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 id="2147483688" r:id="rId7"/>
  </p:sldMasterIdLst>
  <p:notesMasterIdLst>
    <p:notesMasterId r:id="rId27"/>
  </p:notesMasterIdLst>
  <p:sldIdLst>
    <p:sldId id="3990" r:id="rId8"/>
    <p:sldId id="3989" r:id="rId9"/>
    <p:sldId id="3975" r:id="rId10"/>
    <p:sldId id="3995" r:id="rId11"/>
    <p:sldId id="3998" r:id="rId12"/>
    <p:sldId id="3980" r:id="rId13"/>
    <p:sldId id="4000" r:id="rId14"/>
    <p:sldId id="4012" r:id="rId15"/>
    <p:sldId id="4013" r:id="rId16"/>
    <p:sldId id="4015" r:id="rId17"/>
    <p:sldId id="4014" r:id="rId18"/>
    <p:sldId id="4001" r:id="rId19"/>
    <p:sldId id="4002" r:id="rId20"/>
    <p:sldId id="4003" r:id="rId21"/>
    <p:sldId id="4004" r:id="rId22"/>
    <p:sldId id="4016" r:id="rId23"/>
    <p:sldId id="3981" r:id="rId24"/>
    <p:sldId id="4005" r:id="rId25"/>
    <p:sldId id="4008"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5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C6C1C1-636E-81F5-51A8-0BD652912C11}" name="Kristine Gjermestad" initials="KG" userId="S::kristine@finnoygear.no::0d3a9c04-bfa5-47ad-b730-5cb4c5332f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12E"/>
    <a:srgbClr val="005426"/>
    <a:srgbClr val="2AA963"/>
    <a:srgbClr val="7EC376"/>
    <a:srgbClr val="5B9BD5"/>
    <a:srgbClr val="A6C9E8"/>
    <a:srgbClr val="FFCCCC"/>
    <a:srgbClr val="9999FF"/>
    <a:srgbClr val="C8E6C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F9B49-D6E4-5E21-065F-98AFE43909A4}" v="2" dt="2026-01-20T14:42:23.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7" autoAdjust="0"/>
    <p:restoredTop sz="95033" autoAdjust="0"/>
  </p:normalViewPr>
  <p:slideViewPr>
    <p:cSldViewPr snapToGrid="0">
      <p:cViewPr varScale="1">
        <p:scale>
          <a:sx n="159" d="100"/>
          <a:sy n="159" d="100"/>
        </p:scale>
        <p:origin x="918" y="138"/>
      </p:cViewPr>
      <p:guideLst>
        <p:guide orient="horz" pos="3929"/>
        <p:guide pos="597"/>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Gjermestad" userId="S::kristine.gjermestad@sintef.no::ab376bc2-563a-44cd-8008-8395aad23542" providerId="AD" clId="Web-{A1FF9B49-D6E4-5E21-065F-98AFE43909A4}"/>
    <pc:docChg chg="modSld">
      <pc:chgData name="Kristine Gjermestad" userId="S::kristine.gjermestad@sintef.no::ab376bc2-563a-44cd-8008-8395aad23542" providerId="AD" clId="Web-{A1FF9B49-D6E4-5E21-065F-98AFE43909A4}" dt="2026-01-20T14:42:21.982" v="0" actId="20577"/>
      <pc:docMkLst>
        <pc:docMk/>
      </pc:docMkLst>
      <pc:sldChg chg="modSp">
        <pc:chgData name="Kristine Gjermestad" userId="S::kristine.gjermestad@sintef.no::ab376bc2-563a-44cd-8008-8395aad23542" providerId="AD" clId="Web-{A1FF9B49-D6E4-5E21-065F-98AFE43909A4}" dt="2026-01-20T14:42:21.982" v="0" actId="20577"/>
        <pc:sldMkLst>
          <pc:docMk/>
          <pc:sldMk cId="1074261506" sldId="3990"/>
        </pc:sldMkLst>
        <pc:spChg chg="mod">
          <ac:chgData name="Kristine Gjermestad" userId="S::kristine.gjermestad@sintef.no::ab376bc2-563a-44cd-8008-8395aad23542" providerId="AD" clId="Web-{A1FF9B49-D6E4-5E21-065F-98AFE43909A4}" dt="2026-01-20T14:42:21.982" v="0" actId="20577"/>
          <ac:spMkLst>
            <pc:docMk/>
            <pc:sldMk cId="1074261506" sldId="3990"/>
            <ac:spMk id="3" creationId="{FEA76CFE-5A64-516F-2FC4-A4B911AAFEF8}"/>
          </ac:spMkLst>
        </pc:spChg>
      </pc:sldChg>
    </pc:docChg>
  </pc:docChgLst>
  <pc:docChgLst>
    <pc:chgData name="Kristine Gjermestad" userId="S::kristine.gjermestad@sintef.no::ab376bc2-563a-44cd-8008-8395aad23542" providerId="AD" clId="Web-{29B0703D-44E1-BCFB-F3C2-9B43B2C783BE}"/>
    <pc:docChg chg="modSld">
      <pc:chgData name="Kristine Gjermestad" userId="S::kristine.gjermestad@sintef.no::ab376bc2-563a-44cd-8008-8395aad23542" providerId="AD" clId="Web-{29B0703D-44E1-BCFB-F3C2-9B43B2C783BE}" dt="2026-01-14T10:58:00.855" v="4" actId="20577"/>
      <pc:docMkLst>
        <pc:docMk/>
      </pc:docMkLst>
      <pc:sldChg chg="modSp">
        <pc:chgData name="Kristine Gjermestad" userId="S::kristine.gjermestad@sintef.no::ab376bc2-563a-44cd-8008-8395aad23542" providerId="AD" clId="Web-{29B0703D-44E1-BCFB-F3C2-9B43B2C783BE}" dt="2026-01-14T10:58:00.855" v="4" actId="20577"/>
        <pc:sldMkLst>
          <pc:docMk/>
          <pc:sldMk cId="1074261506" sldId="3990"/>
        </pc:sldMkLst>
        <pc:spChg chg="mod">
          <ac:chgData name="Kristine Gjermestad" userId="S::kristine.gjermestad@sintef.no::ab376bc2-563a-44cd-8008-8395aad23542" providerId="AD" clId="Web-{29B0703D-44E1-BCFB-F3C2-9B43B2C783BE}" dt="2026-01-14T10:58:00.855" v="4" actId="20577"/>
          <ac:spMkLst>
            <pc:docMk/>
            <pc:sldMk cId="1074261506" sldId="3990"/>
            <ac:spMk id="2" creationId="{C1C8D153-386D-D098-0BD5-F14273D12635}"/>
          </ac:spMkLst>
        </pc:spChg>
      </pc:sldChg>
    </pc:docChg>
  </pc:docChgLst>
  <pc:docChgLst>
    <pc:chgData name="Kristine Gjermestad" userId="S::kristine.gjermestad@sintef.no::ab376bc2-563a-44cd-8008-8395aad23542" providerId="AD" clId="Web-{E46780D7-6A17-782B-3E82-34C9FE9A7D3F}"/>
    <pc:docChg chg="modSld">
      <pc:chgData name="Kristine Gjermestad" userId="S::kristine.gjermestad@sintef.no::ab376bc2-563a-44cd-8008-8395aad23542" providerId="AD" clId="Web-{E46780D7-6A17-782B-3E82-34C9FE9A7D3F}" dt="2026-01-14T11:52:24.886" v="0"/>
      <pc:docMkLst>
        <pc:docMk/>
      </pc:docMkLst>
      <pc:sldChg chg="addSp">
        <pc:chgData name="Kristine Gjermestad" userId="S::kristine.gjermestad@sintef.no::ab376bc2-563a-44cd-8008-8395aad23542" providerId="AD" clId="Web-{E46780D7-6A17-782B-3E82-34C9FE9A7D3F}" dt="2026-01-14T11:52:24.886" v="0"/>
        <pc:sldMkLst>
          <pc:docMk/>
          <pc:sldMk cId="1074261506" sldId="3990"/>
        </pc:sldMkLst>
        <pc:spChg chg="add">
          <ac:chgData name="Kristine Gjermestad" userId="S::kristine.gjermestad@sintef.no::ab376bc2-563a-44cd-8008-8395aad23542" providerId="AD" clId="Web-{E46780D7-6A17-782B-3E82-34C9FE9A7D3F}" dt="2026-01-14T11:52:24.886" v="0"/>
          <ac:spMkLst>
            <pc:docMk/>
            <pc:sldMk cId="1074261506" sldId="3990"/>
            <ac:spMk id="7" creationId="{683423AD-3EF2-C45A-2F3B-BD26C4E09F94}"/>
          </ac:spMkLst>
        </pc:spChg>
        <pc:grpChg chg="add">
          <ac:chgData name="Kristine Gjermestad" userId="S::kristine.gjermestad@sintef.no::ab376bc2-563a-44cd-8008-8395aad23542" providerId="AD" clId="Web-{E46780D7-6A17-782B-3E82-34C9FE9A7D3F}" dt="2026-01-14T11:52:24.886" v="0"/>
          <ac:grpSpMkLst>
            <pc:docMk/>
            <pc:sldMk cId="1074261506" sldId="3990"/>
            <ac:grpSpMk id="4" creationId="{5C631411-0236-6B76-80C1-0E9551724DAA}"/>
          </ac:grpSpMkLst>
        </pc:grpChg>
        <pc:picChg chg="add">
          <ac:chgData name="Kristine Gjermestad" userId="S::kristine.gjermestad@sintef.no::ab376bc2-563a-44cd-8008-8395aad23542" providerId="AD" clId="Web-{E46780D7-6A17-782B-3E82-34C9FE9A7D3F}" dt="2026-01-14T11:52:24.886" v="0"/>
          <ac:picMkLst>
            <pc:docMk/>
            <pc:sldMk cId="1074261506" sldId="3990"/>
            <ac:picMk id="5" creationId="{F13DC5D5-1923-CF1D-4493-FE97E2494FC9}"/>
          </ac:picMkLst>
        </pc:picChg>
      </pc:sldChg>
    </pc:docChg>
  </pc:docChgLst>
  <pc:docChgLst>
    <pc:chgData name="Kristine Gjermestad" userId="S::kristine.gjermestad@sintef.no::ab376bc2-563a-44cd-8008-8395aad23542" providerId="AD" clId="Web-{1AEB189D-7842-2A60-B451-86B63EA2BF5B}"/>
    <pc:docChg chg="modSld">
      <pc:chgData name="Kristine Gjermestad" userId="S::kristine.gjermestad@sintef.no::ab376bc2-563a-44cd-8008-8395aad23542" providerId="AD" clId="Web-{1AEB189D-7842-2A60-B451-86B63EA2BF5B}" dt="2026-01-14T13:37:27.719" v="1" actId="20577"/>
      <pc:docMkLst>
        <pc:docMk/>
      </pc:docMkLst>
      <pc:sldChg chg="modSp">
        <pc:chgData name="Kristine Gjermestad" userId="S::kristine.gjermestad@sintef.no::ab376bc2-563a-44cd-8008-8395aad23542" providerId="AD" clId="Web-{1AEB189D-7842-2A60-B451-86B63EA2BF5B}" dt="2026-01-14T13:37:27.719" v="1" actId="20577"/>
        <pc:sldMkLst>
          <pc:docMk/>
          <pc:sldMk cId="1074261506" sldId="3990"/>
        </pc:sldMkLst>
        <pc:spChg chg="mod">
          <ac:chgData name="Kristine Gjermestad" userId="S::kristine.gjermestad@sintef.no::ab376bc2-563a-44cd-8008-8395aad23542" providerId="AD" clId="Web-{1AEB189D-7842-2A60-B451-86B63EA2BF5B}" dt="2026-01-14T13:37:27.719" v="1" actId="20577"/>
          <ac:spMkLst>
            <pc:docMk/>
            <pc:sldMk cId="1074261506" sldId="3990"/>
            <ac:spMk id="17" creationId="{4B0D9BB1-6FBD-28DB-BBB8-BC939D447E2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2B962-EC7A-409B-9844-1B6E94E39D55}" type="doc">
      <dgm:prSet loTypeId="urn:microsoft.com/office/officeart/2016/7/layout/LinearArrowProcessNumbered" loCatId="process" qsTypeId="urn:microsoft.com/office/officeart/2005/8/quickstyle/simple1" qsCatId="simple" csTypeId="urn:microsoft.com/office/officeart/2005/8/colors/colorful5" csCatId="colorful" phldr="1"/>
      <dgm:spPr/>
      <dgm:t>
        <a:bodyPr/>
        <a:lstStyle/>
        <a:p>
          <a:endParaRPr lang="en-US"/>
        </a:p>
      </dgm:t>
    </dgm:pt>
    <dgm:pt modelId="{9884BAF1-B695-432F-AB7C-B20E3057698C}">
      <dgm:prSet/>
      <dgm:spPr/>
      <dgm:t>
        <a:bodyPr/>
        <a:lstStyle/>
        <a:p>
          <a:r>
            <a:rPr lang="en-US" dirty="0"/>
            <a:t>Step 1. Desk review of available documents that inform about the care processes </a:t>
          </a:r>
        </a:p>
      </dgm:t>
    </dgm:pt>
    <dgm:pt modelId="{39972760-C9AE-4302-8783-5A9691F491D1}" type="parTrans" cxnId="{7F3570B7-2547-456A-BBF8-034A8C34F34F}">
      <dgm:prSet/>
      <dgm:spPr/>
      <dgm:t>
        <a:bodyPr/>
        <a:lstStyle/>
        <a:p>
          <a:endParaRPr lang="en-US"/>
        </a:p>
      </dgm:t>
    </dgm:pt>
    <dgm:pt modelId="{54746EC3-4272-4B02-A8C8-69FF2F057789}" type="sibTrans" cxnId="{7F3570B7-2547-456A-BBF8-034A8C34F34F}">
      <dgm:prSet phldrT="1" phldr="0"/>
      <dgm:spPr/>
      <dgm:t>
        <a:bodyPr/>
        <a:lstStyle/>
        <a:p>
          <a:r>
            <a:rPr lang="en-US"/>
            <a:t>1</a:t>
          </a:r>
        </a:p>
      </dgm:t>
    </dgm:pt>
    <dgm:pt modelId="{7628EC92-D1B0-4B4F-831B-5AA4CAD85831}">
      <dgm:prSet/>
      <dgm:spPr/>
      <dgm:t>
        <a:bodyPr/>
        <a:lstStyle/>
        <a:p>
          <a:r>
            <a:rPr lang="en-US" dirty="0"/>
            <a:t>Step 2: Develop overview of organization of care, identify  points of discussion to be addressed by the stakeholders in next steps </a:t>
          </a:r>
        </a:p>
      </dgm:t>
    </dgm:pt>
    <dgm:pt modelId="{B4F44C6A-A81E-4BB4-BF8B-41760718BB23}" type="parTrans" cxnId="{CD5CC144-A936-4F7C-8B50-14A20C0E9FB4}">
      <dgm:prSet/>
      <dgm:spPr/>
      <dgm:t>
        <a:bodyPr/>
        <a:lstStyle/>
        <a:p>
          <a:endParaRPr lang="en-US"/>
        </a:p>
      </dgm:t>
    </dgm:pt>
    <dgm:pt modelId="{E6E34E81-9593-4BCC-9CB5-6BBF175E2D62}" type="sibTrans" cxnId="{CD5CC144-A936-4F7C-8B50-14A20C0E9FB4}">
      <dgm:prSet phldrT="2" phldr="0"/>
      <dgm:spPr/>
      <dgm:t>
        <a:bodyPr/>
        <a:lstStyle/>
        <a:p>
          <a:r>
            <a:rPr lang="en-US"/>
            <a:t>2</a:t>
          </a:r>
        </a:p>
      </dgm:t>
    </dgm:pt>
    <dgm:pt modelId="{7B6B16D5-F24F-40E9-9F13-663E8622E5C8}">
      <dgm:prSet/>
      <dgm:spPr/>
      <dgm:t>
        <a:bodyPr/>
        <a:lstStyle/>
        <a:p>
          <a:r>
            <a:rPr lang="en-US" dirty="0"/>
            <a:t>Step 3: Conducting the ‘pre-modeling’ interview/workshop</a:t>
          </a:r>
        </a:p>
      </dgm:t>
    </dgm:pt>
    <dgm:pt modelId="{B8C9DC0B-AD79-4AF4-8FBD-18493D8278EC}" type="parTrans" cxnId="{120B8323-219D-4821-BF72-C7D1CF0C2988}">
      <dgm:prSet/>
      <dgm:spPr/>
      <dgm:t>
        <a:bodyPr/>
        <a:lstStyle/>
        <a:p>
          <a:endParaRPr lang="en-US"/>
        </a:p>
      </dgm:t>
    </dgm:pt>
    <dgm:pt modelId="{DA63ACE7-8809-47C5-BD7E-2FFB6785C247}" type="sibTrans" cxnId="{120B8323-219D-4821-BF72-C7D1CF0C2988}">
      <dgm:prSet phldrT="3" phldr="0"/>
      <dgm:spPr/>
      <dgm:t>
        <a:bodyPr/>
        <a:lstStyle/>
        <a:p>
          <a:r>
            <a:rPr lang="en-US"/>
            <a:t>3</a:t>
          </a:r>
        </a:p>
      </dgm:t>
    </dgm:pt>
    <dgm:pt modelId="{61522548-62D2-4F6A-8181-824DCDF8769F}">
      <dgm:prSet/>
      <dgm:spPr/>
      <dgm:t>
        <a:bodyPr/>
        <a:lstStyle/>
        <a:p>
          <a:r>
            <a:rPr lang="en-US" dirty="0"/>
            <a:t>Step 4: Analysis and visual modeling v1. using CJML </a:t>
          </a:r>
        </a:p>
      </dgm:t>
    </dgm:pt>
    <dgm:pt modelId="{9E9A4033-F253-4857-B027-796CCB4A183F}" type="parTrans" cxnId="{468EB94F-7735-4EB0-B76F-28435169DBDA}">
      <dgm:prSet/>
      <dgm:spPr/>
      <dgm:t>
        <a:bodyPr/>
        <a:lstStyle/>
        <a:p>
          <a:endParaRPr lang="en-US"/>
        </a:p>
      </dgm:t>
    </dgm:pt>
    <dgm:pt modelId="{FFE9834F-95C0-4D5B-A168-F77268CB3856}" type="sibTrans" cxnId="{468EB94F-7735-4EB0-B76F-28435169DBDA}">
      <dgm:prSet phldrT="4" phldr="0"/>
      <dgm:spPr/>
      <dgm:t>
        <a:bodyPr/>
        <a:lstStyle/>
        <a:p>
          <a:r>
            <a:rPr lang="en-US"/>
            <a:t>4</a:t>
          </a:r>
        </a:p>
      </dgm:t>
    </dgm:pt>
    <dgm:pt modelId="{77ED1572-02D4-4441-94AA-7C9B29AF3CB3}">
      <dgm:prSet/>
      <dgm:spPr/>
      <dgm:t>
        <a:bodyPr/>
        <a:lstStyle/>
        <a:p>
          <a:r>
            <a:rPr lang="en-US" dirty="0"/>
            <a:t>Step 5: Conducting the ‘post-modeling’ interview/workshop</a:t>
          </a:r>
        </a:p>
      </dgm:t>
    </dgm:pt>
    <dgm:pt modelId="{62649865-2BFE-42CA-BB4B-6F565B07EF94}" type="parTrans" cxnId="{7861A97D-239E-4796-B71E-FB25E945B1EF}">
      <dgm:prSet/>
      <dgm:spPr/>
      <dgm:t>
        <a:bodyPr/>
        <a:lstStyle/>
        <a:p>
          <a:endParaRPr lang="en-US"/>
        </a:p>
      </dgm:t>
    </dgm:pt>
    <dgm:pt modelId="{DD733552-B5DE-47A8-A746-5A9596A53561}" type="sibTrans" cxnId="{7861A97D-239E-4796-B71E-FB25E945B1EF}">
      <dgm:prSet phldrT="5" phldr="0"/>
      <dgm:spPr/>
      <dgm:t>
        <a:bodyPr/>
        <a:lstStyle/>
        <a:p>
          <a:r>
            <a:rPr lang="en-US"/>
            <a:t>5</a:t>
          </a:r>
        </a:p>
      </dgm:t>
    </dgm:pt>
    <dgm:pt modelId="{CD1B5D86-F20D-46BA-8AEE-0C7DC11B2AE5}">
      <dgm:prSet/>
      <dgm:spPr/>
      <dgm:t>
        <a:bodyPr/>
        <a:lstStyle/>
        <a:p>
          <a:r>
            <a:rPr lang="en-US" dirty="0"/>
            <a:t>Step 6: Analysis and visual modeling v2. using CJML </a:t>
          </a:r>
        </a:p>
      </dgm:t>
    </dgm:pt>
    <dgm:pt modelId="{DCF44580-78ED-450A-A307-FD7F202C148A}" type="parTrans" cxnId="{98874E27-CC53-4D21-812E-D763B6D23AC6}">
      <dgm:prSet/>
      <dgm:spPr/>
      <dgm:t>
        <a:bodyPr/>
        <a:lstStyle/>
        <a:p>
          <a:endParaRPr lang="en-US"/>
        </a:p>
      </dgm:t>
    </dgm:pt>
    <dgm:pt modelId="{30AA1953-49FD-44FC-B29C-6724D777F5A6}" type="sibTrans" cxnId="{98874E27-CC53-4D21-812E-D763B6D23AC6}">
      <dgm:prSet phldrT="6" phldr="0"/>
      <dgm:spPr/>
      <dgm:t>
        <a:bodyPr/>
        <a:lstStyle/>
        <a:p>
          <a:r>
            <a:rPr lang="en-US"/>
            <a:t>6</a:t>
          </a:r>
        </a:p>
      </dgm:t>
    </dgm:pt>
    <dgm:pt modelId="{620A3F7F-74FA-47B5-8076-82CA9DF5A477}">
      <dgm:prSet/>
      <dgm:spPr/>
      <dgm:t>
        <a:bodyPr/>
        <a:lstStyle/>
        <a:p>
          <a:r>
            <a:rPr lang="nb-NO" dirty="0" err="1"/>
            <a:t>Step</a:t>
          </a:r>
          <a:r>
            <a:rPr lang="nb-NO" dirty="0"/>
            <a:t> 7: </a:t>
          </a:r>
          <a:r>
            <a:rPr lang="nb-NO" dirty="0" err="1"/>
            <a:t>Sharing</a:t>
          </a:r>
          <a:r>
            <a:rPr lang="nb-NO" dirty="0"/>
            <a:t> </a:t>
          </a:r>
          <a:r>
            <a:rPr lang="nb-NO" dirty="0" err="1"/>
            <a:t>the</a:t>
          </a:r>
          <a:r>
            <a:rPr lang="nb-NO" dirty="0"/>
            <a:t> </a:t>
          </a:r>
          <a:r>
            <a:rPr lang="nb-NO" dirty="0" err="1"/>
            <a:t>model</a:t>
          </a:r>
          <a:r>
            <a:rPr lang="nb-NO" dirty="0"/>
            <a:t> to </a:t>
          </a:r>
          <a:r>
            <a:rPr lang="nb-NO" dirty="0" err="1"/>
            <a:t>the</a:t>
          </a:r>
          <a:r>
            <a:rPr lang="nb-NO" dirty="0"/>
            <a:t> </a:t>
          </a:r>
          <a:r>
            <a:rPr lang="nb-NO" dirty="0" err="1"/>
            <a:t>participants</a:t>
          </a:r>
          <a:r>
            <a:rPr lang="nb-NO" dirty="0"/>
            <a:t> for </a:t>
          </a:r>
          <a:r>
            <a:rPr lang="nb-NO" dirty="0" err="1"/>
            <a:t>any</a:t>
          </a:r>
          <a:r>
            <a:rPr lang="nb-NO" dirty="0"/>
            <a:t> (</a:t>
          </a:r>
          <a:r>
            <a:rPr lang="nb-NO" dirty="0" err="1"/>
            <a:t>optional</a:t>
          </a:r>
          <a:r>
            <a:rPr lang="nb-NO" dirty="0"/>
            <a:t>) feedback</a:t>
          </a:r>
          <a:endParaRPr lang="en-US" dirty="0"/>
        </a:p>
      </dgm:t>
    </dgm:pt>
    <dgm:pt modelId="{1C2D879E-E4AD-496D-B5B8-35CA76A3C88E}" type="parTrans" cxnId="{280DE153-7B60-4FA3-B4BA-6B5A7AFA528B}">
      <dgm:prSet/>
      <dgm:spPr/>
      <dgm:t>
        <a:bodyPr/>
        <a:lstStyle/>
        <a:p>
          <a:endParaRPr lang="en-US"/>
        </a:p>
      </dgm:t>
    </dgm:pt>
    <dgm:pt modelId="{99A944F9-7D11-429A-9FC8-50DBF96D9014}" type="sibTrans" cxnId="{280DE153-7B60-4FA3-B4BA-6B5A7AFA528B}">
      <dgm:prSet phldrT="7" phldr="0"/>
      <dgm:spPr/>
      <dgm:t>
        <a:bodyPr/>
        <a:lstStyle/>
        <a:p>
          <a:r>
            <a:rPr lang="en-US"/>
            <a:t>7</a:t>
          </a:r>
        </a:p>
      </dgm:t>
    </dgm:pt>
    <dgm:pt modelId="{41F77340-81F2-4FEA-BD64-5D7BB67AB822}" type="pres">
      <dgm:prSet presAssocID="{1DC2B962-EC7A-409B-9844-1B6E94E39D55}" presName="linearFlow" presStyleCnt="0">
        <dgm:presLayoutVars>
          <dgm:dir/>
          <dgm:animLvl val="lvl"/>
          <dgm:resizeHandles val="exact"/>
        </dgm:presLayoutVars>
      </dgm:prSet>
      <dgm:spPr/>
    </dgm:pt>
    <dgm:pt modelId="{3C80A180-666B-4698-85F3-421171B6FD5C}" type="pres">
      <dgm:prSet presAssocID="{9884BAF1-B695-432F-AB7C-B20E3057698C}" presName="compositeNode" presStyleCnt="0"/>
      <dgm:spPr/>
    </dgm:pt>
    <dgm:pt modelId="{53C0C3B5-31F2-41A5-8665-F93AEC579011}" type="pres">
      <dgm:prSet presAssocID="{9884BAF1-B695-432F-AB7C-B20E3057698C}" presName="parTx" presStyleLbl="node1" presStyleIdx="0" presStyleCnt="0">
        <dgm:presLayoutVars>
          <dgm:chMax val="0"/>
          <dgm:chPref val="0"/>
          <dgm:bulletEnabled val="1"/>
        </dgm:presLayoutVars>
      </dgm:prSet>
      <dgm:spPr/>
    </dgm:pt>
    <dgm:pt modelId="{8B0453CA-6080-4CFC-92CC-D4B8EE5E0FC0}" type="pres">
      <dgm:prSet presAssocID="{9884BAF1-B695-432F-AB7C-B20E3057698C}" presName="parSh" presStyleCnt="0"/>
      <dgm:spPr/>
    </dgm:pt>
    <dgm:pt modelId="{2171EECF-3ED8-4270-8FBA-70C9A17D18F3}" type="pres">
      <dgm:prSet presAssocID="{9884BAF1-B695-432F-AB7C-B20E3057698C}" presName="lineNode" presStyleLbl="alignAccFollowNode1" presStyleIdx="0" presStyleCnt="21"/>
      <dgm:spPr/>
    </dgm:pt>
    <dgm:pt modelId="{806BF61C-FEF7-4693-8FBE-E604D5D52807}" type="pres">
      <dgm:prSet presAssocID="{9884BAF1-B695-432F-AB7C-B20E3057698C}" presName="lineArrowNode" presStyleLbl="alignAccFollowNode1" presStyleIdx="1" presStyleCnt="21"/>
      <dgm:spPr/>
    </dgm:pt>
    <dgm:pt modelId="{BD9F567B-4611-4DA1-8E38-E1D45745F95A}" type="pres">
      <dgm:prSet presAssocID="{54746EC3-4272-4B02-A8C8-69FF2F057789}" presName="sibTransNodeCircle" presStyleLbl="alignNode1" presStyleIdx="0" presStyleCnt="7">
        <dgm:presLayoutVars>
          <dgm:chMax val="0"/>
          <dgm:bulletEnabled/>
        </dgm:presLayoutVars>
      </dgm:prSet>
      <dgm:spPr/>
    </dgm:pt>
    <dgm:pt modelId="{B10FFCFD-F00B-483E-9634-CE6F0AA23CEC}" type="pres">
      <dgm:prSet presAssocID="{54746EC3-4272-4B02-A8C8-69FF2F057789}" presName="spacerBetweenCircleAndCallout" presStyleCnt="0">
        <dgm:presLayoutVars/>
      </dgm:prSet>
      <dgm:spPr/>
    </dgm:pt>
    <dgm:pt modelId="{5279D39D-FAD4-4E23-BC6E-AF711C76A9B5}" type="pres">
      <dgm:prSet presAssocID="{9884BAF1-B695-432F-AB7C-B20E3057698C}" presName="nodeText" presStyleLbl="alignAccFollowNode1" presStyleIdx="2" presStyleCnt="21">
        <dgm:presLayoutVars>
          <dgm:bulletEnabled val="1"/>
        </dgm:presLayoutVars>
      </dgm:prSet>
      <dgm:spPr/>
    </dgm:pt>
    <dgm:pt modelId="{528085CA-0A54-4DCD-B406-2CCD9A0BBF95}" type="pres">
      <dgm:prSet presAssocID="{54746EC3-4272-4B02-A8C8-69FF2F057789}" presName="sibTransComposite" presStyleCnt="0"/>
      <dgm:spPr/>
    </dgm:pt>
    <dgm:pt modelId="{4739127A-6BDA-4859-B4ED-4AD9AB141C4D}" type="pres">
      <dgm:prSet presAssocID="{7628EC92-D1B0-4B4F-831B-5AA4CAD85831}" presName="compositeNode" presStyleCnt="0"/>
      <dgm:spPr/>
    </dgm:pt>
    <dgm:pt modelId="{3153C976-ACC7-4BFA-BE6C-AFFD4DF8143A}" type="pres">
      <dgm:prSet presAssocID="{7628EC92-D1B0-4B4F-831B-5AA4CAD85831}" presName="parTx" presStyleLbl="node1" presStyleIdx="0" presStyleCnt="0">
        <dgm:presLayoutVars>
          <dgm:chMax val="0"/>
          <dgm:chPref val="0"/>
          <dgm:bulletEnabled val="1"/>
        </dgm:presLayoutVars>
      </dgm:prSet>
      <dgm:spPr/>
    </dgm:pt>
    <dgm:pt modelId="{55E4A3A5-4BD8-4021-8DBF-E2A990B3C628}" type="pres">
      <dgm:prSet presAssocID="{7628EC92-D1B0-4B4F-831B-5AA4CAD85831}" presName="parSh" presStyleCnt="0"/>
      <dgm:spPr/>
    </dgm:pt>
    <dgm:pt modelId="{11C4FDBF-058F-40BD-97F9-677DE6448036}" type="pres">
      <dgm:prSet presAssocID="{7628EC92-D1B0-4B4F-831B-5AA4CAD85831}" presName="lineNode" presStyleLbl="alignAccFollowNode1" presStyleIdx="3" presStyleCnt="21"/>
      <dgm:spPr/>
    </dgm:pt>
    <dgm:pt modelId="{6A066010-683F-4120-8B09-A34FF1570323}" type="pres">
      <dgm:prSet presAssocID="{7628EC92-D1B0-4B4F-831B-5AA4CAD85831}" presName="lineArrowNode" presStyleLbl="alignAccFollowNode1" presStyleIdx="4" presStyleCnt="21"/>
      <dgm:spPr/>
    </dgm:pt>
    <dgm:pt modelId="{A95EF892-B647-4D13-940C-C91221970C2A}" type="pres">
      <dgm:prSet presAssocID="{E6E34E81-9593-4BCC-9CB5-6BBF175E2D62}" presName="sibTransNodeCircle" presStyleLbl="alignNode1" presStyleIdx="1" presStyleCnt="7">
        <dgm:presLayoutVars>
          <dgm:chMax val="0"/>
          <dgm:bulletEnabled/>
        </dgm:presLayoutVars>
      </dgm:prSet>
      <dgm:spPr/>
    </dgm:pt>
    <dgm:pt modelId="{DEA7ED0B-DDC8-45FE-9F8A-A6B2DF55114E}" type="pres">
      <dgm:prSet presAssocID="{E6E34E81-9593-4BCC-9CB5-6BBF175E2D62}" presName="spacerBetweenCircleAndCallout" presStyleCnt="0">
        <dgm:presLayoutVars/>
      </dgm:prSet>
      <dgm:spPr/>
    </dgm:pt>
    <dgm:pt modelId="{BA5F6A36-EB79-4828-BE93-04E33A3AC4B6}" type="pres">
      <dgm:prSet presAssocID="{7628EC92-D1B0-4B4F-831B-5AA4CAD85831}" presName="nodeText" presStyleLbl="alignAccFollowNode1" presStyleIdx="5" presStyleCnt="21">
        <dgm:presLayoutVars>
          <dgm:bulletEnabled val="1"/>
        </dgm:presLayoutVars>
      </dgm:prSet>
      <dgm:spPr/>
    </dgm:pt>
    <dgm:pt modelId="{4857AABA-4557-485F-B66F-B5B03964D138}" type="pres">
      <dgm:prSet presAssocID="{E6E34E81-9593-4BCC-9CB5-6BBF175E2D62}" presName="sibTransComposite" presStyleCnt="0"/>
      <dgm:spPr/>
    </dgm:pt>
    <dgm:pt modelId="{0BB06C3C-2E8B-4246-9670-4E70AF3DC2C0}" type="pres">
      <dgm:prSet presAssocID="{7B6B16D5-F24F-40E9-9F13-663E8622E5C8}" presName="compositeNode" presStyleCnt="0"/>
      <dgm:spPr/>
    </dgm:pt>
    <dgm:pt modelId="{6545EEAF-A49F-4297-9D34-3A81460D667E}" type="pres">
      <dgm:prSet presAssocID="{7B6B16D5-F24F-40E9-9F13-663E8622E5C8}" presName="parTx" presStyleLbl="node1" presStyleIdx="0" presStyleCnt="0">
        <dgm:presLayoutVars>
          <dgm:chMax val="0"/>
          <dgm:chPref val="0"/>
          <dgm:bulletEnabled val="1"/>
        </dgm:presLayoutVars>
      </dgm:prSet>
      <dgm:spPr/>
    </dgm:pt>
    <dgm:pt modelId="{0B36FCAF-0E3D-4327-AB99-F3CEAEFA2401}" type="pres">
      <dgm:prSet presAssocID="{7B6B16D5-F24F-40E9-9F13-663E8622E5C8}" presName="parSh" presStyleCnt="0"/>
      <dgm:spPr/>
    </dgm:pt>
    <dgm:pt modelId="{747910C4-5DEB-4E0F-8DF6-95D077D7309B}" type="pres">
      <dgm:prSet presAssocID="{7B6B16D5-F24F-40E9-9F13-663E8622E5C8}" presName="lineNode" presStyleLbl="alignAccFollowNode1" presStyleIdx="6" presStyleCnt="21"/>
      <dgm:spPr/>
    </dgm:pt>
    <dgm:pt modelId="{FDBA7E9A-A2C1-47F9-9BAB-7564B9778E6B}" type="pres">
      <dgm:prSet presAssocID="{7B6B16D5-F24F-40E9-9F13-663E8622E5C8}" presName="lineArrowNode" presStyleLbl="alignAccFollowNode1" presStyleIdx="7" presStyleCnt="21"/>
      <dgm:spPr/>
    </dgm:pt>
    <dgm:pt modelId="{64D7F259-832F-4558-9833-050790E35DCC}" type="pres">
      <dgm:prSet presAssocID="{DA63ACE7-8809-47C5-BD7E-2FFB6785C247}" presName="sibTransNodeCircle" presStyleLbl="alignNode1" presStyleIdx="2" presStyleCnt="7">
        <dgm:presLayoutVars>
          <dgm:chMax val="0"/>
          <dgm:bulletEnabled/>
        </dgm:presLayoutVars>
      </dgm:prSet>
      <dgm:spPr/>
    </dgm:pt>
    <dgm:pt modelId="{82E7582F-1760-475E-B8D8-71E747D1DA9E}" type="pres">
      <dgm:prSet presAssocID="{DA63ACE7-8809-47C5-BD7E-2FFB6785C247}" presName="spacerBetweenCircleAndCallout" presStyleCnt="0">
        <dgm:presLayoutVars/>
      </dgm:prSet>
      <dgm:spPr/>
    </dgm:pt>
    <dgm:pt modelId="{B1159FD5-EEC8-428C-854A-D96CCD0E8209}" type="pres">
      <dgm:prSet presAssocID="{7B6B16D5-F24F-40E9-9F13-663E8622E5C8}" presName="nodeText" presStyleLbl="alignAccFollowNode1" presStyleIdx="8" presStyleCnt="21">
        <dgm:presLayoutVars>
          <dgm:bulletEnabled val="1"/>
        </dgm:presLayoutVars>
      </dgm:prSet>
      <dgm:spPr/>
    </dgm:pt>
    <dgm:pt modelId="{EB197AB3-50BD-4353-9E46-539116FE79ED}" type="pres">
      <dgm:prSet presAssocID="{DA63ACE7-8809-47C5-BD7E-2FFB6785C247}" presName="sibTransComposite" presStyleCnt="0"/>
      <dgm:spPr/>
    </dgm:pt>
    <dgm:pt modelId="{629167F7-8299-4B9F-8F09-F15ECA4FD846}" type="pres">
      <dgm:prSet presAssocID="{61522548-62D2-4F6A-8181-824DCDF8769F}" presName="compositeNode" presStyleCnt="0"/>
      <dgm:spPr/>
    </dgm:pt>
    <dgm:pt modelId="{CEE4C852-5AA5-4112-865B-AB2CA3E02D26}" type="pres">
      <dgm:prSet presAssocID="{61522548-62D2-4F6A-8181-824DCDF8769F}" presName="parTx" presStyleLbl="node1" presStyleIdx="0" presStyleCnt="0">
        <dgm:presLayoutVars>
          <dgm:chMax val="0"/>
          <dgm:chPref val="0"/>
          <dgm:bulletEnabled val="1"/>
        </dgm:presLayoutVars>
      </dgm:prSet>
      <dgm:spPr/>
    </dgm:pt>
    <dgm:pt modelId="{F2CC02B6-91D3-4D54-9F0B-B9E820B72CFF}" type="pres">
      <dgm:prSet presAssocID="{61522548-62D2-4F6A-8181-824DCDF8769F}" presName="parSh" presStyleCnt="0"/>
      <dgm:spPr/>
    </dgm:pt>
    <dgm:pt modelId="{17E3F978-7D53-4624-9AE4-91DBDF478C65}" type="pres">
      <dgm:prSet presAssocID="{61522548-62D2-4F6A-8181-824DCDF8769F}" presName="lineNode" presStyleLbl="alignAccFollowNode1" presStyleIdx="9" presStyleCnt="21"/>
      <dgm:spPr/>
    </dgm:pt>
    <dgm:pt modelId="{9F743A45-A0DB-4AB4-8591-ACBF4897E16E}" type="pres">
      <dgm:prSet presAssocID="{61522548-62D2-4F6A-8181-824DCDF8769F}" presName="lineArrowNode" presStyleLbl="alignAccFollowNode1" presStyleIdx="10" presStyleCnt="21"/>
      <dgm:spPr/>
    </dgm:pt>
    <dgm:pt modelId="{D8918319-274D-4E7F-A3EA-32E603FE3EA6}" type="pres">
      <dgm:prSet presAssocID="{FFE9834F-95C0-4D5B-A168-F77268CB3856}" presName="sibTransNodeCircle" presStyleLbl="alignNode1" presStyleIdx="3" presStyleCnt="7">
        <dgm:presLayoutVars>
          <dgm:chMax val="0"/>
          <dgm:bulletEnabled/>
        </dgm:presLayoutVars>
      </dgm:prSet>
      <dgm:spPr/>
    </dgm:pt>
    <dgm:pt modelId="{665576E6-DB19-4942-9605-A99CD0999935}" type="pres">
      <dgm:prSet presAssocID="{FFE9834F-95C0-4D5B-A168-F77268CB3856}" presName="spacerBetweenCircleAndCallout" presStyleCnt="0">
        <dgm:presLayoutVars/>
      </dgm:prSet>
      <dgm:spPr/>
    </dgm:pt>
    <dgm:pt modelId="{4B61DF3A-F0E0-4B09-AB71-BECE24F3A134}" type="pres">
      <dgm:prSet presAssocID="{61522548-62D2-4F6A-8181-824DCDF8769F}" presName="nodeText" presStyleLbl="alignAccFollowNode1" presStyleIdx="11" presStyleCnt="21">
        <dgm:presLayoutVars>
          <dgm:bulletEnabled val="1"/>
        </dgm:presLayoutVars>
      </dgm:prSet>
      <dgm:spPr/>
    </dgm:pt>
    <dgm:pt modelId="{4F24D564-04BD-40D7-990E-733C3D4086F4}" type="pres">
      <dgm:prSet presAssocID="{FFE9834F-95C0-4D5B-A168-F77268CB3856}" presName="sibTransComposite" presStyleCnt="0"/>
      <dgm:spPr/>
    </dgm:pt>
    <dgm:pt modelId="{8036C40F-7E6C-4D20-82B7-C3127733A523}" type="pres">
      <dgm:prSet presAssocID="{77ED1572-02D4-4441-94AA-7C9B29AF3CB3}" presName="compositeNode" presStyleCnt="0"/>
      <dgm:spPr/>
    </dgm:pt>
    <dgm:pt modelId="{2579E0E9-38F7-4939-9940-82BA2343F365}" type="pres">
      <dgm:prSet presAssocID="{77ED1572-02D4-4441-94AA-7C9B29AF3CB3}" presName="parTx" presStyleLbl="node1" presStyleIdx="0" presStyleCnt="0">
        <dgm:presLayoutVars>
          <dgm:chMax val="0"/>
          <dgm:chPref val="0"/>
          <dgm:bulletEnabled val="1"/>
        </dgm:presLayoutVars>
      </dgm:prSet>
      <dgm:spPr/>
    </dgm:pt>
    <dgm:pt modelId="{84BBA042-8CBE-4E89-978B-B45CA0871CC1}" type="pres">
      <dgm:prSet presAssocID="{77ED1572-02D4-4441-94AA-7C9B29AF3CB3}" presName="parSh" presStyleCnt="0"/>
      <dgm:spPr/>
    </dgm:pt>
    <dgm:pt modelId="{57BBFF76-17D9-4119-9DCF-815D5ECF8782}" type="pres">
      <dgm:prSet presAssocID="{77ED1572-02D4-4441-94AA-7C9B29AF3CB3}" presName="lineNode" presStyleLbl="alignAccFollowNode1" presStyleIdx="12" presStyleCnt="21"/>
      <dgm:spPr/>
    </dgm:pt>
    <dgm:pt modelId="{625BCE33-3D12-47AE-A127-BF725387B23F}" type="pres">
      <dgm:prSet presAssocID="{77ED1572-02D4-4441-94AA-7C9B29AF3CB3}" presName="lineArrowNode" presStyleLbl="alignAccFollowNode1" presStyleIdx="13" presStyleCnt="21"/>
      <dgm:spPr/>
    </dgm:pt>
    <dgm:pt modelId="{E46C2685-2F90-40CA-9D98-CCB87E663E9B}" type="pres">
      <dgm:prSet presAssocID="{DD733552-B5DE-47A8-A746-5A9596A53561}" presName="sibTransNodeCircle" presStyleLbl="alignNode1" presStyleIdx="4" presStyleCnt="7">
        <dgm:presLayoutVars>
          <dgm:chMax val="0"/>
          <dgm:bulletEnabled/>
        </dgm:presLayoutVars>
      </dgm:prSet>
      <dgm:spPr/>
    </dgm:pt>
    <dgm:pt modelId="{3F9D56B2-F2BD-49FE-A5AE-2D85AF3E1793}" type="pres">
      <dgm:prSet presAssocID="{DD733552-B5DE-47A8-A746-5A9596A53561}" presName="spacerBetweenCircleAndCallout" presStyleCnt="0">
        <dgm:presLayoutVars/>
      </dgm:prSet>
      <dgm:spPr/>
    </dgm:pt>
    <dgm:pt modelId="{9CF62D98-5080-44D3-993B-F7EA609DCCD2}" type="pres">
      <dgm:prSet presAssocID="{77ED1572-02D4-4441-94AA-7C9B29AF3CB3}" presName="nodeText" presStyleLbl="alignAccFollowNode1" presStyleIdx="14" presStyleCnt="21">
        <dgm:presLayoutVars>
          <dgm:bulletEnabled val="1"/>
        </dgm:presLayoutVars>
      </dgm:prSet>
      <dgm:spPr/>
    </dgm:pt>
    <dgm:pt modelId="{5A9100DB-C606-42F8-B57D-CD0962BB54C6}" type="pres">
      <dgm:prSet presAssocID="{DD733552-B5DE-47A8-A746-5A9596A53561}" presName="sibTransComposite" presStyleCnt="0"/>
      <dgm:spPr/>
    </dgm:pt>
    <dgm:pt modelId="{415FDDAA-F01C-4604-8E15-E8526F9DF912}" type="pres">
      <dgm:prSet presAssocID="{CD1B5D86-F20D-46BA-8AEE-0C7DC11B2AE5}" presName="compositeNode" presStyleCnt="0"/>
      <dgm:spPr/>
    </dgm:pt>
    <dgm:pt modelId="{05BAABFE-C442-4952-BD3A-E5B295435CF7}" type="pres">
      <dgm:prSet presAssocID="{CD1B5D86-F20D-46BA-8AEE-0C7DC11B2AE5}" presName="parTx" presStyleLbl="node1" presStyleIdx="0" presStyleCnt="0">
        <dgm:presLayoutVars>
          <dgm:chMax val="0"/>
          <dgm:chPref val="0"/>
          <dgm:bulletEnabled val="1"/>
        </dgm:presLayoutVars>
      </dgm:prSet>
      <dgm:spPr/>
    </dgm:pt>
    <dgm:pt modelId="{0BFE5717-99F1-43DE-B21B-4E0BC9CFD393}" type="pres">
      <dgm:prSet presAssocID="{CD1B5D86-F20D-46BA-8AEE-0C7DC11B2AE5}" presName="parSh" presStyleCnt="0"/>
      <dgm:spPr/>
    </dgm:pt>
    <dgm:pt modelId="{67EBB57F-CCA6-4C32-AEEB-F1059243F0F2}" type="pres">
      <dgm:prSet presAssocID="{CD1B5D86-F20D-46BA-8AEE-0C7DC11B2AE5}" presName="lineNode" presStyleLbl="alignAccFollowNode1" presStyleIdx="15" presStyleCnt="21"/>
      <dgm:spPr/>
    </dgm:pt>
    <dgm:pt modelId="{FA27FBBB-5048-4931-A609-4AC07EC88CD1}" type="pres">
      <dgm:prSet presAssocID="{CD1B5D86-F20D-46BA-8AEE-0C7DC11B2AE5}" presName="lineArrowNode" presStyleLbl="alignAccFollowNode1" presStyleIdx="16" presStyleCnt="21"/>
      <dgm:spPr/>
    </dgm:pt>
    <dgm:pt modelId="{8AA0B58F-0E96-4261-92C8-868FE1BDD15A}" type="pres">
      <dgm:prSet presAssocID="{30AA1953-49FD-44FC-B29C-6724D777F5A6}" presName="sibTransNodeCircle" presStyleLbl="alignNode1" presStyleIdx="5" presStyleCnt="7">
        <dgm:presLayoutVars>
          <dgm:chMax val="0"/>
          <dgm:bulletEnabled/>
        </dgm:presLayoutVars>
      </dgm:prSet>
      <dgm:spPr/>
    </dgm:pt>
    <dgm:pt modelId="{CA2724FE-44CB-4415-A479-CF9724393FE9}" type="pres">
      <dgm:prSet presAssocID="{30AA1953-49FD-44FC-B29C-6724D777F5A6}" presName="spacerBetweenCircleAndCallout" presStyleCnt="0">
        <dgm:presLayoutVars/>
      </dgm:prSet>
      <dgm:spPr/>
    </dgm:pt>
    <dgm:pt modelId="{A9F0188B-DE31-46EA-A7EB-AF7C7B53D379}" type="pres">
      <dgm:prSet presAssocID="{CD1B5D86-F20D-46BA-8AEE-0C7DC11B2AE5}" presName="nodeText" presStyleLbl="alignAccFollowNode1" presStyleIdx="17" presStyleCnt="21">
        <dgm:presLayoutVars>
          <dgm:bulletEnabled val="1"/>
        </dgm:presLayoutVars>
      </dgm:prSet>
      <dgm:spPr/>
    </dgm:pt>
    <dgm:pt modelId="{27E459DD-2F94-44E5-B861-3EA25B5D1504}" type="pres">
      <dgm:prSet presAssocID="{30AA1953-49FD-44FC-B29C-6724D777F5A6}" presName="sibTransComposite" presStyleCnt="0"/>
      <dgm:spPr/>
    </dgm:pt>
    <dgm:pt modelId="{26DFDC58-5C66-4147-80F9-11719A96FA67}" type="pres">
      <dgm:prSet presAssocID="{620A3F7F-74FA-47B5-8076-82CA9DF5A477}" presName="compositeNode" presStyleCnt="0"/>
      <dgm:spPr/>
    </dgm:pt>
    <dgm:pt modelId="{550FFBD7-AC88-4018-A8BB-A5DCF8F05032}" type="pres">
      <dgm:prSet presAssocID="{620A3F7F-74FA-47B5-8076-82CA9DF5A477}" presName="parTx" presStyleLbl="node1" presStyleIdx="0" presStyleCnt="0">
        <dgm:presLayoutVars>
          <dgm:chMax val="0"/>
          <dgm:chPref val="0"/>
          <dgm:bulletEnabled val="1"/>
        </dgm:presLayoutVars>
      </dgm:prSet>
      <dgm:spPr/>
    </dgm:pt>
    <dgm:pt modelId="{889A5654-45B5-4BB9-A545-ABC8B4AFED85}" type="pres">
      <dgm:prSet presAssocID="{620A3F7F-74FA-47B5-8076-82CA9DF5A477}" presName="parSh" presStyleCnt="0"/>
      <dgm:spPr/>
    </dgm:pt>
    <dgm:pt modelId="{4EB3ED97-0257-4535-8FF7-1388C4EA46DF}" type="pres">
      <dgm:prSet presAssocID="{620A3F7F-74FA-47B5-8076-82CA9DF5A477}" presName="lineNode" presStyleLbl="alignAccFollowNode1" presStyleIdx="18" presStyleCnt="21"/>
      <dgm:spPr/>
    </dgm:pt>
    <dgm:pt modelId="{1823326D-2E38-467D-A1BD-B5DE606CD422}" type="pres">
      <dgm:prSet presAssocID="{620A3F7F-74FA-47B5-8076-82CA9DF5A477}" presName="lineArrowNode" presStyleLbl="alignAccFollowNode1" presStyleIdx="19" presStyleCnt="21"/>
      <dgm:spPr/>
    </dgm:pt>
    <dgm:pt modelId="{37A756ED-6742-41BF-95CE-A834CED49726}" type="pres">
      <dgm:prSet presAssocID="{99A944F9-7D11-429A-9FC8-50DBF96D9014}" presName="sibTransNodeCircle" presStyleLbl="alignNode1" presStyleIdx="6" presStyleCnt="7">
        <dgm:presLayoutVars>
          <dgm:chMax val="0"/>
          <dgm:bulletEnabled/>
        </dgm:presLayoutVars>
      </dgm:prSet>
      <dgm:spPr/>
    </dgm:pt>
    <dgm:pt modelId="{B246F9CF-2951-44A2-92BD-017DD332FF63}" type="pres">
      <dgm:prSet presAssocID="{99A944F9-7D11-429A-9FC8-50DBF96D9014}" presName="spacerBetweenCircleAndCallout" presStyleCnt="0">
        <dgm:presLayoutVars/>
      </dgm:prSet>
      <dgm:spPr/>
    </dgm:pt>
    <dgm:pt modelId="{E679EAD4-D8E8-4A6B-B866-237D3F94E5B0}" type="pres">
      <dgm:prSet presAssocID="{620A3F7F-74FA-47B5-8076-82CA9DF5A477}" presName="nodeText" presStyleLbl="alignAccFollowNode1" presStyleIdx="20" presStyleCnt="21">
        <dgm:presLayoutVars>
          <dgm:bulletEnabled val="1"/>
        </dgm:presLayoutVars>
      </dgm:prSet>
      <dgm:spPr/>
    </dgm:pt>
  </dgm:ptLst>
  <dgm:cxnLst>
    <dgm:cxn modelId="{06E22C14-37BA-4E7E-87A7-CE139FEACDFA}" type="presOf" srcId="{54746EC3-4272-4B02-A8C8-69FF2F057789}" destId="{BD9F567B-4611-4DA1-8E38-E1D45745F95A}" srcOrd="0" destOrd="0" presId="urn:microsoft.com/office/officeart/2016/7/layout/LinearArrowProcessNumbered"/>
    <dgm:cxn modelId="{6EDA0719-8C24-4E8D-B545-161619324CF8}" type="presOf" srcId="{E6E34E81-9593-4BCC-9CB5-6BBF175E2D62}" destId="{A95EF892-B647-4D13-940C-C91221970C2A}" srcOrd="0" destOrd="0" presId="urn:microsoft.com/office/officeart/2016/7/layout/LinearArrowProcessNumbered"/>
    <dgm:cxn modelId="{120B8323-219D-4821-BF72-C7D1CF0C2988}" srcId="{1DC2B962-EC7A-409B-9844-1B6E94E39D55}" destId="{7B6B16D5-F24F-40E9-9F13-663E8622E5C8}" srcOrd="2" destOrd="0" parTransId="{B8C9DC0B-AD79-4AF4-8FBD-18493D8278EC}" sibTransId="{DA63ACE7-8809-47C5-BD7E-2FFB6785C247}"/>
    <dgm:cxn modelId="{98874E27-CC53-4D21-812E-D763B6D23AC6}" srcId="{1DC2B962-EC7A-409B-9844-1B6E94E39D55}" destId="{CD1B5D86-F20D-46BA-8AEE-0C7DC11B2AE5}" srcOrd="5" destOrd="0" parTransId="{DCF44580-78ED-450A-A307-FD7F202C148A}" sibTransId="{30AA1953-49FD-44FC-B29C-6724D777F5A6}"/>
    <dgm:cxn modelId="{409DD62C-DCE2-42B0-8CF7-21F7ED8C745B}" type="presOf" srcId="{99A944F9-7D11-429A-9FC8-50DBF96D9014}" destId="{37A756ED-6742-41BF-95CE-A834CED49726}" srcOrd="0" destOrd="0" presId="urn:microsoft.com/office/officeart/2016/7/layout/LinearArrowProcessNumbered"/>
    <dgm:cxn modelId="{CDABC33B-5B87-43C9-853C-F2C85D61142B}" type="presOf" srcId="{61522548-62D2-4F6A-8181-824DCDF8769F}" destId="{4B61DF3A-F0E0-4B09-AB71-BECE24F3A134}" srcOrd="0" destOrd="0" presId="urn:microsoft.com/office/officeart/2016/7/layout/LinearArrowProcessNumbered"/>
    <dgm:cxn modelId="{DF2F693D-68FD-4A28-9C98-321C6B2E543A}" type="presOf" srcId="{620A3F7F-74FA-47B5-8076-82CA9DF5A477}" destId="{E679EAD4-D8E8-4A6B-B866-237D3F94E5B0}" srcOrd="0" destOrd="0" presId="urn:microsoft.com/office/officeart/2016/7/layout/LinearArrowProcessNumbered"/>
    <dgm:cxn modelId="{3684325E-B230-4F26-ABE4-1A2EB20E4C18}" type="presOf" srcId="{30AA1953-49FD-44FC-B29C-6724D777F5A6}" destId="{8AA0B58F-0E96-4261-92C8-868FE1BDD15A}" srcOrd="0" destOrd="0" presId="urn:microsoft.com/office/officeart/2016/7/layout/LinearArrowProcessNumbered"/>
    <dgm:cxn modelId="{CD5CC144-A936-4F7C-8B50-14A20C0E9FB4}" srcId="{1DC2B962-EC7A-409B-9844-1B6E94E39D55}" destId="{7628EC92-D1B0-4B4F-831B-5AA4CAD85831}" srcOrd="1" destOrd="0" parTransId="{B4F44C6A-A81E-4BB4-BF8B-41760718BB23}" sibTransId="{E6E34E81-9593-4BCC-9CB5-6BBF175E2D62}"/>
    <dgm:cxn modelId="{468EB94F-7735-4EB0-B76F-28435169DBDA}" srcId="{1DC2B962-EC7A-409B-9844-1B6E94E39D55}" destId="{61522548-62D2-4F6A-8181-824DCDF8769F}" srcOrd="3" destOrd="0" parTransId="{9E9A4033-F253-4857-B027-796CCB4A183F}" sibTransId="{FFE9834F-95C0-4D5B-A168-F77268CB3856}"/>
    <dgm:cxn modelId="{280DE153-7B60-4FA3-B4BA-6B5A7AFA528B}" srcId="{1DC2B962-EC7A-409B-9844-1B6E94E39D55}" destId="{620A3F7F-74FA-47B5-8076-82CA9DF5A477}" srcOrd="6" destOrd="0" parTransId="{1C2D879E-E4AD-496D-B5B8-35CA76A3C88E}" sibTransId="{99A944F9-7D11-429A-9FC8-50DBF96D9014}"/>
    <dgm:cxn modelId="{FF5A0578-9EC3-4D85-A9DA-6A985EAB9EE1}" type="presOf" srcId="{7628EC92-D1B0-4B4F-831B-5AA4CAD85831}" destId="{BA5F6A36-EB79-4828-BE93-04E33A3AC4B6}" srcOrd="0" destOrd="0" presId="urn:microsoft.com/office/officeart/2016/7/layout/LinearArrowProcessNumbered"/>
    <dgm:cxn modelId="{7861A97D-239E-4796-B71E-FB25E945B1EF}" srcId="{1DC2B962-EC7A-409B-9844-1B6E94E39D55}" destId="{77ED1572-02D4-4441-94AA-7C9B29AF3CB3}" srcOrd="4" destOrd="0" parTransId="{62649865-2BFE-42CA-BB4B-6F565B07EF94}" sibTransId="{DD733552-B5DE-47A8-A746-5A9596A53561}"/>
    <dgm:cxn modelId="{08000FA1-7FCB-47FF-8A5B-7CD626D385D7}" type="presOf" srcId="{7B6B16D5-F24F-40E9-9F13-663E8622E5C8}" destId="{B1159FD5-EEC8-428C-854A-D96CCD0E8209}" srcOrd="0" destOrd="0" presId="urn:microsoft.com/office/officeart/2016/7/layout/LinearArrowProcessNumbered"/>
    <dgm:cxn modelId="{04E2AEB3-C892-44AC-BA5B-95A9DB0EBD2F}" type="presOf" srcId="{1DC2B962-EC7A-409B-9844-1B6E94E39D55}" destId="{41F77340-81F2-4FEA-BD64-5D7BB67AB822}" srcOrd="0" destOrd="0" presId="urn:microsoft.com/office/officeart/2016/7/layout/LinearArrowProcessNumbered"/>
    <dgm:cxn modelId="{7F3570B7-2547-456A-BBF8-034A8C34F34F}" srcId="{1DC2B962-EC7A-409B-9844-1B6E94E39D55}" destId="{9884BAF1-B695-432F-AB7C-B20E3057698C}" srcOrd="0" destOrd="0" parTransId="{39972760-C9AE-4302-8783-5A9691F491D1}" sibTransId="{54746EC3-4272-4B02-A8C8-69FF2F057789}"/>
    <dgm:cxn modelId="{2852A1C4-FECB-4307-9312-A34DEC2F1EDA}" type="presOf" srcId="{9884BAF1-B695-432F-AB7C-B20E3057698C}" destId="{5279D39D-FAD4-4E23-BC6E-AF711C76A9B5}" srcOrd="0" destOrd="0" presId="urn:microsoft.com/office/officeart/2016/7/layout/LinearArrowProcessNumbered"/>
    <dgm:cxn modelId="{3C24CCD2-B726-4E9E-97B6-182E239555C2}" type="presOf" srcId="{DA63ACE7-8809-47C5-BD7E-2FFB6785C247}" destId="{64D7F259-832F-4558-9833-050790E35DCC}" srcOrd="0" destOrd="0" presId="urn:microsoft.com/office/officeart/2016/7/layout/LinearArrowProcessNumbered"/>
    <dgm:cxn modelId="{04931AE0-481D-4DC0-822F-30D4C4C33B32}" type="presOf" srcId="{CD1B5D86-F20D-46BA-8AEE-0C7DC11B2AE5}" destId="{A9F0188B-DE31-46EA-A7EB-AF7C7B53D379}" srcOrd="0" destOrd="0" presId="urn:microsoft.com/office/officeart/2016/7/layout/LinearArrowProcessNumbered"/>
    <dgm:cxn modelId="{DCDB22E1-83C1-4381-A2FE-22AC418A0E58}" type="presOf" srcId="{DD733552-B5DE-47A8-A746-5A9596A53561}" destId="{E46C2685-2F90-40CA-9D98-CCB87E663E9B}" srcOrd="0" destOrd="0" presId="urn:microsoft.com/office/officeart/2016/7/layout/LinearArrowProcessNumbered"/>
    <dgm:cxn modelId="{C21B9BF0-B585-40D3-9871-F3F49F857315}" type="presOf" srcId="{77ED1572-02D4-4441-94AA-7C9B29AF3CB3}" destId="{9CF62D98-5080-44D3-993B-F7EA609DCCD2}" srcOrd="0" destOrd="0" presId="urn:microsoft.com/office/officeart/2016/7/layout/LinearArrowProcessNumbered"/>
    <dgm:cxn modelId="{09E516F7-EC1B-412D-BFC4-22D320644FC5}" type="presOf" srcId="{FFE9834F-95C0-4D5B-A168-F77268CB3856}" destId="{D8918319-274D-4E7F-A3EA-32E603FE3EA6}" srcOrd="0" destOrd="0" presId="urn:microsoft.com/office/officeart/2016/7/layout/LinearArrowProcessNumbered"/>
    <dgm:cxn modelId="{1AFBEA3E-7234-4D39-A324-CF7C8F96AD02}" type="presParOf" srcId="{41F77340-81F2-4FEA-BD64-5D7BB67AB822}" destId="{3C80A180-666B-4698-85F3-421171B6FD5C}" srcOrd="0" destOrd="0" presId="urn:microsoft.com/office/officeart/2016/7/layout/LinearArrowProcessNumbered"/>
    <dgm:cxn modelId="{26F10357-66B7-4A5E-851D-2B1A6546672B}" type="presParOf" srcId="{3C80A180-666B-4698-85F3-421171B6FD5C}" destId="{53C0C3B5-31F2-41A5-8665-F93AEC579011}" srcOrd="0" destOrd="0" presId="urn:microsoft.com/office/officeart/2016/7/layout/LinearArrowProcessNumbered"/>
    <dgm:cxn modelId="{0F592ACD-A841-4DE3-818A-91E89D7D1A6D}" type="presParOf" srcId="{3C80A180-666B-4698-85F3-421171B6FD5C}" destId="{8B0453CA-6080-4CFC-92CC-D4B8EE5E0FC0}" srcOrd="1" destOrd="0" presId="urn:microsoft.com/office/officeart/2016/7/layout/LinearArrowProcessNumbered"/>
    <dgm:cxn modelId="{77812429-9AA0-4AF3-9B0C-49B294F4A733}" type="presParOf" srcId="{8B0453CA-6080-4CFC-92CC-D4B8EE5E0FC0}" destId="{2171EECF-3ED8-4270-8FBA-70C9A17D18F3}" srcOrd="0" destOrd="0" presId="urn:microsoft.com/office/officeart/2016/7/layout/LinearArrowProcessNumbered"/>
    <dgm:cxn modelId="{45D7EF97-EBBC-44C0-9517-BBF993FCFFDD}" type="presParOf" srcId="{8B0453CA-6080-4CFC-92CC-D4B8EE5E0FC0}" destId="{806BF61C-FEF7-4693-8FBE-E604D5D52807}" srcOrd="1" destOrd="0" presId="urn:microsoft.com/office/officeart/2016/7/layout/LinearArrowProcessNumbered"/>
    <dgm:cxn modelId="{4420E25E-A842-4BF2-9901-35E6F980415E}" type="presParOf" srcId="{8B0453CA-6080-4CFC-92CC-D4B8EE5E0FC0}" destId="{BD9F567B-4611-4DA1-8E38-E1D45745F95A}" srcOrd="2" destOrd="0" presId="urn:microsoft.com/office/officeart/2016/7/layout/LinearArrowProcessNumbered"/>
    <dgm:cxn modelId="{AA93FB46-76DF-4D96-A624-FAA0791B5728}" type="presParOf" srcId="{8B0453CA-6080-4CFC-92CC-D4B8EE5E0FC0}" destId="{B10FFCFD-F00B-483E-9634-CE6F0AA23CEC}" srcOrd="3" destOrd="0" presId="urn:microsoft.com/office/officeart/2016/7/layout/LinearArrowProcessNumbered"/>
    <dgm:cxn modelId="{34338929-EDC1-43B8-A776-79221CBCC699}" type="presParOf" srcId="{3C80A180-666B-4698-85F3-421171B6FD5C}" destId="{5279D39D-FAD4-4E23-BC6E-AF711C76A9B5}" srcOrd="2" destOrd="0" presId="urn:microsoft.com/office/officeart/2016/7/layout/LinearArrowProcessNumbered"/>
    <dgm:cxn modelId="{AB9FF570-C80A-4846-8B9B-934A834FE66E}" type="presParOf" srcId="{41F77340-81F2-4FEA-BD64-5D7BB67AB822}" destId="{528085CA-0A54-4DCD-B406-2CCD9A0BBF95}" srcOrd="1" destOrd="0" presId="urn:microsoft.com/office/officeart/2016/7/layout/LinearArrowProcessNumbered"/>
    <dgm:cxn modelId="{7F9FAF07-4EC3-41B9-AE71-359BB73D0210}" type="presParOf" srcId="{41F77340-81F2-4FEA-BD64-5D7BB67AB822}" destId="{4739127A-6BDA-4859-B4ED-4AD9AB141C4D}" srcOrd="2" destOrd="0" presId="urn:microsoft.com/office/officeart/2016/7/layout/LinearArrowProcessNumbered"/>
    <dgm:cxn modelId="{FB9E3388-5E1A-412B-8F91-E170C3B86B27}" type="presParOf" srcId="{4739127A-6BDA-4859-B4ED-4AD9AB141C4D}" destId="{3153C976-ACC7-4BFA-BE6C-AFFD4DF8143A}" srcOrd="0" destOrd="0" presId="urn:microsoft.com/office/officeart/2016/7/layout/LinearArrowProcessNumbered"/>
    <dgm:cxn modelId="{93C8A78F-6F33-44C4-BEAE-71ADB780AFCC}" type="presParOf" srcId="{4739127A-6BDA-4859-B4ED-4AD9AB141C4D}" destId="{55E4A3A5-4BD8-4021-8DBF-E2A990B3C628}" srcOrd="1" destOrd="0" presId="urn:microsoft.com/office/officeart/2016/7/layout/LinearArrowProcessNumbered"/>
    <dgm:cxn modelId="{46093BF5-72DD-4401-AE95-0E03F1B4B389}" type="presParOf" srcId="{55E4A3A5-4BD8-4021-8DBF-E2A990B3C628}" destId="{11C4FDBF-058F-40BD-97F9-677DE6448036}" srcOrd="0" destOrd="0" presId="urn:microsoft.com/office/officeart/2016/7/layout/LinearArrowProcessNumbered"/>
    <dgm:cxn modelId="{96760FA8-EECD-441E-B3F8-1680568EC69B}" type="presParOf" srcId="{55E4A3A5-4BD8-4021-8DBF-E2A990B3C628}" destId="{6A066010-683F-4120-8B09-A34FF1570323}" srcOrd="1" destOrd="0" presId="urn:microsoft.com/office/officeart/2016/7/layout/LinearArrowProcessNumbered"/>
    <dgm:cxn modelId="{0157F12F-2427-4291-A298-910DB49CA343}" type="presParOf" srcId="{55E4A3A5-4BD8-4021-8DBF-E2A990B3C628}" destId="{A95EF892-B647-4D13-940C-C91221970C2A}" srcOrd="2" destOrd="0" presId="urn:microsoft.com/office/officeart/2016/7/layout/LinearArrowProcessNumbered"/>
    <dgm:cxn modelId="{34EBC9AD-671F-4F5D-B4FE-BEA987AA4438}" type="presParOf" srcId="{55E4A3A5-4BD8-4021-8DBF-E2A990B3C628}" destId="{DEA7ED0B-DDC8-45FE-9F8A-A6B2DF55114E}" srcOrd="3" destOrd="0" presId="urn:microsoft.com/office/officeart/2016/7/layout/LinearArrowProcessNumbered"/>
    <dgm:cxn modelId="{FF1E3BA6-873C-4CA0-AE02-395551B9813E}" type="presParOf" srcId="{4739127A-6BDA-4859-B4ED-4AD9AB141C4D}" destId="{BA5F6A36-EB79-4828-BE93-04E33A3AC4B6}" srcOrd="2" destOrd="0" presId="urn:microsoft.com/office/officeart/2016/7/layout/LinearArrowProcessNumbered"/>
    <dgm:cxn modelId="{3C310F46-516C-4B0A-B94E-AF94CB7C96F4}" type="presParOf" srcId="{41F77340-81F2-4FEA-BD64-5D7BB67AB822}" destId="{4857AABA-4557-485F-B66F-B5B03964D138}" srcOrd="3" destOrd="0" presId="urn:microsoft.com/office/officeart/2016/7/layout/LinearArrowProcessNumbered"/>
    <dgm:cxn modelId="{FEA1650A-054D-4D3E-B876-DBF15EA40C12}" type="presParOf" srcId="{41F77340-81F2-4FEA-BD64-5D7BB67AB822}" destId="{0BB06C3C-2E8B-4246-9670-4E70AF3DC2C0}" srcOrd="4" destOrd="0" presId="urn:microsoft.com/office/officeart/2016/7/layout/LinearArrowProcessNumbered"/>
    <dgm:cxn modelId="{40910CA5-1171-4715-8984-B1CC16EEAEF5}" type="presParOf" srcId="{0BB06C3C-2E8B-4246-9670-4E70AF3DC2C0}" destId="{6545EEAF-A49F-4297-9D34-3A81460D667E}" srcOrd="0" destOrd="0" presId="urn:microsoft.com/office/officeart/2016/7/layout/LinearArrowProcessNumbered"/>
    <dgm:cxn modelId="{440C1318-46D1-4F88-B3B3-DBA4564AB59C}" type="presParOf" srcId="{0BB06C3C-2E8B-4246-9670-4E70AF3DC2C0}" destId="{0B36FCAF-0E3D-4327-AB99-F3CEAEFA2401}" srcOrd="1" destOrd="0" presId="urn:microsoft.com/office/officeart/2016/7/layout/LinearArrowProcessNumbered"/>
    <dgm:cxn modelId="{8E2B5FC3-56F5-425B-81CC-6793C4B3CA9F}" type="presParOf" srcId="{0B36FCAF-0E3D-4327-AB99-F3CEAEFA2401}" destId="{747910C4-5DEB-4E0F-8DF6-95D077D7309B}" srcOrd="0" destOrd="0" presId="urn:microsoft.com/office/officeart/2016/7/layout/LinearArrowProcessNumbered"/>
    <dgm:cxn modelId="{94D8AF6A-8511-4B23-B1BA-C81C09B88DEC}" type="presParOf" srcId="{0B36FCAF-0E3D-4327-AB99-F3CEAEFA2401}" destId="{FDBA7E9A-A2C1-47F9-9BAB-7564B9778E6B}" srcOrd="1" destOrd="0" presId="urn:microsoft.com/office/officeart/2016/7/layout/LinearArrowProcessNumbered"/>
    <dgm:cxn modelId="{CB40BDCC-78A5-408C-9D99-A469A609FC1A}" type="presParOf" srcId="{0B36FCAF-0E3D-4327-AB99-F3CEAEFA2401}" destId="{64D7F259-832F-4558-9833-050790E35DCC}" srcOrd="2" destOrd="0" presId="urn:microsoft.com/office/officeart/2016/7/layout/LinearArrowProcessNumbered"/>
    <dgm:cxn modelId="{E3741813-1647-4F00-AB8D-15E0AF23AB55}" type="presParOf" srcId="{0B36FCAF-0E3D-4327-AB99-F3CEAEFA2401}" destId="{82E7582F-1760-475E-B8D8-71E747D1DA9E}" srcOrd="3" destOrd="0" presId="urn:microsoft.com/office/officeart/2016/7/layout/LinearArrowProcessNumbered"/>
    <dgm:cxn modelId="{B314D855-06CD-4EED-97F3-EF4DA323A332}" type="presParOf" srcId="{0BB06C3C-2E8B-4246-9670-4E70AF3DC2C0}" destId="{B1159FD5-EEC8-428C-854A-D96CCD0E8209}" srcOrd="2" destOrd="0" presId="urn:microsoft.com/office/officeart/2016/7/layout/LinearArrowProcessNumbered"/>
    <dgm:cxn modelId="{72F4D120-8B1B-4E79-AA0D-6D7061CCBF49}" type="presParOf" srcId="{41F77340-81F2-4FEA-BD64-5D7BB67AB822}" destId="{EB197AB3-50BD-4353-9E46-539116FE79ED}" srcOrd="5" destOrd="0" presId="urn:microsoft.com/office/officeart/2016/7/layout/LinearArrowProcessNumbered"/>
    <dgm:cxn modelId="{FF92C8B7-A475-4ACB-BEBC-C0933BF8B4D4}" type="presParOf" srcId="{41F77340-81F2-4FEA-BD64-5D7BB67AB822}" destId="{629167F7-8299-4B9F-8F09-F15ECA4FD846}" srcOrd="6" destOrd="0" presId="urn:microsoft.com/office/officeart/2016/7/layout/LinearArrowProcessNumbered"/>
    <dgm:cxn modelId="{E34DD585-6C0D-4914-BBB6-61DD3A8F6CA0}" type="presParOf" srcId="{629167F7-8299-4B9F-8F09-F15ECA4FD846}" destId="{CEE4C852-5AA5-4112-865B-AB2CA3E02D26}" srcOrd="0" destOrd="0" presId="urn:microsoft.com/office/officeart/2016/7/layout/LinearArrowProcessNumbered"/>
    <dgm:cxn modelId="{67FD876B-B6E0-46A5-A7A5-6F106A54B905}" type="presParOf" srcId="{629167F7-8299-4B9F-8F09-F15ECA4FD846}" destId="{F2CC02B6-91D3-4D54-9F0B-B9E820B72CFF}" srcOrd="1" destOrd="0" presId="urn:microsoft.com/office/officeart/2016/7/layout/LinearArrowProcessNumbered"/>
    <dgm:cxn modelId="{6EE74A39-5F3E-4FE8-8318-6A12F98054E4}" type="presParOf" srcId="{F2CC02B6-91D3-4D54-9F0B-B9E820B72CFF}" destId="{17E3F978-7D53-4624-9AE4-91DBDF478C65}" srcOrd="0" destOrd="0" presId="urn:microsoft.com/office/officeart/2016/7/layout/LinearArrowProcessNumbered"/>
    <dgm:cxn modelId="{302F01DE-2FE5-444A-9552-61D24A2AA998}" type="presParOf" srcId="{F2CC02B6-91D3-4D54-9F0B-B9E820B72CFF}" destId="{9F743A45-A0DB-4AB4-8591-ACBF4897E16E}" srcOrd="1" destOrd="0" presId="urn:microsoft.com/office/officeart/2016/7/layout/LinearArrowProcessNumbered"/>
    <dgm:cxn modelId="{991D557E-AA48-4B37-8784-929F5E0D87D7}" type="presParOf" srcId="{F2CC02B6-91D3-4D54-9F0B-B9E820B72CFF}" destId="{D8918319-274D-4E7F-A3EA-32E603FE3EA6}" srcOrd="2" destOrd="0" presId="urn:microsoft.com/office/officeart/2016/7/layout/LinearArrowProcessNumbered"/>
    <dgm:cxn modelId="{B8491032-73EE-47D1-BB16-A66452FB6C35}" type="presParOf" srcId="{F2CC02B6-91D3-4D54-9F0B-B9E820B72CFF}" destId="{665576E6-DB19-4942-9605-A99CD0999935}" srcOrd="3" destOrd="0" presId="urn:microsoft.com/office/officeart/2016/7/layout/LinearArrowProcessNumbered"/>
    <dgm:cxn modelId="{81821ADC-AE9F-49E0-8E3A-BD07B752D494}" type="presParOf" srcId="{629167F7-8299-4B9F-8F09-F15ECA4FD846}" destId="{4B61DF3A-F0E0-4B09-AB71-BECE24F3A134}" srcOrd="2" destOrd="0" presId="urn:microsoft.com/office/officeart/2016/7/layout/LinearArrowProcessNumbered"/>
    <dgm:cxn modelId="{740579BD-F4FC-441F-80A2-C59154A3F285}" type="presParOf" srcId="{41F77340-81F2-4FEA-BD64-5D7BB67AB822}" destId="{4F24D564-04BD-40D7-990E-733C3D4086F4}" srcOrd="7" destOrd="0" presId="urn:microsoft.com/office/officeart/2016/7/layout/LinearArrowProcessNumbered"/>
    <dgm:cxn modelId="{2CA23DCE-9C6B-4C90-8C37-2C5D3F16B07E}" type="presParOf" srcId="{41F77340-81F2-4FEA-BD64-5D7BB67AB822}" destId="{8036C40F-7E6C-4D20-82B7-C3127733A523}" srcOrd="8" destOrd="0" presId="urn:microsoft.com/office/officeart/2016/7/layout/LinearArrowProcessNumbered"/>
    <dgm:cxn modelId="{B74799F9-49A5-49CF-A60D-127A32C13C7C}" type="presParOf" srcId="{8036C40F-7E6C-4D20-82B7-C3127733A523}" destId="{2579E0E9-38F7-4939-9940-82BA2343F365}" srcOrd="0" destOrd="0" presId="urn:microsoft.com/office/officeart/2016/7/layout/LinearArrowProcessNumbered"/>
    <dgm:cxn modelId="{B0F6AB4C-4192-42DB-832C-D9B3E550A9E7}" type="presParOf" srcId="{8036C40F-7E6C-4D20-82B7-C3127733A523}" destId="{84BBA042-8CBE-4E89-978B-B45CA0871CC1}" srcOrd="1" destOrd="0" presId="urn:microsoft.com/office/officeart/2016/7/layout/LinearArrowProcessNumbered"/>
    <dgm:cxn modelId="{C2669769-8F40-44DC-957B-EE4EB1ED467E}" type="presParOf" srcId="{84BBA042-8CBE-4E89-978B-B45CA0871CC1}" destId="{57BBFF76-17D9-4119-9DCF-815D5ECF8782}" srcOrd="0" destOrd="0" presId="urn:microsoft.com/office/officeart/2016/7/layout/LinearArrowProcessNumbered"/>
    <dgm:cxn modelId="{8C910CB6-5DAF-4FF2-A22B-4D3A4795EAE0}" type="presParOf" srcId="{84BBA042-8CBE-4E89-978B-B45CA0871CC1}" destId="{625BCE33-3D12-47AE-A127-BF725387B23F}" srcOrd="1" destOrd="0" presId="urn:microsoft.com/office/officeart/2016/7/layout/LinearArrowProcessNumbered"/>
    <dgm:cxn modelId="{DD7BB975-8C30-44AF-8351-EB58BE299AD7}" type="presParOf" srcId="{84BBA042-8CBE-4E89-978B-B45CA0871CC1}" destId="{E46C2685-2F90-40CA-9D98-CCB87E663E9B}" srcOrd="2" destOrd="0" presId="urn:microsoft.com/office/officeart/2016/7/layout/LinearArrowProcessNumbered"/>
    <dgm:cxn modelId="{C2DACD13-8586-4A89-B24C-C1E65F418C68}" type="presParOf" srcId="{84BBA042-8CBE-4E89-978B-B45CA0871CC1}" destId="{3F9D56B2-F2BD-49FE-A5AE-2D85AF3E1793}" srcOrd="3" destOrd="0" presId="urn:microsoft.com/office/officeart/2016/7/layout/LinearArrowProcessNumbered"/>
    <dgm:cxn modelId="{37EF6D1C-1D5F-4BC8-9D79-2CA292E3F0D7}" type="presParOf" srcId="{8036C40F-7E6C-4D20-82B7-C3127733A523}" destId="{9CF62D98-5080-44D3-993B-F7EA609DCCD2}" srcOrd="2" destOrd="0" presId="urn:microsoft.com/office/officeart/2016/7/layout/LinearArrowProcessNumbered"/>
    <dgm:cxn modelId="{67FA0C5D-828C-47B5-A87B-E7D675A453A0}" type="presParOf" srcId="{41F77340-81F2-4FEA-BD64-5D7BB67AB822}" destId="{5A9100DB-C606-42F8-B57D-CD0962BB54C6}" srcOrd="9" destOrd="0" presId="urn:microsoft.com/office/officeart/2016/7/layout/LinearArrowProcessNumbered"/>
    <dgm:cxn modelId="{F4AE22BB-07E4-400A-9997-FE8B9084629E}" type="presParOf" srcId="{41F77340-81F2-4FEA-BD64-5D7BB67AB822}" destId="{415FDDAA-F01C-4604-8E15-E8526F9DF912}" srcOrd="10" destOrd="0" presId="urn:microsoft.com/office/officeart/2016/7/layout/LinearArrowProcessNumbered"/>
    <dgm:cxn modelId="{4797817E-5103-469E-94CC-3D0368F55856}" type="presParOf" srcId="{415FDDAA-F01C-4604-8E15-E8526F9DF912}" destId="{05BAABFE-C442-4952-BD3A-E5B295435CF7}" srcOrd="0" destOrd="0" presId="urn:microsoft.com/office/officeart/2016/7/layout/LinearArrowProcessNumbered"/>
    <dgm:cxn modelId="{10E4AB47-88C8-4C0F-9D77-6E239D1AB9DC}" type="presParOf" srcId="{415FDDAA-F01C-4604-8E15-E8526F9DF912}" destId="{0BFE5717-99F1-43DE-B21B-4E0BC9CFD393}" srcOrd="1" destOrd="0" presId="urn:microsoft.com/office/officeart/2016/7/layout/LinearArrowProcessNumbered"/>
    <dgm:cxn modelId="{A1C6C59F-27B6-4CBD-9053-20305C1822FE}" type="presParOf" srcId="{0BFE5717-99F1-43DE-B21B-4E0BC9CFD393}" destId="{67EBB57F-CCA6-4C32-AEEB-F1059243F0F2}" srcOrd="0" destOrd="0" presId="urn:microsoft.com/office/officeart/2016/7/layout/LinearArrowProcessNumbered"/>
    <dgm:cxn modelId="{721716C1-595E-4480-B994-6668B4C77424}" type="presParOf" srcId="{0BFE5717-99F1-43DE-B21B-4E0BC9CFD393}" destId="{FA27FBBB-5048-4931-A609-4AC07EC88CD1}" srcOrd="1" destOrd="0" presId="urn:microsoft.com/office/officeart/2016/7/layout/LinearArrowProcessNumbered"/>
    <dgm:cxn modelId="{A0CAFE60-54BD-4DF3-A83E-215A16CD1A93}" type="presParOf" srcId="{0BFE5717-99F1-43DE-B21B-4E0BC9CFD393}" destId="{8AA0B58F-0E96-4261-92C8-868FE1BDD15A}" srcOrd="2" destOrd="0" presId="urn:microsoft.com/office/officeart/2016/7/layout/LinearArrowProcessNumbered"/>
    <dgm:cxn modelId="{C9E9E324-5907-42F3-A55B-6CFA203FC761}" type="presParOf" srcId="{0BFE5717-99F1-43DE-B21B-4E0BC9CFD393}" destId="{CA2724FE-44CB-4415-A479-CF9724393FE9}" srcOrd="3" destOrd="0" presId="urn:microsoft.com/office/officeart/2016/7/layout/LinearArrowProcessNumbered"/>
    <dgm:cxn modelId="{00AE2F00-8E68-4554-A13A-65B082468714}" type="presParOf" srcId="{415FDDAA-F01C-4604-8E15-E8526F9DF912}" destId="{A9F0188B-DE31-46EA-A7EB-AF7C7B53D379}" srcOrd="2" destOrd="0" presId="urn:microsoft.com/office/officeart/2016/7/layout/LinearArrowProcessNumbered"/>
    <dgm:cxn modelId="{1DE86A98-41C1-49EE-8085-2D17F855D9E2}" type="presParOf" srcId="{41F77340-81F2-4FEA-BD64-5D7BB67AB822}" destId="{27E459DD-2F94-44E5-B861-3EA25B5D1504}" srcOrd="11" destOrd="0" presId="urn:microsoft.com/office/officeart/2016/7/layout/LinearArrowProcessNumbered"/>
    <dgm:cxn modelId="{AB3CDE8A-35ED-44E5-81A4-E7984B451FA3}" type="presParOf" srcId="{41F77340-81F2-4FEA-BD64-5D7BB67AB822}" destId="{26DFDC58-5C66-4147-80F9-11719A96FA67}" srcOrd="12" destOrd="0" presId="urn:microsoft.com/office/officeart/2016/7/layout/LinearArrowProcessNumbered"/>
    <dgm:cxn modelId="{19F7F51D-6FC0-4785-8A32-3D14E92C3C1E}" type="presParOf" srcId="{26DFDC58-5C66-4147-80F9-11719A96FA67}" destId="{550FFBD7-AC88-4018-A8BB-A5DCF8F05032}" srcOrd="0" destOrd="0" presId="urn:microsoft.com/office/officeart/2016/7/layout/LinearArrowProcessNumbered"/>
    <dgm:cxn modelId="{3CB4731A-EB4C-4FB4-9EB2-AD8E80BE76CF}" type="presParOf" srcId="{26DFDC58-5C66-4147-80F9-11719A96FA67}" destId="{889A5654-45B5-4BB9-A545-ABC8B4AFED85}" srcOrd="1" destOrd="0" presId="urn:microsoft.com/office/officeart/2016/7/layout/LinearArrowProcessNumbered"/>
    <dgm:cxn modelId="{CAAC92F1-875B-4506-815E-2939FBF46A81}" type="presParOf" srcId="{889A5654-45B5-4BB9-A545-ABC8B4AFED85}" destId="{4EB3ED97-0257-4535-8FF7-1388C4EA46DF}" srcOrd="0" destOrd="0" presId="urn:microsoft.com/office/officeart/2016/7/layout/LinearArrowProcessNumbered"/>
    <dgm:cxn modelId="{531F739B-7A13-4498-A2BE-1C13294CD13A}" type="presParOf" srcId="{889A5654-45B5-4BB9-A545-ABC8B4AFED85}" destId="{1823326D-2E38-467D-A1BD-B5DE606CD422}" srcOrd="1" destOrd="0" presId="urn:microsoft.com/office/officeart/2016/7/layout/LinearArrowProcessNumbered"/>
    <dgm:cxn modelId="{D15D5A10-D124-4F6B-B7E0-F90DE1227910}" type="presParOf" srcId="{889A5654-45B5-4BB9-A545-ABC8B4AFED85}" destId="{37A756ED-6742-41BF-95CE-A834CED49726}" srcOrd="2" destOrd="0" presId="urn:microsoft.com/office/officeart/2016/7/layout/LinearArrowProcessNumbered"/>
    <dgm:cxn modelId="{236F1A3D-DCA2-4FD5-8B95-C42D20705690}" type="presParOf" srcId="{889A5654-45B5-4BB9-A545-ABC8B4AFED85}" destId="{B246F9CF-2951-44A2-92BD-017DD332FF63}" srcOrd="3" destOrd="0" presId="urn:microsoft.com/office/officeart/2016/7/layout/LinearArrowProcessNumbered"/>
    <dgm:cxn modelId="{111799E8-DE62-456D-8D27-8FFF226FCD4F}" type="presParOf" srcId="{26DFDC58-5C66-4147-80F9-11719A96FA67}" destId="{E679EAD4-D8E8-4A6B-B866-237D3F94E5B0}"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1EECF-3ED8-4270-8FBA-70C9A17D18F3}">
      <dsp:nvSpPr>
        <dsp:cNvPr id="0" name=""/>
        <dsp:cNvSpPr/>
      </dsp:nvSpPr>
      <dsp:spPr>
        <a:xfrm>
          <a:off x="756507" y="1110004"/>
          <a:ext cx="596054" cy="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6BF61C-FEF7-4693-8FBE-E604D5D52807}">
      <dsp:nvSpPr>
        <dsp:cNvPr id="0" name=""/>
        <dsp:cNvSpPr/>
      </dsp:nvSpPr>
      <dsp:spPr>
        <a:xfrm>
          <a:off x="1388325" y="1059922"/>
          <a:ext cx="68546" cy="128860"/>
        </a:xfrm>
        <a:prstGeom prst="chevron">
          <a:avLst>
            <a:gd name="adj" fmla="val 90000"/>
          </a:avLst>
        </a:prstGeom>
        <a:solidFill>
          <a:schemeClr val="accent5">
            <a:tint val="40000"/>
            <a:alpha val="90000"/>
            <a:hueOff val="-336988"/>
            <a:satOff val="-1142"/>
            <a:lumOff val="-146"/>
            <a:alphaOff val="0"/>
          </a:schemeClr>
        </a:solidFill>
        <a:ln w="12700" cap="flat" cmpd="sng" algn="ctr">
          <a:solidFill>
            <a:schemeClr val="accent5">
              <a:tint val="40000"/>
              <a:alpha val="90000"/>
              <a:hueOff val="-336988"/>
              <a:satOff val="-1142"/>
              <a:lumOff val="-146"/>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F567B-4611-4DA1-8E38-E1D45745F95A}">
      <dsp:nvSpPr>
        <dsp:cNvPr id="0" name=""/>
        <dsp:cNvSpPr/>
      </dsp:nvSpPr>
      <dsp:spPr>
        <a:xfrm>
          <a:off x="406810" y="834849"/>
          <a:ext cx="550381" cy="55038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58" tIns="21358" rIns="21358" bIns="21358" numCol="1" spcCol="1270" anchor="ctr" anchorCtr="0">
          <a:noAutofit/>
        </a:bodyPr>
        <a:lstStyle/>
        <a:p>
          <a:pPr marL="0" lvl="0" indent="0" algn="ctr" defTabSz="1066800">
            <a:lnSpc>
              <a:spcPct val="90000"/>
            </a:lnSpc>
            <a:spcBef>
              <a:spcPct val="0"/>
            </a:spcBef>
            <a:spcAft>
              <a:spcPct val="35000"/>
            </a:spcAft>
            <a:buNone/>
          </a:pPr>
          <a:r>
            <a:rPr lang="en-US" sz="2400" kern="1200"/>
            <a:t>1</a:t>
          </a:r>
        </a:p>
      </dsp:txBody>
      <dsp:txXfrm>
        <a:off x="487411" y="915450"/>
        <a:ext cx="389179" cy="389179"/>
      </dsp:txXfrm>
    </dsp:sp>
    <dsp:sp modelId="{5279D39D-FAD4-4E23-BC6E-AF711C76A9B5}">
      <dsp:nvSpPr>
        <dsp:cNvPr id="0" name=""/>
        <dsp:cNvSpPr/>
      </dsp:nvSpPr>
      <dsp:spPr>
        <a:xfrm>
          <a:off x="11439" y="1550813"/>
          <a:ext cx="1341122" cy="1965600"/>
        </a:xfrm>
        <a:prstGeom prst="upArrowCallout">
          <a:avLst>
            <a:gd name="adj1" fmla="val 50000"/>
            <a:gd name="adj2" fmla="val 20000"/>
            <a:gd name="adj3" fmla="val 20000"/>
            <a:gd name="adj4" fmla="val 100000"/>
          </a:avLst>
        </a:prstGeom>
        <a:solidFill>
          <a:schemeClr val="accent5">
            <a:tint val="40000"/>
            <a:alpha val="90000"/>
            <a:hueOff val="-673976"/>
            <a:satOff val="-2283"/>
            <a:lumOff val="-293"/>
            <a:alphaOff val="0"/>
          </a:schemeClr>
        </a:solidFill>
        <a:ln w="12700" cap="flat" cmpd="sng" algn="ctr">
          <a:solidFill>
            <a:schemeClr val="accent5">
              <a:tint val="40000"/>
              <a:alpha val="90000"/>
              <a:hueOff val="-673976"/>
              <a:satOff val="-2283"/>
              <a:lumOff val="-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789" tIns="165100" rIns="105789" bIns="165100" numCol="1" spcCol="1270" anchor="t" anchorCtr="0">
          <a:noAutofit/>
        </a:bodyPr>
        <a:lstStyle/>
        <a:p>
          <a:pPr marL="0" lvl="0" indent="0" algn="l" defTabSz="488950">
            <a:lnSpc>
              <a:spcPct val="90000"/>
            </a:lnSpc>
            <a:spcBef>
              <a:spcPct val="0"/>
            </a:spcBef>
            <a:spcAft>
              <a:spcPct val="35000"/>
            </a:spcAft>
            <a:buNone/>
          </a:pPr>
          <a:r>
            <a:rPr lang="en-US" sz="1100" kern="1200" dirty="0"/>
            <a:t>Step 1. Desk review of available documents that inform about the care processes </a:t>
          </a:r>
        </a:p>
      </dsp:txBody>
      <dsp:txXfrm>
        <a:off x="11439" y="1819037"/>
        <a:ext cx="1341122" cy="1697376"/>
      </dsp:txXfrm>
    </dsp:sp>
    <dsp:sp modelId="{11C4FDBF-058F-40BD-97F9-677DE6448036}">
      <dsp:nvSpPr>
        <dsp:cNvPr id="0" name=""/>
        <dsp:cNvSpPr/>
      </dsp:nvSpPr>
      <dsp:spPr>
        <a:xfrm>
          <a:off x="1501575" y="1110033"/>
          <a:ext cx="1341122" cy="72"/>
        </a:xfrm>
        <a:prstGeom prst="rect">
          <a:avLst/>
        </a:prstGeom>
        <a:solidFill>
          <a:schemeClr val="accent5">
            <a:tint val="40000"/>
            <a:alpha val="90000"/>
            <a:hueOff val="-1010964"/>
            <a:satOff val="-3425"/>
            <a:lumOff val="-439"/>
            <a:alphaOff val="0"/>
          </a:schemeClr>
        </a:solidFill>
        <a:ln w="12700" cap="flat" cmpd="sng" algn="ctr">
          <a:solidFill>
            <a:schemeClr val="accent5">
              <a:tint val="40000"/>
              <a:alpha val="90000"/>
              <a:hueOff val="-1010964"/>
              <a:satOff val="-3425"/>
              <a:lumOff val="-439"/>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066010-683F-4120-8B09-A34FF1570323}">
      <dsp:nvSpPr>
        <dsp:cNvPr id="0" name=""/>
        <dsp:cNvSpPr/>
      </dsp:nvSpPr>
      <dsp:spPr>
        <a:xfrm>
          <a:off x="2878461" y="1059946"/>
          <a:ext cx="68546" cy="128887"/>
        </a:xfrm>
        <a:prstGeom prst="chevron">
          <a:avLst>
            <a:gd name="adj" fmla="val 90000"/>
          </a:avLst>
        </a:prstGeom>
        <a:solidFill>
          <a:schemeClr val="accent5">
            <a:tint val="40000"/>
            <a:alpha val="90000"/>
            <a:hueOff val="-1347952"/>
            <a:satOff val="-4566"/>
            <a:lumOff val="-586"/>
            <a:alphaOff val="0"/>
          </a:schemeClr>
        </a:solidFill>
        <a:ln w="12700" cap="flat" cmpd="sng" algn="ctr">
          <a:solidFill>
            <a:schemeClr val="accent5">
              <a:tint val="40000"/>
              <a:alpha val="90000"/>
              <a:hueOff val="-1347952"/>
              <a:satOff val="-4566"/>
              <a:lumOff val="-5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5EF892-B647-4D13-940C-C91221970C2A}">
      <dsp:nvSpPr>
        <dsp:cNvPr id="0" name=""/>
        <dsp:cNvSpPr/>
      </dsp:nvSpPr>
      <dsp:spPr>
        <a:xfrm>
          <a:off x="1896946" y="834878"/>
          <a:ext cx="550381" cy="550381"/>
        </a:xfrm>
        <a:prstGeom prst="ellipse">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58" tIns="21358" rIns="21358" bIns="21358" numCol="1" spcCol="1270" anchor="ctr" anchorCtr="0">
          <a:noAutofit/>
        </a:bodyPr>
        <a:lstStyle/>
        <a:p>
          <a:pPr marL="0" lvl="0" indent="0" algn="ctr" defTabSz="1066800">
            <a:lnSpc>
              <a:spcPct val="90000"/>
            </a:lnSpc>
            <a:spcBef>
              <a:spcPct val="0"/>
            </a:spcBef>
            <a:spcAft>
              <a:spcPct val="35000"/>
            </a:spcAft>
            <a:buNone/>
          </a:pPr>
          <a:r>
            <a:rPr lang="en-US" sz="2400" kern="1200"/>
            <a:t>2</a:t>
          </a:r>
        </a:p>
      </dsp:txBody>
      <dsp:txXfrm>
        <a:off x="1977547" y="915479"/>
        <a:ext cx="389179" cy="389179"/>
      </dsp:txXfrm>
    </dsp:sp>
    <dsp:sp modelId="{BA5F6A36-EB79-4828-BE93-04E33A3AC4B6}">
      <dsp:nvSpPr>
        <dsp:cNvPr id="0" name=""/>
        <dsp:cNvSpPr/>
      </dsp:nvSpPr>
      <dsp:spPr>
        <a:xfrm>
          <a:off x="1501575" y="1550888"/>
          <a:ext cx="1341122" cy="1965600"/>
        </a:xfrm>
        <a:prstGeom prst="upArrowCallout">
          <a:avLst>
            <a:gd name="adj1" fmla="val 50000"/>
            <a:gd name="adj2" fmla="val 20000"/>
            <a:gd name="adj3" fmla="val 20000"/>
            <a:gd name="adj4" fmla="val 100000"/>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789" tIns="165100" rIns="105789" bIns="165100" numCol="1" spcCol="1270" anchor="t" anchorCtr="0">
          <a:noAutofit/>
        </a:bodyPr>
        <a:lstStyle/>
        <a:p>
          <a:pPr marL="0" lvl="0" indent="0" algn="l" defTabSz="488950">
            <a:lnSpc>
              <a:spcPct val="90000"/>
            </a:lnSpc>
            <a:spcBef>
              <a:spcPct val="0"/>
            </a:spcBef>
            <a:spcAft>
              <a:spcPct val="35000"/>
            </a:spcAft>
            <a:buNone/>
          </a:pPr>
          <a:r>
            <a:rPr lang="en-US" sz="1100" kern="1200" dirty="0"/>
            <a:t>Step 2: Develop overview of organization of care, identify  points of discussion to be addressed by the stakeholders in next steps </a:t>
          </a:r>
        </a:p>
      </dsp:txBody>
      <dsp:txXfrm>
        <a:off x="1501575" y="1819112"/>
        <a:ext cx="1341122" cy="1697376"/>
      </dsp:txXfrm>
    </dsp:sp>
    <dsp:sp modelId="{747910C4-5DEB-4E0F-8DF6-95D077D7309B}">
      <dsp:nvSpPr>
        <dsp:cNvPr id="0" name=""/>
        <dsp:cNvSpPr/>
      </dsp:nvSpPr>
      <dsp:spPr>
        <a:xfrm>
          <a:off x="2991712" y="1110033"/>
          <a:ext cx="1341122" cy="72"/>
        </a:xfrm>
        <a:prstGeom prst="rect">
          <a:avLst/>
        </a:prstGeom>
        <a:solidFill>
          <a:schemeClr val="accent5">
            <a:tint val="40000"/>
            <a:alpha val="90000"/>
            <a:hueOff val="-2021929"/>
            <a:satOff val="-6850"/>
            <a:lumOff val="-878"/>
            <a:alphaOff val="0"/>
          </a:schemeClr>
        </a:solidFill>
        <a:ln w="12700" cap="flat" cmpd="sng" algn="ctr">
          <a:solidFill>
            <a:schemeClr val="accent5">
              <a:tint val="40000"/>
              <a:alpha val="90000"/>
              <a:hueOff val="-2021929"/>
              <a:satOff val="-6850"/>
              <a:lumOff val="-878"/>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BA7E9A-A2C1-47F9-9BAB-7564B9778E6B}">
      <dsp:nvSpPr>
        <dsp:cNvPr id="0" name=""/>
        <dsp:cNvSpPr/>
      </dsp:nvSpPr>
      <dsp:spPr>
        <a:xfrm>
          <a:off x="4368597" y="1059946"/>
          <a:ext cx="68546" cy="128887"/>
        </a:xfrm>
        <a:prstGeom prst="chevron">
          <a:avLst>
            <a:gd name="adj" fmla="val 90000"/>
          </a:avLst>
        </a:prstGeom>
        <a:solidFill>
          <a:schemeClr val="accent5">
            <a:tint val="40000"/>
            <a:alpha val="90000"/>
            <a:hueOff val="-2358917"/>
            <a:satOff val="-7991"/>
            <a:lumOff val="-1025"/>
            <a:alphaOff val="0"/>
          </a:schemeClr>
        </a:solidFill>
        <a:ln w="12700" cap="flat" cmpd="sng" algn="ctr">
          <a:solidFill>
            <a:schemeClr val="accent5">
              <a:tint val="40000"/>
              <a:alpha val="90000"/>
              <a:hueOff val="-2358917"/>
              <a:satOff val="-7991"/>
              <a:lumOff val="-102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D7F259-832F-4558-9833-050790E35DCC}">
      <dsp:nvSpPr>
        <dsp:cNvPr id="0" name=""/>
        <dsp:cNvSpPr/>
      </dsp:nvSpPr>
      <dsp:spPr>
        <a:xfrm>
          <a:off x="3387082" y="834878"/>
          <a:ext cx="550381" cy="550381"/>
        </a:xfrm>
        <a:prstGeom prst="ellips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58" tIns="21358" rIns="21358" bIns="21358" numCol="1" spcCol="1270" anchor="ctr" anchorCtr="0">
          <a:noAutofit/>
        </a:bodyPr>
        <a:lstStyle/>
        <a:p>
          <a:pPr marL="0" lvl="0" indent="0" algn="ctr" defTabSz="1066800">
            <a:lnSpc>
              <a:spcPct val="90000"/>
            </a:lnSpc>
            <a:spcBef>
              <a:spcPct val="0"/>
            </a:spcBef>
            <a:spcAft>
              <a:spcPct val="35000"/>
            </a:spcAft>
            <a:buNone/>
          </a:pPr>
          <a:r>
            <a:rPr lang="en-US" sz="2400" kern="1200"/>
            <a:t>3</a:t>
          </a:r>
        </a:p>
      </dsp:txBody>
      <dsp:txXfrm>
        <a:off x="3467683" y="915479"/>
        <a:ext cx="389179" cy="389179"/>
      </dsp:txXfrm>
    </dsp:sp>
    <dsp:sp modelId="{B1159FD5-EEC8-428C-854A-D96CCD0E8209}">
      <dsp:nvSpPr>
        <dsp:cNvPr id="0" name=""/>
        <dsp:cNvSpPr/>
      </dsp:nvSpPr>
      <dsp:spPr>
        <a:xfrm>
          <a:off x="2991712" y="1550888"/>
          <a:ext cx="1341122" cy="1965600"/>
        </a:xfrm>
        <a:prstGeom prst="upArrowCallout">
          <a:avLst>
            <a:gd name="adj1" fmla="val 50000"/>
            <a:gd name="adj2" fmla="val 20000"/>
            <a:gd name="adj3" fmla="val 20000"/>
            <a:gd name="adj4" fmla="val 100000"/>
          </a:avLst>
        </a:prstGeom>
        <a:solidFill>
          <a:schemeClr val="accent5">
            <a:tint val="40000"/>
            <a:alpha val="90000"/>
            <a:hueOff val="-2695905"/>
            <a:satOff val="-9133"/>
            <a:lumOff val="-1171"/>
            <a:alphaOff val="0"/>
          </a:schemeClr>
        </a:solidFill>
        <a:ln w="12700" cap="flat" cmpd="sng" algn="ctr">
          <a:solidFill>
            <a:schemeClr val="accent5">
              <a:tint val="40000"/>
              <a:alpha val="90000"/>
              <a:hueOff val="-2695905"/>
              <a:satOff val="-9133"/>
              <a:lumOff val="-1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789" tIns="165100" rIns="105789" bIns="165100" numCol="1" spcCol="1270" anchor="t" anchorCtr="0">
          <a:noAutofit/>
        </a:bodyPr>
        <a:lstStyle/>
        <a:p>
          <a:pPr marL="0" lvl="0" indent="0" algn="l" defTabSz="488950">
            <a:lnSpc>
              <a:spcPct val="90000"/>
            </a:lnSpc>
            <a:spcBef>
              <a:spcPct val="0"/>
            </a:spcBef>
            <a:spcAft>
              <a:spcPct val="35000"/>
            </a:spcAft>
            <a:buNone/>
          </a:pPr>
          <a:r>
            <a:rPr lang="en-US" sz="1100" kern="1200" dirty="0"/>
            <a:t>Step 3: Conducting the ‘pre-modeling’ interview/workshop</a:t>
          </a:r>
        </a:p>
      </dsp:txBody>
      <dsp:txXfrm>
        <a:off x="2991712" y="1819112"/>
        <a:ext cx="1341122" cy="1697376"/>
      </dsp:txXfrm>
    </dsp:sp>
    <dsp:sp modelId="{17E3F978-7D53-4624-9AE4-91DBDF478C65}">
      <dsp:nvSpPr>
        <dsp:cNvPr id="0" name=""/>
        <dsp:cNvSpPr/>
      </dsp:nvSpPr>
      <dsp:spPr>
        <a:xfrm>
          <a:off x="4481848" y="1110033"/>
          <a:ext cx="1341122" cy="72"/>
        </a:xfrm>
        <a:prstGeom prst="rect">
          <a:avLst/>
        </a:prstGeom>
        <a:solidFill>
          <a:schemeClr val="accent5">
            <a:tint val="40000"/>
            <a:alpha val="90000"/>
            <a:hueOff val="-3032893"/>
            <a:satOff val="-10274"/>
            <a:lumOff val="-1318"/>
            <a:alphaOff val="0"/>
          </a:schemeClr>
        </a:solidFill>
        <a:ln w="12700" cap="flat" cmpd="sng" algn="ctr">
          <a:solidFill>
            <a:schemeClr val="accent5">
              <a:tint val="40000"/>
              <a:alpha val="90000"/>
              <a:hueOff val="-3032893"/>
              <a:satOff val="-10274"/>
              <a:lumOff val="-13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743A45-A0DB-4AB4-8591-ACBF4897E16E}">
      <dsp:nvSpPr>
        <dsp:cNvPr id="0" name=""/>
        <dsp:cNvSpPr/>
      </dsp:nvSpPr>
      <dsp:spPr>
        <a:xfrm>
          <a:off x="5858733" y="1059946"/>
          <a:ext cx="68546" cy="128887"/>
        </a:xfrm>
        <a:prstGeom prst="chevron">
          <a:avLst>
            <a:gd name="adj" fmla="val 9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918319-274D-4E7F-A3EA-32E603FE3EA6}">
      <dsp:nvSpPr>
        <dsp:cNvPr id="0" name=""/>
        <dsp:cNvSpPr/>
      </dsp:nvSpPr>
      <dsp:spPr>
        <a:xfrm>
          <a:off x="4877218" y="834878"/>
          <a:ext cx="550381" cy="550381"/>
        </a:xfrm>
        <a:prstGeom prst="ellips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58" tIns="21358" rIns="21358" bIns="21358" numCol="1" spcCol="1270" anchor="ctr" anchorCtr="0">
          <a:noAutofit/>
        </a:bodyPr>
        <a:lstStyle/>
        <a:p>
          <a:pPr marL="0" lvl="0" indent="0" algn="ctr" defTabSz="1066800">
            <a:lnSpc>
              <a:spcPct val="90000"/>
            </a:lnSpc>
            <a:spcBef>
              <a:spcPct val="0"/>
            </a:spcBef>
            <a:spcAft>
              <a:spcPct val="35000"/>
            </a:spcAft>
            <a:buNone/>
          </a:pPr>
          <a:r>
            <a:rPr lang="en-US" sz="2400" kern="1200"/>
            <a:t>4</a:t>
          </a:r>
        </a:p>
      </dsp:txBody>
      <dsp:txXfrm>
        <a:off x="4957819" y="915479"/>
        <a:ext cx="389179" cy="389179"/>
      </dsp:txXfrm>
    </dsp:sp>
    <dsp:sp modelId="{4B61DF3A-F0E0-4B09-AB71-BECE24F3A134}">
      <dsp:nvSpPr>
        <dsp:cNvPr id="0" name=""/>
        <dsp:cNvSpPr/>
      </dsp:nvSpPr>
      <dsp:spPr>
        <a:xfrm>
          <a:off x="4481848" y="1550888"/>
          <a:ext cx="1341122" cy="1965600"/>
        </a:xfrm>
        <a:prstGeom prst="upArrowCallout">
          <a:avLst>
            <a:gd name="adj1" fmla="val 50000"/>
            <a:gd name="adj2" fmla="val 20000"/>
            <a:gd name="adj3" fmla="val 20000"/>
            <a:gd name="adj4" fmla="val 100000"/>
          </a:avLst>
        </a:prstGeom>
        <a:solidFill>
          <a:schemeClr val="accent5">
            <a:tint val="40000"/>
            <a:alpha val="90000"/>
            <a:hueOff val="-3706869"/>
            <a:satOff val="-12558"/>
            <a:lumOff val="-1610"/>
            <a:alphaOff val="0"/>
          </a:schemeClr>
        </a:solidFill>
        <a:ln w="12700" cap="flat" cmpd="sng" algn="ctr">
          <a:solidFill>
            <a:schemeClr val="accent5">
              <a:tint val="40000"/>
              <a:alpha val="90000"/>
              <a:hueOff val="-3706869"/>
              <a:satOff val="-12558"/>
              <a:lumOff val="-16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789" tIns="165100" rIns="105789" bIns="165100" numCol="1" spcCol="1270" anchor="t" anchorCtr="0">
          <a:noAutofit/>
        </a:bodyPr>
        <a:lstStyle/>
        <a:p>
          <a:pPr marL="0" lvl="0" indent="0" algn="l" defTabSz="488950">
            <a:lnSpc>
              <a:spcPct val="90000"/>
            </a:lnSpc>
            <a:spcBef>
              <a:spcPct val="0"/>
            </a:spcBef>
            <a:spcAft>
              <a:spcPct val="35000"/>
            </a:spcAft>
            <a:buNone/>
          </a:pPr>
          <a:r>
            <a:rPr lang="en-US" sz="1100" kern="1200" dirty="0"/>
            <a:t>Step 4: Analysis and visual modeling v1. using CJML </a:t>
          </a:r>
        </a:p>
      </dsp:txBody>
      <dsp:txXfrm>
        <a:off x="4481848" y="1819112"/>
        <a:ext cx="1341122" cy="1697376"/>
      </dsp:txXfrm>
    </dsp:sp>
    <dsp:sp modelId="{57BBFF76-17D9-4119-9DCF-815D5ECF8782}">
      <dsp:nvSpPr>
        <dsp:cNvPr id="0" name=""/>
        <dsp:cNvSpPr/>
      </dsp:nvSpPr>
      <dsp:spPr>
        <a:xfrm>
          <a:off x="5971984" y="1110033"/>
          <a:ext cx="1341122" cy="72"/>
        </a:xfrm>
        <a:prstGeom prst="rect">
          <a:avLst/>
        </a:prstGeom>
        <a:solidFill>
          <a:schemeClr val="accent5">
            <a:tint val="40000"/>
            <a:alpha val="90000"/>
            <a:hueOff val="-4043857"/>
            <a:satOff val="-13699"/>
            <a:lumOff val="-1757"/>
            <a:alphaOff val="0"/>
          </a:schemeClr>
        </a:solidFill>
        <a:ln w="12700" cap="flat" cmpd="sng" algn="ctr">
          <a:solidFill>
            <a:schemeClr val="accent5">
              <a:tint val="40000"/>
              <a:alpha val="90000"/>
              <a:hueOff val="-4043857"/>
              <a:satOff val="-13699"/>
              <a:lumOff val="-17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BCE33-3D12-47AE-A127-BF725387B23F}">
      <dsp:nvSpPr>
        <dsp:cNvPr id="0" name=""/>
        <dsp:cNvSpPr/>
      </dsp:nvSpPr>
      <dsp:spPr>
        <a:xfrm>
          <a:off x="7348869" y="1059946"/>
          <a:ext cx="68546" cy="128887"/>
        </a:xfrm>
        <a:prstGeom prst="chevron">
          <a:avLst>
            <a:gd name="adj" fmla="val 90000"/>
          </a:avLst>
        </a:prstGeom>
        <a:solidFill>
          <a:schemeClr val="accent5">
            <a:tint val="40000"/>
            <a:alpha val="90000"/>
            <a:hueOff val="-4380845"/>
            <a:satOff val="-14841"/>
            <a:lumOff val="-1903"/>
            <a:alphaOff val="0"/>
          </a:schemeClr>
        </a:solidFill>
        <a:ln w="12700" cap="flat" cmpd="sng" algn="ctr">
          <a:solidFill>
            <a:schemeClr val="accent5">
              <a:tint val="40000"/>
              <a:alpha val="90000"/>
              <a:hueOff val="-4380845"/>
              <a:satOff val="-14841"/>
              <a:lumOff val="-19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6C2685-2F90-40CA-9D98-CCB87E663E9B}">
      <dsp:nvSpPr>
        <dsp:cNvPr id="0" name=""/>
        <dsp:cNvSpPr/>
      </dsp:nvSpPr>
      <dsp:spPr>
        <a:xfrm>
          <a:off x="6367354" y="834878"/>
          <a:ext cx="550381" cy="550381"/>
        </a:xfrm>
        <a:prstGeom prst="ellips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58" tIns="21358" rIns="21358" bIns="21358" numCol="1" spcCol="1270" anchor="ctr" anchorCtr="0">
          <a:noAutofit/>
        </a:bodyPr>
        <a:lstStyle/>
        <a:p>
          <a:pPr marL="0" lvl="0" indent="0" algn="ctr" defTabSz="1066800">
            <a:lnSpc>
              <a:spcPct val="90000"/>
            </a:lnSpc>
            <a:spcBef>
              <a:spcPct val="0"/>
            </a:spcBef>
            <a:spcAft>
              <a:spcPct val="35000"/>
            </a:spcAft>
            <a:buNone/>
          </a:pPr>
          <a:r>
            <a:rPr lang="en-US" sz="2400" kern="1200"/>
            <a:t>5</a:t>
          </a:r>
        </a:p>
      </dsp:txBody>
      <dsp:txXfrm>
        <a:off x="6447955" y="915479"/>
        <a:ext cx="389179" cy="389179"/>
      </dsp:txXfrm>
    </dsp:sp>
    <dsp:sp modelId="{9CF62D98-5080-44D3-993B-F7EA609DCCD2}">
      <dsp:nvSpPr>
        <dsp:cNvPr id="0" name=""/>
        <dsp:cNvSpPr/>
      </dsp:nvSpPr>
      <dsp:spPr>
        <a:xfrm>
          <a:off x="5971984" y="1550888"/>
          <a:ext cx="1341122" cy="1965600"/>
        </a:xfrm>
        <a:prstGeom prst="upArrowCallout">
          <a:avLst>
            <a:gd name="adj1" fmla="val 50000"/>
            <a:gd name="adj2" fmla="val 20000"/>
            <a:gd name="adj3" fmla="val 20000"/>
            <a:gd name="adj4" fmla="val 100000"/>
          </a:avLst>
        </a:prstGeom>
        <a:solidFill>
          <a:schemeClr val="accent5">
            <a:tint val="40000"/>
            <a:alpha val="90000"/>
            <a:hueOff val="-4717833"/>
            <a:satOff val="-15982"/>
            <a:lumOff val="-2050"/>
            <a:alphaOff val="0"/>
          </a:schemeClr>
        </a:solidFill>
        <a:ln w="12700" cap="flat" cmpd="sng" algn="ctr">
          <a:solidFill>
            <a:schemeClr val="accent5">
              <a:tint val="40000"/>
              <a:alpha val="90000"/>
              <a:hueOff val="-4717833"/>
              <a:satOff val="-15982"/>
              <a:lumOff val="-20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789" tIns="165100" rIns="105789" bIns="165100" numCol="1" spcCol="1270" anchor="t" anchorCtr="0">
          <a:noAutofit/>
        </a:bodyPr>
        <a:lstStyle/>
        <a:p>
          <a:pPr marL="0" lvl="0" indent="0" algn="l" defTabSz="488950">
            <a:lnSpc>
              <a:spcPct val="90000"/>
            </a:lnSpc>
            <a:spcBef>
              <a:spcPct val="0"/>
            </a:spcBef>
            <a:spcAft>
              <a:spcPct val="35000"/>
            </a:spcAft>
            <a:buNone/>
          </a:pPr>
          <a:r>
            <a:rPr lang="en-US" sz="1100" kern="1200" dirty="0"/>
            <a:t>Step 5: Conducting the ‘post-modeling’ interview/workshop</a:t>
          </a:r>
        </a:p>
      </dsp:txBody>
      <dsp:txXfrm>
        <a:off x="5971984" y="1819112"/>
        <a:ext cx="1341122" cy="1697376"/>
      </dsp:txXfrm>
    </dsp:sp>
    <dsp:sp modelId="{67EBB57F-CCA6-4C32-AEEB-F1059243F0F2}">
      <dsp:nvSpPr>
        <dsp:cNvPr id="0" name=""/>
        <dsp:cNvSpPr/>
      </dsp:nvSpPr>
      <dsp:spPr>
        <a:xfrm>
          <a:off x="7462120" y="1110033"/>
          <a:ext cx="1341122" cy="72"/>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27FBBB-5048-4931-A609-4AC07EC88CD1}">
      <dsp:nvSpPr>
        <dsp:cNvPr id="0" name=""/>
        <dsp:cNvSpPr/>
      </dsp:nvSpPr>
      <dsp:spPr>
        <a:xfrm>
          <a:off x="8839005" y="1059946"/>
          <a:ext cx="68546" cy="128887"/>
        </a:xfrm>
        <a:prstGeom prst="chevron">
          <a:avLst>
            <a:gd name="adj" fmla="val 90000"/>
          </a:avLst>
        </a:prstGeom>
        <a:solidFill>
          <a:schemeClr val="accent5">
            <a:tint val="40000"/>
            <a:alpha val="90000"/>
            <a:hueOff val="-5391810"/>
            <a:satOff val="-18266"/>
            <a:lumOff val="-2342"/>
            <a:alphaOff val="0"/>
          </a:schemeClr>
        </a:solidFill>
        <a:ln w="12700" cap="flat" cmpd="sng" algn="ctr">
          <a:solidFill>
            <a:schemeClr val="accent5">
              <a:tint val="40000"/>
              <a:alpha val="90000"/>
              <a:hueOff val="-5391810"/>
              <a:satOff val="-18266"/>
              <a:lumOff val="-23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A0B58F-0E96-4261-92C8-868FE1BDD15A}">
      <dsp:nvSpPr>
        <dsp:cNvPr id="0" name=""/>
        <dsp:cNvSpPr/>
      </dsp:nvSpPr>
      <dsp:spPr>
        <a:xfrm>
          <a:off x="7857490" y="834878"/>
          <a:ext cx="550381" cy="550381"/>
        </a:xfrm>
        <a:prstGeom prst="ellipse">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58" tIns="21358" rIns="21358" bIns="21358" numCol="1" spcCol="1270" anchor="ctr" anchorCtr="0">
          <a:noAutofit/>
        </a:bodyPr>
        <a:lstStyle/>
        <a:p>
          <a:pPr marL="0" lvl="0" indent="0" algn="ctr" defTabSz="1066800">
            <a:lnSpc>
              <a:spcPct val="90000"/>
            </a:lnSpc>
            <a:spcBef>
              <a:spcPct val="0"/>
            </a:spcBef>
            <a:spcAft>
              <a:spcPct val="35000"/>
            </a:spcAft>
            <a:buNone/>
          </a:pPr>
          <a:r>
            <a:rPr lang="en-US" sz="2400" kern="1200"/>
            <a:t>6</a:t>
          </a:r>
        </a:p>
      </dsp:txBody>
      <dsp:txXfrm>
        <a:off x="7938091" y="915479"/>
        <a:ext cx="389179" cy="389179"/>
      </dsp:txXfrm>
    </dsp:sp>
    <dsp:sp modelId="{A9F0188B-DE31-46EA-A7EB-AF7C7B53D379}">
      <dsp:nvSpPr>
        <dsp:cNvPr id="0" name=""/>
        <dsp:cNvSpPr/>
      </dsp:nvSpPr>
      <dsp:spPr>
        <a:xfrm>
          <a:off x="7462120" y="1550888"/>
          <a:ext cx="1341122" cy="1965600"/>
        </a:xfrm>
        <a:prstGeom prst="upArrowCallout">
          <a:avLst>
            <a:gd name="adj1" fmla="val 50000"/>
            <a:gd name="adj2" fmla="val 20000"/>
            <a:gd name="adj3" fmla="val 20000"/>
            <a:gd name="adj4" fmla="val 100000"/>
          </a:avLst>
        </a:prstGeom>
        <a:solidFill>
          <a:schemeClr val="accent5">
            <a:tint val="40000"/>
            <a:alpha val="90000"/>
            <a:hueOff val="-5728798"/>
            <a:satOff val="-19407"/>
            <a:lumOff val="-2489"/>
            <a:alphaOff val="0"/>
          </a:schemeClr>
        </a:solidFill>
        <a:ln w="12700" cap="flat" cmpd="sng" algn="ctr">
          <a:solidFill>
            <a:schemeClr val="accent5">
              <a:tint val="40000"/>
              <a:alpha val="90000"/>
              <a:hueOff val="-5728798"/>
              <a:satOff val="-19407"/>
              <a:lumOff val="-24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789" tIns="165100" rIns="105789" bIns="165100" numCol="1" spcCol="1270" anchor="t" anchorCtr="0">
          <a:noAutofit/>
        </a:bodyPr>
        <a:lstStyle/>
        <a:p>
          <a:pPr marL="0" lvl="0" indent="0" algn="l" defTabSz="488950">
            <a:lnSpc>
              <a:spcPct val="90000"/>
            </a:lnSpc>
            <a:spcBef>
              <a:spcPct val="0"/>
            </a:spcBef>
            <a:spcAft>
              <a:spcPct val="35000"/>
            </a:spcAft>
            <a:buNone/>
          </a:pPr>
          <a:r>
            <a:rPr lang="en-US" sz="1100" kern="1200" dirty="0"/>
            <a:t>Step 6: Analysis and visual modeling v2. using CJML </a:t>
          </a:r>
        </a:p>
      </dsp:txBody>
      <dsp:txXfrm>
        <a:off x="7462120" y="1819112"/>
        <a:ext cx="1341122" cy="1697376"/>
      </dsp:txXfrm>
    </dsp:sp>
    <dsp:sp modelId="{4EB3ED97-0257-4535-8FF7-1388C4EA46DF}">
      <dsp:nvSpPr>
        <dsp:cNvPr id="0" name=""/>
        <dsp:cNvSpPr/>
      </dsp:nvSpPr>
      <dsp:spPr>
        <a:xfrm>
          <a:off x="8952256" y="1110033"/>
          <a:ext cx="671216" cy="72"/>
        </a:xfrm>
        <a:prstGeom prst="rect">
          <a:avLst/>
        </a:prstGeom>
        <a:solidFill>
          <a:schemeClr val="accent5">
            <a:tint val="40000"/>
            <a:alpha val="90000"/>
            <a:hueOff val="-6065786"/>
            <a:satOff val="-20549"/>
            <a:lumOff val="-2635"/>
            <a:alphaOff val="0"/>
          </a:schemeClr>
        </a:solidFill>
        <a:ln w="12700" cap="flat" cmpd="sng" algn="ctr">
          <a:solidFill>
            <a:schemeClr val="accent5">
              <a:tint val="40000"/>
              <a:alpha val="90000"/>
              <a:hueOff val="-6065786"/>
              <a:satOff val="-20549"/>
              <a:lumOff val="-26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A756ED-6742-41BF-95CE-A834CED49726}">
      <dsp:nvSpPr>
        <dsp:cNvPr id="0" name=""/>
        <dsp:cNvSpPr/>
      </dsp:nvSpPr>
      <dsp:spPr>
        <a:xfrm>
          <a:off x="9348281" y="834878"/>
          <a:ext cx="550381" cy="550381"/>
        </a:xfrm>
        <a:prstGeom prst="ellips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58" tIns="21358" rIns="21358" bIns="21358" numCol="1" spcCol="1270" anchor="ctr" anchorCtr="0">
          <a:noAutofit/>
        </a:bodyPr>
        <a:lstStyle/>
        <a:p>
          <a:pPr marL="0" lvl="0" indent="0" algn="ctr" defTabSz="1066800">
            <a:lnSpc>
              <a:spcPct val="90000"/>
            </a:lnSpc>
            <a:spcBef>
              <a:spcPct val="0"/>
            </a:spcBef>
            <a:spcAft>
              <a:spcPct val="35000"/>
            </a:spcAft>
            <a:buNone/>
          </a:pPr>
          <a:r>
            <a:rPr lang="en-US" sz="2400" kern="1200"/>
            <a:t>7</a:t>
          </a:r>
        </a:p>
      </dsp:txBody>
      <dsp:txXfrm>
        <a:off x="9428882" y="915479"/>
        <a:ext cx="389179" cy="389179"/>
      </dsp:txXfrm>
    </dsp:sp>
    <dsp:sp modelId="{E679EAD4-D8E8-4A6B-B866-237D3F94E5B0}">
      <dsp:nvSpPr>
        <dsp:cNvPr id="0" name=""/>
        <dsp:cNvSpPr/>
      </dsp:nvSpPr>
      <dsp:spPr>
        <a:xfrm>
          <a:off x="8952256" y="1550888"/>
          <a:ext cx="1396713" cy="1965600"/>
        </a:xfrm>
        <a:prstGeom prst="upArrowCallout">
          <a:avLst>
            <a:gd name="adj1" fmla="val 50000"/>
            <a:gd name="adj2" fmla="val 20000"/>
            <a:gd name="adj3" fmla="val 20000"/>
            <a:gd name="adj4" fmla="val 10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174" tIns="165100" rIns="110174" bIns="165100" numCol="1" spcCol="1270" anchor="t" anchorCtr="0">
          <a:noAutofit/>
        </a:bodyPr>
        <a:lstStyle/>
        <a:p>
          <a:pPr marL="0" lvl="0" indent="0" algn="l" defTabSz="488950">
            <a:lnSpc>
              <a:spcPct val="90000"/>
            </a:lnSpc>
            <a:spcBef>
              <a:spcPct val="0"/>
            </a:spcBef>
            <a:spcAft>
              <a:spcPct val="35000"/>
            </a:spcAft>
            <a:buNone/>
          </a:pPr>
          <a:r>
            <a:rPr lang="nb-NO" sz="1100" kern="1200" dirty="0" err="1"/>
            <a:t>Step</a:t>
          </a:r>
          <a:r>
            <a:rPr lang="nb-NO" sz="1100" kern="1200" dirty="0"/>
            <a:t> 7: </a:t>
          </a:r>
          <a:r>
            <a:rPr lang="nb-NO" sz="1100" kern="1200" dirty="0" err="1"/>
            <a:t>Sharing</a:t>
          </a:r>
          <a:r>
            <a:rPr lang="nb-NO" sz="1100" kern="1200" dirty="0"/>
            <a:t> </a:t>
          </a:r>
          <a:r>
            <a:rPr lang="nb-NO" sz="1100" kern="1200" dirty="0" err="1"/>
            <a:t>the</a:t>
          </a:r>
          <a:r>
            <a:rPr lang="nb-NO" sz="1100" kern="1200" dirty="0"/>
            <a:t> </a:t>
          </a:r>
          <a:r>
            <a:rPr lang="nb-NO" sz="1100" kern="1200" dirty="0" err="1"/>
            <a:t>model</a:t>
          </a:r>
          <a:r>
            <a:rPr lang="nb-NO" sz="1100" kern="1200" dirty="0"/>
            <a:t> to </a:t>
          </a:r>
          <a:r>
            <a:rPr lang="nb-NO" sz="1100" kern="1200" dirty="0" err="1"/>
            <a:t>the</a:t>
          </a:r>
          <a:r>
            <a:rPr lang="nb-NO" sz="1100" kern="1200" dirty="0"/>
            <a:t> </a:t>
          </a:r>
          <a:r>
            <a:rPr lang="nb-NO" sz="1100" kern="1200" dirty="0" err="1"/>
            <a:t>participants</a:t>
          </a:r>
          <a:r>
            <a:rPr lang="nb-NO" sz="1100" kern="1200" dirty="0"/>
            <a:t> for </a:t>
          </a:r>
          <a:r>
            <a:rPr lang="nb-NO" sz="1100" kern="1200" dirty="0" err="1"/>
            <a:t>any</a:t>
          </a:r>
          <a:r>
            <a:rPr lang="nb-NO" sz="1100" kern="1200" dirty="0"/>
            <a:t> (</a:t>
          </a:r>
          <a:r>
            <a:rPr lang="nb-NO" sz="1100" kern="1200" dirty="0" err="1"/>
            <a:t>optional</a:t>
          </a:r>
          <a:r>
            <a:rPr lang="nb-NO" sz="1100" kern="1200" dirty="0"/>
            <a:t>) feedback</a:t>
          </a:r>
          <a:endParaRPr lang="en-US" sz="1100" kern="1200" dirty="0"/>
        </a:p>
      </dsp:txBody>
      <dsp:txXfrm>
        <a:off x="8952256" y="1830231"/>
        <a:ext cx="1396713" cy="1686257"/>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20/01/2026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defRPr/>
            </a:pPr>
            <a:r>
              <a:rPr lang="en-US" dirty="0">
                <a:solidFill>
                  <a:prstClr val="black"/>
                </a:solidFill>
              </a:rPr>
              <a:t>The purpose of mapping of patient pathways (planned) is to create a normative model of how a patient’s care trajectory is intended to proceed, from first contact to follow-up. </a:t>
            </a:r>
          </a:p>
          <a:p>
            <a:pPr lvl="1">
              <a:spcBef>
                <a:spcPts val="1000"/>
              </a:spcBef>
              <a:defRPr/>
            </a:pPr>
            <a:r>
              <a:rPr lang="en-US" dirty="0">
                <a:solidFill>
                  <a:prstClr val="black"/>
                </a:solidFill>
              </a:rPr>
              <a:t>This model is grounded in clinical guidelines, standard operating procedures, </a:t>
            </a:r>
            <a:r>
              <a:rPr lang="en-US" dirty="0" err="1">
                <a:solidFill>
                  <a:prstClr val="black"/>
                </a:solidFill>
              </a:rPr>
              <a:t>organisational</a:t>
            </a:r>
            <a:r>
              <a:rPr lang="en-US" dirty="0">
                <a:solidFill>
                  <a:prstClr val="black"/>
                </a:solidFill>
              </a:rPr>
              <a:t> plans, and stakeholder assumptions. </a:t>
            </a:r>
          </a:p>
          <a:p>
            <a:pPr lvl="1">
              <a:spcBef>
                <a:spcPts val="1000"/>
              </a:spcBef>
              <a:defRPr/>
            </a:pPr>
            <a:r>
              <a:rPr lang="en-US" dirty="0">
                <a:solidFill>
                  <a:prstClr val="black"/>
                </a:solidFill>
              </a:rPr>
              <a:t>By formalizing the planned pathway, we gain a baseline against which actual patient journeys can later be compared, enabling gap analyses and revealing potential inefficiencies or coordination issues.</a:t>
            </a:r>
            <a:r>
              <a:rPr kumimoji="0" lang="en-GB" sz="2400" b="0" i="0" u="none" strike="noStrike" kern="1200" cap="none" spc="0" normalizeH="0" baseline="0" noProof="0" dirty="0">
                <a:ln>
                  <a:noFill/>
                </a:ln>
                <a:solidFill>
                  <a:prstClr val="black"/>
                </a:solidFill>
                <a:effectLst/>
                <a:uLnTx/>
                <a:uFillTx/>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4</a:t>
            </a:fld>
            <a:endParaRPr lang="en-GB"/>
          </a:p>
        </p:txBody>
      </p:sp>
    </p:spTree>
    <p:extLst>
      <p:ext uri="{BB962C8B-B14F-4D97-AF65-F5344CB8AC3E}">
        <p14:creationId xmlns:p14="http://schemas.microsoft.com/office/powerpoint/2010/main" val="194911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5</a:t>
            </a:fld>
            <a:endParaRPr lang="en-GB"/>
          </a:p>
        </p:txBody>
      </p:sp>
    </p:spTree>
    <p:extLst>
      <p:ext uri="{BB962C8B-B14F-4D97-AF65-F5344CB8AC3E}">
        <p14:creationId xmlns:p14="http://schemas.microsoft.com/office/powerpoint/2010/main" val="263591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F76A7-E869-DA04-A3C3-CE9415BC846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4A5E9F3-B90A-F9A4-8226-A7E7A5902A8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483530D-FDAA-2DF9-8FAA-E8D7F0BB4A57}"/>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D5D3913F-7811-9340-F86D-19980C7700AE}"/>
              </a:ext>
            </a:extLst>
          </p:cNvPr>
          <p:cNvSpPr>
            <a:spLocks noGrp="1"/>
          </p:cNvSpPr>
          <p:nvPr>
            <p:ph type="sldNum" sz="quarter" idx="5"/>
          </p:nvPr>
        </p:nvSpPr>
        <p:spPr/>
        <p:txBody>
          <a:bodyPr/>
          <a:lstStyle/>
          <a:p>
            <a:fld id="{BCC21B66-EEAF-4134-B938-41A5B9977DC7}" type="slidenum">
              <a:rPr lang="en-GB" smtClean="0"/>
              <a:t>8</a:t>
            </a:fld>
            <a:endParaRPr lang="en-GB"/>
          </a:p>
        </p:txBody>
      </p:sp>
    </p:spTree>
    <p:extLst>
      <p:ext uri="{BB962C8B-B14F-4D97-AF65-F5344CB8AC3E}">
        <p14:creationId xmlns:p14="http://schemas.microsoft.com/office/powerpoint/2010/main" val="289507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defRPr/>
            </a:pPr>
            <a:r>
              <a:rPr lang="en-GB" dirty="0">
                <a:solidFill>
                  <a:prstClr val="black"/>
                </a:solidFill>
                <a:highlight>
                  <a:srgbClr val="FFFF00"/>
                </a:highlight>
              </a:rPr>
              <a:t>&lt;focus on methodology&gt;</a:t>
            </a:r>
          </a:p>
          <a:p>
            <a:pPr lvl="0">
              <a:defRPr/>
            </a:pPr>
            <a:r>
              <a:rPr lang="en-GB" dirty="0">
                <a:solidFill>
                  <a:prstClr val="black"/>
                </a:solidFill>
                <a:highlight>
                  <a:srgbClr val="FFFF00"/>
                </a:highlight>
              </a:rPr>
              <a:t>[name method] is well/not suited for …</a:t>
            </a:r>
          </a:p>
          <a:p>
            <a:pPr>
              <a:defRPr/>
            </a:pPr>
            <a:r>
              <a:rPr lang="en-GB" dirty="0">
                <a:solidFill>
                  <a:prstClr val="black"/>
                </a:solidFill>
                <a:highlight>
                  <a:srgbClr val="FFFF00"/>
                </a:highlight>
              </a:rPr>
              <a:t>&lt;what is important to think of?&gt;</a:t>
            </a:r>
          </a:p>
          <a:p>
            <a:pPr lvl="1">
              <a:defRPr/>
            </a:pPr>
            <a:r>
              <a:rPr lang="en-GB" dirty="0">
                <a:solidFill>
                  <a:prstClr val="black"/>
                </a:solidFill>
                <a:highlight>
                  <a:srgbClr val="FFFF00"/>
                </a:highlight>
              </a:rPr>
              <a:t>What worked and what would you do differently the next time?</a:t>
            </a:r>
          </a:p>
          <a:p>
            <a:r>
              <a:rPr lang="en-US" sz="2600" dirty="0">
                <a:highlight>
                  <a:srgbClr val="FFFF00"/>
                </a:highlight>
              </a:rPr>
              <a:t>&lt;Data collection methods&gt;</a:t>
            </a:r>
          </a:p>
          <a:p>
            <a:pPr lvl="1"/>
            <a:r>
              <a:rPr lang="en-US" sz="2200" dirty="0">
                <a:highlight>
                  <a:srgbClr val="FFFF00"/>
                </a:highlight>
              </a:rPr>
              <a:t>Some data collection methods more useful than others? </a:t>
            </a:r>
          </a:p>
        </p:txBody>
      </p:sp>
      <p:sp>
        <p:nvSpPr>
          <p:cNvPr id="4" name="Plassholder for lysbildenummer 3"/>
          <p:cNvSpPr>
            <a:spLocks noGrp="1"/>
          </p:cNvSpPr>
          <p:nvPr>
            <p:ph type="sldNum" sz="quarter" idx="5"/>
          </p:nvPr>
        </p:nvSpPr>
        <p:spPr/>
        <p:txBody>
          <a:bodyPr/>
          <a:lstStyle/>
          <a:p>
            <a:fld id="{BCC21B66-EEAF-4134-B938-41A5B9977DC7}" type="slidenum">
              <a:rPr lang="en-GB" smtClean="0"/>
              <a:t>18</a:t>
            </a:fld>
            <a:endParaRPr lang="en-GB"/>
          </a:p>
        </p:txBody>
      </p:sp>
    </p:spTree>
    <p:extLst>
      <p:ext uri="{BB962C8B-B14F-4D97-AF65-F5344CB8AC3E}">
        <p14:creationId xmlns:p14="http://schemas.microsoft.com/office/powerpoint/2010/main" val="116889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a:t>Sett inn </a:t>
            </a:r>
            <a:r>
              <a:rPr lang="en-GB" err="1"/>
              <a:t>bilde</a:t>
            </a:r>
            <a:r>
              <a:rPr lang="en-GB"/>
              <a:t> </a:t>
            </a:r>
            <a:r>
              <a:rPr lang="en-GB" err="1"/>
              <a:t>fra</a:t>
            </a:r>
            <a:r>
              <a:rPr lang="en-GB"/>
              <a:t> </a:t>
            </a:r>
            <a:r>
              <a:rPr lang="en-GB" err="1"/>
              <a:t>menyen</a:t>
            </a:r>
            <a:r>
              <a:rPr lang="en-GB"/>
              <a:t>:</a:t>
            </a:r>
            <a:br>
              <a:rPr lang="en-GB"/>
            </a:br>
            <a:r>
              <a:rPr lang="en-GB"/>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GB"/>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17" name="Bil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en-GB"/>
              <a:t>Ola Nordmann</a:t>
            </a:r>
          </a:p>
          <a:p>
            <a:pPr lvl="0"/>
            <a:r>
              <a:rPr lang="en-GB"/>
              <a:t>Month 2016</a:t>
            </a:r>
          </a:p>
        </p:txBody>
      </p:sp>
    </p:spTree>
    <p:extLst>
      <p:ext uri="{BB962C8B-B14F-4D97-AF65-F5344CB8AC3E}">
        <p14:creationId xmlns:p14="http://schemas.microsoft.com/office/powerpoint/2010/main" val="1255231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a:t>Click to edit Master title style</a:t>
            </a:r>
          </a:p>
        </p:txBody>
      </p:sp>
      <p:sp>
        <p:nvSpPr>
          <p:cNvPr id="3" name="Plassholder for innhold 2"/>
          <p:cNvSpPr>
            <a:spLocks noGrp="1"/>
          </p:cNvSpPr>
          <p:nvPr>
            <p:ph idx="1"/>
          </p:nvPr>
        </p:nvSpPr>
        <p:spPr/>
        <p:txBody>
          <a:bodyPr/>
          <a:lstStyle>
            <a:lvl2pPr marL="576115" indent="-216043">
              <a:buFont typeface="Calibri" panose="020F0502020204030204" pitchFamily="34" charset="0"/>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5387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GB"/>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en-GB"/>
              <a:t>Ola Nordmann</a:t>
            </a:r>
          </a:p>
          <a:p>
            <a:pPr lvl="0"/>
            <a:r>
              <a:rPr lang="en-GB"/>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en-GB" sz="1200"/>
              <a:t>Copyright © SINTEF 2022</a:t>
            </a:r>
          </a:p>
        </p:txBody>
      </p:sp>
    </p:spTree>
    <p:extLst>
      <p:ext uri="{BB962C8B-B14F-4D97-AF65-F5344CB8AC3E}">
        <p14:creationId xmlns:p14="http://schemas.microsoft.com/office/powerpoint/2010/main" val="317377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3" y="1883324"/>
            <a:ext cx="8042532" cy="2622001"/>
          </a:xfrm>
          <a:noFill/>
        </p:spPr>
        <p:txBody>
          <a:bodyPr tIns="360072" bIns="0" anchor="t">
            <a:normAutofit/>
          </a:bodyPr>
          <a:lstStyle>
            <a:lvl1pPr>
              <a:lnSpc>
                <a:spcPct val="70000"/>
              </a:lnSpc>
              <a:defRPr sz="6000" cap="small" baseline="0"/>
            </a:lvl1pPr>
          </a:lstStyle>
          <a:p>
            <a:r>
              <a:rPr lang="en-GB"/>
              <a:t>Click to edit Master title style</a:t>
            </a:r>
          </a:p>
        </p:txBody>
      </p:sp>
      <p:sp>
        <p:nvSpPr>
          <p:cNvPr id="3" name="Plassholder for tekst 2"/>
          <p:cNvSpPr>
            <a:spLocks noGrp="1"/>
          </p:cNvSpPr>
          <p:nvPr>
            <p:ph type="body" idx="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Tree>
    <p:extLst>
      <p:ext uri="{BB962C8B-B14F-4D97-AF65-F5344CB8AC3E}">
        <p14:creationId xmlns:p14="http://schemas.microsoft.com/office/powerpoint/2010/main" val="898340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en-GB"/>
              <a:t>Click to edit Master title style</a:t>
            </a:r>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a:t>Click icon to add picture</a:t>
            </a:r>
          </a:p>
        </p:txBody>
      </p:sp>
    </p:spTree>
    <p:extLst>
      <p:ext uri="{BB962C8B-B14F-4D97-AF65-F5344CB8AC3E}">
        <p14:creationId xmlns:p14="http://schemas.microsoft.com/office/powerpoint/2010/main" val="173977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a:t>Click icon to add picture</a:t>
            </a:r>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en-GB"/>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54736452"/>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GB"/>
              <a:t>Click icon to add picture</a:t>
            </a:r>
          </a:p>
        </p:txBody>
      </p:sp>
      <p:sp>
        <p:nvSpPr>
          <p:cNvPr id="2" name="Tittel 1"/>
          <p:cNvSpPr>
            <a:spLocks noGrp="1"/>
          </p:cNvSpPr>
          <p:nvPr>
            <p:ph type="title"/>
          </p:nvPr>
        </p:nvSpPr>
        <p:spPr/>
        <p:txBody>
          <a:bodyPr/>
          <a:lstStyle/>
          <a:p>
            <a:r>
              <a:rPr lang="en-GB"/>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218565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Plassholder for innhold 3"/>
          <p:cNvSpPr>
            <a:spLocks noGrp="1"/>
          </p:cNvSpPr>
          <p:nvPr>
            <p:ph sz="half" idx="2"/>
          </p:nvPr>
        </p:nvSpPr>
        <p:spPr>
          <a:xfrm>
            <a:off x="5635071" y="2700338"/>
            <a:ext cx="4320821"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050795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5980773"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Plassholder for innhold 3"/>
          <p:cNvSpPr>
            <a:spLocks noGrp="1"/>
          </p:cNvSpPr>
          <p:nvPr>
            <p:ph sz="half" idx="2"/>
          </p:nvPr>
        </p:nvSpPr>
        <p:spPr>
          <a:xfrm>
            <a:off x="7075893" y="2700338"/>
            <a:ext cx="2880000"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856961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a:t>Click to 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a:t>Click to 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tel 9"/>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83917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195742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43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20.01.2026</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5.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emf"/><Relationship Id="rId2" Type="http://schemas.openxmlformats.org/officeDocument/2006/relationships/slideLayout" Target="../slideLayouts/slideLayout38.xml"/><Relationship Id="rId16" Type="http://schemas.openxmlformats.org/officeDocument/2006/relationships/image" Target="../media/image3.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emf"/><Relationship Id="rId10" Type="http://schemas.openxmlformats.org/officeDocument/2006/relationships/slideLayout" Target="../slideLayouts/slideLayout46.xml"/><Relationship Id="rId19" Type="http://schemas.openxmlformats.org/officeDocument/2006/relationships/image" Target="../media/image15.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20/01/2026</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22647346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link.springer.com/chapter/10.1007/978-3-031-59080-1_22"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www.cjml.no/health"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svg"/><Relationship Id="rId7" Type="http://schemas.openxmlformats.org/officeDocument/2006/relationships/diagramColors" Target="../diagrams/colors1.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1320966" cy="992510"/>
          </a:xfrm>
        </p:spPr>
        <p:txBody>
          <a:bodyPr anchor="ctr">
            <a:normAutofit fontScale="90000"/>
          </a:bodyPr>
          <a:lstStyle/>
          <a:p>
            <a:r>
              <a:rPr lang="en-US" dirty="0">
                <a:solidFill>
                  <a:srgbClr val="15812E"/>
                </a:solidFill>
              </a:rPr>
              <a:t>Mapping of MS patient pathways (CJML)</a:t>
            </a:r>
            <a:endParaRPr lang="nb-NO" dirty="0">
              <a:solidFill>
                <a:srgbClr val="15812E"/>
              </a:solidFill>
            </a:endParaRPr>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9397767" cy="2119932"/>
          </a:xfrm>
        </p:spPr>
        <p:txBody>
          <a:bodyPr vert="horz" lIns="91440" tIns="45720" rIns="91440" bIns="45720" rtlCol="0" anchor="t">
            <a:noAutofit/>
          </a:bodyPr>
          <a:lstStyle/>
          <a:p>
            <a:pPr>
              <a:lnSpc>
                <a:spcPct val="100000"/>
              </a:lnSpc>
              <a:spcBef>
                <a:spcPts val="0"/>
              </a:spcBef>
            </a:pPr>
            <a:r>
              <a:rPr lang="en-GB" sz="1600" dirty="0">
                <a:solidFill>
                  <a:schemeClr val="bg2">
                    <a:lumMod val="25000"/>
                  </a:schemeClr>
                </a:solidFill>
              </a:rPr>
              <a:t>Responsible:	Binyam Bogale, University of Oslo</a:t>
            </a:r>
          </a:p>
          <a:p>
            <a:pPr>
              <a:lnSpc>
                <a:spcPct val="100000"/>
              </a:lnSpc>
              <a:spcBef>
                <a:spcPts val="0"/>
              </a:spcBef>
            </a:pPr>
            <a:r>
              <a:rPr lang="en-GB" sz="1600" dirty="0">
                <a:solidFill>
                  <a:schemeClr val="bg2">
                    <a:lumMod val="25000"/>
                  </a:schemeClr>
                </a:solidFill>
              </a:rPr>
              <a:t>Date:		Dec 15, 2025 </a:t>
            </a:r>
            <a:endParaRPr lang="en-GB" sz="1600" dirty="0">
              <a:solidFill>
                <a:schemeClr val="bg2">
                  <a:lumMod val="25000"/>
                </a:schemeClr>
              </a:solidFill>
              <a:ea typeface="Calibri"/>
              <a:cs typeface="Calibri"/>
            </a:endParaRPr>
          </a:p>
          <a:p>
            <a:pPr>
              <a:lnSpc>
                <a:spcPct val="100000"/>
              </a:lnSpc>
              <a:spcBef>
                <a:spcPts val="0"/>
              </a:spcBef>
            </a:pPr>
            <a:r>
              <a:rPr lang="en-GB" sz="1600" dirty="0">
                <a:solidFill>
                  <a:schemeClr val="bg2">
                    <a:lumMod val="25000"/>
                  </a:schemeClr>
                </a:solidFill>
              </a:rPr>
              <a:t>Version: 		v2</a:t>
            </a:r>
          </a:p>
          <a:p>
            <a:pPr>
              <a:lnSpc>
                <a:spcPct val="100000"/>
              </a:lnSpc>
              <a:spcBef>
                <a:spcPts val="0"/>
              </a:spcBef>
            </a:pPr>
            <a:endParaRPr lang="en-GB" sz="1600" dirty="0">
              <a:solidFill>
                <a:schemeClr val="bg2">
                  <a:lumMod val="25000"/>
                </a:schemeClr>
              </a:solidFill>
            </a:endParaRPr>
          </a:p>
          <a:p>
            <a:pPr>
              <a:lnSpc>
                <a:spcPct val="100000"/>
              </a:lnSpc>
              <a:spcBef>
                <a:spcPts val="0"/>
              </a:spcBef>
            </a:pPr>
            <a:r>
              <a:rPr lang="en-GB" sz="1600" dirty="0">
                <a:solidFill>
                  <a:schemeClr val="bg2">
                    <a:lumMod val="25000"/>
                  </a:schemeClr>
                </a:solidFill>
              </a:rPr>
              <a:t>Purpose:		To map and model patient pathways from healthcare professionals' perspective</a:t>
            </a:r>
          </a:p>
          <a:p>
            <a:pPr>
              <a:lnSpc>
                <a:spcPct val="100000"/>
              </a:lnSpc>
              <a:spcBef>
                <a:spcPts val="0"/>
              </a:spcBef>
            </a:pPr>
            <a:r>
              <a:rPr lang="en-GB" sz="1600" dirty="0">
                <a:solidFill>
                  <a:schemeClr val="bg2">
                    <a:lumMod val="25000"/>
                  </a:schemeClr>
                </a:solidFill>
              </a:rPr>
              <a:t>Applied by:	Researchers</a:t>
            </a:r>
          </a:p>
          <a:p>
            <a:pPr>
              <a:lnSpc>
                <a:spcPct val="100000"/>
              </a:lnSpc>
              <a:spcBef>
                <a:spcPts val="0"/>
              </a:spcBef>
            </a:pPr>
            <a:r>
              <a:rPr lang="en-GB" sz="1600" dirty="0">
                <a:solidFill>
                  <a:schemeClr val="bg2">
                    <a:lumMod val="25000"/>
                  </a:schemeClr>
                </a:solidFill>
              </a:rPr>
              <a:t>Target participants:	Healthcare professionals</a:t>
            </a:r>
          </a:p>
          <a:p>
            <a:pPr>
              <a:lnSpc>
                <a:spcPct val="100000"/>
              </a:lnSpc>
              <a:spcBef>
                <a:spcPts val="0"/>
              </a:spcBef>
            </a:pPr>
            <a:r>
              <a:rPr lang="en-GB" sz="1600" dirty="0">
                <a:solidFill>
                  <a:schemeClr val="bg2">
                    <a:lumMod val="25000"/>
                  </a:schemeClr>
                </a:solidFill>
              </a:rPr>
              <a:t>Language: 		English</a:t>
            </a:r>
          </a:p>
        </p:txBody>
      </p:sp>
      <p:sp>
        <p:nvSpPr>
          <p:cNvPr id="10" name="TextBox 9">
            <a:extLst>
              <a:ext uri="{FF2B5EF4-FFF2-40B4-BE49-F238E27FC236}">
                <a16:creationId xmlns:a16="http://schemas.microsoft.com/office/drawing/2014/main" id="{02192538-0EBA-AC7D-8EC8-E4446E014A00}"/>
              </a:ext>
            </a:extLst>
          </p:cNvPr>
          <p:cNvSpPr txBox="1"/>
          <p:nvPr/>
        </p:nvSpPr>
        <p:spPr>
          <a:xfrm>
            <a:off x="2695787" y="170113"/>
            <a:ext cx="7944504" cy="707886"/>
          </a:xfrm>
          <a:prstGeom prst="rect">
            <a:avLst/>
          </a:prstGeom>
          <a:solidFill>
            <a:schemeClr val="bg1"/>
          </a:solidFill>
          <a:ln w="12700">
            <a:solidFill>
              <a:schemeClr val="tx1"/>
            </a:solidFill>
          </a:ln>
        </p:spPr>
        <p:txBody>
          <a:bodyPr wrap="square" rtlCol="0">
            <a:spAutoFit/>
          </a:bodyPr>
          <a:lstStyle/>
          <a:p>
            <a:r>
              <a:rPr lang="en-GB" sz="2000" dirty="0"/>
              <a:t>Related toolbox element: </a:t>
            </a:r>
            <a:r>
              <a:rPr lang="en-US" sz="2000" dirty="0"/>
              <a:t>Case 9 and 10 - MS pathways at primary and specialist care; and rehabilitation center</a:t>
            </a:r>
            <a:endParaRPr lang="nb-NO" sz="2000" dirty="0"/>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17" name="TextBox 16">
            <a:extLst>
              <a:ext uri="{FF2B5EF4-FFF2-40B4-BE49-F238E27FC236}">
                <a16:creationId xmlns:a16="http://schemas.microsoft.com/office/drawing/2014/main" id="{4B0D9BB1-6FBD-28DB-BBB8-BC939D447E2B}"/>
              </a:ext>
            </a:extLst>
          </p:cNvPr>
          <p:cNvSpPr txBox="1"/>
          <p:nvPr/>
        </p:nvSpPr>
        <p:spPr>
          <a:xfrm>
            <a:off x="731838" y="170113"/>
            <a:ext cx="1431499" cy="400110"/>
          </a:xfrm>
          <a:prstGeom prst="rect">
            <a:avLst/>
          </a:prstGeom>
          <a:solidFill>
            <a:schemeClr val="bg1">
              <a:lumMod val="95000"/>
            </a:schemeClr>
          </a:solidFill>
          <a:ln w="12700">
            <a:solidFill>
              <a:schemeClr val="tx1"/>
            </a:solidFill>
          </a:ln>
        </p:spPr>
        <p:txBody>
          <a:bodyPr wrap="square" lIns="91440" tIns="45720" rIns="91440" bIns="45720" rtlCol="0" anchor="t">
            <a:spAutoFit/>
          </a:bodyPr>
          <a:lstStyle>
            <a:defPPr>
              <a:defRPr lang="en-US"/>
            </a:defPPr>
            <a:lvl1pPr>
              <a:defRPr sz="2000">
                <a:solidFill>
                  <a:srgbClr val="00B050"/>
                </a:solidFill>
              </a:defRPr>
            </a:lvl1pPr>
          </a:lstStyle>
          <a:p>
            <a:r>
              <a:rPr lang="en-GB" dirty="0"/>
              <a:t>Method 7</a:t>
            </a:r>
            <a:endParaRPr lang="nb-NO" dirty="0"/>
          </a:p>
        </p:txBody>
      </p:sp>
      <p:grpSp>
        <p:nvGrpSpPr>
          <p:cNvPr id="4" name="Group 8">
            <a:extLst>
              <a:ext uri="{FF2B5EF4-FFF2-40B4-BE49-F238E27FC236}">
                <a16:creationId xmlns:a16="http://schemas.microsoft.com/office/drawing/2014/main" id="{5C631411-0236-6B76-80C1-0E9551724DAA}"/>
              </a:ext>
            </a:extLst>
          </p:cNvPr>
          <p:cNvGrpSpPr/>
          <p:nvPr/>
        </p:nvGrpSpPr>
        <p:grpSpPr>
          <a:xfrm>
            <a:off x="10349202" y="6065650"/>
            <a:ext cx="1777325" cy="699118"/>
            <a:chOff x="10349202" y="6065650"/>
            <a:chExt cx="1777325" cy="699118"/>
          </a:xfrm>
        </p:grpSpPr>
        <p:pic>
          <p:nvPicPr>
            <p:cNvPr id="5" name="Picture 6">
              <a:extLst>
                <a:ext uri="{FF2B5EF4-FFF2-40B4-BE49-F238E27FC236}">
                  <a16:creationId xmlns:a16="http://schemas.microsoft.com/office/drawing/2014/main" id="{F13DC5D5-1923-CF1D-4493-FE97E2494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511" y="6266475"/>
              <a:ext cx="1261757" cy="4982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8">
              <a:extLst>
                <a:ext uri="{FF2B5EF4-FFF2-40B4-BE49-F238E27FC236}">
                  <a16:creationId xmlns:a16="http://schemas.microsoft.com/office/drawing/2014/main" id="{683423AD-3EF2-C45A-2F3B-BD26C4E09F94}"/>
                </a:ext>
              </a:extLst>
            </p:cNvPr>
            <p:cNvSpPr txBox="1"/>
            <p:nvPr/>
          </p:nvSpPr>
          <p:spPr>
            <a:xfrm>
              <a:off x="10349202" y="6065650"/>
              <a:ext cx="1777325" cy="246221"/>
            </a:xfrm>
            <a:prstGeom prst="rect">
              <a:avLst/>
            </a:prstGeom>
            <a:noFill/>
          </p:spPr>
          <p:txBody>
            <a:bodyPr wrap="square" rtlCol="0">
              <a:spAutoFit/>
            </a:bodyPr>
            <a:ls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a:lstStyle>
            <a:p>
              <a:r>
                <a:rPr lang="en-GB" sz="1000" dirty="0"/>
                <a:t>© The authors, Pathway, 2025</a:t>
              </a:r>
            </a:p>
          </p:txBody>
        </p:sp>
      </p:grpSp>
    </p:spTree>
    <p:extLst>
      <p:ext uri="{BB962C8B-B14F-4D97-AF65-F5344CB8AC3E}">
        <p14:creationId xmlns:p14="http://schemas.microsoft.com/office/powerpoint/2010/main" val="107426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9AD38ACA-5B31-5F58-4F49-DD506556B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BDE10-A7C6-1CB5-3CBA-E811D60BC86E}"/>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a:solidFill>
                  <a:srgbClr val="15812E"/>
                </a:solidFill>
              </a:rPr>
              <a:t>Step 2: </a:t>
            </a:r>
            <a:r>
              <a:rPr lang="en-GB" dirty="0">
                <a:solidFill>
                  <a:srgbClr val="15812E"/>
                </a:solidFill>
                <a:ea typeface="+mj-lt"/>
                <a:cs typeface="+mj-lt"/>
              </a:rPr>
              <a:t>overview of organization of care </a:t>
            </a:r>
            <a:endParaRPr lang="nb-NO" sz="8800" dirty="0">
              <a:solidFill>
                <a:prstClr val="black"/>
              </a:solidFill>
            </a:endParaRPr>
          </a:p>
          <a:p>
            <a:pPr lvl="0">
              <a:defRPr/>
            </a:pP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D9ADAAE7-8DF3-E847-DDC0-4A1CE41BCC46}"/>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k 3" descr="Blink med heldekkende fyll">
            <a:extLst>
              <a:ext uri="{FF2B5EF4-FFF2-40B4-BE49-F238E27FC236}">
                <a16:creationId xmlns:a16="http://schemas.microsoft.com/office/drawing/2014/main" id="{6700D23C-2992-950C-954B-5537E6D6C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579" y="254597"/>
            <a:ext cx="926802" cy="926802"/>
          </a:xfrm>
          <a:prstGeom prst="rect">
            <a:avLst/>
          </a:prstGeom>
        </p:spPr>
      </p:pic>
      <p:pic>
        <p:nvPicPr>
          <p:cNvPr id="5" name="Picture 4">
            <a:extLst>
              <a:ext uri="{FF2B5EF4-FFF2-40B4-BE49-F238E27FC236}">
                <a16:creationId xmlns:a16="http://schemas.microsoft.com/office/drawing/2014/main" id="{9F3757CC-806A-919A-8884-EAC5A2A4C07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4176" y="1522614"/>
            <a:ext cx="6445250" cy="2381250"/>
          </a:xfrm>
          <a:prstGeom prst="rect">
            <a:avLst/>
          </a:prstGeom>
          <a:noFill/>
        </p:spPr>
      </p:pic>
      <p:sp>
        <p:nvSpPr>
          <p:cNvPr id="6" name="Title 1">
            <a:extLst>
              <a:ext uri="{FF2B5EF4-FFF2-40B4-BE49-F238E27FC236}">
                <a16:creationId xmlns:a16="http://schemas.microsoft.com/office/drawing/2014/main" id="{C7761B9A-3F72-1DBE-9DDE-16CFAAD9E117}"/>
              </a:ext>
            </a:extLst>
          </p:cNvPr>
          <p:cNvSpPr txBox="1">
            <a:spLocks/>
          </p:cNvSpPr>
          <p:nvPr/>
        </p:nvSpPr>
        <p:spPr>
          <a:xfrm>
            <a:off x="701842" y="4343567"/>
            <a:ext cx="10515600" cy="17083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2400" b="1" dirty="0">
                <a:latin typeface="+mn-lt"/>
              </a:rPr>
              <a:t>An example overview from a simple desktop review</a:t>
            </a:r>
            <a:br>
              <a:rPr lang="en-US" sz="2400" dirty="0">
                <a:latin typeface="+mn-lt"/>
              </a:rPr>
            </a:br>
            <a:r>
              <a:rPr lang="en-US" sz="2400" dirty="0">
                <a:latin typeface="+mn-lt"/>
              </a:rPr>
              <a:t>This provided a high-level view of the continuum of care across different levels of the health system and outlined the main responsibilities at each level. Using this overview, the detailed care processes were later mapped and refined through stakeholder input.</a:t>
            </a:r>
            <a:endParaRPr kumimoji="0" lang="nb-NO" sz="2400" b="0" i="0" u="none" strike="noStrike" kern="1200" cap="none" spc="0" normalizeH="0" baseline="0" noProof="0" dirty="0">
              <a:ln>
                <a:noFill/>
              </a:ln>
              <a:solidFill>
                <a:prstClr val="black"/>
              </a:solidFill>
              <a:effectLst/>
              <a:uLnTx/>
              <a:uFillTx/>
              <a:latin typeface="+mn-lt"/>
              <a:ea typeface="+mj-ea"/>
              <a:cs typeface="+mj-cs"/>
            </a:endParaRPr>
          </a:p>
        </p:txBody>
      </p:sp>
    </p:spTree>
    <p:extLst>
      <p:ext uri="{BB962C8B-B14F-4D97-AF65-F5344CB8AC3E}">
        <p14:creationId xmlns:p14="http://schemas.microsoft.com/office/powerpoint/2010/main" val="338485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A59309F-A26C-C116-A1F4-2FAA60415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9B11A-2EB6-818D-0718-2768EFA54CEA}"/>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2: </a:t>
            </a:r>
            <a:r>
              <a:rPr lang="en-US" dirty="0">
                <a:solidFill>
                  <a:srgbClr val="15812E"/>
                </a:solidFill>
              </a:rPr>
              <a:t>Overview …</a:t>
            </a:r>
          </a:p>
          <a:p>
            <a:pPr lvl="0">
              <a:defRPr/>
            </a:pP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74BBC04E-2511-22FF-0D60-F7FA12005E4F}"/>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This helps to:</a:t>
            </a:r>
          </a:p>
          <a:p>
            <a:pPr lvl="1">
              <a:defRPr/>
            </a:pPr>
            <a:r>
              <a:rPr lang="en-US" dirty="0">
                <a:solidFill>
                  <a:prstClr val="black"/>
                </a:solidFill>
              </a:rPr>
              <a:t>Clearly define the </a:t>
            </a:r>
            <a:r>
              <a:rPr lang="en-US" b="1" dirty="0">
                <a:solidFill>
                  <a:prstClr val="black"/>
                </a:solidFill>
              </a:rPr>
              <a:t>focus and boundaries </a:t>
            </a:r>
            <a:r>
              <a:rPr lang="en-US" dirty="0">
                <a:solidFill>
                  <a:prstClr val="black"/>
                </a:solidFill>
              </a:rPr>
              <a:t>of the mapping activity: what stage of the care process (e.g. from referral to treatment), and which healthcare levels are included.</a:t>
            </a:r>
          </a:p>
          <a:p>
            <a:pPr lvl="1">
              <a:defRPr/>
            </a:pPr>
            <a:r>
              <a:rPr lang="en-US" dirty="0">
                <a:solidFill>
                  <a:prstClr val="black"/>
                </a:solidFill>
              </a:rPr>
              <a:t>Identify the </a:t>
            </a:r>
            <a:r>
              <a:rPr lang="en-US" b="1" dirty="0">
                <a:solidFill>
                  <a:prstClr val="black"/>
                </a:solidFill>
              </a:rPr>
              <a:t>problem area </a:t>
            </a:r>
            <a:r>
              <a:rPr lang="en-US" dirty="0">
                <a:solidFill>
                  <a:prstClr val="black"/>
                </a:solidFill>
              </a:rPr>
              <a:t>and specify what you want to understand - for example, coordination challenges, decision points, or expected interactions between actors. Prepare guiding questions for the pre-modeling interview with stakeholder, specific to each stakeholder </a:t>
            </a:r>
          </a:p>
          <a:p>
            <a:pPr lvl="1">
              <a:defRPr/>
            </a:pPr>
            <a:r>
              <a:rPr lang="en-US" dirty="0">
                <a:solidFill>
                  <a:prstClr val="black"/>
                </a:solidFill>
              </a:rPr>
              <a:t>Establish the </a:t>
            </a:r>
            <a:r>
              <a:rPr lang="en-US" b="1" dirty="0">
                <a:solidFill>
                  <a:prstClr val="black"/>
                </a:solidFill>
              </a:rPr>
              <a:t>start and end points </a:t>
            </a:r>
            <a:r>
              <a:rPr lang="en-US" dirty="0">
                <a:solidFill>
                  <a:prstClr val="black"/>
                </a:solidFill>
              </a:rPr>
              <a:t>of the pathway and determine whether the scope covers a single department, an entire hospital, or cross-organizational services.</a:t>
            </a:r>
          </a:p>
          <a:p>
            <a:pPr lvl="1">
              <a:defRPr/>
            </a:pPr>
            <a:r>
              <a:rPr lang="en-US" dirty="0">
                <a:solidFill>
                  <a:prstClr val="black"/>
                </a:solidFill>
              </a:rPr>
              <a:t>This step sets the framework for subsequent data collection and ensures that the mapping aligns with the overall research questions.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k 3" descr="Blink med heldekkende fyll">
            <a:extLst>
              <a:ext uri="{FF2B5EF4-FFF2-40B4-BE49-F238E27FC236}">
                <a16:creationId xmlns:a16="http://schemas.microsoft.com/office/drawing/2014/main" id="{C388249F-D46A-73D8-4671-10301EF980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579" y="254597"/>
            <a:ext cx="926802" cy="926802"/>
          </a:xfrm>
          <a:prstGeom prst="rect">
            <a:avLst/>
          </a:prstGeom>
        </p:spPr>
      </p:pic>
    </p:spTree>
    <p:extLst>
      <p:ext uri="{BB962C8B-B14F-4D97-AF65-F5344CB8AC3E}">
        <p14:creationId xmlns:p14="http://schemas.microsoft.com/office/powerpoint/2010/main" val="84366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765033-8EB1-66F5-A50C-6D2B8708D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14685-C273-2338-E830-4955866A9EED}"/>
              </a:ext>
            </a:extLst>
          </p:cNvPr>
          <p:cNvSpPr txBox="1">
            <a:spLocks/>
          </p:cNvSpPr>
          <p:nvPr/>
        </p:nvSpPr>
        <p:spPr>
          <a:xfrm>
            <a:off x="838200" y="365126"/>
            <a:ext cx="11917680" cy="111475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600" dirty="0">
                <a:solidFill>
                  <a:srgbClr val="15812E"/>
                </a:solidFill>
              </a:rPr>
              <a:t>Step 3: </a:t>
            </a:r>
            <a:r>
              <a:rPr lang="en-US" sz="3600" dirty="0">
                <a:solidFill>
                  <a:srgbClr val="15812E"/>
                </a:solidFill>
                <a:ea typeface="+mj-lt"/>
                <a:cs typeface="+mj-lt"/>
              </a:rPr>
              <a:t>Conducting the ‘pre-modeling’ interview/workshop</a:t>
            </a:r>
          </a:p>
          <a:p>
            <a:pPr>
              <a:defRPr/>
            </a:pP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7D736483-DFE8-3522-C281-8E36E050A8E3}"/>
              </a:ext>
            </a:extLst>
          </p:cNvPr>
          <p:cNvSpPr txBox="1">
            <a:spLocks/>
          </p:cNvSpPr>
          <p:nvPr/>
        </p:nvSpPr>
        <p:spPr>
          <a:xfrm>
            <a:off x="838200" y="1370155"/>
            <a:ext cx="10164637" cy="378057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Identifying stakeholders</a:t>
            </a:r>
            <a:br>
              <a:rPr lang="en-US" sz="2400" dirty="0"/>
            </a:br>
            <a:r>
              <a:rPr lang="en-US" sz="2400" dirty="0" err="1"/>
              <a:t>Stakeholders</a:t>
            </a:r>
            <a:r>
              <a:rPr lang="en-US" sz="2400" dirty="0"/>
              <a:t> were selected based on the defined scope. We mapped the transition from primary to specialist care together and rehabilitation separately, ensuring all relevant roles were represented.</a:t>
            </a:r>
          </a:p>
          <a:p>
            <a:r>
              <a:rPr lang="en-US" sz="2400" b="1" dirty="0"/>
              <a:t>Engagement approach</a:t>
            </a:r>
            <a:br>
              <a:rPr lang="en-US" sz="2400" dirty="0"/>
            </a:br>
            <a:r>
              <a:rPr lang="en-US" sz="2400" dirty="0"/>
              <a:t>Interview and workshop guides were developed from the desk review while allowing participants to describe the care process as they experienced it.</a:t>
            </a:r>
          </a:p>
          <a:p>
            <a:r>
              <a:rPr lang="en-US" sz="2400" b="1" dirty="0"/>
              <a:t>Process clarity</a:t>
            </a:r>
            <a:br>
              <a:rPr lang="en-US" sz="2400" dirty="0"/>
            </a:br>
            <a:r>
              <a:rPr lang="en-US" sz="2400" dirty="0"/>
              <a:t>The purpose of each session was explained clearly so participants understood that the goal was to sketch the care process from their perspective.</a:t>
            </a:r>
          </a:p>
          <a:p>
            <a:r>
              <a:rPr lang="en-US" sz="2400" b="1" dirty="0"/>
              <a:t>Data collection</a:t>
            </a:r>
            <a:br>
              <a:rPr lang="en-US" sz="2400" dirty="0"/>
            </a:br>
            <a:r>
              <a:rPr lang="en-US" sz="2400" dirty="0"/>
              <a:t>Field notes were taken and interviews were recorded.</a:t>
            </a:r>
          </a:p>
        </p:txBody>
      </p:sp>
    </p:spTree>
    <p:extLst>
      <p:ext uri="{BB962C8B-B14F-4D97-AF65-F5344CB8AC3E}">
        <p14:creationId xmlns:p14="http://schemas.microsoft.com/office/powerpoint/2010/main" val="4242118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C302FA4-364C-3E38-EBEA-BC5A1E10F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CA1EB-22F9-D734-70BA-75CE6A3B5B30}"/>
              </a:ext>
            </a:extLst>
          </p:cNvPr>
          <p:cNvSpPr txBox="1">
            <a:spLocks/>
          </p:cNvSpPr>
          <p:nvPr/>
        </p:nvSpPr>
        <p:spPr>
          <a:xfrm>
            <a:off x="838200" y="365126"/>
            <a:ext cx="1193292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4000" dirty="0">
                <a:solidFill>
                  <a:srgbClr val="15812E"/>
                </a:solidFill>
              </a:rPr>
              <a:t>Step 4: </a:t>
            </a:r>
            <a:r>
              <a:rPr lang="en-US" sz="4000" dirty="0">
                <a:solidFill>
                  <a:srgbClr val="15812E"/>
                </a:solidFill>
              </a:rPr>
              <a:t>Analysis and visual modeling v1. using CJML </a:t>
            </a:r>
          </a:p>
          <a:p>
            <a:pPr>
              <a:defRPr/>
            </a:pPr>
            <a:endParaRPr kumimoji="0" lang="nb-NO"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0B09DF03-4C64-5382-9E27-805FE55639F3}"/>
              </a:ext>
            </a:extLst>
          </p:cNvPr>
          <p:cNvSpPr txBox="1">
            <a:spLocks/>
          </p:cNvSpPr>
          <p:nvPr/>
        </p:nvSpPr>
        <p:spPr>
          <a:xfrm>
            <a:off x="838200" y="1414329"/>
            <a:ext cx="10515600" cy="476263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Identify all steps described by the participant within the structure of the desktop review, including care levels and phases of care</a:t>
            </a:r>
          </a:p>
          <a:p>
            <a:pPr lvl="0">
              <a:defRPr/>
            </a:pPr>
            <a:r>
              <a:rPr lang="en-US" dirty="0"/>
              <a:t>List all stakeholders, touchpoints, and communication channels</a:t>
            </a:r>
          </a:p>
          <a:p>
            <a:pPr lvl="0">
              <a:defRPr/>
            </a:pPr>
            <a:r>
              <a:rPr lang="en-US" dirty="0"/>
              <a:t>Arrange the steps sequentially as a process, capturing key touchpoints and transitions</a:t>
            </a:r>
          </a:p>
          <a:p>
            <a:pPr lvl="0">
              <a:defRPr/>
            </a:pPr>
            <a:r>
              <a:rPr lang="en-US" dirty="0"/>
              <a:t>Create a visual model using CJML</a:t>
            </a:r>
          </a:p>
          <a:p>
            <a:pPr lvl="0">
              <a:defRPr/>
            </a:pPr>
            <a:r>
              <a:rPr lang="en-US" dirty="0"/>
              <a:t>Note unclear points to follow up in a post-modelling interview</a:t>
            </a:r>
            <a:endParaRPr lang="en-GB" dirty="0">
              <a:solidFill>
                <a:prstClr val="black"/>
              </a:solidFil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89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34386F-0DF6-0E99-F3EF-643B66E87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F330F-EF65-3DC9-6BAB-03A46ED00E36}"/>
              </a:ext>
            </a:extLst>
          </p:cNvPr>
          <p:cNvSpPr txBox="1">
            <a:spLocks/>
          </p:cNvSpPr>
          <p:nvPr/>
        </p:nvSpPr>
        <p:spPr>
          <a:xfrm>
            <a:off x="838200" y="365126"/>
            <a:ext cx="1193292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dirty="0">
                <a:solidFill>
                  <a:srgbClr val="15812E"/>
                </a:solidFill>
              </a:rPr>
              <a:t>Step 5: conducting ‘p</a:t>
            </a:r>
            <a:r>
              <a:rPr lang="en-US" sz="3600" dirty="0" err="1">
                <a:solidFill>
                  <a:srgbClr val="15812E"/>
                </a:solidFill>
              </a:rPr>
              <a:t>ost</a:t>
            </a:r>
            <a:r>
              <a:rPr lang="en-US" sz="3600" dirty="0">
                <a:solidFill>
                  <a:srgbClr val="15812E"/>
                </a:solidFill>
              </a:rPr>
              <a:t>-modeling’ interview/workshop</a:t>
            </a:r>
            <a:endParaRPr kumimoji="0" lang="nb-NO"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26635D0D-A2DB-84D9-18E7-0B6E3E66DA08}"/>
              </a:ext>
            </a:extLst>
          </p:cNvPr>
          <p:cNvSpPr txBox="1">
            <a:spLocks/>
          </p:cNvSpPr>
          <p:nvPr/>
        </p:nvSpPr>
        <p:spPr>
          <a:xfrm>
            <a:off x="838200" y="1414329"/>
            <a:ext cx="10515600" cy="476263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Present the draft model to stakeholders for verification and refinement</a:t>
            </a:r>
          </a:p>
          <a:p>
            <a:pPr lvl="0">
              <a:defRPr/>
            </a:pPr>
            <a:r>
              <a:rPr lang="en-US" dirty="0"/>
              <a:t>Ask follow-up questions to clarify issues identified during the modelling process</a:t>
            </a:r>
          </a:p>
          <a:p>
            <a:pPr lvl="0">
              <a:defRPr/>
            </a:pPr>
            <a:r>
              <a:rPr lang="en-US" dirty="0"/>
              <a:t>Work with participants to determine where the model needs improvement</a:t>
            </a:r>
          </a:p>
          <a:p>
            <a:pPr lvl="0">
              <a:defRPr/>
            </a:pPr>
            <a:r>
              <a:rPr lang="en-US" dirty="0"/>
              <a:t>Revise the model iteratively based on feedback until a shared understanding of the planned process is achieved</a:t>
            </a:r>
          </a:p>
          <a:p>
            <a:pPr lvl="0">
              <a:defRPr/>
            </a:pPr>
            <a:r>
              <a:rPr lang="en-US" dirty="0"/>
              <a:t>Take field notes and record the discussion for later use</a:t>
            </a:r>
          </a:p>
          <a:p>
            <a:pPr lvl="0">
              <a:defRPr/>
            </a:pPr>
            <a:r>
              <a:rPr lang="en-US" dirty="0"/>
              <a:t>This iterative cycle helps ensure that the final model reflects both formal guidelines and the practical, experience-based knowledge of healthcare professionals</a:t>
            </a:r>
            <a:endParaRPr kumimoji="0" lang="en-GB" sz="2800"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3532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E8407DD9-6FE3-4BDC-D612-85871F177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60D2B-AA80-35C0-B8DC-B10F68EBC26D}"/>
              </a:ext>
            </a:extLst>
          </p:cNvPr>
          <p:cNvSpPr txBox="1">
            <a:spLocks/>
          </p:cNvSpPr>
          <p:nvPr/>
        </p:nvSpPr>
        <p:spPr>
          <a:xfrm>
            <a:off x="838200" y="365126"/>
            <a:ext cx="1175004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dirty="0">
                <a:solidFill>
                  <a:srgbClr val="15812E"/>
                </a:solidFill>
              </a:rPr>
              <a:t>Step 6: </a:t>
            </a:r>
            <a:r>
              <a:rPr lang="en-US" sz="3600" dirty="0">
                <a:solidFill>
                  <a:srgbClr val="15812E"/>
                </a:solidFill>
              </a:rPr>
              <a:t>Analysis and visual modeling v2. using CJML </a:t>
            </a:r>
          </a:p>
          <a:p>
            <a:pPr lvl="0">
              <a:defRPr/>
            </a:pPr>
            <a:endParaRPr kumimoji="0" lang="nb-NO"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CC3F6832-034D-F022-FA35-E3A66D8A9C19}"/>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Revise the list of steps, actors, and touchpoints based on clarifications drawn from field notes and interview recordings</a:t>
            </a:r>
          </a:p>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Translate the verified pathway into a formal Customer Journey Modelling Language (CJML) diagram</a:t>
            </a:r>
          </a:p>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Refine the model through iterative review</a:t>
            </a:r>
          </a:p>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Produce a second version of the patient pathway model</a:t>
            </a:r>
          </a:p>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Identify and highlight areas requiring further clarification or improvement</a:t>
            </a:r>
          </a:p>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Prepare a version that can be shared with participants</a:t>
            </a:r>
          </a:p>
        </p:txBody>
      </p:sp>
    </p:spTree>
    <p:extLst>
      <p:ext uri="{BB962C8B-B14F-4D97-AF65-F5344CB8AC3E}">
        <p14:creationId xmlns:p14="http://schemas.microsoft.com/office/powerpoint/2010/main" val="198264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9AF74217-66C7-004B-1B13-9E4C8B2E5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D8F71-8809-1CBB-312B-58D9510ED3BD}"/>
              </a:ext>
            </a:extLst>
          </p:cNvPr>
          <p:cNvSpPr txBox="1">
            <a:spLocks/>
          </p:cNvSpPr>
          <p:nvPr/>
        </p:nvSpPr>
        <p:spPr>
          <a:xfrm>
            <a:off x="838200" y="365126"/>
            <a:ext cx="1175004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2800" dirty="0">
                <a:solidFill>
                  <a:srgbClr val="15812E"/>
                </a:solidFill>
              </a:rPr>
              <a:t>Step 7: </a:t>
            </a:r>
            <a:r>
              <a:rPr lang="en-US" sz="2800" dirty="0">
                <a:solidFill>
                  <a:srgbClr val="15812E"/>
                </a:solidFill>
              </a:rPr>
              <a:t>Sharing the model to the participants for any (optional) feedback</a:t>
            </a:r>
          </a:p>
          <a:p>
            <a:pPr lvl="0">
              <a:defRPr/>
            </a:pPr>
            <a:endParaRPr lang="en-US" sz="3600" dirty="0">
              <a:solidFill>
                <a:srgbClr val="15812E"/>
              </a:solidFill>
            </a:endParaRPr>
          </a:p>
          <a:p>
            <a:pPr lvl="0">
              <a:defRPr/>
            </a:pPr>
            <a:endParaRPr kumimoji="0" lang="nb-NO"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97C48F8A-7E4B-D50C-CD66-3537713DFB9D}"/>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Share a complete visual model with accompanying descriptions, if any with the stakeholders</a:t>
            </a:r>
          </a:p>
          <a:p>
            <a:pPr lvl="0">
              <a:defRPr/>
            </a:pPr>
            <a:r>
              <a:rPr lang="en-US" dirty="0">
                <a:solidFill>
                  <a:prstClr val="black"/>
                </a:solidFill>
                <a:latin typeface="Calibri" panose="020F0502020204030204"/>
              </a:rPr>
              <a:t>Establish a communication channel if they want to reach out back to you for further improvement </a:t>
            </a:r>
          </a:p>
          <a:p>
            <a:pPr lvl="0">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53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C05BE5-5F5C-B04D-F909-52804C2E259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15672456-4A19-506B-713F-CE43DA58F2B6}"/>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solidFill>
                  <a:srgbClr val="15812E"/>
                </a:solidFill>
              </a:rPr>
              <a:t>More information</a:t>
            </a:r>
            <a:endParaRPr lang="nb-NO" sz="4800" dirty="0">
              <a:solidFill>
                <a:srgbClr val="15812E"/>
              </a:solidFill>
            </a:endParaRPr>
          </a:p>
        </p:txBody>
      </p:sp>
      <p:sp>
        <p:nvSpPr>
          <p:cNvPr id="3" name="Content Placeholder 4">
            <a:extLst>
              <a:ext uri="{FF2B5EF4-FFF2-40B4-BE49-F238E27FC236}">
                <a16:creationId xmlns:a16="http://schemas.microsoft.com/office/drawing/2014/main" id="{09AF068F-1D2C-6E1B-6AA2-C546CD5E6C8B}"/>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Lessons learned</a:t>
            </a:r>
          </a:p>
          <a:p>
            <a:r>
              <a:rPr lang="fr-FR" sz="2400" dirty="0"/>
              <a:t>Relevant publications</a:t>
            </a:r>
          </a:p>
          <a:p>
            <a:pPr marL="0" indent="0">
              <a:buNone/>
            </a:pPr>
            <a:endParaRPr lang="nb-NO" dirty="0"/>
          </a:p>
        </p:txBody>
      </p:sp>
      <p:pic>
        <p:nvPicPr>
          <p:cNvPr id="5" name="Picture 4" descr="A green text on a black background&#10;&#10;AI-generated content may be incorrect.">
            <a:extLst>
              <a:ext uri="{FF2B5EF4-FFF2-40B4-BE49-F238E27FC236}">
                <a16:creationId xmlns:a16="http://schemas.microsoft.com/office/drawing/2014/main" id="{326C414F-33A7-31FD-0665-D4414EFB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59396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32271BA3-16E7-4DA6-E212-62E8F6E1C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7F9AA-8441-7A70-D422-24BB0CA3E207}"/>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Lessons learned</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A67FA14D-A0B2-3FF0-76CA-77E562CB898A}"/>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The process of visually modeling requires iterative process </a:t>
            </a:r>
          </a:p>
          <a:p>
            <a:pPr lvl="0">
              <a:defRPr/>
            </a:pPr>
            <a:r>
              <a:rPr lang="en-US" dirty="0">
                <a:solidFill>
                  <a:prstClr val="black"/>
                </a:solidFill>
              </a:rPr>
              <a:t>Post – modeling interview was useful to revisit ambiguity and overlooked information in the first interview </a:t>
            </a:r>
          </a:p>
          <a:p>
            <a:r>
              <a:rPr lang="en-US" dirty="0"/>
              <a:t>Persona creation was a challenge </a:t>
            </a:r>
          </a:p>
          <a:p>
            <a:r>
              <a:rPr lang="en-US" dirty="0"/>
              <a:t>Models are presented with assumptions</a:t>
            </a:r>
          </a:p>
          <a:p>
            <a:r>
              <a:rPr lang="en-US" dirty="0"/>
              <a:t>Feasible to model only the commonest processes </a:t>
            </a:r>
          </a:p>
          <a:p>
            <a:pPr lvl="0">
              <a:defRPr/>
            </a:pPr>
            <a:r>
              <a:rPr lang="en-US" dirty="0">
                <a:solidFill>
                  <a:prstClr val="black"/>
                </a:solidFill>
              </a:rPr>
              <a:t>Whenever possible, using more ‘tangible’ modeling of patient pathways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251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3F322498-66B3-64D3-AD7E-98F7C38D4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2CE5A-370B-0994-16D6-7FE40BD785C3}"/>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15812E"/>
                </a:solidFill>
                <a:effectLst/>
                <a:uLnTx/>
                <a:uFillTx/>
                <a:latin typeface="Calibri Light" panose="020F0302020204030204"/>
                <a:ea typeface="+mj-ea"/>
                <a:cs typeface="+mj-cs"/>
              </a:rPr>
              <a:t>Relevant publications</a:t>
            </a: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2906446D-4B61-81F4-2BAB-F3881590BEF9}"/>
              </a:ext>
            </a:extLst>
          </p:cNvPr>
          <p:cNvSpPr txBox="1">
            <a:spLocks/>
          </p:cNvSpPr>
          <p:nvPr/>
        </p:nvSpPr>
        <p:spPr>
          <a:xfrm>
            <a:off x="838200" y="1414329"/>
            <a:ext cx="10515600" cy="476263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dirty="0"/>
              <a:t>Bogale B, Solem IKL, Celius EG, Halvorsrud R. Visual </a:t>
            </a:r>
            <a:r>
              <a:rPr lang="en-GB" dirty="0" err="1"/>
              <a:t>Modeling</a:t>
            </a:r>
            <a:r>
              <a:rPr lang="en-GB" dirty="0"/>
              <a:t> of Multiple Sclerosis Patient Pathways: The Healthcare Workers’ Perspectives. In: </a:t>
            </a:r>
            <a:r>
              <a:rPr lang="en-GB" dirty="0" err="1"/>
              <a:t>Särestöniemi</a:t>
            </a:r>
            <a:r>
              <a:rPr lang="en-GB" dirty="0"/>
              <a:t> M, </a:t>
            </a:r>
            <a:r>
              <a:rPr lang="en-GB" dirty="0" err="1"/>
              <a:t>Keikhosrokiani</a:t>
            </a:r>
            <a:r>
              <a:rPr lang="en-GB" dirty="0"/>
              <a:t> P, Singh </a:t>
            </a:r>
            <a:r>
              <a:rPr lang="en-GB" dirty="0" err="1"/>
              <a:t>D,Harjula</a:t>
            </a:r>
            <a:r>
              <a:rPr lang="en-GB" dirty="0"/>
              <a:t> E, </a:t>
            </a:r>
            <a:r>
              <a:rPr lang="en-GB" dirty="0" err="1"/>
              <a:t>Tiulpin</a:t>
            </a:r>
            <a:r>
              <a:rPr lang="en-GB" dirty="0"/>
              <a:t> A, Jansson M, et al., editors. Digital Health and Wireless Solutions. </a:t>
            </a:r>
            <a:r>
              <a:rPr lang="en-GB" dirty="0" err="1"/>
              <a:t>Cham:Springer</a:t>
            </a:r>
            <a:r>
              <a:rPr lang="en-GB" dirty="0"/>
              <a:t> Nature Switzerland; 2024. p. 303–17.</a:t>
            </a:r>
          </a:p>
          <a:p>
            <a:pPr marL="0" indent="0" fontAlgn="base">
              <a:buNone/>
            </a:pPr>
            <a:r>
              <a:rPr lang="en-GB" dirty="0">
                <a:hlinkClick r:id="rId3"/>
              </a:rPr>
              <a:t>https://link.springer.com/chapter/10.1007/978-3-031-59080-1_22</a:t>
            </a:r>
            <a:endParaRPr lang="en-GB" dirty="0"/>
          </a:p>
          <a:p>
            <a:pPr marL="0" indent="0" fontAlgn="base">
              <a:buNone/>
            </a:pPr>
            <a:endParaRPr lang="en-GB" dirty="0"/>
          </a:p>
        </p:txBody>
      </p:sp>
    </p:spTree>
    <p:extLst>
      <p:ext uri="{BB962C8B-B14F-4D97-AF65-F5344CB8AC3E}">
        <p14:creationId xmlns:p14="http://schemas.microsoft.com/office/powerpoint/2010/main" val="324070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2" y="1453943"/>
            <a:ext cx="4641570"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About the method</a:t>
            </a:r>
          </a:p>
          <a:p>
            <a:r>
              <a:rPr lang="en-GB" sz="2000" dirty="0"/>
              <a:t>Step-by-step guide</a:t>
            </a:r>
          </a:p>
          <a:p>
            <a:r>
              <a:rPr lang="en-GB" sz="2000" dirty="0"/>
              <a:t>Lessons learned</a:t>
            </a:r>
          </a:p>
          <a:p>
            <a:r>
              <a:rPr lang="en-GB" sz="2000" dirty="0"/>
              <a:t>Key takeaways</a:t>
            </a:r>
          </a:p>
          <a:p>
            <a:r>
              <a:rPr lang="fr-FR" sz="2000" dirty="0"/>
              <a:t>Relevant publications</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 t="28398" r="3280" b="29522"/>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353800" y="630544"/>
            <a:ext cx="413093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About</a:t>
            </a:r>
            <a:endParaRPr lang="nb-NO" sz="4000" b="0" dirty="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6353799" y="1453943"/>
            <a:ext cx="5175055"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This document is part of the Pathway Toolbox </a:t>
            </a:r>
            <a:r>
              <a:rPr lang="en-GB" sz="2000" dirty="0">
                <a:hlinkClick r:id="rId5"/>
              </a:rPr>
              <a:t>www.cjml.no/health</a:t>
            </a:r>
            <a:endParaRPr lang="en-GB" sz="2000" dirty="0"/>
          </a:p>
          <a:p>
            <a:pPr marL="0" indent="0">
              <a:buNone/>
            </a:pPr>
            <a:r>
              <a:rPr lang="en-GB" sz="2000" dirty="0"/>
              <a:t>Developed within the Pathway research project (2021–2025) </a:t>
            </a:r>
          </a:p>
          <a:p>
            <a:pPr marL="0" indent="0">
              <a:buNone/>
            </a:pPr>
            <a:r>
              <a:rPr lang="en-GB" sz="2000" b="1" dirty="0"/>
              <a:t>Project partners: </a:t>
            </a:r>
          </a:p>
          <a:p>
            <a:pPr marL="0" indent="0">
              <a:lnSpc>
                <a:spcPct val="100000"/>
              </a:lnSpc>
              <a:spcBef>
                <a:spcPts val="200"/>
              </a:spcBef>
              <a:buNone/>
            </a:pPr>
            <a:r>
              <a:rPr lang="en-GB" sz="2000" dirty="0"/>
              <a:t>SINTEF Digital, Norway</a:t>
            </a:r>
          </a:p>
          <a:p>
            <a:pPr marL="0" indent="0">
              <a:lnSpc>
                <a:spcPct val="100000"/>
              </a:lnSpc>
              <a:spcBef>
                <a:spcPts val="200"/>
              </a:spcBef>
              <a:buNone/>
            </a:pPr>
            <a:r>
              <a:rPr lang="en-GB" sz="2000" dirty="0"/>
              <a:t>University of Oslo, Norway</a:t>
            </a:r>
          </a:p>
          <a:p>
            <a:pPr marL="0" indent="0">
              <a:lnSpc>
                <a:spcPct val="100000"/>
              </a:lnSpc>
              <a:spcBef>
                <a:spcPts val="200"/>
              </a:spcBef>
              <a:buNone/>
            </a:pPr>
            <a:r>
              <a:rPr lang="en-GB" sz="2000" dirty="0"/>
              <a:t>Aalto University, Finland</a:t>
            </a:r>
          </a:p>
          <a:p>
            <a:pPr marL="0" indent="0">
              <a:buNone/>
            </a:pPr>
            <a:endParaRPr lang="en-GB" sz="2000" dirty="0"/>
          </a:p>
          <a:p>
            <a:pPr marL="0" indent="0">
              <a:buNone/>
            </a:pPr>
            <a:r>
              <a:rPr lang="en-GB" sz="2000" b="1" dirty="0"/>
              <a:t>Funded by:</a:t>
            </a:r>
          </a:p>
          <a:p>
            <a:pPr marL="0" indent="0">
              <a:buNone/>
            </a:pPr>
            <a:r>
              <a:rPr lang="en-GB" sz="2000" dirty="0"/>
              <a:t>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Content</a:t>
            </a:r>
            <a:endParaRPr lang="nb-NO" sz="4000" b="0" dirty="0"/>
          </a:p>
        </p:txBody>
      </p:sp>
      <p:sp>
        <p:nvSpPr>
          <p:cNvPr id="27" name="Rectangle 26">
            <a:extLst>
              <a:ext uri="{FF2B5EF4-FFF2-40B4-BE49-F238E27FC236}">
                <a16:creationId xmlns:a16="http://schemas.microsoft.com/office/drawing/2014/main" id="{1925D740-42FD-EF1F-D1FE-A03319828A8C}"/>
              </a:ext>
            </a:extLst>
          </p:cNvPr>
          <p:cNvSpPr/>
          <p:nvPr/>
        </p:nvSpPr>
        <p:spPr>
          <a:xfrm>
            <a:off x="5754504" y="0"/>
            <a:ext cx="107913"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750" y="5848652"/>
            <a:ext cx="3099981" cy="992510"/>
          </a:xfrm>
          <a:prstGeom prst="rect">
            <a:avLst/>
          </a:prstGeom>
        </p:spPr>
      </p:pic>
    </p:spTree>
    <p:extLst>
      <p:ext uri="{BB962C8B-B14F-4D97-AF65-F5344CB8AC3E}">
        <p14:creationId xmlns:p14="http://schemas.microsoft.com/office/powerpoint/2010/main" val="159002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solidFill>
                  <a:srgbClr val="15812E"/>
                </a:solidFill>
              </a:rPr>
              <a:t>About the method</a:t>
            </a:r>
            <a:endParaRPr lang="nb-NO" sz="4800" dirty="0">
              <a:solidFill>
                <a:srgbClr val="15812E"/>
              </a:solidFill>
            </a:endParaRPr>
          </a:p>
        </p:txBody>
      </p:sp>
      <p:sp>
        <p:nvSpPr>
          <p:cNvPr id="3" name="Content Placeholder 4">
            <a:extLst>
              <a:ext uri="{FF2B5EF4-FFF2-40B4-BE49-F238E27FC236}">
                <a16:creationId xmlns:a16="http://schemas.microsoft.com/office/drawing/2014/main" id="{DAFC8978-0103-B48E-9016-7856628B76A3}"/>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Purpose </a:t>
            </a:r>
          </a:p>
          <a:p>
            <a:r>
              <a:rPr lang="en-GB" sz="2400" dirty="0"/>
              <a:t>Context and adaptations</a:t>
            </a:r>
          </a:p>
          <a:p>
            <a:endParaRPr lang="nb-NO" dirty="0"/>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C5F2FBEF-B0DA-3387-6DE9-B8386E9CD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B5A77-64DC-2823-B86A-C794538A68E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a:solidFill>
                  <a:srgbClr val="15812E"/>
                </a:solidFill>
              </a:rPr>
              <a:t>Purpose</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EEE0A7F3-FCD0-2C32-7BD4-049303BEBF0B}"/>
              </a:ext>
            </a:extLst>
          </p:cNvPr>
          <p:cNvSpPr txBox="1">
            <a:spLocks/>
          </p:cNvSpPr>
          <p:nvPr/>
        </p:nvSpPr>
        <p:spPr>
          <a:xfrm>
            <a:off x="838200" y="1414329"/>
            <a:ext cx="10515600" cy="4762634"/>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dirty="0">
                <a:solidFill>
                  <a:prstClr val="black"/>
                </a:solidFill>
              </a:rPr>
              <a:t>To map patient pathways: </a:t>
            </a:r>
          </a:p>
          <a:p>
            <a:pPr lvl="1">
              <a:defRPr/>
            </a:pPr>
            <a:r>
              <a:rPr lang="en-GB" dirty="0">
                <a:solidFill>
                  <a:prstClr val="black"/>
                </a:solidFill>
              </a:rPr>
              <a:t>Mapping of patient pathways is a method to identify how care processes are structured for a given patient group — across time, settings, and actors. </a:t>
            </a:r>
          </a:p>
          <a:p>
            <a:pPr lvl="1">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The method is based on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Customer Journey Analysis (CJA</a:t>
            </a:r>
            <a:r>
              <a:rPr lang="en-US" b="1" dirty="0">
                <a:solidFill>
                  <a:prstClr val="black"/>
                </a:solidFill>
                <a:latin typeface="Calibri" panose="020F0502020204030204"/>
              </a:rPr>
              <a:t>)</a:t>
            </a:r>
            <a:r>
              <a:rPr lang="en-US" dirty="0">
                <a:solidFill>
                  <a:prstClr val="black"/>
                </a:solidFill>
                <a:latin typeface="Calibri" panose="020F0502020204030204"/>
              </a:rPr>
              <a:t>.</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a:solidFill>
                  <a:prstClr val="black"/>
                </a:solidFill>
              </a:rPr>
              <a:t>In a healthcare context, CJA has been adapted to map patient pathways, providing a structured model of how care is intended to be delivered across actors and communication channels. </a:t>
            </a:r>
            <a:endParaRPr lang="en-GB" dirty="0">
              <a:solidFill>
                <a:prstClr val="black"/>
              </a:solidFill>
              <a:ea typeface="Calibri"/>
              <a:cs typeface="Calibri"/>
            </a:endParaRPr>
          </a:p>
          <a:p>
            <a:pPr>
              <a:defRPr/>
            </a:pPr>
            <a:r>
              <a:rPr lang="en-US" dirty="0">
                <a:solidFill>
                  <a:prstClr val="black"/>
                </a:solidFill>
              </a:rPr>
              <a:t>To model using visual modeling language:</a:t>
            </a:r>
          </a:p>
          <a:p>
            <a:pPr lvl="1">
              <a:defRPr/>
            </a:pPr>
            <a:r>
              <a:rPr lang="en-US" dirty="0">
                <a:solidFill>
                  <a:prstClr val="black"/>
                </a:solidFill>
              </a:rPr>
              <a:t>Visualization with </a:t>
            </a:r>
            <a:r>
              <a:rPr lang="en-US" b="1" dirty="0">
                <a:solidFill>
                  <a:prstClr val="black"/>
                </a:solidFill>
              </a:rPr>
              <a:t>Customer Journey Modelling Language (CJML) </a:t>
            </a:r>
            <a:r>
              <a:rPr lang="en-US" dirty="0">
                <a:solidFill>
                  <a:prstClr val="black"/>
                </a:solidFill>
              </a:rPr>
              <a:t>ensures the pathway is represented in a consistent and communicable way.</a:t>
            </a:r>
            <a:r>
              <a:rPr lang="en-US" dirty="0">
                <a:solidFill>
                  <a:prstClr val="black"/>
                </a:solidFill>
                <a:latin typeface="Calibri" panose="020F0502020204030204"/>
              </a:rPr>
              <a:t> </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ts val="1000"/>
              </a:spcBef>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The patient pathway serves as a baseline model that can be later compared with actual instances, patient journeys. </a:t>
            </a:r>
          </a:p>
          <a:p>
            <a:pPr lvl="1">
              <a:spcBef>
                <a:spcPts val="1000"/>
              </a:spcBef>
              <a:defRPr/>
            </a:pPr>
            <a:r>
              <a:rPr lang="en-US" dirty="0">
                <a:solidFill>
                  <a:prstClr val="black"/>
                </a:solidFill>
                <a:latin typeface="Calibri" panose="020F0502020204030204"/>
              </a:rPr>
              <a:t>In this case where we have unstructured patient pathways, it can also be used to develop a structured patient pathways that can serve as a blue print against which the patient journeys can be compared </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3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53AED-B370-24DE-C6B1-31CEF39F5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A084B-ED52-F086-462D-2500A7ABC7D6}"/>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Context and adaptions</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AE70CE96-D59B-D4E7-6468-A436ABD15E1C}"/>
              </a:ext>
            </a:extLst>
          </p:cNvPr>
          <p:cNvSpPr txBox="1">
            <a:spLocks/>
          </p:cNvSpPr>
          <p:nvPr/>
        </p:nvSpPr>
        <p:spPr>
          <a:xfrm>
            <a:off x="838200" y="1414329"/>
            <a:ext cx="10515600" cy="476263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dirty="0">
                <a:solidFill>
                  <a:prstClr val="black"/>
                </a:solidFill>
              </a:rPr>
              <a:t>Key information</a:t>
            </a:r>
          </a:p>
          <a:p>
            <a:pPr lvl="1">
              <a:defRPr/>
            </a:pPr>
            <a:r>
              <a:rPr lang="en-US" dirty="0">
                <a:solidFill>
                  <a:prstClr val="black"/>
                </a:solidFill>
              </a:rPr>
              <a:t>Neurology care in this context is ‘unstructured’ or ‘unstandardized’ hence expected to be highly individualized </a:t>
            </a:r>
          </a:p>
          <a:p>
            <a:pPr lvl="1">
              <a:defRPr/>
            </a:pPr>
            <a:r>
              <a:rPr lang="en-US" dirty="0">
                <a:solidFill>
                  <a:prstClr val="black"/>
                </a:solidFill>
              </a:rPr>
              <a:t>Method: mixed approach including iterative mapping and visual modeling </a:t>
            </a:r>
          </a:p>
          <a:p>
            <a:pPr lvl="1">
              <a:defRPr/>
            </a:pPr>
            <a:r>
              <a:rPr lang="en-GB" dirty="0">
                <a:solidFill>
                  <a:prstClr val="black"/>
                </a:solidFill>
              </a:rPr>
              <a:t>Participants: </a:t>
            </a:r>
            <a:r>
              <a:rPr lang="en-US" sz="2500" dirty="0">
                <a:solidFill>
                  <a:prstClr val="black"/>
                </a:solidFill>
              </a:rPr>
              <a:t>healthcare professionals (clinicians, coordinators, administrative staff).</a:t>
            </a:r>
          </a:p>
          <a:p>
            <a:pPr lvl="1">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Study period: weeks </a:t>
            </a:r>
            <a:r>
              <a:rPr lang="en-US" dirty="0"/>
              <a:t>depending on pathway complexity and organizational scope.</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Ethical consideration: participation in the study was voluntary and based on informed consent.</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Data collection method</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r>
              <a:rPr lang="en-US" dirty="0"/>
              <a:t>Desk top review of guidelines and organization of care, process mapping </a:t>
            </a:r>
            <a:r>
              <a:rPr lang="en-GB" dirty="0"/>
              <a:t>includes a pre-</a:t>
            </a:r>
            <a:r>
              <a:rPr lang="en-GB" dirty="0" err="1"/>
              <a:t>modeling</a:t>
            </a:r>
            <a:r>
              <a:rPr lang="en-GB" dirty="0"/>
              <a:t> interview using interview guide (a meeting agenda) and post-</a:t>
            </a:r>
            <a:r>
              <a:rPr lang="en-GB" dirty="0" err="1"/>
              <a:t>modeling</a:t>
            </a:r>
            <a:r>
              <a:rPr lang="en-GB" dirty="0"/>
              <a:t> interview and feedback to the .v1 CJML model</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GB" dirty="0">
                <a:solidFill>
                  <a:prstClr val="black"/>
                </a:solidFill>
              </a:rPr>
              <a:t>Results</a:t>
            </a:r>
          </a:p>
          <a:p>
            <a:pPr lvl="1">
              <a:defRPr/>
            </a:pPr>
            <a:r>
              <a:rPr lang="en-US" dirty="0">
                <a:solidFill>
                  <a:prstClr val="black"/>
                </a:solidFill>
              </a:rPr>
              <a:t>Detailed listing of expected touchpoints, roles, and transitions. </a:t>
            </a:r>
          </a:p>
          <a:p>
            <a:pPr lvl="1">
              <a:defRPr/>
            </a:pPr>
            <a:r>
              <a:rPr lang="en-US" dirty="0">
                <a:solidFill>
                  <a:prstClr val="black"/>
                </a:solidFill>
              </a:rPr>
              <a:t>Reduction of workflow to prepare for visual modeling for a group of patients (e.g., uncomplicated)</a:t>
            </a:r>
          </a:p>
          <a:p>
            <a:pPr lvl="1">
              <a:defRPr/>
            </a:pPr>
            <a:r>
              <a:rPr lang="en-US" dirty="0">
                <a:solidFill>
                  <a:prstClr val="black"/>
                </a:solidFill>
              </a:rPr>
              <a:t>A baseline model of the intended patient pathway.</a:t>
            </a:r>
          </a:p>
          <a:p>
            <a:pPr>
              <a:defRPr/>
            </a:pPr>
            <a:r>
              <a:rPr lang="en-GB" dirty="0">
                <a:solidFill>
                  <a:prstClr val="black"/>
                </a:solidFill>
              </a:rPr>
              <a:t>Method adapted by</a:t>
            </a:r>
          </a:p>
          <a:p>
            <a:pPr lvl="1">
              <a:defRPr/>
            </a:pPr>
            <a:r>
              <a:rPr lang="en-GB" dirty="0">
                <a:solidFill>
                  <a:prstClr val="black"/>
                </a:solidFill>
              </a:rPr>
              <a:t>The research team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00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FD78B-93DC-C7AE-335B-F8901DAF58A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42F4D6C-C292-03D3-EBEF-DA37F1B9CCA2}"/>
              </a:ext>
            </a:extLst>
          </p:cNvPr>
          <p:cNvSpPr txBox="1">
            <a:spLocks/>
          </p:cNvSpPr>
          <p:nvPr/>
        </p:nvSpPr>
        <p:spPr>
          <a:xfrm>
            <a:off x="1034041" y="2452743"/>
            <a:ext cx="6915150" cy="8184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solidFill>
                  <a:srgbClr val="15812E"/>
                </a:solidFill>
              </a:rPr>
              <a:t>Step-by-step guide</a:t>
            </a:r>
          </a:p>
        </p:txBody>
      </p:sp>
      <p:pic>
        <p:nvPicPr>
          <p:cNvPr id="4" name="Picture 3" descr="A green text on a black background&#10;&#10;AI-generated content may be incorrect.">
            <a:extLst>
              <a:ext uri="{FF2B5EF4-FFF2-40B4-BE49-F238E27FC236}">
                <a16:creationId xmlns:a16="http://schemas.microsoft.com/office/drawing/2014/main" id="{670C3B0A-8E6C-B2D1-4030-DBF55A0BD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9261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4F165-B248-3487-94C6-8A3BDE5324D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51FA1-0A0F-C2EB-F5F1-25D5CC34CC62}"/>
              </a:ext>
            </a:extLst>
          </p:cNvPr>
          <p:cNvSpPr txBox="1">
            <a:spLocks/>
          </p:cNvSpPr>
          <p:nvPr/>
        </p:nvSpPr>
        <p:spPr>
          <a:xfrm>
            <a:off x="838200" y="556995"/>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Aft>
                <a:spcPts val="600"/>
              </a:spcAft>
              <a:defRPr/>
            </a:pPr>
            <a:r>
              <a:rPr lang="en-US" sz="4800" dirty="0">
                <a:solidFill>
                  <a:srgbClr val="15812E"/>
                </a:solidFill>
              </a:rPr>
              <a:t>Overview of steps </a:t>
            </a:r>
          </a:p>
        </p:txBody>
      </p:sp>
      <p:pic>
        <p:nvPicPr>
          <p:cNvPr id="4" name="Grafikk 3" descr="Blink med heldekkende fyll">
            <a:extLst>
              <a:ext uri="{FF2B5EF4-FFF2-40B4-BE49-F238E27FC236}">
                <a16:creationId xmlns:a16="http://schemas.microsoft.com/office/drawing/2014/main" id="{5D210CA1-E3E0-614B-E910-F63F8E531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13579" y="254597"/>
            <a:ext cx="926802" cy="926802"/>
          </a:xfrm>
          <a:prstGeom prst="rect">
            <a:avLst/>
          </a:prstGeom>
        </p:spPr>
      </p:pic>
      <p:graphicFrame>
        <p:nvGraphicFramePr>
          <p:cNvPr id="7" name="Content Placeholder 2">
            <a:extLst>
              <a:ext uri="{FF2B5EF4-FFF2-40B4-BE49-F238E27FC236}">
                <a16:creationId xmlns:a16="http://schemas.microsoft.com/office/drawing/2014/main" id="{F0BFE252-2FE0-83B2-71BC-92FDBAB8D343}"/>
              </a:ext>
            </a:extLst>
          </p:cNvPr>
          <p:cNvGraphicFramePr/>
          <p:nvPr>
            <p:extLst>
              <p:ext uri="{D42A27DB-BD31-4B8C-83A1-F6EECF244321}">
                <p14:modId xmlns:p14="http://schemas.microsoft.com/office/powerpoint/2010/main" val="12872066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322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462239-DC51-ADF0-FBDB-13CEF63C7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FEB42-6097-B232-9009-DB23BBA9E3F2}"/>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Summary of the visual modelling phase </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A271D6DC-F2C1-91CD-9CD9-FAADFEBDCBBA}"/>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C22428A-5652-8D15-F03E-DAB8174B4D77}"/>
              </a:ext>
            </a:extLst>
          </p:cNvPr>
          <p:cNvPicPr>
            <a:picLocks noChangeAspect="1"/>
          </p:cNvPicPr>
          <p:nvPr/>
        </p:nvPicPr>
        <p:blipFill>
          <a:blip r:embed="rId3"/>
          <a:stretch>
            <a:fillRect/>
          </a:stretch>
        </p:blipFill>
        <p:spPr>
          <a:xfrm>
            <a:off x="1515407" y="1846719"/>
            <a:ext cx="7657240" cy="3596952"/>
          </a:xfrm>
          <a:prstGeom prst="rect">
            <a:avLst/>
          </a:prstGeom>
        </p:spPr>
      </p:pic>
    </p:spTree>
    <p:extLst>
      <p:ext uri="{BB962C8B-B14F-4D97-AF65-F5344CB8AC3E}">
        <p14:creationId xmlns:p14="http://schemas.microsoft.com/office/powerpoint/2010/main" val="428098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49A0E0C-ACD3-7CEE-31C7-A50F41410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558A2-3BCB-FA78-1C31-472568005B0C}"/>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1: </a:t>
            </a:r>
            <a:r>
              <a:rPr lang="en-US" dirty="0">
                <a:solidFill>
                  <a:srgbClr val="15812E"/>
                </a:solidFill>
              </a:rPr>
              <a:t>Desk review of available documents </a:t>
            </a:r>
          </a:p>
          <a:p>
            <a:pPr lvl="0">
              <a:defRPr/>
            </a:pP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C76FC32D-FAF6-B676-77E1-C07BCD0512E1}"/>
              </a:ext>
            </a:extLst>
          </p:cNvPr>
          <p:cNvSpPr txBox="1">
            <a:spLocks/>
          </p:cNvSpPr>
          <p:nvPr/>
        </p:nvSpPr>
        <p:spPr>
          <a:xfrm>
            <a:off x="838200" y="1414329"/>
            <a:ext cx="10515600" cy="476263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Aim</a:t>
            </a:r>
          </a:p>
          <a:p>
            <a:r>
              <a:rPr lang="en-US" dirty="0"/>
              <a:t>To identify a comprehensive set of documents: clinical and procedural guidelines at national, regional, or institutional levels used in the treatment of MS cases.</a:t>
            </a:r>
          </a:p>
          <a:p>
            <a:pPr marL="0" indent="0">
              <a:buNone/>
            </a:pPr>
            <a:r>
              <a:rPr lang="en-US" b="1" dirty="0"/>
              <a:t>Steps</a:t>
            </a:r>
          </a:p>
          <a:p>
            <a:r>
              <a:rPr lang="en-US" dirty="0"/>
              <a:t>Identified relevant sources, including directorate of health websites, professional associations, and patient organizations (e.g., International MS Federation).</a:t>
            </a:r>
          </a:p>
          <a:p>
            <a:r>
              <a:rPr lang="en-US" dirty="0"/>
              <a:t>Retrieved clinical recommendations, treatment guidelines, care process descriptions (e.g., </a:t>
            </a:r>
            <a:r>
              <a:rPr lang="en-US" i="1" dirty="0" err="1"/>
              <a:t>Prioriteringsveileder</a:t>
            </a:r>
            <a:r>
              <a:rPr lang="en-US" dirty="0"/>
              <a:t>), and national and international consensus documents.</a:t>
            </a:r>
          </a:p>
          <a:p>
            <a:r>
              <a:rPr lang="en-US" dirty="0"/>
              <a:t>Develop a high-level patient care process aligned with the organization of health services (example provided on the next slide).</a:t>
            </a:r>
          </a:p>
          <a:p>
            <a:pPr lvl="0">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k 3" descr="Blink med heldekkende fyll">
            <a:extLst>
              <a:ext uri="{FF2B5EF4-FFF2-40B4-BE49-F238E27FC236}">
                <a16:creationId xmlns:a16="http://schemas.microsoft.com/office/drawing/2014/main" id="{66A01CF9-0612-9DF1-F8A1-ED89C3B658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0399" y="217636"/>
            <a:ext cx="926802" cy="926802"/>
          </a:xfrm>
          <a:prstGeom prst="rect">
            <a:avLst/>
          </a:prstGeom>
        </p:spPr>
      </p:pic>
    </p:spTree>
    <p:extLst>
      <p:ext uri="{BB962C8B-B14F-4D97-AF65-F5344CB8AC3E}">
        <p14:creationId xmlns:p14="http://schemas.microsoft.com/office/powerpoint/2010/main" val="1081489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2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Create a new document." ma:contentTypeScope="" ma:versionID="0d7103435dfe0e8f875301f6eec2395a">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0e4cd608ca614af976097329f3a34207"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Shared With Details"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3593F8-BB7E-4334-A336-9BBD1F441E6A}">
  <ds:schemaRefs>
    <ds:schemaRef ds:uri="http://schemas.microsoft.com/sharepoint/v3/contenttype/forms"/>
  </ds:schemaRefs>
</ds:datastoreItem>
</file>

<file path=customXml/itemProps2.xml><?xml version="1.0" encoding="utf-8"?>
<ds:datastoreItem xmlns:ds="http://schemas.openxmlformats.org/officeDocument/2006/customXml" ds:itemID="{E0C5171B-1060-42CB-9782-65684B412A21}">
  <ds:schemaRefs>
    <ds:schemaRef ds:uri="3ba0c5c5-7e56-42de-b0e7-a4e1f6d603bb"/>
    <ds:schemaRef ds:uri="8bbd4995-53b7-43e2-b62f-10947586ac31"/>
    <ds:schemaRef ds:uri="e17d68e7-3aed-405b-8ea4-7d85968b99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40AB30-7140-4C44-931D-26629B49E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0</TotalTime>
  <Words>1559</Words>
  <Application>Microsoft Office PowerPoint</Application>
  <PresentationFormat>Widescreen</PresentationFormat>
  <Paragraphs>146</Paragraphs>
  <Slides>19</Slides>
  <Notes>5</Notes>
  <HiddenSlides>0</HiddenSlides>
  <MMClips>0</MMClips>
  <ScaleCrop>false</ScaleCrop>
  <HeadingPairs>
    <vt:vector size="4" baseType="variant">
      <vt:variant>
        <vt:lpstr>Tema</vt:lpstr>
      </vt:variant>
      <vt:variant>
        <vt:i4>4</vt:i4>
      </vt:variant>
      <vt:variant>
        <vt:lpstr>Lysbildetitler</vt:lpstr>
      </vt:variant>
      <vt:variant>
        <vt:i4>19</vt:i4>
      </vt:variant>
    </vt:vector>
  </HeadingPairs>
  <TitlesOfParts>
    <vt:vector size="23" baseType="lpstr">
      <vt:lpstr>Office Theme</vt:lpstr>
      <vt:lpstr>SINTEF Lys</vt:lpstr>
      <vt:lpstr>1_SINTEF Lys</vt:lpstr>
      <vt:lpstr>2_SINTEF Lys</vt:lpstr>
      <vt:lpstr>Mapping of MS patient pathways (CJML)</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Binyam Bogale Bungudo</cp:lastModifiedBy>
  <cp:revision>212</cp:revision>
  <cp:lastPrinted>2025-03-11T14:07:34Z</cp:lastPrinted>
  <dcterms:created xsi:type="dcterms:W3CDTF">2023-10-26T12:36:45Z</dcterms:created>
  <dcterms:modified xsi:type="dcterms:W3CDTF">2026-01-20T14:42:25Z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ies>
</file>