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32"/>
  </p:notesMasterIdLst>
  <p:sldIdLst>
    <p:sldId id="3948" r:id="rId7"/>
    <p:sldId id="3971" r:id="rId8"/>
    <p:sldId id="3966" r:id="rId9"/>
    <p:sldId id="3991" r:id="rId10"/>
    <p:sldId id="4010" r:id="rId11"/>
    <p:sldId id="3992" r:id="rId12"/>
    <p:sldId id="3993" r:id="rId13"/>
    <p:sldId id="3994" r:id="rId14"/>
    <p:sldId id="3995" r:id="rId15"/>
    <p:sldId id="3996" r:id="rId16"/>
    <p:sldId id="4002" r:id="rId17"/>
    <p:sldId id="4003" r:id="rId18"/>
    <p:sldId id="4004" r:id="rId19"/>
    <p:sldId id="4014" r:id="rId20"/>
    <p:sldId id="3853" r:id="rId21"/>
    <p:sldId id="4000" r:id="rId22"/>
    <p:sldId id="4011" r:id="rId23"/>
    <p:sldId id="3997" r:id="rId24"/>
    <p:sldId id="3998" r:id="rId25"/>
    <p:sldId id="4013" r:id="rId26"/>
    <p:sldId id="4012" r:id="rId27"/>
    <p:sldId id="4005" r:id="rId28"/>
    <p:sldId id="4006" r:id="rId29"/>
    <p:sldId id="4007" r:id="rId30"/>
    <p:sldId id="4008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3164DA-0898-41DC-BF04-587B06849FFF}">
          <p14:sldIdLst>
            <p14:sldId id="3948"/>
            <p14:sldId id="3971"/>
            <p14:sldId id="3966"/>
          </p14:sldIdLst>
        </p14:section>
        <p14:section name="Templates'" id="{646096FC-D21D-448C-A824-8F51262A283D}">
          <p14:sldIdLst>
            <p14:sldId id="3991"/>
            <p14:sldId id="4010"/>
            <p14:sldId id="3992"/>
            <p14:sldId id="3993"/>
            <p14:sldId id="3994"/>
            <p14:sldId id="3995"/>
            <p14:sldId id="3996"/>
            <p14:sldId id="4002"/>
            <p14:sldId id="4003"/>
            <p14:sldId id="4004"/>
          </p14:sldIdLst>
        </p14:section>
        <p14:section name="Symbol gallery" id="{492C5033-25FD-4A69-AB6D-E49FC6458B36}">
          <p14:sldIdLst>
            <p14:sldId id="4014"/>
            <p14:sldId id="3853"/>
            <p14:sldId id="4000"/>
          </p14:sldIdLst>
        </p14:section>
        <p14:section name="Special features" id="{8D914BAD-F76A-4CCD-9BC1-ADC798E3FA9A}">
          <p14:sldIdLst>
            <p14:sldId id="4011"/>
            <p14:sldId id="3997"/>
            <p14:sldId id="3998"/>
          </p14:sldIdLst>
        </p14:section>
        <p14:section name="Examples" id="{E3CD95E7-42F0-4ACF-B26B-86494E8EB4C4}">
          <p14:sldIdLst>
            <p14:sldId id="4013"/>
            <p14:sldId id="4012"/>
            <p14:sldId id="4005"/>
            <p14:sldId id="4006"/>
            <p14:sldId id="4007"/>
            <p14:sldId id="40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963"/>
    <a:srgbClr val="7EC376"/>
    <a:srgbClr val="5B9BD5"/>
    <a:srgbClr val="A6C9E8"/>
    <a:srgbClr val="FFCCCC"/>
    <a:srgbClr val="9999FF"/>
    <a:srgbClr val="C8E6C9"/>
    <a:srgbClr val="FF99FF"/>
    <a:srgbClr val="4472C4"/>
    <a:srgbClr val="F7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4404" autoAdjust="0"/>
  </p:normalViewPr>
  <p:slideViewPr>
    <p:cSldViewPr snapToGrid="0">
      <p:cViewPr varScale="1">
        <p:scale>
          <a:sx n="134" d="100"/>
          <a:sy n="134" d="100"/>
        </p:scale>
        <p:origin x="812" y="100"/>
      </p:cViewPr>
      <p:guideLst>
        <p:guide orient="horz" pos="4133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hild Halvorsrud" userId="917ea340-fd63-490f-a7db-68428d24cf32" providerId="ADAL" clId="{6FA999E9-229C-4E9A-8ABA-655365537A19}"/>
    <pc:docChg chg="undo custSel addSld delSld modSld sldOrd addSection modSection">
      <pc:chgData name="Ragnhild Halvorsrud" userId="917ea340-fd63-490f-a7db-68428d24cf32" providerId="ADAL" clId="{6FA999E9-229C-4E9A-8ABA-655365537A19}" dt="2026-03-28T11:48:28.273" v="3483" actId="14100"/>
      <pc:docMkLst>
        <pc:docMk/>
      </pc:docMkLst>
      <pc:sldChg chg="delSp modSp mod">
        <pc:chgData name="Ragnhild Halvorsrud" userId="917ea340-fd63-490f-a7db-68428d24cf32" providerId="ADAL" clId="{6FA999E9-229C-4E9A-8ABA-655365537A19}" dt="2026-03-28T11:48:28.273" v="3483" actId="14100"/>
        <pc:sldMkLst>
          <pc:docMk/>
          <pc:sldMk cId="1930253603" sldId="3853"/>
        </pc:sldMkLst>
        <pc:spChg chg="mod">
          <ac:chgData name="Ragnhild Halvorsrud" userId="917ea340-fd63-490f-a7db-68428d24cf32" providerId="ADAL" clId="{6FA999E9-229C-4E9A-8ABA-655365537A19}" dt="2026-03-03T15:13:42.151" v="1888" actId="14100"/>
          <ac:spMkLst>
            <pc:docMk/>
            <pc:sldMk cId="1930253603" sldId="3853"/>
            <ac:spMk id="2" creationId="{00000000-0000-0000-0000-000000000000}"/>
          </ac:spMkLst>
        </pc:spChg>
        <pc:spChg chg="mod">
          <ac:chgData name="Ragnhild Halvorsrud" userId="917ea340-fd63-490f-a7db-68428d24cf32" providerId="ADAL" clId="{6FA999E9-229C-4E9A-8ABA-655365537A19}" dt="2026-03-02T12:49:21.418" v="1604" actId="20577"/>
          <ac:spMkLst>
            <pc:docMk/>
            <pc:sldMk cId="1930253603" sldId="3853"/>
            <ac:spMk id="3" creationId="{3ABD8B86-826B-290F-BEBE-EDCC511FA2E9}"/>
          </ac:spMkLst>
        </pc:spChg>
        <pc:spChg chg="mod">
          <ac:chgData name="Ragnhild Halvorsrud" userId="917ea340-fd63-490f-a7db-68428d24cf32" providerId="ADAL" clId="{6FA999E9-229C-4E9A-8ABA-655365537A19}" dt="2026-03-02T12:49:43.168" v="1624" actId="1037"/>
          <ac:spMkLst>
            <pc:docMk/>
            <pc:sldMk cId="1930253603" sldId="3853"/>
            <ac:spMk id="10" creationId="{CCD63584-3EED-9570-1135-661E612E5710}"/>
          </ac:spMkLst>
        </pc:spChg>
        <pc:spChg chg="mod">
          <ac:chgData name="Ragnhild Halvorsrud" userId="917ea340-fd63-490f-a7db-68428d24cf32" providerId="ADAL" clId="{6FA999E9-229C-4E9A-8ABA-655365537A19}" dt="2026-03-02T12:49:43.168" v="1624" actId="1037"/>
          <ac:spMkLst>
            <pc:docMk/>
            <pc:sldMk cId="1930253603" sldId="3853"/>
            <ac:spMk id="14" creationId="{7982A45E-CF0C-A039-556B-6F33F82E3AD3}"/>
          </ac:spMkLst>
        </pc:spChg>
        <pc:spChg chg="mod">
          <ac:chgData name="Ragnhild Halvorsrud" userId="917ea340-fd63-490f-a7db-68428d24cf32" providerId="ADAL" clId="{6FA999E9-229C-4E9A-8ABA-655365537A19}" dt="2026-03-02T12:49:43.168" v="1624" actId="1037"/>
          <ac:spMkLst>
            <pc:docMk/>
            <pc:sldMk cId="1930253603" sldId="3853"/>
            <ac:spMk id="16" creationId="{5C0BAEA6-6CDE-563D-8EB0-4BF52217AD46}"/>
          </ac:spMkLst>
        </pc:spChg>
        <pc:spChg chg="mod">
          <ac:chgData name="Ragnhild Halvorsrud" userId="917ea340-fd63-490f-a7db-68428d24cf32" providerId="ADAL" clId="{6FA999E9-229C-4E9A-8ABA-655365537A19}" dt="2026-03-25T15:18:08.834" v="3478" actId="6549"/>
          <ac:spMkLst>
            <pc:docMk/>
            <pc:sldMk cId="1930253603" sldId="3853"/>
            <ac:spMk id="54" creationId="{1462742A-77A0-14DA-FA18-8CEA20CC177D}"/>
          </ac:spMkLst>
        </pc:spChg>
        <pc:spChg chg="mod">
          <ac:chgData name="Ragnhild Halvorsrud" userId="917ea340-fd63-490f-a7db-68428d24cf32" providerId="ADAL" clId="{6FA999E9-229C-4E9A-8ABA-655365537A19}" dt="2026-03-25T15:18:16.079" v="3479" actId="20577"/>
          <ac:spMkLst>
            <pc:docMk/>
            <pc:sldMk cId="1930253603" sldId="3853"/>
            <ac:spMk id="55" creationId="{64BE86DA-95AF-14A5-92BF-B8D69AFE14D3}"/>
          </ac:spMkLst>
        </pc:spChg>
        <pc:spChg chg="mod">
          <ac:chgData name="Ragnhild Halvorsrud" userId="917ea340-fd63-490f-a7db-68428d24cf32" providerId="ADAL" clId="{6FA999E9-229C-4E9A-8ABA-655365537A19}" dt="2026-03-25T15:18:17.891" v="3480" actId="20577"/>
          <ac:spMkLst>
            <pc:docMk/>
            <pc:sldMk cId="1930253603" sldId="3853"/>
            <ac:spMk id="56" creationId="{6EAD66E8-F4A6-240F-FC23-9C77BAA9CBD8}"/>
          </ac:spMkLst>
        </pc:spChg>
        <pc:spChg chg="mod">
          <ac:chgData name="Ragnhild Halvorsrud" userId="917ea340-fd63-490f-a7db-68428d24cf32" providerId="ADAL" clId="{6FA999E9-229C-4E9A-8ABA-655365537A19}" dt="2026-03-02T12:49:43.168" v="1624" actId="1037"/>
          <ac:spMkLst>
            <pc:docMk/>
            <pc:sldMk cId="1930253603" sldId="3853"/>
            <ac:spMk id="63" creationId="{2B546CB5-547D-EDC0-3BD8-5395BFB041BA}"/>
          </ac:spMkLst>
        </pc:spChg>
        <pc:spChg chg="mod">
          <ac:chgData name="Ragnhild Halvorsrud" userId="917ea340-fd63-490f-a7db-68428d24cf32" providerId="ADAL" clId="{6FA999E9-229C-4E9A-8ABA-655365537A19}" dt="2026-03-25T15:18:20.548" v="3481" actId="20577"/>
          <ac:spMkLst>
            <pc:docMk/>
            <pc:sldMk cId="1930253603" sldId="3853"/>
            <ac:spMk id="68" creationId="{72D2DBC5-8677-4C0E-4B1F-52B591031753}"/>
          </ac:spMkLst>
        </pc:spChg>
        <pc:spChg chg="mod">
          <ac:chgData name="Ragnhild Halvorsrud" userId="917ea340-fd63-490f-a7db-68428d24cf32" providerId="ADAL" clId="{6FA999E9-229C-4E9A-8ABA-655365537A19}" dt="2026-03-03T15:14:16.625" v="1903" actId="1076"/>
          <ac:spMkLst>
            <pc:docMk/>
            <pc:sldMk cId="1930253603" sldId="3853"/>
            <ac:spMk id="69" creationId="{CAB79941-7468-E467-A608-E4C7D308F917}"/>
          </ac:spMkLst>
        </pc:spChg>
        <pc:spChg chg="mod">
          <ac:chgData name="Ragnhild Halvorsrud" userId="917ea340-fd63-490f-a7db-68428d24cf32" providerId="ADAL" clId="{6FA999E9-229C-4E9A-8ABA-655365537A19}" dt="2026-03-02T12:50:00.413" v="1629" actId="1035"/>
          <ac:spMkLst>
            <pc:docMk/>
            <pc:sldMk cId="1930253603" sldId="3853"/>
            <ac:spMk id="70" creationId="{ECF15019-A0E4-09CD-6DEE-DE2796406508}"/>
          </ac:spMkLst>
        </pc:spChg>
        <pc:spChg chg="mod">
          <ac:chgData name="Ragnhild Halvorsrud" userId="917ea340-fd63-490f-a7db-68428d24cf32" providerId="ADAL" clId="{6FA999E9-229C-4E9A-8ABA-655365537A19}" dt="2026-03-02T12:49:08.773" v="1597" actId="1036"/>
          <ac:spMkLst>
            <pc:docMk/>
            <pc:sldMk cId="1930253603" sldId="3853"/>
            <ac:spMk id="76" creationId="{0D0C8A78-75A3-9A9E-6CE4-6142E0F25910}"/>
          </ac:spMkLst>
        </pc:spChg>
        <pc:spChg chg="mod">
          <ac:chgData name="Ragnhild Halvorsrud" userId="917ea340-fd63-490f-a7db-68428d24cf32" providerId="ADAL" clId="{6FA999E9-229C-4E9A-8ABA-655365537A19}" dt="2026-03-02T12:47:42.510" v="1555" actId="108"/>
          <ac:spMkLst>
            <pc:docMk/>
            <pc:sldMk cId="1930253603" sldId="3853"/>
            <ac:spMk id="83" creationId="{0B64932D-3563-E969-708E-0DF915E5E31E}"/>
          </ac:spMkLst>
        </pc:spChg>
        <pc:spChg chg="mod">
          <ac:chgData name="Ragnhild Halvorsrud" userId="917ea340-fd63-490f-a7db-68428d24cf32" providerId="ADAL" clId="{6FA999E9-229C-4E9A-8ABA-655365537A19}" dt="2026-03-03T15:14:05.891" v="1901" actId="1036"/>
          <ac:spMkLst>
            <pc:docMk/>
            <pc:sldMk cId="1930253603" sldId="3853"/>
            <ac:spMk id="117" creationId="{1C6172FA-1092-4EC3-B985-FD59D8C20C19}"/>
          </ac:spMkLst>
        </pc:spChg>
        <pc:spChg chg="mod">
          <ac:chgData name="Ragnhild Halvorsrud" userId="917ea340-fd63-490f-a7db-68428d24cf32" providerId="ADAL" clId="{6FA999E9-229C-4E9A-8ABA-655365537A19}" dt="2026-03-03T15:14:05.891" v="1901" actId="1036"/>
          <ac:spMkLst>
            <pc:docMk/>
            <pc:sldMk cId="1930253603" sldId="3853"/>
            <ac:spMk id="118" creationId="{1698136F-8136-4B5A-9F2A-208A96B421F5}"/>
          </ac:spMkLst>
        </pc:spChg>
        <pc:spChg chg="mod">
          <ac:chgData name="Ragnhild Halvorsrud" userId="917ea340-fd63-490f-a7db-68428d24cf32" providerId="ADAL" clId="{6FA999E9-229C-4E9A-8ABA-655365537A19}" dt="2026-03-03T15:14:05.891" v="1901" actId="1036"/>
          <ac:spMkLst>
            <pc:docMk/>
            <pc:sldMk cId="1930253603" sldId="3853"/>
            <ac:spMk id="119" creationId="{379AFC4A-FA01-43DD-BB6C-B701A0202DC9}"/>
          </ac:spMkLst>
        </pc:spChg>
        <pc:spChg chg="mod">
          <ac:chgData name="Ragnhild Halvorsrud" userId="917ea340-fd63-490f-a7db-68428d24cf32" providerId="ADAL" clId="{6FA999E9-229C-4E9A-8ABA-655365537A19}" dt="2026-03-03T15:14:05.891" v="1901" actId="1036"/>
          <ac:spMkLst>
            <pc:docMk/>
            <pc:sldMk cId="1930253603" sldId="3853"/>
            <ac:spMk id="121" creationId="{71D2C47C-A2BB-4CB4-9EAE-0791AA2486CA}"/>
          </ac:spMkLst>
        </pc:spChg>
        <pc:spChg chg="mod">
          <ac:chgData name="Ragnhild Halvorsrud" userId="917ea340-fd63-490f-a7db-68428d24cf32" providerId="ADAL" clId="{6FA999E9-229C-4E9A-8ABA-655365537A19}" dt="2026-03-02T12:49:43.168" v="1624" actId="1037"/>
          <ac:spMkLst>
            <pc:docMk/>
            <pc:sldMk cId="1930253603" sldId="3853"/>
            <ac:spMk id="131" creationId="{328FEF78-4427-409C-BC61-DF045E32E196}"/>
          </ac:spMkLst>
        </pc:spChg>
        <pc:spChg chg="mod">
          <ac:chgData name="Ragnhild Halvorsrud" userId="917ea340-fd63-490f-a7db-68428d24cf32" providerId="ADAL" clId="{6FA999E9-229C-4E9A-8ABA-655365537A19}" dt="2026-03-02T12:49:43.168" v="1624" actId="1037"/>
          <ac:spMkLst>
            <pc:docMk/>
            <pc:sldMk cId="1930253603" sldId="3853"/>
            <ac:spMk id="145" creationId="{D6D2235B-B361-F900-A68E-B1C8A3DA5EF3}"/>
          </ac:spMkLst>
        </pc:spChg>
        <pc:spChg chg="mod">
          <ac:chgData name="Ragnhild Halvorsrud" userId="917ea340-fd63-490f-a7db-68428d24cf32" providerId="ADAL" clId="{6FA999E9-229C-4E9A-8ABA-655365537A19}" dt="2026-03-02T12:49:03.977" v="1585" actId="1036"/>
          <ac:spMkLst>
            <pc:docMk/>
            <pc:sldMk cId="1930253603" sldId="3853"/>
            <ac:spMk id="149" creationId="{1C4A1258-2D05-F747-87EA-D5B4BDB47AE8}"/>
          </ac:spMkLst>
        </pc:spChg>
        <pc:spChg chg="mod">
          <ac:chgData name="Ragnhild Halvorsrud" userId="917ea340-fd63-490f-a7db-68428d24cf32" providerId="ADAL" clId="{6FA999E9-229C-4E9A-8ABA-655365537A19}" dt="2026-03-02T12:49:43.168" v="1624" actId="1037"/>
          <ac:spMkLst>
            <pc:docMk/>
            <pc:sldMk cId="1930253603" sldId="3853"/>
            <ac:spMk id="155" creationId="{1C5EF1D6-AFC2-137C-DC44-E669D4A0B469}"/>
          </ac:spMkLst>
        </pc:spChg>
        <pc:spChg chg="mod">
          <ac:chgData name="Ragnhild Halvorsrud" userId="917ea340-fd63-490f-a7db-68428d24cf32" providerId="ADAL" clId="{6FA999E9-229C-4E9A-8ABA-655365537A19}" dt="2026-03-02T12:49:43.168" v="1624" actId="1037"/>
          <ac:spMkLst>
            <pc:docMk/>
            <pc:sldMk cId="1930253603" sldId="3853"/>
            <ac:spMk id="156" creationId="{68A7E007-7C4D-6785-B8FE-55C12FB315C8}"/>
          </ac:spMkLst>
        </pc:spChg>
        <pc:spChg chg="mod">
          <ac:chgData name="Ragnhild Halvorsrud" userId="917ea340-fd63-490f-a7db-68428d24cf32" providerId="ADAL" clId="{6FA999E9-229C-4E9A-8ABA-655365537A19}" dt="2026-03-02T12:49:43.168" v="1624" actId="1037"/>
          <ac:spMkLst>
            <pc:docMk/>
            <pc:sldMk cId="1930253603" sldId="3853"/>
            <ac:spMk id="157" creationId="{BD6C1441-B123-2F9E-3EAD-E8ACBAFE615E}"/>
          </ac:spMkLst>
        </pc:spChg>
        <pc:spChg chg="mod">
          <ac:chgData name="Ragnhild Halvorsrud" userId="917ea340-fd63-490f-a7db-68428d24cf32" providerId="ADAL" clId="{6FA999E9-229C-4E9A-8ABA-655365537A19}" dt="2026-03-02T12:49:03.977" v="1585" actId="1036"/>
          <ac:spMkLst>
            <pc:docMk/>
            <pc:sldMk cId="1930253603" sldId="3853"/>
            <ac:spMk id="159" creationId="{409CA827-F3C5-7E1D-8A46-09B3D1F67B57}"/>
          </ac:spMkLst>
        </pc:spChg>
        <pc:spChg chg="mod">
          <ac:chgData name="Ragnhild Halvorsrud" userId="917ea340-fd63-490f-a7db-68428d24cf32" providerId="ADAL" clId="{6FA999E9-229C-4E9A-8ABA-655365537A19}" dt="2026-03-03T15:14:24.593" v="1904" actId="1076"/>
          <ac:spMkLst>
            <pc:docMk/>
            <pc:sldMk cId="1930253603" sldId="3853"/>
            <ac:spMk id="194" creationId="{995150F7-24AF-455E-AC20-DF484051C742}"/>
          </ac:spMkLst>
        </pc:spChg>
        <pc:spChg chg="mod">
          <ac:chgData name="Ragnhild Halvorsrud" userId="917ea340-fd63-490f-a7db-68428d24cf32" providerId="ADAL" clId="{6FA999E9-229C-4E9A-8ABA-655365537A19}" dt="2026-03-02T12:49:43.168" v="1624" actId="1037"/>
          <ac:spMkLst>
            <pc:docMk/>
            <pc:sldMk cId="1930253603" sldId="3853"/>
            <ac:spMk id="195" creationId="{1B9D30E7-9494-4D7F-99B8-65EAFF4D2AD7}"/>
          </ac:spMkLst>
        </pc:spChg>
        <pc:spChg chg="mod">
          <ac:chgData name="Ragnhild Halvorsrud" userId="917ea340-fd63-490f-a7db-68428d24cf32" providerId="ADAL" clId="{6FA999E9-229C-4E9A-8ABA-655365537A19}" dt="2026-03-03T15:14:12.126" v="1902" actId="1076"/>
          <ac:spMkLst>
            <pc:docMk/>
            <pc:sldMk cId="1930253603" sldId="3853"/>
            <ac:spMk id="208" creationId="{2D63F20A-C9CE-4480-9FBC-5B5689CB6F14}"/>
          </ac:spMkLst>
        </pc:spChg>
        <pc:picChg chg="mod">
          <ac:chgData name="Ragnhild Halvorsrud" userId="917ea340-fd63-490f-a7db-68428d24cf32" providerId="ADAL" clId="{6FA999E9-229C-4E9A-8ABA-655365537A19}" dt="2026-03-25T15:08:16.256" v="3470" actId="1076"/>
          <ac:picMkLst>
            <pc:docMk/>
            <pc:sldMk cId="1930253603" sldId="3853"/>
            <ac:picMk id="8" creationId="{9875B35C-E0FB-D1CE-ECA9-C95FC8455DAB}"/>
          </ac:picMkLst>
        </pc:picChg>
        <pc:picChg chg="mod">
          <ac:chgData name="Ragnhild Halvorsrud" userId="917ea340-fd63-490f-a7db-68428d24cf32" providerId="ADAL" clId="{6FA999E9-229C-4E9A-8ABA-655365537A19}" dt="2026-03-28T11:48:28.273" v="3483" actId="14100"/>
          <ac:picMkLst>
            <pc:docMk/>
            <pc:sldMk cId="1930253603" sldId="3853"/>
            <ac:picMk id="96" creationId="{47E408AC-3C4E-9374-EB74-7727C5E44439}"/>
          </ac:picMkLst>
        </pc:picChg>
        <pc:picChg chg="mod">
          <ac:chgData name="Ragnhild Halvorsrud" userId="917ea340-fd63-490f-a7db-68428d24cf32" providerId="ADAL" clId="{6FA999E9-229C-4E9A-8ABA-655365537A19}" dt="2026-03-03T15:14:05.891" v="1901" actId="1036"/>
          <ac:picMkLst>
            <pc:docMk/>
            <pc:sldMk cId="1930253603" sldId="3853"/>
            <ac:picMk id="133" creationId="{861E6A8D-A754-4C0D-A321-467F27FC0CA8}"/>
          </ac:picMkLst>
        </pc:picChg>
        <pc:picChg chg="mod">
          <ac:chgData name="Ragnhild Halvorsrud" userId="917ea340-fd63-490f-a7db-68428d24cf32" providerId="ADAL" clId="{6FA999E9-229C-4E9A-8ABA-655365537A19}" dt="2026-03-03T15:14:05.891" v="1901" actId="1036"/>
          <ac:picMkLst>
            <pc:docMk/>
            <pc:sldMk cId="1930253603" sldId="3853"/>
            <ac:picMk id="139" creationId="{7A0110A4-A225-4040-9B9C-18E54485850A}"/>
          </ac:picMkLst>
        </pc:picChg>
        <pc:picChg chg="mod">
          <ac:chgData name="Ragnhild Halvorsrud" userId="917ea340-fd63-490f-a7db-68428d24cf32" providerId="ADAL" clId="{6FA999E9-229C-4E9A-8ABA-655365537A19}" dt="2026-03-25T15:08:40.217" v="3476" actId="1076"/>
          <ac:picMkLst>
            <pc:docMk/>
            <pc:sldMk cId="1930253603" sldId="3853"/>
            <ac:picMk id="184" creationId="{854938EB-7D7C-8DE0-4E0A-CFDF3D08D12A}"/>
          </ac:picMkLst>
        </pc:picChg>
      </pc:sldChg>
      <pc:sldChg chg="addSp delSp modSp mod">
        <pc:chgData name="Ragnhild Halvorsrud" userId="917ea340-fd63-490f-a7db-68428d24cf32" providerId="ADAL" clId="{6FA999E9-229C-4E9A-8ABA-655365537A19}" dt="2026-03-03T15:20:06.806" v="2032"/>
        <pc:sldMkLst>
          <pc:docMk/>
          <pc:sldMk cId="3354769652" sldId="3948"/>
        </pc:sldMkLst>
        <pc:spChg chg="mod">
          <ac:chgData name="Ragnhild Halvorsrud" userId="917ea340-fd63-490f-a7db-68428d24cf32" providerId="ADAL" clId="{6FA999E9-229C-4E9A-8ABA-655365537A19}" dt="2026-03-02T12:01:58.929" v="850" actId="20577"/>
          <ac:spMkLst>
            <pc:docMk/>
            <pc:sldMk cId="3354769652" sldId="3948"/>
            <ac:spMk id="3" creationId="{FEA76CFE-5A64-516F-2FC4-A4B911AAFEF8}"/>
          </ac:spMkLst>
        </pc:spChg>
        <pc:spChg chg="add mod">
          <ac:chgData name="Ragnhild Halvorsrud" userId="917ea340-fd63-490f-a7db-68428d24cf32" providerId="ADAL" clId="{6FA999E9-229C-4E9A-8ABA-655365537A19}" dt="2026-03-02T12:01:38.343" v="848" actId="404"/>
          <ac:spMkLst>
            <pc:docMk/>
            <pc:sldMk cId="3354769652" sldId="3948"/>
            <ac:spMk id="4" creationId="{10E2F201-A345-42BB-EB1A-4B895EE51590}"/>
          </ac:spMkLst>
        </pc:spChg>
        <pc:spChg chg="mod">
          <ac:chgData name="Ragnhild Halvorsrud" userId="917ea340-fd63-490f-a7db-68428d24cf32" providerId="ADAL" clId="{6FA999E9-229C-4E9A-8ABA-655365537A19}" dt="2026-03-03T15:20:06.806" v="2032"/>
          <ac:spMkLst>
            <pc:docMk/>
            <pc:sldMk cId="3354769652" sldId="3948"/>
            <ac:spMk id="8" creationId="{2D7FC136-4D02-3472-AFD8-30FEB31CB134}"/>
          </ac:spMkLst>
        </pc:spChg>
        <pc:grpChg chg="add mod">
          <ac:chgData name="Ragnhild Halvorsrud" userId="917ea340-fd63-490f-a7db-68428d24cf32" providerId="ADAL" clId="{6FA999E9-229C-4E9A-8ABA-655365537A19}" dt="2026-03-03T15:20:06.806" v="2032"/>
          <ac:grpSpMkLst>
            <pc:docMk/>
            <pc:sldMk cId="3354769652" sldId="3948"/>
            <ac:grpSpMk id="5" creationId="{069D3DBD-742F-99BA-0EE3-427077D692B6}"/>
          </ac:grpSpMkLst>
        </pc:grpChg>
        <pc:picChg chg="mod">
          <ac:chgData name="Ragnhild Halvorsrud" userId="917ea340-fd63-490f-a7db-68428d24cf32" providerId="ADAL" clId="{6FA999E9-229C-4E9A-8ABA-655365537A19}" dt="2026-03-03T15:20:06.806" v="2032"/>
          <ac:picMkLst>
            <pc:docMk/>
            <pc:sldMk cId="3354769652" sldId="3948"/>
            <ac:picMk id="7" creationId="{19552EF4-7151-1892-30E0-06EB2FE25983}"/>
          </ac:picMkLst>
        </pc:picChg>
      </pc:sldChg>
      <pc:sldChg chg="delSp modSp mod">
        <pc:chgData name="Ragnhild Halvorsrud" userId="917ea340-fd63-490f-a7db-68428d24cf32" providerId="ADAL" clId="{6FA999E9-229C-4E9A-8ABA-655365537A19}" dt="2026-03-03T16:29:10.085" v="3469" actId="20578"/>
        <pc:sldMkLst>
          <pc:docMk/>
          <pc:sldMk cId="3291636618" sldId="3966"/>
        </pc:sldMkLst>
        <pc:spChg chg="mod">
          <ac:chgData name="Ragnhild Halvorsrud" userId="917ea340-fd63-490f-a7db-68428d24cf32" providerId="ADAL" clId="{6FA999E9-229C-4E9A-8ABA-655365537A19}" dt="2026-03-03T16:29:10.085" v="3469" actId="20578"/>
          <ac:spMkLst>
            <pc:docMk/>
            <pc:sldMk cId="3291636618" sldId="3966"/>
            <ac:spMk id="12" creationId="{A3C864D5-99D8-8617-70A1-3DF66DBCEF28}"/>
          </ac:spMkLst>
        </pc:spChg>
        <pc:spChg chg="mod">
          <ac:chgData name="Ragnhild Halvorsrud" userId="917ea340-fd63-490f-a7db-68428d24cf32" providerId="ADAL" clId="{6FA999E9-229C-4E9A-8ABA-655365537A19}" dt="2026-03-03T15:18:57.157" v="2031" actId="1036"/>
          <ac:spMkLst>
            <pc:docMk/>
            <pc:sldMk cId="3291636618" sldId="3966"/>
            <ac:spMk id="17" creationId="{B25A432A-7387-5344-E2A7-879538C6B056}"/>
          </ac:spMkLst>
        </pc:spChg>
        <pc:spChg chg="mod">
          <ac:chgData name="Ragnhild Halvorsrud" userId="917ea340-fd63-490f-a7db-68428d24cf32" providerId="ADAL" clId="{6FA999E9-229C-4E9A-8ABA-655365537A19}" dt="2026-03-03T15:18:57.157" v="2031" actId="1036"/>
          <ac:spMkLst>
            <pc:docMk/>
            <pc:sldMk cId="3291636618" sldId="3966"/>
            <ac:spMk id="18" creationId="{B9AF8891-86AC-0A1A-CC76-0E99C4AFD889}"/>
          </ac:spMkLst>
        </pc:spChg>
        <pc:spChg chg="mod">
          <ac:chgData name="Ragnhild Halvorsrud" userId="917ea340-fd63-490f-a7db-68428d24cf32" providerId="ADAL" clId="{6FA999E9-229C-4E9A-8ABA-655365537A19}" dt="2026-03-03T15:18:57.157" v="2031" actId="1036"/>
          <ac:spMkLst>
            <pc:docMk/>
            <pc:sldMk cId="3291636618" sldId="3966"/>
            <ac:spMk id="20" creationId="{992D5DBE-F197-D6A8-5D05-6EFB80242C87}"/>
          </ac:spMkLst>
        </pc:spChg>
      </pc:sldChg>
      <pc:sldChg chg="modSp add del mod ord setBg">
        <pc:chgData name="Ragnhild Halvorsrud" userId="917ea340-fd63-490f-a7db-68428d24cf32" providerId="ADAL" clId="{6FA999E9-229C-4E9A-8ABA-655365537A19}" dt="2026-03-03T16:27:42.977" v="3461" actId="20577"/>
        <pc:sldMkLst>
          <pc:docMk/>
          <pc:sldMk cId="2746174360" sldId="3971"/>
        </pc:sldMkLst>
        <pc:spChg chg="mod">
          <ac:chgData name="Ragnhild Halvorsrud" userId="917ea340-fd63-490f-a7db-68428d24cf32" providerId="ADAL" clId="{6FA999E9-229C-4E9A-8ABA-655365537A19}" dt="2026-03-03T15:28:29.790" v="2350" actId="6549"/>
          <ac:spMkLst>
            <pc:docMk/>
            <pc:sldMk cId="2746174360" sldId="3971"/>
            <ac:spMk id="2" creationId="{DE6326A2-803E-E1C0-CA71-88F444C50F14}"/>
          </ac:spMkLst>
        </pc:spChg>
        <pc:spChg chg="mod">
          <ac:chgData name="Ragnhild Halvorsrud" userId="917ea340-fd63-490f-a7db-68428d24cf32" providerId="ADAL" clId="{6FA999E9-229C-4E9A-8ABA-655365537A19}" dt="2026-03-03T16:27:42.977" v="3461" actId="20577"/>
          <ac:spMkLst>
            <pc:docMk/>
            <pc:sldMk cId="2746174360" sldId="3971"/>
            <ac:spMk id="3" creationId="{B585FF4F-C130-9E2C-182D-A0C34B541087}"/>
          </ac:spMkLst>
        </pc:spChg>
      </pc:sldChg>
      <pc:sldChg chg="addSp delSp modSp mod">
        <pc:chgData name="Ragnhild Halvorsrud" userId="917ea340-fd63-490f-a7db-68428d24cf32" providerId="ADAL" clId="{6FA999E9-229C-4E9A-8ABA-655365537A19}" dt="2026-03-03T15:30:31.309" v="2359" actId="478"/>
        <pc:sldMkLst>
          <pc:docMk/>
          <pc:sldMk cId="203119694" sldId="3991"/>
        </pc:sldMkLst>
        <pc:spChg chg="mod">
          <ac:chgData name="Ragnhild Halvorsrud" userId="917ea340-fd63-490f-a7db-68428d24cf32" providerId="ADAL" clId="{6FA999E9-229C-4E9A-8ABA-655365537A19}" dt="2026-03-02T12:09:32.072" v="950" actId="20577"/>
          <ac:spMkLst>
            <pc:docMk/>
            <pc:sldMk cId="203119694" sldId="3991"/>
            <ac:spMk id="2" creationId="{7A8EFA34-C511-BEF0-3C25-A7562DFBFD13}"/>
          </ac:spMkLst>
        </pc:spChg>
      </pc:sldChg>
      <pc:sldChg chg="modSp mod">
        <pc:chgData name="Ragnhild Halvorsrud" userId="917ea340-fd63-490f-a7db-68428d24cf32" providerId="ADAL" clId="{6FA999E9-229C-4E9A-8ABA-655365537A19}" dt="2026-03-02T12:10:09.866" v="959" actId="6549"/>
        <pc:sldMkLst>
          <pc:docMk/>
          <pc:sldMk cId="1369207264" sldId="3993"/>
        </pc:sldMkLst>
        <pc:spChg chg="mod">
          <ac:chgData name="Ragnhild Halvorsrud" userId="917ea340-fd63-490f-a7db-68428d24cf32" providerId="ADAL" clId="{6FA999E9-229C-4E9A-8ABA-655365537A19}" dt="2026-03-02T12:10:09.866" v="959" actId="6549"/>
          <ac:spMkLst>
            <pc:docMk/>
            <pc:sldMk cId="1369207264" sldId="3993"/>
            <ac:spMk id="32" creationId="{E9A6CBF9-0100-AFFD-35E9-2F2C36033D85}"/>
          </ac:spMkLst>
        </pc:spChg>
      </pc:sldChg>
      <pc:sldChg chg="modSp mod">
        <pc:chgData name="Ragnhild Halvorsrud" userId="917ea340-fd63-490f-a7db-68428d24cf32" providerId="ADAL" clId="{6FA999E9-229C-4E9A-8ABA-655365537A19}" dt="2026-03-02T12:10:23.313" v="966" actId="20577"/>
        <pc:sldMkLst>
          <pc:docMk/>
          <pc:sldMk cId="24123811" sldId="3996"/>
        </pc:sldMkLst>
        <pc:spChg chg="mod">
          <ac:chgData name="Ragnhild Halvorsrud" userId="917ea340-fd63-490f-a7db-68428d24cf32" providerId="ADAL" clId="{6FA999E9-229C-4E9A-8ABA-655365537A19}" dt="2026-03-02T12:10:23.313" v="966" actId="20577"/>
          <ac:spMkLst>
            <pc:docMk/>
            <pc:sldMk cId="24123811" sldId="3996"/>
            <ac:spMk id="21" creationId="{38E45E96-BA89-0C56-1D79-A71B61251F18}"/>
          </ac:spMkLst>
        </pc:spChg>
      </pc:sldChg>
      <pc:sldChg chg="modSp mod ord">
        <pc:chgData name="Ragnhild Halvorsrud" userId="917ea340-fd63-490f-a7db-68428d24cf32" providerId="ADAL" clId="{6FA999E9-229C-4E9A-8ABA-655365537A19}" dt="2026-03-03T15:13:14.232" v="1868"/>
        <pc:sldMkLst>
          <pc:docMk/>
          <pc:sldMk cId="3154522232" sldId="3997"/>
        </pc:sldMkLst>
        <pc:spChg chg="mod">
          <ac:chgData name="Ragnhild Halvorsrud" userId="917ea340-fd63-490f-a7db-68428d24cf32" providerId="ADAL" clId="{6FA999E9-229C-4E9A-8ABA-655365537A19}" dt="2026-03-02T12:04:06.077" v="852" actId="20577"/>
          <ac:spMkLst>
            <pc:docMk/>
            <pc:sldMk cId="3154522232" sldId="3997"/>
            <ac:spMk id="28" creationId="{864EF9E9-DEFC-7FDE-67C5-CAF9A8391A5B}"/>
          </ac:spMkLst>
        </pc:spChg>
        <pc:spChg chg="mod">
          <ac:chgData name="Ragnhild Halvorsrud" userId="917ea340-fd63-490f-a7db-68428d24cf32" providerId="ADAL" clId="{6FA999E9-229C-4E9A-8ABA-655365537A19}" dt="2026-03-02T12:04:19.324" v="856" actId="6549"/>
          <ac:spMkLst>
            <pc:docMk/>
            <pc:sldMk cId="3154522232" sldId="3997"/>
            <ac:spMk id="53" creationId="{14E8A799-610C-7243-E55B-DEFDFE2E71F6}"/>
          </ac:spMkLst>
        </pc:spChg>
      </pc:sldChg>
      <pc:sldChg chg="delSp ord">
        <pc:chgData name="Ragnhild Halvorsrud" userId="917ea340-fd63-490f-a7db-68428d24cf32" providerId="ADAL" clId="{6FA999E9-229C-4E9A-8ABA-655365537A19}" dt="2026-03-03T15:13:14.232" v="1868"/>
        <pc:sldMkLst>
          <pc:docMk/>
          <pc:sldMk cId="3791399626" sldId="3998"/>
        </pc:sldMkLst>
      </pc:sldChg>
      <pc:sldChg chg="modSp mod">
        <pc:chgData name="Ragnhild Halvorsrud" userId="917ea340-fd63-490f-a7db-68428d24cf32" providerId="ADAL" clId="{6FA999E9-229C-4E9A-8ABA-655365537A19}" dt="2026-03-02T12:11:35.699" v="978" actId="20577"/>
        <pc:sldMkLst>
          <pc:docMk/>
          <pc:sldMk cId="4111181573" sldId="4002"/>
        </pc:sldMkLst>
        <pc:spChg chg="mod">
          <ac:chgData name="Ragnhild Halvorsrud" userId="917ea340-fd63-490f-a7db-68428d24cf32" providerId="ADAL" clId="{6FA999E9-229C-4E9A-8ABA-655365537A19}" dt="2026-03-02T12:11:35.699" v="978" actId="20577"/>
          <ac:spMkLst>
            <pc:docMk/>
            <pc:sldMk cId="4111181573" sldId="4002"/>
            <ac:spMk id="32" creationId="{B032DF0F-8A0C-2487-7CF8-B518CBFCAB6C}"/>
          </ac:spMkLst>
        </pc:spChg>
      </pc:sldChg>
      <pc:sldChg chg="modSp mod">
        <pc:chgData name="Ragnhild Halvorsrud" userId="917ea340-fd63-490f-a7db-68428d24cf32" providerId="ADAL" clId="{6FA999E9-229C-4E9A-8ABA-655365537A19}" dt="2026-03-02T12:11:14.985" v="975" actId="20577"/>
        <pc:sldMkLst>
          <pc:docMk/>
          <pc:sldMk cId="490697541" sldId="4003"/>
        </pc:sldMkLst>
        <pc:spChg chg="mod">
          <ac:chgData name="Ragnhild Halvorsrud" userId="917ea340-fd63-490f-a7db-68428d24cf32" providerId="ADAL" clId="{6FA999E9-229C-4E9A-8ABA-655365537A19}" dt="2026-03-02T12:11:14.985" v="975" actId="20577"/>
          <ac:spMkLst>
            <pc:docMk/>
            <pc:sldMk cId="490697541" sldId="4003"/>
            <ac:spMk id="32" creationId="{B032DF0F-8A0C-2487-7CF8-B518CBFCAB6C}"/>
          </ac:spMkLst>
        </pc:spChg>
      </pc:sldChg>
      <pc:sldChg chg="modSp mod">
        <pc:chgData name="Ragnhild Halvorsrud" userId="917ea340-fd63-490f-a7db-68428d24cf32" providerId="ADAL" clId="{6FA999E9-229C-4E9A-8ABA-655365537A19}" dt="2026-03-02T12:11:07.854" v="972" actId="6549"/>
        <pc:sldMkLst>
          <pc:docMk/>
          <pc:sldMk cId="1444530905" sldId="4004"/>
        </pc:sldMkLst>
        <pc:spChg chg="mod">
          <ac:chgData name="Ragnhild Halvorsrud" userId="917ea340-fd63-490f-a7db-68428d24cf32" providerId="ADAL" clId="{6FA999E9-229C-4E9A-8ABA-655365537A19}" dt="2026-03-02T12:11:07.854" v="972" actId="6549"/>
          <ac:spMkLst>
            <pc:docMk/>
            <pc:sldMk cId="1444530905" sldId="4004"/>
            <ac:spMk id="32" creationId="{B032DF0F-8A0C-2487-7CF8-B518CBFCAB6C}"/>
          </ac:spMkLst>
        </pc:spChg>
      </pc:sldChg>
      <pc:sldChg chg="addSp delSp modSp mod">
        <pc:chgData name="Ragnhild Halvorsrud" userId="917ea340-fd63-490f-a7db-68428d24cf32" providerId="ADAL" clId="{6FA999E9-229C-4E9A-8ABA-655365537A19}" dt="2026-03-02T12:52:35.287" v="1653" actId="20577"/>
        <pc:sldMkLst>
          <pc:docMk/>
          <pc:sldMk cId="3402871886" sldId="4005"/>
        </pc:sldMkLst>
        <pc:spChg chg="mod">
          <ac:chgData name="Ragnhild Halvorsrud" userId="917ea340-fd63-490f-a7db-68428d24cf32" providerId="ADAL" clId="{6FA999E9-229C-4E9A-8ABA-655365537A19}" dt="2026-03-02T12:52:35.287" v="1653" actId="20577"/>
          <ac:spMkLst>
            <pc:docMk/>
            <pc:sldMk cId="3402871886" sldId="4005"/>
            <ac:spMk id="4" creationId="{C08F5D81-BAC2-5C06-8FAB-9E1CDB73176E}"/>
          </ac:spMkLst>
        </pc:spChg>
        <pc:picChg chg="add mod">
          <ac:chgData name="Ragnhild Halvorsrud" userId="917ea340-fd63-490f-a7db-68428d24cf32" providerId="ADAL" clId="{6FA999E9-229C-4E9A-8ABA-655365537A19}" dt="2026-03-02T12:45:46.668" v="1545" actId="1076"/>
          <ac:picMkLst>
            <pc:docMk/>
            <pc:sldMk cId="3402871886" sldId="4005"/>
            <ac:picMk id="2" creationId="{365E5764-814E-46F2-C66E-94D7B5C2B84D}"/>
          </ac:picMkLst>
        </pc:picChg>
      </pc:sldChg>
      <pc:sldChg chg="addSp delSp modSp mod">
        <pc:chgData name="Ragnhild Halvorsrud" userId="917ea340-fd63-490f-a7db-68428d24cf32" providerId="ADAL" clId="{6FA999E9-229C-4E9A-8ABA-655365537A19}" dt="2026-03-03T15:49:45.658" v="2687" actId="20577"/>
        <pc:sldMkLst>
          <pc:docMk/>
          <pc:sldMk cId="595314925" sldId="4006"/>
        </pc:sldMkLst>
        <pc:spChg chg="add mod">
          <ac:chgData name="Ragnhild Halvorsrud" userId="917ea340-fd63-490f-a7db-68428d24cf32" providerId="ADAL" clId="{6FA999E9-229C-4E9A-8ABA-655365537A19}" dt="2026-03-03T15:49:45.658" v="2687" actId="20577"/>
          <ac:spMkLst>
            <pc:docMk/>
            <pc:sldMk cId="595314925" sldId="4006"/>
            <ac:spMk id="2" creationId="{5696D5A6-677B-94DC-5117-7CEBC7993DAD}"/>
          </ac:spMkLst>
        </pc:spChg>
        <pc:spChg chg="add mod">
          <ac:chgData name="Ragnhild Halvorsrud" userId="917ea340-fd63-490f-a7db-68428d24cf32" providerId="ADAL" clId="{6FA999E9-229C-4E9A-8ABA-655365537A19}" dt="2026-03-02T12:52:27.515" v="1651" actId="20577"/>
          <ac:spMkLst>
            <pc:docMk/>
            <pc:sldMk cId="595314925" sldId="4006"/>
            <ac:spMk id="14" creationId="{EA17645F-B7B8-03C4-7D6E-7893EDD8A984}"/>
          </ac:spMkLst>
        </pc:spChg>
        <pc:picChg chg="add mod">
          <ac:chgData name="Ragnhild Halvorsrud" userId="917ea340-fd63-490f-a7db-68428d24cf32" providerId="ADAL" clId="{6FA999E9-229C-4E9A-8ABA-655365537A19}" dt="2026-03-03T15:49:38.439" v="2674" actId="1076"/>
          <ac:picMkLst>
            <pc:docMk/>
            <pc:sldMk cId="595314925" sldId="4006"/>
            <ac:picMk id="3" creationId="{754B10D9-40AB-454B-56A7-D2966D577AF3}"/>
          </ac:picMkLst>
        </pc:picChg>
        <pc:picChg chg="add mod">
          <ac:chgData name="Ragnhild Halvorsrud" userId="917ea340-fd63-490f-a7db-68428d24cf32" providerId="ADAL" clId="{6FA999E9-229C-4E9A-8ABA-655365537A19}" dt="2026-03-02T12:45:54.698" v="1548" actId="1076"/>
          <ac:picMkLst>
            <pc:docMk/>
            <pc:sldMk cId="595314925" sldId="4006"/>
            <ac:picMk id="19" creationId="{3AC1D20D-805C-97BA-5526-DDD1DBC9529E}"/>
          </ac:picMkLst>
        </pc:picChg>
      </pc:sldChg>
      <pc:sldChg chg="addSp delSp modSp mod">
        <pc:chgData name="Ragnhild Halvorsrud" userId="917ea340-fd63-490f-a7db-68428d24cf32" providerId="ADAL" clId="{6FA999E9-229C-4E9A-8ABA-655365537A19}" dt="2026-03-03T16:26:58.120" v="3439" actId="1076"/>
        <pc:sldMkLst>
          <pc:docMk/>
          <pc:sldMk cId="3901296887" sldId="4007"/>
        </pc:sldMkLst>
        <pc:spChg chg="add del mod">
          <ac:chgData name="Ragnhild Halvorsrud" userId="917ea340-fd63-490f-a7db-68428d24cf32" providerId="ADAL" clId="{6FA999E9-229C-4E9A-8ABA-655365537A19}" dt="2026-03-03T15:53:20.651" v="2703" actId="1076"/>
          <ac:spMkLst>
            <pc:docMk/>
            <pc:sldMk cId="3901296887" sldId="4007"/>
            <ac:spMk id="2" creationId="{174DB737-603E-C441-F502-F50D2B4BA53E}"/>
          </ac:spMkLst>
        </pc:spChg>
        <pc:spChg chg="mod">
          <ac:chgData name="Ragnhild Halvorsrud" userId="917ea340-fd63-490f-a7db-68428d24cf32" providerId="ADAL" clId="{6FA999E9-229C-4E9A-8ABA-655365537A19}" dt="2026-03-02T13:12:36.282" v="1758" actId="1035"/>
          <ac:spMkLst>
            <pc:docMk/>
            <pc:sldMk cId="3901296887" sldId="4007"/>
            <ac:spMk id="4" creationId="{2068CABD-DAD8-5C92-E033-0F44BCBA2F60}"/>
          </ac:spMkLst>
        </pc:spChg>
        <pc:spChg chg="mod">
          <ac:chgData name="Ragnhild Halvorsrud" userId="917ea340-fd63-490f-a7db-68428d24cf32" providerId="ADAL" clId="{6FA999E9-229C-4E9A-8ABA-655365537A19}" dt="2026-03-02T13:12:36.282" v="1758" actId="1035"/>
          <ac:spMkLst>
            <pc:docMk/>
            <pc:sldMk cId="3901296887" sldId="4007"/>
            <ac:spMk id="5" creationId="{62A67DE8-12F3-29FA-2691-C601EBD8BC60}"/>
          </ac:spMkLst>
        </pc:spChg>
        <pc:spChg chg="mod">
          <ac:chgData name="Ragnhild Halvorsrud" userId="917ea340-fd63-490f-a7db-68428d24cf32" providerId="ADAL" clId="{6FA999E9-229C-4E9A-8ABA-655365537A19}" dt="2026-03-02T13:12:36.282" v="1758" actId="1035"/>
          <ac:spMkLst>
            <pc:docMk/>
            <pc:sldMk cId="3901296887" sldId="4007"/>
            <ac:spMk id="6" creationId="{AE970A03-7C99-F7D6-AFC9-39A4C3512EB8}"/>
          </ac:spMkLst>
        </pc:spChg>
        <pc:spChg chg="mod">
          <ac:chgData name="Ragnhild Halvorsrud" userId="917ea340-fd63-490f-a7db-68428d24cf32" providerId="ADAL" clId="{6FA999E9-229C-4E9A-8ABA-655365537A19}" dt="2026-03-03T16:24:52.480" v="3426" actId="20577"/>
          <ac:spMkLst>
            <pc:docMk/>
            <pc:sldMk cId="3901296887" sldId="4007"/>
            <ac:spMk id="9" creationId="{2A7B2F22-6084-E34B-30FF-5983773A728B}"/>
          </ac:spMkLst>
        </pc:spChg>
        <pc:spChg chg="mod">
          <ac:chgData name="Ragnhild Halvorsrud" userId="917ea340-fd63-490f-a7db-68428d24cf32" providerId="ADAL" clId="{6FA999E9-229C-4E9A-8ABA-655365537A19}" dt="2026-03-02T13:12:36.282" v="1758" actId="1035"/>
          <ac:spMkLst>
            <pc:docMk/>
            <pc:sldMk cId="3901296887" sldId="4007"/>
            <ac:spMk id="10" creationId="{3A69896D-2D97-335F-CF0D-94B0115482B7}"/>
          </ac:spMkLst>
        </pc:spChg>
        <pc:spChg chg="mod">
          <ac:chgData name="Ragnhild Halvorsrud" userId="917ea340-fd63-490f-a7db-68428d24cf32" providerId="ADAL" clId="{6FA999E9-229C-4E9A-8ABA-655365537A19}" dt="2026-03-02T13:12:36.282" v="1758" actId="1035"/>
          <ac:spMkLst>
            <pc:docMk/>
            <pc:sldMk cId="3901296887" sldId="4007"/>
            <ac:spMk id="12" creationId="{3F5984FA-4012-2870-5149-65701F2F608A}"/>
          </ac:spMkLst>
        </pc:spChg>
        <pc:spChg chg="add del mod topLvl">
          <ac:chgData name="Ragnhild Halvorsrud" userId="917ea340-fd63-490f-a7db-68428d24cf32" providerId="ADAL" clId="{6FA999E9-229C-4E9A-8ABA-655365537A19}" dt="2026-03-03T16:20:20.144" v="3170" actId="14100"/>
          <ac:spMkLst>
            <pc:docMk/>
            <pc:sldMk cId="3901296887" sldId="4007"/>
            <ac:spMk id="19" creationId="{EE21F8C5-A318-A496-464D-43A5465C264B}"/>
          </ac:spMkLst>
        </pc:spChg>
        <pc:spChg chg="mod topLvl">
          <ac:chgData name="Ragnhild Halvorsrud" userId="917ea340-fd63-490f-a7db-68428d24cf32" providerId="ADAL" clId="{6FA999E9-229C-4E9A-8ABA-655365537A19}" dt="2026-03-03T16:20:35.883" v="3189" actId="14100"/>
          <ac:spMkLst>
            <pc:docMk/>
            <pc:sldMk cId="3901296887" sldId="4007"/>
            <ac:spMk id="21" creationId="{4CE52DCA-E1E9-A1F4-D21A-5451752026E0}"/>
          </ac:spMkLst>
        </pc:spChg>
        <pc:spChg chg="mod">
          <ac:chgData name="Ragnhild Halvorsrud" userId="917ea340-fd63-490f-a7db-68428d24cf32" providerId="ADAL" clId="{6FA999E9-229C-4E9A-8ABA-655365537A19}" dt="2026-03-02T13:12:36.282" v="1758" actId="1035"/>
          <ac:spMkLst>
            <pc:docMk/>
            <pc:sldMk cId="3901296887" sldId="4007"/>
            <ac:spMk id="32" creationId="{AB59F126-8DDA-0701-7129-B1A83209A41D}"/>
          </ac:spMkLst>
        </pc:spChg>
        <pc:spChg chg="mod">
          <ac:chgData name="Ragnhild Halvorsrud" userId="917ea340-fd63-490f-a7db-68428d24cf32" providerId="ADAL" clId="{6FA999E9-229C-4E9A-8ABA-655365537A19}" dt="2026-03-02T13:12:36.282" v="1758" actId="1035"/>
          <ac:spMkLst>
            <pc:docMk/>
            <pc:sldMk cId="3901296887" sldId="4007"/>
            <ac:spMk id="33" creationId="{A9BE4A3C-759A-D024-DFA9-A36796E56E7C}"/>
          </ac:spMkLst>
        </pc:spChg>
        <pc:spChg chg="mod">
          <ac:chgData name="Ragnhild Halvorsrud" userId="917ea340-fd63-490f-a7db-68428d24cf32" providerId="ADAL" clId="{6FA999E9-229C-4E9A-8ABA-655365537A19}" dt="2026-03-02T13:12:36.282" v="1758" actId="1035"/>
          <ac:spMkLst>
            <pc:docMk/>
            <pc:sldMk cId="3901296887" sldId="4007"/>
            <ac:spMk id="35" creationId="{FF6FA383-DE6A-18E1-BBE1-6CA3650D734C}"/>
          </ac:spMkLst>
        </pc:spChg>
        <pc:spChg chg="mod">
          <ac:chgData name="Ragnhild Halvorsrud" userId="917ea340-fd63-490f-a7db-68428d24cf32" providerId="ADAL" clId="{6FA999E9-229C-4E9A-8ABA-655365537A19}" dt="2026-03-03T15:52:57.248" v="2697" actId="20577"/>
          <ac:spMkLst>
            <pc:docMk/>
            <pc:sldMk cId="3901296887" sldId="4007"/>
            <ac:spMk id="42" creationId="{7127D46B-1C3F-BE72-A856-A2690B4F99BF}"/>
          </ac:spMkLst>
        </pc:spChg>
        <pc:spChg chg="mod">
          <ac:chgData name="Ragnhild Halvorsrud" userId="917ea340-fd63-490f-a7db-68428d24cf32" providerId="ADAL" clId="{6FA999E9-229C-4E9A-8ABA-655365537A19}" dt="2026-03-03T15:53:06.827" v="2699" actId="20577"/>
          <ac:spMkLst>
            <pc:docMk/>
            <pc:sldMk cId="3901296887" sldId="4007"/>
            <ac:spMk id="43" creationId="{F053DFF3-BCAE-D087-C105-D89AB040EEE5}"/>
          </ac:spMkLst>
        </pc:spChg>
        <pc:spChg chg="mod">
          <ac:chgData name="Ragnhild Halvorsrud" userId="917ea340-fd63-490f-a7db-68428d24cf32" providerId="ADAL" clId="{6FA999E9-229C-4E9A-8ABA-655365537A19}" dt="2026-03-02T13:10:55.650" v="1707" actId="1038"/>
          <ac:spMkLst>
            <pc:docMk/>
            <pc:sldMk cId="3901296887" sldId="4007"/>
            <ac:spMk id="44" creationId="{D699E7ED-8912-3649-7F44-1EA0EF33B8DC}"/>
          </ac:spMkLst>
        </pc:spChg>
        <pc:spChg chg="mod">
          <ac:chgData name="Ragnhild Halvorsrud" userId="917ea340-fd63-490f-a7db-68428d24cf32" providerId="ADAL" clId="{6FA999E9-229C-4E9A-8ABA-655365537A19}" dt="2026-03-02T13:12:36.282" v="1758" actId="1035"/>
          <ac:spMkLst>
            <pc:docMk/>
            <pc:sldMk cId="3901296887" sldId="4007"/>
            <ac:spMk id="45" creationId="{C6611652-AC13-5138-3267-2F3FEFEDF5F8}"/>
          </ac:spMkLst>
        </pc:spChg>
        <pc:picChg chg="add mod">
          <ac:chgData name="Ragnhild Halvorsrud" userId="917ea340-fd63-490f-a7db-68428d24cf32" providerId="ADAL" clId="{6FA999E9-229C-4E9A-8ABA-655365537A19}" dt="2026-03-02T12:31:13.059" v="1360" actId="1038"/>
          <ac:picMkLst>
            <pc:docMk/>
            <pc:sldMk cId="3901296887" sldId="4007"/>
            <ac:picMk id="7" creationId="{F79B685F-E608-E263-86B2-F76A8F2A2E9A}"/>
          </ac:picMkLst>
        </pc:picChg>
        <pc:picChg chg="add mod">
          <ac:chgData name="Ragnhild Halvorsrud" userId="917ea340-fd63-490f-a7db-68428d24cf32" providerId="ADAL" clId="{6FA999E9-229C-4E9A-8ABA-655365537A19}" dt="2026-03-02T13:21:46.348" v="1784" actId="14100"/>
          <ac:picMkLst>
            <pc:docMk/>
            <pc:sldMk cId="3901296887" sldId="4007"/>
            <ac:picMk id="8" creationId="{F45EA23A-9280-D2D7-4CBA-076D3CC88A8B}"/>
          </ac:picMkLst>
        </pc:picChg>
        <pc:picChg chg="add mod">
          <ac:chgData name="Ragnhild Halvorsrud" userId="917ea340-fd63-490f-a7db-68428d24cf32" providerId="ADAL" clId="{6FA999E9-229C-4E9A-8ABA-655365537A19}" dt="2026-03-03T16:26:49.212" v="3437" actId="1076"/>
          <ac:picMkLst>
            <pc:docMk/>
            <pc:sldMk cId="3901296887" sldId="4007"/>
            <ac:picMk id="17" creationId="{52AE8BD3-9151-C5DF-1A20-03F9722BF19C}"/>
          </ac:picMkLst>
        </pc:picChg>
        <pc:picChg chg="add mod">
          <ac:chgData name="Ragnhild Halvorsrud" userId="917ea340-fd63-490f-a7db-68428d24cf32" providerId="ADAL" clId="{6FA999E9-229C-4E9A-8ABA-655365537A19}" dt="2026-03-02T13:21:43.191" v="1783" actId="1076"/>
          <ac:picMkLst>
            <pc:docMk/>
            <pc:sldMk cId="3901296887" sldId="4007"/>
            <ac:picMk id="22" creationId="{0F6514F6-3F99-F12A-EB5F-24B389F20486}"/>
          </ac:picMkLst>
        </pc:picChg>
        <pc:picChg chg="add mod">
          <ac:chgData name="Ragnhild Halvorsrud" userId="917ea340-fd63-490f-a7db-68428d24cf32" providerId="ADAL" clId="{6FA999E9-229C-4E9A-8ABA-655365537A19}" dt="2026-03-03T16:26:58.120" v="3439" actId="1076"/>
          <ac:picMkLst>
            <pc:docMk/>
            <pc:sldMk cId="3901296887" sldId="4007"/>
            <ac:picMk id="23" creationId="{C91C7193-5398-AAB3-7D5B-A63E13745D44}"/>
          </ac:picMkLst>
        </pc:picChg>
        <pc:picChg chg="mod">
          <ac:chgData name="Ragnhild Halvorsrud" userId="917ea340-fd63-490f-a7db-68428d24cf32" providerId="ADAL" clId="{6FA999E9-229C-4E9A-8ABA-655365537A19}" dt="2026-03-02T13:10:55.650" v="1707" actId="1038"/>
          <ac:picMkLst>
            <pc:docMk/>
            <pc:sldMk cId="3901296887" sldId="4007"/>
            <ac:picMk id="64" creationId="{F7F3AA09-BD89-EBC8-CDD4-9583F72058FA}"/>
          </ac:picMkLst>
        </pc:picChg>
        <pc:picChg chg="mod">
          <ac:chgData name="Ragnhild Halvorsrud" userId="917ea340-fd63-490f-a7db-68428d24cf32" providerId="ADAL" clId="{6FA999E9-229C-4E9A-8ABA-655365537A19}" dt="2026-03-02T13:10:55.650" v="1707" actId="1038"/>
          <ac:picMkLst>
            <pc:docMk/>
            <pc:sldMk cId="3901296887" sldId="4007"/>
            <ac:picMk id="66" creationId="{00FF009B-52D9-CD3A-7B15-8CA0A2758A62}"/>
          </ac:picMkLst>
        </pc:picChg>
        <pc:cxnChg chg="mod">
          <ac:chgData name="Ragnhild Halvorsrud" userId="917ea340-fd63-490f-a7db-68428d24cf32" providerId="ADAL" clId="{6FA999E9-229C-4E9A-8ABA-655365537A19}" dt="2026-03-02T13:10:55.650" v="1707" actId="1038"/>
          <ac:cxnSpMkLst>
            <pc:docMk/>
            <pc:sldMk cId="3901296887" sldId="4007"/>
            <ac:cxnSpMk id="50" creationId="{81F0FA72-6096-50CE-8858-7A077C22E12A}"/>
          </ac:cxnSpMkLst>
        </pc:cxnChg>
      </pc:sldChg>
      <pc:sldChg chg="addSp delSp modSp mod">
        <pc:chgData name="Ragnhild Halvorsrud" userId="917ea340-fd63-490f-a7db-68428d24cf32" providerId="ADAL" clId="{6FA999E9-229C-4E9A-8ABA-655365537A19}" dt="2026-03-03T16:26:07.609" v="3432" actId="1076"/>
        <pc:sldMkLst>
          <pc:docMk/>
          <pc:sldMk cId="2012015693" sldId="4008"/>
        </pc:sldMkLst>
        <pc:spChg chg="mod">
          <ac:chgData name="Ragnhild Halvorsrud" userId="917ea340-fd63-490f-a7db-68428d24cf32" providerId="ADAL" clId="{6FA999E9-229C-4E9A-8ABA-655365537A19}" dt="2026-03-03T16:24:21.618" v="3424" actId="14100"/>
          <ac:spMkLst>
            <pc:docMk/>
            <pc:sldMk cId="2012015693" sldId="4008"/>
            <ac:spMk id="4" creationId="{FACE182C-8441-C29C-DC9D-DD0A7D1E8FD5}"/>
          </ac:spMkLst>
        </pc:spChg>
        <pc:spChg chg="mod">
          <ac:chgData name="Ragnhild Halvorsrud" userId="917ea340-fd63-490f-a7db-68428d24cf32" providerId="ADAL" clId="{6FA999E9-229C-4E9A-8ABA-655365537A19}" dt="2026-03-03T16:24:21.618" v="3424" actId="14100"/>
          <ac:spMkLst>
            <pc:docMk/>
            <pc:sldMk cId="2012015693" sldId="4008"/>
            <ac:spMk id="5" creationId="{BA4EA31C-B5FA-061B-8795-74462CCC8F37}"/>
          </ac:spMkLst>
        </pc:spChg>
        <pc:spChg chg="mod">
          <ac:chgData name="Ragnhild Halvorsrud" userId="917ea340-fd63-490f-a7db-68428d24cf32" providerId="ADAL" clId="{6FA999E9-229C-4E9A-8ABA-655365537A19}" dt="2026-03-03T16:24:21.618" v="3424" actId="14100"/>
          <ac:spMkLst>
            <pc:docMk/>
            <pc:sldMk cId="2012015693" sldId="4008"/>
            <ac:spMk id="6" creationId="{2DFED40F-E3A4-1ED5-78A0-F678A48A4CA2}"/>
          </ac:spMkLst>
        </pc:spChg>
        <pc:spChg chg="mod">
          <ac:chgData name="Ragnhild Halvorsrud" userId="917ea340-fd63-490f-a7db-68428d24cf32" providerId="ADAL" clId="{6FA999E9-229C-4E9A-8ABA-655365537A19}" dt="2026-03-03T16:21:26.378" v="3212" actId="1038"/>
          <ac:spMkLst>
            <pc:docMk/>
            <pc:sldMk cId="2012015693" sldId="4008"/>
            <ac:spMk id="9" creationId="{F4AB4C3F-EE61-CA35-FF83-C35CA280AAFD}"/>
          </ac:spMkLst>
        </pc:spChg>
        <pc:spChg chg="mod">
          <ac:chgData name="Ragnhild Halvorsrud" userId="917ea340-fd63-490f-a7db-68428d24cf32" providerId="ADAL" clId="{6FA999E9-229C-4E9A-8ABA-655365537A19}" dt="2026-03-03T16:24:21.618" v="3424" actId="14100"/>
          <ac:spMkLst>
            <pc:docMk/>
            <pc:sldMk cId="2012015693" sldId="4008"/>
            <ac:spMk id="10" creationId="{BCCE5A15-5F40-5813-C0D7-A018038FC14E}"/>
          </ac:spMkLst>
        </pc:spChg>
        <pc:spChg chg="add mod">
          <ac:chgData name="Ragnhild Halvorsrud" userId="917ea340-fd63-490f-a7db-68428d24cf32" providerId="ADAL" clId="{6FA999E9-229C-4E9A-8ABA-655365537A19}" dt="2026-03-03T16:17:28.308" v="2948" actId="20577"/>
          <ac:spMkLst>
            <pc:docMk/>
            <pc:sldMk cId="2012015693" sldId="4008"/>
            <ac:spMk id="18" creationId="{1A4FC215-58D6-C383-C7AE-697969118AE5}"/>
          </ac:spMkLst>
        </pc:spChg>
        <pc:spChg chg="add mod">
          <ac:chgData name="Ragnhild Halvorsrud" userId="917ea340-fd63-490f-a7db-68428d24cf32" providerId="ADAL" clId="{6FA999E9-229C-4E9A-8ABA-655365537A19}" dt="2026-03-03T16:22:18.618" v="3325" actId="14100"/>
          <ac:spMkLst>
            <pc:docMk/>
            <pc:sldMk cId="2012015693" sldId="4008"/>
            <ac:spMk id="19" creationId="{E9FFFA4C-273E-CA17-24D4-2AB477990753}"/>
          </ac:spMkLst>
        </pc:spChg>
        <pc:spChg chg="add mod">
          <ac:chgData name="Ragnhild Halvorsrud" userId="917ea340-fd63-490f-a7db-68428d24cf32" providerId="ADAL" clId="{6FA999E9-229C-4E9A-8ABA-655365537A19}" dt="2026-03-03T16:22:33.644" v="3423" actId="14100"/>
          <ac:spMkLst>
            <pc:docMk/>
            <pc:sldMk cId="2012015693" sldId="4008"/>
            <ac:spMk id="20" creationId="{A38132A2-F2AF-0E01-D1F9-E60BDD570A90}"/>
          </ac:spMkLst>
        </pc:spChg>
        <pc:spChg chg="mod">
          <ac:chgData name="Ragnhild Halvorsrud" userId="917ea340-fd63-490f-a7db-68428d24cf32" providerId="ADAL" clId="{6FA999E9-229C-4E9A-8ABA-655365537A19}" dt="2026-03-03T16:21:26.378" v="3212" actId="1038"/>
          <ac:spMkLst>
            <pc:docMk/>
            <pc:sldMk cId="2012015693" sldId="4008"/>
            <ac:spMk id="24" creationId="{47A4B814-CAF0-99A9-91F3-0B2BE4E34034}"/>
          </ac:spMkLst>
        </pc:spChg>
        <pc:spChg chg="mod">
          <ac:chgData name="Ragnhild Halvorsrud" userId="917ea340-fd63-490f-a7db-68428d24cf32" providerId="ADAL" clId="{6FA999E9-229C-4E9A-8ABA-655365537A19}" dt="2026-03-03T16:21:26.378" v="3212" actId="1038"/>
          <ac:spMkLst>
            <pc:docMk/>
            <pc:sldMk cId="2012015693" sldId="4008"/>
            <ac:spMk id="27" creationId="{1B627833-0068-15D6-A69B-4E58C2A1C06D}"/>
          </ac:spMkLst>
        </pc:spChg>
        <pc:spChg chg="mod">
          <ac:chgData name="Ragnhild Halvorsrud" userId="917ea340-fd63-490f-a7db-68428d24cf32" providerId="ADAL" clId="{6FA999E9-229C-4E9A-8ABA-655365537A19}" dt="2026-03-03T16:21:26.378" v="3212" actId="1038"/>
          <ac:spMkLst>
            <pc:docMk/>
            <pc:sldMk cId="2012015693" sldId="4008"/>
            <ac:spMk id="28" creationId="{96C25E6E-B8C2-D0D4-72BE-BACBDCC1D419}"/>
          </ac:spMkLst>
        </pc:spChg>
        <pc:spChg chg="mod">
          <ac:chgData name="Ragnhild Halvorsrud" userId="917ea340-fd63-490f-a7db-68428d24cf32" providerId="ADAL" clId="{6FA999E9-229C-4E9A-8ABA-655365537A19}" dt="2026-03-03T16:21:26.378" v="3212" actId="1038"/>
          <ac:spMkLst>
            <pc:docMk/>
            <pc:sldMk cId="2012015693" sldId="4008"/>
            <ac:spMk id="38" creationId="{DAFF2375-E614-4CD9-0C91-5F493406372E}"/>
          </ac:spMkLst>
        </pc:spChg>
        <pc:spChg chg="mod">
          <ac:chgData name="Ragnhild Halvorsrud" userId="917ea340-fd63-490f-a7db-68428d24cf32" providerId="ADAL" clId="{6FA999E9-229C-4E9A-8ABA-655365537A19}" dt="2026-03-03T16:05:06.382" v="2708"/>
          <ac:spMkLst>
            <pc:docMk/>
            <pc:sldMk cId="2012015693" sldId="4008"/>
            <ac:spMk id="43" creationId="{8EEFD933-60A0-7048-515C-8CBFF157BA53}"/>
          </ac:spMkLst>
        </pc:spChg>
        <pc:spChg chg="mod">
          <ac:chgData name="Ragnhild Halvorsrud" userId="917ea340-fd63-490f-a7db-68428d24cf32" providerId="ADAL" clId="{6FA999E9-229C-4E9A-8ABA-655365537A19}" dt="2026-03-03T16:21:26.378" v="3212" actId="1038"/>
          <ac:spMkLst>
            <pc:docMk/>
            <pc:sldMk cId="2012015693" sldId="4008"/>
            <ac:spMk id="44" creationId="{71F2F56C-DA0B-E65B-B871-D62394649711}"/>
          </ac:spMkLst>
        </pc:spChg>
        <pc:spChg chg="mod">
          <ac:chgData name="Ragnhild Halvorsrud" userId="917ea340-fd63-490f-a7db-68428d24cf32" providerId="ADAL" clId="{6FA999E9-229C-4E9A-8ABA-655365537A19}" dt="2026-03-03T16:21:26.378" v="3212" actId="1038"/>
          <ac:spMkLst>
            <pc:docMk/>
            <pc:sldMk cId="2012015693" sldId="4008"/>
            <ac:spMk id="54" creationId="{2B861313-791F-8FCE-F338-942876105821}"/>
          </ac:spMkLst>
        </pc:spChg>
        <pc:spChg chg="mod">
          <ac:chgData name="Ragnhild Halvorsrud" userId="917ea340-fd63-490f-a7db-68428d24cf32" providerId="ADAL" clId="{6FA999E9-229C-4E9A-8ABA-655365537A19}" dt="2026-03-03T16:07:34.890" v="2711" actId="20577"/>
          <ac:spMkLst>
            <pc:docMk/>
            <pc:sldMk cId="2012015693" sldId="4008"/>
            <ac:spMk id="55" creationId="{B8016EE8-330B-42BA-2225-FD03813D027B}"/>
          </ac:spMkLst>
        </pc:spChg>
        <pc:spChg chg="mod">
          <ac:chgData name="Ragnhild Halvorsrud" userId="917ea340-fd63-490f-a7db-68428d24cf32" providerId="ADAL" clId="{6FA999E9-229C-4E9A-8ABA-655365537A19}" dt="2026-03-03T16:21:26.378" v="3212" actId="1038"/>
          <ac:spMkLst>
            <pc:docMk/>
            <pc:sldMk cId="2012015693" sldId="4008"/>
            <ac:spMk id="61" creationId="{2FB10C47-8988-1B9C-52AA-80F31AB28FEC}"/>
          </ac:spMkLst>
        </pc:spChg>
        <pc:spChg chg="mod">
          <ac:chgData name="Ragnhild Halvorsrud" userId="917ea340-fd63-490f-a7db-68428d24cf32" providerId="ADAL" clId="{6FA999E9-229C-4E9A-8ABA-655365537A19}" dt="2026-03-03T16:21:26.378" v="3212" actId="1038"/>
          <ac:spMkLst>
            <pc:docMk/>
            <pc:sldMk cId="2012015693" sldId="4008"/>
            <ac:spMk id="62" creationId="{CCB42FF4-93AC-1646-509D-D0BD1EAD075E}"/>
          </ac:spMkLst>
        </pc:spChg>
        <pc:picChg chg="add mod">
          <ac:chgData name="Ragnhild Halvorsrud" userId="917ea340-fd63-490f-a7db-68428d24cf32" providerId="ADAL" clId="{6FA999E9-229C-4E9A-8ABA-655365537A19}" dt="2026-03-02T12:30:58.089" v="1347" actId="1038"/>
          <ac:picMkLst>
            <pc:docMk/>
            <pc:sldMk cId="2012015693" sldId="4008"/>
            <ac:picMk id="3" creationId="{73AB54EE-940C-7E23-2A6A-AD6866A93808}"/>
          </ac:picMkLst>
        </pc:picChg>
        <pc:picChg chg="add mod">
          <ac:chgData name="Ragnhild Halvorsrud" userId="917ea340-fd63-490f-a7db-68428d24cf32" providerId="ADAL" clId="{6FA999E9-229C-4E9A-8ABA-655365537A19}" dt="2026-03-03T16:13:45.866" v="2924" actId="14100"/>
          <ac:picMkLst>
            <pc:docMk/>
            <pc:sldMk cId="2012015693" sldId="4008"/>
            <ac:picMk id="8" creationId="{DBF986D2-D7A9-AF99-0791-E16428D057E1}"/>
          </ac:picMkLst>
        </pc:picChg>
        <pc:picChg chg="add mod">
          <ac:chgData name="Ragnhild Halvorsrud" userId="917ea340-fd63-490f-a7db-68428d24cf32" providerId="ADAL" clId="{6FA999E9-229C-4E9A-8ABA-655365537A19}" dt="2026-03-03T16:13:56.185" v="2926" actId="1076"/>
          <ac:picMkLst>
            <pc:docMk/>
            <pc:sldMk cId="2012015693" sldId="4008"/>
            <ac:picMk id="11" creationId="{300CA1EB-B38F-FF81-974B-BD73CE0A66BE}"/>
          </ac:picMkLst>
        </pc:picChg>
        <pc:picChg chg="add mod">
          <ac:chgData name="Ragnhild Halvorsrud" userId="917ea340-fd63-490f-a7db-68428d24cf32" providerId="ADAL" clId="{6FA999E9-229C-4E9A-8ABA-655365537A19}" dt="2026-03-03T16:14:18.315" v="2931" actId="1076"/>
          <ac:picMkLst>
            <pc:docMk/>
            <pc:sldMk cId="2012015693" sldId="4008"/>
            <ac:picMk id="13" creationId="{33F72D72-A1EB-75C2-5625-E2EA5523D526}"/>
          </ac:picMkLst>
        </pc:picChg>
        <pc:picChg chg="add mod">
          <ac:chgData name="Ragnhild Halvorsrud" userId="917ea340-fd63-490f-a7db-68428d24cf32" providerId="ADAL" clId="{6FA999E9-229C-4E9A-8ABA-655365537A19}" dt="2026-03-03T16:14:46.862" v="2936" actId="1076"/>
          <ac:picMkLst>
            <pc:docMk/>
            <pc:sldMk cId="2012015693" sldId="4008"/>
            <ac:picMk id="15" creationId="{534B43CE-C74C-C286-EDE6-03A1AE09520D}"/>
          </ac:picMkLst>
        </pc:picChg>
        <pc:picChg chg="add mod">
          <ac:chgData name="Ragnhild Halvorsrud" userId="917ea340-fd63-490f-a7db-68428d24cf32" providerId="ADAL" clId="{6FA999E9-229C-4E9A-8ABA-655365537A19}" dt="2026-03-03T16:26:07.609" v="3432" actId="1076"/>
          <ac:picMkLst>
            <pc:docMk/>
            <pc:sldMk cId="2012015693" sldId="4008"/>
            <ac:picMk id="21" creationId="{7837AB9A-2411-2B8E-83CF-4D072CC6D40D}"/>
          </ac:picMkLst>
        </pc:picChg>
        <pc:picChg chg="add mod">
          <ac:chgData name="Ragnhild Halvorsrud" userId="917ea340-fd63-490f-a7db-68428d24cf32" providerId="ADAL" clId="{6FA999E9-229C-4E9A-8ABA-655365537A19}" dt="2026-03-03T16:26:02.974" v="3430" actId="1076"/>
          <ac:picMkLst>
            <pc:docMk/>
            <pc:sldMk cId="2012015693" sldId="4008"/>
            <ac:picMk id="22" creationId="{27BC879E-573C-5FFC-4742-58D78AEA2BBA}"/>
          </ac:picMkLst>
        </pc:picChg>
        <pc:picChg chg="mod">
          <ac:chgData name="Ragnhild Halvorsrud" userId="917ea340-fd63-490f-a7db-68428d24cf32" providerId="ADAL" clId="{6FA999E9-229C-4E9A-8ABA-655365537A19}" dt="2026-03-03T16:16:39.355" v="2944" actId="1038"/>
          <ac:picMkLst>
            <pc:docMk/>
            <pc:sldMk cId="2012015693" sldId="4008"/>
            <ac:picMk id="66" creationId="{C2213C35-8785-AE6E-A3EE-688C61762925}"/>
          </ac:picMkLst>
        </pc:picChg>
        <pc:picChg chg="mod">
          <ac:chgData name="Ragnhild Halvorsrud" userId="917ea340-fd63-490f-a7db-68428d24cf32" providerId="ADAL" clId="{6FA999E9-229C-4E9A-8ABA-655365537A19}" dt="2026-03-03T16:16:39.355" v="2944" actId="1038"/>
          <ac:picMkLst>
            <pc:docMk/>
            <pc:sldMk cId="2012015693" sldId="4008"/>
            <ac:picMk id="67" creationId="{481F8454-F739-FA79-7BF1-3197FD3BEEFF}"/>
          </ac:picMkLst>
        </pc:picChg>
        <pc:cxnChg chg="mod">
          <ac:chgData name="Ragnhild Halvorsrud" userId="917ea340-fd63-490f-a7db-68428d24cf32" providerId="ADAL" clId="{6FA999E9-229C-4E9A-8ABA-655365537A19}" dt="2026-03-03T16:16:20.450" v="2942" actId="1037"/>
          <ac:cxnSpMkLst>
            <pc:docMk/>
            <pc:sldMk cId="2012015693" sldId="4008"/>
            <ac:cxnSpMk id="63" creationId="{B55E0870-16D3-B9C5-9927-D06332DD7A4F}"/>
          </ac:cxnSpMkLst>
        </pc:cxnChg>
      </pc:sldChg>
      <pc:sldChg chg="delSp modSp add mod">
        <pc:chgData name="Ragnhild Halvorsrud" userId="917ea340-fd63-490f-a7db-68428d24cf32" providerId="ADAL" clId="{6FA999E9-229C-4E9A-8ABA-655365537A19}" dt="2026-03-02T12:08:43.978" v="940" actId="478"/>
        <pc:sldMkLst>
          <pc:docMk/>
          <pc:sldMk cId="785609787" sldId="4010"/>
        </pc:sldMkLst>
        <pc:spChg chg="mod">
          <ac:chgData name="Ragnhild Halvorsrud" userId="917ea340-fd63-490f-a7db-68428d24cf32" providerId="ADAL" clId="{6FA999E9-229C-4E9A-8ABA-655365537A19}" dt="2026-03-02T12:08:21.257" v="939" actId="6549"/>
          <ac:spMkLst>
            <pc:docMk/>
            <pc:sldMk cId="785609787" sldId="4010"/>
            <ac:spMk id="38" creationId="{E1B3CD2F-F6CD-45F8-C7D4-29594EFE83FA}"/>
          </ac:spMkLst>
        </pc:spChg>
      </pc:sldChg>
      <pc:sldChg chg="addSp modSp add mod ord">
        <pc:chgData name="Ragnhild Halvorsrud" userId="917ea340-fd63-490f-a7db-68428d24cf32" providerId="ADAL" clId="{6FA999E9-229C-4E9A-8ABA-655365537A19}" dt="2026-03-03T15:16:26.693" v="1993" actId="20577"/>
        <pc:sldMkLst>
          <pc:docMk/>
          <pc:sldMk cId="594640212" sldId="4011"/>
        </pc:sldMkLst>
        <pc:spChg chg="mod">
          <ac:chgData name="Ragnhild Halvorsrud" userId="917ea340-fd63-490f-a7db-68428d24cf32" providerId="ADAL" clId="{6FA999E9-229C-4E9A-8ABA-655365537A19}" dt="2026-03-03T15:13:24.836" v="1887" actId="20577"/>
          <ac:spMkLst>
            <pc:docMk/>
            <pc:sldMk cId="594640212" sldId="4011"/>
            <ac:spMk id="2" creationId="{56724FDE-ED78-1BC3-1B96-A76003397769}"/>
          </ac:spMkLst>
        </pc:spChg>
        <pc:spChg chg="add mod">
          <ac:chgData name="Ragnhild Halvorsrud" userId="917ea340-fd63-490f-a7db-68428d24cf32" providerId="ADAL" clId="{6FA999E9-229C-4E9A-8ABA-655365537A19}" dt="2026-03-03T15:16:26.693" v="1993" actId="20577"/>
          <ac:spMkLst>
            <pc:docMk/>
            <pc:sldMk cId="594640212" sldId="4011"/>
            <ac:spMk id="3" creationId="{F3830F47-F5DF-8CE8-C32A-A0C4811F274D}"/>
          </ac:spMkLst>
        </pc:spChg>
      </pc:sldChg>
      <pc:sldChg chg="addSp delSp modSp new mod ord">
        <pc:chgData name="Ragnhild Halvorsrud" userId="917ea340-fd63-490f-a7db-68428d24cf32" providerId="ADAL" clId="{6FA999E9-229C-4E9A-8ABA-655365537A19}" dt="2026-03-25T15:18:44.596" v="3482" actId="14100"/>
        <pc:sldMkLst>
          <pc:docMk/>
          <pc:sldMk cId="2748237650" sldId="4012"/>
        </pc:sldMkLst>
        <pc:spChg chg="mod">
          <ac:chgData name="Ragnhild Halvorsrud" userId="917ea340-fd63-490f-a7db-68428d24cf32" providerId="ADAL" clId="{6FA999E9-229C-4E9A-8ABA-655365537A19}" dt="2026-03-02T12:36:00.423" v="1368"/>
          <ac:spMkLst>
            <pc:docMk/>
            <pc:sldMk cId="2748237650" sldId="4012"/>
            <ac:spMk id="2" creationId="{364F9E6A-4915-F4DE-72E8-9A0693074560}"/>
          </ac:spMkLst>
        </pc:spChg>
        <pc:spChg chg="add mod">
          <ac:chgData name="Ragnhild Halvorsrud" userId="917ea340-fd63-490f-a7db-68428d24cf32" providerId="ADAL" clId="{6FA999E9-229C-4E9A-8ABA-655365537A19}" dt="2026-03-02T12:42:41.697" v="1516" actId="14100"/>
          <ac:spMkLst>
            <pc:docMk/>
            <pc:sldMk cId="2748237650" sldId="4012"/>
            <ac:spMk id="3" creationId="{0AA3EE51-72C0-45B3-68F7-1E39A3B024A4}"/>
          </ac:spMkLst>
        </pc:spChg>
        <pc:spChg chg="add mod">
          <ac:chgData name="Ragnhild Halvorsrud" userId="917ea340-fd63-490f-a7db-68428d24cf32" providerId="ADAL" clId="{6FA999E9-229C-4E9A-8ABA-655365537A19}" dt="2026-03-02T12:42:41.697" v="1516" actId="14100"/>
          <ac:spMkLst>
            <pc:docMk/>
            <pc:sldMk cId="2748237650" sldId="4012"/>
            <ac:spMk id="4" creationId="{E36F0281-D809-46ED-906F-D3CFF9F5C560}"/>
          </ac:spMkLst>
        </pc:spChg>
        <pc:spChg chg="add mod">
          <ac:chgData name="Ragnhild Halvorsrud" userId="917ea340-fd63-490f-a7db-68428d24cf32" providerId="ADAL" clId="{6FA999E9-229C-4E9A-8ABA-655365537A19}" dt="2026-03-02T12:42:41.697" v="1516" actId="14100"/>
          <ac:spMkLst>
            <pc:docMk/>
            <pc:sldMk cId="2748237650" sldId="4012"/>
            <ac:spMk id="5" creationId="{E17D5770-470C-4B78-82F6-4D020DF3EACB}"/>
          </ac:spMkLst>
        </pc:spChg>
        <pc:spChg chg="mod">
          <ac:chgData name="Ragnhild Halvorsrud" userId="917ea340-fd63-490f-a7db-68428d24cf32" providerId="ADAL" clId="{6FA999E9-229C-4E9A-8ABA-655365537A19}" dt="2026-03-02T12:42:41.697" v="1516" actId="14100"/>
          <ac:spMkLst>
            <pc:docMk/>
            <pc:sldMk cId="2748237650" sldId="4012"/>
            <ac:spMk id="6" creationId="{27143202-40EC-8009-54F7-BC698B6462FA}"/>
          </ac:spMkLst>
        </pc:spChg>
        <pc:spChg chg="mod topLvl">
          <ac:chgData name="Ragnhild Halvorsrud" userId="917ea340-fd63-490f-a7db-68428d24cf32" providerId="ADAL" clId="{6FA999E9-229C-4E9A-8ABA-655365537A19}" dt="2026-03-03T15:39:52.831" v="2523" actId="20577"/>
          <ac:spMkLst>
            <pc:docMk/>
            <pc:sldMk cId="2748237650" sldId="4012"/>
            <ac:spMk id="11" creationId="{8D8CA40B-0617-3D46-FB49-7AB65B1DBFE7}"/>
          </ac:spMkLst>
        </pc:spChg>
        <pc:spChg chg="mod">
          <ac:chgData name="Ragnhild Halvorsrud" userId="917ea340-fd63-490f-a7db-68428d24cf32" providerId="ADAL" clId="{6FA999E9-229C-4E9A-8ABA-655365537A19}" dt="2026-03-02T12:41:53.951" v="1488" actId="1038"/>
          <ac:spMkLst>
            <pc:docMk/>
            <pc:sldMk cId="2748237650" sldId="4012"/>
            <ac:spMk id="12" creationId="{C437C34B-51E3-74A3-6432-5ABF99CEB588}"/>
          </ac:spMkLst>
        </pc:spChg>
        <pc:spChg chg="add mod">
          <ac:chgData name="Ragnhild Halvorsrud" userId="917ea340-fd63-490f-a7db-68428d24cf32" providerId="ADAL" clId="{6FA999E9-229C-4E9A-8ABA-655365537A19}" dt="2026-03-02T12:42:33.378" v="1515" actId="1037"/>
          <ac:spMkLst>
            <pc:docMk/>
            <pc:sldMk cId="2748237650" sldId="4012"/>
            <ac:spMk id="13" creationId="{CA49D07B-056A-997A-9B0B-AD7D5F3597AD}"/>
          </ac:spMkLst>
        </pc:spChg>
        <pc:spChg chg="mod topLvl">
          <ac:chgData name="Ragnhild Halvorsrud" userId="917ea340-fd63-490f-a7db-68428d24cf32" providerId="ADAL" clId="{6FA999E9-229C-4E9A-8ABA-655365537A19}" dt="2026-03-03T15:40:08.341" v="2531" actId="20577"/>
          <ac:spMkLst>
            <pc:docMk/>
            <pc:sldMk cId="2748237650" sldId="4012"/>
            <ac:spMk id="14" creationId="{D62469D2-C00C-9505-8300-D6E22A54AE63}"/>
          </ac:spMkLst>
        </pc:spChg>
        <pc:spChg chg="mod">
          <ac:chgData name="Ragnhild Halvorsrud" userId="917ea340-fd63-490f-a7db-68428d24cf32" providerId="ADAL" clId="{6FA999E9-229C-4E9A-8ABA-655365537A19}" dt="2026-03-02T12:41:53.951" v="1488" actId="1038"/>
          <ac:spMkLst>
            <pc:docMk/>
            <pc:sldMk cId="2748237650" sldId="4012"/>
            <ac:spMk id="17" creationId="{EACEB8EF-7102-D2C9-891C-B62A8D0DCD38}"/>
          </ac:spMkLst>
        </pc:spChg>
        <pc:spChg chg="add mod">
          <ac:chgData name="Ragnhild Halvorsrud" userId="917ea340-fd63-490f-a7db-68428d24cf32" providerId="ADAL" clId="{6FA999E9-229C-4E9A-8ABA-655365537A19}" dt="2026-03-02T12:42:33.378" v="1515" actId="1037"/>
          <ac:spMkLst>
            <pc:docMk/>
            <pc:sldMk cId="2748237650" sldId="4012"/>
            <ac:spMk id="18" creationId="{4B74C8D2-3839-366E-7147-0A12421D987C}"/>
          </ac:spMkLst>
        </pc:spChg>
        <pc:spChg chg="mod topLvl">
          <ac:chgData name="Ragnhild Halvorsrud" userId="917ea340-fd63-490f-a7db-68428d24cf32" providerId="ADAL" clId="{6FA999E9-229C-4E9A-8ABA-655365537A19}" dt="2026-03-03T15:40:35.146" v="2544" actId="20577"/>
          <ac:spMkLst>
            <pc:docMk/>
            <pc:sldMk cId="2748237650" sldId="4012"/>
            <ac:spMk id="19" creationId="{D1C0F1B6-6A3C-102C-FF3F-7A64FB4F5054}"/>
          </ac:spMkLst>
        </pc:spChg>
        <pc:spChg chg="add mod">
          <ac:chgData name="Ragnhild Halvorsrud" userId="917ea340-fd63-490f-a7db-68428d24cf32" providerId="ADAL" clId="{6FA999E9-229C-4E9A-8ABA-655365537A19}" dt="2026-03-03T15:46:26.619" v="2604" actId="14100"/>
          <ac:spMkLst>
            <pc:docMk/>
            <pc:sldMk cId="2748237650" sldId="4012"/>
            <ac:spMk id="20" creationId="{9385BDE2-37A5-F51F-F7AC-04585449F753}"/>
          </ac:spMkLst>
        </pc:spChg>
        <pc:spChg chg="add mod">
          <ac:chgData name="Ragnhild Halvorsrud" userId="917ea340-fd63-490f-a7db-68428d24cf32" providerId="ADAL" clId="{6FA999E9-229C-4E9A-8ABA-655365537A19}" dt="2026-03-02T12:42:33.378" v="1515" actId="1037"/>
          <ac:spMkLst>
            <pc:docMk/>
            <pc:sldMk cId="2748237650" sldId="4012"/>
            <ac:spMk id="21" creationId="{5A1DF7AA-7382-811D-0575-6550044A6D89}"/>
          </ac:spMkLst>
        </pc:spChg>
        <pc:spChg chg="mod">
          <ac:chgData name="Ragnhild Halvorsrud" userId="917ea340-fd63-490f-a7db-68428d24cf32" providerId="ADAL" clId="{6FA999E9-229C-4E9A-8ABA-655365537A19}" dt="2026-03-02T12:41:53.951" v="1488" actId="1038"/>
          <ac:spMkLst>
            <pc:docMk/>
            <pc:sldMk cId="2748237650" sldId="4012"/>
            <ac:spMk id="23" creationId="{98EDD361-CECE-1C02-DD00-3E865F738951}"/>
          </ac:spMkLst>
        </pc:spChg>
        <pc:spChg chg="add mod">
          <ac:chgData name="Ragnhild Halvorsrud" userId="917ea340-fd63-490f-a7db-68428d24cf32" providerId="ADAL" clId="{6FA999E9-229C-4E9A-8ABA-655365537A19}" dt="2026-03-02T12:42:33.378" v="1515" actId="1037"/>
          <ac:spMkLst>
            <pc:docMk/>
            <pc:sldMk cId="2748237650" sldId="4012"/>
            <ac:spMk id="24" creationId="{AA624A43-EEFF-B999-AE56-9FBD27253E89}"/>
          </ac:spMkLst>
        </pc:spChg>
        <pc:spChg chg="add mod">
          <ac:chgData name="Ragnhild Halvorsrud" userId="917ea340-fd63-490f-a7db-68428d24cf32" providerId="ADAL" clId="{6FA999E9-229C-4E9A-8ABA-655365537A19}" dt="2026-03-02T12:42:33.378" v="1515" actId="1037"/>
          <ac:spMkLst>
            <pc:docMk/>
            <pc:sldMk cId="2748237650" sldId="4012"/>
            <ac:spMk id="29" creationId="{EE99A470-27AF-9550-9746-B5B168A34CE8}"/>
          </ac:spMkLst>
        </pc:spChg>
        <pc:spChg chg="mod">
          <ac:chgData name="Ragnhild Halvorsrud" userId="917ea340-fd63-490f-a7db-68428d24cf32" providerId="ADAL" clId="{6FA999E9-229C-4E9A-8ABA-655365537A19}" dt="2026-03-02T12:41:53.951" v="1488" actId="1038"/>
          <ac:spMkLst>
            <pc:docMk/>
            <pc:sldMk cId="2748237650" sldId="4012"/>
            <ac:spMk id="30" creationId="{797FCE97-EC15-BEA0-8144-B0F77F9FBC77}"/>
          </ac:spMkLst>
        </pc:spChg>
        <pc:spChg chg="add mod">
          <ac:chgData name="Ragnhild Halvorsrud" userId="917ea340-fd63-490f-a7db-68428d24cf32" providerId="ADAL" clId="{6FA999E9-229C-4E9A-8ABA-655365537A19}" dt="2026-03-02T12:42:33.378" v="1515" actId="1037"/>
          <ac:spMkLst>
            <pc:docMk/>
            <pc:sldMk cId="2748237650" sldId="4012"/>
            <ac:spMk id="35" creationId="{ECE9420B-F9E0-277D-C37A-AB480A9505F7}"/>
          </ac:spMkLst>
        </pc:spChg>
        <pc:spChg chg="mod">
          <ac:chgData name="Ragnhild Halvorsrud" userId="917ea340-fd63-490f-a7db-68428d24cf32" providerId="ADAL" clId="{6FA999E9-229C-4E9A-8ABA-655365537A19}" dt="2026-03-02T12:41:53.951" v="1488" actId="1038"/>
          <ac:spMkLst>
            <pc:docMk/>
            <pc:sldMk cId="2748237650" sldId="4012"/>
            <ac:spMk id="41" creationId="{66B97815-ACC8-D7DB-847A-0B31D8B930BF}"/>
          </ac:spMkLst>
        </pc:spChg>
        <pc:spChg chg="add mod">
          <ac:chgData name="Ragnhild Halvorsrud" userId="917ea340-fd63-490f-a7db-68428d24cf32" providerId="ADAL" clId="{6FA999E9-229C-4E9A-8ABA-655365537A19}" dt="2026-03-02T12:42:33.378" v="1515" actId="1037"/>
          <ac:spMkLst>
            <pc:docMk/>
            <pc:sldMk cId="2748237650" sldId="4012"/>
            <ac:spMk id="55" creationId="{EA164F56-9B13-EB4F-3524-778E452A6134}"/>
          </ac:spMkLst>
        </pc:spChg>
        <pc:picChg chg="add mod">
          <ac:chgData name="Ragnhild Halvorsrud" userId="917ea340-fd63-490f-a7db-68428d24cf32" providerId="ADAL" clId="{6FA999E9-229C-4E9A-8ABA-655365537A19}" dt="2026-03-03T15:46:08.882" v="2547" actId="1076"/>
          <ac:picMkLst>
            <pc:docMk/>
            <pc:sldMk cId="2748237650" sldId="4012"/>
            <ac:picMk id="22" creationId="{6EC7A4B3-567D-56C7-0515-E5911E3CC9F0}"/>
          </ac:picMkLst>
        </pc:picChg>
        <pc:picChg chg="add mod">
          <ac:chgData name="Ragnhild Halvorsrud" userId="917ea340-fd63-490f-a7db-68428d24cf32" providerId="ADAL" clId="{6FA999E9-229C-4E9A-8ABA-655365537A19}" dt="2026-03-25T15:18:44.596" v="3482" actId="14100"/>
          <ac:picMkLst>
            <pc:docMk/>
            <pc:sldMk cId="2748237650" sldId="4012"/>
            <ac:picMk id="43" creationId="{3A34261D-A181-B8E8-A5C0-A1D420B31A8A}"/>
          </ac:picMkLst>
        </pc:picChg>
        <pc:picChg chg="add mod">
          <ac:chgData name="Ragnhild Halvorsrud" userId="917ea340-fd63-490f-a7db-68428d24cf32" providerId="ADAL" clId="{6FA999E9-229C-4E9A-8ABA-655365537A19}" dt="2026-03-02T12:37:01.538" v="1377" actId="1076"/>
          <ac:picMkLst>
            <pc:docMk/>
            <pc:sldMk cId="2748237650" sldId="4012"/>
            <ac:picMk id="45" creationId="{E1197589-C407-F75A-770B-E99A94F8CC1F}"/>
          </ac:picMkLst>
        </pc:picChg>
        <pc:picChg chg="add mod">
          <ac:chgData name="Ragnhild Halvorsrud" userId="917ea340-fd63-490f-a7db-68428d24cf32" providerId="ADAL" clId="{6FA999E9-229C-4E9A-8ABA-655365537A19}" dt="2026-03-02T12:37:42.261" v="1388" actId="1076"/>
          <ac:picMkLst>
            <pc:docMk/>
            <pc:sldMk cId="2748237650" sldId="4012"/>
            <ac:picMk id="46" creationId="{297D1C35-0D9C-F158-8C73-94ED9E014BE6}"/>
          </ac:picMkLst>
        </pc:picChg>
        <pc:picChg chg="add mod">
          <ac:chgData name="Ragnhild Halvorsrud" userId="917ea340-fd63-490f-a7db-68428d24cf32" providerId="ADAL" clId="{6FA999E9-229C-4E9A-8ABA-655365537A19}" dt="2026-03-02T12:37:07.599" v="1379" actId="1076"/>
          <ac:picMkLst>
            <pc:docMk/>
            <pc:sldMk cId="2748237650" sldId="4012"/>
            <ac:picMk id="47" creationId="{994F10F4-5F94-C32E-353A-E068B9D4803B}"/>
          </ac:picMkLst>
        </pc:picChg>
        <pc:picChg chg="add mod">
          <ac:chgData name="Ragnhild Halvorsrud" userId="917ea340-fd63-490f-a7db-68428d24cf32" providerId="ADAL" clId="{6FA999E9-229C-4E9A-8ABA-655365537A19}" dt="2026-03-02T12:37:25.844" v="1383" actId="1076"/>
          <ac:picMkLst>
            <pc:docMk/>
            <pc:sldMk cId="2748237650" sldId="4012"/>
            <ac:picMk id="48" creationId="{5D0F9217-7C08-350F-82C7-3F2825DE57F4}"/>
          </ac:picMkLst>
        </pc:picChg>
        <pc:picChg chg="add mod">
          <ac:chgData name="Ragnhild Halvorsrud" userId="917ea340-fd63-490f-a7db-68428d24cf32" providerId="ADAL" clId="{6FA999E9-229C-4E9A-8ABA-655365537A19}" dt="2026-03-02T12:37:34.964" v="1386" actId="1076"/>
          <ac:picMkLst>
            <pc:docMk/>
            <pc:sldMk cId="2748237650" sldId="4012"/>
            <ac:picMk id="49" creationId="{7E162A16-EEA9-9DFA-14DB-25873DEE0E9B}"/>
          </ac:picMkLst>
        </pc:picChg>
        <pc:picChg chg="add mod">
          <ac:chgData name="Ragnhild Halvorsrud" userId="917ea340-fd63-490f-a7db-68428d24cf32" providerId="ADAL" clId="{6FA999E9-229C-4E9A-8ABA-655365537A19}" dt="2026-03-02T12:37:48.472" v="1391" actId="1076"/>
          <ac:picMkLst>
            <pc:docMk/>
            <pc:sldMk cId="2748237650" sldId="4012"/>
            <ac:picMk id="50" creationId="{773325C3-75A8-C83F-AE78-83293792DA05}"/>
          </ac:picMkLst>
        </pc:picChg>
        <pc:picChg chg="add mod">
          <ac:chgData name="Ragnhild Halvorsrud" userId="917ea340-fd63-490f-a7db-68428d24cf32" providerId="ADAL" clId="{6FA999E9-229C-4E9A-8ABA-655365537A19}" dt="2026-03-02T12:38:53.154" v="1402" actId="1037"/>
          <ac:picMkLst>
            <pc:docMk/>
            <pc:sldMk cId="2748237650" sldId="4012"/>
            <ac:picMk id="51" creationId="{25FAC870-2657-3AEA-E967-0975A7DD245D}"/>
          </ac:picMkLst>
        </pc:picChg>
        <pc:picChg chg="add mod">
          <ac:chgData name="Ragnhild Halvorsrud" userId="917ea340-fd63-490f-a7db-68428d24cf32" providerId="ADAL" clId="{6FA999E9-229C-4E9A-8ABA-655365537A19}" dt="2026-03-02T12:38:53.154" v="1402" actId="1037"/>
          <ac:picMkLst>
            <pc:docMk/>
            <pc:sldMk cId="2748237650" sldId="4012"/>
            <ac:picMk id="52" creationId="{30203630-C53C-D171-CED3-489234358ED5}"/>
          </ac:picMkLst>
        </pc:picChg>
        <pc:picChg chg="add mod">
          <ac:chgData name="Ragnhild Halvorsrud" userId="917ea340-fd63-490f-a7db-68428d24cf32" providerId="ADAL" clId="{6FA999E9-229C-4E9A-8ABA-655365537A19}" dt="2026-03-02T12:39:30.779" v="1406" actId="1076"/>
          <ac:picMkLst>
            <pc:docMk/>
            <pc:sldMk cId="2748237650" sldId="4012"/>
            <ac:picMk id="53" creationId="{C1699F58-C1EE-EC13-EFDF-8912CD262EFD}"/>
          </ac:picMkLst>
        </pc:picChg>
        <pc:picChg chg="add mod">
          <ac:chgData name="Ragnhild Halvorsrud" userId="917ea340-fd63-490f-a7db-68428d24cf32" providerId="ADAL" clId="{6FA999E9-229C-4E9A-8ABA-655365537A19}" dt="2026-03-02T12:39:58.110" v="1412" actId="1076"/>
          <ac:picMkLst>
            <pc:docMk/>
            <pc:sldMk cId="2748237650" sldId="4012"/>
            <ac:picMk id="54" creationId="{4CBB7F57-7402-19B1-4E7B-6BD2E7BD2715}"/>
          </ac:picMkLst>
        </pc:picChg>
      </pc:sldChg>
      <pc:sldChg chg="add">
        <pc:chgData name="Ragnhild Halvorsrud" userId="917ea340-fd63-490f-a7db-68428d24cf32" providerId="ADAL" clId="{6FA999E9-229C-4E9A-8ABA-655365537A19}" dt="2026-03-03T15:13:16.697" v="1869" actId="2890"/>
        <pc:sldMkLst>
          <pc:docMk/>
          <pc:sldMk cId="3314639547" sldId="4013"/>
        </pc:sldMkLst>
      </pc:sldChg>
      <pc:sldChg chg="modSp add">
        <pc:chgData name="Ragnhild Halvorsrud" userId="917ea340-fd63-490f-a7db-68428d24cf32" providerId="ADAL" clId="{6FA999E9-229C-4E9A-8ABA-655365537A19}" dt="2026-03-03T16:28:41.111" v="3467"/>
        <pc:sldMkLst>
          <pc:docMk/>
          <pc:sldMk cId="1490942855" sldId="4014"/>
        </pc:sldMkLst>
        <pc:spChg chg="mod">
          <ac:chgData name="Ragnhild Halvorsrud" userId="917ea340-fd63-490f-a7db-68428d24cf32" providerId="ADAL" clId="{6FA999E9-229C-4E9A-8ABA-655365537A19}" dt="2026-03-03T16:28:31.076" v="3466"/>
          <ac:spMkLst>
            <pc:docMk/>
            <pc:sldMk cId="1490942855" sldId="4014"/>
            <ac:spMk id="2" creationId="{A68936C9-2931-4568-EC4A-3B796AD2D4D9}"/>
          </ac:spMkLst>
        </pc:spChg>
        <pc:spChg chg="mod">
          <ac:chgData name="Ragnhild Halvorsrud" userId="917ea340-fd63-490f-a7db-68428d24cf32" providerId="ADAL" clId="{6FA999E9-229C-4E9A-8ABA-655365537A19}" dt="2026-03-03T16:28:41.111" v="3467"/>
          <ac:spMkLst>
            <pc:docMk/>
            <pc:sldMk cId="1490942855" sldId="4014"/>
            <ac:spMk id="3" creationId="{9563BB58-AA83-B8EE-468C-F735C335F7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7633C-3AA1-4874-9D0B-76E6150BAF9F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21B66-EEAF-4134-B938-41A5B9977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21B66-EEAF-4134-B938-41A5B9977D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8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E1116-4A9C-49A3-972C-C92A710539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55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732-DB9F-0F2E-C372-D0280A57B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AF83A-0AC3-51D1-84B3-B53D894FF0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4C0B-47C2-1B97-8D4C-978AAF62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28.03.2026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EFA4-2590-7AD8-F790-B4AFED4A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EBA0-6341-EA42-A267-FDCB44CE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B5A-53B1-CAD3-939B-B5FBF7F4E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9DB7A-7633-A8BE-24A1-F6FCFCC5C1A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627-C47E-B998-7CE5-B58B029B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28.03.2026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C101-2CD0-AF9B-8053-B9C311CA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0F919-CA95-EDA5-2D99-1118E9B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91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97FBD-B743-E330-029A-62A3A8480B0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49952-2875-5135-8802-D08DA4775F6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E532-C64E-78F0-694A-09AC03C8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28.03.2026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F9AC-3C38-B4BC-E48B-6D7A1E83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213F-DE9E-7B88-05FD-42F0D78F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15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72831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49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86740" y="2424685"/>
            <a:ext cx="11230205" cy="2081394"/>
          </a:xfrm>
          <a:noFill/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GB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Click to edit Master title style</a:t>
            </a:r>
            <a:br>
              <a:rPr lang="nb-NO"/>
            </a:br>
            <a:r>
              <a:rPr lang="nb-NO"/>
              <a:t>sdfsdf 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05840" y="4576134"/>
            <a:ext cx="10036903" cy="1895785"/>
          </a:xfrm>
        </p:spPr>
        <p:txBody>
          <a:bodyPr/>
          <a:lstStyle>
            <a:lvl1pPr marL="180000" indent="0" algn="l" defTabSz="9145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400" kern="1200" baseline="0" dirty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Ola Nordmann</a:t>
            </a:r>
          </a:p>
        </p:txBody>
      </p:sp>
      <p:pic>
        <p:nvPicPr>
          <p:cNvPr id="12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79759300-AAF4-3BF5-79F3-664120399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38" y="6016856"/>
            <a:ext cx="1358087" cy="5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83BC87-2B79-49D8-C75C-0DD07CE2D5BB}"/>
              </a:ext>
            </a:extLst>
          </p:cNvPr>
          <p:cNvSpPr txBox="1"/>
          <p:nvPr userDrawn="1"/>
        </p:nvSpPr>
        <p:spPr>
          <a:xfrm>
            <a:off x="10639426" y="6495276"/>
            <a:ext cx="1514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Copyright © SINTEF 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612CAA-4597-01E3-48EF-F5E245F12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4607" y="179748"/>
            <a:ext cx="3285631" cy="8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129742" y="2706389"/>
            <a:ext cx="9931043" cy="1427223"/>
          </a:xfrm>
          <a:solidFill>
            <a:schemeClr val="bg1"/>
          </a:solidFill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515892" y="4695515"/>
            <a:ext cx="3888486" cy="688522"/>
          </a:xfrm>
        </p:spPr>
        <p:txBody>
          <a:bodyPr/>
          <a:lstStyle>
            <a:lvl1pPr marL="18000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72699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710023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544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73A5-6238-5CB9-A640-652633F41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C398-66F0-E475-DE95-F21C0D3C6EF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7623-C77C-899B-F680-C8043DCD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28.03.2026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B4A6-ED27-7855-DA21-F5B9027C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3839-A7F6-A2AD-2A02-35931369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32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49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017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7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90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020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632508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28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  <p:pic>
        <p:nvPicPr>
          <p:cNvPr id="7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4C957E1B-D03B-477B-8E7D-59BABA760D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40" y="5897828"/>
            <a:ext cx="1659485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40506E-A3DC-461B-880C-054BDFEFCC08}"/>
              </a:ext>
            </a:extLst>
          </p:cNvPr>
          <p:cNvSpPr txBox="1"/>
          <p:nvPr userDrawn="1"/>
        </p:nvSpPr>
        <p:spPr>
          <a:xfrm>
            <a:off x="10334625" y="6495276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Copyright © SINTEF 2022</a:t>
            </a:r>
          </a:p>
        </p:txBody>
      </p:sp>
    </p:spTree>
    <p:extLst>
      <p:ext uri="{BB962C8B-B14F-4D97-AF65-F5344CB8AC3E}">
        <p14:creationId xmlns:p14="http://schemas.microsoft.com/office/powerpoint/2010/main" val="247212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97167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736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B23E-52A6-6053-B133-14D62BA4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2C461-81DE-5B5C-B0C1-960DD9E343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04E4-04EC-F55A-3150-24BCFE52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28.03.2026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9E0F-48E3-9092-4BEA-E8ACE386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BE0E4-13E8-B165-A088-63265075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09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32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659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56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512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95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A089-DABE-F191-ACCC-867DF9DB5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D502-F796-ED95-268F-B71B050D0BA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F237C-3DDB-F677-FAA7-F7FA1845F6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DD9FF-98A7-F3CC-7B91-105A9A00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28.03.2026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89FFF-419A-0838-5281-13754CEC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E4BD0-7B85-43B9-2547-E1DDC803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0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F14E-7460-1B1C-03D7-F0D29A61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A9FDD-12E7-6A1B-1726-6CA21F6987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87AF6-4BA1-6CEC-968F-81189E79BE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2E396-F66A-490A-ED96-2AB8FD0A80B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69D1A-39A6-2B86-7FE7-7A928CF2B78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955F5-4D00-1AC0-DF3E-F9C4394F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28.03.2026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74560-5E59-6990-2C6F-F1C1A8F9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8D83D-A596-4FBE-8C30-DD9803C4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E871-707E-9384-FD2A-EDE76E900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14A9F-651D-571F-2D22-57505F9B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28.03.2026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B0F47-9979-F931-D4B5-2ACEF85E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069D5-C36A-D6C0-89D2-FFE92D86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09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84114-4895-C774-0F48-1B479654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28.03.2026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0373D-48AD-5A1A-863A-71396CAD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8B240-9051-23B4-C7DA-A501280D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478C-CA8B-0CA0-3457-43F733D90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7569-0B31-7653-B957-A566295A4F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D2B7E-4F60-9887-497C-6B8C1965EDE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0BCB9-C648-21EE-EF5F-C84B686B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28.03.2026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96E80-5E03-622F-BC56-30C5EADE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490C5-AF95-2A9A-6F3B-08921D98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87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536C-F4C8-0FE6-5D90-7B8A94F62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D5E24-9E65-E778-B5F3-720140509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98D00-8633-3122-B6B4-7531F80C98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0172A-AEBA-2646-4BA2-8702E3D6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28.03.2026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32BF3-87F3-B3F0-7E2E-727F84F6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47EC1-22B0-D173-70F0-70F55175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1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07790-A1D4-B379-0124-5BE89FD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05A3-2801-7AA2-4C97-DC4FD127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8FF63-C7BC-9190-2106-A19A9DF53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C4BF-8077-4AB4-98D8-33BF85F7AC04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267D-0CF9-3120-A37C-BD0DB8556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1F95-791D-7F9A-ED85-AA63A8DE5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AA5B-BB66-4E6E-B557-78F2939AC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" y="65149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6D7A6B1-9FB3-3FD9-BE7F-AFBB620A4D6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336779" y="6251524"/>
            <a:ext cx="765264" cy="5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7B33E1DD-7084-4FD3-AB2B-B00D756A4FC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49" y="6321118"/>
            <a:ext cx="584551" cy="4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png"/><Relationship Id="rId18" Type="http://schemas.openxmlformats.org/officeDocument/2006/relationships/image" Target="../media/image30.png"/><Relationship Id="rId3" Type="http://schemas.openxmlformats.org/officeDocument/2006/relationships/image" Target="../media/image37.png"/><Relationship Id="rId21" Type="http://schemas.openxmlformats.org/officeDocument/2006/relationships/image" Target="../media/image33.png"/><Relationship Id="rId7" Type="http://schemas.openxmlformats.org/officeDocument/2006/relationships/image" Target="../media/image41.png"/><Relationship Id="rId12" Type="http://schemas.openxmlformats.org/officeDocument/2006/relationships/image" Target="../media/image27.png"/><Relationship Id="rId17" Type="http://schemas.openxmlformats.org/officeDocument/2006/relationships/image" Target="../media/image43.png"/><Relationship Id="rId2" Type="http://schemas.openxmlformats.org/officeDocument/2006/relationships/image" Target="../media/image20.png"/><Relationship Id="rId16" Type="http://schemas.microsoft.com/office/2007/relationships/hdphoto" Target="../media/hdphoto1.wdp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5" Type="http://schemas.openxmlformats.org/officeDocument/2006/relationships/image" Target="../media/image24.png"/><Relationship Id="rId23" Type="http://schemas.openxmlformats.org/officeDocument/2006/relationships/image" Target="../media/image35.png"/><Relationship Id="rId10" Type="http://schemas.openxmlformats.org/officeDocument/2006/relationships/image" Target="../media/image25.png"/><Relationship Id="rId19" Type="http://schemas.openxmlformats.org/officeDocument/2006/relationships/image" Target="../media/image31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29.png"/><Relationship Id="rId2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2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microsoft.com/office/2007/relationships/hdphoto" Target="../media/hdphoto1.wdp"/><Relationship Id="rId4" Type="http://schemas.openxmlformats.org/officeDocument/2006/relationships/image" Target="../media/image25.png"/><Relationship Id="rId9" Type="http://schemas.openxmlformats.org/officeDocument/2006/relationships/image" Target="../media/image24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5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5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9.png"/><Relationship Id="rId26" Type="http://schemas.openxmlformats.org/officeDocument/2006/relationships/image" Target="../media/image59.png"/><Relationship Id="rId39" Type="http://schemas.openxmlformats.org/officeDocument/2006/relationships/image" Target="../media/image72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42" Type="http://schemas.openxmlformats.org/officeDocument/2006/relationships/image" Target="../media/image75.png"/><Relationship Id="rId47" Type="http://schemas.openxmlformats.org/officeDocument/2006/relationships/image" Target="../media/image80.png"/><Relationship Id="rId50" Type="http://schemas.openxmlformats.org/officeDocument/2006/relationships/image" Target="../media/image83.png"/><Relationship Id="rId55" Type="http://schemas.openxmlformats.org/officeDocument/2006/relationships/image" Target="../media/image88.png"/><Relationship Id="rId63" Type="http://schemas.openxmlformats.org/officeDocument/2006/relationships/image" Target="../media/image94.sv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29" Type="http://schemas.openxmlformats.org/officeDocument/2006/relationships/image" Target="../media/image62.png"/><Relationship Id="rId11" Type="http://schemas.openxmlformats.org/officeDocument/2006/relationships/image" Target="../media/image50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3" Type="http://schemas.openxmlformats.org/officeDocument/2006/relationships/image" Target="../media/image86.png"/><Relationship Id="rId58" Type="http://schemas.openxmlformats.org/officeDocument/2006/relationships/image" Target="../media/image90.png"/><Relationship Id="rId5" Type="http://schemas.openxmlformats.org/officeDocument/2006/relationships/image" Target="../media/image46.png"/><Relationship Id="rId61" Type="http://schemas.openxmlformats.org/officeDocument/2006/relationships/image" Target="../media/image35.png"/><Relationship Id="rId19" Type="http://schemas.openxmlformats.org/officeDocument/2006/relationships/image" Target="../media/image40.png"/><Relationship Id="rId14" Type="http://schemas.openxmlformats.org/officeDocument/2006/relationships/image" Target="../media/image52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48" Type="http://schemas.openxmlformats.org/officeDocument/2006/relationships/image" Target="../media/image81.png"/><Relationship Id="rId56" Type="http://schemas.openxmlformats.org/officeDocument/2006/relationships/image" Target="../media/image89.png"/><Relationship Id="rId8" Type="http://schemas.openxmlformats.org/officeDocument/2006/relationships/image" Target="../media/image25.png"/><Relationship Id="rId51" Type="http://schemas.openxmlformats.org/officeDocument/2006/relationships/image" Target="../media/image84.png"/><Relationship Id="rId3" Type="http://schemas.openxmlformats.org/officeDocument/2006/relationships/image" Target="../media/image44.png"/><Relationship Id="rId12" Type="http://schemas.openxmlformats.org/officeDocument/2006/relationships/image" Target="../media/image51.png"/><Relationship Id="rId17" Type="http://schemas.openxmlformats.org/officeDocument/2006/relationships/image" Target="../media/image38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Relationship Id="rId46" Type="http://schemas.openxmlformats.org/officeDocument/2006/relationships/image" Target="../media/image79.png"/><Relationship Id="rId59" Type="http://schemas.openxmlformats.org/officeDocument/2006/relationships/image" Target="../media/image91.png"/><Relationship Id="rId20" Type="http://schemas.openxmlformats.org/officeDocument/2006/relationships/image" Target="../media/image41.png"/><Relationship Id="rId41" Type="http://schemas.openxmlformats.org/officeDocument/2006/relationships/image" Target="../media/image74.png"/><Relationship Id="rId54" Type="http://schemas.openxmlformats.org/officeDocument/2006/relationships/image" Target="../media/image87.png"/><Relationship Id="rId6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5" Type="http://schemas.openxmlformats.org/officeDocument/2006/relationships/image" Target="../media/image53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49" Type="http://schemas.openxmlformats.org/officeDocument/2006/relationships/image" Target="../media/image82.png"/><Relationship Id="rId57" Type="http://schemas.openxmlformats.org/officeDocument/2006/relationships/image" Target="../media/image30.png"/><Relationship Id="rId10" Type="http://schemas.openxmlformats.org/officeDocument/2006/relationships/image" Target="../media/image49.png"/><Relationship Id="rId31" Type="http://schemas.openxmlformats.org/officeDocument/2006/relationships/image" Target="../media/image64.png"/><Relationship Id="rId44" Type="http://schemas.openxmlformats.org/officeDocument/2006/relationships/image" Target="../media/image77.png"/><Relationship Id="rId52" Type="http://schemas.openxmlformats.org/officeDocument/2006/relationships/image" Target="../media/image85.png"/><Relationship Id="rId60" Type="http://schemas.openxmlformats.org/officeDocument/2006/relationships/image" Target="../media/image92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33.png"/><Relationship Id="rId18" Type="http://schemas.openxmlformats.org/officeDocument/2006/relationships/image" Target="../media/image108.png"/><Relationship Id="rId3" Type="http://schemas.openxmlformats.org/officeDocument/2006/relationships/image" Target="../media/image96.png"/><Relationship Id="rId21" Type="http://schemas.openxmlformats.org/officeDocument/2006/relationships/image" Target="../media/image111.png"/><Relationship Id="rId7" Type="http://schemas.openxmlformats.org/officeDocument/2006/relationships/image" Target="../media/image99.png"/><Relationship Id="rId12" Type="http://schemas.openxmlformats.org/officeDocument/2006/relationships/image" Target="../media/image103.png"/><Relationship Id="rId17" Type="http://schemas.openxmlformats.org/officeDocument/2006/relationships/image" Target="../media/image107.png"/><Relationship Id="rId2" Type="http://schemas.openxmlformats.org/officeDocument/2006/relationships/image" Target="../media/image95.pn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32.png"/><Relationship Id="rId5" Type="http://schemas.openxmlformats.org/officeDocument/2006/relationships/image" Target="../media/image97.png"/><Relationship Id="rId15" Type="http://schemas.openxmlformats.org/officeDocument/2006/relationships/image" Target="../media/image105.png"/><Relationship Id="rId23" Type="http://schemas.openxmlformats.org/officeDocument/2006/relationships/image" Target="../media/image112.png"/><Relationship Id="rId10" Type="http://schemas.openxmlformats.org/officeDocument/2006/relationships/image" Target="../media/image102.png"/><Relationship Id="rId19" Type="http://schemas.openxmlformats.org/officeDocument/2006/relationships/image" Target="../media/image109.png"/><Relationship Id="rId4" Type="http://schemas.openxmlformats.org/officeDocument/2006/relationships/image" Target="../media/image31.png"/><Relationship Id="rId9" Type="http://schemas.openxmlformats.org/officeDocument/2006/relationships/image" Target="../media/image101.png"/><Relationship Id="rId14" Type="http://schemas.openxmlformats.org/officeDocument/2006/relationships/image" Target="../media/image104.png"/><Relationship Id="rId2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4.jpeg"/><Relationship Id="rId7" Type="http://schemas.openxmlformats.org/officeDocument/2006/relationships/image" Target="../media/image10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98.png"/><Relationship Id="rId10" Type="http://schemas.openxmlformats.org/officeDocument/2006/relationships/image" Target="../media/image20.png"/><Relationship Id="rId4" Type="http://schemas.openxmlformats.org/officeDocument/2006/relationships/image" Target="../media/image93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55.png"/><Relationship Id="rId7" Type="http://schemas.openxmlformats.org/officeDocument/2006/relationships/image" Target="../media/image20.png"/><Relationship Id="rId12" Type="http://schemas.openxmlformats.org/officeDocument/2006/relationships/image" Target="../media/image93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35.png"/><Relationship Id="rId5" Type="http://schemas.openxmlformats.org/officeDocument/2006/relationships/image" Target="../media/image117.png"/><Relationship Id="rId10" Type="http://schemas.openxmlformats.org/officeDocument/2006/relationships/image" Target="../media/image98.png"/><Relationship Id="rId4" Type="http://schemas.openxmlformats.org/officeDocument/2006/relationships/image" Target="../media/image11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9.png"/><Relationship Id="rId7" Type="http://schemas.openxmlformats.org/officeDocument/2006/relationships/image" Target="../media/image96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15.png"/><Relationship Id="rId10" Type="http://schemas.openxmlformats.org/officeDocument/2006/relationships/image" Target="../media/image20.png"/><Relationship Id="rId4" Type="http://schemas.openxmlformats.org/officeDocument/2006/relationships/image" Target="../media/image118.png"/><Relationship Id="rId9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51.png"/><Relationship Id="rId7" Type="http://schemas.openxmlformats.org/officeDocument/2006/relationships/image" Target="../media/image9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96.png"/><Relationship Id="rId10" Type="http://schemas.openxmlformats.org/officeDocument/2006/relationships/image" Target="../media/image30.png"/><Relationship Id="rId4" Type="http://schemas.openxmlformats.org/officeDocument/2006/relationships/image" Target="../media/image46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1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0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www.cjml.no/health" TargetMode="Externa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36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6.png"/><Relationship Id="rId18" Type="http://schemas.microsoft.com/office/2007/relationships/hdphoto" Target="../media/hdphoto1.wdp"/><Relationship Id="rId3" Type="http://schemas.openxmlformats.org/officeDocument/2006/relationships/image" Target="../media/image21.png"/><Relationship Id="rId21" Type="http://schemas.openxmlformats.org/officeDocument/2006/relationships/image" Target="../media/image31.png"/><Relationship Id="rId7" Type="http://schemas.openxmlformats.org/officeDocument/2006/relationships/image" Target="../media/image38.png"/><Relationship Id="rId12" Type="http://schemas.openxmlformats.org/officeDocument/2006/relationships/image" Target="../media/image25.png"/><Relationship Id="rId17" Type="http://schemas.openxmlformats.org/officeDocument/2006/relationships/image" Target="../media/image24.png"/><Relationship Id="rId25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29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34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openxmlformats.org/officeDocument/2006/relationships/image" Target="../media/image33.png"/><Relationship Id="rId10" Type="http://schemas.openxmlformats.org/officeDocument/2006/relationships/image" Target="../media/image41.png"/><Relationship Id="rId19" Type="http://schemas.openxmlformats.org/officeDocument/2006/relationships/image" Target="../media/image43.png"/><Relationship Id="rId4" Type="http://schemas.openxmlformats.org/officeDocument/2006/relationships/image" Target="../media/image22.png"/><Relationship Id="rId9" Type="http://schemas.openxmlformats.org/officeDocument/2006/relationships/image" Target="../media/image40.png"/><Relationship Id="rId14" Type="http://schemas.openxmlformats.org/officeDocument/2006/relationships/image" Target="../media/image27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2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microsoft.com/office/2007/relationships/hdphoto" Target="../media/hdphoto1.wdp"/><Relationship Id="rId4" Type="http://schemas.openxmlformats.org/officeDocument/2006/relationships/image" Target="../media/image25.png"/><Relationship Id="rId9" Type="http://schemas.openxmlformats.org/officeDocument/2006/relationships/image" Target="../media/image24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36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1.wdp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D153-386D-D098-0BD5-F14273D1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1642731"/>
            <a:ext cx="10924037" cy="992510"/>
          </a:xfrm>
        </p:spPr>
        <p:txBody>
          <a:bodyPr anchor="ctr">
            <a:normAutofit/>
          </a:bodyPr>
          <a:lstStyle/>
          <a:p>
            <a:r>
              <a:rPr lang="en-GB" dirty="0"/>
              <a:t>Diagram templates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6CFE-5A64-516F-2FC4-A4B911AAF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80" y="3332285"/>
            <a:ext cx="6703521" cy="21199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Responsible:	Ragnhild Halvorsrud, SINTEF Digital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Date:		February 28,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Version: 		v1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Language: 		English </a:t>
            </a:r>
          </a:p>
        </p:txBody>
      </p:sp>
      <p:pic>
        <p:nvPicPr>
          <p:cNvPr id="6" name="Picture 5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C569EA5-931D-8279-AE70-0E3FFA03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E2F201-A345-42BB-EB1A-4B895EE51590}"/>
              </a:ext>
            </a:extLst>
          </p:cNvPr>
          <p:cNvSpPr txBox="1">
            <a:spLocks/>
          </p:cNvSpPr>
          <p:nvPr/>
        </p:nvSpPr>
        <p:spPr>
          <a:xfrm>
            <a:off x="629540" y="2376823"/>
            <a:ext cx="10924037" cy="99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noProof="0" dirty="0"/>
              <a:t>Patient journey modeling language</a:t>
            </a: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069D3DBD-742F-99BA-0EE3-427077D692B6}"/>
              </a:ext>
            </a:extLst>
          </p:cNvPr>
          <p:cNvGrpSpPr/>
          <p:nvPr/>
        </p:nvGrpSpPr>
        <p:grpSpPr>
          <a:xfrm>
            <a:off x="10301853" y="6059648"/>
            <a:ext cx="1777325" cy="699118"/>
            <a:chOff x="10161756" y="5895176"/>
            <a:chExt cx="1777325" cy="6991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552EF4-7151-1892-30E0-06EB2FE25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2065" y="6096001"/>
              <a:ext cx="1261757" cy="498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7FC136-4D02-3472-AFD8-30FEB31CB134}"/>
                </a:ext>
              </a:extLst>
            </p:cNvPr>
            <p:cNvSpPr txBox="1"/>
            <p:nvPr/>
          </p:nvSpPr>
          <p:spPr>
            <a:xfrm>
              <a:off x="10161756" y="5895176"/>
              <a:ext cx="1777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3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4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5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7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dirty="0"/>
                <a:t>© The authors, Pathway,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76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9">
            <a:extLst>
              <a:ext uri="{FF2B5EF4-FFF2-40B4-BE49-F238E27FC236}">
                <a16:creationId xmlns:a16="http://schemas.microsoft.com/office/drawing/2014/main" id="{45CF1D65-8514-5894-E8C9-C3FC9A901352}"/>
              </a:ext>
            </a:extLst>
          </p:cNvPr>
          <p:cNvSpPr/>
          <p:nvPr/>
        </p:nvSpPr>
        <p:spPr>
          <a:xfrm>
            <a:off x="1121461" y="1605950"/>
            <a:ext cx="10418622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60">
            <a:extLst>
              <a:ext uri="{FF2B5EF4-FFF2-40B4-BE49-F238E27FC236}">
                <a16:creationId xmlns:a16="http://schemas.microsoft.com/office/drawing/2014/main" id="{25A62ACA-8082-2454-DB79-298581B5A709}"/>
              </a:ext>
            </a:extLst>
          </p:cNvPr>
          <p:cNvSpPr/>
          <p:nvPr/>
        </p:nvSpPr>
        <p:spPr>
          <a:xfrm>
            <a:off x="1121461" y="2491039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45">
            <a:extLst>
              <a:ext uri="{FF2B5EF4-FFF2-40B4-BE49-F238E27FC236}">
                <a16:creationId xmlns:a16="http://schemas.microsoft.com/office/drawing/2014/main" id="{325860B1-89ED-EE5D-E2E7-C393CBDF6AB0}"/>
              </a:ext>
            </a:extLst>
          </p:cNvPr>
          <p:cNvSpPr/>
          <p:nvPr/>
        </p:nvSpPr>
        <p:spPr>
          <a:xfrm>
            <a:off x="1121461" y="733050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67">
            <a:extLst>
              <a:ext uri="{FF2B5EF4-FFF2-40B4-BE49-F238E27FC236}">
                <a16:creationId xmlns:a16="http://schemas.microsoft.com/office/drawing/2014/main" id="{D6FA1EA0-19A6-0812-5F5F-12BAA7112AB2}"/>
              </a:ext>
            </a:extLst>
          </p:cNvPr>
          <p:cNvSpPr/>
          <p:nvPr/>
        </p:nvSpPr>
        <p:spPr>
          <a:xfrm>
            <a:off x="3345901" y="1695950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6" name="Rounded Rectangle 69">
            <a:extLst>
              <a:ext uri="{FF2B5EF4-FFF2-40B4-BE49-F238E27FC236}">
                <a16:creationId xmlns:a16="http://schemas.microsoft.com/office/drawing/2014/main" id="{6551BC61-4C4F-9B9B-02FE-0CFF3322D77F}"/>
              </a:ext>
            </a:extLst>
          </p:cNvPr>
          <p:cNvSpPr/>
          <p:nvPr/>
        </p:nvSpPr>
        <p:spPr>
          <a:xfrm>
            <a:off x="3345901" y="823050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897291-4DBC-4EDC-B28C-2EF732B268A0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3993901" y="1399050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B4C41D9D-138E-D45D-B53C-850DEB662A2C}"/>
              </a:ext>
            </a:extLst>
          </p:cNvPr>
          <p:cNvSpPr/>
          <p:nvPr/>
        </p:nvSpPr>
        <p:spPr>
          <a:xfrm>
            <a:off x="1970551" y="818548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904519-425C-6036-9737-0D650E0BA090}"/>
              </a:ext>
            </a:extLst>
          </p:cNvPr>
          <p:cNvSpPr/>
          <p:nvPr/>
        </p:nvSpPr>
        <p:spPr>
          <a:xfrm>
            <a:off x="484500" y="376075"/>
            <a:ext cx="6708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Identify the involved actors and find suitable icons to represent them in the symbol gallery. </a:t>
            </a:r>
          </a:p>
        </p:txBody>
      </p:sp>
      <p:pic>
        <p:nvPicPr>
          <p:cNvPr id="20" name="Picture 4" descr="Bilderesultat for light bulb free clipart">
            <a:extLst>
              <a:ext uri="{FF2B5EF4-FFF2-40B4-BE49-F238E27FC236}">
                <a16:creationId xmlns:a16="http://schemas.microsoft.com/office/drawing/2014/main" id="{DF82FA95-0156-9F02-E43A-C8BAA59EF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756" y="434415"/>
            <a:ext cx="179319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8E45E96-BA89-0C56-1D79-A71B61251F18}"/>
              </a:ext>
            </a:extLst>
          </p:cNvPr>
          <p:cNvSpPr txBox="1"/>
          <p:nvPr/>
        </p:nvSpPr>
        <p:spPr>
          <a:xfrm>
            <a:off x="140462" y="57535"/>
            <a:ext cx="36030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 actors + patient experience</a:t>
            </a:r>
          </a:p>
        </p:txBody>
      </p:sp>
      <p:sp>
        <p:nvSpPr>
          <p:cNvPr id="22" name="Rounded Rectangle 60">
            <a:extLst>
              <a:ext uri="{FF2B5EF4-FFF2-40B4-BE49-F238E27FC236}">
                <a16:creationId xmlns:a16="http://schemas.microsoft.com/office/drawing/2014/main" id="{05E08BBD-162C-AD79-028C-0E03E72983F5}"/>
              </a:ext>
            </a:extLst>
          </p:cNvPr>
          <p:cNvSpPr/>
          <p:nvPr/>
        </p:nvSpPr>
        <p:spPr>
          <a:xfrm>
            <a:off x="1094151" y="3393655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Arrow Connector 40">
            <a:extLst>
              <a:ext uri="{FF2B5EF4-FFF2-40B4-BE49-F238E27FC236}">
                <a16:creationId xmlns:a16="http://schemas.microsoft.com/office/drawing/2014/main" id="{38F1E157-2A2F-4F88-39ED-B4BCAA823B7D}"/>
              </a:ext>
            </a:extLst>
          </p:cNvPr>
          <p:cNvCxnSpPr>
            <a:cxnSpLocks/>
          </p:cNvCxnSpPr>
          <p:nvPr/>
        </p:nvCxnSpPr>
        <p:spPr>
          <a:xfrm flipV="1">
            <a:off x="1790676" y="5613071"/>
            <a:ext cx="755648" cy="38124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4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" name="Straight Arrow Connector 40">
            <a:extLst>
              <a:ext uri="{FF2B5EF4-FFF2-40B4-BE49-F238E27FC236}">
                <a16:creationId xmlns:a16="http://schemas.microsoft.com/office/drawing/2014/main" id="{2401283D-E843-7D56-E141-0A1299C8D2BF}"/>
              </a:ext>
            </a:extLst>
          </p:cNvPr>
          <p:cNvCxnSpPr>
            <a:cxnSpLocks/>
          </p:cNvCxnSpPr>
          <p:nvPr/>
        </p:nvCxnSpPr>
        <p:spPr>
          <a:xfrm>
            <a:off x="1790676" y="5994317"/>
            <a:ext cx="755648" cy="52101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4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9" name="Rounded Rectangle 67">
            <a:extLst>
              <a:ext uri="{FF2B5EF4-FFF2-40B4-BE49-F238E27FC236}">
                <a16:creationId xmlns:a16="http://schemas.microsoft.com/office/drawing/2014/main" id="{94964A95-DAA2-7DD0-3BCE-43607E90E137}"/>
              </a:ext>
            </a:extLst>
          </p:cNvPr>
          <p:cNvSpPr/>
          <p:nvPr/>
        </p:nvSpPr>
        <p:spPr>
          <a:xfrm>
            <a:off x="2640639" y="6208195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30" name="Rounded Rectangle 69">
            <a:extLst>
              <a:ext uri="{FF2B5EF4-FFF2-40B4-BE49-F238E27FC236}">
                <a16:creationId xmlns:a16="http://schemas.microsoft.com/office/drawing/2014/main" id="{22743D4B-0648-3E65-35BF-1736BE221B6C}"/>
              </a:ext>
            </a:extLst>
          </p:cNvPr>
          <p:cNvSpPr/>
          <p:nvPr/>
        </p:nvSpPr>
        <p:spPr>
          <a:xfrm>
            <a:off x="2640639" y="5335295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11C4A34-5217-91AD-04D9-1913A5B748E9}"/>
              </a:ext>
            </a:extLst>
          </p:cNvPr>
          <p:cNvCxnSpPr>
            <a:cxnSpLocks/>
            <a:stCxn id="30" idx="2"/>
            <a:endCxn id="29" idx="0"/>
          </p:cNvCxnSpPr>
          <p:nvPr/>
        </p:nvCxnSpPr>
        <p:spPr>
          <a:xfrm>
            <a:off x="3288639" y="5911295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2" name="Rounded Rectangle 88">
            <a:extLst>
              <a:ext uri="{FF2B5EF4-FFF2-40B4-BE49-F238E27FC236}">
                <a16:creationId xmlns:a16="http://schemas.microsoft.com/office/drawing/2014/main" id="{11D35074-8371-1915-9D30-C3A0A85F33AE}"/>
              </a:ext>
            </a:extLst>
          </p:cNvPr>
          <p:cNvSpPr/>
          <p:nvPr/>
        </p:nvSpPr>
        <p:spPr>
          <a:xfrm>
            <a:off x="9338091" y="5104253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288000" tIns="0" rIns="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end-user experience&gt;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B15EDF5-59A2-C4F0-56D3-73DFA1EEA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718" y="6418399"/>
            <a:ext cx="216000" cy="216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C770CAF-FD55-9C5F-2EC7-AACCF66C8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868" y="6418399"/>
            <a:ext cx="216000" cy="216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1B8E98-9D01-12CD-D1E0-80E74112B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19" y="6418399"/>
            <a:ext cx="216000" cy="216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45F0DCB-DEA1-9152-6372-A41BE8912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70" y="6418399"/>
            <a:ext cx="216000" cy="216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46A3E1C-4617-4BC8-8ED1-CCDCEAE86F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41" y="6418400"/>
            <a:ext cx="216000" cy="216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478029E-1AF2-EBF3-FFBF-826DA859FB82}"/>
              </a:ext>
            </a:extLst>
          </p:cNvPr>
          <p:cNvSpPr txBox="1"/>
          <p:nvPr/>
        </p:nvSpPr>
        <p:spPr>
          <a:xfrm>
            <a:off x="7852703" y="6706128"/>
            <a:ext cx="5760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unsatisfied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A747CC-A46D-18EE-43F9-4097D0760F1F}"/>
              </a:ext>
            </a:extLst>
          </p:cNvPr>
          <p:cNvSpPr txBox="1"/>
          <p:nvPr/>
        </p:nvSpPr>
        <p:spPr>
          <a:xfrm>
            <a:off x="8564598" y="6706128"/>
            <a:ext cx="45748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unsatisfied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0B03D6-B2CA-3DED-7837-8A1D248F8C8A}"/>
              </a:ext>
            </a:extLst>
          </p:cNvPr>
          <p:cNvSpPr txBox="1"/>
          <p:nvPr/>
        </p:nvSpPr>
        <p:spPr>
          <a:xfrm>
            <a:off x="9226475" y="6706128"/>
            <a:ext cx="42729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neutral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0E0F33-29AF-236D-F9C4-FA7C725B85F4}"/>
              </a:ext>
            </a:extLst>
          </p:cNvPr>
          <p:cNvSpPr txBox="1"/>
          <p:nvPr/>
        </p:nvSpPr>
        <p:spPr>
          <a:xfrm>
            <a:off x="9919310" y="6706128"/>
            <a:ext cx="42729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satisfied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44270E-A861-9B97-7C41-7FB762C18799}"/>
              </a:ext>
            </a:extLst>
          </p:cNvPr>
          <p:cNvSpPr txBox="1"/>
          <p:nvPr/>
        </p:nvSpPr>
        <p:spPr>
          <a:xfrm>
            <a:off x="10495863" y="6706128"/>
            <a:ext cx="64531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satisfied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C7479F-8AFD-D76A-A3B6-13714496515C}"/>
              </a:ext>
            </a:extLst>
          </p:cNvPr>
          <p:cNvSpPr/>
          <p:nvPr/>
        </p:nvSpPr>
        <p:spPr>
          <a:xfrm>
            <a:off x="7516108" y="5160021"/>
            <a:ext cx="150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Describe experience and add symbol.</a:t>
            </a:r>
          </a:p>
        </p:txBody>
      </p:sp>
      <p:pic>
        <p:nvPicPr>
          <p:cNvPr id="44" name="Picture 4" descr="Bilderesultat for light bulb free clipart">
            <a:extLst>
              <a:ext uri="{FF2B5EF4-FFF2-40B4-BE49-F238E27FC236}">
                <a16:creationId xmlns:a16="http://schemas.microsoft.com/office/drawing/2014/main" id="{39864955-FE91-C589-D363-B59E0787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1727" y="5189602"/>
            <a:ext cx="170062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0">
            <a:extLst>
              <a:ext uri="{FF2B5EF4-FFF2-40B4-BE49-F238E27FC236}">
                <a16:creationId xmlns:a16="http://schemas.microsoft.com/office/drawing/2014/main" id="{2BE987CB-83BC-7F6B-8BA4-D4C74C5D8DA0}"/>
              </a:ext>
            </a:extLst>
          </p:cNvPr>
          <p:cNvCxnSpPr>
            <a:cxnSpLocks/>
            <a:stCxn id="43" idx="3"/>
            <a:endCxn id="32" idx="1"/>
          </p:cNvCxnSpPr>
          <p:nvPr/>
        </p:nvCxnSpPr>
        <p:spPr>
          <a:xfrm>
            <a:off x="9016503" y="5390854"/>
            <a:ext cx="321588" cy="1399"/>
          </a:xfrm>
          <a:prstGeom prst="straightConnector1">
            <a:avLst/>
          </a:prstGeom>
          <a:noFill/>
          <a:ln w="12700" cap="flat" cmpd="sng" algn="ctr">
            <a:solidFill>
              <a:schemeClr val="accent4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FA8B7812-CEB1-D5A2-5129-E55B1D483C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26" y="5494271"/>
            <a:ext cx="237600" cy="237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7F955B4-5152-BEB8-FF36-E3CE90DF74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71" y="5271740"/>
            <a:ext cx="216000" cy="216000"/>
          </a:xfrm>
          <a:prstGeom prst="rect">
            <a:avLst/>
          </a:prstGeom>
        </p:spPr>
      </p:pic>
      <p:sp>
        <p:nvSpPr>
          <p:cNvPr id="48" name="Rounded Rectangle 88">
            <a:extLst>
              <a:ext uri="{FF2B5EF4-FFF2-40B4-BE49-F238E27FC236}">
                <a16:creationId xmlns:a16="http://schemas.microsoft.com/office/drawing/2014/main" id="{BD2E1C33-EC90-FD7C-AB5F-A8D4D046D38A}"/>
              </a:ext>
            </a:extLst>
          </p:cNvPr>
          <p:cNvSpPr/>
          <p:nvPr/>
        </p:nvSpPr>
        <p:spPr>
          <a:xfrm>
            <a:off x="10695087" y="5099742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288000" tIns="0" rIns="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end-user experience&gt;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67EE543-579C-89DE-0F2F-D5A6D9D640A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67" y="5267229"/>
            <a:ext cx="216000" cy="216000"/>
          </a:xfrm>
          <a:prstGeom prst="rect">
            <a:avLst/>
          </a:prstGeom>
        </p:spPr>
      </p:pic>
      <p:sp>
        <p:nvSpPr>
          <p:cNvPr id="50" name="Rounded Rectangle 88">
            <a:extLst>
              <a:ext uri="{FF2B5EF4-FFF2-40B4-BE49-F238E27FC236}">
                <a16:creationId xmlns:a16="http://schemas.microsoft.com/office/drawing/2014/main" id="{1BBA7E66-9B03-564D-731E-9C292062EBFF}"/>
              </a:ext>
            </a:extLst>
          </p:cNvPr>
          <p:cNvSpPr/>
          <p:nvPr/>
        </p:nvSpPr>
        <p:spPr>
          <a:xfrm>
            <a:off x="9338019" y="5738615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288000" tIns="0" rIns="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end-user experience&gt;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8BE79D4-2675-2B23-BCED-94EC6829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99" y="5906102"/>
            <a:ext cx="216000" cy="216000"/>
          </a:xfrm>
          <a:prstGeom prst="rect">
            <a:avLst/>
          </a:prstGeom>
        </p:spPr>
      </p:pic>
      <p:sp>
        <p:nvSpPr>
          <p:cNvPr id="52" name="Rounded Rectangle 88">
            <a:extLst>
              <a:ext uri="{FF2B5EF4-FFF2-40B4-BE49-F238E27FC236}">
                <a16:creationId xmlns:a16="http://schemas.microsoft.com/office/drawing/2014/main" id="{D92C1DDD-91EB-80DB-3471-41D6514B5D6E}"/>
              </a:ext>
            </a:extLst>
          </p:cNvPr>
          <p:cNvSpPr/>
          <p:nvPr/>
        </p:nvSpPr>
        <p:spPr>
          <a:xfrm>
            <a:off x="10695015" y="5734104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288000" tIns="0" rIns="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end-user experience&gt;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6B6E077-6F79-1879-BB9C-D332F2E7EAD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095" y="5901591"/>
            <a:ext cx="216000" cy="216000"/>
          </a:xfrm>
          <a:prstGeom prst="rect">
            <a:avLst/>
          </a:prstGeom>
        </p:spPr>
      </p:pic>
      <p:sp>
        <p:nvSpPr>
          <p:cNvPr id="54" name="Rounded Rectangle 44">
            <a:extLst>
              <a:ext uri="{FF2B5EF4-FFF2-40B4-BE49-F238E27FC236}">
                <a16:creationId xmlns:a16="http://schemas.microsoft.com/office/drawing/2014/main" id="{BD8AA8E6-EAFE-553B-60D7-D48BF2DD6018}"/>
              </a:ext>
            </a:extLst>
          </p:cNvPr>
          <p:cNvSpPr/>
          <p:nvPr/>
        </p:nvSpPr>
        <p:spPr>
          <a:xfrm>
            <a:off x="1094151" y="4280644"/>
            <a:ext cx="10458908" cy="684000"/>
          </a:xfrm>
          <a:prstGeom prst="roundRect">
            <a:avLst>
              <a:gd name="adj" fmla="val 8551"/>
            </a:avLst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88">
            <a:extLst>
              <a:ext uri="{FF2B5EF4-FFF2-40B4-BE49-F238E27FC236}">
                <a16:creationId xmlns:a16="http://schemas.microsoft.com/office/drawing/2014/main" id="{19A8DF90-028B-829D-7BA9-2E0723F301A0}"/>
              </a:ext>
            </a:extLst>
          </p:cNvPr>
          <p:cNvSpPr/>
          <p:nvPr/>
        </p:nvSpPr>
        <p:spPr>
          <a:xfrm>
            <a:off x="3345901" y="4330509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288000" tIns="0" rIns="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end-user experience&gt;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1F905F1-849B-8EE3-6FE8-2385015A0C3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81" y="4497996"/>
            <a:ext cx="216000" cy="216000"/>
          </a:xfrm>
          <a:prstGeom prst="rect">
            <a:avLst/>
          </a:prstGeom>
        </p:spPr>
      </p:pic>
      <p:sp>
        <p:nvSpPr>
          <p:cNvPr id="59" name="Rounded Rectangle 88">
            <a:extLst>
              <a:ext uri="{FF2B5EF4-FFF2-40B4-BE49-F238E27FC236}">
                <a16:creationId xmlns:a16="http://schemas.microsoft.com/office/drawing/2014/main" id="{6DDCD2D9-5E1E-25FE-F3EB-60F44F9D2441}"/>
              </a:ext>
            </a:extLst>
          </p:cNvPr>
          <p:cNvSpPr/>
          <p:nvPr/>
        </p:nvSpPr>
        <p:spPr>
          <a:xfrm>
            <a:off x="4873963" y="4331112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288000" tIns="0" rIns="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end-user experience&gt;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409E462-1EF7-DEBC-E015-F9813F6C18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43" y="4498599"/>
            <a:ext cx="216000" cy="216000"/>
          </a:xfrm>
          <a:prstGeom prst="rect">
            <a:avLst/>
          </a:prstGeom>
        </p:spPr>
      </p:pic>
      <p:sp>
        <p:nvSpPr>
          <p:cNvPr id="61" name="Rounded Rectangle 88">
            <a:extLst>
              <a:ext uri="{FF2B5EF4-FFF2-40B4-BE49-F238E27FC236}">
                <a16:creationId xmlns:a16="http://schemas.microsoft.com/office/drawing/2014/main" id="{C2EB71A0-7FC1-0C61-2A61-F983DE789861}"/>
              </a:ext>
            </a:extLst>
          </p:cNvPr>
          <p:cNvSpPr/>
          <p:nvPr/>
        </p:nvSpPr>
        <p:spPr>
          <a:xfrm>
            <a:off x="5670143" y="5335295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Rounded Rectangle 88">
            <a:extLst>
              <a:ext uri="{FF2B5EF4-FFF2-40B4-BE49-F238E27FC236}">
                <a16:creationId xmlns:a16="http://schemas.microsoft.com/office/drawing/2014/main" id="{F19FFF90-8234-F456-AF8D-E8522DCB01F7}"/>
              </a:ext>
            </a:extLst>
          </p:cNvPr>
          <p:cNvSpPr/>
          <p:nvPr/>
        </p:nvSpPr>
        <p:spPr>
          <a:xfrm>
            <a:off x="5800637" y="5791918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Rounded Rectangle 67">
            <a:extLst>
              <a:ext uri="{FF2B5EF4-FFF2-40B4-BE49-F238E27FC236}">
                <a16:creationId xmlns:a16="http://schemas.microsoft.com/office/drawing/2014/main" id="{EDE3EDB4-59D0-EF32-8737-C90580E56116}"/>
              </a:ext>
            </a:extLst>
          </p:cNvPr>
          <p:cNvSpPr/>
          <p:nvPr/>
        </p:nvSpPr>
        <p:spPr>
          <a:xfrm>
            <a:off x="4107514" y="6197971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sp>
        <p:nvSpPr>
          <p:cNvPr id="64" name="Rounded Rectangle 69">
            <a:extLst>
              <a:ext uri="{FF2B5EF4-FFF2-40B4-BE49-F238E27FC236}">
                <a16:creationId xmlns:a16="http://schemas.microsoft.com/office/drawing/2014/main" id="{2AA6B1B6-AE97-7DBE-13EA-722A49CFA4B1}"/>
              </a:ext>
            </a:extLst>
          </p:cNvPr>
          <p:cNvSpPr/>
          <p:nvPr/>
        </p:nvSpPr>
        <p:spPr>
          <a:xfrm>
            <a:off x="4107514" y="5325071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>
                <a:solidFill>
                  <a:prstClr val="black"/>
                </a:solidFill>
              </a:rPr>
              <a:t>&lt;Short text explaining the receiving side&gt;</a:t>
            </a:r>
            <a:endParaRPr lang="en-GB" sz="1000" kern="0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BB85FD7-D2AC-F1E8-4578-947D3C50CBC5}"/>
              </a:ext>
            </a:extLst>
          </p:cNvPr>
          <p:cNvCxnSpPr>
            <a:cxnSpLocks/>
            <a:stCxn id="63" idx="0"/>
            <a:endCxn id="64" idx="2"/>
          </p:cNvCxnSpPr>
          <p:nvPr/>
        </p:nvCxnSpPr>
        <p:spPr>
          <a:xfrm flipV="1">
            <a:off x="4755514" y="5901071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167D8DBB-4EAC-4642-6080-70C8D2FC1FA9}"/>
              </a:ext>
            </a:extLst>
          </p:cNvPr>
          <p:cNvSpPr/>
          <p:nvPr/>
        </p:nvSpPr>
        <p:spPr>
          <a:xfrm>
            <a:off x="555235" y="5347986"/>
            <a:ext cx="16882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kern="0" dirty="0">
                <a:solidFill>
                  <a:schemeClr val="accent4">
                    <a:lumMod val="50000"/>
                  </a:schemeClr>
                </a:solidFill>
              </a:rPr>
              <a:t>Choose symbol for the communication channel, see the symbol gallery.</a:t>
            </a:r>
          </a:p>
        </p:txBody>
      </p:sp>
      <p:pic>
        <p:nvPicPr>
          <p:cNvPr id="68" name="Picture 4" descr="Bilderesultat for light bulb free clipart">
            <a:extLst>
              <a:ext uri="{FF2B5EF4-FFF2-40B4-BE49-F238E27FC236}">
                <a16:creationId xmlns:a16="http://schemas.microsoft.com/office/drawing/2014/main" id="{A0ED77B0-69B5-AE8F-96D4-D92D36AA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359" y="5432883"/>
            <a:ext cx="170062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08B916-58CE-B2A4-CB83-FC2DB05D14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6" y="785481"/>
            <a:ext cx="245397" cy="324000"/>
          </a:xfrm>
          <a:prstGeom prst="rect">
            <a:avLst/>
          </a:prstGeom>
        </p:spPr>
      </p:pic>
      <p:pic>
        <p:nvPicPr>
          <p:cNvPr id="73" name="Picture 72" descr="Shape&#10;&#10;Description automatically generated with low confidence">
            <a:extLst>
              <a:ext uri="{FF2B5EF4-FFF2-40B4-BE49-F238E27FC236}">
                <a16:creationId xmlns:a16="http://schemas.microsoft.com/office/drawing/2014/main" id="{6A938928-1C0E-9E7F-CBB5-68A5DF6F73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" y="749481"/>
            <a:ext cx="24445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62DD3F2-65AE-93CF-84FB-672FD3C95F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9" y="1211146"/>
            <a:ext cx="301937" cy="332603"/>
          </a:xfrm>
          <a:prstGeom prst="rect">
            <a:avLst/>
          </a:prstGeom>
        </p:spPr>
      </p:pic>
      <p:pic>
        <p:nvPicPr>
          <p:cNvPr id="75" name="Picture 7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77F001-66ED-A014-6CDD-8F1BE0463B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" y="1642614"/>
            <a:ext cx="242774" cy="30441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576710B-C09F-DA34-6610-BAE30EF278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8" y="1261725"/>
            <a:ext cx="347166" cy="231444"/>
          </a:xfrm>
          <a:prstGeom prst="rect">
            <a:avLst/>
          </a:prstGeom>
        </p:spPr>
      </p:pic>
      <p:sp>
        <p:nvSpPr>
          <p:cNvPr id="78" name="TextBox 157">
            <a:extLst>
              <a:ext uri="{FF2B5EF4-FFF2-40B4-BE49-F238E27FC236}">
                <a16:creationId xmlns:a16="http://schemas.microsoft.com/office/drawing/2014/main" id="{BEB16932-F4E7-FC80-389E-DE829A76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40" y="2089767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1&gt;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9" name="TextBox 157">
            <a:extLst>
              <a:ext uri="{FF2B5EF4-FFF2-40B4-BE49-F238E27FC236}">
                <a16:creationId xmlns:a16="http://schemas.microsoft.com/office/drawing/2014/main" id="{9F7E1074-246E-5FB7-EA70-8C9275B78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843" y="1174787"/>
            <a:ext cx="9224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&lt;Patient&gt;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0" name="TextBox 157">
            <a:extLst>
              <a:ext uri="{FF2B5EF4-FFF2-40B4-BE49-F238E27FC236}">
                <a16:creationId xmlns:a16="http://schemas.microsoft.com/office/drawing/2014/main" id="{CB139994-F7B5-F771-346E-3A6CDBF5C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61" y="2969471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2&gt;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1" name="TextBox 157">
            <a:extLst>
              <a:ext uri="{FF2B5EF4-FFF2-40B4-BE49-F238E27FC236}">
                <a16:creationId xmlns:a16="http://schemas.microsoft.com/office/drawing/2014/main" id="{5B365BD9-E6BA-2274-4BA3-8E931DC01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045" y="3853552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3&gt;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82" name="Picture 8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4E533A-8D43-712E-511A-5BF5696006FE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29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7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26" y="831125"/>
            <a:ext cx="245397" cy="324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F391953-5E74-C06B-9577-AAB00CA15537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38" y="3590167"/>
            <a:ext cx="347166" cy="231444"/>
          </a:xfrm>
          <a:prstGeom prst="rect">
            <a:avLst/>
          </a:prstGeom>
        </p:spPr>
      </p:pic>
      <p:sp>
        <p:nvSpPr>
          <p:cNvPr id="86" name="TextBox 157">
            <a:extLst>
              <a:ext uri="{FF2B5EF4-FFF2-40B4-BE49-F238E27FC236}">
                <a16:creationId xmlns:a16="http://schemas.microsoft.com/office/drawing/2014/main" id="{F1606733-EB55-051D-F2F1-2028E88A4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42" y="4663929"/>
            <a:ext cx="14863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Patient</a:t>
            </a:r>
            <a:r>
              <a:rPr lang="en-GB" altLang="en-US" sz="1100" kern="0" dirty="0">
                <a:solidFill>
                  <a:prstClr val="black"/>
                </a:solidFill>
              </a:rPr>
              <a:t>’s</a:t>
            </a: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experience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87" name="Picture 8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AACCE87-8763-E558-EB44-598EF8F1D1A0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18" y="4354450"/>
            <a:ext cx="245397" cy="324000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C47C8E-FABB-A71A-5E4A-9914AD1856A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" y="1646555"/>
            <a:ext cx="301937" cy="300475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E9F8EE1-CB7A-5FEC-A633-15186551EB34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93" y="2616800"/>
            <a:ext cx="301937" cy="300475"/>
          </a:xfrm>
          <a:prstGeom prst="rect">
            <a:avLst/>
          </a:prstGeom>
        </p:spPr>
      </p:pic>
      <p:pic>
        <p:nvPicPr>
          <p:cNvPr id="10" name="Picture 9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9778D1DC-E990-6493-D000-DD2D72B2477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" y="5971333"/>
            <a:ext cx="324045" cy="324045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36E697B-E72D-AF1A-FB10-8BEEF3D0C88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1" y="6360436"/>
            <a:ext cx="363987" cy="367573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E8F51B2-3424-AEC8-5001-8F30A40C47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1" y="6372201"/>
            <a:ext cx="344046" cy="344046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3F33233-37DB-EB81-C85C-745E2E5B3EB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9" y="5956883"/>
            <a:ext cx="313969" cy="313969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5A6FB1D-4E38-34FD-D98C-892C4BFCCB71}"/>
              </a:ext>
            </a:extLst>
          </p:cNvPr>
          <p:cNvPicPr>
            <a:picLocks noChangeAspect="1"/>
          </p:cNvPicPr>
          <p:nvPr/>
        </p:nvPicPr>
        <p:blipFill>
          <a:blip r:embed="rId2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26" y="1719179"/>
            <a:ext cx="263865" cy="3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9">
            <a:extLst>
              <a:ext uri="{FF2B5EF4-FFF2-40B4-BE49-F238E27FC236}">
                <a16:creationId xmlns:a16="http://schemas.microsoft.com/office/drawing/2014/main" id="{AD5B7E6C-BAB7-7B65-DA99-C6342F254188}"/>
              </a:ext>
            </a:extLst>
          </p:cNvPr>
          <p:cNvSpPr/>
          <p:nvPr/>
        </p:nvSpPr>
        <p:spPr>
          <a:xfrm>
            <a:off x="1121461" y="1605950"/>
            <a:ext cx="10418622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60">
            <a:extLst>
              <a:ext uri="{FF2B5EF4-FFF2-40B4-BE49-F238E27FC236}">
                <a16:creationId xmlns:a16="http://schemas.microsoft.com/office/drawing/2014/main" id="{E81019D9-9B74-F5AA-BF14-8F7442DD4406}"/>
              </a:ext>
            </a:extLst>
          </p:cNvPr>
          <p:cNvSpPr/>
          <p:nvPr/>
        </p:nvSpPr>
        <p:spPr>
          <a:xfrm>
            <a:off x="1121461" y="2491039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45">
            <a:extLst>
              <a:ext uri="{FF2B5EF4-FFF2-40B4-BE49-F238E27FC236}">
                <a16:creationId xmlns:a16="http://schemas.microsoft.com/office/drawing/2014/main" id="{D5E46B8B-F2D2-02F5-F5CF-CE648898108E}"/>
              </a:ext>
            </a:extLst>
          </p:cNvPr>
          <p:cNvSpPr/>
          <p:nvPr/>
        </p:nvSpPr>
        <p:spPr>
          <a:xfrm>
            <a:off x="1121461" y="733050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67">
            <a:extLst>
              <a:ext uri="{FF2B5EF4-FFF2-40B4-BE49-F238E27FC236}">
                <a16:creationId xmlns:a16="http://schemas.microsoft.com/office/drawing/2014/main" id="{109EBF25-403C-EAB4-DE15-5E1532F81D9F}"/>
              </a:ext>
            </a:extLst>
          </p:cNvPr>
          <p:cNvSpPr/>
          <p:nvPr/>
        </p:nvSpPr>
        <p:spPr>
          <a:xfrm>
            <a:off x="3345901" y="1695950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6" name="Rounded Rectangle 69">
            <a:extLst>
              <a:ext uri="{FF2B5EF4-FFF2-40B4-BE49-F238E27FC236}">
                <a16:creationId xmlns:a16="http://schemas.microsoft.com/office/drawing/2014/main" id="{1A58ECFB-5EEE-DFE5-3818-4E16A506F163}"/>
              </a:ext>
            </a:extLst>
          </p:cNvPr>
          <p:cNvSpPr/>
          <p:nvPr/>
        </p:nvSpPr>
        <p:spPr>
          <a:xfrm>
            <a:off x="3345901" y="823050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D0FC23-A289-705B-CF78-CDEDCE5599FD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3993901" y="1399050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CF57A3B8-C4EB-FA42-BCAF-D804ECF3DA95}"/>
              </a:ext>
            </a:extLst>
          </p:cNvPr>
          <p:cNvSpPr/>
          <p:nvPr/>
        </p:nvSpPr>
        <p:spPr>
          <a:xfrm>
            <a:off x="1970551" y="818548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3" name="Straight Arrow Connector 40">
            <a:extLst>
              <a:ext uri="{FF2B5EF4-FFF2-40B4-BE49-F238E27FC236}">
                <a16:creationId xmlns:a16="http://schemas.microsoft.com/office/drawing/2014/main" id="{EA5FDBC6-EDC0-E39E-E845-900CE8697BFC}"/>
              </a:ext>
            </a:extLst>
          </p:cNvPr>
          <p:cNvCxnSpPr>
            <a:cxnSpLocks/>
          </p:cNvCxnSpPr>
          <p:nvPr/>
        </p:nvCxnSpPr>
        <p:spPr>
          <a:xfrm flipV="1">
            <a:off x="1790676" y="5613071"/>
            <a:ext cx="755648" cy="38124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4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Straight Arrow Connector 40">
            <a:extLst>
              <a:ext uri="{FF2B5EF4-FFF2-40B4-BE49-F238E27FC236}">
                <a16:creationId xmlns:a16="http://schemas.microsoft.com/office/drawing/2014/main" id="{FFDBA8CA-4793-CC3A-91E7-9A368F535CA9}"/>
              </a:ext>
            </a:extLst>
          </p:cNvPr>
          <p:cNvCxnSpPr>
            <a:cxnSpLocks/>
          </p:cNvCxnSpPr>
          <p:nvPr/>
        </p:nvCxnSpPr>
        <p:spPr>
          <a:xfrm>
            <a:off x="1790676" y="5994317"/>
            <a:ext cx="755648" cy="52101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4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Rounded Rectangle 67">
            <a:extLst>
              <a:ext uri="{FF2B5EF4-FFF2-40B4-BE49-F238E27FC236}">
                <a16:creationId xmlns:a16="http://schemas.microsoft.com/office/drawing/2014/main" id="{BEDE04C0-EEA1-C68E-C64B-9FEC72D8B5BE}"/>
              </a:ext>
            </a:extLst>
          </p:cNvPr>
          <p:cNvSpPr/>
          <p:nvPr/>
        </p:nvSpPr>
        <p:spPr>
          <a:xfrm>
            <a:off x="2640639" y="6208195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16" name="Rounded Rectangle 69">
            <a:extLst>
              <a:ext uri="{FF2B5EF4-FFF2-40B4-BE49-F238E27FC236}">
                <a16:creationId xmlns:a16="http://schemas.microsoft.com/office/drawing/2014/main" id="{57A65262-7F4F-B58B-602D-F2CDDC5ED491}"/>
              </a:ext>
            </a:extLst>
          </p:cNvPr>
          <p:cNvSpPr/>
          <p:nvPr/>
        </p:nvSpPr>
        <p:spPr>
          <a:xfrm>
            <a:off x="2640639" y="5335295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AB9DA0-E687-1071-961E-E7808AD75BC3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3288639" y="5911295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8" name="Rounded Rectangle 67">
            <a:extLst>
              <a:ext uri="{FF2B5EF4-FFF2-40B4-BE49-F238E27FC236}">
                <a16:creationId xmlns:a16="http://schemas.microsoft.com/office/drawing/2014/main" id="{6CE5BF13-3D94-919A-9913-47DB81A2819B}"/>
              </a:ext>
            </a:extLst>
          </p:cNvPr>
          <p:cNvSpPr/>
          <p:nvPr/>
        </p:nvSpPr>
        <p:spPr>
          <a:xfrm>
            <a:off x="4179388" y="6220886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19" name="Rounded Rectangle 69">
            <a:extLst>
              <a:ext uri="{FF2B5EF4-FFF2-40B4-BE49-F238E27FC236}">
                <a16:creationId xmlns:a16="http://schemas.microsoft.com/office/drawing/2014/main" id="{CF5BC88C-F416-1807-6F7F-344ED5ABFB42}"/>
              </a:ext>
            </a:extLst>
          </p:cNvPr>
          <p:cNvSpPr/>
          <p:nvPr/>
        </p:nvSpPr>
        <p:spPr>
          <a:xfrm>
            <a:off x="4179388" y="5347986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221C0D-DEC3-1C35-6E14-742774D3356A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>
            <a:off x="4827388" y="5923986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1" name="Rounded Rectangle 88">
            <a:extLst>
              <a:ext uri="{FF2B5EF4-FFF2-40B4-BE49-F238E27FC236}">
                <a16:creationId xmlns:a16="http://schemas.microsoft.com/office/drawing/2014/main" id="{09D565BF-5D02-6DBC-3F4B-C06391F1A825}"/>
              </a:ext>
            </a:extLst>
          </p:cNvPr>
          <p:cNvSpPr/>
          <p:nvPr/>
        </p:nvSpPr>
        <p:spPr>
          <a:xfrm>
            <a:off x="9406220" y="5335295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Rounded Rectangle 88">
            <a:extLst>
              <a:ext uri="{FF2B5EF4-FFF2-40B4-BE49-F238E27FC236}">
                <a16:creationId xmlns:a16="http://schemas.microsoft.com/office/drawing/2014/main" id="{BB899A4C-52A5-79DE-EFCD-15B42B4F93A0}"/>
              </a:ext>
            </a:extLst>
          </p:cNvPr>
          <p:cNvSpPr/>
          <p:nvPr/>
        </p:nvSpPr>
        <p:spPr>
          <a:xfrm>
            <a:off x="9702970" y="5784436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Rounded Rectangle 88">
            <a:extLst>
              <a:ext uri="{FF2B5EF4-FFF2-40B4-BE49-F238E27FC236}">
                <a16:creationId xmlns:a16="http://schemas.microsoft.com/office/drawing/2014/main" id="{8E4D391B-5C13-094F-616B-C170192B76D0}"/>
              </a:ext>
            </a:extLst>
          </p:cNvPr>
          <p:cNvSpPr/>
          <p:nvPr/>
        </p:nvSpPr>
        <p:spPr>
          <a:xfrm>
            <a:off x="10104074" y="6201618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464490-DF35-A639-470A-BFD899645BB6}"/>
              </a:ext>
            </a:extLst>
          </p:cNvPr>
          <p:cNvSpPr/>
          <p:nvPr/>
        </p:nvSpPr>
        <p:spPr>
          <a:xfrm>
            <a:off x="484500" y="376075"/>
            <a:ext cx="6708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Identify the involved actors and find suitable icons to represent them in the symbol gallery. </a:t>
            </a:r>
          </a:p>
        </p:txBody>
      </p:sp>
      <p:pic>
        <p:nvPicPr>
          <p:cNvPr id="31" name="Picture 4" descr="Bilderesultat for light bulb free clipart">
            <a:extLst>
              <a:ext uri="{FF2B5EF4-FFF2-40B4-BE49-F238E27FC236}">
                <a16:creationId xmlns:a16="http://schemas.microsoft.com/office/drawing/2014/main" id="{244EA8BB-AF87-DD76-5249-DF0EDEF24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756" y="434415"/>
            <a:ext cx="179319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32DF0F-8A0C-2487-7CF8-B518CBFCAB6C}"/>
              </a:ext>
            </a:extLst>
          </p:cNvPr>
          <p:cNvSpPr txBox="1"/>
          <p:nvPr/>
        </p:nvSpPr>
        <p:spPr>
          <a:xfrm>
            <a:off x="140462" y="57535"/>
            <a:ext cx="36030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Five actors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60">
            <a:extLst>
              <a:ext uri="{FF2B5EF4-FFF2-40B4-BE49-F238E27FC236}">
                <a16:creationId xmlns:a16="http://schemas.microsoft.com/office/drawing/2014/main" id="{E3A748D3-5702-CBEA-BD3E-C842084F5A74}"/>
              </a:ext>
            </a:extLst>
          </p:cNvPr>
          <p:cNvSpPr/>
          <p:nvPr/>
        </p:nvSpPr>
        <p:spPr>
          <a:xfrm>
            <a:off x="1136045" y="3394681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67">
            <a:extLst>
              <a:ext uri="{FF2B5EF4-FFF2-40B4-BE49-F238E27FC236}">
                <a16:creationId xmlns:a16="http://schemas.microsoft.com/office/drawing/2014/main" id="{50F29852-969B-FDC5-2E67-7EA9F18017BF}"/>
              </a:ext>
            </a:extLst>
          </p:cNvPr>
          <p:cNvSpPr/>
          <p:nvPr/>
        </p:nvSpPr>
        <p:spPr>
          <a:xfrm>
            <a:off x="5936314" y="6220831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sp>
        <p:nvSpPr>
          <p:cNvPr id="39" name="Rounded Rectangle 69">
            <a:extLst>
              <a:ext uri="{FF2B5EF4-FFF2-40B4-BE49-F238E27FC236}">
                <a16:creationId xmlns:a16="http://schemas.microsoft.com/office/drawing/2014/main" id="{1A4604A4-5DCF-5955-5207-6830EC62E097}"/>
              </a:ext>
            </a:extLst>
          </p:cNvPr>
          <p:cNvSpPr/>
          <p:nvPr/>
        </p:nvSpPr>
        <p:spPr>
          <a:xfrm>
            <a:off x="5936314" y="5347931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695F070-B25A-AC63-BCB1-6A4C42AD033E}"/>
              </a:ext>
            </a:extLst>
          </p:cNvPr>
          <p:cNvCxnSpPr>
            <a:cxnSpLocks/>
            <a:stCxn id="38" idx="0"/>
            <a:endCxn id="39" idx="2"/>
          </p:cNvCxnSpPr>
          <p:nvPr/>
        </p:nvCxnSpPr>
        <p:spPr>
          <a:xfrm flipV="1">
            <a:off x="6584314" y="5923931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1" name="Rounded Rectangle 67">
            <a:extLst>
              <a:ext uri="{FF2B5EF4-FFF2-40B4-BE49-F238E27FC236}">
                <a16:creationId xmlns:a16="http://schemas.microsoft.com/office/drawing/2014/main" id="{7D19B12F-7F13-BE16-675A-B87D8085139A}"/>
              </a:ext>
            </a:extLst>
          </p:cNvPr>
          <p:cNvSpPr/>
          <p:nvPr/>
        </p:nvSpPr>
        <p:spPr>
          <a:xfrm>
            <a:off x="7483174" y="6220831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sp>
        <p:nvSpPr>
          <p:cNvPr id="42" name="Rounded Rectangle 69">
            <a:extLst>
              <a:ext uri="{FF2B5EF4-FFF2-40B4-BE49-F238E27FC236}">
                <a16:creationId xmlns:a16="http://schemas.microsoft.com/office/drawing/2014/main" id="{1E740896-7103-B3D5-BEC0-70E064BFB8B4}"/>
              </a:ext>
            </a:extLst>
          </p:cNvPr>
          <p:cNvSpPr/>
          <p:nvPr/>
        </p:nvSpPr>
        <p:spPr>
          <a:xfrm>
            <a:off x="7483174" y="5347931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075C432-4BA0-FF5E-DF7F-AC5285B8791F}"/>
              </a:ext>
            </a:extLst>
          </p:cNvPr>
          <p:cNvCxnSpPr>
            <a:cxnSpLocks/>
            <a:stCxn id="41" idx="0"/>
            <a:endCxn id="42" idx="2"/>
          </p:cNvCxnSpPr>
          <p:nvPr/>
        </p:nvCxnSpPr>
        <p:spPr>
          <a:xfrm flipV="1">
            <a:off x="8131174" y="5923931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DAC876F-0D67-DF8A-C62C-12051C722612}"/>
              </a:ext>
            </a:extLst>
          </p:cNvPr>
          <p:cNvSpPr/>
          <p:nvPr/>
        </p:nvSpPr>
        <p:spPr>
          <a:xfrm>
            <a:off x="555235" y="5347986"/>
            <a:ext cx="16882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kern="0" dirty="0">
                <a:solidFill>
                  <a:schemeClr val="accent4">
                    <a:lumMod val="50000"/>
                  </a:schemeClr>
                </a:solidFill>
              </a:rPr>
              <a:t>Choose symbol for the communication channel, see the symbol gallery.</a:t>
            </a:r>
          </a:p>
        </p:txBody>
      </p:sp>
      <p:pic>
        <p:nvPicPr>
          <p:cNvPr id="46" name="Picture 4" descr="Bilderesultat for light bulb free clipart">
            <a:extLst>
              <a:ext uri="{FF2B5EF4-FFF2-40B4-BE49-F238E27FC236}">
                <a16:creationId xmlns:a16="http://schemas.microsoft.com/office/drawing/2014/main" id="{128C8C17-50A5-8597-9C0A-A027CBB1F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359" y="5432883"/>
            <a:ext cx="170062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157">
            <a:extLst>
              <a:ext uri="{FF2B5EF4-FFF2-40B4-BE49-F238E27FC236}">
                <a16:creationId xmlns:a16="http://schemas.microsoft.com/office/drawing/2014/main" id="{E1CCF393-6404-AAF4-C96A-5AFBBD464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40" y="2089767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1&gt;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2" name="TextBox 157">
            <a:extLst>
              <a:ext uri="{FF2B5EF4-FFF2-40B4-BE49-F238E27FC236}">
                <a16:creationId xmlns:a16="http://schemas.microsoft.com/office/drawing/2014/main" id="{DEE95D90-9ACE-CCA6-1C2A-34C5CEFA4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843" y="1174787"/>
            <a:ext cx="9224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&lt;Patient&gt;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3" name="TextBox 157">
            <a:extLst>
              <a:ext uri="{FF2B5EF4-FFF2-40B4-BE49-F238E27FC236}">
                <a16:creationId xmlns:a16="http://schemas.microsoft.com/office/drawing/2014/main" id="{13E39E2A-A7D8-EACD-C43B-59BBD8110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61" y="2969471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2&gt;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4" name="TextBox 157">
            <a:extLst>
              <a:ext uri="{FF2B5EF4-FFF2-40B4-BE49-F238E27FC236}">
                <a16:creationId xmlns:a16="http://schemas.microsoft.com/office/drawing/2014/main" id="{EF3090E9-7EEF-6A12-F71B-259CB20EB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045" y="3853552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3&gt;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60" name="Picture 5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3CBD2C-CC43-170D-8A1D-9F4D6E014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6" y="785481"/>
            <a:ext cx="245397" cy="324000"/>
          </a:xfrm>
          <a:prstGeom prst="rect">
            <a:avLst/>
          </a:prstGeom>
        </p:spPr>
      </p:pic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B58B8E50-7081-6FCD-34AF-0F92D28B7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" y="749481"/>
            <a:ext cx="24445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552984B-526A-E1B5-3F02-3EA012C53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9" y="1211146"/>
            <a:ext cx="301937" cy="332603"/>
          </a:xfrm>
          <a:prstGeom prst="rect">
            <a:avLst/>
          </a:prstGeom>
        </p:spPr>
      </p:pic>
      <p:pic>
        <p:nvPicPr>
          <p:cNvPr id="63" name="Picture 6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6BDB84-5D38-4DDF-F4A1-4A8DAA86A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" y="1642614"/>
            <a:ext cx="242774" cy="30441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9D21618-A426-AAA2-2722-FA0F944A7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8" y="1261725"/>
            <a:ext cx="347166" cy="231444"/>
          </a:xfrm>
          <a:prstGeom prst="rect">
            <a:avLst/>
          </a:prstGeom>
        </p:spPr>
      </p:pic>
      <p:pic>
        <p:nvPicPr>
          <p:cNvPr id="66" name="Picture 6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75CA68-B3D4-254E-E974-3BE600DC323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9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7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26" y="831125"/>
            <a:ext cx="245397" cy="324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2D79D80-2672-12CA-E9A0-5B900DADC9A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38" y="3590167"/>
            <a:ext cx="347166" cy="231444"/>
          </a:xfrm>
          <a:prstGeom prst="rect">
            <a:avLst/>
          </a:prstGeom>
        </p:spPr>
      </p:pic>
      <p:sp>
        <p:nvSpPr>
          <p:cNvPr id="8" name="Rounded Rectangle 60">
            <a:extLst>
              <a:ext uri="{FF2B5EF4-FFF2-40B4-BE49-F238E27FC236}">
                <a16:creationId xmlns:a16="http://schemas.microsoft.com/office/drawing/2014/main" id="{E629616B-9B6A-6206-1998-0204A4C8A0C9}"/>
              </a:ext>
            </a:extLst>
          </p:cNvPr>
          <p:cNvSpPr/>
          <p:nvPr/>
        </p:nvSpPr>
        <p:spPr>
          <a:xfrm>
            <a:off x="1136045" y="4288448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57">
            <a:extLst>
              <a:ext uri="{FF2B5EF4-FFF2-40B4-BE49-F238E27FC236}">
                <a16:creationId xmlns:a16="http://schemas.microsoft.com/office/drawing/2014/main" id="{0563243F-7CE9-A327-F9E4-F2FA7AC3C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045" y="4747319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4&gt;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BFF09F-6AEF-CC1C-3DA3-62E86249FE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86" y="4429249"/>
            <a:ext cx="301937" cy="332603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06EB89-A07F-AC12-811D-7FA6360B1D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" y="1646555"/>
            <a:ext cx="301937" cy="300475"/>
          </a:xfrm>
          <a:prstGeom prst="rect">
            <a:avLst/>
          </a:prstGeom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27F86E-DFBE-3ADD-6A43-3013BE7129D8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93" y="2616800"/>
            <a:ext cx="301937" cy="300475"/>
          </a:xfrm>
          <a:prstGeom prst="rect">
            <a:avLst/>
          </a:prstGeom>
        </p:spPr>
      </p:pic>
      <p:pic>
        <p:nvPicPr>
          <p:cNvPr id="26" name="Picture 2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BD149B9-881D-F14E-429B-DF7FCE7EFF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" y="5971333"/>
            <a:ext cx="324045" cy="324045"/>
          </a:xfrm>
          <a:prstGeom prst="rect">
            <a:avLst/>
          </a:prstGeom>
        </p:spPr>
      </p:pic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0B11EAD-4A5C-8DB1-B52D-B972432D45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1" y="6360436"/>
            <a:ext cx="363987" cy="367573"/>
          </a:xfrm>
          <a:prstGeom prst="rect">
            <a:avLst/>
          </a:prstGeom>
        </p:spPr>
      </p:pic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23F25EF-EB74-A51E-8629-1D46201760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1" y="6372201"/>
            <a:ext cx="344046" cy="344046"/>
          </a:xfrm>
          <a:prstGeom prst="rect">
            <a:avLst/>
          </a:prstGeom>
        </p:spPr>
      </p:pic>
      <p:pic>
        <p:nvPicPr>
          <p:cNvPr id="29" name="Picture 2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6AE5ABB-3AC2-0FEC-2A4B-4F9099549A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9" y="5956883"/>
            <a:ext cx="313969" cy="313969"/>
          </a:xfrm>
          <a:prstGeom prst="rect">
            <a:avLst/>
          </a:prstGeom>
        </p:spPr>
      </p:pic>
      <p:pic>
        <p:nvPicPr>
          <p:cNvPr id="34" name="Picture 3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7D22707-AE99-4406-A27B-8D134F026B20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26" y="1719179"/>
            <a:ext cx="263865" cy="3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8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9">
            <a:extLst>
              <a:ext uri="{FF2B5EF4-FFF2-40B4-BE49-F238E27FC236}">
                <a16:creationId xmlns:a16="http://schemas.microsoft.com/office/drawing/2014/main" id="{AD5B7E6C-BAB7-7B65-DA99-C6342F254188}"/>
              </a:ext>
            </a:extLst>
          </p:cNvPr>
          <p:cNvSpPr/>
          <p:nvPr/>
        </p:nvSpPr>
        <p:spPr>
          <a:xfrm>
            <a:off x="1121461" y="1605950"/>
            <a:ext cx="10418622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60">
            <a:extLst>
              <a:ext uri="{FF2B5EF4-FFF2-40B4-BE49-F238E27FC236}">
                <a16:creationId xmlns:a16="http://schemas.microsoft.com/office/drawing/2014/main" id="{E81019D9-9B74-F5AA-BF14-8F7442DD4406}"/>
              </a:ext>
            </a:extLst>
          </p:cNvPr>
          <p:cNvSpPr/>
          <p:nvPr/>
        </p:nvSpPr>
        <p:spPr>
          <a:xfrm>
            <a:off x="1121461" y="2491039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45">
            <a:extLst>
              <a:ext uri="{FF2B5EF4-FFF2-40B4-BE49-F238E27FC236}">
                <a16:creationId xmlns:a16="http://schemas.microsoft.com/office/drawing/2014/main" id="{D5E46B8B-F2D2-02F5-F5CF-CE648898108E}"/>
              </a:ext>
            </a:extLst>
          </p:cNvPr>
          <p:cNvSpPr/>
          <p:nvPr/>
        </p:nvSpPr>
        <p:spPr>
          <a:xfrm>
            <a:off x="1121461" y="733050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67">
            <a:extLst>
              <a:ext uri="{FF2B5EF4-FFF2-40B4-BE49-F238E27FC236}">
                <a16:creationId xmlns:a16="http://schemas.microsoft.com/office/drawing/2014/main" id="{109EBF25-403C-EAB4-DE15-5E1532F81D9F}"/>
              </a:ext>
            </a:extLst>
          </p:cNvPr>
          <p:cNvSpPr/>
          <p:nvPr/>
        </p:nvSpPr>
        <p:spPr>
          <a:xfrm>
            <a:off x="3345901" y="1695950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6" name="Rounded Rectangle 69">
            <a:extLst>
              <a:ext uri="{FF2B5EF4-FFF2-40B4-BE49-F238E27FC236}">
                <a16:creationId xmlns:a16="http://schemas.microsoft.com/office/drawing/2014/main" id="{1A58ECFB-5EEE-DFE5-3818-4E16A506F163}"/>
              </a:ext>
            </a:extLst>
          </p:cNvPr>
          <p:cNvSpPr/>
          <p:nvPr/>
        </p:nvSpPr>
        <p:spPr>
          <a:xfrm>
            <a:off x="3345901" y="823050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D0FC23-A289-705B-CF78-CDEDCE5599FD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3993901" y="1399050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CF57A3B8-C4EB-FA42-BCAF-D804ECF3DA95}"/>
              </a:ext>
            </a:extLst>
          </p:cNvPr>
          <p:cNvSpPr/>
          <p:nvPr/>
        </p:nvSpPr>
        <p:spPr>
          <a:xfrm>
            <a:off x="1970551" y="818548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464490-DF35-A639-470A-BFD899645BB6}"/>
              </a:ext>
            </a:extLst>
          </p:cNvPr>
          <p:cNvSpPr/>
          <p:nvPr/>
        </p:nvSpPr>
        <p:spPr>
          <a:xfrm>
            <a:off x="484500" y="376075"/>
            <a:ext cx="6708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Identify the involved actors and find suitable icons to represent them in the symbol gallery. </a:t>
            </a:r>
          </a:p>
        </p:txBody>
      </p:sp>
      <p:pic>
        <p:nvPicPr>
          <p:cNvPr id="31" name="Picture 4" descr="Bilderesultat for light bulb free clipart">
            <a:extLst>
              <a:ext uri="{FF2B5EF4-FFF2-40B4-BE49-F238E27FC236}">
                <a16:creationId xmlns:a16="http://schemas.microsoft.com/office/drawing/2014/main" id="{244EA8BB-AF87-DD76-5249-DF0EDEF24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756" y="434415"/>
            <a:ext cx="179319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32DF0F-8A0C-2487-7CF8-B518CBFCAB6C}"/>
              </a:ext>
            </a:extLst>
          </p:cNvPr>
          <p:cNvSpPr txBox="1"/>
          <p:nvPr/>
        </p:nvSpPr>
        <p:spPr>
          <a:xfrm>
            <a:off x="140462" y="57535"/>
            <a:ext cx="36030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Six actors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60">
            <a:extLst>
              <a:ext uri="{FF2B5EF4-FFF2-40B4-BE49-F238E27FC236}">
                <a16:creationId xmlns:a16="http://schemas.microsoft.com/office/drawing/2014/main" id="{E3A748D3-5702-CBEA-BD3E-C842084F5A74}"/>
              </a:ext>
            </a:extLst>
          </p:cNvPr>
          <p:cNvSpPr/>
          <p:nvPr/>
        </p:nvSpPr>
        <p:spPr>
          <a:xfrm>
            <a:off x="1136045" y="3394681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157">
            <a:extLst>
              <a:ext uri="{FF2B5EF4-FFF2-40B4-BE49-F238E27FC236}">
                <a16:creationId xmlns:a16="http://schemas.microsoft.com/office/drawing/2014/main" id="{E1CCF393-6404-AAF4-C96A-5AFBBD464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40" y="2089767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1&gt;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2" name="TextBox 157">
            <a:extLst>
              <a:ext uri="{FF2B5EF4-FFF2-40B4-BE49-F238E27FC236}">
                <a16:creationId xmlns:a16="http://schemas.microsoft.com/office/drawing/2014/main" id="{DEE95D90-9ACE-CCA6-1C2A-34C5CEFA4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843" y="1174787"/>
            <a:ext cx="9224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&lt;Patient&gt;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3" name="TextBox 157">
            <a:extLst>
              <a:ext uri="{FF2B5EF4-FFF2-40B4-BE49-F238E27FC236}">
                <a16:creationId xmlns:a16="http://schemas.microsoft.com/office/drawing/2014/main" id="{13E39E2A-A7D8-EACD-C43B-59BBD8110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61" y="2969471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2&gt;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4" name="TextBox 157">
            <a:extLst>
              <a:ext uri="{FF2B5EF4-FFF2-40B4-BE49-F238E27FC236}">
                <a16:creationId xmlns:a16="http://schemas.microsoft.com/office/drawing/2014/main" id="{EF3090E9-7EEF-6A12-F71B-259CB20EB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045" y="3853552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3&gt;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60" name="Picture 5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3CBD2C-CC43-170D-8A1D-9F4D6E014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6" y="785481"/>
            <a:ext cx="245397" cy="324000"/>
          </a:xfrm>
          <a:prstGeom prst="rect">
            <a:avLst/>
          </a:prstGeom>
        </p:spPr>
      </p:pic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B58B8E50-7081-6FCD-34AF-0F92D28B7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" y="749481"/>
            <a:ext cx="24445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552984B-526A-E1B5-3F02-3EA012C53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9" y="1211146"/>
            <a:ext cx="301937" cy="332603"/>
          </a:xfrm>
          <a:prstGeom prst="rect">
            <a:avLst/>
          </a:prstGeom>
        </p:spPr>
      </p:pic>
      <p:pic>
        <p:nvPicPr>
          <p:cNvPr id="63" name="Picture 6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6BDB84-5D38-4DDF-F4A1-4A8DAA86A2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" y="1642614"/>
            <a:ext cx="242774" cy="30441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9D21618-A426-AAA2-2722-FA0F944A75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8" y="1261725"/>
            <a:ext cx="347166" cy="231444"/>
          </a:xfrm>
          <a:prstGeom prst="rect">
            <a:avLst/>
          </a:prstGeom>
        </p:spPr>
      </p:pic>
      <p:pic>
        <p:nvPicPr>
          <p:cNvPr id="66" name="Picture 6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75CA68-B3D4-254E-E974-3BE600DC323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9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7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26" y="831125"/>
            <a:ext cx="245397" cy="324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2D79D80-2672-12CA-E9A0-5B900DADC9A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38" y="3590167"/>
            <a:ext cx="347166" cy="231444"/>
          </a:xfrm>
          <a:prstGeom prst="rect">
            <a:avLst/>
          </a:prstGeom>
        </p:spPr>
      </p:pic>
      <p:sp>
        <p:nvSpPr>
          <p:cNvPr id="8" name="Rounded Rectangle 60">
            <a:extLst>
              <a:ext uri="{FF2B5EF4-FFF2-40B4-BE49-F238E27FC236}">
                <a16:creationId xmlns:a16="http://schemas.microsoft.com/office/drawing/2014/main" id="{E629616B-9B6A-6206-1998-0204A4C8A0C9}"/>
              </a:ext>
            </a:extLst>
          </p:cNvPr>
          <p:cNvSpPr/>
          <p:nvPr/>
        </p:nvSpPr>
        <p:spPr>
          <a:xfrm>
            <a:off x="1136045" y="4288448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57">
            <a:extLst>
              <a:ext uri="{FF2B5EF4-FFF2-40B4-BE49-F238E27FC236}">
                <a16:creationId xmlns:a16="http://schemas.microsoft.com/office/drawing/2014/main" id="{0563243F-7CE9-A327-F9E4-F2FA7AC3C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045" y="4747319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4&gt;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BFF09F-6AEF-CC1C-3DA3-62E86249FE1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86" y="4429249"/>
            <a:ext cx="301937" cy="332603"/>
          </a:xfrm>
          <a:prstGeom prst="rect">
            <a:avLst/>
          </a:prstGeom>
        </p:spPr>
      </p:pic>
      <p:sp>
        <p:nvSpPr>
          <p:cNvPr id="10" name="Rounded Rectangle 60">
            <a:extLst>
              <a:ext uri="{FF2B5EF4-FFF2-40B4-BE49-F238E27FC236}">
                <a16:creationId xmlns:a16="http://schemas.microsoft.com/office/drawing/2014/main" id="{1CCF54B9-EDD6-1AB4-BE61-DF19AEDB7B3B}"/>
              </a:ext>
            </a:extLst>
          </p:cNvPr>
          <p:cNvSpPr/>
          <p:nvPr/>
        </p:nvSpPr>
        <p:spPr>
          <a:xfrm>
            <a:off x="1103340" y="5227839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157">
            <a:extLst>
              <a:ext uri="{FF2B5EF4-FFF2-40B4-BE49-F238E27FC236}">
                <a16:creationId xmlns:a16="http://schemas.microsoft.com/office/drawing/2014/main" id="{7D841E2C-7B23-DBC2-79D5-730BB4AF6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654" y="5737617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</a:t>
            </a:r>
            <a:r>
              <a:rPr lang="en-GB" altLang="en-US" sz="1000" kern="0" dirty="0">
                <a:solidFill>
                  <a:prstClr val="black"/>
                </a:solidFill>
              </a:rPr>
              <a:t>5</a:t>
            </a: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985DF6F1-8B48-E0B3-383D-843411D502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26" y="5311610"/>
            <a:ext cx="244456" cy="360000"/>
          </a:xfrm>
          <a:prstGeom prst="rect">
            <a:avLst/>
          </a:prstGeom>
        </p:spPr>
      </p:pic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26DFE6-E8BD-3111-167F-A4DFEA16FA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" y="1646555"/>
            <a:ext cx="301937" cy="300475"/>
          </a:xfrm>
          <a:prstGeom prst="rect">
            <a:avLst/>
          </a:prstGeom>
        </p:spPr>
      </p:pic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8EA0FBA-D68A-F1F1-EC81-626AD5DE28D9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93" y="2616800"/>
            <a:ext cx="301937" cy="300475"/>
          </a:xfrm>
          <a:prstGeom prst="rect">
            <a:avLst/>
          </a:prstGeom>
        </p:spPr>
      </p:pic>
      <p:pic>
        <p:nvPicPr>
          <p:cNvPr id="36" name="Picture 3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CA49983-ACF3-7C49-F529-B924F57F5ABC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26" y="1719179"/>
            <a:ext cx="263865" cy="3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9">
            <a:extLst>
              <a:ext uri="{FF2B5EF4-FFF2-40B4-BE49-F238E27FC236}">
                <a16:creationId xmlns:a16="http://schemas.microsoft.com/office/drawing/2014/main" id="{AD5B7E6C-BAB7-7B65-DA99-C6342F254188}"/>
              </a:ext>
            </a:extLst>
          </p:cNvPr>
          <p:cNvSpPr/>
          <p:nvPr/>
        </p:nvSpPr>
        <p:spPr>
          <a:xfrm>
            <a:off x="1121461" y="1605950"/>
            <a:ext cx="10418622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60">
            <a:extLst>
              <a:ext uri="{FF2B5EF4-FFF2-40B4-BE49-F238E27FC236}">
                <a16:creationId xmlns:a16="http://schemas.microsoft.com/office/drawing/2014/main" id="{E81019D9-9B74-F5AA-BF14-8F7442DD4406}"/>
              </a:ext>
            </a:extLst>
          </p:cNvPr>
          <p:cNvSpPr/>
          <p:nvPr/>
        </p:nvSpPr>
        <p:spPr>
          <a:xfrm>
            <a:off x="1121461" y="2491039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45">
            <a:extLst>
              <a:ext uri="{FF2B5EF4-FFF2-40B4-BE49-F238E27FC236}">
                <a16:creationId xmlns:a16="http://schemas.microsoft.com/office/drawing/2014/main" id="{D5E46B8B-F2D2-02F5-F5CF-CE648898108E}"/>
              </a:ext>
            </a:extLst>
          </p:cNvPr>
          <p:cNvSpPr/>
          <p:nvPr/>
        </p:nvSpPr>
        <p:spPr>
          <a:xfrm>
            <a:off x="1121461" y="733050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67">
            <a:extLst>
              <a:ext uri="{FF2B5EF4-FFF2-40B4-BE49-F238E27FC236}">
                <a16:creationId xmlns:a16="http://schemas.microsoft.com/office/drawing/2014/main" id="{109EBF25-403C-EAB4-DE15-5E1532F81D9F}"/>
              </a:ext>
            </a:extLst>
          </p:cNvPr>
          <p:cNvSpPr/>
          <p:nvPr/>
        </p:nvSpPr>
        <p:spPr>
          <a:xfrm>
            <a:off x="3345901" y="1695950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6" name="Rounded Rectangle 69">
            <a:extLst>
              <a:ext uri="{FF2B5EF4-FFF2-40B4-BE49-F238E27FC236}">
                <a16:creationId xmlns:a16="http://schemas.microsoft.com/office/drawing/2014/main" id="{1A58ECFB-5EEE-DFE5-3818-4E16A506F163}"/>
              </a:ext>
            </a:extLst>
          </p:cNvPr>
          <p:cNvSpPr/>
          <p:nvPr/>
        </p:nvSpPr>
        <p:spPr>
          <a:xfrm>
            <a:off x="3345901" y="823050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D0FC23-A289-705B-CF78-CDEDCE5599FD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3993901" y="1399050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CF57A3B8-C4EB-FA42-BCAF-D804ECF3DA95}"/>
              </a:ext>
            </a:extLst>
          </p:cNvPr>
          <p:cNvSpPr/>
          <p:nvPr/>
        </p:nvSpPr>
        <p:spPr>
          <a:xfrm>
            <a:off x="1970551" y="818548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464490-DF35-A639-470A-BFD899645BB6}"/>
              </a:ext>
            </a:extLst>
          </p:cNvPr>
          <p:cNvSpPr/>
          <p:nvPr/>
        </p:nvSpPr>
        <p:spPr>
          <a:xfrm>
            <a:off x="484500" y="376075"/>
            <a:ext cx="6708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Identify the involved actors and find suitable icons to represent them in the symbol gallery. </a:t>
            </a:r>
          </a:p>
        </p:txBody>
      </p:sp>
      <p:pic>
        <p:nvPicPr>
          <p:cNvPr id="31" name="Picture 4" descr="Bilderesultat for light bulb free clipart">
            <a:extLst>
              <a:ext uri="{FF2B5EF4-FFF2-40B4-BE49-F238E27FC236}">
                <a16:creationId xmlns:a16="http://schemas.microsoft.com/office/drawing/2014/main" id="{244EA8BB-AF87-DD76-5249-DF0EDEF24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756" y="434415"/>
            <a:ext cx="179319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32DF0F-8A0C-2487-7CF8-B518CBFCAB6C}"/>
              </a:ext>
            </a:extLst>
          </p:cNvPr>
          <p:cNvSpPr txBox="1"/>
          <p:nvPr/>
        </p:nvSpPr>
        <p:spPr>
          <a:xfrm>
            <a:off x="140462" y="57535"/>
            <a:ext cx="36030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Seven actors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60">
            <a:extLst>
              <a:ext uri="{FF2B5EF4-FFF2-40B4-BE49-F238E27FC236}">
                <a16:creationId xmlns:a16="http://schemas.microsoft.com/office/drawing/2014/main" id="{E3A748D3-5702-CBEA-BD3E-C842084F5A74}"/>
              </a:ext>
            </a:extLst>
          </p:cNvPr>
          <p:cNvSpPr/>
          <p:nvPr/>
        </p:nvSpPr>
        <p:spPr>
          <a:xfrm>
            <a:off x="1136045" y="3394681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157">
            <a:extLst>
              <a:ext uri="{FF2B5EF4-FFF2-40B4-BE49-F238E27FC236}">
                <a16:creationId xmlns:a16="http://schemas.microsoft.com/office/drawing/2014/main" id="{E1CCF393-6404-AAF4-C96A-5AFBBD464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40" y="2089767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1&gt;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2" name="TextBox 157">
            <a:extLst>
              <a:ext uri="{FF2B5EF4-FFF2-40B4-BE49-F238E27FC236}">
                <a16:creationId xmlns:a16="http://schemas.microsoft.com/office/drawing/2014/main" id="{DEE95D90-9ACE-CCA6-1C2A-34C5CEFA4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843" y="1174787"/>
            <a:ext cx="9224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&lt;Patient&gt;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3" name="TextBox 157">
            <a:extLst>
              <a:ext uri="{FF2B5EF4-FFF2-40B4-BE49-F238E27FC236}">
                <a16:creationId xmlns:a16="http://schemas.microsoft.com/office/drawing/2014/main" id="{13E39E2A-A7D8-EACD-C43B-59BBD8110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61" y="2969471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2&gt;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4" name="TextBox 157">
            <a:extLst>
              <a:ext uri="{FF2B5EF4-FFF2-40B4-BE49-F238E27FC236}">
                <a16:creationId xmlns:a16="http://schemas.microsoft.com/office/drawing/2014/main" id="{EF3090E9-7EEF-6A12-F71B-259CB20EB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045" y="3853552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3&gt;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60" name="Picture 5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3CBD2C-CC43-170D-8A1D-9F4D6E014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6" y="785481"/>
            <a:ext cx="245397" cy="324000"/>
          </a:xfrm>
          <a:prstGeom prst="rect">
            <a:avLst/>
          </a:prstGeom>
        </p:spPr>
      </p:pic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B58B8E50-7081-6FCD-34AF-0F92D28B7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" y="749481"/>
            <a:ext cx="24445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552984B-526A-E1B5-3F02-3EA012C53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9" y="1211146"/>
            <a:ext cx="301937" cy="332603"/>
          </a:xfrm>
          <a:prstGeom prst="rect">
            <a:avLst/>
          </a:prstGeom>
        </p:spPr>
      </p:pic>
      <p:pic>
        <p:nvPicPr>
          <p:cNvPr id="63" name="Picture 6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6BDB84-5D38-4DDF-F4A1-4A8DAA86A2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" y="1642614"/>
            <a:ext cx="242774" cy="30441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9D21618-A426-AAA2-2722-FA0F944A75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8" y="1261725"/>
            <a:ext cx="347166" cy="231444"/>
          </a:xfrm>
          <a:prstGeom prst="rect">
            <a:avLst/>
          </a:prstGeom>
        </p:spPr>
      </p:pic>
      <p:pic>
        <p:nvPicPr>
          <p:cNvPr id="66" name="Picture 6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75CA68-B3D4-254E-E974-3BE600DC323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9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7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26" y="831125"/>
            <a:ext cx="245397" cy="324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2D79D80-2672-12CA-E9A0-5B900DADC9A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38" y="3590167"/>
            <a:ext cx="347166" cy="231444"/>
          </a:xfrm>
          <a:prstGeom prst="rect">
            <a:avLst/>
          </a:prstGeom>
        </p:spPr>
      </p:pic>
      <p:sp>
        <p:nvSpPr>
          <p:cNvPr id="8" name="Rounded Rectangle 60">
            <a:extLst>
              <a:ext uri="{FF2B5EF4-FFF2-40B4-BE49-F238E27FC236}">
                <a16:creationId xmlns:a16="http://schemas.microsoft.com/office/drawing/2014/main" id="{E629616B-9B6A-6206-1998-0204A4C8A0C9}"/>
              </a:ext>
            </a:extLst>
          </p:cNvPr>
          <p:cNvSpPr/>
          <p:nvPr/>
        </p:nvSpPr>
        <p:spPr>
          <a:xfrm>
            <a:off x="1136045" y="4288448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57">
            <a:extLst>
              <a:ext uri="{FF2B5EF4-FFF2-40B4-BE49-F238E27FC236}">
                <a16:creationId xmlns:a16="http://schemas.microsoft.com/office/drawing/2014/main" id="{0563243F-7CE9-A327-F9E4-F2FA7AC3C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045" y="4747319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4&gt;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BFF09F-6AEF-CC1C-3DA3-62E86249FE1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86" y="4429249"/>
            <a:ext cx="301937" cy="332603"/>
          </a:xfrm>
          <a:prstGeom prst="rect">
            <a:avLst/>
          </a:prstGeom>
        </p:spPr>
      </p:pic>
      <p:sp>
        <p:nvSpPr>
          <p:cNvPr id="10" name="Rounded Rectangle 60">
            <a:extLst>
              <a:ext uri="{FF2B5EF4-FFF2-40B4-BE49-F238E27FC236}">
                <a16:creationId xmlns:a16="http://schemas.microsoft.com/office/drawing/2014/main" id="{1CCF54B9-EDD6-1AB4-BE61-DF19AEDB7B3B}"/>
              </a:ext>
            </a:extLst>
          </p:cNvPr>
          <p:cNvSpPr/>
          <p:nvPr/>
        </p:nvSpPr>
        <p:spPr>
          <a:xfrm>
            <a:off x="1136044" y="5179132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157">
            <a:extLst>
              <a:ext uri="{FF2B5EF4-FFF2-40B4-BE49-F238E27FC236}">
                <a16:creationId xmlns:a16="http://schemas.microsoft.com/office/drawing/2014/main" id="{7D841E2C-7B23-DBC2-79D5-730BB4AF6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654" y="5688911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</a:t>
            </a:r>
            <a:r>
              <a:rPr lang="en-GB" altLang="en-US" sz="1000" kern="0" dirty="0">
                <a:solidFill>
                  <a:prstClr val="black"/>
                </a:solidFill>
              </a:rPr>
              <a:t>5</a:t>
            </a: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985DF6F1-8B48-E0B3-383D-843411D502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26" y="5311610"/>
            <a:ext cx="244456" cy="360000"/>
          </a:xfrm>
          <a:prstGeom prst="rect">
            <a:avLst/>
          </a:prstGeom>
        </p:spPr>
      </p:pic>
      <p:sp>
        <p:nvSpPr>
          <p:cNvPr id="13" name="Rounded Rectangle 60">
            <a:extLst>
              <a:ext uri="{FF2B5EF4-FFF2-40B4-BE49-F238E27FC236}">
                <a16:creationId xmlns:a16="http://schemas.microsoft.com/office/drawing/2014/main" id="{2BCD4065-62F7-9EEC-88AF-4374A002DF64}"/>
              </a:ext>
            </a:extLst>
          </p:cNvPr>
          <p:cNvSpPr/>
          <p:nvPr/>
        </p:nvSpPr>
        <p:spPr>
          <a:xfrm>
            <a:off x="1103340" y="6062395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57">
            <a:extLst>
              <a:ext uri="{FF2B5EF4-FFF2-40B4-BE49-F238E27FC236}">
                <a16:creationId xmlns:a16="http://schemas.microsoft.com/office/drawing/2014/main" id="{3CB5B91E-DBA7-C275-4691-01C536CD0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654" y="6594578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</a:t>
            </a:r>
            <a:r>
              <a:rPr lang="en-GB" altLang="en-US" sz="1000" kern="0" dirty="0">
                <a:solidFill>
                  <a:prstClr val="black"/>
                </a:solidFill>
              </a:rPr>
              <a:t>6</a:t>
            </a: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05043E6-C049-1EAB-8C1D-994C00445DE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98" y="6239452"/>
            <a:ext cx="242774" cy="304416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D4E8FE-A466-773C-043A-B1425B9F19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" y="1646555"/>
            <a:ext cx="301937" cy="300475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C5CFC2E-2309-6E32-6C34-C0C431FB876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93" y="2616800"/>
            <a:ext cx="301937" cy="300475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C64908E-6573-E4AC-7712-EA3A917DF049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26" y="1719179"/>
            <a:ext cx="263865" cy="3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3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6E99A-93E0-7653-16FB-49E1D7561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68936C9-2931-4568-EC4A-3B796AD2D4D9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Healthcare symbol gallery</a:t>
            </a:r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25C5C853-7371-D6A1-03E8-0A7A19DEE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3BB58-AA83-B8EE-468C-F735C335F761}"/>
              </a:ext>
            </a:extLst>
          </p:cNvPr>
          <p:cNvSpPr txBox="1">
            <a:spLocks/>
          </p:cNvSpPr>
          <p:nvPr/>
        </p:nvSpPr>
        <p:spPr>
          <a:xfrm>
            <a:off x="954183" y="3200399"/>
            <a:ext cx="8042532" cy="13049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>
                <a:solidFill>
                  <a:prstClr val="black"/>
                </a:solidFill>
              </a:rPr>
              <a:t>Actors and patient experience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Communication channels</a:t>
            </a:r>
          </a:p>
        </p:txBody>
      </p:sp>
    </p:spTree>
    <p:extLst>
      <p:ext uri="{BB962C8B-B14F-4D97-AF65-F5344CB8AC3E}">
        <p14:creationId xmlns:p14="http://schemas.microsoft.com/office/powerpoint/2010/main" val="1490942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358"/>
          </a:xfrm>
        </p:spPr>
        <p:txBody>
          <a:bodyPr>
            <a:normAutofit/>
          </a:bodyPr>
          <a:lstStyle/>
          <a:p>
            <a:r>
              <a:rPr lang="en-GB" dirty="0"/>
              <a:t>Actors and patient experience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861E6A8D-A754-4C0D-A321-467F27FC0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96" y="4731068"/>
            <a:ext cx="454813" cy="324866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D09E2368-71B4-4C9F-BB3D-BF293EE62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89" y="4731068"/>
            <a:ext cx="411497" cy="324866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FD9B61E3-C551-402B-AA49-3B70B19B2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82" y="4731068"/>
            <a:ext cx="411497" cy="324866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7A0110A4-A225-4040-9B9C-18E544858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97" y="4750787"/>
            <a:ext cx="487300" cy="324867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3655087C-2F61-4D8B-929E-19FE8EA4E728}"/>
              </a:ext>
            </a:extLst>
          </p:cNvPr>
          <p:cNvSpPr txBox="1"/>
          <p:nvPr/>
        </p:nvSpPr>
        <p:spPr>
          <a:xfrm>
            <a:off x="1142906" y="2316395"/>
            <a:ext cx="1155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Doctors 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995150F7-24AF-455E-AC20-DF484051C742}"/>
              </a:ext>
            </a:extLst>
          </p:cNvPr>
          <p:cNvSpPr txBox="1"/>
          <p:nvPr/>
        </p:nvSpPr>
        <p:spPr>
          <a:xfrm>
            <a:off x="1096862" y="1354325"/>
            <a:ext cx="2419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B9D30E7-9494-4D7F-99B8-65EAFF4D2AD7}"/>
              </a:ext>
            </a:extLst>
          </p:cNvPr>
          <p:cNvSpPr txBox="1"/>
          <p:nvPr/>
        </p:nvSpPr>
        <p:spPr>
          <a:xfrm>
            <a:off x="7995752" y="1270225"/>
            <a:ext cx="289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2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GB" dirty="0"/>
              <a:t>Anaesthesiologists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D63F20A-C9CE-4480-9FBC-5B5689CB6F14}"/>
              </a:ext>
            </a:extLst>
          </p:cNvPr>
          <p:cNvSpPr txBox="1"/>
          <p:nvPr/>
        </p:nvSpPr>
        <p:spPr>
          <a:xfrm>
            <a:off x="1108779" y="4375126"/>
            <a:ext cx="3644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Hospitals and health systems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C101ED9-D059-45F5-997D-8394645A4C66}"/>
              </a:ext>
            </a:extLst>
          </p:cNvPr>
          <p:cNvSpPr txBox="1"/>
          <p:nvPr/>
        </p:nvSpPr>
        <p:spPr>
          <a:xfrm>
            <a:off x="1864626" y="2068725"/>
            <a:ext cx="4894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patient-2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B45D62E-295D-461D-87A8-6B72C1B4D5BD}"/>
              </a:ext>
            </a:extLst>
          </p:cNvPr>
          <p:cNvSpPr txBox="1"/>
          <p:nvPr/>
        </p:nvSpPr>
        <p:spPr>
          <a:xfrm>
            <a:off x="1216819" y="2068725"/>
            <a:ext cx="3915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patient-1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03C47B1-307D-47B4-AC7D-D799E0257AA4}"/>
              </a:ext>
            </a:extLst>
          </p:cNvPr>
          <p:cNvSpPr txBox="1"/>
          <p:nvPr/>
        </p:nvSpPr>
        <p:spPr>
          <a:xfrm>
            <a:off x="2515219" y="2068725"/>
            <a:ext cx="45014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patient-3</a:t>
            </a:r>
          </a:p>
        </p:txBody>
      </p:sp>
      <p:pic>
        <p:nvPicPr>
          <p:cNvPr id="98" name="Picture 97" descr="Shape&#10;&#10;Description automatically generated with low confidence">
            <a:extLst>
              <a:ext uri="{FF2B5EF4-FFF2-40B4-BE49-F238E27FC236}">
                <a16:creationId xmlns:a16="http://schemas.microsoft.com/office/drawing/2014/main" id="{642F2EFA-87B2-4794-8D76-C1F3F51EFC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9" y="1703189"/>
            <a:ext cx="243238" cy="324000"/>
          </a:xfrm>
          <a:prstGeom prst="rect">
            <a:avLst/>
          </a:prstGeom>
        </p:spPr>
      </p:pic>
      <p:pic>
        <p:nvPicPr>
          <p:cNvPr id="99" name="Picture 98" descr="Shape&#10;&#10;Description automatically generated with medium confidence">
            <a:extLst>
              <a:ext uri="{FF2B5EF4-FFF2-40B4-BE49-F238E27FC236}">
                <a16:creationId xmlns:a16="http://schemas.microsoft.com/office/drawing/2014/main" id="{256FCDF3-625E-4358-BB47-5F1BE93C9A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36" y="1703189"/>
            <a:ext cx="245397" cy="324000"/>
          </a:xfrm>
          <a:prstGeom prst="rect">
            <a:avLst/>
          </a:prstGeom>
        </p:spPr>
      </p:pic>
      <p:pic>
        <p:nvPicPr>
          <p:cNvPr id="100" name="Picture 99" descr="Shape&#10;&#10;Description automatically generated with low confidence">
            <a:extLst>
              <a:ext uri="{FF2B5EF4-FFF2-40B4-BE49-F238E27FC236}">
                <a16:creationId xmlns:a16="http://schemas.microsoft.com/office/drawing/2014/main" id="{0538ED34-8B99-4465-A2F9-5C2F23E11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18" y="1704120"/>
            <a:ext cx="307201" cy="324000"/>
          </a:xfrm>
          <a:prstGeom prst="rect">
            <a:avLst/>
          </a:prstGeom>
        </p:spPr>
      </p:pic>
      <p:pic>
        <p:nvPicPr>
          <p:cNvPr id="101" name="Picture 10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96B87F-E9F5-426C-8FE4-41FBBB10BC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19" y="2693540"/>
            <a:ext cx="288000" cy="360000"/>
          </a:xfrm>
          <a:prstGeom prst="rect">
            <a:avLst/>
          </a:prstGeom>
        </p:spPr>
      </p:pic>
      <p:pic>
        <p:nvPicPr>
          <p:cNvPr id="102" name="Picture 10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4FDB60B-49EA-4A0E-88C5-F8A6D4D5F4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4" y="2686751"/>
            <a:ext cx="288000" cy="360000"/>
          </a:xfrm>
          <a:prstGeom prst="rect">
            <a:avLst/>
          </a:prstGeom>
        </p:spPr>
      </p:pic>
      <p:pic>
        <p:nvPicPr>
          <p:cNvPr id="103" name="Picture 102" descr="Shape&#10;&#10;Description automatically generated with low confidence">
            <a:extLst>
              <a:ext uri="{FF2B5EF4-FFF2-40B4-BE49-F238E27FC236}">
                <a16:creationId xmlns:a16="http://schemas.microsoft.com/office/drawing/2014/main" id="{0A04CEBC-EB4D-4DDD-B8FC-7A93AC741D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69" y="2686751"/>
            <a:ext cx="270264" cy="360000"/>
          </a:xfrm>
          <a:prstGeom prst="rect">
            <a:avLst/>
          </a:prstGeom>
        </p:spPr>
      </p:pic>
      <p:pic>
        <p:nvPicPr>
          <p:cNvPr id="104" name="Picture 103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F6B6B5-A679-4F59-AD2D-1398F46791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38" y="2686751"/>
            <a:ext cx="287103" cy="360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46F22FA-C274-4728-AB81-6683FEE8924D}"/>
              </a:ext>
            </a:extLst>
          </p:cNvPr>
          <p:cNvSpPr txBox="1"/>
          <p:nvPr/>
        </p:nvSpPr>
        <p:spPr>
          <a:xfrm>
            <a:off x="1863765" y="3097273"/>
            <a:ext cx="49032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doctor-2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224D8AF-D315-4F5E-943C-080E79725AC0}"/>
              </a:ext>
            </a:extLst>
          </p:cNvPr>
          <p:cNvSpPr txBox="1"/>
          <p:nvPr/>
        </p:nvSpPr>
        <p:spPr>
          <a:xfrm>
            <a:off x="1235869" y="3097273"/>
            <a:ext cx="3915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doctor-1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FA92E10-D4A5-4E58-A4E3-7373919627A4}"/>
              </a:ext>
            </a:extLst>
          </p:cNvPr>
          <p:cNvSpPr txBox="1"/>
          <p:nvPr/>
        </p:nvSpPr>
        <p:spPr>
          <a:xfrm>
            <a:off x="2590705" y="3097273"/>
            <a:ext cx="41397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doctor-3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72397E7-1A06-445D-B51E-08E800786C1F}"/>
              </a:ext>
            </a:extLst>
          </p:cNvPr>
          <p:cNvSpPr txBox="1"/>
          <p:nvPr/>
        </p:nvSpPr>
        <p:spPr>
          <a:xfrm>
            <a:off x="3260102" y="3097273"/>
            <a:ext cx="45014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doctor-4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C6172FA-1092-4EC3-B985-FD59D8C20C19}"/>
              </a:ext>
            </a:extLst>
          </p:cNvPr>
          <p:cNvSpPr txBox="1"/>
          <p:nvPr/>
        </p:nvSpPr>
        <p:spPr>
          <a:xfrm>
            <a:off x="1838696" y="5126819"/>
            <a:ext cx="521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hospital-2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698136F-8136-4B5A-9F2A-208A96B421F5}"/>
              </a:ext>
            </a:extLst>
          </p:cNvPr>
          <p:cNvSpPr txBox="1"/>
          <p:nvPr/>
        </p:nvSpPr>
        <p:spPr>
          <a:xfrm>
            <a:off x="1231632" y="5126819"/>
            <a:ext cx="44987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hospital-1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79AFC4A-FA01-43DD-BB6C-B701A0202DC9}"/>
              </a:ext>
            </a:extLst>
          </p:cNvPr>
          <p:cNvSpPr txBox="1"/>
          <p:nvPr/>
        </p:nvSpPr>
        <p:spPr>
          <a:xfrm>
            <a:off x="2517470" y="5126819"/>
            <a:ext cx="51876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hospital-3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1D2C47C-A2BB-4CB4-9EAE-0791AA2486CA}"/>
              </a:ext>
            </a:extLst>
          </p:cNvPr>
          <p:cNvSpPr txBox="1"/>
          <p:nvPr/>
        </p:nvSpPr>
        <p:spPr>
          <a:xfrm>
            <a:off x="3193431" y="5126819"/>
            <a:ext cx="5709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hospital-4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257A217-17D3-4B6A-91CE-6125B78A64B3}"/>
              </a:ext>
            </a:extLst>
          </p:cNvPr>
          <p:cNvSpPr txBox="1"/>
          <p:nvPr/>
        </p:nvSpPr>
        <p:spPr>
          <a:xfrm>
            <a:off x="8060065" y="3942306"/>
            <a:ext cx="66675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chief-nurse-1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067DE48-8DF4-4687-BD4C-3BF3CF90E464}"/>
              </a:ext>
            </a:extLst>
          </p:cNvPr>
          <p:cNvSpPr txBox="1"/>
          <p:nvPr/>
        </p:nvSpPr>
        <p:spPr>
          <a:xfrm>
            <a:off x="4248727" y="3167080"/>
            <a:ext cx="4691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health-secretary-1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C6B874C-F5AE-479D-A3D5-6D9D2873205B}"/>
              </a:ext>
            </a:extLst>
          </p:cNvPr>
          <p:cNvSpPr txBox="1"/>
          <p:nvPr/>
        </p:nvSpPr>
        <p:spPr>
          <a:xfrm>
            <a:off x="4777759" y="3180179"/>
            <a:ext cx="4691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health-secretary-2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0B60F2F-8105-4B28-84C3-8B564DEE5D75}"/>
              </a:ext>
            </a:extLst>
          </p:cNvPr>
          <p:cNvSpPr txBox="1"/>
          <p:nvPr/>
        </p:nvSpPr>
        <p:spPr>
          <a:xfrm>
            <a:off x="4136022" y="4231727"/>
            <a:ext cx="5800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secretary-receptionist-1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833493A-FE83-4644-A8A3-9F0BD7A141B8}"/>
              </a:ext>
            </a:extLst>
          </p:cNvPr>
          <p:cNvSpPr txBox="1"/>
          <p:nvPr/>
        </p:nvSpPr>
        <p:spPr>
          <a:xfrm>
            <a:off x="4791289" y="4220736"/>
            <a:ext cx="5800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secretary-receptionist-2</a:t>
            </a:r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C5E1A39-EA19-4CFA-A18B-9ADAE447DB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55" y="4584875"/>
            <a:ext cx="405804" cy="324960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58FE4D7E-0A9A-4449-9B75-217466A942AA}"/>
              </a:ext>
            </a:extLst>
          </p:cNvPr>
          <p:cNvSpPr txBox="1"/>
          <p:nvPr/>
        </p:nvSpPr>
        <p:spPr>
          <a:xfrm>
            <a:off x="8135205" y="4996115"/>
            <a:ext cx="5800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hospital-computer-system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689D7F7-6EFC-4A41-91A5-81805AFB0438}"/>
              </a:ext>
            </a:extLst>
          </p:cNvPr>
          <p:cNvSpPr txBox="1"/>
          <p:nvPr/>
        </p:nvSpPr>
        <p:spPr>
          <a:xfrm>
            <a:off x="8779542" y="5001770"/>
            <a:ext cx="4981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hospital-post-office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28FEF78-4427-409C-BC61-DF045E32E196}"/>
              </a:ext>
            </a:extLst>
          </p:cNvPr>
          <p:cNvSpPr txBox="1"/>
          <p:nvPr/>
        </p:nvSpPr>
        <p:spPr>
          <a:xfrm>
            <a:off x="8000155" y="4181045"/>
            <a:ext cx="215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systems</a:t>
            </a:r>
          </a:p>
        </p:txBody>
      </p:sp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68B85338-DFE3-49BD-859C-DBEEBE82D9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229" y="4640709"/>
            <a:ext cx="236335" cy="324960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4EE664DA-749F-4D43-A69B-CC7BEB095F8B}"/>
              </a:ext>
            </a:extLst>
          </p:cNvPr>
          <p:cNvSpPr txBox="1"/>
          <p:nvPr/>
        </p:nvSpPr>
        <p:spPr>
          <a:xfrm>
            <a:off x="9367493" y="5021466"/>
            <a:ext cx="48613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nb-NO"/>
            </a:defPPr>
            <a:lvl1pPr>
              <a:defRPr sz="800"/>
            </a:lvl1pPr>
          </a:lstStyle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patient-medical-record-1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2E2D137-F2A7-403E-9C71-9CC4C359F076}"/>
              </a:ext>
            </a:extLst>
          </p:cNvPr>
          <p:cNvSpPr txBox="1"/>
          <p:nvPr/>
        </p:nvSpPr>
        <p:spPr>
          <a:xfrm>
            <a:off x="10634908" y="5013087"/>
            <a:ext cx="4074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nb-NO"/>
            </a:defPPr>
            <a:lvl1pPr>
              <a:defRPr sz="800"/>
            </a:lvl1pPr>
          </a:lstStyle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patient-medical-record-3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D8B86-826B-290F-BEBE-EDCC511FA2E9}"/>
              </a:ext>
            </a:extLst>
          </p:cNvPr>
          <p:cNvSpPr txBox="1"/>
          <p:nvPr/>
        </p:nvSpPr>
        <p:spPr>
          <a:xfrm>
            <a:off x="7849539" y="5443030"/>
            <a:ext cx="2673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User/patient experience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0306C-EB9C-D60E-D729-F6DAF3F9D3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450" y="5883747"/>
            <a:ext cx="267605" cy="267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059ED4-3DBD-BA92-05E9-8EB97C6032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600" y="5883747"/>
            <a:ext cx="267605" cy="267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761BC2-DD50-FD82-A8E2-EE30245F223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51" y="5883747"/>
            <a:ext cx="267605" cy="267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C1D86-67E6-2B09-F025-82EA9964813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902" y="5883747"/>
            <a:ext cx="267605" cy="267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75B35C-E0FB-D1CE-ECA9-C95FC8455DA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60" y="5877427"/>
            <a:ext cx="280986" cy="2809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1DFB2-3115-A556-317D-82BBB3A2AFEB}"/>
              </a:ext>
            </a:extLst>
          </p:cNvPr>
          <p:cNvSpPr txBox="1"/>
          <p:nvPr/>
        </p:nvSpPr>
        <p:spPr>
          <a:xfrm>
            <a:off x="8120024" y="6225105"/>
            <a:ext cx="576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very unsatisfied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D63584-3EED-9570-1135-661E612E5710}"/>
              </a:ext>
            </a:extLst>
          </p:cNvPr>
          <p:cNvSpPr txBox="1"/>
          <p:nvPr/>
        </p:nvSpPr>
        <p:spPr>
          <a:xfrm>
            <a:off x="8802898" y="6225105"/>
            <a:ext cx="576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unsatisfied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BE3587-6A32-C39C-FE0A-3D5AB5C79E84}"/>
              </a:ext>
            </a:extLst>
          </p:cNvPr>
          <p:cNvSpPr txBox="1"/>
          <p:nvPr/>
        </p:nvSpPr>
        <p:spPr>
          <a:xfrm>
            <a:off x="9485772" y="6225105"/>
            <a:ext cx="576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neutral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82A45E-CF0C-A039-556B-6F33F82E3AD3}"/>
              </a:ext>
            </a:extLst>
          </p:cNvPr>
          <p:cNvSpPr txBox="1"/>
          <p:nvPr/>
        </p:nvSpPr>
        <p:spPr>
          <a:xfrm>
            <a:off x="10168646" y="6225105"/>
            <a:ext cx="576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satisfied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0BAEA6-6CDE-563D-8EB0-4BF52217AD46}"/>
              </a:ext>
            </a:extLst>
          </p:cNvPr>
          <p:cNvSpPr txBox="1"/>
          <p:nvPr/>
        </p:nvSpPr>
        <p:spPr>
          <a:xfrm>
            <a:off x="10832450" y="6202327"/>
            <a:ext cx="393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very satisfied</a:t>
            </a:r>
          </a:p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4F8D1DA-BA75-70BB-B739-7F918AAC4C2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79" y="2695806"/>
            <a:ext cx="256039" cy="3755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676C4A-69CC-B93F-948B-A83937D78D2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03" y="2695806"/>
            <a:ext cx="256039" cy="3755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14AC64-FF79-BD4D-934D-60C44CFD702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38" y="2720621"/>
            <a:ext cx="256039" cy="3413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6ACC8E2-F6C8-A4F7-73DB-D68F2DD045B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10" y="1538559"/>
            <a:ext cx="560590" cy="56059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D705C3F-EBD2-FD8A-1236-E72529CC047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10" y="1538559"/>
            <a:ext cx="560590" cy="5605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A2193BC-52D7-505D-6ADD-1A9E655637B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37" y="1538626"/>
            <a:ext cx="560590" cy="56059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B4F03E7-355A-11BD-C13A-36D6D30B008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02" y="5739785"/>
            <a:ext cx="518084" cy="5180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EE92EAA-2D32-4B56-D9C0-2A519CCF421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28" y="5740896"/>
            <a:ext cx="518084" cy="5180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F36F0C-B193-6999-CABB-F440B187926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33" y="5748934"/>
            <a:ext cx="518084" cy="51808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12B3A71-5F9B-6688-12D4-E6B017346E2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42" y="2594416"/>
            <a:ext cx="560590" cy="56059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ED86C31-80ED-5847-6C6D-77FB44F775A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377" y="2584613"/>
            <a:ext cx="560590" cy="56059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61222BE-F344-F628-D7FD-3856AE35DFA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23" y="2626535"/>
            <a:ext cx="560590" cy="56059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AB79941-7468-E467-A608-E4C7D308F917}"/>
              </a:ext>
            </a:extLst>
          </p:cNvPr>
          <p:cNvSpPr txBox="1"/>
          <p:nvPr/>
        </p:nvSpPr>
        <p:spPr>
          <a:xfrm>
            <a:off x="1065884" y="5443030"/>
            <a:ext cx="3644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2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GB" dirty="0"/>
              <a:t>General practitioner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CF15019-A0E4-09CD-6DEE-DE2796406508}"/>
              </a:ext>
            </a:extLst>
          </p:cNvPr>
          <p:cNvSpPr txBox="1"/>
          <p:nvPr/>
        </p:nvSpPr>
        <p:spPr>
          <a:xfrm>
            <a:off x="4066237" y="1314598"/>
            <a:ext cx="1155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Surgeons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E35E6712-D1A4-FF5B-4B40-AAE558A2E70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98" y="1520388"/>
            <a:ext cx="603430" cy="60343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EAA8732-0E16-6B12-AA24-EE3CC3C1532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671" y="1527307"/>
            <a:ext cx="603430" cy="60343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DF6DC3A-D67B-6351-F686-E9D5972AAFA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78" y="1517485"/>
            <a:ext cx="603430" cy="60343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0D0C8A78-75A3-9A9E-6CE4-6142E0F25910}"/>
              </a:ext>
            </a:extLst>
          </p:cNvPr>
          <p:cNvSpPr txBox="1"/>
          <p:nvPr/>
        </p:nvSpPr>
        <p:spPr>
          <a:xfrm>
            <a:off x="8035356" y="2338559"/>
            <a:ext cx="2737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0ADEE"/>
                </a:solidFill>
                <a:latin typeface="Calibri"/>
              </a:rPr>
              <a:t>Nurses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DD01F1D-9F6D-EC13-F23F-E52922E591E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752" y="3537116"/>
            <a:ext cx="283950" cy="34705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F686E85-1AD6-80FE-0EFB-291C1F5EC10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852" y="3485619"/>
            <a:ext cx="518084" cy="51808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B45707E-07AB-9C0D-491F-69D618462CC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678" y="3482606"/>
            <a:ext cx="518084" cy="51808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2584838-2A49-5397-EEDA-9118411D26F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16" y="3474791"/>
            <a:ext cx="518084" cy="51808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4445866-B607-8D0F-4504-9D5DD9E15CC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83" y="3492264"/>
            <a:ext cx="518084" cy="51808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FD12F99-2626-1602-AB65-1F50D9214D4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598" y="3467373"/>
            <a:ext cx="518084" cy="51808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0B64932D-3563-E969-708E-0DF915E5E31E}"/>
              </a:ext>
            </a:extLst>
          </p:cNvPr>
          <p:cNvSpPr txBox="1"/>
          <p:nvPr/>
        </p:nvSpPr>
        <p:spPr>
          <a:xfrm>
            <a:off x="7967731" y="3183794"/>
            <a:ext cx="2215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0ADEE"/>
                </a:solidFill>
                <a:latin typeface="Calibri"/>
              </a:rPr>
              <a:t>Chief Nurses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4DABCF18-604D-24CB-6E8C-D0E224E778C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04" y="3863892"/>
            <a:ext cx="252401" cy="3155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0775970-23A4-CDAC-B377-F520C020263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03" y="3882990"/>
            <a:ext cx="315500" cy="29972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129460F-00A2-DC18-D118-EDE088751FA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54" y="3547318"/>
            <a:ext cx="518084" cy="51808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1F6F351-9ED3-5E49-15AC-E9D31B32CA5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85" y="3566652"/>
            <a:ext cx="518084" cy="51808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C2ABF068-C8A6-87CA-65E4-2644C7C583CB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35" y="3547318"/>
            <a:ext cx="518084" cy="51808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4C47186-CAFB-2975-E0A3-C2DE63B1A692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00" y="3794421"/>
            <a:ext cx="518084" cy="51808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5B9CFC4-D5E6-60DA-D4CB-0CA86C8E658C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900" y="3760185"/>
            <a:ext cx="518084" cy="51808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6EDDC15-12EC-381F-8F6F-8AF54FB82537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18" y="3757573"/>
            <a:ext cx="518084" cy="51808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FD1380A-9DF1-586A-A74B-09C52F4779F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43" y="2737257"/>
            <a:ext cx="299725" cy="33127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43D3ABE9-FF84-5D53-654B-42C211238ED1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30" y="2725353"/>
            <a:ext cx="268175" cy="331275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3707E6ED-B431-1646-B1C0-5752C459EBF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69" y="2631949"/>
            <a:ext cx="518084" cy="518084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ED984E76-EF4D-0E37-AF9D-850824E6B978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77" y="2605165"/>
            <a:ext cx="518084" cy="51808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A5286FF0-8773-7DCF-E476-21A64A1AC2B2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07" y="2602367"/>
            <a:ext cx="518084" cy="518084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EC321F0D-B489-FB2E-8067-E060D84549CE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88" y="2611505"/>
            <a:ext cx="518084" cy="518084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28F8564E-5A69-133A-6B60-50DBF7DEAFB4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00" y="2602367"/>
            <a:ext cx="518084" cy="518084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FA5F044C-E8F9-541B-7992-8B0BAF53D77E}"/>
              </a:ext>
            </a:extLst>
          </p:cNvPr>
          <p:cNvSpPr txBox="1"/>
          <p:nvPr/>
        </p:nvSpPr>
        <p:spPr>
          <a:xfrm>
            <a:off x="4084179" y="2333454"/>
            <a:ext cx="4079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secretaries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D16D1E3-8CCE-86DF-5F22-4CB3BB33F1F4}"/>
              </a:ext>
            </a:extLst>
          </p:cNvPr>
          <p:cNvSpPr txBox="1"/>
          <p:nvPr/>
        </p:nvSpPr>
        <p:spPr>
          <a:xfrm>
            <a:off x="4093181" y="3464407"/>
            <a:ext cx="4079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Secretaries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E0CC4D6-19F7-7B5E-BE6B-CBD3012B960D}"/>
              </a:ext>
            </a:extLst>
          </p:cNvPr>
          <p:cNvSpPr txBox="1"/>
          <p:nvPr/>
        </p:nvSpPr>
        <p:spPr>
          <a:xfrm>
            <a:off x="1084054" y="3258329"/>
            <a:ext cx="4079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 practices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6D2235B-B361-F900-A68E-B1C8A3DA5EF3}"/>
              </a:ext>
            </a:extLst>
          </p:cNvPr>
          <p:cNvSpPr txBox="1"/>
          <p:nvPr/>
        </p:nvSpPr>
        <p:spPr>
          <a:xfrm>
            <a:off x="8699155" y="3940154"/>
            <a:ext cx="66675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chief-nurse-2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49F579-A80F-6ECF-CBDD-CA5FB3FD4AE4}"/>
              </a:ext>
            </a:extLst>
          </p:cNvPr>
          <p:cNvSpPr txBox="1"/>
          <p:nvPr/>
        </p:nvSpPr>
        <p:spPr>
          <a:xfrm>
            <a:off x="9352415" y="3944878"/>
            <a:ext cx="66675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chief-nurse-3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4C640DB-C805-26F5-D9C3-A008D478F4D7}"/>
              </a:ext>
            </a:extLst>
          </p:cNvPr>
          <p:cNvSpPr txBox="1"/>
          <p:nvPr/>
        </p:nvSpPr>
        <p:spPr>
          <a:xfrm>
            <a:off x="10003479" y="3954340"/>
            <a:ext cx="66675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chief-nurse-4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A84BE89-4CDB-2F1E-FE34-7273341A7107}"/>
              </a:ext>
            </a:extLst>
          </p:cNvPr>
          <p:cNvSpPr txBox="1"/>
          <p:nvPr/>
        </p:nvSpPr>
        <p:spPr>
          <a:xfrm>
            <a:off x="10629224" y="3962308"/>
            <a:ext cx="66675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chief-nurse-4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C4A1258-2D05-F747-87EA-D5B4BDB47AE8}"/>
              </a:ext>
            </a:extLst>
          </p:cNvPr>
          <p:cNvSpPr txBox="1"/>
          <p:nvPr/>
        </p:nvSpPr>
        <p:spPr>
          <a:xfrm>
            <a:off x="11249951" y="3962922"/>
            <a:ext cx="66675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chief-nurse-5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A4C177B-D698-E55B-BDE7-54804A238481}"/>
              </a:ext>
            </a:extLst>
          </p:cNvPr>
          <p:cNvSpPr txBox="1"/>
          <p:nvPr/>
        </p:nvSpPr>
        <p:spPr>
          <a:xfrm>
            <a:off x="8080574" y="2051319"/>
            <a:ext cx="89971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naesthesiologists-1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6B48AC3-B567-48A0-FA98-3164A27A9F54}"/>
              </a:ext>
            </a:extLst>
          </p:cNvPr>
          <p:cNvSpPr txBox="1"/>
          <p:nvPr/>
        </p:nvSpPr>
        <p:spPr>
          <a:xfrm>
            <a:off x="9051056" y="2067287"/>
            <a:ext cx="88739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naesthesiologists-2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C5EF1D6-AFC2-137C-DC44-E669D4A0B469}"/>
              </a:ext>
            </a:extLst>
          </p:cNvPr>
          <p:cNvSpPr txBox="1"/>
          <p:nvPr/>
        </p:nvSpPr>
        <p:spPr>
          <a:xfrm>
            <a:off x="10021654" y="2081206"/>
            <a:ext cx="9324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GB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naesthesiologists-3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8A7E007-7C4D-6785-B8FE-55C12FB315C8}"/>
              </a:ext>
            </a:extLst>
          </p:cNvPr>
          <p:cNvSpPr txBox="1"/>
          <p:nvPr/>
        </p:nvSpPr>
        <p:spPr>
          <a:xfrm>
            <a:off x="8209633" y="3091104"/>
            <a:ext cx="66675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nurse-1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D6C1441-B123-2F9E-3EAD-E8ACBAFE615E}"/>
              </a:ext>
            </a:extLst>
          </p:cNvPr>
          <p:cNvSpPr txBox="1"/>
          <p:nvPr/>
        </p:nvSpPr>
        <p:spPr>
          <a:xfrm>
            <a:off x="8797320" y="3095828"/>
            <a:ext cx="66675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nurse-2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0D4626F-91EA-F97B-3786-FB15D22968A8}"/>
              </a:ext>
            </a:extLst>
          </p:cNvPr>
          <p:cNvSpPr txBox="1"/>
          <p:nvPr/>
        </p:nvSpPr>
        <p:spPr>
          <a:xfrm>
            <a:off x="9414863" y="3113403"/>
            <a:ext cx="4621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nurse-3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09CA827-F3C5-7E1D-8A46-09B3D1F67B57}"/>
              </a:ext>
            </a:extLst>
          </p:cNvPr>
          <p:cNvSpPr txBox="1"/>
          <p:nvPr/>
        </p:nvSpPr>
        <p:spPr>
          <a:xfrm>
            <a:off x="10103678" y="3121150"/>
            <a:ext cx="66675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nurse-4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C0C0626-F114-3F6D-FB61-C1BFE954547F}"/>
              </a:ext>
            </a:extLst>
          </p:cNvPr>
          <p:cNvSpPr txBox="1"/>
          <p:nvPr/>
        </p:nvSpPr>
        <p:spPr>
          <a:xfrm>
            <a:off x="10722321" y="3097559"/>
            <a:ext cx="66675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nurse-4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9285D24-B4CE-BA37-9E63-F64D4CB552EA}"/>
              </a:ext>
            </a:extLst>
          </p:cNvPr>
          <p:cNvSpPr txBox="1"/>
          <p:nvPr/>
        </p:nvSpPr>
        <p:spPr>
          <a:xfrm>
            <a:off x="11348066" y="3100950"/>
            <a:ext cx="38229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nurse-5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C3A0E4-6D22-62D4-0E2F-39380DF3F4FF}"/>
              </a:ext>
            </a:extLst>
          </p:cNvPr>
          <p:cNvSpPr txBox="1"/>
          <p:nvPr/>
        </p:nvSpPr>
        <p:spPr>
          <a:xfrm>
            <a:off x="4167487" y="2044821"/>
            <a:ext cx="4691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Surgeon-1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EAD617-2D15-751F-3ACD-0E99D18B592E}"/>
              </a:ext>
            </a:extLst>
          </p:cNvPr>
          <p:cNvSpPr txBox="1"/>
          <p:nvPr/>
        </p:nvSpPr>
        <p:spPr>
          <a:xfrm>
            <a:off x="4698670" y="2037593"/>
            <a:ext cx="4691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Surgeon-2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578EC2-4D52-0816-4EDA-7BDFC659DA87}"/>
              </a:ext>
            </a:extLst>
          </p:cNvPr>
          <p:cNvSpPr txBox="1"/>
          <p:nvPr/>
        </p:nvSpPr>
        <p:spPr>
          <a:xfrm>
            <a:off x="5271216" y="2037593"/>
            <a:ext cx="4691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Surgeon-3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A008B2-D63A-9534-77C8-C394119B5E57}"/>
              </a:ext>
            </a:extLst>
          </p:cNvPr>
          <p:cNvSpPr txBox="1"/>
          <p:nvPr/>
        </p:nvSpPr>
        <p:spPr>
          <a:xfrm>
            <a:off x="5280239" y="3176632"/>
            <a:ext cx="4691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health-secretary-3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77EAFE-7FE2-4683-ECA7-F6E502EA4B0A}"/>
              </a:ext>
            </a:extLst>
          </p:cNvPr>
          <p:cNvSpPr txBox="1"/>
          <p:nvPr/>
        </p:nvSpPr>
        <p:spPr>
          <a:xfrm>
            <a:off x="5782682" y="3176632"/>
            <a:ext cx="4691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health-secretary-4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A400FA-0538-A35A-8D1C-08F6595ABD64}"/>
              </a:ext>
            </a:extLst>
          </p:cNvPr>
          <p:cNvSpPr txBox="1"/>
          <p:nvPr/>
        </p:nvSpPr>
        <p:spPr>
          <a:xfrm>
            <a:off x="6248543" y="3187384"/>
            <a:ext cx="4691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health-secretary-5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4354AE-EEC0-6F02-F574-CA59E327C764}"/>
              </a:ext>
            </a:extLst>
          </p:cNvPr>
          <p:cNvSpPr txBox="1"/>
          <p:nvPr/>
        </p:nvSpPr>
        <p:spPr>
          <a:xfrm>
            <a:off x="6747652" y="3187384"/>
            <a:ext cx="4691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health-secretary-6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664C6B-3AEE-1281-0249-057C91E7D15A}"/>
              </a:ext>
            </a:extLst>
          </p:cNvPr>
          <p:cNvSpPr txBox="1"/>
          <p:nvPr/>
        </p:nvSpPr>
        <p:spPr>
          <a:xfrm>
            <a:off x="7253466" y="3187384"/>
            <a:ext cx="4691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health-secretary-7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395CF9-2A61-B9F5-CAB8-F0B0A1E608B9}"/>
              </a:ext>
            </a:extLst>
          </p:cNvPr>
          <p:cNvSpPr txBox="1"/>
          <p:nvPr/>
        </p:nvSpPr>
        <p:spPr>
          <a:xfrm>
            <a:off x="5349869" y="4231727"/>
            <a:ext cx="5800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secretary-receptionist-3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234468-B6CD-3687-99D9-BA1102FF7123}"/>
              </a:ext>
            </a:extLst>
          </p:cNvPr>
          <p:cNvSpPr txBox="1"/>
          <p:nvPr/>
        </p:nvSpPr>
        <p:spPr>
          <a:xfrm>
            <a:off x="5894883" y="4231727"/>
            <a:ext cx="5800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secretary-receptionist-4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C4D64E-6DB3-7CA6-4BC8-1457F6A3D58E}"/>
              </a:ext>
            </a:extLst>
          </p:cNvPr>
          <p:cNvSpPr txBox="1"/>
          <p:nvPr/>
        </p:nvSpPr>
        <p:spPr>
          <a:xfrm>
            <a:off x="6426761" y="4229432"/>
            <a:ext cx="5800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secretary-receptionist-5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2A0F15-5A50-7A62-4B60-7586FC98A0F1}"/>
              </a:ext>
            </a:extLst>
          </p:cNvPr>
          <p:cNvSpPr txBox="1"/>
          <p:nvPr/>
        </p:nvSpPr>
        <p:spPr>
          <a:xfrm>
            <a:off x="6971651" y="4226585"/>
            <a:ext cx="5800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secretary-receptionist-6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2D87CCE-D5F6-FE18-EDA8-5CA6F46EF074}"/>
              </a:ext>
            </a:extLst>
          </p:cNvPr>
          <p:cNvSpPr txBox="1"/>
          <p:nvPr/>
        </p:nvSpPr>
        <p:spPr>
          <a:xfrm>
            <a:off x="1182233" y="3993456"/>
            <a:ext cx="4498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63"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medical- practices-1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686032-4CE2-1DBE-3286-41F84C6EBD3C}"/>
              </a:ext>
            </a:extLst>
          </p:cNvPr>
          <p:cNvSpPr txBox="1"/>
          <p:nvPr/>
        </p:nvSpPr>
        <p:spPr>
          <a:xfrm>
            <a:off x="1719769" y="3993748"/>
            <a:ext cx="4498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63"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Medical-practices-2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BDED28-3C98-2E9E-E8EE-883EC8C97D34}"/>
              </a:ext>
            </a:extLst>
          </p:cNvPr>
          <p:cNvSpPr txBox="1"/>
          <p:nvPr/>
        </p:nvSpPr>
        <p:spPr>
          <a:xfrm>
            <a:off x="2246437" y="4001916"/>
            <a:ext cx="4498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63">
              <a:defRPr/>
            </a:pPr>
            <a:r>
              <a:rPr lang="en-GB" sz="700" dirty="0">
                <a:latin typeface="Calibri"/>
              </a:rPr>
              <a:t>m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edical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- practices-3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62742A-77A0-14DA-FA18-8CEA20CC177D}"/>
              </a:ext>
            </a:extLst>
          </p:cNvPr>
          <p:cNvSpPr txBox="1"/>
          <p:nvPr/>
        </p:nvSpPr>
        <p:spPr>
          <a:xfrm>
            <a:off x="1222188" y="6190668"/>
            <a:ext cx="44987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general-practitioner-1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BE86DA-95AF-14A5-92BF-B8D69AFE14D3}"/>
              </a:ext>
            </a:extLst>
          </p:cNvPr>
          <p:cNvSpPr txBox="1"/>
          <p:nvPr/>
        </p:nvSpPr>
        <p:spPr>
          <a:xfrm>
            <a:off x="1834053" y="6200533"/>
            <a:ext cx="44987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general-practitioner-2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AD66E8-F4A6-240F-FC23-9C77BAA9CBD8}"/>
              </a:ext>
            </a:extLst>
          </p:cNvPr>
          <p:cNvSpPr txBox="1"/>
          <p:nvPr/>
        </p:nvSpPr>
        <p:spPr>
          <a:xfrm>
            <a:off x="2466186" y="6200533"/>
            <a:ext cx="44987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general-practitioner-3</a:t>
            </a:r>
          </a:p>
        </p:txBody>
      </p:sp>
      <p:pic>
        <p:nvPicPr>
          <p:cNvPr id="58" name="Picture 5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737D2E1-F01D-686A-2D50-BB8BEFC5ACDE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205" y="4603891"/>
            <a:ext cx="375508" cy="373690"/>
          </a:xfrm>
          <a:prstGeom prst="rect">
            <a:avLst/>
          </a:prstGeom>
        </p:spPr>
      </p:pic>
      <p:pic>
        <p:nvPicPr>
          <p:cNvPr id="60" name="Picture 5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3C0216-2111-97B8-75DC-066290F6D1A2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64" y="4599511"/>
            <a:ext cx="356486" cy="354759"/>
          </a:xfrm>
          <a:prstGeom prst="rect">
            <a:avLst/>
          </a:prstGeom>
        </p:spPr>
      </p:pic>
      <p:pic>
        <p:nvPicPr>
          <p:cNvPr id="62" name="Picture 6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D84B30C-BC0A-B672-885D-68F2ADDA7BAE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316" y="4668936"/>
            <a:ext cx="316065" cy="31914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B546CB5-547D-EDC0-3BD8-5395BFB041BA}"/>
              </a:ext>
            </a:extLst>
          </p:cNvPr>
          <p:cNvSpPr txBox="1"/>
          <p:nvPr/>
        </p:nvSpPr>
        <p:spPr>
          <a:xfrm>
            <a:off x="11171644" y="5045599"/>
            <a:ext cx="4074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nb-NO"/>
            </a:defPPr>
            <a:lvl1pPr>
              <a:defRPr sz="800"/>
            </a:lvl1pPr>
          </a:lstStyle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health-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tal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" name="Picture 6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36E009B-9D07-6F24-0447-51FA097E9AEE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09" y="4606323"/>
            <a:ext cx="356486" cy="35476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47FC2F5-F810-E5AE-BFED-675D076E917A}"/>
              </a:ext>
            </a:extLst>
          </p:cNvPr>
          <p:cNvSpPr txBox="1"/>
          <p:nvPr/>
        </p:nvSpPr>
        <p:spPr>
          <a:xfrm>
            <a:off x="9980709" y="5035272"/>
            <a:ext cx="48613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nb-NO"/>
            </a:defPPr>
            <a:lvl1pPr>
              <a:defRPr sz="800"/>
            </a:lvl1pPr>
          </a:lstStyle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patient-medical-record-2</a:t>
            </a:r>
          </a:p>
        </p:txBody>
      </p:sp>
      <p:pic>
        <p:nvPicPr>
          <p:cNvPr id="67" name="Picture 6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CC1FF80-E432-F345-0311-53EC6EB08645}"/>
              </a:ext>
            </a:extLst>
          </p:cNvPr>
          <p:cNvPicPr>
            <a:picLocks noChangeAspect="1"/>
          </p:cNvPicPr>
          <p:nvPr/>
        </p:nvPicPr>
        <p:blipFill>
          <a:blip r:embed="rId6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4" y="5815741"/>
            <a:ext cx="263865" cy="34449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2D2DBC5-8677-4C0E-4B1F-52B591031753}"/>
              </a:ext>
            </a:extLst>
          </p:cNvPr>
          <p:cNvSpPr txBox="1"/>
          <p:nvPr/>
        </p:nvSpPr>
        <p:spPr>
          <a:xfrm>
            <a:off x="3084365" y="6200617"/>
            <a:ext cx="44987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general-practitioner-4</a:t>
            </a:r>
          </a:p>
        </p:txBody>
      </p:sp>
      <p:pic>
        <p:nvPicPr>
          <p:cNvPr id="96" name="Picture 95" descr="A black and white image of a person&#10;&#10;Description automatically generated">
            <a:extLst>
              <a:ext uri="{FF2B5EF4-FFF2-40B4-BE49-F238E27FC236}">
                <a16:creationId xmlns:a16="http://schemas.microsoft.com/office/drawing/2014/main" id="{47E408AC-3C4E-9374-EB74-7727C5E4443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18" y="1690676"/>
            <a:ext cx="262624" cy="336513"/>
          </a:xfrm>
          <a:prstGeom prst="rect">
            <a:avLst/>
          </a:prstGeom>
        </p:spPr>
      </p:pic>
      <p:pic>
        <p:nvPicPr>
          <p:cNvPr id="184" name="Graphic 183">
            <a:extLst>
              <a:ext uri="{FF2B5EF4-FFF2-40B4-BE49-F238E27FC236}">
                <a16:creationId xmlns:a16="http://schemas.microsoft.com/office/drawing/2014/main" id="{854938EB-7D7C-8DE0-4E0A-CFDF3D08D1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222849" y="3863908"/>
            <a:ext cx="275747" cy="360000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0731255C-377C-EE4E-D6D5-A3CA4911F6F1}"/>
              </a:ext>
            </a:extLst>
          </p:cNvPr>
          <p:cNvSpPr txBox="1"/>
          <p:nvPr/>
        </p:nvSpPr>
        <p:spPr>
          <a:xfrm>
            <a:off x="3080350" y="2064186"/>
            <a:ext cx="45014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patient-3</a:t>
            </a:r>
          </a:p>
        </p:txBody>
      </p:sp>
    </p:spTree>
    <p:extLst>
      <p:ext uri="{BB962C8B-B14F-4D97-AF65-F5344CB8AC3E}">
        <p14:creationId xmlns:p14="http://schemas.microsoft.com/office/powerpoint/2010/main" val="1930253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BE1126-1015-67B9-4F19-5FBA15F63284}"/>
              </a:ext>
            </a:extLst>
          </p:cNvPr>
          <p:cNvSpPr/>
          <p:nvPr/>
        </p:nvSpPr>
        <p:spPr>
          <a:xfrm>
            <a:off x="3767460" y="1475539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F0D015-3DA9-740E-EAF8-583EB4B37555}"/>
              </a:ext>
            </a:extLst>
          </p:cNvPr>
          <p:cNvSpPr/>
          <p:nvPr/>
        </p:nvSpPr>
        <p:spPr>
          <a:xfrm>
            <a:off x="3767460" y="1991240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5B2EA9-A0D1-4642-D33A-99023CDA5BA5}"/>
              </a:ext>
            </a:extLst>
          </p:cNvPr>
          <p:cNvSpPr/>
          <p:nvPr/>
        </p:nvSpPr>
        <p:spPr>
          <a:xfrm>
            <a:off x="3767460" y="2506941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A45180-96CE-B500-6D5C-673931C9BBF0}"/>
              </a:ext>
            </a:extLst>
          </p:cNvPr>
          <p:cNvSpPr/>
          <p:nvPr/>
        </p:nvSpPr>
        <p:spPr>
          <a:xfrm>
            <a:off x="3767460" y="3022642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104557-CA3E-7472-8C09-93EC0972D0C1}"/>
              </a:ext>
            </a:extLst>
          </p:cNvPr>
          <p:cNvSpPr/>
          <p:nvPr/>
        </p:nvSpPr>
        <p:spPr>
          <a:xfrm>
            <a:off x="3767460" y="3538343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1D47E-6F02-A985-A4EA-BF77C5A9FBA2}"/>
              </a:ext>
            </a:extLst>
          </p:cNvPr>
          <p:cNvSpPr/>
          <p:nvPr/>
        </p:nvSpPr>
        <p:spPr>
          <a:xfrm>
            <a:off x="3767460" y="4054044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946F34-0282-F945-368E-6B5C8DBA3661}"/>
              </a:ext>
            </a:extLst>
          </p:cNvPr>
          <p:cNvSpPr/>
          <p:nvPr/>
        </p:nvSpPr>
        <p:spPr>
          <a:xfrm>
            <a:off x="3767460" y="4569745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8DC310-91F9-ECD0-1645-9206B28E142B}"/>
              </a:ext>
            </a:extLst>
          </p:cNvPr>
          <p:cNvSpPr/>
          <p:nvPr/>
        </p:nvSpPr>
        <p:spPr>
          <a:xfrm>
            <a:off x="3767460" y="5085448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A31635-EEB7-0A7A-B7FB-638363172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51" y="3680220"/>
            <a:ext cx="267605" cy="2809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202BFA-D5F9-127C-4E3B-881E75B36C3C}"/>
              </a:ext>
            </a:extLst>
          </p:cNvPr>
          <p:cNvSpPr/>
          <p:nvPr/>
        </p:nvSpPr>
        <p:spPr>
          <a:xfrm>
            <a:off x="1139634" y="1475539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DF7AEF-95D7-899D-41E9-5454825FA380}"/>
              </a:ext>
            </a:extLst>
          </p:cNvPr>
          <p:cNvSpPr/>
          <p:nvPr/>
        </p:nvSpPr>
        <p:spPr>
          <a:xfrm>
            <a:off x="1139634" y="1991240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7A5CF6-873F-4EB7-351F-AA371E0F8BD0}"/>
              </a:ext>
            </a:extLst>
          </p:cNvPr>
          <p:cNvSpPr/>
          <p:nvPr/>
        </p:nvSpPr>
        <p:spPr>
          <a:xfrm>
            <a:off x="1139634" y="2506941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FA0DD3-4DC9-0781-EF91-08BD47E4A448}"/>
              </a:ext>
            </a:extLst>
          </p:cNvPr>
          <p:cNvSpPr/>
          <p:nvPr/>
        </p:nvSpPr>
        <p:spPr>
          <a:xfrm>
            <a:off x="1139634" y="3022642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1CD969-57C4-5FE5-24D3-7E367CBC8666}"/>
              </a:ext>
            </a:extLst>
          </p:cNvPr>
          <p:cNvSpPr/>
          <p:nvPr/>
        </p:nvSpPr>
        <p:spPr>
          <a:xfrm>
            <a:off x="1139634" y="3538343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8BEDC2-02BE-3375-7742-1B893A222282}"/>
              </a:ext>
            </a:extLst>
          </p:cNvPr>
          <p:cNvSpPr/>
          <p:nvPr/>
        </p:nvSpPr>
        <p:spPr>
          <a:xfrm>
            <a:off x="1139634" y="4054044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E416D5-B127-FBA6-37D6-BA3554F9F34B}"/>
              </a:ext>
            </a:extLst>
          </p:cNvPr>
          <p:cNvSpPr/>
          <p:nvPr/>
        </p:nvSpPr>
        <p:spPr>
          <a:xfrm>
            <a:off x="1139634" y="4569745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9B42DF-3C0D-F5E7-92E2-7DC9A3FB379B}"/>
              </a:ext>
            </a:extLst>
          </p:cNvPr>
          <p:cNvSpPr/>
          <p:nvPr/>
        </p:nvSpPr>
        <p:spPr>
          <a:xfrm>
            <a:off x="1139634" y="5085448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D46C47-2FBF-9D65-B602-3D7ED6B43BCC}"/>
              </a:ext>
            </a:extLst>
          </p:cNvPr>
          <p:cNvSpPr/>
          <p:nvPr/>
        </p:nvSpPr>
        <p:spPr>
          <a:xfrm>
            <a:off x="6349566" y="1475539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6EFDF1-08E1-A423-A52E-EE7FE0FFF176}"/>
              </a:ext>
            </a:extLst>
          </p:cNvPr>
          <p:cNvSpPr/>
          <p:nvPr/>
        </p:nvSpPr>
        <p:spPr>
          <a:xfrm>
            <a:off x="6349566" y="1991240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5DAAC8-3CA3-D81B-B40E-4D0983090C91}"/>
              </a:ext>
            </a:extLst>
          </p:cNvPr>
          <p:cNvSpPr/>
          <p:nvPr/>
        </p:nvSpPr>
        <p:spPr>
          <a:xfrm>
            <a:off x="6349566" y="2506941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CE3A8D-8EF1-09E0-2DFF-1356870606E8}"/>
              </a:ext>
            </a:extLst>
          </p:cNvPr>
          <p:cNvSpPr/>
          <p:nvPr/>
        </p:nvSpPr>
        <p:spPr>
          <a:xfrm>
            <a:off x="6349566" y="3022642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3653BC-9820-9C5E-EB7D-2FCB85DDC9F2}"/>
              </a:ext>
            </a:extLst>
          </p:cNvPr>
          <p:cNvSpPr/>
          <p:nvPr/>
        </p:nvSpPr>
        <p:spPr>
          <a:xfrm>
            <a:off x="6349566" y="3538343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7D726D-4C62-D72B-8A05-8E708FC450EA}"/>
              </a:ext>
            </a:extLst>
          </p:cNvPr>
          <p:cNvSpPr/>
          <p:nvPr/>
        </p:nvSpPr>
        <p:spPr>
          <a:xfrm>
            <a:off x="6349566" y="4054044"/>
            <a:ext cx="545280" cy="518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403431-D614-244B-F414-A703A60FDC56}"/>
              </a:ext>
            </a:extLst>
          </p:cNvPr>
          <p:cNvSpPr txBox="1"/>
          <p:nvPr/>
        </p:nvSpPr>
        <p:spPr>
          <a:xfrm>
            <a:off x="1716450" y="1619689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telephone conversation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62D070-6FB6-941C-429A-5332D4FFF2B5}"/>
              </a:ext>
            </a:extLst>
          </p:cNvPr>
          <p:cNvSpPr txBox="1"/>
          <p:nvPr/>
        </p:nvSpPr>
        <p:spPr>
          <a:xfrm>
            <a:off x="1716450" y="2134699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A568E0-00B9-B213-1C7D-45801456F962}"/>
              </a:ext>
            </a:extLst>
          </p:cNvPr>
          <p:cNvSpPr txBox="1"/>
          <p:nvPr/>
        </p:nvSpPr>
        <p:spPr>
          <a:xfrm>
            <a:off x="1716450" y="2649709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e-mail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5318AC-BA58-D3F7-3F13-5ECA21766EF8}"/>
              </a:ext>
            </a:extLst>
          </p:cNvPr>
          <p:cNvSpPr txBox="1"/>
          <p:nvPr/>
        </p:nvSpPr>
        <p:spPr>
          <a:xfrm>
            <a:off x="4312740" y="3169335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media message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D3C4BE-F6B6-E1DA-861D-B0BE34128C25}"/>
              </a:ext>
            </a:extLst>
          </p:cNvPr>
          <p:cNvSpPr txBox="1"/>
          <p:nvPr/>
        </p:nvSpPr>
        <p:spPr>
          <a:xfrm>
            <a:off x="4312740" y="1629168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face-to-face interaction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EC7A53-18F1-C85B-98DC-B182D8AE3E36}"/>
              </a:ext>
            </a:extLst>
          </p:cNvPr>
          <p:cNvSpPr txBox="1"/>
          <p:nvPr/>
        </p:nvSpPr>
        <p:spPr>
          <a:xfrm>
            <a:off x="1716450" y="3164719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BA0A15-9B5A-F8DE-DF21-383933579E5D}"/>
              </a:ext>
            </a:extLst>
          </p:cNvPr>
          <p:cNvSpPr txBox="1"/>
          <p:nvPr/>
        </p:nvSpPr>
        <p:spPr>
          <a:xfrm>
            <a:off x="4312740" y="3682724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message service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5B885B-43D1-FC66-E816-BFCACAA13DAC}"/>
              </a:ext>
            </a:extLst>
          </p:cNvPr>
          <p:cNvSpPr txBox="1"/>
          <p:nvPr/>
        </p:nvSpPr>
        <p:spPr>
          <a:xfrm>
            <a:off x="4312740" y="4709502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 via PC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4B22C7-F1BB-5375-7932-3959AC5F39D1}"/>
              </a:ext>
            </a:extLst>
          </p:cNvPr>
          <p:cNvSpPr txBox="1"/>
          <p:nvPr/>
        </p:nvSpPr>
        <p:spPr>
          <a:xfrm>
            <a:off x="4312740" y="5222894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 via tablet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17DB82-1306-B4B0-75D6-AE07CA905F9B}"/>
              </a:ext>
            </a:extLst>
          </p:cNvPr>
          <p:cNvSpPr txBox="1"/>
          <p:nvPr/>
        </p:nvSpPr>
        <p:spPr>
          <a:xfrm>
            <a:off x="4312740" y="4196113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 via smartphone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4359E42-3DB8-457D-D599-6F5A3C872562}"/>
              </a:ext>
            </a:extLst>
          </p:cNvPr>
          <p:cNvSpPr txBox="1"/>
          <p:nvPr/>
        </p:nvSpPr>
        <p:spPr>
          <a:xfrm>
            <a:off x="1716450" y="4709749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 on PC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49D144D-0079-A551-BBE9-5EA8D32B898F}"/>
              </a:ext>
            </a:extLst>
          </p:cNvPr>
          <p:cNvSpPr txBox="1"/>
          <p:nvPr/>
        </p:nvSpPr>
        <p:spPr>
          <a:xfrm>
            <a:off x="1716450" y="5224762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 on tablet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EFF6104-F9F1-922D-43E0-5E020ED638AA}"/>
              </a:ext>
            </a:extLst>
          </p:cNvPr>
          <p:cNvSpPr txBox="1"/>
          <p:nvPr/>
        </p:nvSpPr>
        <p:spPr>
          <a:xfrm>
            <a:off x="1716450" y="4194739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 on smartphone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E53BD3F-B1D3-3004-33C0-D199D9927B4F}"/>
              </a:ext>
            </a:extLst>
          </p:cNvPr>
          <p:cNvSpPr txBox="1"/>
          <p:nvPr/>
        </p:nvSpPr>
        <p:spPr>
          <a:xfrm>
            <a:off x="6962270" y="3660210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internet/globe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2CABEE-7CD6-9E51-B462-E6B30DD4CD5A}"/>
              </a:ext>
            </a:extLst>
          </p:cNvPr>
          <p:cNvSpPr txBox="1"/>
          <p:nvPr/>
        </p:nvSpPr>
        <p:spPr>
          <a:xfrm>
            <a:off x="6962270" y="3147746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fax message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8FD496-EC7E-7AAB-0C9F-2BCD57B7F9AF}"/>
              </a:ext>
            </a:extLst>
          </p:cNvPr>
          <p:cNvSpPr txBox="1"/>
          <p:nvPr/>
        </p:nvSpPr>
        <p:spPr>
          <a:xfrm>
            <a:off x="4312740" y="2142557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shop counter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D6151B6-2A00-C7B7-85E7-8AE15DA15E80}"/>
              </a:ext>
            </a:extLst>
          </p:cNvPr>
          <p:cNvSpPr txBox="1"/>
          <p:nvPr/>
        </p:nvSpPr>
        <p:spPr>
          <a:xfrm>
            <a:off x="4312740" y="2655946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desk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440B8D-85CC-F7DB-03C0-BD91D40FE366}"/>
              </a:ext>
            </a:extLst>
          </p:cNvPr>
          <p:cNvSpPr txBox="1"/>
          <p:nvPr/>
        </p:nvSpPr>
        <p:spPr>
          <a:xfrm>
            <a:off x="6962270" y="2635282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self-service machine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8399BBE-17FF-F20D-0C2E-2815CF16D752}"/>
              </a:ext>
            </a:extLst>
          </p:cNvPr>
          <p:cNvSpPr txBox="1"/>
          <p:nvPr/>
        </p:nvSpPr>
        <p:spPr>
          <a:xfrm>
            <a:off x="6962270" y="2122818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letter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3DF607A-CF9C-96D2-4E2D-495FE5517841}"/>
              </a:ext>
            </a:extLst>
          </p:cNvPr>
          <p:cNvSpPr txBox="1"/>
          <p:nvPr/>
        </p:nvSpPr>
        <p:spPr>
          <a:xfrm>
            <a:off x="1716450" y="3679729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package delivery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C6B5595-9FBA-3E4B-DE12-85BCFF5BD805}"/>
              </a:ext>
            </a:extLst>
          </p:cNvPr>
          <p:cNvSpPr txBox="1"/>
          <p:nvPr/>
        </p:nvSpPr>
        <p:spPr>
          <a:xfrm>
            <a:off x="6962270" y="4172673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unknown channel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859FB9F-E2BE-E236-682F-FCA201FD7306}"/>
              </a:ext>
            </a:extLst>
          </p:cNvPr>
          <p:cNvSpPr txBox="1"/>
          <p:nvPr/>
        </p:nvSpPr>
        <p:spPr>
          <a:xfrm>
            <a:off x="6962270" y="1610354"/>
            <a:ext cx="158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payment channel</a:t>
            </a:r>
          </a:p>
        </p:txBody>
      </p:sp>
      <p:sp>
        <p:nvSpPr>
          <p:cNvPr id="70" name="Title 69">
            <a:extLst>
              <a:ext uri="{FF2B5EF4-FFF2-40B4-BE49-F238E27FC236}">
                <a16:creationId xmlns:a16="http://schemas.microsoft.com/office/drawing/2014/main" id="{EB5F4F67-3865-6EAE-C721-DB0A793D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channels</a:t>
            </a:r>
            <a:endParaRPr lang="en-US" dirty="0"/>
          </a:p>
        </p:txBody>
      </p:sp>
      <p:pic>
        <p:nvPicPr>
          <p:cNvPr id="69" name="Picture 6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3C37CF0-A23B-3F57-B04C-68F82E858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22" y="1602409"/>
            <a:ext cx="258921" cy="252001"/>
          </a:xfrm>
          <a:prstGeom prst="rect">
            <a:avLst/>
          </a:prstGeom>
        </p:spPr>
      </p:pic>
      <p:pic>
        <p:nvPicPr>
          <p:cNvPr id="72" name="Picture 7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F8F86102-C26B-322B-0B5F-84301AE87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59" y="2113109"/>
            <a:ext cx="324045" cy="324045"/>
          </a:xfrm>
          <a:prstGeom prst="rect">
            <a:avLst/>
          </a:prstGeom>
        </p:spPr>
      </p:pic>
      <p:pic>
        <p:nvPicPr>
          <p:cNvPr id="74" name="Picture 7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B967D57-F428-A0AC-71F8-9F763E45F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81" y="2635282"/>
            <a:ext cx="294323" cy="292979"/>
          </a:xfrm>
          <a:prstGeom prst="rect">
            <a:avLst/>
          </a:prstGeom>
        </p:spPr>
      </p:pic>
      <p:pic>
        <p:nvPicPr>
          <p:cNvPr id="76" name="Picture 7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97DCA62-3E11-1212-6720-C5A14C0DAE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14" y="1549851"/>
            <a:ext cx="354562" cy="355363"/>
          </a:xfrm>
          <a:prstGeom prst="rect">
            <a:avLst/>
          </a:prstGeom>
        </p:spPr>
      </p:pic>
      <p:pic>
        <p:nvPicPr>
          <p:cNvPr id="80" name="Picture 7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E2B803-FE14-1D4F-2F0F-895B032A5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23" y="4676905"/>
            <a:ext cx="314856" cy="310315"/>
          </a:xfrm>
          <a:prstGeom prst="rect">
            <a:avLst/>
          </a:prstGeom>
        </p:spPr>
      </p:pic>
      <p:pic>
        <p:nvPicPr>
          <p:cNvPr id="82" name="Picture 8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D26EA8A-0B89-8E3A-3850-0ADAF963B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96" y="4142529"/>
            <a:ext cx="310764" cy="312287"/>
          </a:xfrm>
          <a:prstGeom prst="rect">
            <a:avLst/>
          </a:prstGeom>
        </p:spPr>
      </p:pic>
      <p:pic>
        <p:nvPicPr>
          <p:cNvPr id="84" name="Picture 8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301D5B-3A3D-8CC6-447D-EEF1D13A1D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99" y="5196849"/>
            <a:ext cx="299271" cy="297815"/>
          </a:xfrm>
          <a:prstGeom prst="rect">
            <a:avLst/>
          </a:prstGeom>
        </p:spPr>
      </p:pic>
      <p:pic>
        <p:nvPicPr>
          <p:cNvPr id="92" name="Picture 9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207A00B-A1D7-87E6-F85F-8802DF7C29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22" y="4701155"/>
            <a:ext cx="317951" cy="317176"/>
          </a:xfrm>
          <a:prstGeom prst="rect">
            <a:avLst/>
          </a:prstGeom>
        </p:spPr>
      </p:pic>
      <p:pic>
        <p:nvPicPr>
          <p:cNvPr id="94" name="Picture 9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1CBBEAC-98AF-29B1-7F03-431742C6ED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59" y="4129337"/>
            <a:ext cx="363987" cy="367573"/>
          </a:xfrm>
          <a:prstGeom prst="rect">
            <a:avLst/>
          </a:prstGeom>
        </p:spPr>
      </p:pic>
      <p:pic>
        <p:nvPicPr>
          <p:cNvPr id="96" name="Picture 9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364E10-2F7F-5D0E-EF72-4524152C39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25" y="5139748"/>
            <a:ext cx="335965" cy="335146"/>
          </a:xfrm>
          <a:prstGeom prst="rect">
            <a:avLst/>
          </a:prstGeom>
        </p:spPr>
      </p:pic>
      <p:pic>
        <p:nvPicPr>
          <p:cNvPr id="98" name="Picture 9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156272E-1AA9-F2EF-96B8-00A694597C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58" y="3114312"/>
            <a:ext cx="344046" cy="344046"/>
          </a:xfrm>
          <a:prstGeom prst="rect">
            <a:avLst/>
          </a:prstGeom>
        </p:spPr>
      </p:pic>
      <p:pic>
        <p:nvPicPr>
          <p:cNvPr id="104" name="Picture 10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06037E3-18F0-E9F2-9B30-4588413430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86" y="4054990"/>
            <a:ext cx="449739" cy="449739"/>
          </a:xfrm>
          <a:prstGeom prst="rect">
            <a:avLst/>
          </a:prstGeom>
        </p:spPr>
      </p:pic>
      <p:pic>
        <p:nvPicPr>
          <p:cNvPr id="106" name="Picture 10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0B2C9C5-3CD2-C23A-6F6D-AC33B1CF26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46" y="3100393"/>
            <a:ext cx="345137" cy="346706"/>
          </a:xfrm>
          <a:prstGeom prst="rect">
            <a:avLst/>
          </a:prstGeom>
        </p:spPr>
      </p:pic>
      <p:pic>
        <p:nvPicPr>
          <p:cNvPr id="110" name="Picture 10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D947CEA-BB3E-373D-2391-D7CEA99A6E4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92" y="2138945"/>
            <a:ext cx="244066" cy="243507"/>
          </a:xfrm>
          <a:prstGeom prst="rect">
            <a:avLst/>
          </a:prstGeom>
        </p:spPr>
      </p:pic>
      <p:pic>
        <p:nvPicPr>
          <p:cNvPr id="112" name="Picture 1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8EA05F-6DED-9713-01DC-477CDC4CB7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56" y="3630013"/>
            <a:ext cx="297548" cy="296869"/>
          </a:xfrm>
          <a:prstGeom prst="rect">
            <a:avLst/>
          </a:prstGeom>
        </p:spPr>
      </p:pic>
      <p:pic>
        <p:nvPicPr>
          <p:cNvPr id="116" name="Picture 115" descr="A black square with white lines&#10;&#10;Description automatically generated">
            <a:extLst>
              <a:ext uri="{FF2B5EF4-FFF2-40B4-BE49-F238E27FC236}">
                <a16:creationId xmlns:a16="http://schemas.microsoft.com/office/drawing/2014/main" id="{51BDDDFD-E271-83AF-FD46-F9F9AF3136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06" y="2648503"/>
            <a:ext cx="241219" cy="242325"/>
          </a:xfrm>
          <a:prstGeom prst="rect">
            <a:avLst/>
          </a:prstGeom>
        </p:spPr>
      </p:pic>
      <p:pic>
        <p:nvPicPr>
          <p:cNvPr id="118" name="Picture 1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A7808EE-6813-35B8-7734-59F5AEFDF4B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22" y="2603960"/>
            <a:ext cx="313446" cy="318433"/>
          </a:xfrm>
          <a:prstGeom prst="rect">
            <a:avLst/>
          </a:prstGeom>
        </p:spPr>
      </p:pic>
      <p:pic>
        <p:nvPicPr>
          <p:cNvPr id="120" name="Picture 1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6E15764-D717-0517-97E8-EFCA111440E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69" y="2105393"/>
            <a:ext cx="327744" cy="310612"/>
          </a:xfrm>
          <a:prstGeom prst="rect">
            <a:avLst/>
          </a:prstGeom>
        </p:spPr>
      </p:pic>
      <p:pic>
        <p:nvPicPr>
          <p:cNvPr id="122" name="Picture 1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9D97E5-F39B-F8D9-F343-C5583D75B4C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46" y="1573830"/>
            <a:ext cx="312217" cy="311475"/>
          </a:xfrm>
          <a:prstGeom prst="rect">
            <a:avLst/>
          </a:prstGeom>
        </p:spPr>
      </p:pic>
      <p:pic>
        <p:nvPicPr>
          <p:cNvPr id="124" name="Picture 1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FF6AD7-7C24-E0A6-6AFC-A0EF93A6F4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69" y="3658943"/>
            <a:ext cx="313969" cy="313969"/>
          </a:xfrm>
          <a:prstGeom prst="rect">
            <a:avLst/>
          </a:prstGeom>
        </p:spPr>
      </p:pic>
      <p:pic>
        <p:nvPicPr>
          <p:cNvPr id="126" name="Picture 12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DA55A22-0DE4-79AC-148F-48CA13D4882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51" y="3129523"/>
            <a:ext cx="311922" cy="3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50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0F62A-FD61-4BC8-6229-351D0CCBB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6724FDE-ED78-1BC3-1B96-A76003397769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Special features</a:t>
            </a:r>
            <a:endParaRPr lang="nb-NO" sz="4800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536DB32F-7D8E-6364-7C1E-C5B1B4AFB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30F47-F5DF-8CE8-C32A-A0C4811F274D}"/>
              </a:ext>
            </a:extLst>
          </p:cNvPr>
          <p:cNvSpPr txBox="1">
            <a:spLocks/>
          </p:cNvSpPr>
          <p:nvPr/>
        </p:nvSpPr>
        <p:spPr>
          <a:xfrm>
            <a:off x="954183" y="3200399"/>
            <a:ext cx="8042532" cy="13049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Journey phases and touchpoint ID</a:t>
            </a:r>
          </a:p>
          <a:p>
            <a:r>
              <a:rPr lang="en-GB" dirty="0"/>
              <a:t>Deviations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59464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CBD548-1C6A-818D-278D-4C6AF0542F63}"/>
              </a:ext>
            </a:extLst>
          </p:cNvPr>
          <p:cNvSpPr txBox="1"/>
          <p:nvPr/>
        </p:nvSpPr>
        <p:spPr>
          <a:xfrm>
            <a:off x="140462" y="57535"/>
            <a:ext cx="36030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0" dirty="0">
                <a:solidFill>
                  <a:prstClr val="black"/>
                </a:solidFill>
                <a:latin typeface="Calibri" panose="020F0502020204030204"/>
              </a:rPr>
              <a:t>Journey phase: plain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59">
            <a:extLst>
              <a:ext uri="{FF2B5EF4-FFF2-40B4-BE49-F238E27FC236}">
                <a16:creationId xmlns:a16="http://schemas.microsoft.com/office/drawing/2014/main" id="{B0173E9D-E317-C9D6-5F83-1E5C6A775AFA}"/>
              </a:ext>
            </a:extLst>
          </p:cNvPr>
          <p:cNvSpPr/>
          <p:nvPr/>
        </p:nvSpPr>
        <p:spPr>
          <a:xfrm>
            <a:off x="886689" y="4547509"/>
            <a:ext cx="9828000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60">
            <a:extLst>
              <a:ext uri="{FF2B5EF4-FFF2-40B4-BE49-F238E27FC236}">
                <a16:creationId xmlns:a16="http://schemas.microsoft.com/office/drawing/2014/main" id="{E329D095-03F3-3BB9-5AD7-8AFA28D060A3}"/>
              </a:ext>
            </a:extLst>
          </p:cNvPr>
          <p:cNvSpPr/>
          <p:nvPr/>
        </p:nvSpPr>
        <p:spPr>
          <a:xfrm>
            <a:off x="886689" y="5432598"/>
            <a:ext cx="9828000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24C46D4D-3D01-DC01-88DD-CFCA901ED526}"/>
              </a:ext>
            </a:extLst>
          </p:cNvPr>
          <p:cNvSpPr/>
          <p:nvPr/>
        </p:nvSpPr>
        <p:spPr>
          <a:xfrm>
            <a:off x="886689" y="3674609"/>
            <a:ext cx="9828000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619DA3-A33A-D226-EC8D-06039336B6BD}"/>
              </a:ext>
            </a:extLst>
          </p:cNvPr>
          <p:cNvGrpSpPr/>
          <p:nvPr/>
        </p:nvGrpSpPr>
        <p:grpSpPr>
          <a:xfrm>
            <a:off x="3147869" y="3444447"/>
            <a:ext cx="1296000" cy="1769062"/>
            <a:chOff x="3224561" y="1951579"/>
            <a:chExt cx="1296000" cy="1769062"/>
          </a:xfrm>
        </p:grpSpPr>
        <p:sp>
          <p:nvSpPr>
            <p:cNvPr id="7" name="TextBox 157">
              <a:extLst>
                <a:ext uri="{FF2B5EF4-FFF2-40B4-BE49-F238E27FC236}">
                  <a16:creationId xmlns:a16="http://schemas.microsoft.com/office/drawing/2014/main" id="{6112F86D-3897-F1D8-666E-C5D7AB767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876" y="1951579"/>
              <a:ext cx="18641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T2</a:t>
              </a:r>
              <a:endPara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ounded Rectangle 67">
              <a:extLst>
                <a:ext uri="{FF2B5EF4-FFF2-40B4-BE49-F238E27FC236}">
                  <a16:creationId xmlns:a16="http://schemas.microsoft.com/office/drawing/2014/main" id="{1D8E509F-2636-30E2-F61A-BB00F0F1C7A8}"/>
                </a:ext>
              </a:extLst>
            </p:cNvPr>
            <p:cNvSpPr/>
            <p:nvPr/>
          </p:nvSpPr>
          <p:spPr>
            <a:xfrm>
              <a:off x="3224561" y="3144641"/>
              <a:ext cx="129600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defTabSz="457200">
                <a:lnSpc>
                  <a:spcPts val="900"/>
                </a:lnSpc>
              </a:pPr>
              <a:r>
                <a:rPr lang="en-GB" sz="1000" kern="0" dirty="0">
                  <a:solidFill>
                    <a:prstClr val="black"/>
                  </a:solidFill>
                </a:rPr>
                <a:t>&lt;Short text explaining the receiving side&gt;</a:t>
              </a:r>
            </a:p>
          </p:txBody>
        </p:sp>
        <p:sp>
          <p:nvSpPr>
            <p:cNvPr id="9" name="Rounded Rectangle 69">
              <a:extLst>
                <a:ext uri="{FF2B5EF4-FFF2-40B4-BE49-F238E27FC236}">
                  <a16:creationId xmlns:a16="http://schemas.microsoft.com/office/drawing/2014/main" id="{0D3B21D5-F434-2EA5-A84F-8D0E906C3023}"/>
                </a:ext>
              </a:extLst>
            </p:cNvPr>
            <p:cNvSpPr/>
            <p:nvPr/>
          </p:nvSpPr>
          <p:spPr>
            <a:xfrm>
              <a:off x="3224561" y="2271741"/>
              <a:ext cx="1296000" cy="576000"/>
            </a:xfrm>
            <a:prstGeom prst="roundRect">
              <a:avLst>
                <a:gd name="adj" fmla="val 12023"/>
              </a:avLst>
            </a:prstGeom>
            <a:solidFill>
              <a:srgbClr val="4BACC6">
                <a:lumMod val="20000"/>
                <a:lumOff val="80000"/>
              </a:srgbClr>
            </a:solidFill>
            <a:ln w="28575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defTabSz="457200">
                <a:lnSpc>
                  <a:spcPts val="800"/>
                </a:lnSpc>
              </a:pPr>
              <a:r>
                <a:rPr lang="en-GB" sz="1000" kern="0" dirty="0">
                  <a:solidFill>
                    <a:prstClr val="black"/>
                  </a:solidFill>
                </a:rPr>
                <a:t>&lt;Short text explaining the sending side&gt;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ACDBB79-705C-0213-6570-C8ABA6593ADF}"/>
                </a:ext>
              </a:extLst>
            </p:cNvPr>
            <p:cNvCxnSpPr>
              <a:cxnSpLocks/>
              <a:stCxn id="9" idx="2"/>
              <a:endCxn id="8" idx="0"/>
            </p:cNvCxnSpPr>
            <p:nvPr/>
          </p:nvCxnSpPr>
          <p:spPr>
            <a:xfrm>
              <a:off x="3872561" y="2847741"/>
              <a:ext cx="0" cy="296900"/>
            </a:xfrm>
            <a:prstGeom prst="straightConnector1">
              <a:avLst/>
            </a:prstGeom>
            <a:noFill/>
            <a:ln w="22225" cap="flat" cmpd="sng" algn="ctr">
              <a:solidFill>
                <a:sysClr val="window" lastClr="FFFFFF">
                  <a:lumMod val="50000"/>
                </a:sysClr>
              </a:solidFill>
              <a:prstDash val="sysDash"/>
              <a:tailEnd type="triangle" w="med" len="med"/>
            </a:ln>
            <a:effectLst/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9D99ED-FBBD-AC27-37C5-D35EE795ED7A}"/>
              </a:ext>
            </a:extLst>
          </p:cNvPr>
          <p:cNvGrpSpPr/>
          <p:nvPr/>
        </p:nvGrpSpPr>
        <p:grpSpPr>
          <a:xfrm>
            <a:off x="1735779" y="3444447"/>
            <a:ext cx="1188000" cy="891660"/>
            <a:chOff x="1735779" y="1951579"/>
            <a:chExt cx="1188000" cy="891660"/>
          </a:xfrm>
        </p:grpSpPr>
        <p:sp>
          <p:nvSpPr>
            <p:cNvPr id="17" name="TextBox 157">
              <a:extLst>
                <a:ext uri="{FF2B5EF4-FFF2-40B4-BE49-F238E27FC236}">
                  <a16:creationId xmlns:a16="http://schemas.microsoft.com/office/drawing/2014/main" id="{0AA78FAC-AB5B-6587-A677-87A4E4E16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0386" y="1951579"/>
              <a:ext cx="18641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T1</a:t>
              </a:r>
              <a:endPara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ounded Rectangle 88">
              <a:extLst>
                <a:ext uri="{FF2B5EF4-FFF2-40B4-BE49-F238E27FC236}">
                  <a16:creationId xmlns:a16="http://schemas.microsoft.com/office/drawing/2014/main" id="{82EA5AA4-8087-DB80-4164-D15375CCDC6B}"/>
                </a:ext>
              </a:extLst>
            </p:cNvPr>
            <p:cNvSpPr/>
            <p:nvPr/>
          </p:nvSpPr>
          <p:spPr>
            <a:xfrm>
              <a:off x="1735779" y="2267239"/>
              <a:ext cx="118800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lIns="36000" tIns="0" rIns="36000" bIns="0" anchor="ctr"/>
            <a:lstStyle/>
            <a:p>
              <a:pPr marL="0" marR="0" lvl="0" indent="0" defTabSz="45720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solidFill>
                    <a:prstClr val="black"/>
                  </a:solidFill>
                </a:rPr>
                <a:t>&lt;describe the action&gt;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0D518F-5AF9-3E89-143D-614562335C01}"/>
              </a:ext>
            </a:extLst>
          </p:cNvPr>
          <p:cNvGrpSpPr/>
          <p:nvPr/>
        </p:nvGrpSpPr>
        <p:grpSpPr>
          <a:xfrm>
            <a:off x="4667959" y="3444447"/>
            <a:ext cx="1296000" cy="2643983"/>
            <a:chOff x="4821343" y="1951579"/>
            <a:chExt cx="1296000" cy="2643983"/>
          </a:xfrm>
        </p:grpSpPr>
        <p:sp>
          <p:nvSpPr>
            <p:cNvPr id="21" name="TextBox 157">
              <a:extLst>
                <a:ext uri="{FF2B5EF4-FFF2-40B4-BE49-F238E27FC236}">
                  <a16:creationId xmlns:a16="http://schemas.microsoft.com/office/drawing/2014/main" id="{671029A2-8BF7-E577-9F61-31BF969E6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366" y="1951579"/>
              <a:ext cx="18641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T3</a:t>
              </a:r>
              <a:endPara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2" name="Rounded Rectangle 67">
              <a:extLst>
                <a:ext uri="{FF2B5EF4-FFF2-40B4-BE49-F238E27FC236}">
                  <a16:creationId xmlns:a16="http://schemas.microsoft.com/office/drawing/2014/main" id="{83475300-4961-B5CC-E714-D4FC8E6ED7CC}"/>
                </a:ext>
              </a:extLst>
            </p:cNvPr>
            <p:cNvSpPr/>
            <p:nvPr/>
          </p:nvSpPr>
          <p:spPr>
            <a:xfrm>
              <a:off x="4821343" y="4019562"/>
              <a:ext cx="129600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defTabSz="457200">
                <a:lnSpc>
                  <a:spcPts val="900"/>
                </a:lnSpc>
              </a:pPr>
              <a:r>
                <a:rPr lang="en-GB" sz="1000" kern="0" dirty="0">
                  <a:solidFill>
                    <a:prstClr val="black"/>
                  </a:solidFill>
                </a:rPr>
                <a:t>&lt;Short text explaining the receiving side&gt;</a:t>
              </a:r>
            </a:p>
          </p:txBody>
        </p:sp>
        <p:sp>
          <p:nvSpPr>
            <p:cNvPr id="23" name="Rounded Rectangle 69">
              <a:extLst>
                <a:ext uri="{FF2B5EF4-FFF2-40B4-BE49-F238E27FC236}">
                  <a16:creationId xmlns:a16="http://schemas.microsoft.com/office/drawing/2014/main" id="{37282468-CCC5-4555-8685-EF1C8D572B8E}"/>
                </a:ext>
              </a:extLst>
            </p:cNvPr>
            <p:cNvSpPr/>
            <p:nvPr/>
          </p:nvSpPr>
          <p:spPr>
            <a:xfrm>
              <a:off x="4821343" y="3146662"/>
              <a:ext cx="1296000" cy="576000"/>
            </a:xfrm>
            <a:prstGeom prst="roundRect">
              <a:avLst>
                <a:gd name="adj" fmla="val 12023"/>
              </a:avLst>
            </a:prstGeom>
            <a:solidFill>
              <a:srgbClr val="4BACC6">
                <a:lumMod val="20000"/>
                <a:lumOff val="80000"/>
              </a:srgbClr>
            </a:solidFill>
            <a:ln w="28575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defTabSz="457200">
                <a:lnSpc>
                  <a:spcPts val="800"/>
                </a:lnSpc>
              </a:pPr>
              <a:r>
                <a:rPr lang="en-GB" sz="1000" kern="0" dirty="0">
                  <a:solidFill>
                    <a:prstClr val="black"/>
                  </a:solidFill>
                </a:rPr>
                <a:t>&lt;Short text explaining the sending side&gt;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E80CFD9-51DB-48CC-0C9D-1E3D02916750}"/>
                </a:ext>
              </a:extLst>
            </p:cNvPr>
            <p:cNvCxnSpPr>
              <a:cxnSpLocks/>
              <a:stCxn id="23" idx="2"/>
              <a:endCxn id="22" idx="0"/>
            </p:cNvCxnSpPr>
            <p:nvPr/>
          </p:nvCxnSpPr>
          <p:spPr>
            <a:xfrm>
              <a:off x="5469343" y="3722662"/>
              <a:ext cx="0" cy="296900"/>
            </a:xfrm>
            <a:prstGeom prst="straightConnector1">
              <a:avLst/>
            </a:prstGeom>
            <a:noFill/>
            <a:ln w="22225" cap="flat" cmpd="sng" algn="ctr">
              <a:solidFill>
                <a:sysClr val="window" lastClr="FFFFFF">
                  <a:lumMod val="50000"/>
                </a:sysClr>
              </a:solidFill>
              <a:prstDash val="sysDash"/>
              <a:tailEnd type="triangle" w="med" len="med"/>
            </a:ln>
            <a:effectLst/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29691E-8386-EBEA-87A4-7769FDAAF4F1}"/>
              </a:ext>
            </a:extLst>
          </p:cNvPr>
          <p:cNvGrpSpPr/>
          <p:nvPr/>
        </p:nvGrpSpPr>
        <p:grpSpPr>
          <a:xfrm>
            <a:off x="6188049" y="3444447"/>
            <a:ext cx="1296000" cy="2641890"/>
            <a:chOff x="6418125" y="1951579"/>
            <a:chExt cx="1296000" cy="2641890"/>
          </a:xfrm>
        </p:grpSpPr>
        <p:sp>
          <p:nvSpPr>
            <p:cNvPr id="26" name="TextBox 157">
              <a:extLst>
                <a:ext uri="{FF2B5EF4-FFF2-40B4-BE49-F238E27FC236}">
                  <a16:creationId xmlns:a16="http://schemas.microsoft.com/office/drawing/2014/main" id="{56DE331A-51AE-2265-1D9A-4192A259B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5856" y="1951579"/>
              <a:ext cx="18641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D3</a:t>
              </a:r>
              <a:endPara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7" name="Rounded Rectangle 67">
              <a:extLst>
                <a:ext uri="{FF2B5EF4-FFF2-40B4-BE49-F238E27FC236}">
                  <a16:creationId xmlns:a16="http://schemas.microsoft.com/office/drawing/2014/main" id="{FDAD534A-9198-D3B0-70D6-482685AA85B6}"/>
                </a:ext>
              </a:extLst>
            </p:cNvPr>
            <p:cNvSpPr/>
            <p:nvPr/>
          </p:nvSpPr>
          <p:spPr>
            <a:xfrm>
              <a:off x="6418125" y="4017469"/>
              <a:ext cx="1296000" cy="576000"/>
            </a:xfrm>
            <a:prstGeom prst="roundRect">
              <a:avLst>
                <a:gd name="adj" fmla="val 12023"/>
              </a:avLst>
            </a:prstGeom>
            <a:solidFill>
              <a:srgbClr val="4BACC6">
                <a:lumMod val="20000"/>
                <a:lumOff val="80000"/>
              </a:srgbClr>
            </a:solidFill>
            <a:ln w="28575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defTabSz="457200">
                <a:lnSpc>
                  <a:spcPts val="800"/>
                </a:lnSpc>
              </a:pPr>
              <a:r>
                <a:rPr lang="en-GB" sz="1000" kern="0" dirty="0">
                  <a:solidFill>
                    <a:prstClr val="black"/>
                  </a:solidFill>
                </a:rPr>
                <a:t>&lt;Short text explaining the sending side&gt;</a:t>
              </a:r>
            </a:p>
          </p:txBody>
        </p:sp>
        <p:sp>
          <p:nvSpPr>
            <p:cNvPr id="28" name="Rounded Rectangle 69">
              <a:extLst>
                <a:ext uri="{FF2B5EF4-FFF2-40B4-BE49-F238E27FC236}">
                  <a16:creationId xmlns:a16="http://schemas.microsoft.com/office/drawing/2014/main" id="{864EF9E9-DEFC-7FDE-67C5-CAF9A8391A5B}"/>
                </a:ext>
              </a:extLst>
            </p:cNvPr>
            <p:cNvSpPr/>
            <p:nvPr/>
          </p:nvSpPr>
          <p:spPr>
            <a:xfrm>
              <a:off x="6418125" y="2258744"/>
              <a:ext cx="129600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defTabSz="457200">
                <a:lnSpc>
                  <a:spcPts val="900"/>
                </a:lnSpc>
              </a:pPr>
              <a:r>
                <a:rPr lang="en-GB" sz="1000" kern="0" dirty="0">
                  <a:solidFill>
                    <a:prstClr val="black"/>
                  </a:solidFill>
                </a:rPr>
                <a:t>&lt;Short text explaining the receiving side&gt;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681276D-E1A0-0D0A-EFA0-0A4793448836}"/>
                </a:ext>
              </a:extLst>
            </p:cNvPr>
            <p:cNvCxnSpPr>
              <a:cxnSpLocks/>
              <a:stCxn id="27" idx="0"/>
              <a:endCxn id="28" idx="2"/>
            </p:cNvCxnSpPr>
            <p:nvPr/>
          </p:nvCxnSpPr>
          <p:spPr>
            <a:xfrm flipV="1">
              <a:off x="7066125" y="2834744"/>
              <a:ext cx="0" cy="1182725"/>
            </a:xfrm>
            <a:prstGeom prst="straightConnector1">
              <a:avLst/>
            </a:prstGeom>
            <a:noFill/>
            <a:ln w="22225" cap="flat" cmpd="sng" algn="ctr">
              <a:solidFill>
                <a:sysClr val="window" lastClr="FFFFFF">
                  <a:lumMod val="50000"/>
                </a:sysClr>
              </a:solidFill>
              <a:prstDash val="sysDash"/>
              <a:tailEnd type="triangle" w="med" len="med"/>
            </a:ln>
            <a:effectLst/>
          </p:spPr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287ED9-ED77-2BC2-7E86-F5F484334274}"/>
              </a:ext>
            </a:extLst>
          </p:cNvPr>
          <p:cNvGrpSpPr/>
          <p:nvPr/>
        </p:nvGrpSpPr>
        <p:grpSpPr>
          <a:xfrm>
            <a:off x="7708139" y="3444447"/>
            <a:ext cx="1296000" cy="1756065"/>
            <a:chOff x="8014907" y="1951579"/>
            <a:chExt cx="1296000" cy="1756065"/>
          </a:xfrm>
        </p:grpSpPr>
        <p:sp>
          <p:nvSpPr>
            <p:cNvPr id="31" name="TextBox 157">
              <a:extLst>
                <a:ext uri="{FF2B5EF4-FFF2-40B4-BE49-F238E27FC236}">
                  <a16:creationId xmlns:a16="http://schemas.microsoft.com/office/drawing/2014/main" id="{EB0A1E7F-F01E-1856-95B7-0E0444419A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4346" y="1951579"/>
              <a:ext cx="18641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T4</a:t>
              </a:r>
              <a:endPara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2" name="Rounded Rectangle 67">
              <a:extLst>
                <a:ext uri="{FF2B5EF4-FFF2-40B4-BE49-F238E27FC236}">
                  <a16:creationId xmlns:a16="http://schemas.microsoft.com/office/drawing/2014/main" id="{CCD1CD77-C8E1-D148-403B-9A471958DA8C}"/>
                </a:ext>
              </a:extLst>
            </p:cNvPr>
            <p:cNvSpPr/>
            <p:nvPr/>
          </p:nvSpPr>
          <p:spPr>
            <a:xfrm>
              <a:off x="8014907" y="3131644"/>
              <a:ext cx="129600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defTabSz="457200">
                <a:lnSpc>
                  <a:spcPts val="900"/>
                </a:lnSpc>
              </a:pPr>
              <a:r>
                <a:rPr lang="en-GB" sz="1000" kern="0" dirty="0">
                  <a:solidFill>
                    <a:prstClr val="black"/>
                  </a:solidFill>
                </a:rPr>
                <a:t>&lt;Short text explaining the receiving side&gt;</a:t>
              </a:r>
            </a:p>
          </p:txBody>
        </p:sp>
        <p:sp>
          <p:nvSpPr>
            <p:cNvPr id="33" name="Rounded Rectangle 69">
              <a:extLst>
                <a:ext uri="{FF2B5EF4-FFF2-40B4-BE49-F238E27FC236}">
                  <a16:creationId xmlns:a16="http://schemas.microsoft.com/office/drawing/2014/main" id="{A72C1253-A8F4-4469-4E4B-A9E62E7464C8}"/>
                </a:ext>
              </a:extLst>
            </p:cNvPr>
            <p:cNvSpPr/>
            <p:nvPr/>
          </p:nvSpPr>
          <p:spPr>
            <a:xfrm>
              <a:off x="8014907" y="2258744"/>
              <a:ext cx="1296000" cy="576000"/>
            </a:xfrm>
            <a:prstGeom prst="roundRect">
              <a:avLst>
                <a:gd name="adj" fmla="val 12023"/>
              </a:avLst>
            </a:prstGeom>
            <a:solidFill>
              <a:srgbClr val="4BACC6">
                <a:lumMod val="20000"/>
                <a:lumOff val="80000"/>
              </a:srgbClr>
            </a:solidFill>
            <a:ln w="28575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defTabSz="457200">
                <a:lnSpc>
                  <a:spcPts val="800"/>
                </a:lnSpc>
              </a:pPr>
              <a:r>
                <a:rPr lang="en-GB" sz="1000" kern="0" dirty="0">
                  <a:solidFill>
                    <a:prstClr val="black"/>
                  </a:solidFill>
                </a:rPr>
                <a:t>&lt;Short text explaining the sending side&gt;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1D46AA4-9E76-EC48-2EBC-745F8BFD6F6F}"/>
                </a:ext>
              </a:extLst>
            </p:cNvPr>
            <p:cNvCxnSpPr>
              <a:cxnSpLocks/>
              <a:stCxn id="33" idx="2"/>
              <a:endCxn id="32" idx="0"/>
            </p:cNvCxnSpPr>
            <p:nvPr/>
          </p:nvCxnSpPr>
          <p:spPr>
            <a:xfrm>
              <a:off x="8662907" y="2834744"/>
              <a:ext cx="0" cy="296900"/>
            </a:xfrm>
            <a:prstGeom prst="straightConnector1">
              <a:avLst/>
            </a:prstGeom>
            <a:noFill/>
            <a:ln w="22225" cap="flat" cmpd="sng" algn="ctr">
              <a:solidFill>
                <a:sysClr val="window" lastClr="FFFFFF">
                  <a:lumMod val="50000"/>
                </a:sysClr>
              </a:solidFill>
              <a:prstDash val="sysDash"/>
              <a:tailEnd type="triangle" w="med" len="med"/>
            </a:ln>
            <a:effectLst/>
          </p:spPr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0D08DE-0641-3514-D05E-24A8B3CD9392}"/>
              </a:ext>
            </a:extLst>
          </p:cNvPr>
          <p:cNvGrpSpPr/>
          <p:nvPr/>
        </p:nvGrpSpPr>
        <p:grpSpPr>
          <a:xfrm>
            <a:off x="9228230" y="3444447"/>
            <a:ext cx="1296000" cy="2667392"/>
            <a:chOff x="9611688" y="1951579"/>
            <a:chExt cx="1296000" cy="2667392"/>
          </a:xfrm>
        </p:grpSpPr>
        <p:sp>
          <p:nvSpPr>
            <p:cNvPr id="36" name="Rounded Rectangle 67">
              <a:extLst>
                <a:ext uri="{FF2B5EF4-FFF2-40B4-BE49-F238E27FC236}">
                  <a16:creationId xmlns:a16="http://schemas.microsoft.com/office/drawing/2014/main" id="{EDEB7E6E-729E-EEF9-8E44-19D60CBA68A8}"/>
                </a:ext>
              </a:extLst>
            </p:cNvPr>
            <p:cNvSpPr/>
            <p:nvPr/>
          </p:nvSpPr>
          <p:spPr>
            <a:xfrm>
              <a:off x="9611688" y="4042971"/>
              <a:ext cx="129600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defTabSz="457200">
                <a:lnSpc>
                  <a:spcPts val="900"/>
                </a:lnSpc>
              </a:pPr>
              <a:r>
                <a:rPr lang="en-GB" sz="1000" kern="0" dirty="0">
                  <a:solidFill>
                    <a:prstClr val="black"/>
                  </a:solidFill>
                </a:rPr>
                <a:t>&lt;Short text explaining the receiving side&gt;</a:t>
              </a:r>
            </a:p>
          </p:txBody>
        </p:sp>
        <p:sp>
          <p:nvSpPr>
            <p:cNvPr id="37" name="Rounded Rectangle 69">
              <a:extLst>
                <a:ext uri="{FF2B5EF4-FFF2-40B4-BE49-F238E27FC236}">
                  <a16:creationId xmlns:a16="http://schemas.microsoft.com/office/drawing/2014/main" id="{0488384F-3E90-7042-372E-B78785566476}"/>
                </a:ext>
              </a:extLst>
            </p:cNvPr>
            <p:cNvSpPr/>
            <p:nvPr/>
          </p:nvSpPr>
          <p:spPr>
            <a:xfrm>
              <a:off x="9611688" y="2270421"/>
              <a:ext cx="1296000" cy="576000"/>
            </a:xfrm>
            <a:prstGeom prst="roundRect">
              <a:avLst>
                <a:gd name="adj" fmla="val 12023"/>
              </a:avLst>
            </a:prstGeom>
            <a:solidFill>
              <a:srgbClr val="4BACC6">
                <a:lumMod val="20000"/>
                <a:lumOff val="80000"/>
              </a:srgbClr>
            </a:solidFill>
            <a:ln w="28575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defTabSz="457200">
                <a:lnSpc>
                  <a:spcPts val="800"/>
                </a:lnSpc>
              </a:pPr>
              <a:r>
                <a:rPr lang="en-GB" sz="1000" kern="0" dirty="0">
                  <a:solidFill>
                    <a:prstClr val="black"/>
                  </a:solidFill>
                </a:rPr>
                <a:t>&lt;Short text explaining the sending side&gt;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639643B-953E-C88E-3780-267AB3ABF896}"/>
                </a:ext>
              </a:extLst>
            </p:cNvPr>
            <p:cNvCxnSpPr>
              <a:cxnSpLocks/>
              <a:stCxn id="37" idx="2"/>
              <a:endCxn id="36" idx="0"/>
            </p:cNvCxnSpPr>
            <p:nvPr/>
          </p:nvCxnSpPr>
          <p:spPr>
            <a:xfrm>
              <a:off x="10259688" y="2846421"/>
              <a:ext cx="0" cy="1196550"/>
            </a:xfrm>
            <a:prstGeom prst="straightConnector1">
              <a:avLst/>
            </a:prstGeom>
            <a:noFill/>
            <a:ln w="22225" cap="flat" cmpd="sng" algn="ctr">
              <a:solidFill>
                <a:sysClr val="window" lastClr="FFFFFF">
                  <a:lumMod val="50000"/>
                </a:sysClr>
              </a:solidFill>
              <a:prstDash val="sysDash"/>
              <a:tailEnd type="triangle" w="med" len="med"/>
            </a:ln>
            <a:effectLst/>
          </p:spPr>
        </p:cxnSp>
        <p:sp>
          <p:nvSpPr>
            <p:cNvPr id="39" name="TextBox 157">
              <a:extLst>
                <a:ext uri="{FF2B5EF4-FFF2-40B4-BE49-F238E27FC236}">
                  <a16:creationId xmlns:a16="http://schemas.microsoft.com/office/drawing/2014/main" id="{5005BBE3-A10B-12D7-58C1-9AD0BEB86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2835" y="1951579"/>
              <a:ext cx="18641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T4</a:t>
              </a:r>
              <a:endPara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FCFC98-4668-657E-E061-B48951A2083B}"/>
              </a:ext>
            </a:extLst>
          </p:cNvPr>
          <p:cNvGrpSpPr/>
          <p:nvPr/>
        </p:nvGrpSpPr>
        <p:grpSpPr>
          <a:xfrm>
            <a:off x="1490727" y="477186"/>
            <a:ext cx="8563608" cy="225111"/>
            <a:chOff x="2251017" y="831000"/>
            <a:chExt cx="8563608" cy="225111"/>
          </a:xfrm>
        </p:grpSpPr>
        <p:sp>
          <p:nvSpPr>
            <p:cNvPr id="41" name="AutoShape 63">
              <a:extLst>
                <a:ext uri="{FF2B5EF4-FFF2-40B4-BE49-F238E27FC236}">
                  <a16:creationId xmlns:a16="http://schemas.microsoft.com/office/drawing/2014/main" id="{C8A4C680-855C-3545-B5BE-023A72342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017" y="834849"/>
              <a:ext cx="3240000" cy="216000"/>
            </a:xfrm>
            <a:prstGeom prst="chevron">
              <a:avLst>
                <a:gd name="adj" fmla="val 38168"/>
              </a:avLst>
            </a:prstGeom>
            <a:solidFill>
              <a:srgbClr val="8064A2">
                <a:lumMod val="40000"/>
                <a:lumOff val="60000"/>
              </a:srgbClr>
            </a:solidFill>
            <a:ln w="19050" algn="ctr">
              <a:solidFill>
                <a:srgbClr val="8064A2">
                  <a:lumMod val="40000"/>
                  <a:lumOff val="60000"/>
                </a:srgbClr>
              </a:solidFill>
              <a:miter lim="800000"/>
              <a:headEnd/>
              <a:tailEnd/>
            </a:ln>
          </p:spPr>
          <p:txBody>
            <a:bodyPr lIns="180000" tIns="0" rIns="0" bIns="0" anchor="ctr" anchorCtr="0"/>
            <a:lstStyle/>
            <a:p>
              <a:pPr defTabSz="995363">
                <a:buSzPct val="90000"/>
              </a:pPr>
              <a:r>
                <a:rPr lang="en-GB" sz="1200" kern="0" spc="100" dirty="0">
                  <a:cs typeface="Arial" charset="0"/>
                </a:rPr>
                <a:t>Phase 1</a:t>
              </a:r>
            </a:p>
          </p:txBody>
        </p:sp>
        <p:sp>
          <p:nvSpPr>
            <p:cNvPr id="42" name="AutoShape 63">
              <a:extLst>
                <a:ext uri="{FF2B5EF4-FFF2-40B4-BE49-F238E27FC236}">
                  <a16:creationId xmlns:a16="http://schemas.microsoft.com/office/drawing/2014/main" id="{201341AE-3420-F740-0255-DCD7BD39D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219" y="831000"/>
              <a:ext cx="2304000" cy="216000"/>
            </a:xfrm>
            <a:prstGeom prst="chevron">
              <a:avLst>
                <a:gd name="adj" fmla="val 38168"/>
              </a:avLst>
            </a:prstGeom>
            <a:solidFill>
              <a:srgbClr val="8064A2">
                <a:lumMod val="40000"/>
                <a:lumOff val="60000"/>
              </a:srgbClr>
            </a:solidFill>
            <a:ln w="19050" algn="ctr">
              <a:solidFill>
                <a:srgbClr val="8064A2">
                  <a:lumMod val="40000"/>
                  <a:lumOff val="60000"/>
                </a:srgbClr>
              </a:solidFill>
              <a:miter lim="800000"/>
              <a:headEnd/>
              <a:tailEnd/>
            </a:ln>
          </p:spPr>
          <p:txBody>
            <a:bodyPr lIns="180000" tIns="0" rIns="0" bIns="0" anchor="ctr" anchorCtr="0"/>
            <a:lstStyle/>
            <a:p>
              <a:pPr marL="0" marR="0" lvl="0" indent="0" defTabSz="995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100" normalizeH="0" baseline="0" noProof="0" dirty="0">
                  <a:ln>
                    <a:noFill/>
                  </a:ln>
                  <a:effectLst/>
                  <a:uLnTx/>
                  <a:uFillTx/>
                  <a:cs typeface="Arial" charset="0"/>
                </a:rPr>
                <a:t>Phase 2</a:t>
              </a:r>
            </a:p>
          </p:txBody>
        </p:sp>
        <p:sp>
          <p:nvSpPr>
            <p:cNvPr id="43" name="AutoShape 63">
              <a:extLst>
                <a:ext uri="{FF2B5EF4-FFF2-40B4-BE49-F238E27FC236}">
                  <a16:creationId xmlns:a16="http://schemas.microsoft.com/office/drawing/2014/main" id="{C9078EA1-FDA2-C17E-3591-A4B0BA2B4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6625" y="840111"/>
              <a:ext cx="2988000" cy="216000"/>
            </a:xfrm>
            <a:prstGeom prst="chevron">
              <a:avLst>
                <a:gd name="adj" fmla="val 38168"/>
              </a:avLst>
            </a:prstGeom>
            <a:solidFill>
              <a:srgbClr val="8064A2">
                <a:lumMod val="40000"/>
                <a:lumOff val="60000"/>
              </a:srgbClr>
            </a:solidFill>
            <a:ln w="19050" algn="ctr">
              <a:solidFill>
                <a:srgbClr val="8064A2">
                  <a:lumMod val="40000"/>
                  <a:lumOff val="60000"/>
                </a:srgbClr>
              </a:solidFill>
              <a:miter lim="800000"/>
              <a:headEnd/>
              <a:tailEnd/>
            </a:ln>
          </p:spPr>
          <p:txBody>
            <a:bodyPr lIns="180000" tIns="0" rIns="0" bIns="0" anchor="ctr" anchorCtr="0"/>
            <a:lstStyle/>
            <a:p>
              <a:pPr marL="0" marR="0" lvl="0" indent="0" defTabSz="995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100" normalizeH="0" baseline="0" noProof="0" dirty="0">
                  <a:ln>
                    <a:noFill/>
                  </a:ln>
                  <a:effectLst/>
                  <a:uLnTx/>
                  <a:uFillTx/>
                  <a:cs typeface="Arial" charset="0"/>
                </a:rPr>
                <a:t>Phase 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5045AF8-D296-1661-4226-DCA2C6B8C015}"/>
              </a:ext>
            </a:extLst>
          </p:cNvPr>
          <p:cNvGrpSpPr/>
          <p:nvPr/>
        </p:nvGrpSpPr>
        <p:grpSpPr>
          <a:xfrm>
            <a:off x="1644092" y="1663821"/>
            <a:ext cx="6849448" cy="449291"/>
            <a:chOff x="1644092" y="1977449"/>
            <a:chExt cx="6849448" cy="449291"/>
          </a:xfrm>
        </p:grpSpPr>
        <p:sp>
          <p:nvSpPr>
            <p:cNvPr id="45" name="AutoShape 63">
              <a:extLst>
                <a:ext uri="{FF2B5EF4-FFF2-40B4-BE49-F238E27FC236}">
                  <a16:creationId xmlns:a16="http://schemas.microsoft.com/office/drawing/2014/main" id="{AAC7C75D-E9B1-1418-68D7-253C437C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092" y="1977449"/>
              <a:ext cx="3671867" cy="216000"/>
            </a:xfrm>
            <a:prstGeom prst="chevron">
              <a:avLst>
                <a:gd name="adj" fmla="val 38168"/>
              </a:avLst>
            </a:prstGeom>
            <a:solidFill>
              <a:srgbClr val="8064A2">
                <a:lumMod val="40000"/>
                <a:lumOff val="60000"/>
              </a:srgbClr>
            </a:solidFill>
            <a:ln w="19050" algn="ctr">
              <a:solidFill>
                <a:srgbClr val="8064A2">
                  <a:lumMod val="40000"/>
                  <a:lumOff val="60000"/>
                </a:srgbClr>
              </a:solidFill>
              <a:miter lim="800000"/>
              <a:headEnd/>
              <a:tailEnd/>
            </a:ln>
          </p:spPr>
          <p:txBody>
            <a:bodyPr lIns="180000" tIns="0" rIns="0" bIns="0" anchor="ctr" anchorCtr="0"/>
            <a:lstStyle/>
            <a:p>
              <a:pPr defTabSz="995363">
                <a:buSzPct val="90000"/>
              </a:pPr>
              <a:r>
                <a:rPr lang="en-GB" sz="1200" kern="0" spc="100" dirty="0">
                  <a:cs typeface="Arial" charset="0"/>
                </a:rPr>
                <a:t>Booking of appointment</a:t>
              </a:r>
            </a:p>
          </p:txBody>
        </p:sp>
        <p:sp>
          <p:nvSpPr>
            <p:cNvPr id="46" name="AutoShape 63">
              <a:extLst>
                <a:ext uri="{FF2B5EF4-FFF2-40B4-BE49-F238E27FC236}">
                  <a16:creationId xmlns:a16="http://schemas.microsoft.com/office/drawing/2014/main" id="{A82C5814-8952-CF31-9384-680EDC184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706" y="1982981"/>
              <a:ext cx="3032834" cy="217369"/>
            </a:xfrm>
            <a:prstGeom prst="chevron">
              <a:avLst>
                <a:gd name="adj" fmla="val 38168"/>
              </a:avLst>
            </a:prstGeom>
            <a:solidFill>
              <a:srgbClr val="8064A2">
                <a:lumMod val="40000"/>
                <a:lumOff val="60000"/>
              </a:srgbClr>
            </a:solidFill>
            <a:ln w="19050" algn="ctr">
              <a:solidFill>
                <a:srgbClr val="8064A2">
                  <a:lumMod val="40000"/>
                  <a:lumOff val="60000"/>
                </a:srgbClr>
              </a:solidFill>
              <a:miter lim="800000"/>
              <a:headEnd/>
              <a:tailEnd/>
            </a:ln>
          </p:spPr>
          <p:txBody>
            <a:bodyPr lIns="180000" tIns="0" rIns="0" bIns="0" anchor="ctr" anchorCtr="0"/>
            <a:lstStyle/>
            <a:p>
              <a:pPr defTabSz="995363">
                <a:buSzPct val="90000"/>
              </a:pPr>
              <a:r>
                <a:rPr lang="en-GB" sz="1200" kern="0" spc="100" dirty="0">
                  <a:cs typeface="Arial" charset="0"/>
                </a:rPr>
                <a:t>Outpatient clinic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81FC79B-C16D-4BA6-7881-245DD96D07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4648" y="2206238"/>
              <a:ext cx="0" cy="16407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oval" w="med" len="med"/>
            </a:ln>
            <a:effectLst/>
          </p:spPr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1374FEB-F458-C34F-D545-487611A7BD28}"/>
                </a:ext>
              </a:extLst>
            </p:cNvPr>
            <p:cNvSpPr txBox="1"/>
            <p:nvPr/>
          </p:nvSpPr>
          <p:spPr>
            <a:xfrm>
              <a:off x="2586205" y="2175760"/>
              <a:ext cx="10985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April 13</a:t>
              </a:r>
              <a:r>
                <a:rPr kumimoji="0" lang="en-GB" sz="10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1 p.m.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3D59AEF-3F4B-F5E4-BE51-2EBAE9CC80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3304" y="2210997"/>
              <a:ext cx="0" cy="16407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oval" w="med" len="med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CC546B3-974F-3867-152A-59BC83E85937}"/>
                </a:ext>
              </a:extLst>
            </p:cNvPr>
            <p:cNvSpPr txBox="1"/>
            <p:nvPr/>
          </p:nvSpPr>
          <p:spPr>
            <a:xfrm>
              <a:off x="6254862" y="2180519"/>
              <a:ext cx="7014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April 27</a:t>
              </a:r>
              <a:r>
                <a:rPr kumimoji="0" lang="en-GB" sz="10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9B0933D-F1D0-A539-BEBF-EF7F0727F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4721" y="2207013"/>
              <a:ext cx="0" cy="16407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oval" w="med" len="med"/>
            </a:ln>
            <a:effectLst/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F6B4EC0-6796-0803-20AC-6A6F6AD955B1}"/>
                </a:ext>
              </a:extLst>
            </p:cNvPr>
            <p:cNvSpPr txBox="1"/>
            <p:nvPr/>
          </p:nvSpPr>
          <p:spPr>
            <a:xfrm>
              <a:off x="7506279" y="2176535"/>
              <a:ext cx="7014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April 30</a:t>
              </a:r>
              <a:r>
                <a:rPr kumimoji="0" lang="en-GB" sz="10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4E8A799-610C-7243-E55B-DEFDFE2E71F6}"/>
              </a:ext>
            </a:extLst>
          </p:cNvPr>
          <p:cNvSpPr txBox="1"/>
          <p:nvPr/>
        </p:nvSpPr>
        <p:spPr>
          <a:xfrm>
            <a:off x="140462" y="2754907"/>
            <a:ext cx="36030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0" dirty="0">
                <a:solidFill>
                  <a:prstClr val="black"/>
                </a:solidFill>
                <a:latin typeface="Calibri" panose="020F0502020204030204"/>
              </a:rPr>
              <a:t>Journey phase and touchpoint ID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AutoShape 63">
            <a:extLst>
              <a:ext uri="{FF2B5EF4-FFF2-40B4-BE49-F238E27FC236}">
                <a16:creationId xmlns:a16="http://schemas.microsoft.com/office/drawing/2014/main" id="{122DF37F-E4CD-F540-989B-950A01EF5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727" y="3121939"/>
            <a:ext cx="4473232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Phase 1</a:t>
            </a:r>
          </a:p>
        </p:txBody>
      </p:sp>
      <p:sp>
        <p:nvSpPr>
          <p:cNvPr id="55" name="AutoShape 63">
            <a:extLst>
              <a:ext uri="{FF2B5EF4-FFF2-40B4-BE49-F238E27FC236}">
                <a16:creationId xmlns:a16="http://schemas.microsoft.com/office/drawing/2014/main" id="{B583DC7B-CC47-07B2-6355-565D28F54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87" y="3118090"/>
            <a:ext cx="1980000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marL="0" marR="0" lvl="0" indent="0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GB" sz="1200" b="0" i="0" u="none" strike="noStrike" kern="0" cap="none" spc="10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Phase 2</a:t>
            </a:r>
          </a:p>
        </p:txBody>
      </p:sp>
      <p:sp>
        <p:nvSpPr>
          <p:cNvPr id="56" name="AutoShape 63">
            <a:extLst>
              <a:ext uri="{FF2B5EF4-FFF2-40B4-BE49-F238E27FC236}">
                <a16:creationId xmlns:a16="http://schemas.microsoft.com/office/drawing/2014/main" id="{A6C2279A-AEF9-7C48-856F-DD7F18D50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1215" y="3127201"/>
            <a:ext cx="2592000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marL="0" marR="0" lvl="0" indent="0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GB" sz="1200" b="0" i="0" u="none" strike="noStrike" kern="0" cap="none" spc="10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Phase 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B8A4C3-E549-8F5C-F2F8-7DEEABF155AC}"/>
              </a:ext>
            </a:extLst>
          </p:cNvPr>
          <p:cNvSpPr txBox="1"/>
          <p:nvPr/>
        </p:nvSpPr>
        <p:spPr>
          <a:xfrm>
            <a:off x="192842" y="1320444"/>
            <a:ext cx="36030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0" dirty="0">
                <a:solidFill>
                  <a:prstClr val="black"/>
                </a:solidFill>
                <a:latin typeface="Calibri" panose="020F0502020204030204"/>
              </a:rPr>
              <a:t>Journey phase: detailed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22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949D2-4896-4CCD-2450-50A4436703E2}"/>
              </a:ext>
            </a:extLst>
          </p:cNvPr>
          <p:cNvSpPr txBox="1">
            <a:spLocks/>
          </p:cNvSpPr>
          <p:nvPr/>
        </p:nvSpPr>
        <p:spPr>
          <a:xfrm>
            <a:off x="954182" y="331155"/>
            <a:ext cx="9001711" cy="8882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Compliance</a:t>
            </a:r>
            <a:endParaRPr lang="en-GB" dirty="0"/>
          </a:p>
        </p:txBody>
      </p:sp>
      <p:sp>
        <p:nvSpPr>
          <p:cNvPr id="3" name="Content Placeholder 31">
            <a:extLst>
              <a:ext uri="{FF2B5EF4-FFF2-40B4-BE49-F238E27FC236}">
                <a16:creationId xmlns:a16="http://schemas.microsoft.com/office/drawing/2014/main" id="{ECC9936A-F50D-4F51-9ADD-F829AC6B13D3}"/>
              </a:ext>
            </a:extLst>
          </p:cNvPr>
          <p:cNvSpPr txBox="1">
            <a:spLocks/>
          </p:cNvSpPr>
          <p:nvPr/>
        </p:nvSpPr>
        <p:spPr>
          <a:xfrm>
            <a:off x="954182" y="1548000"/>
            <a:ext cx="9812878" cy="21975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Compliance can be addressed in case of actual journeys and awareness of the planned journey.</a:t>
            </a:r>
          </a:p>
          <a:p>
            <a:r>
              <a:rPr lang="en-GB" sz="2000"/>
              <a:t>The shape's boundary style carries information about the touchpoint status, as illustrated to the right.</a:t>
            </a:r>
          </a:p>
          <a:p>
            <a:r>
              <a:rPr lang="en-GB" sz="2000"/>
              <a:t>When it is important to outline deviations relative to a planned journey, a </a:t>
            </a:r>
            <a:r>
              <a:rPr lang="en-GB" sz="2000" i="1"/>
              <a:t>deviation diagram </a:t>
            </a:r>
            <a:r>
              <a:rPr lang="en-GB" sz="2000"/>
              <a:t>may be more suitable.</a:t>
            </a:r>
            <a:endParaRPr lang="en-GB" sz="2000" dirty="0"/>
          </a:p>
        </p:txBody>
      </p:sp>
      <p:sp>
        <p:nvSpPr>
          <p:cNvPr id="4" name="Rounded Rectangle 44">
            <a:extLst>
              <a:ext uri="{FF2B5EF4-FFF2-40B4-BE49-F238E27FC236}">
                <a16:creationId xmlns:a16="http://schemas.microsoft.com/office/drawing/2014/main" id="{DE3C2987-2CA4-DB81-EC27-6F57647F36D1}"/>
              </a:ext>
            </a:extLst>
          </p:cNvPr>
          <p:cNvSpPr/>
          <p:nvPr/>
        </p:nvSpPr>
        <p:spPr>
          <a:xfrm>
            <a:off x="7548868" y="5484031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ysDot"/>
          </a:ln>
          <a:effectLst>
            <a:glow rad="139700">
              <a:schemeClr val="tx1">
                <a:lumMod val="75000"/>
                <a:lumOff val="25000"/>
                <a:alpha val="65000"/>
              </a:schemeClr>
            </a:glow>
          </a:effectLst>
        </p:spPr>
        <p:txBody>
          <a:bodyPr lIns="252000" rIns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BDE74ECF-6E05-F863-FE97-C2A0EB3F4BE6}"/>
              </a:ext>
            </a:extLst>
          </p:cNvPr>
          <p:cNvSpPr/>
          <p:nvPr/>
        </p:nvSpPr>
        <p:spPr>
          <a:xfrm>
            <a:off x="5582759" y="5488055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139700">
              <a:schemeClr val="tx1">
                <a:lumMod val="75000"/>
                <a:lumOff val="25000"/>
                <a:alpha val="65000"/>
              </a:schemeClr>
            </a:glow>
          </a:effectLst>
        </p:spPr>
        <p:txBody>
          <a:bodyPr lIns="252000" rIns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1CFB8B87-538E-9C0E-976C-196167848696}"/>
              </a:ext>
            </a:extLst>
          </p:cNvPr>
          <p:cNvSpPr/>
          <p:nvPr/>
        </p:nvSpPr>
        <p:spPr>
          <a:xfrm>
            <a:off x="3785502" y="5473973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139700">
              <a:schemeClr val="tx1">
                <a:lumMod val="75000"/>
                <a:lumOff val="25000"/>
                <a:alpha val="65000"/>
              </a:schemeClr>
            </a:glow>
          </a:effectLst>
        </p:spPr>
        <p:txBody>
          <a:bodyPr lIns="252000" rIns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653F78-872A-482A-57B0-5FC4CD1F8AF8}"/>
              </a:ext>
            </a:extLst>
          </p:cNvPr>
          <p:cNvCxnSpPr/>
          <p:nvPr/>
        </p:nvCxnSpPr>
        <p:spPr>
          <a:xfrm flipV="1">
            <a:off x="5586041" y="5482590"/>
            <a:ext cx="1296000" cy="57600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5C2421-7AA2-5EBD-5AEC-04151CF01552}"/>
              </a:ext>
            </a:extLst>
          </p:cNvPr>
          <p:cNvCxnSpPr/>
          <p:nvPr/>
        </p:nvCxnSpPr>
        <p:spPr>
          <a:xfrm>
            <a:off x="5586041" y="5490698"/>
            <a:ext cx="1296000" cy="57600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D5B8E006-5397-0668-6454-650A0D49E61A}"/>
              </a:ext>
            </a:extLst>
          </p:cNvPr>
          <p:cNvSpPr/>
          <p:nvPr/>
        </p:nvSpPr>
        <p:spPr>
          <a:xfrm>
            <a:off x="7548868" y="4514121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ysDot"/>
          </a:ln>
          <a:effectLst>
            <a:glow rad="139700">
              <a:schemeClr val="tx1">
                <a:lumMod val="75000"/>
                <a:lumOff val="25000"/>
                <a:alpha val="65000"/>
              </a:schemeClr>
            </a:glow>
          </a:effectLst>
        </p:spPr>
        <p:txBody>
          <a:bodyPr lIns="252000" rIns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7CB3841B-BB14-53E5-0030-92B508F0AD7D}"/>
              </a:ext>
            </a:extLst>
          </p:cNvPr>
          <p:cNvSpPr/>
          <p:nvPr/>
        </p:nvSpPr>
        <p:spPr>
          <a:xfrm>
            <a:off x="5582759" y="4510764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139700">
              <a:schemeClr val="tx1">
                <a:lumMod val="75000"/>
                <a:lumOff val="25000"/>
                <a:alpha val="65000"/>
              </a:schemeClr>
            </a:glow>
          </a:effectLst>
        </p:spPr>
        <p:txBody>
          <a:bodyPr lIns="252000" rIns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DA0E34C9-F5FC-C7B5-06D8-171D580AFACA}"/>
              </a:ext>
            </a:extLst>
          </p:cNvPr>
          <p:cNvSpPr/>
          <p:nvPr/>
        </p:nvSpPr>
        <p:spPr>
          <a:xfrm>
            <a:off x="3785502" y="4492526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139700">
              <a:schemeClr val="tx1">
                <a:lumMod val="75000"/>
                <a:lumOff val="25000"/>
                <a:alpha val="65000"/>
              </a:schemeClr>
            </a:glow>
          </a:effectLst>
        </p:spPr>
        <p:txBody>
          <a:bodyPr lIns="252000" rIns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67BF4D-CAC9-9FF5-C32F-4BFD4EED9A98}"/>
              </a:ext>
            </a:extLst>
          </p:cNvPr>
          <p:cNvCxnSpPr/>
          <p:nvPr/>
        </p:nvCxnSpPr>
        <p:spPr>
          <a:xfrm flipV="1">
            <a:off x="5586041" y="4519381"/>
            <a:ext cx="1296000" cy="57600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FCA573-6203-E5FD-6B55-3A47DB295FE0}"/>
              </a:ext>
            </a:extLst>
          </p:cNvPr>
          <p:cNvCxnSpPr/>
          <p:nvPr/>
        </p:nvCxnSpPr>
        <p:spPr>
          <a:xfrm>
            <a:off x="5586041" y="4513407"/>
            <a:ext cx="1296000" cy="57600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Rounded Rectangle 67">
            <a:extLst>
              <a:ext uri="{FF2B5EF4-FFF2-40B4-BE49-F238E27FC236}">
                <a16:creationId xmlns:a16="http://schemas.microsoft.com/office/drawing/2014/main" id="{CA2A9994-D595-6DA2-0BBA-884CFA06BF0A}"/>
              </a:ext>
            </a:extLst>
          </p:cNvPr>
          <p:cNvSpPr/>
          <p:nvPr/>
        </p:nvSpPr>
        <p:spPr>
          <a:xfrm>
            <a:off x="1897868" y="5484947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15" name="Rounded Rectangle 69">
            <a:extLst>
              <a:ext uri="{FF2B5EF4-FFF2-40B4-BE49-F238E27FC236}">
                <a16:creationId xmlns:a16="http://schemas.microsoft.com/office/drawing/2014/main" id="{F076C3FD-2BC2-D856-044A-2F908CA57F96}"/>
              </a:ext>
            </a:extLst>
          </p:cNvPr>
          <p:cNvSpPr/>
          <p:nvPr/>
        </p:nvSpPr>
        <p:spPr>
          <a:xfrm>
            <a:off x="1897868" y="4505367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13D38E-29EE-9E04-4C1C-F4DEE583AAD3}"/>
              </a:ext>
            </a:extLst>
          </p:cNvPr>
          <p:cNvCxnSpPr>
            <a:cxnSpLocks/>
            <a:stCxn id="15" idx="2"/>
            <a:endCxn id="14" idx="0"/>
          </p:cNvCxnSpPr>
          <p:nvPr/>
        </p:nvCxnSpPr>
        <p:spPr>
          <a:xfrm>
            <a:off x="2545868" y="5081367"/>
            <a:ext cx="0" cy="40358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EC741C9-EB70-5A5B-7EC7-B8D1C5033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55" y="4664343"/>
            <a:ext cx="237600" cy="2376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7C1226-2D65-D7FE-289E-5E040F6F352E}"/>
              </a:ext>
            </a:extLst>
          </p:cNvPr>
          <p:cNvCxnSpPr>
            <a:cxnSpLocks/>
            <a:stCxn id="11" idx="2"/>
            <a:endCxn id="6" idx="0"/>
          </p:cNvCxnSpPr>
          <p:nvPr/>
        </p:nvCxnSpPr>
        <p:spPr>
          <a:xfrm>
            <a:off x="4433502" y="5068526"/>
            <a:ext cx="0" cy="405447"/>
          </a:xfrm>
          <a:prstGeom prst="straightConnector1">
            <a:avLst/>
          </a:prstGeom>
          <a:noFill/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 w="med" len="med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F18003-A4A7-2A53-5BA4-2F336EF333EC}"/>
              </a:ext>
            </a:extLst>
          </p:cNvPr>
          <p:cNvCxnSpPr>
            <a:cxnSpLocks/>
            <a:stCxn id="10" idx="2"/>
            <a:endCxn id="5" idx="0"/>
          </p:cNvCxnSpPr>
          <p:nvPr/>
        </p:nvCxnSpPr>
        <p:spPr>
          <a:xfrm>
            <a:off x="6230759" y="5086764"/>
            <a:ext cx="0" cy="401291"/>
          </a:xfrm>
          <a:prstGeom prst="straightConnector1">
            <a:avLst/>
          </a:prstGeom>
          <a:noFill/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 w="med" len="med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C4AB21F-F716-9E4A-DCE8-E97862A4E28B}"/>
              </a:ext>
            </a:extLst>
          </p:cNvPr>
          <p:cNvCxnSpPr>
            <a:cxnSpLocks/>
            <a:stCxn id="9" idx="2"/>
            <a:endCxn id="4" idx="0"/>
          </p:cNvCxnSpPr>
          <p:nvPr/>
        </p:nvCxnSpPr>
        <p:spPr>
          <a:xfrm>
            <a:off x="8196868" y="5090121"/>
            <a:ext cx="0" cy="393910"/>
          </a:xfrm>
          <a:prstGeom prst="straightConnector1">
            <a:avLst/>
          </a:prstGeom>
          <a:noFill/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tailEnd type="triangl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FD6B6AE-DEC9-8078-D167-80600279DE1F}"/>
              </a:ext>
            </a:extLst>
          </p:cNvPr>
          <p:cNvSpPr txBox="1"/>
          <p:nvPr/>
        </p:nvSpPr>
        <p:spPr>
          <a:xfrm>
            <a:off x="1935775" y="4040224"/>
            <a:ext cx="9371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nb-NO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</a:defRPr>
            </a:lvl1pPr>
          </a:lstStyle>
          <a:p>
            <a:r>
              <a:rPr lang="en-GB" dirty="0"/>
              <a:t>Normal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4B5186-CC33-6BAD-A02F-A9E863874E6A}"/>
              </a:ext>
            </a:extLst>
          </p:cNvPr>
          <p:cNvSpPr txBox="1"/>
          <p:nvPr/>
        </p:nvSpPr>
        <p:spPr>
          <a:xfrm>
            <a:off x="3820161" y="4041036"/>
            <a:ext cx="9371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nb-NO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</a:defRPr>
            </a:lvl1pPr>
          </a:lstStyle>
          <a:p>
            <a:r>
              <a:rPr lang="en-GB" dirty="0"/>
              <a:t>Ad-hoc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9F03F6-E91F-F7BC-2D69-055128E4EF87}"/>
              </a:ext>
            </a:extLst>
          </p:cNvPr>
          <p:cNvSpPr txBox="1"/>
          <p:nvPr/>
        </p:nvSpPr>
        <p:spPr>
          <a:xfrm>
            <a:off x="5704547" y="4041848"/>
            <a:ext cx="9371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nb-NO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</a:defRPr>
            </a:lvl1pPr>
          </a:lstStyle>
          <a:p>
            <a:r>
              <a:rPr lang="en-GB" dirty="0"/>
              <a:t>Failing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99C27F-F792-0521-E3B6-DE044E7406C2}"/>
              </a:ext>
            </a:extLst>
          </p:cNvPr>
          <p:cNvSpPr txBox="1"/>
          <p:nvPr/>
        </p:nvSpPr>
        <p:spPr>
          <a:xfrm>
            <a:off x="7588933" y="4042660"/>
            <a:ext cx="9371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nb-NO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</a:defRPr>
            </a:lvl1pPr>
          </a:lstStyle>
          <a:p>
            <a:r>
              <a:rPr lang="en-GB" dirty="0"/>
              <a:t>Missing</a:t>
            </a:r>
          </a:p>
        </p:txBody>
      </p:sp>
    </p:spTree>
    <p:extLst>
      <p:ext uri="{BB962C8B-B14F-4D97-AF65-F5344CB8AC3E}">
        <p14:creationId xmlns:p14="http://schemas.microsoft.com/office/powerpoint/2010/main" val="379139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8F242-BD30-7C22-EC1E-4AB8BEEBA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26A2-803E-E1C0-CA71-88F444C50F1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About this document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FF4F-C130-9E2C-182D-A0C34B541087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9635836" cy="47626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Context</a:t>
            </a:r>
          </a:p>
          <a:p>
            <a:pPr lvl="1"/>
            <a:r>
              <a:rPr lang="en-GB" dirty="0"/>
              <a:t>This PowerPoint template is designed to make it easy to create patient pathway and patient journey diagrams.</a:t>
            </a:r>
          </a:p>
          <a:p>
            <a:pPr lvl="1"/>
            <a:r>
              <a:rPr lang="en-GB" dirty="0"/>
              <a:t>Use it as a starting point and adapt it to your case and context.</a:t>
            </a:r>
          </a:p>
          <a:p>
            <a:pPr lvl="1"/>
            <a:r>
              <a:rPr lang="en-GB" dirty="0"/>
              <a:t>The template includes flexible layout variations to accommodate different types of content and levels of detail.</a:t>
            </a:r>
          </a:p>
          <a:p>
            <a:pPr lvl="1"/>
            <a:r>
              <a:rPr lang="en-GB" dirty="0"/>
              <a:t>The healthcare symbol gallery provides a wide range of healthcare actors, communication channels, and special elements such as patient experiences.</a:t>
            </a:r>
          </a:p>
          <a:p>
            <a:pPr lvl="1"/>
            <a:r>
              <a:rPr lang="en-GB" dirty="0"/>
              <a:t>It also contains examples of key features and three sample diagrams illustrating how the elements can be combined in practice.</a:t>
            </a:r>
          </a:p>
          <a:p>
            <a:pPr lvl="1"/>
            <a:endParaRPr lang="en-GB" dirty="0"/>
          </a:p>
          <a:p>
            <a:r>
              <a:rPr lang="en-GB" dirty="0"/>
              <a:t>Researchers involved</a:t>
            </a:r>
          </a:p>
          <a:p>
            <a:pPr lvl="1"/>
            <a:r>
              <a:rPr lang="en-GB" dirty="0"/>
              <a:t>Ragnhild Halvorsrud, SINTEF Digital</a:t>
            </a:r>
          </a:p>
          <a:p>
            <a:pPr lvl="1"/>
            <a:r>
              <a:rPr lang="en-GB" dirty="0"/>
              <a:t>Otas Meironas, SINTEF Digital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174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BE585-18D2-54DD-C9A7-349410B81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D8B1A6E-D558-F583-B23B-07810732C5A9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Examples</a:t>
            </a:r>
            <a:endParaRPr lang="nb-NO" sz="4800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5FA9B13-A1C9-146F-6CF0-F053B81BB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39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9E6A-4915-F4DE-72E8-9A069307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 from general practitioner to specialist</a:t>
            </a:r>
            <a:endParaRPr lang="nb-NO" dirty="0"/>
          </a:p>
        </p:txBody>
      </p:sp>
      <p:sp>
        <p:nvSpPr>
          <p:cNvPr id="3" name="Rounded Rectangle 44">
            <a:extLst>
              <a:ext uri="{FF2B5EF4-FFF2-40B4-BE49-F238E27FC236}">
                <a16:creationId xmlns:a16="http://schemas.microsoft.com/office/drawing/2014/main" id="{0AA3EE51-72C0-45B3-68F7-1E39A3B024A4}"/>
              </a:ext>
            </a:extLst>
          </p:cNvPr>
          <p:cNvSpPr/>
          <p:nvPr/>
        </p:nvSpPr>
        <p:spPr>
          <a:xfrm>
            <a:off x="916114" y="4649562"/>
            <a:ext cx="9030152" cy="684000"/>
          </a:xfrm>
          <a:prstGeom prst="roundRect">
            <a:avLst>
              <a:gd name="adj" fmla="val 8551"/>
            </a:avLst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45">
            <a:extLst>
              <a:ext uri="{FF2B5EF4-FFF2-40B4-BE49-F238E27FC236}">
                <a16:creationId xmlns:a16="http://schemas.microsoft.com/office/drawing/2014/main" id="{E36F0281-D809-46ED-906F-D3CFF9F5C560}"/>
              </a:ext>
            </a:extLst>
          </p:cNvPr>
          <p:cNvSpPr/>
          <p:nvPr/>
        </p:nvSpPr>
        <p:spPr>
          <a:xfrm>
            <a:off x="920666" y="2175309"/>
            <a:ext cx="9030152" cy="684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59">
            <a:extLst>
              <a:ext uri="{FF2B5EF4-FFF2-40B4-BE49-F238E27FC236}">
                <a16:creationId xmlns:a16="http://schemas.microsoft.com/office/drawing/2014/main" id="{E17D5770-470C-4B78-82F6-4D020DF3EACB}"/>
              </a:ext>
            </a:extLst>
          </p:cNvPr>
          <p:cNvSpPr/>
          <p:nvPr/>
        </p:nvSpPr>
        <p:spPr>
          <a:xfrm>
            <a:off x="920666" y="2995041"/>
            <a:ext cx="9030152" cy="684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60">
            <a:extLst>
              <a:ext uri="{FF2B5EF4-FFF2-40B4-BE49-F238E27FC236}">
                <a16:creationId xmlns:a16="http://schemas.microsoft.com/office/drawing/2014/main" id="{27143202-40EC-8009-54F7-BC698B6462FA}"/>
              </a:ext>
            </a:extLst>
          </p:cNvPr>
          <p:cNvSpPr/>
          <p:nvPr/>
        </p:nvSpPr>
        <p:spPr>
          <a:xfrm>
            <a:off x="920666" y="3821597"/>
            <a:ext cx="9030152" cy="684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57">
            <a:extLst>
              <a:ext uri="{FF2B5EF4-FFF2-40B4-BE49-F238E27FC236}">
                <a16:creationId xmlns:a16="http://schemas.microsoft.com/office/drawing/2014/main" id="{EF9D1A1D-AA0C-CAC0-873D-D0AA9CC51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8" y="2615620"/>
            <a:ext cx="990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Patient</a:t>
            </a:r>
            <a:endParaRPr kumimoji="0" lang="en-GB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TextBox 157">
            <a:extLst>
              <a:ext uri="{FF2B5EF4-FFF2-40B4-BE49-F238E27FC236}">
                <a16:creationId xmlns:a16="http://schemas.microsoft.com/office/drawing/2014/main" id="{DADC6ADB-5F5A-EDD5-41C2-1E4390895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8" y="3439036"/>
            <a:ext cx="990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GP</a:t>
            </a:r>
            <a:endParaRPr kumimoji="0" lang="en-GB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TextBox 157">
            <a:extLst>
              <a:ext uri="{FF2B5EF4-FFF2-40B4-BE49-F238E27FC236}">
                <a16:creationId xmlns:a16="http://schemas.microsoft.com/office/drawing/2014/main" id="{E61A6AE5-6BD1-9C6C-2072-E89DB409B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8" y="4269276"/>
            <a:ext cx="990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Specialist</a:t>
            </a:r>
            <a:endParaRPr kumimoji="0" lang="en-GB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" name="Rounded Rectangle 67">
            <a:extLst>
              <a:ext uri="{FF2B5EF4-FFF2-40B4-BE49-F238E27FC236}">
                <a16:creationId xmlns:a16="http://schemas.microsoft.com/office/drawing/2014/main" id="{C437C34B-51E3-74A3-6432-5ABF99CEB588}"/>
              </a:ext>
            </a:extLst>
          </p:cNvPr>
          <p:cNvSpPr/>
          <p:nvPr/>
        </p:nvSpPr>
        <p:spPr>
          <a:xfrm>
            <a:off x="6910342" y="3884772"/>
            <a:ext cx="1224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Sends a reminder about the appointment</a:t>
            </a:r>
          </a:p>
        </p:txBody>
      </p:sp>
      <p:sp>
        <p:nvSpPr>
          <p:cNvPr id="13" name="Rounded Rectangle 69">
            <a:extLst>
              <a:ext uri="{FF2B5EF4-FFF2-40B4-BE49-F238E27FC236}">
                <a16:creationId xmlns:a16="http://schemas.microsoft.com/office/drawing/2014/main" id="{CA49D07B-056A-997A-9B0B-AD7D5F3597AD}"/>
              </a:ext>
            </a:extLst>
          </p:cNvPr>
          <p:cNvSpPr/>
          <p:nvPr/>
        </p:nvSpPr>
        <p:spPr>
          <a:xfrm>
            <a:off x="6910342" y="2238788"/>
            <a:ext cx="1224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an SMS reminder about the appointment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E9B42F-9547-BE0F-5148-797A49DA2ABD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>
            <a:off x="8940398" y="2814788"/>
            <a:ext cx="0" cy="106998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E6B46B-EC03-CBB1-8A93-D56E7ED6BA33}"/>
              </a:ext>
            </a:extLst>
          </p:cNvPr>
          <p:cNvCxnSpPr>
            <a:stCxn id="12" idx="0"/>
            <a:endCxn id="13" idx="2"/>
          </p:cNvCxnSpPr>
          <p:nvPr/>
        </p:nvCxnSpPr>
        <p:spPr>
          <a:xfrm flipV="1">
            <a:off x="7522342" y="2814788"/>
            <a:ext cx="0" cy="1069984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7" name="Rounded Rectangle 75">
            <a:extLst>
              <a:ext uri="{FF2B5EF4-FFF2-40B4-BE49-F238E27FC236}">
                <a16:creationId xmlns:a16="http://schemas.microsoft.com/office/drawing/2014/main" id="{EACEB8EF-7102-D2C9-891C-B62A8D0DCD38}"/>
              </a:ext>
            </a:extLst>
          </p:cNvPr>
          <p:cNvSpPr/>
          <p:nvPr/>
        </p:nvSpPr>
        <p:spPr>
          <a:xfrm>
            <a:off x="8328398" y="2238787"/>
            <a:ext cx="1224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Consultation with specialist at the out-patient clinic</a:t>
            </a:r>
          </a:p>
        </p:txBody>
      </p:sp>
      <p:sp>
        <p:nvSpPr>
          <p:cNvPr id="18" name="Rounded Rectangle 76">
            <a:extLst>
              <a:ext uri="{FF2B5EF4-FFF2-40B4-BE49-F238E27FC236}">
                <a16:creationId xmlns:a16="http://schemas.microsoft.com/office/drawing/2014/main" id="{4B74C8D2-3839-366E-7147-0A12421D987C}"/>
              </a:ext>
            </a:extLst>
          </p:cNvPr>
          <p:cNvSpPr/>
          <p:nvPr/>
        </p:nvSpPr>
        <p:spPr>
          <a:xfrm>
            <a:off x="8328398" y="3884772"/>
            <a:ext cx="1224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Examines the patient, decides for an operation</a:t>
            </a:r>
          </a:p>
        </p:txBody>
      </p:sp>
      <p:sp>
        <p:nvSpPr>
          <p:cNvPr id="21" name="TextBox 157">
            <a:extLst>
              <a:ext uri="{FF2B5EF4-FFF2-40B4-BE49-F238E27FC236}">
                <a16:creationId xmlns:a16="http://schemas.microsoft.com/office/drawing/2014/main" id="{5A1DF7AA-7382-811D-0575-6550044A6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40" y="5035149"/>
            <a:ext cx="990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Comment</a:t>
            </a:r>
            <a:endParaRPr kumimoji="0" lang="en-GB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3" name="Folded Corner 82">
            <a:extLst>
              <a:ext uri="{FF2B5EF4-FFF2-40B4-BE49-F238E27FC236}">
                <a16:creationId xmlns:a16="http://schemas.microsoft.com/office/drawing/2014/main" id="{98EDD361-CECE-1C02-DD00-3E865F738951}"/>
              </a:ext>
            </a:extLst>
          </p:cNvPr>
          <p:cNvSpPr/>
          <p:nvPr/>
        </p:nvSpPr>
        <p:spPr>
          <a:xfrm>
            <a:off x="5522985" y="4703720"/>
            <a:ext cx="1247885" cy="593039"/>
          </a:xfrm>
          <a:prstGeom prst="foldedCorner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72000" tIns="36000" rIns="36000" bIns="36000" rtlCol="0" anchor="t" anchorCtr="0"/>
          <a:lstStyle/>
          <a:p>
            <a:pPr marL="0" marR="0" lvl="0" indent="0" defTabSz="4572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Simplification: this is normally taken care of by a medical coordinator at the specialist's clinic</a:t>
            </a:r>
          </a:p>
        </p:txBody>
      </p:sp>
      <p:sp>
        <p:nvSpPr>
          <p:cNvPr id="24" name="Rounded Rectangle 88">
            <a:extLst>
              <a:ext uri="{FF2B5EF4-FFF2-40B4-BE49-F238E27FC236}">
                <a16:creationId xmlns:a16="http://schemas.microsoft.com/office/drawing/2014/main" id="{AA624A43-EEFF-B999-AE56-9FBD27253E89}"/>
              </a:ext>
            </a:extLst>
          </p:cNvPr>
          <p:cNvSpPr/>
          <p:nvPr/>
        </p:nvSpPr>
        <p:spPr>
          <a:xfrm>
            <a:off x="2736064" y="3049041"/>
            <a:ext cx="1264915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 examination =&gt; need to consult a specialist</a:t>
            </a:r>
          </a:p>
        </p:txBody>
      </p:sp>
      <p:sp>
        <p:nvSpPr>
          <p:cNvPr id="25" name="Rounded Rectangle 89">
            <a:extLst>
              <a:ext uri="{FF2B5EF4-FFF2-40B4-BE49-F238E27FC236}">
                <a16:creationId xmlns:a16="http://schemas.microsoft.com/office/drawing/2014/main" id="{D332589A-393C-B3B0-ED6F-4C4FFF963690}"/>
              </a:ext>
            </a:extLst>
          </p:cNvPr>
          <p:cNvSpPr/>
          <p:nvPr/>
        </p:nvSpPr>
        <p:spPr>
          <a:xfrm>
            <a:off x="2736064" y="2229309"/>
            <a:ext cx="1264915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Meets for an appointment with GP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921A04-26F9-05FF-54ED-AA8977CCD371}"/>
              </a:ext>
            </a:extLst>
          </p:cNvPr>
          <p:cNvCxnSpPr>
            <a:cxnSpLocks/>
            <a:stCxn id="25" idx="2"/>
            <a:endCxn id="24" idx="0"/>
          </p:cNvCxnSpPr>
          <p:nvPr/>
        </p:nvCxnSpPr>
        <p:spPr>
          <a:xfrm>
            <a:off x="3368521" y="2805309"/>
            <a:ext cx="0" cy="243732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9" name="Rounded Rectangle 93">
            <a:extLst>
              <a:ext uri="{FF2B5EF4-FFF2-40B4-BE49-F238E27FC236}">
                <a16:creationId xmlns:a16="http://schemas.microsoft.com/office/drawing/2014/main" id="{EE99A470-27AF-9550-9746-B5B168A34CE8}"/>
              </a:ext>
            </a:extLst>
          </p:cNvPr>
          <p:cNvSpPr/>
          <p:nvPr/>
        </p:nvSpPr>
        <p:spPr>
          <a:xfrm>
            <a:off x="4137220" y="3049041"/>
            <a:ext cx="1224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Sending an electronic referral to the specialist</a:t>
            </a:r>
          </a:p>
        </p:txBody>
      </p:sp>
      <p:sp>
        <p:nvSpPr>
          <p:cNvPr id="30" name="Rounded Rectangle 94">
            <a:extLst>
              <a:ext uri="{FF2B5EF4-FFF2-40B4-BE49-F238E27FC236}">
                <a16:creationId xmlns:a16="http://schemas.microsoft.com/office/drawing/2014/main" id="{797FCE97-EC15-BEA0-8144-B0F77F9FBC77}"/>
              </a:ext>
            </a:extLst>
          </p:cNvPr>
          <p:cNvSpPr/>
          <p:nvPr/>
        </p:nvSpPr>
        <p:spPr>
          <a:xfrm>
            <a:off x="4137220" y="3884772"/>
            <a:ext cx="1224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the referral and decide to call in the patient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7C186E-9F77-A6C9-5FAC-1257A30A024B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>
            <a:off x="4749220" y="3625042"/>
            <a:ext cx="0" cy="25973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olid"/>
            <a:tailEnd type="triangle" w="med" len="med"/>
          </a:ln>
          <a:effectLst/>
        </p:spPr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53432E2-E4F2-B2FC-8C26-15903FDC9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14" y="3224448"/>
            <a:ext cx="213335" cy="2251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DBC40D9-D751-78C3-A3F6-C30C8253A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14" y="4060180"/>
            <a:ext cx="213335" cy="225187"/>
          </a:xfrm>
          <a:prstGeom prst="rect">
            <a:avLst/>
          </a:prstGeom>
        </p:spPr>
      </p:pic>
      <p:sp>
        <p:nvSpPr>
          <p:cNvPr id="34" name="Rounded Rectangle 100">
            <a:extLst>
              <a:ext uri="{FF2B5EF4-FFF2-40B4-BE49-F238E27FC236}">
                <a16:creationId xmlns:a16="http://schemas.microsoft.com/office/drawing/2014/main" id="{CBAE71AD-67AD-3531-AF73-B66ABA3F236A}"/>
              </a:ext>
            </a:extLst>
          </p:cNvPr>
          <p:cNvSpPr/>
          <p:nvPr/>
        </p:nvSpPr>
        <p:spPr>
          <a:xfrm>
            <a:off x="5497462" y="2229309"/>
            <a:ext cx="1224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information about the appointment</a:t>
            </a:r>
          </a:p>
        </p:txBody>
      </p:sp>
      <p:sp>
        <p:nvSpPr>
          <p:cNvPr id="35" name="Rounded Rectangle 101">
            <a:extLst>
              <a:ext uri="{FF2B5EF4-FFF2-40B4-BE49-F238E27FC236}">
                <a16:creationId xmlns:a16="http://schemas.microsoft.com/office/drawing/2014/main" id="{ECE9420B-F9E0-277D-C37A-AB480A9505F7}"/>
              </a:ext>
            </a:extLst>
          </p:cNvPr>
          <p:cNvSpPr/>
          <p:nvPr/>
        </p:nvSpPr>
        <p:spPr>
          <a:xfrm>
            <a:off x="5497462" y="3884772"/>
            <a:ext cx="1224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Schedules and issues a letter with  information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C193298-BDF0-E7C9-BA43-E3A9B209CDC1}"/>
              </a:ext>
            </a:extLst>
          </p:cNvPr>
          <p:cNvCxnSpPr>
            <a:stCxn id="35" idx="0"/>
            <a:endCxn id="34" idx="2"/>
          </p:cNvCxnSpPr>
          <p:nvPr/>
        </p:nvCxnSpPr>
        <p:spPr>
          <a:xfrm flipV="1">
            <a:off x="6109462" y="2805310"/>
            <a:ext cx="0" cy="1079463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EC3A0734-C6A3-A0F5-41D8-0DE7B6AB4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" y="4740412"/>
            <a:ext cx="349028" cy="349028"/>
          </a:xfrm>
          <a:prstGeom prst="rect">
            <a:avLst/>
          </a:prstGeom>
        </p:spPr>
      </p:pic>
      <p:sp>
        <p:nvSpPr>
          <p:cNvPr id="41" name="Folded Corner 82">
            <a:extLst>
              <a:ext uri="{FF2B5EF4-FFF2-40B4-BE49-F238E27FC236}">
                <a16:creationId xmlns:a16="http://schemas.microsoft.com/office/drawing/2014/main" id="{66B97815-ACC8-D7DB-847A-0B31D8B930BF}"/>
              </a:ext>
            </a:extLst>
          </p:cNvPr>
          <p:cNvSpPr/>
          <p:nvPr/>
        </p:nvSpPr>
        <p:spPr>
          <a:xfrm>
            <a:off x="4183814" y="4701283"/>
            <a:ext cx="1123839" cy="595477"/>
          </a:xfrm>
          <a:prstGeom prst="foldedCorner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36000" tIns="108000" rIns="36000" bIns="36000" rtlCol="0" anchor="ctr" anchorCtr="0"/>
          <a:lstStyle/>
          <a:p>
            <a:pPr marL="0" marR="0" lvl="0" indent="0" defTabSz="4572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Simplification: this stage involves several actors and steps which are not shown here. </a:t>
            </a:r>
          </a:p>
        </p:txBody>
      </p:sp>
      <p:pic>
        <p:nvPicPr>
          <p:cNvPr id="43" name="Picture 42" descr="A black and white image of a person&#10;&#10;Description automatically generated">
            <a:extLst>
              <a:ext uri="{FF2B5EF4-FFF2-40B4-BE49-F238E27FC236}">
                <a16:creationId xmlns:a16="http://schemas.microsoft.com/office/drawing/2014/main" id="{3A34261D-A181-B8E8-A5C0-A1D420B31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2" y="2330058"/>
            <a:ext cx="288812" cy="370069"/>
          </a:xfrm>
          <a:prstGeom prst="rect">
            <a:avLst/>
          </a:prstGeom>
        </p:spPr>
      </p:pic>
      <p:pic>
        <p:nvPicPr>
          <p:cNvPr id="45" name="Picture 4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197589-C407-F75A-770B-E99A94F8C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465" y="2385564"/>
            <a:ext cx="281809" cy="282446"/>
          </a:xfrm>
          <a:prstGeom prst="rect">
            <a:avLst/>
          </a:prstGeom>
        </p:spPr>
      </p:pic>
      <p:pic>
        <p:nvPicPr>
          <p:cNvPr id="46" name="Picture 4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297D1C35-0D9C-F158-8C73-94ED9E014B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00" y="2417690"/>
            <a:ext cx="282438" cy="282438"/>
          </a:xfrm>
          <a:prstGeom prst="rect">
            <a:avLst/>
          </a:prstGeom>
        </p:spPr>
      </p:pic>
      <p:pic>
        <p:nvPicPr>
          <p:cNvPr id="47" name="Picture 4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94F10F4-5F94-C32E-353A-E068B9D48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464" y="4000452"/>
            <a:ext cx="281809" cy="282446"/>
          </a:xfrm>
          <a:prstGeom prst="rect">
            <a:avLst/>
          </a:prstGeom>
        </p:spPr>
      </p:pic>
      <p:pic>
        <p:nvPicPr>
          <p:cNvPr id="48" name="Picture 4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D0F9217-7C08-350F-82C7-3F2825DE5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19" y="2362940"/>
            <a:ext cx="281809" cy="282446"/>
          </a:xfrm>
          <a:prstGeom prst="rect">
            <a:avLst/>
          </a:prstGeom>
        </p:spPr>
      </p:pic>
      <p:pic>
        <p:nvPicPr>
          <p:cNvPr id="49" name="Picture 4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E162A16-EEA9-9DFA-14DB-25873DEE0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19" y="3175965"/>
            <a:ext cx="281809" cy="282446"/>
          </a:xfrm>
          <a:prstGeom prst="rect">
            <a:avLst/>
          </a:prstGeom>
        </p:spPr>
      </p:pic>
      <p:pic>
        <p:nvPicPr>
          <p:cNvPr id="50" name="Picture 49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773325C3-75A8-C83F-AE78-83293792DA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00" y="4030596"/>
            <a:ext cx="282438" cy="282438"/>
          </a:xfrm>
          <a:prstGeom prst="rect">
            <a:avLst/>
          </a:prstGeom>
        </p:spPr>
      </p:pic>
      <p:pic>
        <p:nvPicPr>
          <p:cNvPr id="51" name="Picture 5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FAC870-2657-3AEA-E967-0975A7DD24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83" y="4019921"/>
            <a:ext cx="244066" cy="243507"/>
          </a:xfrm>
          <a:prstGeom prst="rect">
            <a:avLst/>
          </a:prstGeom>
        </p:spPr>
      </p:pic>
      <p:pic>
        <p:nvPicPr>
          <p:cNvPr id="52" name="Picture 5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0203630-C53C-D171-CED3-489234358E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83" y="2393557"/>
            <a:ext cx="244066" cy="243507"/>
          </a:xfrm>
          <a:prstGeom prst="rect">
            <a:avLst/>
          </a:prstGeom>
        </p:spPr>
      </p:pic>
      <p:pic>
        <p:nvPicPr>
          <p:cNvPr id="53" name="Picture 5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1699F58-C1EE-EC13-EFDF-8912CD262EFD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19" y="3131059"/>
            <a:ext cx="263865" cy="344490"/>
          </a:xfrm>
          <a:prstGeom prst="rect">
            <a:avLst/>
          </a:prstGeom>
        </p:spPr>
      </p:pic>
      <p:pic>
        <p:nvPicPr>
          <p:cNvPr id="54" name="Picture 53" descr="Shape&#10;&#10;Description automatically generated with low confidence">
            <a:extLst>
              <a:ext uri="{FF2B5EF4-FFF2-40B4-BE49-F238E27FC236}">
                <a16:creationId xmlns:a16="http://schemas.microsoft.com/office/drawing/2014/main" id="{4CBB7F57-7402-19B1-4E7B-6BD2E7BD27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2" y="3973778"/>
            <a:ext cx="270264" cy="360000"/>
          </a:xfrm>
          <a:prstGeom prst="rect">
            <a:avLst/>
          </a:prstGeom>
        </p:spPr>
      </p:pic>
      <p:sp>
        <p:nvSpPr>
          <p:cNvPr id="55" name="Rounded Rectangle 88">
            <a:extLst>
              <a:ext uri="{FF2B5EF4-FFF2-40B4-BE49-F238E27FC236}">
                <a16:creationId xmlns:a16="http://schemas.microsoft.com/office/drawing/2014/main" id="{EA164F56-9B13-EB4F-3524-778E452A6134}"/>
              </a:ext>
            </a:extLst>
          </p:cNvPr>
          <p:cNvSpPr/>
          <p:nvPr/>
        </p:nvSpPr>
        <p:spPr>
          <a:xfrm>
            <a:off x="1613843" y="2226248"/>
            <a:ext cx="92245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prstClr val="black"/>
                </a:solidFill>
              </a:rPr>
              <a:t>Feels pain in the limb</a:t>
            </a:r>
          </a:p>
        </p:txBody>
      </p:sp>
      <p:sp>
        <p:nvSpPr>
          <p:cNvPr id="11" name="AutoShape 63">
            <a:extLst>
              <a:ext uri="{FF2B5EF4-FFF2-40B4-BE49-F238E27FC236}">
                <a16:creationId xmlns:a16="http://schemas.microsoft.com/office/drawing/2014/main" id="{8D8CA40B-0617-3D46-FB49-7AB65B1DB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245" y="1838154"/>
            <a:ext cx="2484000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Primary care contact</a:t>
            </a:r>
          </a:p>
        </p:txBody>
      </p:sp>
      <p:sp>
        <p:nvSpPr>
          <p:cNvPr id="14" name="AutoShape 63">
            <a:extLst>
              <a:ext uri="{FF2B5EF4-FFF2-40B4-BE49-F238E27FC236}">
                <a16:creationId xmlns:a16="http://schemas.microsoft.com/office/drawing/2014/main" id="{D62469D2-C00C-9505-8300-D6E22A54A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097" y="1834305"/>
            <a:ext cx="2772000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marL="0" marR="0" lvl="0" indent="0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GB" sz="1200" b="0" i="0" u="none" strike="noStrike" kern="0" cap="none" spc="10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Referral process</a:t>
            </a: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D1C0F1B6-6A3C-102C-FF3F-7A64FB4F5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0403" y="1843416"/>
            <a:ext cx="2988000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marL="0" marR="0" lvl="0" indent="0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GB" sz="1200" b="0" i="0" u="none" strike="noStrike" kern="0" cap="none" spc="100" normalizeH="0" baseline="0" noProof="0" dirty="0">
                <a:ln>
                  <a:noFill/>
                </a:ln>
                <a:effectLst/>
                <a:uLnTx/>
                <a:uFillTx/>
                <a:cs typeface="Arial" charset="0"/>
              </a:rPr>
              <a:t>Specialist consultation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85BDE2-37A5-F51F-F7AC-04585449F753}"/>
              </a:ext>
            </a:extLst>
          </p:cNvPr>
          <p:cNvSpPr/>
          <p:nvPr/>
        </p:nvSpPr>
        <p:spPr>
          <a:xfrm>
            <a:off x="10161599" y="4685560"/>
            <a:ext cx="159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Comments can be placed in a dedicated swimlane</a:t>
            </a:r>
          </a:p>
          <a:p>
            <a:pPr defTabSz="914400"/>
            <a:endParaRPr lang="en-GB" sz="1200" kern="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2" name="Picture 4" descr="Bilderesultat for light bulb free clipart">
            <a:extLst>
              <a:ext uri="{FF2B5EF4-FFF2-40B4-BE49-F238E27FC236}">
                <a16:creationId xmlns:a16="http://schemas.microsoft.com/office/drawing/2014/main" id="{6EC7A4B3-567D-56C7-0515-E5911E3C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4601" y="4460772"/>
            <a:ext cx="179319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3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8F5D81-BAC2-5C06-8FAB-9E1CDB73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61" y="233982"/>
            <a:ext cx="1151181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Appointment‑booking difficulties for MS patient (1/2)</a:t>
            </a:r>
            <a:endParaRPr lang="en-US" sz="3600" dirty="0"/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1989B2C6-7DC2-F962-9E98-089B927353FB}"/>
              </a:ext>
            </a:extLst>
          </p:cNvPr>
          <p:cNvSpPr/>
          <p:nvPr/>
        </p:nvSpPr>
        <p:spPr>
          <a:xfrm>
            <a:off x="1132579" y="5357828"/>
            <a:ext cx="7740000" cy="684000"/>
          </a:xfrm>
          <a:prstGeom prst="roundRect">
            <a:avLst>
              <a:gd name="adj" fmla="val 8551"/>
            </a:avLst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0">
            <a:extLst>
              <a:ext uri="{FF2B5EF4-FFF2-40B4-BE49-F238E27FC236}">
                <a16:creationId xmlns:a16="http://schemas.microsoft.com/office/drawing/2014/main" id="{F80E2273-E207-D067-A767-36A6137DD201}"/>
              </a:ext>
            </a:extLst>
          </p:cNvPr>
          <p:cNvSpPr/>
          <p:nvPr/>
        </p:nvSpPr>
        <p:spPr>
          <a:xfrm>
            <a:off x="1124772" y="4530596"/>
            <a:ext cx="7740000" cy="684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45">
            <a:extLst>
              <a:ext uri="{FF2B5EF4-FFF2-40B4-BE49-F238E27FC236}">
                <a16:creationId xmlns:a16="http://schemas.microsoft.com/office/drawing/2014/main" id="{C5B0056B-B487-792D-7B46-F2305D339D23}"/>
              </a:ext>
            </a:extLst>
          </p:cNvPr>
          <p:cNvSpPr/>
          <p:nvPr/>
        </p:nvSpPr>
        <p:spPr>
          <a:xfrm>
            <a:off x="1137131" y="2048877"/>
            <a:ext cx="7740000" cy="684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59">
            <a:extLst>
              <a:ext uri="{FF2B5EF4-FFF2-40B4-BE49-F238E27FC236}">
                <a16:creationId xmlns:a16="http://schemas.microsoft.com/office/drawing/2014/main" id="{04394818-B921-7C03-8365-B3E3AAD033BF}"/>
              </a:ext>
            </a:extLst>
          </p:cNvPr>
          <p:cNvSpPr/>
          <p:nvPr/>
        </p:nvSpPr>
        <p:spPr>
          <a:xfrm>
            <a:off x="1137131" y="2868609"/>
            <a:ext cx="7740000" cy="684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60">
            <a:extLst>
              <a:ext uri="{FF2B5EF4-FFF2-40B4-BE49-F238E27FC236}">
                <a16:creationId xmlns:a16="http://schemas.microsoft.com/office/drawing/2014/main" id="{D8C1DEE2-2675-F594-9EF9-E863169E78AE}"/>
              </a:ext>
            </a:extLst>
          </p:cNvPr>
          <p:cNvSpPr/>
          <p:nvPr/>
        </p:nvSpPr>
        <p:spPr>
          <a:xfrm>
            <a:off x="1137131" y="3695165"/>
            <a:ext cx="7740000" cy="684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57">
            <a:extLst>
              <a:ext uri="{FF2B5EF4-FFF2-40B4-BE49-F238E27FC236}">
                <a16:creationId xmlns:a16="http://schemas.microsoft.com/office/drawing/2014/main" id="{526662E3-AEE8-C061-454A-AD2857586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130" y="2489188"/>
            <a:ext cx="9655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Sara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" name="TextBox 157">
            <a:extLst>
              <a:ext uri="{FF2B5EF4-FFF2-40B4-BE49-F238E27FC236}">
                <a16:creationId xmlns:a16="http://schemas.microsoft.com/office/drawing/2014/main" id="{4B2B52C3-556B-7A14-BB7B-97B971790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053" y="3312604"/>
            <a:ext cx="14778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General practitioner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TextBox 157">
            <a:extLst>
              <a:ext uri="{FF2B5EF4-FFF2-40B4-BE49-F238E27FC236}">
                <a16:creationId xmlns:a16="http://schemas.microsoft.com/office/drawing/2014/main" id="{758DDEE2-C635-CCBA-AA7C-C1104DBA7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054" y="4142844"/>
            <a:ext cx="990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Neurologist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A3BA9F-59B8-DD23-9218-CC2152275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9" y="3808698"/>
            <a:ext cx="284946" cy="35618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9B3D3D-B79F-650B-B026-E5A50523C960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4508192" y="2688355"/>
            <a:ext cx="0" cy="1884821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7" name="Rounded Rectangle 75">
            <a:extLst>
              <a:ext uri="{FF2B5EF4-FFF2-40B4-BE49-F238E27FC236}">
                <a16:creationId xmlns:a16="http://schemas.microsoft.com/office/drawing/2014/main" id="{4C7CC7E2-8816-E6E8-61C8-739A4CE633F3}"/>
              </a:ext>
            </a:extLst>
          </p:cNvPr>
          <p:cNvSpPr/>
          <p:nvPr/>
        </p:nvSpPr>
        <p:spPr>
          <a:xfrm>
            <a:off x="3871034" y="2112355"/>
            <a:ext cx="1274315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Calls the outpatient clinic to book an appointment.</a:t>
            </a:r>
          </a:p>
        </p:txBody>
      </p:sp>
      <p:sp>
        <p:nvSpPr>
          <p:cNvPr id="18" name="Rounded Rectangle 76">
            <a:extLst>
              <a:ext uri="{FF2B5EF4-FFF2-40B4-BE49-F238E27FC236}">
                <a16:creationId xmlns:a16="http://schemas.microsoft.com/office/drawing/2014/main" id="{BDC99604-DBBC-02E6-C3B5-F6B34CCB6F69}"/>
              </a:ext>
            </a:extLst>
          </p:cNvPr>
          <p:cNvSpPr/>
          <p:nvPr/>
        </p:nvSpPr>
        <p:spPr>
          <a:xfrm>
            <a:off x="3871035" y="4573176"/>
            <a:ext cx="1274314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Allocates an hour on April 30</a:t>
            </a:r>
            <a:r>
              <a:rPr kumimoji="0" lang="en-GB" sz="10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4A033120-25C0-88BD-4F7F-A5F6D51CD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163" y="1656822"/>
            <a:ext cx="3671867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GB" sz="1000" b="0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BOOKING OF APPOINTMENT</a:t>
            </a:r>
          </a:p>
        </p:txBody>
      </p:sp>
      <p:sp>
        <p:nvSpPr>
          <p:cNvPr id="20" name="AutoShape 63">
            <a:extLst>
              <a:ext uri="{FF2B5EF4-FFF2-40B4-BE49-F238E27FC236}">
                <a16:creationId xmlns:a16="http://schemas.microsoft.com/office/drawing/2014/main" id="{AB1B2F92-A153-61CC-D7B2-C4A6BE632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777" y="1662354"/>
            <a:ext cx="3032834" cy="217369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0" indent="0" algn="ctr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GB" sz="1000" b="0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OUTPATIENT CLINIC</a:t>
            </a:r>
          </a:p>
        </p:txBody>
      </p:sp>
      <p:sp>
        <p:nvSpPr>
          <p:cNvPr id="21" name="TextBox 157">
            <a:extLst>
              <a:ext uri="{FF2B5EF4-FFF2-40B4-BE49-F238E27FC236}">
                <a16:creationId xmlns:a16="http://schemas.microsoft.com/office/drawing/2014/main" id="{9A54A866-C1FF-3854-8F3D-E437FAA96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694" y="4978275"/>
            <a:ext cx="15379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Nurse, MS clinic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5BB5D2-C10C-BA39-E65B-2BFB236B6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00" y="4617096"/>
            <a:ext cx="236625" cy="347050"/>
          </a:xfrm>
          <a:prstGeom prst="rect">
            <a:avLst/>
          </a:prstGeom>
        </p:spPr>
      </p:pic>
      <p:sp>
        <p:nvSpPr>
          <p:cNvPr id="23" name="Rounded Rectangle 88">
            <a:extLst>
              <a:ext uri="{FF2B5EF4-FFF2-40B4-BE49-F238E27FC236}">
                <a16:creationId xmlns:a16="http://schemas.microsoft.com/office/drawing/2014/main" id="{965895AC-497B-7745-B229-C2185AE835D8}"/>
              </a:ext>
            </a:extLst>
          </p:cNvPr>
          <p:cNvSpPr/>
          <p:nvPr/>
        </p:nvSpPr>
        <p:spPr>
          <a:xfrm>
            <a:off x="2304400" y="2101881"/>
            <a:ext cx="1376048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need to book a new appointment at the outpatient clinic, but it is already too late.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8C3E1A-1B1B-5B94-3990-9CBB470C66C1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7967575" y="2688355"/>
            <a:ext cx="0" cy="189236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5" name="Rounded Rectangle 75">
            <a:extLst>
              <a:ext uri="{FF2B5EF4-FFF2-40B4-BE49-F238E27FC236}">
                <a16:creationId xmlns:a16="http://schemas.microsoft.com/office/drawing/2014/main" id="{310AD477-DC60-21A9-9BAC-4A13D3D84039}"/>
              </a:ext>
            </a:extLst>
          </p:cNvPr>
          <p:cNvSpPr/>
          <p:nvPr/>
        </p:nvSpPr>
        <p:spPr>
          <a:xfrm>
            <a:off x="7397634" y="2112355"/>
            <a:ext cx="1139882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Meets at the outpatient clinic.</a:t>
            </a:r>
          </a:p>
        </p:txBody>
      </p:sp>
      <p:sp>
        <p:nvSpPr>
          <p:cNvPr id="26" name="Rounded Rectangle 76">
            <a:extLst>
              <a:ext uri="{FF2B5EF4-FFF2-40B4-BE49-F238E27FC236}">
                <a16:creationId xmlns:a16="http://schemas.microsoft.com/office/drawing/2014/main" id="{AE78FB40-73C4-9E2D-F2A8-52649565B473}"/>
              </a:ext>
            </a:extLst>
          </p:cNvPr>
          <p:cNvSpPr/>
          <p:nvPr/>
        </p:nvSpPr>
        <p:spPr>
          <a:xfrm>
            <a:off x="7397634" y="4580724"/>
            <a:ext cx="1139882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Takes blood samples and administers infusion.</a:t>
            </a:r>
          </a:p>
        </p:txBody>
      </p:sp>
      <p:sp>
        <p:nvSpPr>
          <p:cNvPr id="31" name="Rounded Rectangle 67">
            <a:extLst>
              <a:ext uri="{FF2B5EF4-FFF2-40B4-BE49-F238E27FC236}">
                <a16:creationId xmlns:a16="http://schemas.microsoft.com/office/drawing/2014/main" id="{B1A5E084-77BA-CFA8-1293-0AC90536199C}"/>
              </a:ext>
            </a:extLst>
          </p:cNvPr>
          <p:cNvSpPr/>
          <p:nvPr/>
        </p:nvSpPr>
        <p:spPr>
          <a:xfrm>
            <a:off x="5962275" y="4574373"/>
            <a:ext cx="1224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Sends a reminder.</a:t>
            </a:r>
          </a:p>
        </p:txBody>
      </p:sp>
      <p:sp>
        <p:nvSpPr>
          <p:cNvPr id="32" name="Rounded Rectangle 69">
            <a:extLst>
              <a:ext uri="{FF2B5EF4-FFF2-40B4-BE49-F238E27FC236}">
                <a16:creationId xmlns:a16="http://schemas.microsoft.com/office/drawing/2014/main" id="{C04DF27C-20DD-F14E-47DA-FE7E39846A8F}"/>
              </a:ext>
            </a:extLst>
          </p:cNvPr>
          <p:cNvSpPr/>
          <p:nvPr/>
        </p:nvSpPr>
        <p:spPr>
          <a:xfrm>
            <a:off x="5962275" y="2112355"/>
            <a:ext cx="1224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a reminder.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61996A1-010E-7E33-4FC3-D8BFCC2B82F6}"/>
              </a:ext>
            </a:extLst>
          </p:cNvPr>
          <p:cNvCxnSpPr>
            <a:stCxn id="31" idx="0"/>
            <a:endCxn id="32" idx="2"/>
          </p:cNvCxnSpPr>
          <p:nvPr/>
        </p:nvCxnSpPr>
        <p:spPr>
          <a:xfrm flipV="1">
            <a:off x="6574275" y="2688355"/>
            <a:ext cx="0" cy="188601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DD6A46E-17BD-B8F9-F69B-D4122151028A}"/>
              </a:ext>
            </a:extLst>
          </p:cNvPr>
          <p:cNvSpPr/>
          <p:nvPr/>
        </p:nvSpPr>
        <p:spPr>
          <a:xfrm>
            <a:off x="2608343" y="5418565"/>
            <a:ext cx="1343590" cy="55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Calling hours are from 8 -11 a.m. This is too limited. I would like to call after lunch time!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7D8226-46C9-6C9D-7E13-40D725764466}"/>
              </a:ext>
            </a:extLst>
          </p:cNvPr>
          <p:cNvSpPr/>
          <p:nvPr/>
        </p:nvSpPr>
        <p:spPr>
          <a:xfrm>
            <a:off x="4337121" y="5476273"/>
            <a:ext cx="1188122" cy="44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could not have the time that suited me best.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794D37-6A31-7BCA-0BCF-D53C3A937E9E}"/>
              </a:ext>
            </a:extLst>
          </p:cNvPr>
          <p:cNvSpPr/>
          <p:nvPr/>
        </p:nvSpPr>
        <p:spPr>
          <a:xfrm>
            <a:off x="6196667" y="5418565"/>
            <a:ext cx="1091204" cy="55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reminder with date, time, building and link to exact location.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2602462-EC09-C426-57B9-0E8D725F3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09" y="5536064"/>
            <a:ext cx="324000" cy="324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37A661C-EF99-B59E-529A-498C429B38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39" y="5536064"/>
            <a:ext cx="324000" cy="324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36B23C0-C67E-1F78-A17B-F263FEEDBC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42" y="5536064"/>
            <a:ext cx="324000" cy="324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4AD3983-AFBC-8C06-F85B-8FCFBA53863A}"/>
              </a:ext>
            </a:extLst>
          </p:cNvPr>
          <p:cNvSpPr/>
          <p:nvPr/>
        </p:nvSpPr>
        <p:spPr>
          <a:xfrm>
            <a:off x="7669877" y="5418565"/>
            <a:ext cx="989607" cy="55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met a new nurse. He was skilled and very friendly.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1D78503-6FED-1215-241D-EA16B7E23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77" y="5536064"/>
            <a:ext cx="324000" cy="324000"/>
          </a:xfrm>
          <a:prstGeom prst="rect">
            <a:avLst/>
          </a:prstGeom>
        </p:spPr>
      </p:pic>
      <p:sp>
        <p:nvSpPr>
          <p:cNvPr id="45" name="TextBox 157">
            <a:extLst>
              <a:ext uri="{FF2B5EF4-FFF2-40B4-BE49-F238E27FC236}">
                <a16:creationId xmlns:a16="http://schemas.microsoft.com/office/drawing/2014/main" id="{44F1B73B-E6B8-A62F-5968-559899C8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054" y="5757041"/>
            <a:ext cx="12697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Sara's experience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16EC8E7-E177-826B-28E4-20685635F198}"/>
              </a:ext>
            </a:extLst>
          </p:cNvPr>
          <p:cNvCxnSpPr>
            <a:cxnSpLocks/>
          </p:cNvCxnSpPr>
          <p:nvPr/>
        </p:nvCxnSpPr>
        <p:spPr>
          <a:xfrm flipV="1">
            <a:off x="2894719" y="1885611"/>
            <a:ext cx="0" cy="1640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oval" w="med" len="med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59BBA50-0839-CA61-C523-977A059430C5}"/>
              </a:ext>
            </a:extLst>
          </p:cNvPr>
          <p:cNvSpPr txBox="1"/>
          <p:nvPr/>
        </p:nvSpPr>
        <p:spPr>
          <a:xfrm>
            <a:off x="2896276" y="1855133"/>
            <a:ext cx="10985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April 13</a:t>
            </a:r>
            <a:r>
              <a:rPr kumimoji="0" lang="en-GB" sz="10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 p.m.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E44FD3A-C146-59A0-8E93-7A9FDD56B55C}"/>
              </a:ext>
            </a:extLst>
          </p:cNvPr>
          <p:cNvCxnSpPr>
            <a:cxnSpLocks/>
          </p:cNvCxnSpPr>
          <p:nvPr/>
        </p:nvCxnSpPr>
        <p:spPr>
          <a:xfrm flipV="1">
            <a:off x="4504450" y="1890370"/>
            <a:ext cx="0" cy="1640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oval" w="med" len="med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C27FC74-193F-AE0C-417A-288211A25FD9}"/>
              </a:ext>
            </a:extLst>
          </p:cNvPr>
          <p:cNvSpPr txBox="1"/>
          <p:nvPr/>
        </p:nvSpPr>
        <p:spPr>
          <a:xfrm>
            <a:off x="4506008" y="1859892"/>
            <a:ext cx="70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April 18</a:t>
            </a:r>
            <a:r>
              <a:rPr kumimoji="0" lang="en-GB" sz="10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15A87CE-CFE2-019C-90F1-1B6BB19C6AF1}"/>
              </a:ext>
            </a:extLst>
          </p:cNvPr>
          <p:cNvCxnSpPr>
            <a:cxnSpLocks/>
          </p:cNvCxnSpPr>
          <p:nvPr/>
        </p:nvCxnSpPr>
        <p:spPr>
          <a:xfrm flipV="1">
            <a:off x="6563375" y="1890370"/>
            <a:ext cx="0" cy="1640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oval" w="med" len="med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DC18E64-3238-85E0-C914-6D9B54913336}"/>
              </a:ext>
            </a:extLst>
          </p:cNvPr>
          <p:cNvSpPr txBox="1"/>
          <p:nvPr/>
        </p:nvSpPr>
        <p:spPr>
          <a:xfrm>
            <a:off x="6564933" y="1859892"/>
            <a:ext cx="70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April 27</a:t>
            </a:r>
            <a:r>
              <a:rPr kumimoji="0" lang="en-GB" sz="10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AA36521-519A-5918-8FED-29254EB7171A}"/>
              </a:ext>
            </a:extLst>
          </p:cNvPr>
          <p:cNvCxnSpPr>
            <a:cxnSpLocks/>
          </p:cNvCxnSpPr>
          <p:nvPr/>
        </p:nvCxnSpPr>
        <p:spPr>
          <a:xfrm flipV="1">
            <a:off x="7814792" y="1886386"/>
            <a:ext cx="0" cy="1640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oval" w="med" len="med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824B412-2392-2CFC-07CA-C9A4D387FA54}"/>
              </a:ext>
            </a:extLst>
          </p:cNvPr>
          <p:cNvSpPr txBox="1"/>
          <p:nvPr/>
        </p:nvSpPr>
        <p:spPr>
          <a:xfrm>
            <a:off x="7816350" y="1855908"/>
            <a:ext cx="70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April 30</a:t>
            </a:r>
            <a:r>
              <a:rPr kumimoji="0" lang="en-GB" sz="10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065C389-6DAA-5228-6390-14D30B80B0A9}"/>
              </a:ext>
            </a:extLst>
          </p:cNvPr>
          <p:cNvSpPr/>
          <p:nvPr/>
        </p:nvSpPr>
        <p:spPr>
          <a:xfrm>
            <a:off x="9246778" y="5425777"/>
            <a:ext cx="181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The patient's experience is represented in a separate swimlane.</a:t>
            </a:r>
          </a:p>
        </p:txBody>
      </p:sp>
      <p:pic>
        <p:nvPicPr>
          <p:cNvPr id="56" name="Picture 4" descr="Bilderesultat for light bulb free clipart">
            <a:extLst>
              <a:ext uri="{FF2B5EF4-FFF2-40B4-BE49-F238E27FC236}">
                <a16:creationId xmlns:a16="http://schemas.microsoft.com/office/drawing/2014/main" id="{50DBFDCA-2F95-D1C0-BB3E-3D89E602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9781" y="5200989"/>
            <a:ext cx="179319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A37641D-A783-F8BB-9EB3-1483D7A312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06" y="2253277"/>
            <a:ext cx="258921" cy="252001"/>
          </a:xfrm>
          <a:prstGeom prst="rect">
            <a:avLst/>
          </a:prstGeom>
        </p:spPr>
      </p:pic>
      <p:pic>
        <p:nvPicPr>
          <p:cNvPr id="58" name="Picture 57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A3624130-C121-39B8-EE04-9699DF0A44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23" y="2265941"/>
            <a:ext cx="282438" cy="282438"/>
          </a:xfrm>
          <a:prstGeom prst="rect">
            <a:avLst/>
          </a:prstGeom>
        </p:spPr>
      </p:pic>
      <p:pic>
        <p:nvPicPr>
          <p:cNvPr id="59" name="Picture 5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0B7BFE4-057A-835B-F3E2-3BE6230646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07" y="2248658"/>
            <a:ext cx="281809" cy="282446"/>
          </a:xfrm>
          <a:prstGeom prst="rect">
            <a:avLst/>
          </a:prstGeom>
        </p:spPr>
      </p:pic>
      <p:pic>
        <p:nvPicPr>
          <p:cNvPr id="60" name="Picture 5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A10AD0-A503-307E-37B9-1D462D179F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55" y="4714479"/>
            <a:ext cx="258921" cy="252001"/>
          </a:xfrm>
          <a:prstGeom prst="rect">
            <a:avLst/>
          </a:prstGeom>
        </p:spPr>
      </p:pic>
      <p:pic>
        <p:nvPicPr>
          <p:cNvPr id="61" name="Picture 60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A8E68EB7-3580-FA73-3BE9-ACD824922C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23" y="4709209"/>
            <a:ext cx="282438" cy="282438"/>
          </a:xfrm>
          <a:prstGeom prst="rect">
            <a:avLst/>
          </a:prstGeom>
        </p:spPr>
      </p:pic>
      <p:pic>
        <p:nvPicPr>
          <p:cNvPr id="62" name="Picture 6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F19A78C-43AC-F5C1-E305-A52787D2BF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20" y="4701261"/>
            <a:ext cx="281809" cy="282446"/>
          </a:xfrm>
          <a:prstGeom prst="rect">
            <a:avLst/>
          </a:prstGeom>
        </p:spPr>
      </p:pic>
      <p:pic>
        <p:nvPicPr>
          <p:cNvPr id="63" name="Picture 6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DADE97-662E-B71B-954C-3E7A6BF835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17" y="2981458"/>
            <a:ext cx="258208" cy="337105"/>
          </a:xfrm>
          <a:prstGeom prst="rect">
            <a:avLst/>
          </a:prstGeom>
        </p:spPr>
      </p:pic>
      <p:pic>
        <p:nvPicPr>
          <p:cNvPr id="64" name="Picture 63" descr="A black and white image of a person&#10;&#10;Description automatically generated">
            <a:extLst>
              <a:ext uri="{FF2B5EF4-FFF2-40B4-BE49-F238E27FC236}">
                <a16:creationId xmlns:a16="http://schemas.microsoft.com/office/drawing/2014/main" id="{4C8BB2FB-0185-875A-854D-1E44490D7F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27" y="2160416"/>
            <a:ext cx="270847" cy="347050"/>
          </a:xfrm>
          <a:prstGeom prst="rect">
            <a:avLst/>
          </a:prstGeom>
        </p:spPr>
      </p:pic>
      <p:pic>
        <p:nvPicPr>
          <p:cNvPr id="2" name="Picture 1" descr="A black and white image of a person&#10;&#10;Description automatically generated">
            <a:extLst>
              <a:ext uri="{FF2B5EF4-FFF2-40B4-BE49-F238E27FC236}">
                <a16:creationId xmlns:a16="http://schemas.microsoft.com/office/drawing/2014/main" id="{365E5764-814E-46F2-C66E-94D7B5C2B8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17" y="5440284"/>
            <a:ext cx="270847" cy="3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71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4">
            <a:extLst>
              <a:ext uri="{FF2B5EF4-FFF2-40B4-BE49-F238E27FC236}">
                <a16:creationId xmlns:a16="http://schemas.microsoft.com/office/drawing/2014/main" id="{C1F7572C-CC37-8C5E-41E8-B4BE61A51EEB}"/>
              </a:ext>
            </a:extLst>
          </p:cNvPr>
          <p:cNvSpPr/>
          <p:nvPr/>
        </p:nvSpPr>
        <p:spPr>
          <a:xfrm>
            <a:off x="1087721" y="5332115"/>
            <a:ext cx="7740000" cy="684000"/>
          </a:xfrm>
          <a:prstGeom prst="roundRect">
            <a:avLst>
              <a:gd name="adj" fmla="val 8551"/>
            </a:avLst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60">
            <a:extLst>
              <a:ext uri="{FF2B5EF4-FFF2-40B4-BE49-F238E27FC236}">
                <a16:creationId xmlns:a16="http://schemas.microsoft.com/office/drawing/2014/main" id="{E8D2C94F-DB04-C713-2981-C739D73573AA}"/>
              </a:ext>
            </a:extLst>
          </p:cNvPr>
          <p:cNvSpPr/>
          <p:nvPr/>
        </p:nvSpPr>
        <p:spPr>
          <a:xfrm>
            <a:off x="1079914" y="4541219"/>
            <a:ext cx="7740000" cy="684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45">
            <a:extLst>
              <a:ext uri="{FF2B5EF4-FFF2-40B4-BE49-F238E27FC236}">
                <a16:creationId xmlns:a16="http://schemas.microsoft.com/office/drawing/2014/main" id="{83E33F9A-FBDF-267E-D27C-BCDAA2E4DF1F}"/>
              </a:ext>
            </a:extLst>
          </p:cNvPr>
          <p:cNvSpPr/>
          <p:nvPr/>
        </p:nvSpPr>
        <p:spPr>
          <a:xfrm>
            <a:off x="1092273" y="1992884"/>
            <a:ext cx="7740000" cy="684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59">
            <a:extLst>
              <a:ext uri="{FF2B5EF4-FFF2-40B4-BE49-F238E27FC236}">
                <a16:creationId xmlns:a16="http://schemas.microsoft.com/office/drawing/2014/main" id="{D98A57AD-E0CA-B6EE-A528-D3DE501369B2}"/>
              </a:ext>
            </a:extLst>
          </p:cNvPr>
          <p:cNvSpPr/>
          <p:nvPr/>
        </p:nvSpPr>
        <p:spPr>
          <a:xfrm>
            <a:off x="1092273" y="2812616"/>
            <a:ext cx="7740000" cy="684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60">
            <a:extLst>
              <a:ext uri="{FF2B5EF4-FFF2-40B4-BE49-F238E27FC236}">
                <a16:creationId xmlns:a16="http://schemas.microsoft.com/office/drawing/2014/main" id="{83FB37FB-B73A-F3CA-F730-C065DB088BE7}"/>
              </a:ext>
            </a:extLst>
          </p:cNvPr>
          <p:cNvSpPr/>
          <p:nvPr/>
        </p:nvSpPr>
        <p:spPr>
          <a:xfrm>
            <a:off x="1092273" y="3639172"/>
            <a:ext cx="7740000" cy="684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4F8703-70C9-2078-07D0-687F76EBE91D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7750544" y="2625981"/>
            <a:ext cx="2" cy="197320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0" name="Rounded Rectangle 75">
            <a:extLst>
              <a:ext uri="{FF2B5EF4-FFF2-40B4-BE49-F238E27FC236}">
                <a16:creationId xmlns:a16="http://schemas.microsoft.com/office/drawing/2014/main" id="{9061ED11-A787-D670-8CD9-66994C80A0B0}"/>
              </a:ext>
            </a:extLst>
          </p:cNvPr>
          <p:cNvSpPr/>
          <p:nvPr/>
        </p:nvSpPr>
        <p:spPr>
          <a:xfrm>
            <a:off x="7012544" y="2049981"/>
            <a:ext cx="147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Calls the outpatient clinic to book next appointment</a:t>
            </a:r>
          </a:p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infusion. </a:t>
            </a:r>
          </a:p>
        </p:txBody>
      </p:sp>
      <p:sp>
        <p:nvSpPr>
          <p:cNvPr id="11" name="Rounded Rectangle 76">
            <a:extLst>
              <a:ext uri="{FF2B5EF4-FFF2-40B4-BE49-F238E27FC236}">
                <a16:creationId xmlns:a16="http://schemas.microsoft.com/office/drawing/2014/main" id="{CC1222E6-CAF2-BF07-BCE2-A44DBB1D95A1}"/>
              </a:ext>
            </a:extLst>
          </p:cNvPr>
          <p:cNvSpPr/>
          <p:nvPr/>
        </p:nvSpPr>
        <p:spPr>
          <a:xfrm>
            <a:off x="7012546" y="4599189"/>
            <a:ext cx="147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Reserves an appointment 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May 31</a:t>
            </a:r>
            <a:r>
              <a:rPr kumimoji="0" lang="en-GB" sz="10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2" name="AutoShape 63">
            <a:extLst>
              <a:ext uri="{FF2B5EF4-FFF2-40B4-BE49-F238E27FC236}">
                <a16:creationId xmlns:a16="http://schemas.microsoft.com/office/drawing/2014/main" id="{0B5920F9-C763-50DC-58D1-52D515308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867" y="1620566"/>
            <a:ext cx="6681864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69145" tIns="0" rIns="0" bIns="0" anchor="ctr" anchorCtr="0"/>
          <a:lstStyle/>
          <a:p>
            <a:pPr marL="0" marR="0" lvl="2" indent="0" defTabSz="995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GB" sz="1000" b="0" i="0" u="none" strike="noStrike" kern="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BOOKING OF NEXT APPOINTMENT </a:t>
            </a:r>
          </a:p>
        </p:txBody>
      </p:sp>
      <p:sp>
        <p:nvSpPr>
          <p:cNvPr id="15" name="Rounded Rectangle 45">
            <a:extLst>
              <a:ext uri="{FF2B5EF4-FFF2-40B4-BE49-F238E27FC236}">
                <a16:creationId xmlns:a16="http://schemas.microsoft.com/office/drawing/2014/main" id="{BED1FB77-2030-A1EF-CCBE-A1E609CF2F11}"/>
              </a:ext>
            </a:extLst>
          </p:cNvPr>
          <p:cNvSpPr/>
          <p:nvPr/>
        </p:nvSpPr>
        <p:spPr>
          <a:xfrm>
            <a:off x="5132974" y="4619460"/>
            <a:ext cx="1512000" cy="540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139700">
              <a:sysClr val="windowText" lastClr="000000">
                <a:alpha val="65000"/>
              </a:sysClr>
            </a:glow>
          </a:effectLst>
        </p:spPr>
        <p:txBody>
          <a:bodyPr lIns="252000" rIns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80279DCF-49A3-0294-E505-CDBEF08C75C8}"/>
              </a:ext>
            </a:extLst>
          </p:cNvPr>
          <p:cNvSpPr/>
          <p:nvPr/>
        </p:nvSpPr>
        <p:spPr>
          <a:xfrm>
            <a:off x="5134128" y="2069031"/>
            <a:ext cx="1512000" cy="540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139700">
              <a:sysClr val="windowText" lastClr="000000">
                <a:alpha val="65000"/>
              </a:sysClr>
            </a:glow>
          </a:effectLst>
        </p:spPr>
        <p:txBody>
          <a:bodyPr lIns="252000" rIns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DFEA37-24D9-976E-0166-0CF7D0CAC913}"/>
              </a:ext>
            </a:extLst>
          </p:cNvPr>
          <p:cNvCxnSpPr/>
          <p:nvPr/>
        </p:nvCxnSpPr>
        <p:spPr>
          <a:xfrm flipV="1">
            <a:off x="5599118" y="2151811"/>
            <a:ext cx="767067" cy="388741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22B470-8983-FEA2-74BD-62D6394F29A9}"/>
              </a:ext>
            </a:extLst>
          </p:cNvPr>
          <p:cNvCxnSpPr/>
          <p:nvPr/>
        </p:nvCxnSpPr>
        <p:spPr>
          <a:xfrm>
            <a:off x="5599117" y="2145837"/>
            <a:ext cx="756000" cy="40068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07E1216-C224-13C2-7D6F-9503910F73EF}"/>
              </a:ext>
            </a:extLst>
          </p:cNvPr>
          <p:cNvSpPr txBox="1"/>
          <p:nvPr/>
        </p:nvSpPr>
        <p:spPr>
          <a:xfrm>
            <a:off x="5504205" y="2150227"/>
            <a:ext cx="1090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Can't get through to call centre.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B5D615-AD67-316D-C795-4C72C9B121D2}"/>
              </a:ext>
            </a:extLst>
          </p:cNvPr>
          <p:cNvSpPr txBox="1"/>
          <p:nvPr/>
        </p:nvSpPr>
        <p:spPr>
          <a:xfrm>
            <a:off x="5544474" y="4693468"/>
            <a:ext cx="110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(Telephone system not open)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C129BC-B6D9-258B-8FE8-D7BF8342368F}"/>
              </a:ext>
            </a:extLst>
          </p:cNvPr>
          <p:cNvCxnSpPr/>
          <p:nvPr/>
        </p:nvCxnSpPr>
        <p:spPr>
          <a:xfrm flipV="1">
            <a:off x="5632851" y="4685042"/>
            <a:ext cx="767067" cy="388741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FFAE92D-85A2-073E-8851-6397049B0F21}"/>
              </a:ext>
            </a:extLst>
          </p:cNvPr>
          <p:cNvCxnSpPr/>
          <p:nvPr/>
        </p:nvCxnSpPr>
        <p:spPr>
          <a:xfrm>
            <a:off x="5632850" y="4679068"/>
            <a:ext cx="756000" cy="40068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DF8FC6F-BE5E-2AEF-FC69-981485E6B33F}"/>
              </a:ext>
            </a:extLst>
          </p:cNvPr>
          <p:cNvCxnSpPr>
            <a:cxnSpLocks/>
          </p:cNvCxnSpPr>
          <p:nvPr/>
        </p:nvCxnSpPr>
        <p:spPr>
          <a:xfrm>
            <a:off x="5833486" y="2628081"/>
            <a:ext cx="0" cy="195143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17E0577-F13E-9F41-93C3-977801107B28}"/>
              </a:ext>
            </a:extLst>
          </p:cNvPr>
          <p:cNvSpPr/>
          <p:nvPr/>
        </p:nvSpPr>
        <p:spPr>
          <a:xfrm>
            <a:off x="5361800" y="5390764"/>
            <a:ext cx="1398413" cy="55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 an answering machine saying it was outside calling hours (not true)!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C5302-DC1F-2B47-8891-A6593468FF6E}"/>
              </a:ext>
            </a:extLst>
          </p:cNvPr>
          <p:cNvSpPr/>
          <p:nvPr/>
        </p:nvSpPr>
        <p:spPr>
          <a:xfrm>
            <a:off x="7156482" y="5448472"/>
            <a:ext cx="1188122" cy="44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Finally – got an appointment on the day I wanted.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8069D4E-B281-7C7F-AEA7-779EA324C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00" y="5508263"/>
            <a:ext cx="324000" cy="324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5DB50D-691B-034F-2752-ED85A4E97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95" y="5508263"/>
            <a:ext cx="324000" cy="324000"/>
          </a:xfrm>
          <a:prstGeom prst="rect">
            <a:avLst/>
          </a:prstGeom>
        </p:spPr>
      </p:pic>
      <p:sp>
        <p:nvSpPr>
          <p:cNvPr id="30" name="Rounded Rectangle 88">
            <a:extLst>
              <a:ext uri="{FF2B5EF4-FFF2-40B4-BE49-F238E27FC236}">
                <a16:creationId xmlns:a16="http://schemas.microsoft.com/office/drawing/2014/main" id="{F71F6510-DD70-49DF-9CD6-D54831D28F9D}"/>
              </a:ext>
            </a:extLst>
          </p:cNvPr>
          <p:cNvSpPr/>
          <p:nvPr/>
        </p:nvSpPr>
        <p:spPr>
          <a:xfrm>
            <a:off x="2234830" y="2046884"/>
            <a:ext cx="1186739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Visits a MS web resource page with research news.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975D026-ABA5-4741-E222-2567DF461D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64" y="5508263"/>
            <a:ext cx="324000" cy="32400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1587B6-93EF-91B3-8FC5-F30B6EB02C4B}"/>
              </a:ext>
            </a:extLst>
          </p:cNvPr>
          <p:cNvCxnSpPr>
            <a:cxnSpLocks/>
          </p:cNvCxnSpPr>
          <p:nvPr/>
        </p:nvCxnSpPr>
        <p:spPr>
          <a:xfrm flipV="1">
            <a:off x="2786359" y="1829618"/>
            <a:ext cx="0" cy="1640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oval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22E0246-3A5F-162B-2FF8-18864B4C073E}"/>
              </a:ext>
            </a:extLst>
          </p:cNvPr>
          <p:cNvSpPr txBox="1"/>
          <p:nvPr/>
        </p:nvSpPr>
        <p:spPr>
          <a:xfrm>
            <a:off x="2787917" y="1799140"/>
            <a:ext cx="70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May 8</a:t>
            </a:r>
            <a:r>
              <a:rPr kumimoji="0" lang="en-GB" sz="10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B6309F8-07D7-5BF6-CE21-C52CD09F5DEA}"/>
              </a:ext>
            </a:extLst>
          </p:cNvPr>
          <p:cNvCxnSpPr>
            <a:cxnSpLocks/>
          </p:cNvCxnSpPr>
          <p:nvPr/>
        </p:nvCxnSpPr>
        <p:spPr>
          <a:xfrm flipV="1">
            <a:off x="5813375" y="1835415"/>
            <a:ext cx="0" cy="1640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oval" w="med" len="med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4E070A2-E0E1-C13C-7627-084BC5E94A57}"/>
              </a:ext>
            </a:extLst>
          </p:cNvPr>
          <p:cNvSpPr txBox="1"/>
          <p:nvPr/>
        </p:nvSpPr>
        <p:spPr>
          <a:xfrm>
            <a:off x="5814933" y="1804937"/>
            <a:ext cx="70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May 9</a:t>
            </a:r>
            <a:r>
              <a:rPr kumimoji="0" lang="en-GB" sz="10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6" name="Rounded Rectangle 88">
            <a:extLst>
              <a:ext uri="{FF2B5EF4-FFF2-40B4-BE49-F238E27FC236}">
                <a16:creationId xmlns:a16="http://schemas.microsoft.com/office/drawing/2014/main" id="{5D30568D-0949-90F6-E15D-EA69197A3D08}"/>
              </a:ext>
            </a:extLst>
          </p:cNvPr>
          <p:cNvSpPr/>
          <p:nvPr/>
        </p:nvSpPr>
        <p:spPr>
          <a:xfrm>
            <a:off x="3567616" y="2044093"/>
            <a:ext cx="1205664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realize that it's time to book a new appointment for infusion.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A035793-5B31-6652-D66F-EEB40DAFCAAD}"/>
              </a:ext>
            </a:extLst>
          </p:cNvPr>
          <p:cNvCxnSpPr>
            <a:cxnSpLocks/>
          </p:cNvCxnSpPr>
          <p:nvPr/>
        </p:nvCxnSpPr>
        <p:spPr>
          <a:xfrm flipV="1">
            <a:off x="4168878" y="1842437"/>
            <a:ext cx="0" cy="1640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oval" w="med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E597931-4104-7C6C-519C-BF66DD719991}"/>
              </a:ext>
            </a:extLst>
          </p:cNvPr>
          <p:cNvSpPr txBox="1"/>
          <p:nvPr/>
        </p:nvSpPr>
        <p:spPr>
          <a:xfrm>
            <a:off x="4170436" y="1811959"/>
            <a:ext cx="70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May 9</a:t>
            </a:r>
            <a:r>
              <a:rPr kumimoji="0" lang="en-GB" sz="10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00A7BD3-8F89-5927-A40E-A2E350627211}"/>
              </a:ext>
            </a:extLst>
          </p:cNvPr>
          <p:cNvCxnSpPr>
            <a:cxnSpLocks/>
          </p:cNvCxnSpPr>
          <p:nvPr/>
        </p:nvCxnSpPr>
        <p:spPr>
          <a:xfrm flipV="1">
            <a:off x="7648145" y="1835415"/>
            <a:ext cx="0" cy="1640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oval" w="med" len="med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3423F9B-EF9B-E87D-AF88-8A1661EE6CE7}"/>
              </a:ext>
            </a:extLst>
          </p:cNvPr>
          <p:cNvSpPr txBox="1"/>
          <p:nvPr/>
        </p:nvSpPr>
        <p:spPr>
          <a:xfrm>
            <a:off x="7649703" y="1804937"/>
            <a:ext cx="70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May 9</a:t>
            </a:r>
            <a:r>
              <a:rPr kumimoji="0" lang="en-GB" sz="10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1" name="TextBox 157">
            <a:extLst>
              <a:ext uri="{FF2B5EF4-FFF2-40B4-BE49-F238E27FC236}">
                <a16:creationId xmlns:a16="http://schemas.microsoft.com/office/drawing/2014/main" id="{7C635B4C-2C3E-444B-7AB9-62C6F955D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72" y="2433195"/>
            <a:ext cx="9655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Sara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2" name="TextBox 157">
            <a:extLst>
              <a:ext uri="{FF2B5EF4-FFF2-40B4-BE49-F238E27FC236}">
                <a16:creationId xmlns:a16="http://schemas.microsoft.com/office/drawing/2014/main" id="{D171E82C-7DDF-EEFF-8B01-EFECA8B60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195" y="3256611"/>
            <a:ext cx="14778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General practitioner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3" name="TextBox 157">
            <a:extLst>
              <a:ext uri="{FF2B5EF4-FFF2-40B4-BE49-F238E27FC236}">
                <a16:creationId xmlns:a16="http://schemas.microsoft.com/office/drawing/2014/main" id="{84184F99-46BE-BCF4-D37B-87FCDE700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196" y="4086851"/>
            <a:ext cx="990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Neurologist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CF4F2F0-B8A9-5879-A805-0FA648AA5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61" y="3752705"/>
            <a:ext cx="284946" cy="356183"/>
          </a:xfrm>
          <a:prstGeom prst="rect">
            <a:avLst/>
          </a:prstGeom>
        </p:spPr>
      </p:pic>
      <p:sp>
        <p:nvSpPr>
          <p:cNvPr id="46" name="TextBox 157">
            <a:extLst>
              <a:ext uri="{FF2B5EF4-FFF2-40B4-BE49-F238E27FC236}">
                <a16:creationId xmlns:a16="http://schemas.microsoft.com/office/drawing/2014/main" id="{ED79C72A-1845-6637-EED7-1ABC57B3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36" y="4988898"/>
            <a:ext cx="15379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Nurse, MS clinic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EBEFE5B-D5C1-C85A-336F-770EBBDB7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42" y="4627719"/>
            <a:ext cx="236625" cy="347050"/>
          </a:xfrm>
          <a:prstGeom prst="rect">
            <a:avLst/>
          </a:prstGeom>
        </p:spPr>
      </p:pic>
      <p:sp>
        <p:nvSpPr>
          <p:cNvPr id="50" name="TextBox 157">
            <a:extLst>
              <a:ext uri="{FF2B5EF4-FFF2-40B4-BE49-F238E27FC236}">
                <a16:creationId xmlns:a16="http://schemas.microsoft.com/office/drawing/2014/main" id="{21D9B46C-CB8F-21FF-0039-26A94D9FE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196" y="5731328"/>
            <a:ext cx="12697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Sara's experience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1E2953-19BB-3433-8A25-E687ED525A60}"/>
              </a:ext>
            </a:extLst>
          </p:cNvPr>
          <p:cNvSpPr/>
          <p:nvPr/>
        </p:nvSpPr>
        <p:spPr>
          <a:xfrm>
            <a:off x="2616553" y="5448472"/>
            <a:ext cx="1217090" cy="44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Reads about a new promising medicine.</a:t>
            </a:r>
          </a:p>
        </p:txBody>
      </p:sp>
      <p:pic>
        <p:nvPicPr>
          <p:cNvPr id="52" name="Picture 5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71DFA96-DDEF-CC97-97FE-0261EB5EA5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88" y="2181194"/>
            <a:ext cx="258921" cy="252001"/>
          </a:xfrm>
          <a:prstGeom prst="rect">
            <a:avLst/>
          </a:prstGeom>
        </p:spPr>
      </p:pic>
      <p:pic>
        <p:nvPicPr>
          <p:cNvPr id="53" name="Picture 5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DA547BF-C64D-58D4-525A-7A1632298E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78" y="4753411"/>
            <a:ext cx="258921" cy="252001"/>
          </a:xfrm>
          <a:prstGeom prst="rect">
            <a:avLst/>
          </a:prstGeom>
        </p:spPr>
      </p:pic>
      <p:pic>
        <p:nvPicPr>
          <p:cNvPr id="54" name="Picture 5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66A3B2-07D9-12DB-1A65-881D7F333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51" y="2184086"/>
            <a:ext cx="258921" cy="252001"/>
          </a:xfrm>
          <a:prstGeom prst="rect">
            <a:avLst/>
          </a:prstGeom>
        </p:spPr>
      </p:pic>
      <p:pic>
        <p:nvPicPr>
          <p:cNvPr id="55" name="Picture 5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A7F53D8-96C4-31FC-DF02-100FB51949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41" y="4756303"/>
            <a:ext cx="258921" cy="252001"/>
          </a:xfrm>
          <a:prstGeom prst="rect">
            <a:avLst/>
          </a:prstGeom>
        </p:spPr>
      </p:pic>
      <p:pic>
        <p:nvPicPr>
          <p:cNvPr id="56" name="Picture 5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33B128-6109-BB1A-E2C2-4D1487A7E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0" y="2952326"/>
            <a:ext cx="258208" cy="337105"/>
          </a:xfrm>
          <a:prstGeom prst="rect">
            <a:avLst/>
          </a:prstGeom>
        </p:spPr>
      </p:pic>
      <p:pic>
        <p:nvPicPr>
          <p:cNvPr id="57" name="Picture 56" descr="A black and white image of a person&#10;&#10;Description automatically generated">
            <a:extLst>
              <a:ext uri="{FF2B5EF4-FFF2-40B4-BE49-F238E27FC236}">
                <a16:creationId xmlns:a16="http://schemas.microsoft.com/office/drawing/2014/main" id="{200583BF-8BA2-B649-3FD4-32AE3D3C03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20" y="2118299"/>
            <a:ext cx="270847" cy="347050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EA17645F-B7B8-03C4-7D6E-7893EDD8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61" y="233982"/>
            <a:ext cx="1151181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Appointment‑booking difficulties for MS patient (2/2)</a:t>
            </a:r>
            <a:endParaRPr lang="en-US" sz="3600" dirty="0"/>
          </a:p>
        </p:txBody>
      </p:sp>
      <p:pic>
        <p:nvPicPr>
          <p:cNvPr id="19" name="Picture 18" descr="A black and white image of a person&#10;&#10;Description automatically generated">
            <a:extLst>
              <a:ext uri="{FF2B5EF4-FFF2-40B4-BE49-F238E27FC236}">
                <a16:creationId xmlns:a16="http://schemas.microsoft.com/office/drawing/2014/main" id="{3AC1D20D-805C-97BA-5526-DDD1DBC952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20" y="5406040"/>
            <a:ext cx="270847" cy="3470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96D5A6-677B-94DC-5117-7CEBC7993DAD}"/>
              </a:ext>
            </a:extLst>
          </p:cNvPr>
          <p:cNvSpPr/>
          <p:nvPr/>
        </p:nvSpPr>
        <p:spPr>
          <a:xfrm>
            <a:off x="9478978" y="4590276"/>
            <a:ext cx="159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See “Features” for highlighting deviations and errors</a:t>
            </a:r>
          </a:p>
          <a:p>
            <a:pPr defTabSz="914400"/>
            <a:endParaRPr lang="en-GB" sz="1200" kern="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4" descr="Bilderesultat for light bulb free clipart">
            <a:extLst>
              <a:ext uri="{FF2B5EF4-FFF2-40B4-BE49-F238E27FC236}">
                <a16:creationId xmlns:a16="http://schemas.microsoft.com/office/drawing/2014/main" id="{754B10D9-40AB-454B-56A7-D2966D577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1980" y="4365488"/>
            <a:ext cx="179319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14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B737-603E-C441-F502-F50D2B4BA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65125"/>
            <a:ext cx="11074400" cy="1325563"/>
          </a:xfrm>
        </p:spPr>
        <p:txBody>
          <a:bodyPr/>
          <a:lstStyle/>
          <a:p>
            <a:r>
              <a:rPr lang="en-US" dirty="0"/>
              <a:t>Cervical screening journey (1/2)</a:t>
            </a:r>
          </a:p>
        </p:txBody>
      </p:sp>
      <p:sp>
        <p:nvSpPr>
          <p:cNvPr id="4" name="Rounded Rectangle 59">
            <a:extLst>
              <a:ext uri="{FF2B5EF4-FFF2-40B4-BE49-F238E27FC236}">
                <a16:creationId xmlns:a16="http://schemas.microsoft.com/office/drawing/2014/main" id="{2068CABD-DAD8-5C92-E033-0F44BCBA2F60}"/>
              </a:ext>
            </a:extLst>
          </p:cNvPr>
          <p:cNvSpPr/>
          <p:nvPr/>
        </p:nvSpPr>
        <p:spPr>
          <a:xfrm>
            <a:off x="635000" y="3181654"/>
            <a:ext cx="10418622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60">
            <a:extLst>
              <a:ext uri="{FF2B5EF4-FFF2-40B4-BE49-F238E27FC236}">
                <a16:creationId xmlns:a16="http://schemas.microsoft.com/office/drawing/2014/main" id="{62A67DE8-12F3-29FA-2691-C601EBD8BC60}"/>
              </a:ext>
            </a:extLst>
          </p:cNvPr>
          <p:cNvSpPr/>
          <p:nvPr/>
        </p:nvSpPr>
        <p:spPr>
          <a:xfrm>
            <a:off x="635000" y="4066743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45">
            <a:extLst>
              <a:ext uri="{FF2B5EF4-FFF2-40B4-BE49-F238E27FC236}">
                <a16:creationId xmlns:a16="http://schemas.microsoft.com/office/drawing/2014/main" id="{AE970A03-7C99-F7D6-AFC9-39A4C3512EB8}"/>
              </a:ext>
            </a:extLst>
          </p:cNvPr>
          <p:cNvSpPr/>
          <p:nvPr/>
        </p:nvSpPr>
        <p:spPr>
          <a:xfrm>
            <a:off x="635000" y="2308754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8">
            <a:extLst>
              <a:ext uri="{FF2B5EF4-FFF2-40B4-BE49-F238E27FC236}">
                <a16:creationId xmlns:a16="http://schemas.microsoft.com/office/drawing/2014/main" id="{2A7B2F22-6084-E34B-30FF-5983773A728B}"/>
              </a:ext>
            </a:extLst>
          </p:cNvPr>
          <p:cNvSpPr/>
          <p:nvPr/>
        </p:nvSpPr>
        <p:spPr>
          <a:xfrm>
            <a:off x="1594955" y="3251683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prstClr val="black"/>
                </a:solidFill>
              </a:rPr>
              <a:t>Algorithm identifies individuals due for screening</a:t>
            </a:r>
          </a:p>
        </p:txBody>
      </p:sp>
      <p:sp>
        <p:nvSpPr>
          <p:cNvPr id="10" name="Rounded Rectangle 60">
            <a:extLst>
              <a:ext uri="{FF2B5EF4-FFF2-40B4-BE49-F238E27FC236}">
                <a16:creationId xmlns:a16="http://schemas.microsoft.com/office/drawing/2014/main" id="{3A69896D-2D97-335F-CF0D-94B0115482B7}"/>
              </a:ext>
            </a:extLst>
          </p:cNvPr>
          <p:cNvSpPr/>
          <p:nvPr/>
        </p:nvSpPr>
        <p:spPr>
          <a:xfrm>
            <a:off x="649584" y="4970385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57">
            <a:extLst>
              <a:ext uri="{FF2B5EF4-FFF2-40B4-BE49-F238E27FC236}">
                <a16:creationId xmlns:a16="http://schemas.microsoft.com/office/drawing/2014/main" id="{1C715A9A-2F54-52A2-B88C-9ABD06AD6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51" y="3556477"/>
            <a:ext cx="8584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Cancer registry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" name="TextBox 157">
            <a:extLst>
              <a:ext uri="{FF2B5EF4-FFF2-40B4-BE49-F238E27FC236}">
                <a16:creationId xmlns:a16="http://schemas.microsoft.com/office/drawing/2014/main" id="{3F5984FA-4012-2870-5149-65701F2F6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2700366"/>
            <a:ext cx="922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Screening participant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TextBox 157">
            <a:extLst>
              <a:ext uri="{FF2B5EF4-FFF2-40B4-BE49-F238E27FC236}">
                <a16:creationId xmlns:a16="http://schemas.microsoft.com/office/drawing/2014/main" id="{334269B5-F265-8631-8E9A-48DEBF978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84" y="4526888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Doctor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4" name="TextBox 157">
            <a:extLst>
              <a:ext uri="{FF2B5EF4-FFF2-40B4-BE49-F238E27FC236}">
                <a16:creationId xmlns:a16="http://schemas.microsoft.com/office/drawing/2014/main" id="{E6425C4A-EB7F-F7B4-2AC2-893A6B507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84" y="5429256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Laboratory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FADC6B0-861A-6E75-D418-571043F98E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" y="3358291"/>
            <a:ext cx="347166" cy="231444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67C75C7C-AA6C-5172-DC1E-3C27A7604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1" y="4178371"/>
            <a:ext cx="270264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B1EDBA5-545F-088E-B6C6-BC8747669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4" y="5119181"/>
            <a:ext cx="411497" cy="324866"/>
          </a:xfrm>
          <a:prstGeom prst="rect">
            <a:avLst/>
          </a:prstGeom>
        </p:spPr>
      </p:pic>
      <p:sp>
        <p:nvSpPr>
          <p:cNvPr id="32" name="Rounded Rectangle 69">
            <a:extLst>
              <a:ext uri="{FF2B5EF4-FFF2-40B4-BE49-F238E27FC236}">
                <a16:creationId xmlns:a16="http://schemas.microsoft.com/office/drawing/2014/main" id="{AB59F126-8DDA-0701-7129-B1A83209A41D}"/>
              </a:ext>
            </a:extLst>
          </p:cNvPr>
          <p:cNvSpPr/>
          <p:nvPr/>
        </p:nvSpPr>
        <p:spPr>
          <a:xfrm>
            <a:off x="3060220" y="3259198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US" sz="1000" kern="0" dirty="0">
                <a:solidFill>
                  <a:prstClr val="black"/>
                </a:solidFill>
              </a:rPr>
              <a:t>A notification is sent to remind about upcoming screening</a:t>
            </a:r>
          </a:p>
        </p:txBody>
      </p:sp>
      <p:sp>
        <p:nvSpPr>
          <p:cNvPr id="33" name="Rounded Rectangle 69">
            <a:extLst>
              <a:ext uri="{FF2B5EF4-FFF2-40B4-BE49-F238E27FC236}">
                <a16:creationId xmlns:a16="http://schemas.microsoft.com/office/drawing/2014/main" id="{A9BE4A3C-759A-D024-DFA9-A36796E56E7C}"/>
              </a:ext>
            </a:extLst>
          </p:cNvPr>
          <p:cNvSpPr/>
          <p:nvPr/>
        </p:nvSpPr>
        <p:spPr>
          <a:xfrm>
            <a:off x="4655665" y="2416411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US" sz="1000" kern="0" dirty="0">
                <a:solidFill>
                  <a:prstClr val="black"/>
                </a:solidFill>
              </a:rPr>
              <a:t>Calls the GP to schedule a screening appointment</a:t>
            </a:r>
          </a:p>
        </p:txBody>
      </p:sp>
      <p:sp>
        <p:nvSpPr>
          <p:cNvPr id="34" name="Rounded Rectangle 69">
            <a:extLst>
              <a:ext uri="{FF2B5EF4-FFF2-40B4-BE49-F238E27FC236}">
                <a16:creationId xmlns:a16="http://schemas.microsoft.com/office/drawing/2014/main" id="{2D36E700-7C3D-B8C2-A50D-9F74A30D5CC9}"/>
              </a:ext>
            </a:extLst>
          </p:cNvPr>
          <p:cNvSpPr/>
          <p:nvPr/>
        </p:nvSpPr>
        <p:spPr>
          <a:xfrm>
            <a:off x="6152036" y="4166752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Confirms the scheduled appointment</a:t>
            </a:r>
          </a:p>
        </p:txBody>
      </p:sp>
      <p:sp>
        <p:nvSpPr>
          <p:cNvPr id="35" name="Rounded Rectangle 69">
            <a:extLst>
              <a:ext uri="{FF2B5EF4-FFF2-40B4-BE49-F238E27FC236}">
                <a16:creationId xmlns:a16="http://schemas.microsoft.com/office/drawing/2014/main" id="{FF6FA383-DE6A-18E1-BBE1-6CA3650D734C}"/>
              </a:ext>
            </a:extLst>
          </p:cNvPr>
          <p:cNvSpPr/>
          <p:nvPr/>
        </p:nvSpPr>
        <p:spPr>
          <a:xfrm>
            <a:off x="7658173" y="4156743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US" sz="1000" kern="0" dirty="0">
                <a:solidFill>
                  <a:prstClr val="black"/>
                </a:solidFill>
              </a:rPr>
              <a:t>Reminds about the upcoming  appointment</a:t>
            </a:r>
          </a:p>
        </p:txBody>
      </p:sp>
      <p:sp>
        <p:nvSpPr>
          <p:cNvPr id="40" name="Rounded Rectangle 67">
            <a:extLst>
              <a:ext uri="{FF2B5EF4-FFF2-40B4-BE49-F238E27FC236}">
                <a16:creationId xmlns:a16="http://schemas.microsoft.com/office/drawing/2014/main" id="{222B387F-AA3F-67E5-B309-E8DC4B061BFE}"/>
              </a:ext>
            </a:extLst>
          </p:cNvPr>
          <p:cNvSpPr/>
          <p:nvPr/>
        </p:nvSpPr>
        <p:spPr>
          <a:xfrm>
            <a:off x="3067795" y="2412366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US" sz="900" kern="0" dirty="0">
                <a:solidFill>
                  <a:prstClr val="black"/>
                </a:solidFill>
              </a:rPr>
              <a:t>Receives a notification indicating it is time for screening</a:t>
            </a:r>
          </a:p>
        </p:txBody>
      </p:sp>
      <p:sp>
        <p:nvSpPr>
          <p:cNvPr id="41" name="Rounded Rectangle 67">
            <a:extLst>
              <a:ext uri="{FF2B5EF4-FFF2-40B4-BE49-F238E27FC236}">
                <a16:creationId xmlns:a16="http://schemas.microsoft.com/office/drawing/2014/main" id="{F9B10D0B-7E0A-B276-0192-3193B4ACEE3F}"/>
              </a:ext>
            </a:extLst>
          </p:cNvPr>
          <p:cNvSpPr/>
          <p:nvPr/>
        </p:nvSpPr>
        <p:spPr>
          <a:xfrm>
            <a:off x="4655665" y="4166019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US" sz="1000" kern="0" dirty="0">
                <a:solidFill>
                  <a:prstClr val="black"/>
                </a:solidFill>
              </a:rPr>
              <a:t>Schedules  an appointment for the participant</a:t>
            </a:r>
          </a:p>
        </p:txBody>
      </p:sp>
      <p:sp>
        <p:nvSpPr>
          <p:cNvPr id="42" name="Rounded Rectangle 67">
            <a:extLst>
              <a:ext uri="{FF2B5EF4-FFF2-40B4-BE49-F238E27FC236}">
                <a16:creationId xmlns:a16="http://schemas.microsoft.com/office/drawing/2014/main" id="{7127D46B-1C3F-BE72-A856-A2690B4F99BF}"/>
              </a:ext>
            </a:extLst>
          </p:cNvPr>
          <p:cNvSpPr/>
          <p:nvPr/>
        </p:nvSpPr>
        <p:spPr>
          <a:xfrm>
            <a:off x="6175115" y="2417825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US" sz="1000" kern="0" dirty="0">
                <a:solidFill>
                  <a:prstClr val="black"/>
                </a:solidFill>
              </a:rPr>
              <a:t>Receives  confirmation </a:t>
            </a:r>
            <a:br>
              <a:rPr lang="en-US" sz="1000" kern="0" dirty="0">
                <a:solidFill>
                  <a:prstClr val="black"/>
                </a:solidFill>
              </a:rPr>
            </a:br>
            <a:r>
              <a:rPr lang="en-US" sz="1000" kern="0" dirty="0">
                <a:solidFill>
                  <a:prstClr val="black"/>
                </a:solidFill>
              </a:rPr>
              <a:t>of the appointment</a:t>
            </a:r>
          </a:p>
        </p:txBody>
      </p:sp>
      <p:sp>
        <p:nvSpPr>
          <p:cNvPr id="43" name="Rounded Rectangle 67">
            <a:extLst>
              <a:ext uri="{FF2B5EF4-FFF2-40B4-BE49-F238E27FC236}">
                <a16:creationId xmlns:a16="http://schemas.microsoft.com/office/drawing/2014/main" id="{F053DFF3-BCAE-D087-C105-D89AB040EEE5}"/>
              </a:ext>
            </a:extLst>
          </p:cNvPr>
          <p:cNvSpPr/>
          <p:nvPr/>
        </p:nvSpPr>
        <p:spPr>
          <a:xfrm>
            <a:off x="7658173" y="2416411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US" sz="1000" kern="0" dirty="0">
                <a:solidFill>
                  <a:prstClr val="black"/>
                </a:solidFill>
              </a:rPr>
              <a:t>Receives reminder about the upcoming appointment</a:t>
            </a:r>
          </a:p>
        </p:txBody>
      </p:sp>
      <p:sp>
        <p:nvSpPr>
          <p:cNvPr id="44" name="Rounded Rectangle 69">
            <a:extLst>
              <a:ext uri="{FF2B5EF4-FFF2-40B4-BE49-F238E27FC236}">
                <a16:creationId xmlns:a16="http://schemas.microsoft.com/office/drawing/2014/main" id="{D699E7ED-8912-3649-7F44-1EA0EF33B8DC}"/>
              </a:ext>
            </a:extLst>
          </p:cNvPr>
          <p:cNvSpPr/>
          <p:nvPr/>
        </p:nvSpPr>
        <p:spPr>
          <a:xfrm>
            <a:off x="9394465" y="4166019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US" sz="900" kern="0" dirty="0">
                <a:solidFill>
                  <a:prstClr val="black"/>
                </a:solidFill>
              </a:rPr>
              <a:t>Explains the procedure and collects a cervical cell sample for analysis </a:t>
            </a:r>
          </a:p>
        </p:txBody>
      </p:sp>
      <p:sp>
        <p:nvSpPr>
          <p:cNvPr id="45" name="Rounded Rectangle 67">
            <a:extLst>
              <a:ext uri="{FF2B5EF4-FFF2-40B4-BE49-F238E27FC236}">
                <a16:creationId xmlns:a16="http://schemas.microsoft.com/office/drawing/2014/main" id="{C6611652-AC13-5138-3267-2F3FEFEDF5F8}"/>
              </a:ext>
            </a:extLst>
          </p:cNvPr>
          <p:cNvSpPr/>
          <p:nvPr/>
        </p:nvSpPr>
        <p:spPr>
          <a:xfrm>
            <a:off x="9394465" y="2416411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US" sz="1000" kern="0" dirty="0">
                <a:solidFill>
                  <a:prstClr val="black"/>
                </a:solidFill>
              </a:rPr>
              <a:t>Meets at the doctor's office to take a cervix test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6409167-127A-C7A7-9CE9-93448E9E05AE}"/>
              </a:ext>
            </a:extLst>
          </p:cNvPr>
          <p:cNvCxnSpPr>
            <a:cxnSpLocks/>
          </p:cNvCxnSpPr>
          <p:nvPr/>
        </p:nvCxnSpPr>
        <p:spPr>
          <a:xfrm flipV="1">
            <a:off x="6859509" y="2988366"/>
            <a:ext cx="0" cy="116406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9009688-979A-20ED-F973-66D9E7257B01}"/>
              </a:ext>
            </a:extLst>
          </p:cNvPr>
          <p:cNvCxnSpPr>
            <a:cxnSpLocks/>
          </p:cNvCxnSpPr>
          <p:nvPr/>
        </p:nvCxnSpPr>
        <p:spPr>
          <a:xfrm flipV="1">
            <a:off x="8342566" y="2988366"/>
            <a:ext cx="0" cy="116406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1F0FA72-6096-50CE-8858-7A077C22E12A}"/>
              </a:ext>
            </a:extLst>
          </p:cNvPr>
          <p:cNvCxnSpPr>
            <a:cxnSpLocks/>
          </p:cNvCxnSpPr>
          <p:nvPr/>
        </p:nvCxnSpPr>
        <p:spPr>
          <a:xfrm flipV="1">
            <a:off x="10047007" y="3001951"/>
            <a:ext cx="0" cy="116406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395999F-D8DB-5968-401E-D00C17CDAE99}"/>
              </a:ext>
            </a:extLst>
          </p:cNvPr>
          <p:cNvCxnSpPr>
            <a:cxnSpLocks/>
            <a:stCxn id="33" idx="2"/>
            <a:endCxn id="41" idx="0"/>
          </p:cNvCxnSpPr>
          <p:nvPr/>
        </p:nvCxnSpPr>
        <p:spPr>
          <a:xfrm>
            <a:off x="5303665" y="2992411"/>
            <a:ext cx="0" cy="117360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3DC8B2B-58AC-9700-9650-DF6E05F9E93A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3708220" y="3001951"/>
            <a:ext cx="0" cy="25724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pic>
        <p:nvPicPr>
          <p:cNvPr id="61" name="Picture 6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95F9F5-378F-9B5A-D16B-DC5223244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72" y="2560753"/>
            <a:ext cx="258921" cy="252001"/>
          </a:xfrm>
          <a:prstGeom prst="rect">
            <a:avLst/>
          </a:prstGeom>
        </p:spPr>
      </p:pic>
      <p:pic>
        <p:nvPicPr>
          <p:cNvPr id="62" name="Picture 6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CB64152-3004-A7AF-3B41-7913D2DD7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73" y="4328018"/>
            <a:ext cx="258921" cy="252001"/>
          </a:xfrm>
          <a:prstGeom prst="rect">
            <a:avLst/>
          </a:prstGeom>
        </p:spPr>
      </p:pic>
      <p:pic>
        <p:nvPicPr>
          <p:cNvPr id="63" name="Picture 62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AAC71313-6F0A-24B0-5E9E-B6D5CE038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35" y="2582048"/>
            <a:ext cx="282438" cy="282438"/>
          </a:xfrm>
          <a:prstGeom prst="rect">
            <a:avLst/>
          </a:prstGeom>
        </p:spPr>
      </p:pic>
      <p:pic>
        <p:nvPicPr>
          <p:cNvPr id="64" name="Picture 6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7F3AA09-BD89-EBC8-CDD4-9583F72058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25" y="2530308"/>
            <a:ext cx="281809" cy="282446"/>
          </a:xfrm>
          <a:prstGeom prst="rect">
            <a:avLst/>
          </a:prstGeom>
        </p:spPr>
      </p:pic>
      <p:pic>
        <p:nvPicPr>
          <p:cNvPr id="66" name="Picture 6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0FF009B-52D9-CD3A-7B15-8CA0A2758A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24" y="4294520"/>
            <a:ext cx="281809" cy="282446"/>
          </a:xfrm>
          <a:prstGeom prst="rect">
            <a:avLst/>
          </a:prstGeom>
        </p:spPr>
      </p:pic>
      <p:pic>
        <p:nvPicPr>
          <p:cNvPr id="67" name="Picture 66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0874F166-761C-32A1-9342-0FC0F278DA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91" y="2573052"/>
            <a:ext cx="282438" cy="282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9B685F-E608-E263-86B2-F76A8F2A2E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4" y="2381538"/>
            <a:ext cx="275745" cy="360000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5EA23A-9280-D2D7-4CBA-076D3CC88A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53" y="2564880"/>
            <a:ext cx="275069" cy="277779"/>
          </a:xfrm>
          <a:prstGeom prst="rect">
            <a:avLst/>
          </a:prstGeom>
        </p:spPr>
      </p:pic>
      <p:sp>
        <p:nvSpPr>
          <p:cNvPr id="19" name="AutoShape 63">
            <a:extLst>
              <a:ext uri="{FF2B5EF4-FFF2-40B4-BE49-F238E27FC236}">
                <a16:creationId xmlns:a16="http://schemas.microsoft.com/office/drawing/2014/main" id="{EE21F8C5-A318-A496-464D-43A5465C2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748" y="1970979"/>
            <a:ext cx="6012000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Planning and scheduling</a:t>
            </a:r>
          </a:p>
        </p:txBody>
      </p:sp>
      <p:sp>
        <p:nvSpPr>
          <p:cNvPr id="21" name="AutoShape 63">
            <a:extLst>
              <a:ext uri="{FF2B5EF4-FFF2-40B4-BE49-F238E27FC236}">
                <a16:creationId xmlns:a16="http://schemas.microsoft.com/office/drawing/2014/main" id="{4CE52DCA-E1E9-A1F4-D21A-545175202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8650" y="1976241"/>
            <a:ext cx="3168000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lvl="0" defTabSz="995363">
              <a:buSzPct val="90000"/>
              <a:defRPr/>
            </a:pPr>
            <a:r>
              <a:rPr lang="en-GB" sz="1200" kern="0" spc="100" dirty="0">
                <a:cs typeface="Arial" charset="0"/>
              </a:rPr>
              <a:t>Screening test and analysis</a:t>
            </a:r>
            <a:endParaRPr kumimoji="0" lang="en-GB" sz="1200" b="0" i="0" u="none" strike="noStrike" kern="0" cap="none" spc="100" normalizeH="0" baseline="0" noProof="0" dirty="0">
              <a:ln>
                <a:noFill/>
              </a:ln>
              <a:effectLst/>
              <a:uLnTx/>
              <a:uFillTx/>
              <a:cs typeface="Arial" charset="0"/>
            </a:endParaRPr>
          </a:p>
        </p:txBody>
      </p:sp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6514F6-3F99-F12A-EB5F-24B389F204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96" y="3413683"/>
            <a:ext cx="253226" cy="252000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2AE8BD3-9151-C5DF-1A20-03F9722BF1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13" y="4309501"/>
            <a:ext cx="253226" cy="252000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91C7193-5398-AAB3-7D5B-A63E13745D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91" y="4286371"/>
            <a:ext cx="253226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96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9">
            <a:extLst>
              <a:ext uri="{FF2B5EF4-FFF2-40B4-BE49-F238E27FC236}">
                <a16:creationId xmlns:a16="http://schemas.microsoft.com/office/drawing/2014/main" id="{FACE182C-8441-C29C-DC9D-DD0A7D1E8FD5}"/>
              </a:ext>
            </a:extLst>
          </p:cNvPr>
          <p:cNvSpPr/>
          <p:nvPr/>
        </p:nvSpPr>
        <p:spPr>
          <a:xfrm>
            <a:off x="683766" y="3177618"/>
            <a:ext cx="9910345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60">
            <a:extLst>
              <a:ext uri="{FF2B5EF4-FFF2-40B4-BE49-F238E27FC236}">
                <a16:creationId xmlns:a16="http://schemas.microsoft.com/office/drawing/2014/main" id="{BA4EA31C-B5FA-061B-8795-74462CCC8F37}"/>
              </a:ext>
            </a:extLst>
          </p:cNvPr>
          <p:cNvSpPr/>
          <p:nvPr/>
        </p:nvSpPr>
        <p:spPr>
          <a:xfrm>
            <a:off x="683767" y="4062707"/>
            <a:ext cx="9910344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45">
            <a:extLst>
              <a:ext uri="{FF2B5EF4-FFF2-40B4-BE49-F238E27FC236}">
                <a16:creationId xmlns:a16="http://schemas.microsoft.com/office/drawing/2014/main" id="{2DFED40F-E3A4-1ED5-78A0-F678A48A4CA2}"/>
              </a:ext>
            </a:extLst>
          </p:cNvPr>
          <p:cNvSpPr/>
          <p:nvPr/>
        </p:nvSpPr>
        <p:spPr>
          <a:xfrm>
            <a:off x="683766" y="2292109"/>
            <a:ext cx="9910344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8">
            <a:extLst>
              <a:ext uri="{FF2B5EF4-FFF2-40B4-BE49-F238E27FC236}">
                <a16:creationId xmlns:a16="http://schemas.microsoft.com/office/drawing/2014/main" id="{F4AB4C3F-EE61-CA35-FF83-C35CA280AAFD}"/>
              </a:ext>
            </a:extLst>
          </p:cNvPr>
          <p:cNvSpPr/>
          <p:nvPr/>
        </p:nvSpPr>
        <p:spPr>
          <a:xfrm>
            <a:off x="1532856" y="2390216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prstClr val="black"/>
                </a:solidFill>
              </a:rPr>
              <a:t>Completes payment for the screening and departs.</a:t>
            </a:r>
          </a:p>
        </p:txBody>
      </p:sp>
      <p:sp>
        <p:nvSpPr>
          <p:cNvPr id="10" name="Rounded Rectangle 60">
            <a:extLst>
              <a:ext uri="{FF2B5EF4-FFF2-40B4-BE49-F238E27FC236}">
                <a16:creationId xmlns:a16="http://schemas.microsoft.com/office/drawing/2014/main" id="{BCCE5A15-5F40-5813-C0D7-A018038FC14E}"/>
              </a:ext>
            </a:extLst>
          </p:cNvPr>
          <p:cNvSpPr/>
          <p:nvPr/>
        </p:nvSpPr>
        <p:spPr>
          <a:xfrm>
            <a:off x="683766" y="4967309"/>
            <a:ext cx="9910344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4EBD22-983A-EB9B-6C91-EB64AAB0E99D}"/>
              </a:ext>
            </a:extLst>
          </p:cNvPr>
          <p:cNvGrpSpPr/>
          <p:nvPr/>
        </p:nvGrpSpPr>
        <p:grpSpPr>
          <a:xfrm>
            <a:off x="2828755" y="4137267"/>
            <a:ext cx="1296000" cy="1496042"/>
            <a:chOff x="3062640" y="1780688"/>
            <a:chExt cx="1296000" cy="1496042"/>
          </a:xfrm>
        </p:grpSpPr>
        <p:sp>
          <p:nvSpPr>
            <p:cNvPr id="24" name="Rounded Rectangle 67">
              <a:extLst>
                <a:ext uri="{FF2B5EF4-FFF2-40B4-BE49-F238E27FC236}">
                  <a16:creationId xmlns:a16="http://schemas.microsoft.com/office/drawing/2014/main" id="{47A4B814-CAF0-99A9-91F3-0B2BE4E34034}"/>
                </a:ext>
              </a:extLst>
            </p:cNvPr>
            <p:cNvSpPr/>
            <p:nvPr/>
          </p:nvSpPr>
          <p:spPr>
            <a:xfrm>
              <a:off x="3062640" y="2700730"/>
              <a:ext cx="1296000" cy="576000"/>
            </a:xfrm>
            <a:prstGeom prst="roundRect">
              <a:avLst>
                <a:gd name="adj" fmla="val 1202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defTabSz="457200">
                <a:lnSpc>
                  <a:spcPts val="900"/>
                </a:lnSpc>
              </a:pPr>
              <a:r>
                <a:rPr lang="en-US" sz="1000" kern="0" dirty="0">
                  <a:solidFill>
                    <a:prstClr val="black"/>
                  </a:solidFill>
                </a:rPr>
                <a:t>Receives the cell sample to be analyzed</a:t>
              </a:r>
            </a:p>
          </p:txBody>
        </p:sp>
        <p:sp>
          <p:nvSpPr>
            <p:cNvPr id="25" name="Rounded Rectangle 69">
              <a:extLst>
                <a:ext uri="{FF2B5EF4-FFF2-40B4-BE49-F238E27FC236}">
                  <a16:creationId xmlns:a16="http://schemas.microsoft.com/office/drawing/2014/main" id="{26EDD769-3BED-AD9A-006E-0C100A81A4CF}"/>
                </a:ext>
              </a:extLst>
            </p:cNvPr>
            <p:cNvSpPr/>
            <p:nvPr/>
          </p:nvSpPr>
          <p:spPr>
            <a:xfrm>
              <a:off x="3062640" y="1780688"/>
              <a:ext cx="1296000" cy="576000"/>
            </a:xfrm>
            <a:prstGeom prst="roundRect">
              <a:avLst>
                <a:gd name="adj" fmla="val 12023"/>
              </a:avLst>
            </a:prstGeom>
            <a:solidFill>
              <a:srgbClr val="4BACC6">
                <a:lumMod val="20000"/>
                <a:lumOff val="80000"/>
              </a:srgbClr>
            </a:solidFill>
            <a:ln w="28575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lIns="360000" tIns="0" rIns="36000" bIns="0" anchor="ctr"/>
            <a:lstStyle/>
            <a:p>
              <a:pPr defTabSz="457200">
                <a:lnSpc>
                  <a:spcPts val="800"/>
                </a:lnSpc>
              </a:pPr>
              <a:r>
                <a:rPr lang="en-US" sz="900" kern="0" dirty="0">
                  <a:solidFill>
                    <a:prstClr val="black"/>
                  </a:solidFill>
                </a:rPr>
                <a:t>Sends the cervical sample to a laboratory for analysis  through a courier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F439529-4A9C-6A87-E5E0-7B74C0565AC1}"/>
                </a:ext>
              </a:extLst>
            </p:cNvPr>
            <p:cNvCxnSpPr>
              <a:cxnSpLocks/>
              <a:stCxn id="25" idx="2"/>
              <a:endCxn id="24" idx="0"/>
            </p:cNvCxnSpPr>
            <p:nvPr/>
          </p:nvCxnSpPr>
          <p:spPr>
            <a:xfrm>
              <a:off x="3710640" y="2356688"/>
              <a:ext cx="0" cy="344042"/>
            </a:xfrm>
            <a:prstGeom prst="straightConnector1">
              <a:avLst/>
            </a:prstGeom>
            <a:noFill/>
            <a:ln w="22225" cap="flat" cmpd="sng" algn="ctr">
              <a:solidFill>
                <a:sysClr val="window" lastClr="FFFFFF">
                  <a:lumMod val="50000"/>
                </a:sysClr>
              </a:solidFill>
              <a:prstDash val="sysDash"/>
              <a:tailEnd type="triangle" w="med" len="med"/>
            </a:ln>
            <a:effectLst/>
          </p:spPr>
        </p:cxnSp>
      </p:grpSp>
      <p:sp>
        <p:nvSpPr>
          <p:cNvPr id="27" name="TextBox 157">
            <a:extLst>
              <a:ext uri="{FF2B5EF4-FFF2-40B4-BE49-F238E27FC236}">
                <a16:creationId xmlns:a16="http://schemas.microsoft.com/office/drawing/2014/main" id="{1B627833-0068-15D6-A69B-4E58C2A1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43" y="3558962"/>
            <a:ext cx="6948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Cancer registry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8" name="TextBox 157">
            <a:extLst>
              <a:ext uri="{FF2B5EF4-FFF2-40B4-BE49-F238E27FC236}">
                <a16:creationId xmlns:a16="http://schemas.microsoft.com/office/drawing/2014/main" id="{96C25E6E-B8C2-D0D4-72BE-BACBDCC1D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66" y="2696330"/>
            <a:ext cx="922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Screening participant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9" name="TextBox 157">
            <a:extLst>
              <a:ext uri="{FF2B5EF4-FFF2-40B4-BE49-F238E27FC236}">
                <a16:creationId xmlns:a16="http://schemas.microsoft.com/office/drawing/2014/main" id="{E72FD14B-55F0-0CA5-B3DE-DD02CB8AD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45" y="4539064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Doctor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157">
            <a:extLst>
              <a:ext uri="{FF2B5EF4-FFF2-40B4-BE49-F238E27FC236}">
                <a16:creationId xmlns:a16="http://schemas.microsoft.com/office/drawing/2014/main" id="{A6ACE6AA-DB3B-E71D-C439-C214D88D8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50" y="5425220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Laboratory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9EBC48F-356B-E4EB-0C3B-9BACCAD567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6" y="3354255"/>
            <a:ext cx="347166" cy="231444"/>
          </a:xfrm>
          <a:prstGeom prst="rect">
            <a:avLst/>
          </a:prstGeom>
        </p:spPr>
      </p:pic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04325C44-94A0-786A-65B7-AD0FBA89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" y="4174335"/>
            <a:ext cx="270264" cy="36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B1A96A3-9546-811F-2F71-3B9B5930E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0" y="5115145"/>
            <a:ext cx="411497" cy="324866"/>
          </a:xfrm>
          <a:prstGeom prst="rect">
            <a:avLst/>
          </a:prstGeom>
        </p:spPr>
      </p:pic>
      <p:sp>
        <p:nvSpPr>
          <p:cNvPr id="38" name="Rounded Rectangle 88">
            <a:extLst>
              <a:ext uri="{FF2B5EF4-FFF2-40B4-BE49-F238E27FC236}">
                <a16:creationId xmlns:a16="http://schemas.microsoft.com/office/drawing/2014/main" id="{DAFF2375-E614-4CD9-0C91-5F493406372E}"/>
              </a:ext>
            </a:extLst>
          </p:cNvPr>
          <p:cNvSpPr/>
          <p:nvPr/>
        </p:nvSpPr>
        <p:spPr>
          <a:xfrm>
            <a:off x="4324652" y="5056337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prstClr val="black"/>
                </a:solidFill>
              </a:rPr>
              <a:t>Checks the participant's historical data and analyzes the current cell sample</a:t>
            </a:r>
          </a:p>
        </p:txBody>
      </p:sp>
      <p:sp>
        <p:nvSpPr>
          <p:cNvPr id="43" name="Rounded Rectangle 69">
            <a:extLst>
              <a:ext uri="{FF2B5EF4-FFF2-40B4-BE49-F238E27FC236}">
                <a16:creationId xmlns:a16="http://schemas.microsoft.com/office/drawing/2014/main" id="{8EEFD933-60A0-7048-515C-8CBFF157BA53}"/>
              </a:ext>
            </a:extLst>
          </p:cNvPr>
          <p:cNvSpPr/>
          <p:nvPr/>
        </p:nvSpPr>
        <p:spPr>
          <a:xfrm>
            <a:off x="5712548" y="5056337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The lab  electronically forwards the test results</a:t>
            </a:r>
            <a:endParaRPr lang="en-US" sz="1000" kern="0" dirty="0">
              <a:solidFill>
                <a:prstClr val="black"/>
              </a:solidFill>
            </a:endParaRPr>
          </a:p>
        </p:txBody>
      </p:sp>
      <p:sp>
        <p:nvSpPr>
          <p:cNvPr id="44" name="Rounded Rectangle 67">
            <a:extLst>
              <a:ext uri="{FF2B5EF4-FFF2-40B4-BE49-F238E27FC236}">
                <a16:creationId xmlns:a16="http://schemas.microsoft.com/office/drawing/2014/main" id="{71F2F56C-DA0B-E65B-B871-D62394649711}"/>
              </a:ext>
            </a:extLst>
          </p:cNvPr>
          <p:cNvSpPr/>
          <p:nvPr/>
        </p:nvSpPr>
        <p:spPr>
          <a:xfrm>
            <a:off x="5712548" y="4169010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Receives test result from the lab</a:t>
            </a:r>
            <a:endParaRPr lang="en-US" sz="1000" kern="0" dirty="0">
              <a:solidFill>
                <a:prstClr val="black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3FF17F9-1348-2172-C5DD-F6772757FF9F}"/>
              </a:ext>
            </a:extLst>
          </p:cNvPr>
          <p:cNvCxnSpPr>
            <a:cxnSpLocks/>
            <a:stCxn id="43" idx="0"/>
            <a:endCxn id="44" idx="2"/>
          </p:cNvCxnSpPr>
          <p:nvPr/>
        </p:nvCxnSpPr>
        <p:spPr>
          <a:xfrm flipV="1">
            <a:off x="6360548" y="4745010"/>
            <a:ext cx="0" cy="311327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54" name="Rounded Rectangle 69">
            <a:extLst>
              <a:ext uri="{FF2B5EF4-FFF2-40B4-BE49-F238E27FC236}">
                <a16:creationId xmlns:a16="http://schemas.microsoft.com/office/drawing/2014/main" id="{2B861313-791F-8FCE-F338-942876105821}"/>
              </a:ext>
            </a:extLst>
          </p:cNvPr>
          <p:cNvSpPr/>
          <p:nvPr/>
        </p:nvSpPr>
        <p:spPr>
          <a:xfrm>
            <a:off x="7280891" y="5056337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The lab  electronically forwards the test results</a:t>
            </a:r>
          </a:p>
        </p:txBody>
      </p:sp>
      <p:sp>
        <p:nvSpPr>
          <p:cNvPr id="55" name="Rounded Rectangle 67">
            <a:extLst>
              <a:ext uri="{FF2B5EF4-FFF2-40B4-BE49-F238E27FC236}">
                <a16:creationId xmlns:a16="http://schemas.microsoft.com/office/drawing/2014/main" id="{B8016EE8-330B-42BA-2225-FD03813D027B}"/>
              </a:ext>
            </a:extLst>
          </p:cNvPr>
          <p:cNvSpPr/>
          <p:nvPr/>
        </p:nvSpPr>
        <p:spPr>
          <a:xfrm>
            <a:off x="7282476" y="3267618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Registers the result in the database</a:t>
            </a:r>
            <a:endParaRPr lang="en-US" sz="1000" kern="0" dirty="0">
              <a:solidFill>
                <a:prstClr val="black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441ACBA-B7E9-9EAC-EE28-7125EBCC906C}"/>
              </a:ext>
            </a:extLst>
          </p:cNvPr>
          <p:cNvCxnSpPr>
            <a:cxnSpLocks/>
            <a:stCxn id="54" idx="0"/>
            <a:endCxn id="55" idx="2"/>
          </p:cNvCxnSpPr>
          <p:nvPr/>
        </p:nvCxnSpPr>
        <p:spPr>
          <a:xfrm flipV="1">
            <a:off x="7928891" y="3843618"/>
            <a:ext cx="1585" cy="1212719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61" name="Rounded Rectangle 69">
            <a:extLst>
              <a:ext uri="{FF2B5EF4-FFF2-40B4-BE49-F238E27FC236}">
                <a16:creationId xmlns:a16="http://schemas.microsoft.com/office/drawing/2014/main" id="{2FB10C47-8988-1B9C-52AA-80F31AB28FEC}"/>
              </a:ext>
            </a:extLst>
          </p:cNvPr>
          <p:cNvSpPr/>
          <p:nvPr/>
        </p:nvSpPr>
        <p:spPr>
          <a:xfrm>
            <a:off x="8838130" y="4143097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Notifies the patient that the test result is normal </a:t>
            </a:r>
          </a:p>
        </p:txBody>
      </p:sp>
      <p:sp>
        <p:nvSpPr>
          <p:cNvPr id="62" name="Rounded Rectangle 67">
            <a:extLst>
              <a:ext uri="{FF2B5EF4-FFF2-40B4-BE49-F238E27FC236}">
                <a16:creationId xmlns:a16="http://schemas.microsoft.com/office/drawing/2014/main" id="{CCB42FF4-93AC-1646-509D-D0BD1EAD075E}"/>
              </a:ext>
            </a:extLst>
          </p:cNvPr>
          <p:cNvSpPr/>
          <p:nvPr/>
        </p:nvSpPr>
        <p:spPr>
          <a:xfrm>
            <a:off x="8838130" y="2394170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Informed that test result is normal</a:t>
            </a:r>
            <a:endParaRPr lang="en-US" sz="1000" kern="0" dirty="0">
              <a:solidFill>
                <a:prstClr val="black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55E0870-16D3-B9C5-9927-D06332DD7A4F}"/>
              </a:ext>
            </a:extLst>
          </p:cNvPr>
          <p:cNvCxnSpPr>
            <a:cxnSpLocks/>
          </p:cNvCxnSpPr>
          <p:nvPr/>
        </p:nvCxnSpPr>
        <p:spPr>
          <a:xfrm flipV="1">
            <a:off x="9529562" y="2964711"/>
            <a:ext cx="0" cy="1164068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pic>
        <p:nvPicPr>
          <p:cNvPr id="66" name="Content Placeholder 6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2213C35-8785-AE6E-A3EE-688C61762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95" y="4293805"/>
            <a:ext cx="275212" cy="274584"/>
          </a:xfrm>
          <a:prstGeom prst="rect">
            <a:avLst/>
          </a:prstGeom>
        </p:spPr>
      </p:pic>
      <p:pic>
        <p:nvPicPr>
          <p:cNvPr id="67" name="Content Placeholder 6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81F8454-F739-FA79-7BF1-3197FD3BEE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95" y="5207045"/>
            <a:ext cx="275212" cy="274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AB54EE-940C-7E23-2A6A-AD6866A938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10" y="2377502"/>
            <a:ext cx="275745" cy="360000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BF986D2-D7A9-AF99-0791-E16428D05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54" y="5207045"/>
            <a:ext cx="275920" cy="274584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00CA1EB-B38F-FF81-974B-BD73CE0A66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54" y="4312685"/>
            <a:ext cx="275920" cy="274584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F72D72-A1EB-75C2-5625-E2EA5523D5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25" y="5216419"/>
            <a:ext cx="275920" cy="274584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34B43CE-C74C-C286-EDE6-03A1AE0952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88" y="3418116"/>
            <a:ext cx="275920" cy="274584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A4FC215-58D6-C383-C7AE-69796911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65125"/>
            <a:ext cx="11074400" cy="1325563"/>
          </a:xfrm>
        </p:spPr>
        <p:txBody>
          <a:bodyPr/>
          <a:lstStyle/>
          <a:p>
            <a:r>
              <a:rPr lang="en-US" dirty="0"/>
              <a:t>Cervical screening journey (2/2)</a:t>
            </a:r>
          </a:p>
        </p:txBody>
      </p:sp>
      <p:sp>
        <p:nvSpPr>
          <p:cNvPr id="19" name="AutoShape 63">
            <a:extLst>
              <a:ext uri="{FF2B5EF4-FFF2-40B4-BE49-F238E27FC236}">
                <a16:creationId xmlns:a16="http://schemas.microsoft.com/office/drawing/2014/main" id="{E9FFFA4C-273E-CA17-24D4-2AB477990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748" y="1970979"/>
            <a:ext cx="3996000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defTabSz="995363">
              <a:buSzPct val="90000"/>
            </a:pPr>
            <a:r>
              <a:rPr lang="en-GB" sz="1200" kern="0" spc="100" dirty="0">
                <a:cs typeface="Arial" charset="0"/>
              </a:rPr>
              <a:t>Screening test and analysis</a:t>
            </a:r>
          </a:p>
        </p:txBody>
      </p:sp>
      <p:sp>
        <p:nvSpPr>
          <p:cNvPr id="20" name="AutoShape 63">
            <a:extLst>
              <a:ext uri="{FF2B5EF4-FFF2-40B4-BE49-F238E27FC236}">
                <a16:creationId xmlns:a16="http://schemas.microsoft.com/office/drawing/2014/main" id="{A38132A2-F2AF-0E01-D1F9-E60BDD570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600" y="1976241"/>
            <a:ext cx="4752000" cy="216000"/>
          </a:xfrm>
          <a:prstGeom prst="chevron">
            <a:avLst>
              <a:gd name="adj" fmla="val 38168"/>
            </a:avLst>
          </a:prstGeom>
          <a:solidFill>
            <a:srgbClr val="8064A2">
              <a:lumMod val="40000"/>
              <a:lumOff val="60000"/>
            </a:srgbClr>
          </a:solidFill>
          <a:ln w="19050" algn="ctr">
            <a:solidFill>
              <a:srgbClr val="8064A2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180000" tIns="0" rIns="0" bIns="0" anchor="ctr" anchorCtr="0"/>
          <a:lstStyle/>
          <a:p>
            <a:pPr lvl="0" defTabSz="995363">
              <a:buSzPct val="90000"/>
              <a:defRPr/>
            </a:pPr>
            <a:r>
              <a:rPr lang="en-GB" sz="1200" kern="0" spc="100" dirty="0">
                <a:cs typeface="Arial" charset="0"/>
              </a:rPr>
              <a:t>Communication of the results</a:t>
            </a:r>
            <a:endParaRPr kumimoji="0" lang="en-GB" sz="1200" b="0" i="0" u="none" strike="noStrike" kern="0" cap="none" spc="100" normalizeH="0" baseline="0" noProof="0" dirty="0">
              <a:ln>
                <a:noFill/>
              </a:ln>
              <a:effectLst/>
              <a:uLnTx/>
              <a:uFillTx/>
              <a:cs typeface="Arial" charset="0"/>
            </a:endParaRP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837AB9A-2411-2B8E-83CF-4D072CC6D4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80" y="2531219"/>
            <a:ext cx="275069" cy="277779"/>
          </a:xfrm>
          <a:prstGeom prst="rect">
            <a:avLst/>
          </a:prstGeom>
        </p:spPr>
      </p:pic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BC879E-573C-5FFC-4742-58D78AEA2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23" y="4316389"/>
            <a:ext cx="253226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1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3C864D5-99D8-8617-70A1-3DF66DBCEF28}"/>
              </a:ext>
            </a:extLst>
          </p:cNvPr>
          <p:cNvSpPr txBox="1">
            <a:spLocks/>
          </p:cNvSpPr>
          <p:nvPr/>
        </p:nvSpPr>
        <p:spPr>
          <a:xfrm>
            <a:off x="448235" y="1324636"/>
            <a:ext cx="5165587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Templates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Three actors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Four actors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Five actors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Six actors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Seven actors</a:t>
            </a:r>
          </a:p>
          <a:p>
            <a:r>
              <a:rPr lang="en-GB" sz="2000" dirty="0"/>
              <a:t>Healthcare symbol gallery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Actors and patient experience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Communication channels</a:t>
            </a:r>
          </a:p>
          <a:p>
            <a:r>
              <a:rPr lang="en-GB" sz="2000" dirty="0"/>
              <a:t>Special features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Journey phases and touchpoint ID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Deviations and compliance</a:t>
            </a:r>
          </a:p>
          <a:p>
            <a:r>
              <a:rPr lang="en-GB" sz="2000" dirty="0"/>
              <a:t>Diagram examples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Referral from general practitioner to specialist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Experiences of an MS patient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Screening journey – cervical cancer</a:t>
            </a:r>
          </a:p>
          <a:p>
            <a:pPr lvl="1"/>
            <a:endParaRPr lang="en-GB" sz="1600" dirty="0"/>
          </a:p>
        </p:txBody>
      </p:sp>
      <p:pic>
        <p:nvPicPr>
          <p:cNvPr id="13" name="Picture 12" descr="Logo UiO - NIFRO">
            <a:extLst>
              <a:ext uri="{FF2B5EF4-FFF2-40B4-BE49-F238E27FC236}">
                <a16:creationId xmlns:a16="http://schemas.microsoft.com/office/drawing/2014/main" id="{2E36FCA5-517E-FB1C-B5B3-6FBEC282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84" y="6053636"/>
            <a:ext cx="1342191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alto-universitetets tekniska högskola – Wikipedia">
            <a:extLst>
              <a:ext uri="{FF2B5EF4-FFF2-40B4-BE49-F238E27FC236}">
                <a16:creationId xmlns:a16="http://schemas.microsoft.com/office/drawing/2014/main" id="{671D2AF3-950F-3E36-782D-E031EF30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76" y="5903270"/>
            <a:ext cx="1104094" cy="8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INTEF logo-blue-PNG (002) - Sinpro">
            <a:extLst>
              <a:ext uri="{FF2B5EF4-FFF2-40B4-BE49-F238E27FC236}">
                <a16:creationId xmlns:a16="http://schemas.microsoft.com/office/drawing/2014/main" id="{967F50DC-6AC0-C03A-8E11-DD2C4B56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8398" r="3280" b="29522"/>
          <a:stretch/>
        </p:blipFill>
        <p:spPr bwMode="auto">
          <a:xfrm>
            <a:off x="6273792" y="6053636"/>
            <a:ext cx="2626794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5A432A-7387-5344-E2A7-879538C6B056}"/>
              </a:ext>
            </a:extLst>
          </p:cNvPr>
          <p:cNvSpPr txBox="1">
            <a:spLocks/>
          </p:cNvSpPr>
          <p:nvPr/>
        </p:nvSpPr>
        <p:spPr>
          <a:xfrm>
            <a:off x="6353800" y="501237"/>
            <a:ext cx="413093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About</a:t>
            </a:r>
            <a:endParaRPr lang="nb-NO" sz="4000" b="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9AF8891-86AC-0A1A-CC76-0E99C4AFD889}"/>
              </a:ext>
            </a:extLst>
          </p:cNvPr>
          <p:cNvSpPr txBox="1">
            <a:spLocks/>
          </p:cNvSpPr>
          <p:nvPr/>
        </p:nvSpPr>
        <p:spPr>
          <a:xfrm>
            <a:off x="6353799" y="1324636"/>
            <a:ext cx="5175055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This document is part of the Pathway Toolbox </a:t>
            </a:r>
            <a:r>
              <a:rPr lang="en-GB" sz="2000" dirty="0">
                <a:hlinkClick r:id="rId5"/>
              </a:rPr>
              <a:t>www.cjml.no/health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Developed within the Pathway research project (2021–2025) </a:t>
            </a:r>
          </a:p>
          <a:p>
            <a:pPr marL="0" indent="0">
              <a:buNone/>
            </a:pPr>
            <a:r>
              <a:rPr lang="en-GB" sz="2000" b="1" dirty="0"/>
              <a:t>Project partners: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SINTEF Digital,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University of Oslo,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Aalto University, Finland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Funded by:</a:t>
            </a:r>
          </a:p>
          <a:p>
            <a:pPr marL="0" indent="0">
              <a:buNone/>
            </a:pPr>
            <a:r>
              <a:rPr lang="en-GB" sz="2000" dirty="0"/>
              <a:t>The Research Council of Norway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2D5DBE-F197-D6A8-5D05-6EFB80242C87}"/>
              </a:ext>
            </a:extLst>
          </p:cNvPr>
          <p:cNvSpPr txBox="1">
            <a:spLocks/>
          </p:cNvSpPr>
          <p:nvPr/>
        </p:nvSpPr>
        <p:spPr>
          <a:xfrm>
            <a:off x="376518" y="501237"/>
            <a:ext cx="433241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Content</a:t>
            </a:r>
            <a:endParaRPr lang="nb-NO" sz="40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25D740-42FD-EF1F-D1FE-A03319828A8C}"/>
              </a:ext>
            </a:extLst>
          </p:cNvPr>
          <p:cNvSpPr/>
          <p:nvPr/>
        </p:nvSpPr>
        <p:spPr>
          <a:xfrm>
            <a:off x="5754504" y="0"/>
            <a:ext cx="107913" cy="6858000"/>
          </a:xfrm>
          <a:prstGeom prst="rect">
            <a:avLst/>
          </a:prstGeom>
          <a:solidFill>
            <a:srgbClr val="2AA96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Picture 27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508E4F2-62C4-2161-3E6D-8BF9FEF23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0" y="5848652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3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691F78-B85A-1DDC-D5D5-CBEE1D206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A8EFA34-C511-BEF0-3C25-A7562DFBFD13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Templates</a:t>
            </a:r>
            <a:endParaRPr lang="nb-NO" sz="4800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1274F03C-E1C1-3884-F1FD-304275314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ED3FE-9A0D-AFEB-8289-1A3723151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9">
            <a:extLst>
              <a:ext uri="{FF2B5EF4-FFF2-40B4-BE49-F238E27FC236}">
                <a16:creationId xmlns:a16="http://schemas.microsoft.com/office/drawing/2014/main" id="{1ACC3BAD-AC4B-EB62-23C4-8E6A43A08797}"/>
              </a:ext>
            </a:extLst>
          </p:cNvPr>
          <p:cNvSpPr/>
          <p:nvPr/>
        </p:nvSpPr>
        <p:spPr>
          <a:xfrm>
            <a:off x="1121461" y="2502191"/>
            <a:ext cx="10418622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60">
            <a:extLst>
              <a:ext uri="{FF2B5EF4-FFF2-40B4-BE49-F238E27FC236}">
                <a16:creationId xmlns:a16="http://schemas.microsoft.com/office/drawing/2014/main" id="{AA6CF45E-17C3-45F0-AC66-CCF2ACE9206F}"/>
              </a:ext>
            </a:extLst>
          </p:cNvPr>
          <p:cNvSpPr/>
          <p:nvPr/>
        </p:nvSpPr>
        <p:spPr>
          <a:xfrm>
            <a:off x="1121461" y="3387280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45">
            <a:extLst>
              <a:ext uri="{FF2B5EF4-FFF2-40B4-BE49-F238E27FC236}">
                <a16:creationId xmlns:a16="http://schemas.microsoft.com/office/drawing/2014/main" id="{73972F0A-4233-62E2-7AD6-DBC02C74928D}"/>
              </a:ext>
            </a:extLst>
          </p:cNvPr>
          <p:cNvSpPr/>
          <p:nvPr/>
        </p:nvSpPr>
        <p:spPr>
          <a:xfrm>
            <a:off x="1121461" y="1629291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88">
            <a:extLst>
              <a:ext uri="{FF2B5EF4-FFF2-40B4-BE49-F238E27FC236}">
                <a16:creationId xmlns:a16="http://schemas.microsoft.com/office/drawing/2014/main" id="{77C4C2C3-92C0-3567-9064-0F4BF7A884EA}"/>
              </a:ext>
            </a:extLst>
          </p:cNvPr>
          <p:cNvSpPr/>
          <p:nvPr/>
        </p:nvSpPr>
        <p:spPr>
          <a:xfrm>
            <a:off x="1970551" y="1714789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5" name="Straight Arrow Connector 40">
            <a:extLst>
              <a:ext uri="{FF2B5EF4-FFF2-40B4-BE49-F238E27FC236}">
                <a16:creationId xmlns:a16="http://schemas.microsoft.com/office/drawing/2014/main" id="{D4A99D5D-52EF-EC55-CD3C-FD481CD75C58}"/>
              </a:ext>
            </a:extLst>
          </p:cNvPr>
          <p:cNvCxnSpPr>
            <a:cxnSpLocks/>
          </p:cNvCxnSpPr>
          <p:nvPr/>
        </p:nvCxnSpPr>
        <p:spPr>
          <a:xfrm flipV="1">
            <a:off x="1790676" y="5613071"/>
            <a:ext cx="755648" cy="38124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4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Arrow Connector 40">
            <a:extLst>
              <a:ext uri="{FF2B5EF4-FFF2-40B4-BE49-F238E27FC236}">
                <a16:creationId xmlns:a16="http://schemas.microsoft.com/office/drawing/2014/main" id="{013E058A-7420-F714-1056-F73031DF9FCA}"/>
              </a:ext>
            </a:extLst>
          </p:cNvPr>
          <p:cNvCxnSpPr>
            <a:cxnSpLocks/>
          </p:cNvCxnSpPr>
          <p:nvPr/>
        </p:nvCxnSpPr>
        <p:spPr>
          <a:xfrm>
            <a:off x="1790676" y="5994317"/>
            <a:ext cx="755648" cy="52101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4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Rounded Rectangle 67">
            <a:extLst>
              <a:ext uri="{FF2B5EF4-FFF2-40B4-BE49-F238E27FC236}">
                <a16:creationId xmlns:a16="http://schemas.microsoft.com/office/drawing/2014/main" id="{E54688DD-B808-533A-573E-23D32090A34F}"/>
              </a:ext>
            </a:extLst>
          </p:cNvPr>
          <p:cNvSpPr/>
          <p:nvPr/>
        </p:nvSpPr>
        <p:spPr>
          <a:xfrm>
            <a:off x="2640639" y="6208195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18" name="Rounded Rectangle 69">
            <a:extLst>
              <a:ext uri="{FF2B5EF4-FFF2-40B4-BE49-F238E27FC236}">
                <a16:creationId xmlns:a16="http://schemas.microsoft.com/office/drawing/2014/main" id="{11C29AE0-3695-BFA6-20B1-75742B2CCC54}"/>
              </a:ext>
            </a:extLst>
          </p:cNvPr>
          <p:cNvSpPr/>
          <p:nvPr/>
        </p:nvSpPr>
        <p:spPr>
          <a:xfrm>
            <a:off x="2640639" y="5335295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B320CF-2A75-9A29-ED56-94088C9AC575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>
            <a:off x="3288639" y="5911295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1" name="Rounded Rectangle 67">
            <a:extLst>
              <a:ext uri="{FF2B5EF4-FFF2-40B4-BE49-F238E27FC236}">
                <a16:creationId xmlns:a16="http://schemas.microsoft.com/office/drawing/2014/main" id="{4774877D-0625-CA60-6C1D-A398D4A63F00}"/>
              </a:ext>
            </a:extLst>
          </p:cNvPr>
          <p:cNvSpPr/>
          <p:nvPr/>
        </p:nvSpPr>
        <p:spPr>
          <a:xfrm>
            <a:off x="4179388" y="6220886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22" name="Rounded Rectangle 69">
            <a:extLst>
              <a:ext uri="{FF2B5EF4-FFF2-40B4-BE49-F238E27FC236}">
                <a16:creationId xmlns:a16="http://schemas.microsoft.com/office/drawing/2014/main" id="{8C2FEE37-CCC6-EB5D-F023-BF1977F722FE}"/>
              </a:ext>
            </a:extLst>
          </p:cNvPr>
          <p:cNvSpPr/>
          <p:nvPr/>
        </p:nvSpPr>
        <p:spPr>
          <a:xfrm>
            <a:off x="4179388" y="5347986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4A8F42-C3F5-F628-F945-A843616F518A}"/>
              </a:ext>
            </a:extLst>
          </p:cNvPr>
          <p:cNvCxnSpPr>
            <a:cxnSpLocks/>
            <a:stCxn id="22" idx="2"/>
            <a:endCxn id="21" idx="0"/>
          </p:cNvCxnSpPr>
          <p:nvPr/>
        </p:nvCxnSpPr>
        <p:spPr>
          <a:xfrm>
            <a:off x="4827388" y="5923986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4" name="Rounded Rectangle 88">
            <a:extLst>
              <a:ext uri="{FF2B5EF4-FFF2-40B4-BE49-F238E27FC236}">
                <a16:creationId xmlns:a16="http://schemas.microsoft.com/office/drawing/2014/main" id="{BA4664F0-0ACF-CE16-69B1-41B4662FF16D}"/>
              </a:ext>
            </a:extLst>
          </p:cNvPr>
          <p:cNvSpPr/>
          <p:nvPr/>
        </p:nvSpPr>
        <p:spPr>
          <a:xfrm>
            <a:off x="9406220" y="5335295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Rounded Rectangle 88">
            <a:extLst>
              <a:ext uri="{FF2B5EF4-FFF2-40B4-BE49-F238E27FC236}">
                <a16:creationId xmlns:a16="http://schemas.microsoft.com/office/drawing/2014/main" id="{095ED3A2-16B5-7067-E7CC-549FEA509006}"/>
              </a:ext>
            </a:extLst>
          </p:cNvPr>
          <p:cNvSpPr/>
          <p:nvPr/>
        </p:nvSpPr>
        <p:spPr>
          <a:xfrm>
            <a:off x="9702970" y="5784436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Rounded Rectangle 88">
            <a:extLst>
              <a:ext uri="{FF2B5EF4-FFF2-40B4-BE49-F238E27FC236}">
                <a16:creationId xmlns:a16="http://schemas.microsoft.com/office/drawing/2014/main" id="{03B15BB3-C876-B625-9D6E-8F55498B5C01}"/>
              </a:ext>
            </a:extLst>
          </p:cNvPr>
          <p:cNvSpPr/>
          <p:nvPr/>
        </p:nvSpPr>
        <p:spPr>
          <a:xfrm>
            <a:off x="10104074" y="6201618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3" name="Picture 4" descr="Bilderesultat for light bulb free clipart">
            <a:extLst>
              <a:ext uri="{FF2B5EF4-FFF2-40B4-BE49-F238E27FC236}">
                <a16:creationId xmlns:a16="http://schemas.microsoft.com/office/drawing/2014/main" id="{28AFA737-6D41-C1D3-98ED-3615E30C5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181" y="1248387"/>
            <a:ext cx="179319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A918F10-ACCB-D3C9-7635-9740BE2BE673}"/>
              </a:ext>
            </a:extLst>
          </p:cNvPr>
          <p:cNvSpPr/>
          <p:nvPr/>
        </p:nvSpPr>
        <p:spPr>
          <a:xfrm>
            <a:off x="4759378" y="189396"/>
            <a:ext cx="1650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Position each part of the communication point in the correct swimlane.</a:t>
            </a:r>
          </a:p>
        </p:txBody>
      </p:sp>
      <p:pic>
        <p:nvPicPr>
          <p:cNvPr id="35" name="Picture 4" descr="Bilderesultat for light bulb free clipart">
            <a:extLst>
              <a:ext uri="{FF2B5EF4-FFF2-40B4-BE49-F238E27FC236}">
                <a16:creationId xmlns:a16="http://schemas.microsoft.com/office/drawing/2014/main" id="{D47665A5-413A-0394-7830-1C2B19E90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2416" y="284405"/>
            <a:ext cx="179319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0EB687D-21FE-EB7C-CF8D-4C4CCFA5E631}"/>
              </a:ext>
            </a:extLst>
          </p:cNvPr>
          <p:cNvSpPr/>
          <p:nvPr/>
        </p:nvSpPr>
        <p:spPr>
          <a:xfrm>
            <a:off x="8916158" y="189396"/>
            <a:ext cx="20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Use an action element for non-communicating events</a:t>
            </a:r>
          </a:p>
        </p:txBody>
      </p:sp>
      <p:pic>
        <p:nvPicPr>
          <p:cNvPr id="37" name="Picture 4" descr="Bilderesultat for light bulb free clipart">
            <a:extLst>
              <a:ext uri="{FF2B5EF4-FFF2-40B4-BE49-F238E27FC236}">
                <a16:creationId xmlns:a16="http://schemas.microsoft.com/office/drawing/2014/main" id="{0AF9F55D-DC17-E7B5-334C-CFD68561E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94947" y="284405"/>
            <a:ext cx="170062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1B3CD2F-F6CD-45F8-C7D4-29594EFE83FA}"/>
              </a:ext>
            </a:extLst>
          </p:cNvPr>
          <p:cNvSpPr txBox="1"/>
          <p:nvPr/>
        </p:nvSpPr>
        <p:spPr>
          <a:xfrm>
            <a:off x="140462" y="57535"/>
            <a:ext cx="36030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actors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2C80CD6-5E5C-AC33-92FE-7DCE051F8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882" y="658982"/>
            <a:ext cx="870884" cy="4267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B52659F-8AC1-D8CD-8DF7-B5590281B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797" y="236211"/>
            <a:ext cx="1471533" cy="113630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3E7D852-CDA0-55E7-E07B-8F793974091F}"/>
              </a:ext>
            </a:extLst>
          </p:cNvPr>
          <p:cNvSpPr/>
          <p:nvPr/>
        </p:nvSpPr>
        <p:spPr>
          <a:xfrm>
            <a:off x="4438804" y="214779"/>
            <a:ext cx="3778205" cy="11719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9C8D75-27B7-D7A5-CA74-60B88C4FDF99}"/>
              </a:ext>
            </a:extLst>
          </p:cNvPr>
          <p:cNvSpPr/>
          <p:nvPr/>
        </p:nvSpPr>
        <p:spPr>
          <a:xfrm>
            <a:off x="8349685" y="218227"/>
            <a:ext cx="2541286" cy="11719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ounded Rectangle 67">
            <a:extLst>
              <a:ext uri="{FF2B5EF4-FFF2-40B4-BE49-F238E27FC236}">
                <a16:creationId xmlns:a16="http://schemas.microsoft.com/office/drawing/2014/main" id="{10060D36-7A56-B183-FE63-595E1E54A6AE}"/>
              </a:ext>
            </a:extLst>
          </p:cNvPr>
          <p:cNvSpPr/>
          <p:nvPr/>
        </p:nvSpPr>
        <p:spPr>
          <a:xfrm>
            <a:off x="3345901" y="2592191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44" name="Rounded Rectangle 69">
            <a:extLst>
              <a:ext uri="{FF2B5EF4-FFF2-40B4-BE49-F238E27FC236}">
                <a16:creationId xmlns:a16="http://schemas.microsoft.com/office/drawing/2014/main" id="{D2CB6755-D54E-335C-8E95-58DECFCDD0AC}"/>
              </a:ext>
            </a:extLst>
          </p:cNvPr>
          <p:cNvSpPr/>
          <p:nvPr/>
        </p:nvSpPr>
        <p:spPr>
          <a:xfrm>
            <a:off x="3345901" y="1719291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5C35145-DC08-808F-F559-F3295D720B82}"/>
              </a:ext>
            </a:extLst>
          </p:cNvPr>
          <p:cNvCxnSpPr>
            <a:cxnSpLocks/>
            <a:stCxn id="44" idx="2"/>
            <a:endCxn id="43" idx="0"/>
          </p:cNvCxnSpPr>
          <p:nvPr/>
        </p:nvCxnSpPr>
        <p:spPr>
          <a:xfrm>
            <a:off x="3993901" y="2295291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6" name="Rounded Rectangle 67">
            <a:extLst>
              <a:ext uri="{FF2B5EF4-FFF2-40B4-BE49-F238E27FC236}">
                <a16:creationId xmlns:a16="http://schemas.microsoft.com/office/drawing/2014/main" id="{5E1E3880-7A17-4294-BD0D-C0134D5EE3D7}"/>
              </a:ext>
            </a:extLst>
          </p:cNvPr>
          <p:cNvSpPr/>
          <p:nvPr/>
        </p:nvSpPr>
        <p:spPr>
          <a:xfrm>
            <a:off x="4873963" y="3467112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47" name="Rounded Rectangle 69">
            <a:extLst>
              <a:ext uri="{FF2B5EF4-FFF2-40B4-BE49-F238E27FC236}">
                <a16:creationId xmlns:a16="http://schemas.microsoft.com/office/drawing/2014/main" id="{D22A2273-65E3-3460-A450-2930FB40712A}"/>
              </a:ext>
            </a:extLst>
          </p:cNvPr>
          <p:cNvSpPr/>
          <p:nvPr/>
        </p:nvSpPr>
        <p:spPr>
          <a:xfrm>
            <a:off x="4873963" y="2594212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FC6F04A-9022-90AE-B9B7-CDE893EB9E54}"/>
              </a:ext>
            </a:extLst>
          </p:cNvPr>
          <p:cNvCxnSpPr>
            <a:cxnSpLocks/>
            <a:stCxn id="47" idx="2"/>
            <a:endCxn id="46" idx="0"/>
          </p:cNvCxnSpPr>
          <p:nvPr/>
        </p:nvCxnSpPr>
        <p:spPr>
          <a:xfrm>
            <a:off x="5521963" y="3170212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9" name="Rounded Rectangle 67">
            <a:extLst>
              <a:ext uri="{FF2B5EF4-FFF2-40B4-BE49-F238E27FC236}">
                <a16:creationId xmlns:a16="http://schemas.microsoft.com/office/drawing/2014/main" id="{6FDDF9A8-B05E-45F4-3B22-D40411F07EEB}"/>
              </a:ext>
            </a:extLst>
          </p:cNvPr>
          <p:cNvSpPr/>
          <p:nvPr/>
        </p:nvSpPr>
        <p:spPr>
          <a:xfrm>
            <a:off x="6535330" y="3465019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sp>
        <p:nvSpPr>
          <p:cNvPr id="50" name="Rounded Rectangle 69">
            <a:extLst>
              <a:ext uri="{FF2B5EF4-FFF2-40B4-BE49-F238E27FC236}">
                <a16:creationId xmlns:a16="http://schemas.microsoft.com/office/drawing/2014/main" id="{8E154CF0-4855-9896-440F-360522117FF1}"/>
              </a:ext>
            </a:extLst>
          </p:cNvPr>
          <p:cNvSpPr/>
          <p:nvPr/>
        </p:nvSpPr>
        <p:spPr>
          <a:xfrm>
            <a:off x="6535330" y="1706294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34A567-ACFA-EAC0-8738-02B6109DA738}"/>
              </a:ext>
            </a:extLst>
          </p:cNvPr>
          <p:cNvCxnSpPr>
            <a:cxnSpLocks/>
            <a:stCxn id="49" idx="0"/>
            <a:endCxn id="50" idx="2"/>
          </p:cNvCxnSpPr>
          <p:nvPr/>
        </p:nvCxnSpPr>
        <p:spPr>
          <a:xfrm flipV="1">
            <a:off x="7183330" y="2282294"/>
            <a:ext cx="0" cy="118272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52" name="Rounded Rectangle 67">
            <a:extLst>
              <a:ext uri="{FF2B5EF4-FFF2-40B4-BE49-F238E27FC236}">
                <a16:creationId xmlns:a16="http://schemas.microsoft.com/office/drawing/2014/main" id="{E77D9F31-5797-BD6A-1AEA-83F21A31F4CA}"/>
              </a:ext>
            </a:extLst>
          </p:cNvPr>
          <p:cNvSpPr/>
          <p:nvPr/>
        </p:nvSpPr>
        <p:spPr>
          <a:xfrm>
            <a:off x="6030260" y="6197971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sp>
        <p:nvSpPr>
          <p:cNvPr id="53" name="Rounded Rectangle 69">
            <a:extLst>
              <a:ext uri="{FF2B5EF4-FFF2-40B4-BE49-F238E27FC236}">
                <a16:creationId xmlns:a16="http://schemas.microsoft.com/office/drawing/2014/main" id="{95D8A424-2DC8-5466-FC38-72EA97C5F4BA}"/>
              </a:ext>
            </a:extLst>
          </p:cNvPr>
          <p:cNvSpPr/>
          <p:nvPr/>
        </p:nvSpPr>
        <p:spPr>
          <a:xfrm>
            <a:off x="6030260" y="5325071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2E1AE2D-C09F-B466-EA57-557C64FFBB68}"/>
              </a:ext>
            </a:extLst>
          </p:cNvPr>
          <p:cNvCxnSpPr>
            <a:cxnSpLocks/>
            <a:stCxn id="52" idx="0"/>
            <a:endCxn id="53" idx="2"/>
          </p:cNvCxnSpPr>
          <p:nvPr/>
        </p:nvCxnSpPr>
        <p:spPr>
          <a:xfrm flipV="1">
            <a:off x="6678260" y="5901071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55" name="Rounded Rectangle 67">
            <a:extLst>
              <a:ext uri="{FF2B5EF4-FFF2-40B4-BE49-F238E27FC236}">
                <a16:creationId xmlns:a16="http://schemas.microsoft.com/office/drawing/2014/main" id="{03136E91-6641-B1AE-08B7-9106A5FD763B}"/>
              </a:ext>
            </a:extLst>
          </p:cNvPr>
          <p:cNvSpPr/>
          <p:nvPr/>
        </p:nvSpPr>
        <p:spPr>
          <a:xfrm>
            <a:off x="7569009" y="6225347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sp>
        <p:nvSpPr>
          <p:cNvPr id="56" name="Rounded Rectangle 69">
            <a:extLst>
              <a:ext uri="{FF2B5EF4-FFF2-40B4-BE49-F238E27FC236}">
                <a16:creationId xmlns:a16="http://schemas.microsoft.com/office/drawing/2014/main" id="{5F93F24C-5983-ECBD-0D6A-E3A7F7FF9FA0}"/>
              </a:ext>
            </a:extLst>
          </p:cNvPr>
          <p:cNvSpPr/>
          <p:nvPr/>
        </p:nvSpPr>
        <p:spPr>
          <a:xfrm>
            <a:off x="7569009" y="5352447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FF92656-2877-EC94-14DD-8F276C0BA8D5}"/>
              </a:ext>
            </a:extLst>
          </p:cNvPr>
          <p:cNvCxnSpPr>
            <a:cxnSpLocks/>
            <a:stCxn id="55" idx="0"/>
            <a:endCxn id="56" idx="2"/>
          </p:cNvCxnSpPr>
          <p:nvPr/>
        </p:nvCxnSpPr>
        <p:spPr>
          <a:xfrm flipV="1">
            <a:off x="8217009" y="5928447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2BD3BB02-AD23-B452-5239-9986FB3E9CB0}"/>
              </a:ext>
            </a:extLst>
          </p:cNvPr>
          <p:cNvSpPr/>
          <p:nvPr/>
        </p:nvSpPr>
        <p:spPr>
          <a:xfrm>
            <a:off x="528288" y="1163416"/>
            <a:ext cx="40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Identify the involved actors and find suitable icons to represent them (see more alternatives in the symbol gallery).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FF29CF9-3B20-5093-443D-5D8179F5C0F4}"/>
              </a:ext>
            </a:extLst>
          </p:cNvPr>
          <p:cNvSpPr/>
          <p:nvPr/>
        </p:nvSpPr>
        <p:spPr>
          <a:xfrm>
            <a:off x="555235" y="5347986"/>
            <a:ext cx="16882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kern="0" dirty="0">
                <a:solidFill>
                  <a:schemeClr val="accent4">
                    <a:lumMod val="50000"/>
                  </a:schemeClr>
                </a:solidFill>
              </a:rPr>
              <a:t>Choose symbol for the communication channel, see the symbol gallery.</a:t>
            </a:r>
          </a:p>
        </p:txBody>
      </p:sp>
      <p:pic>
        <p:nvPicPr>
          <p:cNvPr id="61" name="Picture 4" descr="Bilderesultat for light bulb free clipart">
            <a:extLst>
              <a:ext uri="{FF2B5EF4-FFF2-40B4-BE49-F238E27FC236}">
                <a16:creationId xmlns:a16="http://schemas.microsoft.com/office/drawing/2014/main" id="{52A72D8E-B185-E97E-CE54-D7628F792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359" y="5432883"/>
            <a:ext cx="170062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84C1C9-27E1-EB41-291C-D081E931E28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9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7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13" y="1710022"/>
            <a:ext cx="245397" cy="324000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EEF74F-EA14-9D13-4FCF-D76DEC35E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9" y="1710022"/>
            <a:ext cx="245397" cy="324000"/>
          </a:xfrm>
          <a:prstGeom prst="rect">
            <a:avLst/>
          </a:prstGeom>
        </p:spPr>
      </p:pic>
      <p:pic>
        <p:nvPicPr>
          <p:cNvPr id="69" name="Picture 68" descr="Shape&#10;&#10;Description automatically generated with low confidence">
            <a:extLst>
              <a:ext uri="{FF2B5EF4-FFF2-40B4-BE49-F238E27FC236}">
                <a16:creationId xmlns:a16="http://schemas.microsoft.com/office/drawing/2014/main" id="{6D0CC4DA-B88E-713E-F5EB-826E7FD6C4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1" y="1674022"/>
            <a:ext cx="244456" cy="360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4CD5D4C-3DE3-0406-C9A4-3DDD1E2171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2" y="2135687"/>
            <a:ext cx="301937" cy="332603"/>
          </a:xfrm>
          <a:prstGeom prst="rect">
            <a:avLst/>
          </a:prstGeom>
        </p:spPr>
      </p:pic>
      <p:pic>
        <p:nvPicPr>
          <p:cNvPr id="71" name="Picture 70" descr="Shape&#10;&#10;Description automatically generated with medium confidence">
            <a:extLst>
              <a:ext uri="{FF2B5EF4-FFF2-40B4-BE49-F238E27FC236}">
                <a16:creationId xmlns:a16="http://schemas.microsoft.com/office/drawing/2014/main" id="{4C6C300E-7085-913F-7EED-30ECC1893E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1" y="2567155"/>
            <a:ext cx="242774" cy="30441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8DEC659-1650-9645-59E4-BBB9DA9E0C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1" y="2186266"/>
            <a:ext cx="347166" cy="231444"/>
          </a:xfrm>
          <a:prstGeom prst="rect">
            <a:avLst/>
          </a:prstGeom>
        </p:spPr>
      </p:pic>
      <p:sp>
        <p:nvSpPr>
          <p:cNvPr id="74" name="TextBox 157">
            <a:extLst>
              <a:ext uri="{FF2B5EF4-FFF2-40B4-BE49-F238E27FC236}">
                <a16:creationId xmlns:a16="http://schemas.microsoft.com/office/drawing/2014/main" id="{7808E44D-F148-6AD8-BC13-D15DC4FE4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1" y="2050291"/>
            <a:ext cx="9224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&lt;Patient&gt;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5" name="TextBox 157">
            <a:extLst>
              <a:ext uri="{FF2B5EF4-FFF2-40B4-BE49-F238E27FC236}">
                <a16:creationId xmlns:a16="http://schemas.microsoft.com/office/drawing/2014/main" id="{D9E2729C-6C88-538A-54ED-7704AC5A7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867" y="2956583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1&gt;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7" name="TextBox 157">
            <a:extLst>
              <a:ext uri="{FF2B5EF4-FFF2-40B4-BE49-F238E27FC236}">
                <a16:creationId xmlns:a16="http://schemas.microsoft.com/office/drawing/2014/main" id="{8A337670-FD91-9162-4E0D-E73DBF649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61" y="3852289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2&gt;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041A2C-804B-A73A-CEE5-47D11194B3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5" y="2582533"/>
            <a:ext cx="301937" cy="300475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2DBCCF-2461-74E9-6D06-E34794250773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06" y="3552778"/>
            <a:ext cx="301937" cy="300475"/>
          </a:xfrm>
          <a:prstGeom prst="rect">
            <a:avLst/>
          </a:prstGeom>
        </p:spPr>
      </p:pic>
      <p:pic>
        <p:nvPicPr>
          <p:cNvPr id="11" name="Picture 10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18468540-6A2B-C32B-C5B4-D9934A4F11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" y="5971333"/>
            <a:ext cx="324045" cy="324045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A3B21E-568E-C55F-DE58-86B69D0E12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1" y="6360436"/>
            <a:ext cx="363987" cy="367573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5103D6-B50E-CDEB-F8CD-FB6BEE197F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1" y="6372201"/>
            <a:ext cx="344046" cy="344046"/>
          </a:xfrm>
          <a:prstGeom prst="rect">
            <a:avLst/>
          </a:prstGeom>
        </p:spPr>
      </p:pic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2CC840-8582-B1AE-631A-587E6A0C39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9" y="5956883"/>
            <a:ext cx="313969" cy="313969"/>
          </a:xfrm>
          <a:prstGeom prst="rect">
            <a:avLst/>
          </a:prstGeom>
        </p:spPr>
      </p:pic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F6C4E1C-1F6F-379C-43DB-779EACDF3F18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35" y="2620600"/>
            <a:ext cx="263865" cy="3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0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6B7EC-9470-3D6E-453B-33C701C8C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9">
            <a:extLst>
              <a:ext uri="{FF2B5EF4-FFF2-40B4-BE49-F238E27FC236}">
                <a16:creationId xmlns:a16="http://schemas.microsoft.com/office/drawing/2014/main" id="{2AFE0C0A-21E8-743A-7BF8-4895288A0447}"/>
              </a:ext>
            </a:extLst>
          </p:cNvPr>
          <p:cNvSpPr/>
          <p:nvPr/>
        </p:nvSpPr>
        <p:spPr>
          <a:xfrm>
            <a:off x="1121461" y="2502191"/>
            <a:ext cx="10418622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60">
            <a:extLst>
              <a:ext uri="{FF2B5EF4-FFF2-40B4-BE49-F238E27FC236}">
                <a16:creationId xmlns:a16="http://schemas.microsoft.com/office/drawing/2014/main" id="{DA7EF638-0E93-BB2C-23E2-733ABE136D1A}"/>
              </a:ext>
            </a:extLst>
          </p:cNvPr>
          <p:cNvSpPr/>
          <p:nvPr/>
        </p:nvSpPr>
        <p:spPr>
          <a:xfrm>
            <a:off x="1121461" y="3387280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45">
            <a:extLst>
              <a:ext uri="{FF2B5EF4-FFF2-40B4-BE49-F238E27FC236}">
                <a16:creationId xmlns:a16="http://schemas.microsoft.com/office/drawing/2014/main" id="{8A1EF588-14A6-E44B-CE9C-6746EC795950}"/>
              </a:ext>
            </a:extLst>
          </p:cNvPr>
          <p:cNvSpPr/>
          <p:nvPr/>
        </p:nvSpPr>
        <p:spPr>
          <a:xfrm>
            <a:off x="1121461" y="1629291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4">
            <a:extLst>
              <a:ext uri="{FF2B5EF4-FFF2-40B4-BE49-F238E27FC236}">
                <a16:creationId xmlns:a16="http://schemas.microsoft.com/office/drawing/2014/main" id="{465E57B9-1BB6-906E-C2FA-DFCB97446144}"/>
              </a:ext>
            </a:extLst>
          </p:cNvPr>
          <p:cNvSpPr/>
          <p:nvPr/>
        </p:nvSpPr>
        <p:spPr>
          <a:xfrm>
            <a:off x="1130343" y="4267130"/>
            <a:ext cx="10458908" cy="684000"/>
          </a:xfrm>
          <a:prstGeom prst="roundRect">
            <a:avLst>
              <a:gd name="adj" fmla="val 8551"/>
            </a:avLst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57">
            <a:extLst>
              <a:ext uri="{FF2B5EF4-FFF2-40B4-BE49-F238E27FC236}">
                <a16:creationId xmlns:a16="http://schemas.microsoft.com/office/drawing/2014/main" id="{F8D96D60-36D4-1C1B-5018-413797E5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922" y="4666305"/>
            <a:ext cx="990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Comment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Folded Corner 82">
            <a:extLst>
              <a:ext uri="{FF2B5EF4-FFF2-40B4-BE49-F238E27FC236}">
                <a16:creationId xmlns:a16="http://schemas.microsoft.com/office/drawing/2014/main" id="{AA83B716-3F1E-85C6-22AB-621F1672EE6D}"/>
              </a:ext>
            </a:extLst>
          </p:cNvPr>
          <p:cNvSpPr/>
          <p:nvPr/>
        </p:nvSpPr>
        <p:spPr>
          <a:xfrm>
            <a:off x="3462560" y="4348142"/>
            <a:ext cx="1098682" cy="540000"/>
          </a:xfrm>
          <a:prstGeom prst="foldedCorner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72000" tIns="36000" rIns="36000" bIns="36000" rtlCol="0" anchor="ctr" anchorCtr="0"/>
          <a:lstStyle/>
          <a:p>
            <a:pPr marL="0" marR="0" lvl="0" indent="0" defTabSz="4572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i="1" kern="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GB" sz="800" i="1" kern="0" dirty="0">
                <a:solidFill>
                  <a:prstClr val="black"/>
                </a:solidFill>
                <a:latin typeface="Calibri"/>
              </a:rPr>
              <a:t>his is a comment for this specific touchpoint</a:t>
            </a:r>
            <a:endParaRPr kumimoji="0" lang="en-GB" sz="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12CC7A-9479-6D1D-73FC-133AC8A7D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94" y="4357606"/>
            <a:ext cx="349028" cy="349028"/>
          </a:xfrm>
          <a:prstGeom prst="rect">
            <a:avLst/>
          </a:prstGeom>
        </p:spPr>
      </p:pic>
      <p:sp>
        <p:nvSpPr>
          <p:cNvPr id="14" name="Rounded Rectangle 88">
            <a:extLst>
              <a:ext uri="{FF2B5EF4-FFF2-40B4-BE49-F238E27FC236}">
                <a16:creationId xmlns:a16="http://schemas.microsoft.com/office/drawing/2014/main" id="{47D95829-4F48-0D0F-D1AD-B7D56ED75B5A}"/>
              </a:ext>
            </a:extLst>
          </p:cNvPr>
          <p:cNvSpPr/>
          <p:nvPr/>
        </p:nvSpPr>
        <p:spPr>
          <a:xfrm>
            <a:off x="1970551" y="1714789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5" name="Straight Arrow Connector 40">
            <a:extLst>
              <a:ext uri="{FF2B5EF4-FFF2-40B4-BE49-F238E27FC236}">
                <a16:creationId xmlns:a16="http://schemas.microsoft.com/office/drawing/2014/main" id="{1E4FB66F-D00F-8F2C-E494-AD6E66EFEC4C}"/>
              </a:ext>
            </a:extLst>
          </p:cNvPr>
          <p:cNvCxnSpPr>
            <a:cxnSpLocks/>
          </p:cNvCxnSpPr>
          <p:nvPr/>
        </p:nvCxnSpPr>
        <p:spPr>
          <a:xfrm flipV="1">
            <a:off x="1790676" y="5613071"/>
            <a:ext cx="755648" cy="38124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4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Arrow Connector 40">
            <a:extLst>
              <a:ext uri="{FF2B5EF4-FFF2-40B4-BE49-F238E27FC236}">
                <a16:creationId xmlns:a16="http://schemas.microsoft.com/office/drawing/2014/main" id="{042B68AD-C1EE-8F65-F9F6-F28148B8E05B}"/>
              </a:ext>
            </a:extLst>
          </p:cNvPr>
          <p:cNvCxnSpPr>
            <a:cxnSpLocks/>
          </p:cNvCxnSpPr>
          <p:nvPr/>
        </p:nvCxnSpPr>
        <p:spPr>
          <a:xfrm>
            <a:off x="1790676" y="5994317"/>
            <a:ext cx="755648" cy="52101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4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Rounded Rectangle 67">
            <a:extLst>
              <a:ext uri="{FF2B5EF4-FFF2-40B4-BE49-F238E27FC236}">
                <a16:creationId xmlns:a16="http://schemas.microsoft.com/office/drawing/2014/main" id="{0C53BD62-412B-9AD7-5FFF-3566103435B9}"/>
              </a:ext>
            </a:extLst>
          </p:cNvPr>
          <p:cNvSpPr/>
          <p:nvPr/>
        </p:nvSpPr>
        <p:spPr>
          <a:xfrm>
            <a:off x="2640639" y="6208195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18" name="Rounded Rectangle 69">
            <a:extLst>
              <a:ext uri="{FF2B5EF4-FFF2-40B4-BE49-F238E27FC236}">
                <a16:creationId xmlns:a16="http://schemas.microsoft.com/office/drawing/2014/main" id="{BAB0A80A-1B8A-D1C2-B0AB-848BC0577608}"/>
              </a:ext>
            </a:extLst>
          </p:cNvPr>
          <p:cNvSpPr/>
          <p:nvPr/>
        </p:nvSpPr>
        <p:spPr>
          <a:xfrm>
            <a:off x="2640639" y="5335295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4098DAA-A28D-0C62-5607-FDD91F572135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>
            <a:off x="3288639" y="5911295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1" name="Rounded Rectangle 67">
            <a:extLst>
              <a:ext uri="{FF2B5EF4-FFF2-40B4-BE49-F238E27FC236}">
                <a16:creationId xmlns:a16="http://schemas.microsoft.com/office/drawing/2014/main" id="{A47F62BB-FD95-E4EF-B288-180689F42FA6}"/>
              </a:ext>
            </a:extLst>
          </p:cNvPr>
          <p:cNvSpPr/>
          <p:nvPr/>
        </p:nvSpPr>
        <p:spPr>
          <a:xfrm>
            <a:off x="4179388" y="6220886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22" name="Rounded Rectangle 69">
            <a:extLst>
              <a:ext uri="{FF2B5EF4-FFF2-40B4-BE49-F238E27FC236}">
                <a16:creationId xmlns:a16="http://schemas.microsoft.com/office/drawing/2014/main" id="{E8C84F4E-3C1C-7BEA-94B5-DB739D2F0FA5}"/>
              </a:ext>
            </a:extLst>
          </p:cNvPr>
          <p:cNvSpPr/>
          <p:nvPr/>
        </p:nvSpPr>
        <p:spPr>
          <a:xfrm>
            <a:off x="4179388" y="5347986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9115A0-B8C8-BFB2-D5CA-7DA273742038}"/>
              </a:ext>
            </a:extLst>
          </p:cNvPr>
          <p:cNvCxnSpPr>
            <a:cxnSpLocks/>
            <a:stCxn id="22" idx="2"/>
            <a:endCxn id="21" idx="0"/>
          </p:cNvCxnSpPr>
          <p:nvPr/>
        </p:nvCxnSpPr>
        <p:spPr>
          <a:xfrm>
            <a:off x="4827388" y="5923986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4" name="Rounded Rectangle 88">
            <a:extLst>
              <a:ext uri="{FF2B5EF4-FFF2-40B4-BE49-F238E27FC236}">
                <a16:creationId xmlns:a16="http://schemas.microsoft.com/office/drawing/2014/main" id="{6F782C01-471D-E73E-DAD8-C03E1DA00D3F}"/>
              </a:ext>
            </a:extLst>
          </p:cNvPr>
          <p:cNvSpPr/>
          <p:nvPr/>
        </p:nvSpPr>
        <p:spPr>
          <a:xfrm>
            <a:off x="9406220" y="5335295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Rounded Rectangle 88">
            <a:extLst>
              <a:ext uri="{FF2B5EF4-FFF2-40B4-BE49-F238E27FC236}">
                <a16:creationId xmlns:a16="http://schemas.microsoft.com/office/drawing/2014/main" id="{14FD546A-987E-01F7-5926-6995662608D5}"/>
              </a:ext>
            </a:extLst>
          </p:cNvPr>
          <p:cNvSpPr/>
          <p:nvPr/>
        </p:nvSpPr>
        <p:spPr>
          <a:xfrm>
            <a:off x="9702970" y="5784436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Rounded Rectangle 88">
            <a:extLst>
              <a:ext uri="{FF2B5EF4-FFF2-40B4-BE49-F238E27FC236}">
                <a16:creationId xmlns:a16="http://schemas.microsoft.com/office/drawing/2014/main" id="{A0A4DB49-DBF4-D48B-6F78-5C4EFB153D0E}"/>
              </a:ext>
            </a:extLst>
          </p:cNvPr>
          <p:cNvSpPr/>
          <p:nvPr/>
        </p:nvSpPr>
        <p:spPr>
          <a:xfrm>
            <a:off x="10104074" y="6201618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3" name="Picture 4" descr="Bilderesultat for light bulb free clipart">
            <a:extLst>
              <a:ext uri="{FF2B5EF4-FFF2-40B4-BE49-F238E27FC236}">
                <a16:creationId xmlns:a16="http://schemas.microsoft.com/office/drawing/2014/main" id="{E06B4950-FFC4-9CCF-AF49-0DAEA31CA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181" y="1248387"/>
            <a:ext cx="179319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00B7E1F-8E0B-A1F9-46A2-3158DCA54353}"/>
              </a:ext>
            </a:extLst>
          </p:cNvPr>
          <p:cNvSpPr/>
          <p:nvPr/>
        </p:nvSpPr>
        <p:spPr>
          <a:xfrm>
            <a:off x="4759378" y="189396"/>
            <a:ext cx="1650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Position each part of the communication point in the correct swimlane.</a:t>
            </a:r>
          </a:p>
        </p:txBody>
      </p:sp>
      <p:pic>
        <p:nvPicPr>
          <p:cNvPr id="35" name="Picture 4" descr="Bilderesultat for light bulb free clipart">
            <a:extLst>
              <a:ext uri="{FF2B5EF4-FFF2-40B4-BE49-F238E27FC236}">
                <a16:creationId xmlns:a16="http://schemas.microsoft.com/office/drawing/2014/main" id="{C005D3BC-02AF-A7FE-59ED-24E9239E9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2416" y="284405"/>
            <a:ext cx="179319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B677AAE-61B2-68AB-64FA-C9FE5B741F15}"/>
              </a:ext>
            </a:extLst>
          </p:cNvPr>
          <p:cNvSpPr/>
          <p:nvPr/>
        </p:nvSpPr>
        <p:spPr>
          <a:xfrm>
            <a:off x="8916158" y="189396"/>
            <a:ext cx="20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Use an action element for non-communicating events</a:t>
            </a:r>
          </a:p>
        </p:txBody>
      </p:sp>
      <p:pic>
        <p:nvPicPr>
          <p:cNvPr id="37" name="Picture 4" descr="Bilderesultat for light bulb free clipart">
            <a:extLst>
              <a:ext uri="{FF2B5EF4-FFF2-40B4-BE49-F238E27FC236}">
                <a16:creationId xmlns:a16="http://schemas.microsoft.com/office/drawing/2014/main" id="{064FEB31-DD93-8BF1-C26A-55C39336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94947" y="284405"/>
            <a:ext cx="170062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896734D-6601-A082-6838-E81374AD3C7E}"/>
              </a:ext>
            </a:extLst>
          </p:cNvPr>
          <p:cNvSpPr txBox="1"/>
          <p:nvPr/>
        </p:nvSpPr>
        <p:spPr>
          <a:xfrm>
            <a:off x="140462" y="57535"/>
            <a:ext cx="36030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actors + comments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BA8FD51-55FC-0893-8CC8-8AAFDF43A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882" y="658982"/>
            <a:ext cx="870884" cy="4267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614FECC-44CC-E4E3-B848-FEB74F8AC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797" y="236211"/>
            <a:ext cx="1471533" cy="113630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39A73C4-04E6-87C0-1751-6CC0BEA958A0}"/>
              </a:ext>
            </a:extLst>
          </p:cNvPr>
          <p:cNvSpPr/>
          <p:nvPr/>
        </p:nvSpPr>
        <p:spPr>
          <a:xfrm>
            <a:off x="4438804" y="214779"/>
            <a:ext cx="3778205" cy="11719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BF1712-7615-4D91-913E-AD3F73764923}"/>
              </a:ext>
            </a:extLst>
          </p:cNvPr>
          <p:cNvSpPr/>
          <p:nvPr/>
        </p:nvSpPr>
        <p:spPr>
          <a:xfrm>
            <a:off x="8349685" y="218227"/>
            <a:ext cx="2541286" cy="11719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ounded Rectangle 67">
            <a:extLst>
              <a:ext uri="{FF2B5EF4-FFF2-40B4-BE49-F238E27FC236}">
                <a16:creationId xmlns:a16="http://schemas.microsoft.com/office/drawing/2014/main" id="{BF2E789D-DC22-6E7D-ED4F-12F45F060587}"/>
              </a:ext>
            </a:extLst>
          </p:cNvPr>
          <p:cNvSpPr/>
          <p:nvPr/>
        </p:nvSpPr>
        <p:spPr>
          <a:xfrm>
            <a:off x="3345901" y="2592191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44" name="Rounded Rectangle 69">
            <a:extLst>
              <a:ext uri="{FF2B5EF4-FFF2-40B4-BE49-F238E27FC236}">
                <a16:creationId xmlns:a16="http://schemas.microsoft.com/office/drawing/2014/main" id="{8BF83FAD-3956-D46E-FA3F-D20330EF1E16}"/>
              </a:ext>
            </a:extLst>
          </p:cNvPr>
          <p:cNvSpPr/>
          <p:nvPr/>
        </p:nvSpPr>
        <p:spPr>
          <a:xfrm>
            <a:off x="3345901" y="1719291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DE9C747-1392-D642-9E62-89BDA622F217}"/>
              </a:ext>
            </a:extLst>
          </p:cNvPr>
          <p:cNvCxnSpPr>
            <a:cxnSpLocks/>
            <a:stCxn id="44" idx="2"/>
            <a:endCxn id="43" idx="0"/>
          </p:cNvCxnSpPr>
          <p:nvPr/>
        </p:nvCxnSpPr>
        <p:spPr>
          <a:xfrm>
            <a:off x="3993901" y="2295291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6" name="Rounded Rectangle 67">
            <a:extLst>
              <a:ext uri="{FF2B5EF4-FFF2-40B4-BE49-F238E27FC236}">
                <a16:creationId xmlns:a16="http://schemas.microsoft.com/office/drawing/2014/main" id="{10DDACAF-34EB-9B23-3DC1-92E1A6AD26F4}"/>
              </a:ext>
            </a:extLst>
          </p:cNvPr>
          <p:cNvSpPr/>
          <p:nvPr/>
        </p:nvSpPr>
        <p:spPr>
          <a:xfrm>
            <a:off x="4873963" y="3467112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47" name="Rounded Rectangle 69">
            <a:extLst>
              <a:ext uri="{FF2B5EF4-FFF2-40B4-BE49-F238E27FC236}">
                <a16:creationId xmlns:a16="http://schemas.microsoft.com/office/drawing/2014/main" id="{A9435B3B-7765-0BAE-86D8-8C1D59C59C31}"/>
              </a:ext>
            </a:extLst>
          </p:cNvPr>
          <p:cNvSpPr/>
          <p:nvPr/>
        </p:nvSpPr>
        <p:spPr>
          <a:xfrm>
            <a:off x="4873963" y="2594212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E3DF87F-509E-CC77-7C2D-D6F023FF964B}"/>
              </a:ext>
            </a:extLst>
          </p:cNvPr>
          <p:cNvCxnSpPr>
            <a:cxnSpLocks/>
            <a:stCxn id="47" idx="2"/>
            <a:endCxn id="46" idx="0"/>
          </p:cNvCxnSpPr>
          <p:nvPr/>
        </p:nvCxnSpPr>
        <p:spPr>
          <a:xfrm>
            <a:off x="5521963" y="3170212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9" name="Rounded Rectangle 67">
            <a:extLst>
              <a:ext uri="{FF2B5EF4-FFF2-40B4-BE49-F238E27FC236}">
                <a16:creationId xmlns:a16="http://schemas.microsoft.com/office/drawing/2014/main" id="{05C45809-BC36-AD0C-F6E1-4BB17FA0B29D}"/>
              </a:ext>
            </a:extLst>
          </p:cNvPr>
          <p:cNvSpPr/>
          <p:nvPr/>
        </p:nvSpPr>
        <p:spPr>
          <a:xfrm>
            <a:off x="6535330" y="3465019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sp>
        <p:nvSpPr>
          <p:cNvPr id="50" name="Rounded Rectangle 69">
            <a:extLst>
              <a:ext uri="{FF2B5EF4-FFF2-40B4-BE49-F238E27FC236}">
                <a16:creationId xmlns:a16="http://schemas.microsoft.com/office/drawing/2014/main" id="{E2E863AF-1C6B-5BA5-90F5-F82ADF7F4F8B}"/>
              </a:ext>
            </a:extLst>
          </p:cNvPr>
          <p:cNvSpPr/>
          <p:nvPr/>
        </p:nvSpPr>
        <p:spPr>
          <a:xfrm>
            <a:off x="6535330" y="1706294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0D17EC1-5A4A-1E59-3C48-9C3EA28FFD89}"/>
              </a:ext>
            </a:extLst>
          </p:cNvPr>
          <p:cNvCxnSpPr>
            <a:cxnSpLocks/>
            <a:stCxn id="49" idx="0"/>
            <a:endCxn id="50" idx="2"/>
          </p:cNvCxnSpPr>
          <p:nvPr/>
        </p:nvCxnSpPr>
        <p:spPr>
          <a:xfrm flipV="1">
            <a:off x="7183330" y="2282294"/>
            <a:ext cx="0" cy="118272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52" name="Rounded Rectangle 67">
            <a:extLst>
              <a:ext uri="{FF2B5EF4-FFF2-40B4-BE49-F238E27FC236}">
                <a16:creationId xmlns:a16="http://schemas.microsoft.com/office/drawing/2014/main" id="{B9B03436-C20C-60DA-9CF8-3792A2DA31B5}"/>
              </a:ext>
            </a:extLst>
          </p:cNvPr>
          <p:cNvSpPr/>
          <p:nvPr/>
        </p:nvSpPr>
        <p:spPr>
          <a:xfrm>
            <a:off x="6030260" y="6197971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sp>
        <p:nvSpPr>
          <p:cNvPr id="53" name="Rounded Rectangle 69">
            <a:extLst>
              <a:ext uri="{FF2B5EF4-FFF2-40B4-BE49-F238E27FC236}">
                <a16:creationId xmlns:a16="http://schemas.microsoft.com/office/drawing/2014/main" id="{FD5AAB69-20C2-F302-325C-B7E82BAD0405}"/>
              </a:ext>
            </a:extLst>
          </p:cNvPr>
          <p:cNvSpPr/>
          <p:nvPr/>
        </p:nvSpPr>
        <p:spPr>
          <a:xfrm>
            <a:off x="6030260" y="5325071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9393353-4B6B-FEA5-989F-BDFA32F69202}"/>
              </a:ext>
            </a:extLst>
          </p:cNvPr>
          <p:cNvCxnSpPr>
            <a:cxnSpLocks/>
            <a:stCxn id="52" idx="0"/>
            <a:endCxn id="53" idx="2"/>
          </p:cNvCxnSpPr>
          <p:nvPr/>
        </p:nvCxnSpPr>
        <p:spPr>
          <a:xfrm flipV="1">
            <a:off x="6678260" y="5901071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55" name="Rounded Rectangle 67">
            <a:extLst>
              <a:ext uri="{FF2B5EF4-FFF2-40B4-BE49-F238E27FC236}">
                <a16:creationId xmlns:a16="http://schemas.microsoft.com/office/drawing/2014/main" id="{D01E6724-F39B-2D72-C65F-93A319DE7A3E}"/>
              </a:ext>
            </a:extLst>
          </p:cNvPr>
          <p:cNvSpPr/>
          <p:nvPr/>
        </p:nvSpPr>
        <p:spPr>
          <a:xfrm>
            <a:off x="7569009" y="6225347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sp>
        <p:nvSpPr>
          <p:cNvPr id="56" name="Rounded Rectangle 69">
            <a:extLst>
              <a:ext uri="{FF2B5EF4-FFF2-40B4-BE49-F238E27FC236}">
                <a16:creationId xmlns:a16="http://schemas.microsoft.com/office/drawing/2014/main" id="{F461D684-F1FC-149D-FA1D-D0661B563819}"/>
              </a:ext>
            </a:extLst>
          </p:cNvPr>
          <p:cNvSpPr/>
          <p:nvPr/>
        </p:nvSpPr>
        <p:spPr>
          <a:xfrm>
            <a:off x="7569009" y="5352447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4493BFD-96A8-C6FF-371E-0A2ABE223B84}"/>
              </a:ext>
            </a:extLst>
          </p:cNvPr>
          <p:cNvCxnSpPr>
            <a:cxnSpLocks/>
            <a:stCxn id="55" idx="0"/>
            <a:endCxn id="56" idx="2"/>
          </p:cNvCxnSpPr>
          <p:nvPr/>
        </p:nvCxnSpPr>
        <p:spPr>
          <a:xfrm flipV="1">
            <a:off x="8217009" y="5928447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E5083200-964D-6A6E-A518-B970D08335DE}"/>
              </a:ext>
            </a:extLst>
          </p:cNvPr>
          <p:cNvSpPr/>
          <p:nvPr/>
        </p:nvSpPr>
        <p:spPr>
          <a:xfrm>
            <a:off x="528288" y="1163416"/>
            <a:ext cx="40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Identify the involved actors and find suitable icons to represent them (see more alternatives in the symbol gallery).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47DE9CF-7BC6-7314-1427-0DF4EB905665}"/>
              </a:ext>
            </a:extLst>
          </p:cNvPr>
          <p:cNvSpPr/>
          <p:nvPr/>
        </p:nvSpPr>
        <p:spPr>
          <a:xfrm>
            <a:off x="555235" y="5347986"/>
            <a:ext cx="16882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kern="0" dirty="0">
                <a:solidFill>
                  <a:schemeClr val="accent4">
                    <a:lumMod val="50000"/>
                  </a:schemeClr>
                </a:solidFill>
              </a:rPr>
              <a:t>Choose symbol for the communication channel, see the symbol gallery.</a:t>
            </a:r>
          </a:p>
        </p:txBody>
      </p:sp>
      <p:pic>
        <p:nvPicPr>
          <p:cNvPr id="61" name="Picture 4" descr="Bilderesultat for light bulb free clipart">
            <a:extLst>
              <a:ext uri="{FF2B5EF4-FFF2-40B4-BE49-F238E27FC236}">
                <a16:creationId xmlns:a16="http://schemas.microsoft.com/office/drawing/2014/main" id="{DEAAEC29-0513-87D7-D831-82E1212E6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359" y="5432883"/>
            <a:ext cx="170062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85E5EE5-50D7-06A3-C50A-8071B9DF326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9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13" y="1710022"/>
            <a:ext cx="245397" cy="324000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82D5BB47-F3FF-A491-111E-8740E560CA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9" y="1710022"/>
            <a:ext cx="245397" cy="324000"/>
          </a:xfrm>
          <a:prstGeom prst="rect">
            <a:avLst/>
          </a:prstGeom>
        </p:spPr>
      </p:pic>
      <p:pic>
        <p:nvPicPr>
          <p:cNvPr id="69" name="Picture 68" descr="Shape&#10;&#10;Description automatically generated with low confidence">
            <a:extLst>
              <a:ext uri="{FF2B5EF4-FFF2-40B4-BE49-F238E27FC236}">
                <a16:creationId xmlns:a16="http://schemas.microsoft.com/office/drawing/2014/main" id="{D5E00824-E47E-C4ED-E67A-CEF595B6F3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1" y="1674022"/>
            <a:ext cx="244456" cy="360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2C3D5FC-99A4-D767-8849-454092A21B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2" y="2135687"/>
            <a:ext cx="301937" cy="332603"/>
          </a:xfrm>
          <a:prstGeom prst="rect">
            <a:avLst/>
          </a:prstGeom>
        </p:spPr>
      </p:pic>
      <p:pic>
        <p:nvPicPr>
          <p:cNvPr id="71" name="Picture 7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8D5C08-1878-2CB0-DA13-E8995CE055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1" y="2567155"/>
            <a:ext cx="242774" cy="30441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2F896ED-2932-8DB1-2B36-62AC36E8A1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1" y="2186266"/>
            <a:ext cx="347166" cy="231444"/>
          </a:xfrm>
          <a:prstGeom prst="rect">
            <a:avLst/>
          </a:prstGeom>
        </p:spPr>
      </p:pic>
      <p:sp>
        <p:nvSpPr>
          <p:cNvPr id="74" name="TextBox 157">
            <a:extLst>
              <a:ext uri="{FF2B5EF4-FFF2-40B4-BE49-F238E27FC236}">
                <a16:creationId xmlns:a16="http://schemas.microsoft.com/office/drawing/2014/main" id="{C49BD037-BD3C-61EC-7DBC-EA41B0E97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1" y="2050291"/>
            <a:ext cx="9224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&lt;Patient&gt;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5" name="TextBox 157">
            <a:extLst>
              <a:ext uri="{FF2B5EF4-FFF2-40B4-BE49-F238E27FC236}">
                <a16:creationId xmlns:a16="http://schemas.microsoft.com/office/drawing/2014/main" id="{B9CFD38E-EF40-5590-A4D3-108D63485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867" y="2956583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1&gt;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7" name="TextBox 157">
            <a:extLst>
              <a:ext uri="{FF2B5EF4-FFF2-40B4-BE49-F238E27FC236}">
                <a16:creationId xmlns:a16="http://schemas.microsoft.com/office/drawing/2014/main" id="{44C9544E-E294-5D7C-C245-763ADD763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61" y="3852289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2&gt;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AB3C19-DE72-A2A1-A0D4-67E7202838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5" y="2582533"/>
            <a:ext cx="301937" cy="300475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E455C33-8F50-4C24-C443-EE8E492A8D99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06" y="3552778"/>
            <a:ext cx="301937" cy="300475"/>
          </a:xfrm>
          <a:prstGeom prst="rect">
            <a:avLst/>
          </a:prstGeom>
        </p:spPr>
      </p:pic>
      <p:pic>
        <p:nvPicPr>
          <p:cNvPr id="11" name="Picture 10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80AEA121-0A67-26FC-B9CB-079D170168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" y="5971333"/>
            <a:ext cx="324045" cy="324045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48A7C30-0144-6DFD-DCD8-7D656E94F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1" y="6360436"/>
            <a:ext cx="363987" cy="367573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893BC24-0F53-8C35-1481-EC5E9977848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1" y="6372201"/>
            <a:ext cx="344046" cy="344046"/>
          </a:xfrm>
          <a:prstGeom prst="rect">
            <a:avLst/>
          </a:prstGeom>
        </p:spPr>
      </p:pic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9C30CE6-6A2C-21B2-8C10-20DD7A0403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9" y="5956883"/>
            <a:ext cx="313969" cy="313969"/>
          </a:xfrm>
          <a:prstGeom prst="rect">
            <a:avLst/>
          </a:prstGeom>
        </p:spPr>
      </p:pic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CE39946-EDA2-73FE-D762-48CD189F7BA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35" y="2620600"/>
            <a:ext cx="263865" cy="3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5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9">
            <a:extLst>
              <a:ext uri="{FF2B5EF4-FFF2-40B4-BE49-F238E27FC236}">
                <a16:creationId xmlns:a16="http://schemas.microsoft.com/office/drawing/2014/main" id="{5EAB8266-3364-98CC-6932-91912B6E598B}"/>
              </a:ext>
            </a:extLst>
          </p:cNvPr>
          <p:cNvSpPr/>
          <p:nvPr/>
        </p:nvSpPr>
        <p:spPr>
          <a:xfrm>
            <a:off x="1121461" y="2502191"/>
            <a:ext cx="10418622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60">
            <a:extLst>
              <a:ext uri="{FF2B5EF4-FFF2-40B4-BE49-F238E27FC236}">
                <a16:creationId xmlns:a16="http://schemas.microsoft.com/office/drawing/2014/main" id="{9EBB0791-DF3C-919E-F1EF-CA6A70B7935B}"/>
              </a:ext>
            </a:extLst>
          </p:cNvPr>
          <p:cNvSpPr/>
          <p:nvPr/>
        </p:nvSpPr>
        <p:spPr>
          <a:xfrm>
            <a:off x="1121461" y="3387280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45">
            <a:extLst>
              <a:ext uri="{FF2B5EF4-FFF2-40B4-BE49-F238E27FC236}">
                <a16:creationId xmlns:a16="http://schemas.microsoft.com/office/drawing/2014/main" id="{CE8C64FC-BE50-6717-77AD-F5ADAF9B916C}"/>
              </a:ext>
            </a:extLst>
          </p:cNvPr>
          <p:cNvSpPr/>
          <p:nvPr/>
        </p:nvSpPr>
        <p:spPr>
          <a:xfrm>
            <a:off x="1121461" y="1629291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4">
            <a:extLst>
              <a:ext uri="{FF2B5EF4-FFF2-40B4-BE49-F238E27FC236}">
                <a16:creationId xmlns:a16="http://schemas.microsoft.com/office/drawing/2014/main" id="{59451F35-6379-D751-FC5C-CA29817043AC}"/>
              </a:ext>
            </a:extLst>
          </p:cNvPr>
          <p:cNvSpPr/>
          <p:nvPr/>
        </p:nvSpPr>
        <p:spPr>
          <a:xfrm>
            <a:off x="1121461" y="4281766"/>
            <a:ext cx="10458908" cy="684000"/>
          </a:xfrm>
          <a:prstGeom prst="roundRect">
            <a:avLst>
              <a:gd name="adj" fmla="val 8551"/>
            </a:avLst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57">
            <a:extLst>
              <a:ext uri="{FF2B5EF4-FFF2-40B4-BE49-F238E27FC236}">
                <a16:creationId xmlns:a16="http://schemas.microsoft.com/office/drawing/2014/main" id="{8744B60C-981B-E2B0-DA41-31D388991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42" y="4663929"/>
            <a:ext cx="14863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Patient</a:t>
            </a:r>
            <a:r>
              <a:rPr lang="en-GB" altLang="en-US" sz="1100" kern="0" dirty="0">
                <a:solidFill>
                  <a:prstClr val="black"/>
                </a:solidFill>
              </a:rPr>
              <a:t>’s</a:t>
            </a: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experience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5C60B922-9538-FD6F-4EF9-C82DFD971C57}"/>
              </a:ext>
            </a:extLst>
          </p:cNvPr>
          <p:cNvSpPr/>
          <p:nvPr/>
        </p:nvSpPr>
        <p:spPr>
          <a:xfrm>
            <a:off x="1970551" y="1714789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3" name="Straight Arrow Connector 40">
            <a:extLst>
              <a:ext uri="{FF2B5EF4-FFF2-40B4-BE49-F238E27FC236}">
                <a16:creationId xmlns:a16="http://schemas.microsoft.com/office/drawing/2014/main" id="{F13A0F97-3AE1-71F4-E174-AE5B59053ADF}"/>
              </a:ext>
            </a:extLst>
          </p:cNvPr>
          <p:cNvCxnSpPr>
            <a:cxnSpLocks/>
          </p:cNvCxnSpPr>
          <p:nvPr/>
        </p:nvCxnSpPr>
        <p:spPr>
          <a:xfrm flipV="1">
            <a:off x="1790676" y="5613071"/>
            <a:ext cx="755648" cy="38124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4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Straight Arrow Connector 40">
            <a:extLst>
              <a:ext uri="{FF2B5EF4-FFF2-40B4-BE49-F238E27FC236}">
                <a16:creationId xmlns:a16="http://schemas.microsoft.com/office/drawing/2014/main" id="{1CF48A52-7DC6-44F2-840D-61B78499C8ED}"/>
              </a:ext>
            </a:extLst>
          </p:cNvPr>
          <p:cNvCxnSpPr>
            <a:cxnSpLocks/>
          </p:cNvCxnSpPr>
          <p:nvPr/>
        </p:nvCxnSpPr>
        <p:spPr>
          <a:xfrm>
            <a:off x="1790676" y="5994317"/>
            <a:ext cx="755648" cy="52101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4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Rounded Rectangle 67">
            <a:extLst>
              <a:ext uri="{FF2B5EF4-FFF2-40B4-BE49-F238E27FC236}">
                <a16:creationId xmlns:a16="http://schemas.microsoft.com/office/drawing/2014/main" id="{869A4914-95E3-3826-F8AD-55DCB6372D04}"/>
              </a:ext>
            </a:extLst>
          </p:cNvPr>
          <p:cNvSpPr/>
          <p:nvPr/>
        </p:nvSpPr>
        <p:spPr>
          <a:xfrm>
            <a:off x="2640639" y="6208195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16" name="Rounded Rectangle 69">
            <a:extLst>
              <a:ext uri="{FF2B5EF4-FFF2-40B4-BE49-F238E27FC236}">
                <a16:creationId xmlns:a16="http://schemas.microsoft.com/office/drawing/2014/main" id="{312C7872-D53F-76E2-1477-D019758C933C}"/>
              </a:ext>
            </a:extLst>
          </p:cNvPr>
          <p:cNvSpPr/>
          <p:nvPr/>
        </p:nvSpPr>
        <p:spPr>
          <a:xfrm>
            <a:off x="2640639" y="5335295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B15DBC-50FF-363C-FF82-5F5456391039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3288639" y="5911295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9" name="Rounded Rectangle 88">
            <a:extLst>
              <a:ext uri="{FF2B5EF4-FFF2-40B4-BE49-F238E27FC236}">
                <a16:creationId xmlns:a16="http://schemas.microsoft.com/office/drawing/2014/main" id="{78945DAA-65BA-771E-9DE8-2895F5B59E2A}"/>
              </a:ext>
            </a:extLst>
          </p:cNvPr>
          <p:cNvSpPr/>
          <p:nvPr/>
        </p:nvSpPr>
        <p:spPr>
          <a:xfrm>
            <a:off x="5670143" y="5335295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Rounded Rectangle 88">
            <a:extLst>
              <a:ext uri="{FF2B5EF4-FFF2-40B4-BE49-F238E27FC236}">
                <a16:creationId xmlns:a16="http://schemas.microsoft.com/office/drawing/2014/main" id="{5C133A81-6876-0467-F43F-2ABC6015B870}"/>
              </a:ext>
            </a:extLst>
          </p:cNvPr>
          <p:cNvSpPr/>
          <p:nvPr/>
        </p:nvSpPr>
        <p:spPr>
          <a:xfrm>
            <a:off x="5800637" y="5791918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7" name="Picture 4" descr="Bilderesultat for light bulb free clipart">
            <a:extLst>
              <a:ext uri="{FF2B5EF4-FFF2-40B4-BE49-F238E27FC236}">
                <a16:creationId xmlns:a16="http://schemas.microsoft.com/office/drawing/2014/main" id="{2BBCCF25-07A6-A1A8-6A7F-37B11BFC0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181" y="1248387"/>
            <a:ext cx="179319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8CEC179-AF49-17DD-E3D1-EE81BB66A780}"/>
              </a:ext>
            </a:extLst>
          </p:cNvPr>
          <p:cNvSpPr/>
          <p:nvPr/>
        </p:nvSpPr>
        <p:spPr>
          <a:xfrm>
            <a:off x="4759378" y="189396"/>
            <a:ext cx="1650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Position each part of the communication point in the correct swimlane.</a:t>
            </a:r>
          </a:p>
        </p:txBody>
      </p:sp>
      <p:pic>
        <p:nvPicPr>
          <p:cNvPr id="29" name="Picture 4" descr="Bilderesultat for light bulb free clipart">
            <a:extLst>
              <a:ext uri="{FF2B5EF4-FFF2-40B4-BE49-F238E27FC236}">
                <a16:creationId xmlns:a16="http://schemas.microsoft.com/office/drawing/2014/main" id="{C8CC0E8F-BF3B-D3CF-4E00-BBB23D04A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2416" y="284405"/>
            <a:ext cx="179319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2FC65FD-D008-D62C-5407-6A47DACA1C4C}"/>
              </a:ext>
            </a:extLst>
          </p:cNvPr>
          <p:cNvSpPr/>
          <p:nvPr/>
        </p:nvSpPr>
        <p:spPr>
          <a:xfrm>
            <a:off x="8916158" y="189396"/>
            <a:ext cx="20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Use an action element for non-communicating events</a:t>
            </a:r>
          </a:p>
        </p:txBody>
      </p:sp>
      <p:pic>
        <p:nvPicPr>
          <p:cNvPr id="31" name="Picture 4" descr="Bilderesultat for light bulb free clipart">
            <a:extLst>
              <a:ext uri="{FF2B5EF4-FFF2-40B4-BE49-F238E27FC236}">
                <a16:creationId xmlns:a16="http://schemas.microsoft.com/office/drawing/2014/main" id="{AC340547-0ABF-FFA3-B72D-E463CA6F1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94947" y="284405"/>
            <a:ext cx="170062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9A6CBF9-0100-AFFD-35E9-2F2C36033D85}"/>
              </a:ext>
            </a:extLst>
          </p:cNvPr>
          <p:cNvSpPr txBox="1"/>
          <p:nvPr/>
        </p:nvSpPr>
        <p:spPr>
          <a:xfrm>
            <a:off x="140462" y="57535"/>
            <a:ext cx="36030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actors + patient experience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61FD459-40FF-DFF6-68FC-8D41BDBF3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882" y="658982"/>
            <a:ext cx="870884" cy="4267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CAECCFD-F131-A817-B3DB-DD8C125F0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797" y="236211"/>
            <a:ext cx="1471533" cy="113630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D75EE7F-034A-B4A2-4648-B6CD42580D18}"/>
              </a:ext>
            </a:extLst>
          </p:cNvPr>
          <p:cNvSpPr/>
          <p:nvPr/>
        </p:nvSpPr>
        <p:spPr>
          <a:xfrm>
            <a:off x="4438804" y="214779"/>
            <a:ext cx="3778205" cy="11719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4F2511-E1E8-DB62-FA22-6A7182DD579A}"/>
              </a:ext>
            </a:extLst>
          </p:cNvPr>
          <p:cNvSpPr/>
          <p:nvPr/>
        </p:nvSpPr>
        <p:spPr>
          <a:xfrm>
            <a:off x="8349685" y="218227"/>
            <a:ext cx="2541286" cy="11719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ounded Rectangle 88">
            <a:extLst>
              <a:ext uri="{FF2B5EF4-FFF2-40B4-BE49-F238E27FC236}">
                <a16:creationId xmlns:a16="http://schemas.microsoft.com/office/drawing/2014/main" id="{57AB682F-D7CA-EF98-3D02-DC98AF3E4691}"/>
              </a:ext>
            </a:extLst>
          </p:cNvPr>
          <p:cNvSpPr/>
          <p:nvPr/>
        </p:nvSpPr>
        <p:spPr>
          <a:xfrm>
            <a:off x="9338091" y="5104253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288000" tIns="0" rIns="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end-user experience&gt;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B7CFAD0-D3D8-2329-16DC-E8FBA45666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718" y="6418399"/>
            <a:ext cx="216000" cy="216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39A82A6-0073-71B3-E8B7-97C76902F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868" y="6418399"/>
            <a:ext cx="216000" cy="216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1C17155-B4B7-675B-88C0-7E9B151AB8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19" y="6418399"/>
            <a:ext cx="216000" cy="216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3DAC588-177D-779A-6E3A-74E10C9AFB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70" y="6418399"/>
            <a:ext cx="216000" cy="216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585AE8B-F049-7960-4F02-786B1296F8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41" y="6418400"/>
            <a:ext cx="216000" cy="216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EE45C77-D492-D406-4365-0C830F3D3C3F}"/>
              </a:ext>
            </a:extLst>
          </p:cNvPr>
          <p:cNvSpPr txBox="1"/>
          <p:nvPr/>
        </p:nvSpPr>
        <p:spPr>
          <a:xfrm>
            <a:off x="7852703" y="6706128"/>
            <a:ext cx="5760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unsatisfied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F9A5B8-B9A1-A028-CC58-BA5E2EDA58CE}"/>
              </a:ext>
            </a:extLst>
          </p:cNvPr>
          <p:cNvSpPr txBox="1"/>
          <p:nvPr/>
        </p:nvSpPr>
        <p:spPr>
          <a:xfrm>
            <a:off x="8564598" y="6706128"/>
            <a:ext cx="45748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unsatisfied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BD1979-C3C5-F150-6264-DC686D068C96}"/>
              </a:ext>
            </a:extLst>
          </p:cNvPr>
          <p:cNvSpPr txBox="1"/>
          <p:nvPr/>
        </p:nvSpPr>
        <p:spPr>
          <a:xfrm>
            <a:off x="9226475" y="6706128"/>
            <a:ext cx="42729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neutral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C446A1-9189-EDAF-647D-C8DB13055134}"/>
              </a:ext>
            </a:extLst>
          </p:cNvPr>
          <p:cNvSpPr txBox="1"/>
          <p:nvPr/>
        </p:nvSpPr>
        <p:spPr>
          <a:xfrm>
            <a:off x="9919310" y="6706128"/>
            <a:ext cx="42729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satisfied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B27B42-943C-9246-6ED7-0C7B2BA7E35F}"/>
              </a:ext>
            </a:extLst>
          </p:cNvPr>
          <p:cNvSpPr txBox="1"/>
          <p:nvPr/>
        </p:nvSpPr>
        <p:spPr>
          <a:xfrm>
            <a:off x="10495863" y="6706128"/>
            <a:ext cx="64531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satisfied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D6B59A6-850A-62DD-B29E-31872C6CEB31}"/>
              </a:ext>
            </a:extLst>
          </p:cNvPr>
          <p:cNvSpPr/>
          <p:nvPr/>
        </p:nvSpPr>
        <p:spPr>
          <a:xfrm>
            <a:off x="7516108" y="5160021"/>
            <a:ext cx="150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Describe experience and add symbol.</a:t>
            </a:r>
          </a:p>
        </p:txBody>
      </p:sp>
      <p:pic>
        <p:nvPicPr>
          <p:cNvPr id="50" name="Picture 4" descr="Bilderesultat for light bulb free clipart">
            <a:extLst>
              <a:ext uri="{FF2B5EF4-FFF2-40B4-BE49-F238E27FC236}">
                <a16:creationId xmlns:a16="http://schemas.microsoft.com/office/drawing/2014/main" id="{2A1E62B9-05AD-0A01-FAB6-CFC39E9F8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1727" y="5189602"/>
            <a:ext cx="170062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Arrow Connector 40">
            <a:extLst>
              <a:ext uri="{FF2B5EF4-FFF2-40B4-BE49-F238E27FC236}">
                <a16:creationId xmlns:a16="http://schemas.microsoft.com/office/drawing/2014/main" id="{36315CB9-3654-382B-934D-25E181BED761}"/>
              </a:ext>
            </a:extLst>
          </p:cNvPr>
          <p:cNvCxnSpPr>
            <a:cxnSpLocks/>
            <a:stCxn id="49" idx="3"/>
            <a:endCxn id="38" idx="1"/>
          </p:cNvCxnSpPr>
          <p:nvPr/>
        </p:nvCxnSpPr>
        <p:spPr>
          <a:xfrm>
            <a:off x="9016503" y="5390854"/>
            <a:ext cx="321588" cy="1399"/>
          </a:xfrm>
          <a:prstGeom prst="straightConnector1">
            <a:avLst/>
          </a:prstGeom>
          <a:noFill/>
          <a:ln w="12700" cap="flat" cmpd="sng" algn="ctr">
            <a:solidFill>
              <a:schemeClr val="accent4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91224598-90A3-6C0B-9E09-45A97CF864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26" y="5494271"/>
            <a:ext cx="237600" cy="2376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DABAE11-05E0-9746-D15F-2FE03E4E5DF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71" y="5271740"/>
            <a:ext cx="216000" cy="216000"/>
          </a:xfrm>
          <a:prstGeom prst="rect">
            <a:avLst/>
          </a:prstGeom>
        </p:spPr>
      </p:pic>
      <p:sp>
        <p:nvSpPr>
          <p:cNvPr id="54" name="Rounded Rectangle 88">
            <a:extLst>
              <a:ext uri="{FF2B5EF4-FFF2-40B4-BE49-F238E27FC236}">
                <a16:creationId xmlns:a16="http://schemas.microsoft.com/office/drawing/2014/main" id="{E27800BC-F155-7902-F669-73EC5C90524F}"/>
              </a:ext>
            </a:extLst>
          </p:cNvPr>
          <p:cNvSpPr/>
          <p:nvPr/>
        </p:nvSpPr>
        <p:spPr>
          <a:xfrm>
            <a:off x="10695087" y="5099742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288000" tIns="0" rIns="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end-user experience&gt;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C3D4F1C7-7C4A-9305-AC33-EF133BEC467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67" y="5267229"/>
            <a:ext cx="216000" cy="216000"/>
          </a:xfrm>
          <a:prstGeom prst="rect">
            <a:avLst/>
          </a:prstGeom>
        </p:spPr>
      </p:pic>
      <p:sp>
        <p:nvSpPr>
          <p:cNvPr id="56" name="Rounded Rectangle 88">
            <a:extLst>
              <a:ext uri="{FF2B5EF4-FFF2-40B4-BE49-F238E27FC236}">
                <a16:creationId xmlns:a16="http://schemas.microsoft.com/office/drawing/2014/main" id="{9376CDDC-7365-0B06-D664-17F2BD88CE20}"/>
              </a:ext>
            </a:extLst>
          </p:cNvPr>
          <p:cNvSpPr/>
          <p:nvPr/>
        </p:nvSpPr>
        <p:spPr>
          <a:xfrm>
            <a:off x="9338019" y="5738615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288000" tIns="0" rIns="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end-user experience&gt;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5C4D240-7FAA-EEC4-A3F5-B0FBCB62F58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99" y="5906102"/>
            <a:ext cx="216000" cy="216000"/>
          </a:xfrm>
          <a:prstGeom prst="rect">
            <a:avLst/>
          </a:prstGeom>
        </p:spPr>
      </p:pic>
      <p:sp>
        <p:nvSpPr>
          <p:cNvPr id="58" name="Rounded Rectangle 88">
            <a:extLst>
              <a:ext uri="{FF2B5EF4-FFF2-40B4-BE49-F238E27FC236}">
                <a16:creationId xmlns:a16="http://schemas.microsoft.com/office/drawing/2014/main" id="{957A4420-0C11-354D-6788-D77E31185114}"/>
              </a:ext>
            </a:extLst>
          </p:cNvPr>
          <p:cNvSpPr/>
          <p:nvPr/>
        </p:nvSpPr>
        <p:spPr>
          <a:xfrm>
            <a:off x="10695015" y="5734104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288000" tIns="0" rIns="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end-user experience&gt;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63CB096A-37D1-8071-B2B6-613B0C0302F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095" y="5901591"/>
            <a:ext cx="216000" cy="216000"/>
          </a:xfrm>
          <a:prstGeom prst="rect">
            <a:avLst/>
          </a:prstGeom>
        </p:spPr>
      </p:pic>
      <p:sp>
        <p:nvSpPr>
          <p:cNvPr id="60" name="Rounded Rectangle 88">
            <a:extLst>
              <a:ext uri="{FF2B5EF4-FFF2-40B4-BE49-F238E27FC236}">
                <a16:creationId xmlns:a16="http://schemas.microsoft.com/office/drawing/2014/main" id="{CA4D77D6-8971-6852-D33D-19E59E4C6549}"/>
              </a:ext>
            </a:extLst>
          </p:cNvPr>
          <p:cNvSpPr/>
          <p:nvPr/>
        </p:nvSpPr>
        <p:spPr>
          <a:xfrm>
            <a:off x="3345901" y="4330509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288000" tIns="0" rIns="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end-user experience&gt;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A8B5E9F-3263-2F96-F60C-DC7E03181FB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81" y="4497996"/>
            <a:ext cx="216000" cy="216000"/>
          </a:xfrm>
          <a:prstGeom prst="rect">
            <a:avLst/>
          </a:prstGeom>
        </p:spPr>
      </p:pic>
      <p:sp>
        <p:nvSpPr>
          <p:cNvPr id="62" name="Rounded Rectangle 88">
            <a:extLst>
              <a:ext uri="{FF2B5EF4-FFF2-40B4-BE49-F238E27FC236}">
                <a16:creationId xmlns:a16="http://schemas.microsoft.com/office/drawing/2014/main" id="{103CA646-6F49-1872-64F3-BB52ABD19999}"/>
              </a:ext>
            </a:extLst>
          </p:cNvPr>
          <p:cNvSpPr/>
          <p:nvPr/>
        </p:nvSpPr>
        <p:spPr>
          <a:xfrm>
            <a:off x="4873963" y="4331112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288000" tIns="0" rIns="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end-user experience&gt;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FE03D78F-61FB-EC8D-6F45-49D114FF59C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43" y="4498599"/>
            <a:ext cx="216000" cy="216000"/>
          </a:xfrm>
          <a:prstGeom prst="rect">
            <a:avLst/>
          </a:prstGeom>
        </p:spPr>
      </p:pic>
      <p:sp>
        <p:nvSpPr>
          <p:cNvPr id="64" name="Rounded Rectangle 67">
            <a:extLst>
              <a:ext uri="{FF2B5EF4-FFF2-40B4-BE49-F238E27FC236}">
                <a16:creationId xmlns:a16="http://schemas.microsoft.com/office/drawing/2014/main" id="{F786E1D7-240B-7386-30C2-EC5287E02EB9}"/>
              </a:ext>
            </a:extLst>
          </p:cNvPr>
          <p:cNvSpPr/>
          <p:nvPr/>
        </p:nvSpPr>
        <p:spPr>
          <a:xfrm>
            <a:off x="3345901" y="2592191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65" name="Rounded Rectangle 69">
            <a:extLst>
              <a:ext uri="{FF2B5EF4-FFF2-40B4-BE49-F238E27FC236}">
                <a16:creationId xmlns:a16="http://schemas.microsoft.com/office/drawing/2014/main" id="{D0C4DADD-1443-8C59-271B-98DCF0E4EE18}"/>
              </a:ext>
            </a:extLst>
          </p:cNvPr>
          <p:cNvSpPr/>
          <p:nvPr/>
        </p:nvSpPr>
        <p:spPr>
          <a:xfrm>
            <a:off x="3345901" y="1719291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249D1AB-AC30-BD47-0C6B-BAB32A6073EF}"/>
              </a:ext>
            </a:extLst>
          </p:cNvPr>
          <p:cNvCxnSpPr>
            <a:cxnSpLocks/>
            <a:stCxn id="65" idx="2"/>
            <a:endCxn id="64" idx="0"/>
          </p:cNvCxnSpPr>
          <p:nvPr/>
        </p:nvCxnSpPr>
        <p:spPr>
          <a:xfrm>
            <a:off x="3993901" y="2295291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67" name="Rounded Rectangle 67">
            <a:extLst>
              <a:ext uri="{FF2B5EF4-FFF2-40B4-BE49-F238E27FC236}">
                <a16:creationId xmlns:a16="http://schemas.microsoft.com/office/drawing/2014/main" id="{D01AC7EE-71F2-685A-DB76-431FBBB37B0A}"/>
              </a:ext>
            </a:extLst>
          </p:cNvPr>
          <p:cNvSpPr/>
          <p:nvPr/>
        </p:nvSpPr>
        <p:spPr>
          <a:xfrm>
            <a:off x="4873963" y="3467112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68" name="Rounded Rectangle 69">
            <a:extLst>
              <a:ext uri="{FF2B5EF4-FFF2-40B4-BE49-F238E27FC236}">
                <a16:creationId xmlns:a16="http://schemas.microsoft.com/office/drawing/2014/main" id="{F1D7648D-A0B4-966F-54EA-F26C1179B855}"/>
              </a:ext>
            </a:extLst>
          </p:cNvPr>
          <p:cNvSpPr/>
          <p:nvPr/>
        </p:nvSpPr>
        <p:spPr>
          <a:xfrm>
            <a:off x="4873963" y="2594212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B054733-2046-F9DD-37BA-2FD4FE767FFA}"/>
              </a:ext>
            </a:extLst>
          </p:cNvPr>
          <p:cNvCxnSpPr>
            <a:cxnSpLocks/>
            <a:stCxn id="68" idx="2"/>
            <a:endCxn id="67" idx="0"/>
          </p:cNvCxnSpPr>
          <p:nvPr/>
        </p:nvCxnSpPr>
        <p:spPr>
          <a:xfrm>
            <a:off x="5521963" y="3170212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70" name="Rounded Rectangle 67">
            <a:extLst>
              <a:ext uri="{FF2B5EF4-FFF2-40B4-BE49-F238E27FC236}">
                <a16:creationId xmlns:a16="http://schemas.microsoft.com/office/drawing/2014/main" id="{FC3F8E4B-72ED-B104-34FE-1F6B2661688C}"/>
              </a:ext>
            </a:extLst>
          </p:cNvPr>
          <p:cNvSpPr/>
          <p:nvPr/>
        </p:nvSpPr>
        <p:spPr>
          <a:xfrm>
            <a:off x="6535330" y="3465019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sp>
        <p:nvSpPr>
          <p:cNvPr id="71" name="Rounded Rectangle 69">
            <a:extLst>
              <a:ext uri="{FF2B5EF4-FFF2-40B4-BE49-F238E27FC236}">
                <a16:creationId xmlns:a16="http://schemas.microsoft.com/office/drawing/2014/main" id="{B56267BA-4539-8A38-9380-2530B3A9DB95}"/>
              </a:ext>
            </a:extLst>
          </p:cNvPr>
          <p:cNvSpPr/>
          <p:nvPr/>
        </p:nvSpPr>
        <p:spPr>
          <a:xfrm>
            <a:off x="6535330" y="1706294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7FF5260-F727-C7BC-D029-9996A9F50DE2}"/>
              </a:ext>
            </a:extLst>
          </p:cNvPr>
          <p:cNvCxnSpPr>
            <a:cxnSpLocks/>
            <a:stCxn id="70" idx="0"/>
            <a:endCxn id="71" idx="2"/>
          </p:cNvCxnSpPr>
          <p:nvPr/>
        </p:nvCxnSpPr>
        <p:spPr>
          <a:xfrm flipV="1">
            <a:off x="7183330" y="2282294"/>
            <a:ext cx="0" cy="1182725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73" name="Rounded Rectangle 67">
            <a:extLst>
              <a:ext uri="{FF2B5EF4-FFF2-40B4-BE49-F238E27FC236}">
                <a16:creationId xmlns:a16="http://schemas.microsoft.com/office/drawing/2014/main" id="{EF450771-1282-049D-1759-CA33CA61B495}"/>
              </a:ext>
            </a:extLst>
          </p:cNvPr>
          <p:cNvSpPr/>
          <p:nvPr/>
        </p:nvSpPr>
        <p:spPr>
          <a:xfrm>
            <a:off x="4107514" y="6197971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sp>
        <p:nvSpPr>
          <p:cNvPr id="74" name="Rounded Rectangle 69">
            <a:extLst>
              <a:ext uri="{FF2B5EF4-FFF2-40B4-BE49-F238E27FC236}">
                <a16:creationId xmlns:a16="http://schemas.microsoft.com/office/drawing/2014/main" id="{DDB62168-80DF-A3A2-8C5F-1387B7B1AE76}"/>
              </a:ext>
            </a:extLst>
          </p:cNvPr>
          <p:cNvSpPr/>
          <p:nvPr/>
        </p:nvSpPr>
        <p:spPr>
          <a:xfrm>
            <a:off x="4107514" y="5325071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4DB0FC6-B01A-5C91-ABD5-DCF59DC4D6D1}"/>
              </a:ext>
            </a:extLst>
          </p:cNvPr>
          <p:cNvCxnSpPr>
            <a:cxnSpLocks/>
            <a:stCxn id="73" idx="0"/>
            <a:endCxn id="74" idx="2"/>
          </p:cNvCxnSpPr>
          <p:nvPr/>
        </p:nvCxnSpPr>
        <p:spPr>
          <a:xfrm flipV="1">
            <a:off x="4755514" y="5901071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67E51226-60F7-A744-862C-8A2A2CCB77A4}"/>
              </a:ext>
            </a:extLst>
          </p:cNvPr>
          <p:cNvSpPr/>
          <p:nvPr/>
        </p:nvSpPr>
        <p:spPr>
          <a:xfrm>
            <a:off x="528288" y="1163416"/>
            <a:ext cx="403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Identify the involved actors and find suitable icons to represent them (see more alternatives in the symbol gallery).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DCDA9D6-E3D1-D71F-FB1B-F3BF4FEC4B28}"/>
              </a:ext>
            </a:extLst>
          </p:cNvPr>
          <p:cNvSpPr/>
          <p:nvPr/>
        </p:nvSpPr>
        <p:spPr>
          <a:xfrm>
            <a:off x="555235" y="5347986"/>
            <a:ext cx="16882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kern="0" dirty="0">
                <a:solidFill>
                  <a:schemeClr val="accent4">
                    <a:lumMod val="50000"/>
                  </a:schemeClr>
                </a:solidFill>
              </a:rPr>
              <a:t>Choose symbol for the communication channel, see the symbol gallery.</a:t>
            </a:r>
          </a:p>
        </p:txBody>
      </p:sp>
      <p:pic>
        <p:nvPicPr>
          <p:cNvPr id="79" name="Picture 4" descr="Bilderesultat for light bulb free clipart">
            <a:extLst>
              <a:ext uri="{FF2B5EF4-FFF2-40B4-BE49-F238E27FC236}">
                <a16:creationId xmlns:a16="http://schemas.microsoft.com/office/drawing/2014/main" id="{B0BBB300-973C-53BA-4B85-4AACFCA95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359" y="5432883"/>
            <a:ext cx="170062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C4B30C-73E2-0AD5-6C50-016A2B36E2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9" y="1710022"/>
            <a:ext cx="245397" cy="324000"/>
          </a:xfrm>
          <a:prstGeom prst="rect">
            <a:avLst/>
          </a:prstGeom>
        </p:spPr>
      </p:pic>
      <p:pic>
        <p:nvPicPr>
          <p:cNvPr id="84" name="Picture 83" descr="Shape&#10;&#10;Description automatically generated with low confidence">
            <a:extLst>
              <a:ext uri="{FF2B5EF4-FFF2-40B4-BE49-F238E27FC236}">
                <a16:creationId xmlns:a16="http://schemas.microsoft.com/office/drawing/2014/main" id="{E148B68C-74C1-55DB-39E1-4EABE88A93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1" y="1674022"/>
            <a:ext cx="244456" cy="360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18A08E4-5850-94B1-F4E6-80A4D69E9D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2" y="2135687"/>
            <a:ext cx="301937" cy="332603"/>
          </a:xfrm>
          <a:prstGeom prst="rect">
            <a:avLst/>
          </a:prstGeom>
        </p:spPr>
      </p:pic>
      <p:pic>
        <p:nvPicPr>
          <p:cNvPr id="86" name="Picture 8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0842F2-549A-114E-4FD9-4BDF1FD753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1" y="2567155"/>
            <a:ext cx="242774" cy="30441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BBB13A6-EFBC-94E6-0A04-8249EC8C52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1" y="2186266"/>
            <a:ext cx="347166" cy="231444"/>
          </a:xfrm>
          <a:prstGeom prst="rect">
            <a:avLst/>
          </a:prstGeom>
        </p:spPr>
      </p:pic>
      <p:pic>
        <p:nvPicPr>
          <p:cNvPr id="91" name="Picture 90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317D63-D687-79F0-4784-C7FC1223C104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29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7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13" y="1710022"/>
            <a:ext cx="245397" cy="324000"/>
          </a:xfrm>
          <a:prstGeom prst="rect">
            <a:avLst/>
          </a:prstGeom>
        </p:spPr>
      </p:pic>
      <p:pic>
        <p:nvPicPr>
          <p:cNvPr id="94" name="Picture 9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0ADD6E-8B18-797C-CBCE-9F4E0EB56DEA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18" y="4354450"/>
            <a:ext cx="245397" cy="324000"/>
          </a:xfrm>
          <a:prstGeom prst="rect">
            <a:avLst/>
          </a:prstGeom>
        </p:spPr>
      </p:pic>
      <p:sp>
        <p:nvSpPr>
          <p:cNvPr id="95" name="TextBox 157">
            <a:extLst>
              <a:ext uri="{FF2B5EF4-FFF2-40B4-BE49-F238E27FC236}">
                <a16:creationId xmlns:a16="http://schemas.microsoft.com/office/drawing/2014/main" id="{A364A64D-CF89-B313-E204-6A2E877AE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867" y="2956583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1&gt;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6" name="TextBox 157">
            <a:extLst>
              <a:ext uri="{FF2B5EF4-FFF2-40B4-BE49-F238E27FC236}">
                <a16:creationId xmlns:a16="http://schemas.microsoft.com/office/drawing/2014/main" id="{577C27AF-0185-E298-6A25-D659CE735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1" y="2050291"/>
            <a:ext cx="9224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&lt;Patient&gt;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7" name="TextBox 157">
            <a:extLst>
              <a:ext uri="{FF2B5EF4-FFF2-40B4-BE49-F238E27FC236}">
                <a16:creationId xmlns:a16="http://schemas.microsoft.com/office/drawing/2014/main" id="{1A36DF2F-AADA-24E7-72A1-D4198ED7A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61" y="3852289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2&gt;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EA17B4A-BD6F-2385-C70C-3428AF4C056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2" y="2575696"/>
            <a:ext cx="301937" cy="300475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8E77FB0-7A36-6664-2BD0-FC60CE040F13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13" y="3545941"/>
            <a:ext cx="301937" cy="300475"/>
          </a:xfrm>
          <a:prstGeom prst="rect">
            <a:avLst/>
          </a:prstGeom>
        </p:spPr>
      </p:pic>
      <p:pic>
        <p:nvPicPr>
          <p:cNvPr id="9" name="Picture 8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E17876F-20BA-884A-289C-EA5A971056A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" y="5971333"/>
            <a:ext cx="324045" cy="324045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558E1B-B321-E9A2-B056-F2AD90F0FDF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1" y="6360436"/>
            <a:ext cx="363987" cy="367573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2DAB266-E546-AC94-D2FF-08BD1B7494C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1" y="6372201"/>
            <a:ext cx="344046" cy="344046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F4BB3BD-3A11-91F1-8CFC-C98149AA73C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9" y="5956883"/>
            <a:ext cx="313969" cy="313969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63418F1-8D80-D82A-00C2-8831F19A4529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50" y="2607727"/>
            <a:ext cx="263865" cy="3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0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9">
            <a:extLst>
              <a:ext uri="{FF2B5EF4-FFF2-40B4-BE49-F238E27FC236}">
                <a16:creationId xmlns:a16="http://schemas.microsoft.com/office/drawing/2014/main" id="{AD5B7E6C-BAB7-7B65-DA99-C6342F254188}"/>
              </a:ext>
            </a:extLst>
          </p:cNvPr>
          <p:cNvSpPr/>
          <p:nvPr/>
        </p:nvSpPr>
        <p:spPr>
          <a:xfrm>
            <a:off x="1121461" y="1605950"/>
            <a:ext cx="10418622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60">
            <a:extLst>
              <a:ext uri="{FF2B5EF4-FFF2-40B4-BE49-F238E27FC236}">
                <a16:creationId xmlns:a16="http://schemas.microsoft.com/office/drawing/2014/main" id="{E81019D9-9B74-F5AA-BF14-8F7442DD4406}"/>
              </a:ext>
            </a:extLst>
          </p:cNvPr>
          <p:cNvSpPr/>
          <p:nvPr/>
        </p:nvSpPr>
        <p:spPr>
          <a:xfrm>
            <a:off x="1121461" y="2491039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45">
            <a:extLst>
              <a:ext uri="{FF2B5EF4-FFF2-40B4-BE49-F238E27FC236}">
                <a16:creationId xmlns:a16="http://schemas.microsoft.com/office/drawing/2014/main" id="{D5E46B8B-F2D2-02F5-F5CF-CE648898108E}"/>
              </a:ext>
            </a:extLst>
          </p:cNvPr>
          <p:cNvSpPr/>
          <p:nvPr/>
        </p:nvSpPr>
        <p:spPr>
          <a:xfrm>
            <a:off x="1121461" y="733050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67">
            <a:extLst>
              <a:ext uri="{FF2B5EF4-FFF2-40B4-BE49-F238E27FC236}">
                <a16:creationId xmlns:a16="http://schemas.microsoft.com/office/drawing/2014/main" id="{109EBF25-403C-EAB4-DE15-5E1532F81D9F}"/>
              </a:ext>
            </a:extLst>
          </p:cNvPr>
          <p:cNvSpPr/>
          <p:nvPr/>
        </p:nvSpPr>
        <p:spPr>
          <a:xfrm>
            <a:off x="3345901" y="1695950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6" name="Rounded Rectangle 69">
            <a:extLst>
              <a:ext uri="{FF2B5EF4-FFF2-40B4-BE49-F238E27FC236}">
                <a16:creationId xmlns:a16="http://schemas.microsoft.com/office/drawing/2014/main" id="{1A58ECFB-5EEE-DFE5-3818-4E16A506F163}"/>
              </a:ext>
            </a:extLst>
          </p:cNvPr>
          <p:cNvSpPr/>
          <p:nvPr/>
        </p:nvSpPr>
        <p:spPr>
          <a:xfrm>
            <a:off x="3345901" y="823050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D0FC23-A289-705B-CF78-CDEDCE5599FD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3993901" y="1399050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2" name="Rounded Rectangle 88">
            <a:extLst>
              <a:ext uri="{FF2B5EF4-FFF2-40B4-BE49-F238E27FC236}">
                <a16:creationId xmlns:a16="http://schemas.microsoft.com/office/drawing/2014/main" id="{CF57A3B8-C4EB-FA42-BCAF-D804ECF3DA95}"/>
              </a:ext>
            </a:extLst>
          </p:cNvPr>
          <p:cNvSpPr/>
          <p:nvPr/>
        </p:nvSpPr>
        <p:spPr>
          <a:xfrm>
            <a:off x="1970551" y="818548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3" name="Straight Arrow Connector 40">
            <a:extLst>
              <a:ext uri="{FF2B5EF4-FFF2-40B4-BE49-F238E27FC236}">
                <a16:creationId xmlns:a16="http://schemas.microsoft.com/office/drawing/2014/main" id="{EA5FDBC6-EDC0-E39E-E845-900CE8697BFC}"/>
              </a:ext>
            </a:extLst>
          </p:cNvPr>
          <p:cNvCxnSpPr>
            <a:cxnSpLocks/>
          </p:cNvCxnSpPr>
          <p:nvPr/>
        </p:nvCxnSpPr>
        <p:spPr>
          <a:xfrm flipV="1">
            <a:off x="1790676" y="5613071"/>
            <a:ext cx="755648" cy="38124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4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Straight Arrow Connector 40">
            <a:extLst>
              <a:ext uri="{FF2B5EF4-FFF2-40B4-BE49-F238E27FC236}">
                <a16:creationId xmlns:a16="http://schemas.microsoft.com/office/drawing/2014/main" id="{FFDBA8CA-4793-CC3A-91E7-9A368F535CA9}"/>
              </a:ext>
            </a:extLst>
          </p:cNvPr>
          <p:cNvCxnSpPr>
            <a:cxnSpLocks/>
          </p:cNvCxnSpPr>
          <p:nvPr/>
        </p:nvCxnSpPr>
        <p:spPr>
          <a:xfrm>
            <a:off x="1790676" y="5994317"/>
            <a:ext cx="755648" cy="52101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4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Rounded Rectangle 67">
            <a:extLst>
              <a:ext uri="{FF2B5EF4-FFF2-40B4-BE49-F238E27FC236}">
                <a16:creationId xmlns:a16="http://schemas.microsoft.com/office/drawing/2014/main" id="{BEDE04C0-EEA1-C68E-C64B-9FEC72D8B5BE}"/>
              </a:ext>
            </a:extLst>
          </p:cNvPr>
          <p:cNvSpPr/>
          <p:nvPr/>
        </p:nvSpPr>
        <p:spPr>
          <a:xfrm>
            <a:off x="2640639" y="6208195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16" name="Rounded Rectangle 69">
            <a:extLst>
              <a:ext uri="{FF2B5EF4-FFF2-40B4-BE49-F238E27FC236}">
                <a16:creationId xmlns:a16="http://schemas.microsoft.com/office/drawing/2014/main" id="{57A65262-7F4F-B58B-602D-F2CDDC5ED491}"/>
              </a:ext>
            </a:extLst>
          </p:cNvPr>
          <p:cNvSpPr/>
          <p:nvPr/>
        </p:nvSpPr>
        <p:spPr>
          <a:xfrm>
            <a:off x="2640639" y="5335295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AB9DA0-E687-1071-961E-E7808AD75BC3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3288639" y="5911295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8" name="Rounded Rectangle 67">
            <a:extLst>
              <a:ext uri="{FF2B5EF4-FFF2-40B4-BE49-F238E27FC236}">
                <a16:creationId xmlns:a16="http://schemas.microsoft.com/office/drawing/2014/main" id="{6CE5BF13-3D94-919A-9913-47DB81A2819B}"/>
              </a:ext>
            </a:extLst>
          </p:cNvPr>
          <p:cNvSpPr/>
          <p:nvPr/>
        </p:nvSpPr>
        <p:spPr>
          <a:xfrm>
            <a:off x="4179388" y="6220886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19" name="Rounded Rectangle 69">
            <a:extLst>
              <a:ext uri="{FF2B5EF4-FFF2-40B4-BE49-F238E27FC236}">
                <a16:creationId xmlns:a16="http://schemas.microsoft.com/office/drawing/2014/main" id="{CF5BC88C-F416-1807-6F7F-344ED5ABFB42}"/>
              </a:ext>
            </a:extLst>
          </p:cNvPr>
          <p:cNvSpPr/>
          <p:nvPr/>
        </p:nvSpPr>
        <p:spPr>
          <a:xfrm>
            <a:off x="4179388" y="5347986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221C0D-DEC3-1C35-6E14-742774D3356A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>
            <a:off x="4827388" y="5923986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1" name="Rounded Rectangle 88">
            <a:extLst>
              <a:ext uri="{FF2B5EF4-FFF2-40B4-BE49-F238E27FC236}">
                <a16:creationId xmlns:a16="http://schemas.microsoft.com/office/drawing/2014/main" id="{09D565BF-5D02-6DBC-3F4B-C06391F1A825}"/>
              </a:ext>
            </a:extLst>
          </p:cNvPr>
          <p:cNvSpPr/>
          <p:nvPr/>
        </p:nvSpPr>
        <p:spPr>
          <a:xfrm>
            <a:off x="9406220" y="5335295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Rounded Rectangle 88">
            <a:extLst>
              <a:ext uri="{FF2B5EF4-FFF2-40B4-BE49-F238E27FC236}">
                <a16:creationId xmlns:a16="http://schemas.microsoft.com/office/drawing/2014/main" id="{BB899A4C-52A5-79DE-EFCD-15B42B4F93A0}"/>
              </a:ext>
            </a:extLst>
          </p:cNvPr>
          <p:cNvSpPr/>
          <p:nvPr/>
        </p:nvSpPr>
        <p:spPr>
          <a:xfrm>
            <a:off x="9702970" y="5784436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Rounded Rectangle 88">
            <a:extLst>
              <a:ext uri="{FF2B5EF4-FFF2-40B4-BE49-F238E27FC236}">
                <a16:creationId xmlns:a16="http://schemas.microsoft.com/office/drawing/2014/main" id="{8E4D391B-5C13-094F-616B-C170192B76D0}"/>
              </a:ext>
            </a:extLst>
          </p:cNvPr>
          <p:cNvSpPr/>
          <p:nvPr/>
        </p:nvSpPr>
        <p:spPr>
          <a:xfrm>
            <a:off x="10104074" y="6201618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464490-DF35-A639-470A-BFD899645BB6}"/>
              </a:ext>
            </a:extLst>
          </p:cNvPr>
          <p:cNvSpPr/>
          <p:nvPr/>
        </p:nvSpPr>
        <p:spPr>
          <a:xfrm>
            <a:off x="484500" y="376075"/>
            <a:ext cx="6708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Identify the involved actors and find suitable icons to represent them in the symbol gallery. </a:t>
            </a:r>
          </a:p>
        </p:txBody>
      </p:sp>
      <p:pic>
        <p:nvPicPr>
          <p:cNvPr id="31" name="Picture 4" descr="Bilderesultat for light bulb free clipart">
            <a:extLst>
              <a:ext uri="{FF2B5EF4-FFF2-40B4-BE49-F238E27FC236}">
                <a16:creationId xmlns:a16="http://schemas.microsoft.com/office/drawing/2014/main" id="{244EA8BB-AF87-DD76-5249-DF0EDEF24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756" y="434415"/>
            <a:ext cx="179319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32DF0F-8A0C-2487-7CF8-B518CBFCAB6C}"/>
              </a:ext>
            </a:extLst>
          </p:cNvPr>
          <p:cNvSpPr txBox="1"/>
          <p:nvPr/>
        </p:nvSpPr>
        <p:spPr>
          <a:xfrm>
            <a:off x="140462" y="57535"/>
            <a:ext cx="36030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 actors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60">
            <a:extLst>
              <a:ext uri="{FF2B5EF4-FFF2-40B4-BE49-F238E27FC236}">
                <a16:creationId xmlns:a16="http://schemas.microsoft.com/office/drawing/2014/main" id="{E3A748D3-5702-CBEA-BD3E-C842084F5A74}"/>
              </a:ext>
            </a:extLst>
          </p:cNvPr>
          <p:cNvSpPr/>
          <p:nvPr/>
        </p:nvSpPr>
        <p:spPr>
          <a:xfrm>
            <a:off x="1136045" y="3394681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67">
            <a:extLst>
              <a:ext uri="{FF2B5EF4-FFF2-40B4-BE49-F238E27FC236}">
                <a16:creationId xmlns:a16="http://schemas.microsoft.com/office/drawing/2014/main" id="{50F29852-969B-FDC5-2E67-7EA9F18017BF}"/>
              </a:ext>
            </a:extLst>
          </p:cNvPr>
          <p:cNvSpPr/>
          <p:nvPr/>
        </p:nvSpPr>
        <p:spPr>
          <a:xfrm>
            <a:off x="5936314" y="6220831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sp>
        <p:nvSpPr>
          <p:cNvPr id="39" name="Rounded Rectangle 69">
            <a:extLst>
              <a:ext uri="{FF2B5EF4-FFF2-40B4-BE49-F238E27FC236}">
                <a16:creationId xmlns:a16="http://schemas.microsoft.com/office/drawing/2014/main" id="{1A4604A4-5DCF-5955-5207-6830EC62E097}"/>
              </a:ext>
            </a:extLst>
          </p:cNvPr>
          <p:cNvSpPr/>
          <p:nvPr/>
        </p:nvSpPr>
        <p:spPr>
          <a:xfrm>
            <a:off x="5936314" y="5347931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695F070-B25A-AC63-BCB1-6A4C42AD033E}"/>
              </a:ext>
            </a:extLst>
          </p:cNvPr>
          <p:cNvCxnSpPr>
            <a:cxnSpLocks/>
            <a:stCxn id="38" idx="0"/>
            <a:endCxn id="39" idx="2"/>
          </p:cNvCxnSpPr>
          <p:nvPr/>
        </p:nvCxnSpPr>
        <p:spPr>
          <a:xfrm flipV="1">
            <a:off x="6584314" y="5923931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1" name="Rounded Rectangle 67">
            <a:extLst>
              <a:ext uri="{FF2B5EF4-FFF2-40B4-BE49-F238E27FC236}">
                <a16:creationId xmlns:a16="http://schemas.microsoft.com/office/drawing/2014/main" id="{7D19B12F-7F13-BE16-675A-B87D8085139A}"/>
              </a:ext>
            </a:extLst>
          </p:cNvPr>
          <p:cNvSpPr/>
          <p:nvPr/>
        </p:nvSpPr>
        <p:spPr>
          <a:xfrm>
            <a:off x="7483174" y="6220831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sp>
        <p:nvSpPr>
          <p:cNvPr id="42" name="Rounded Rectangle 69">
            <a:extLst>
              <a:ext uri="{FF2B5EF4-FFF2-40B4-BE49-F238E27FC236}">
                <a16:creationId xmlns:a16="http://schemas.microsoft.com/office/drawing/2014/main" id="{1E740896-7103-B3D5-BEC0-70E064BFB8B4}"/>
              </a:ext>
            </a:extLst>
          </p:cNvPr>
          <p:cNvSpPr/>
          <p:nvPr/>
        </p:nvSpPr>
        <p:spPr>
          <a:xfrm>
            <a:off x="7483174" y="5347931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075C432-4BA0-FF5E-DF7F-AC5285B8791F}"/>
              </a:ext>
            </a:extLst>
          </p:cNvPr>
          <p:cNvCxnSpPr>
            <a:cxnSpLocks/>
            <a:stCxn id="41" idx="0"/>
            <a:endCxn id="42" idx="2"/>
          </p:cNvCxnSpPr>
          <p:nvPr/>
        </p:nvCxnSpPr>
        <p:spPr>
          <a:xfrm flipV="1">
            <a:off x="8131174" y="5923931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DAC876F-0D67-DF8A-C62C-12051C722612}"/>
              </a:ext>
            </a:extLst>
          </p:cNvPr>
          <p:cNvSpPr/>
          <p:nvPr/>
        </p:nvSpPr>
        <p:spPr>
          <a:xfrm>
            <a:off x="555235" y="5347986"/>
            <a:ext cx="16882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kern="0" dirty="0">
                <a:solidFill>
                  <a:schemeClr val="accent4">
                    <a:lumMod val="50000"/>
                  </a:schemeClr>
                </a:solidFill>
              </a:rPr>
              <a:t>Choose symbol for the communication channel, see the symbol gallery.</a:t>
            </a:r>
          </a:p>
        </p:txBody>
      </p:sp>
      <p:pic>
        <p:nvPicPr>
          <p:cNvPr id="46" name="Picture 4" descr="Bilderesultat for light bulb free clipart">
            <a:extLst>
              <a:ext uri="{FF2B5EF4-FFF2-40B4-BE49-F238E27FC236}">
                <a16:creationId xmlns:a16="http://schemas.microsoft.com/office/drawing/2014/main" id="{128C8C17-50A5-8597-9C0A-A027CBB1F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359" y="5432883"/>
            <a:ext cx="170062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157">
            <a:extLst>
              <a:ext uri="{FF2B5EF4-FFF2-40B4-BE49-F238E27FC236}">
                <a16:creationId xmlns:a16="http://schemas.microsoft.com/office/drawing/2014/main" id="{E1CCF393-6404-AAF4-C96A-5AFBBD464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40" y="2089767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1&gt;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2" name="TextBox 157">
            <a:extLst>
              <a:ext uri="{FF2B5EF4-FFF2-40B4-BE49-F238E27FC236}">
                <a16:creationId xmlns:a16="http://schemas.microsoft.com/office/drawing/2014/main" id="{DEE95D90-9ACE-CCA6-1C2A-34C5CEFA4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843" y="1174787"/>
            <a:ext cx="9224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&lt;Patient&gt;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3" name="TextBox 157">
            <a:extLst>
              <a:ext uri="{FF2B5EF4-FFF2-40B4-BE49-F238E27FC236}">
                <a16:creationId xmlns:a16="http://schemas.microsoft.com/office/drawing/2014/main" id="{13E39E2A-A7D8-EACD-C43B-59BBD8110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61" y="2969471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2&gt;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4" name="TextBox 157">
            <a:extLst>
              <a:ext uri="{FF2B5EF4-FFF2-40B4-BE49-F238E27FC236}">
                <a16:creationId xmlns:a16="http://schemas.microsoft.com/office/drawing/2014/main" id="{EF3090E9-7EEF-6A12-F71B-259CB20EB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045" y="3853552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3&gt;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60" name="Picture 5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3CBD2C-CC43-170D-8A1D-9F4D6E014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6" y="785481"/>
            <a:ext cx="245397" cy="324000"/>
          </a:xfrm>
          <a:prstGeom prst="rect">
            <a:avLst/>
          </a:prstGeom>
        </p:spPr>
      </p:pic>
      <p:pic>
        <p:nvPicPr>
          <p:cNvPr id="61" name="Picture 60" descr="Shape&#10;&#10;Description automatically generated with low confidence">
            <a:extLst>
              <a:ext uri="{FF2B5EF4-FFF2-40B4-BE49-F238E27FC236}">
                <a16:creationId xmlns:a16="http://schemas.microsoft.com/office/drawing/2014/main" id="{B58B8E50-7081-6FCD-34AF-0F92D28B7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" y="749481"/>
            <a:ext cx="24445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552984B-526A-E1B5-3F02-3EA012C53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9" y="1211146"/>
            <a:ext cx="301937" cy="332603"/>
          </a:xfrm>
          <a:prstGeom prst="rect">
            <a:avLst/>
          </a:prstGeom>
        </p:spPr>
      </p:pic>
      <p:pic>
        <p:nvPicPr>
          <p:cNvPr id="63" name="Picture 6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6BDB84-5D38-4DDF-F4A1-4A8DAA86A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" y="1642614"/>
            <a:ext cx="242774" cy="30441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9D21618-A426-AAA2-2722-FA0F944A7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8" y="1261725"/>
            <a:ext cx="347166" cy="231444"/>
          </a:xfrm>
          <a:prstGeom prst="rect">
            <a:avLst/>
          </a:prstGeom>
        </p:spPr>
      </p:pic>
      <p:pic>
        <p:nvPicPr>
          <p:cNvPr id="66" name="Picture 6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75CA68-B3D4-254E-E974-3BE600DC323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9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7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26" y="831125"/>
            <a:ext cx="245397" cy="324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2D79D80-2672-12CA-E9A0-5B900DADC9A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38" y="3590167"/>
            <a:ext cx="347166" cy="231444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4FA78DE-6847-5BFD-782C-1D9557B69A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" y="1646555"/>
            <a:ext cx="301937" cy="300475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F62E85-D55B-577B-FB5A-E7AF112F5F36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93" y="2616800"/>
            <a:ext cx="301937" cy="300475"/>
          </a:xfrm>
          <a:prstGeom prst="rect">
            <a:avLst/>
          </a:prstGeom>
        </p:spPr>
      </p:pic>
      <p:pic>
        <p:nvPicPr>
          <p:cNvPr id="10" name="Picture 9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C9D84777-F5FC-EACE-334F-0779E40337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" y="5971333"/>
            <a:ext cx="324045" cy="324045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B30AC1E-0CC0-9B82-4A01-56B0EC4177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1" y="6360436"/>
            <a:ext cx="363987" cy="367573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DED27C-9620-B486-C906-7FFB03BBB8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1" y="6372201"/>
            <a:ext cx="344046" cy="344046"/>
          </a:xfrm>
          <a:prstGeom prst="rect">
            <a:avLst/>
          </a:prstGeom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F0951D9-FF37-AC0B-F63E-F071121E3F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9" y="5956883"/>
            <a:ext cx="313969" cy="313969"/>
          </a:xfrm>
          <a:prstGeom prst="rect">
            <a:avLst/>
          </a:prstGeom>
        </p:spPr>
      </p:pic>
      <p:pic>
        <p:nvPicPr>
          <p:cNvPr id="26" name="Picture 2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B3B7CC4-1D5E-24D9-C993-BFD73489EA8B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26" y="1719179"/>
            <a:ext cx="263865" cy="3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8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9">
            <a:extLst>
              <a:ext uri="{FF2B5EF4-FFF2-40B4-BE49-F238E27FC236}">
                <a16:creationId xmlns:a16="http://schemas.microsoft.com/office/drawing/2014/main" id="{C10379AE-359F-EDCB-89E9-46E39834BD13}"/>
              </a:ext>
            </a:extLst>
          </p:cNvPr>
          <p:cNvSpPr/>
          <p:nvPr/>
        </p:nvSpPr>
        <p:spPr>
          <a:xfrm>
            <a:off x="1121461" y="1605950"/>
            <a:ext cx="10418622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60">
            <a:extLst>
              <a:ext uri="{FF2B5EF4-FFF2-40B4-BE49-F238E27FC236}">
                <a16:creationId xmlns:a16="http://schemas.microsoft.com/office/drawing/2014/main" id="{CD1C8C5E-3758-7F3C-6D7F-24114E195DDA}"/>
              </a:ext>
            </a:extLst>
          </p:cNvPr>
          <p:cNvSpPr/>
          <p:nvPr/>
        </p:nvSpPr>
        <p:spPr>
          <a:xfrm>
            <a:off x="1121461" y="2491039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45">
            <a:extLst>
              <a:ext uri="{FF2B5EF4-FFF2-40B4-BE49-F238E27FC236}">
                <a16:creationId xmlns:a16="http://schemas.microsoft.com/office/drawing/2014/main" id="{59215432-85D4-9612-33CD-F8C3C35D58FE}"/>
              </a:ext>
            </a:extLst>
          </p:cNvPr>
          <p:cNvSpPr/>
          <p:nvPr/>
        </p:nvSpPr>
        <p:spPr>
          <a:xfrm>
            <a:off x="1121461" y="733050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4">
            <a:extLst>
              <a:ext uri="{FF2B5EF4-FFF2-40B4-BE49-F238E27FC236}">
                <a16:creationId xmlns:a16="http://schemas.microsoft.com/office/drawing/2014/main" id="{400B6C5B-6468-9EF3-AC9C-164DB2018711}"/>
              </a:ext>
            </a:extLst>
          </p:cNvPr>
          <p:cNvSpPr/>
          <p:nvPr/>
        </p:nvSpPr>
        <p:spPr>
          <a:xfrm>
            <a:off x="1094151" y="4277354"/>
            <a:ext cx="10458908" cy="684000"/>
          </a:xfrm>
          <a:prstGeom prst="roundRect">
            <a:avLst>
              <a:gd name="adj" fmla="val 8551"/>
            </a:avLst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57">
            <a:extLst>
              <a:ext uri="{FF2B5EF4-FFF2-40B4-BE49-F238E27FC236}">
                <a16:creationId xmlns:a16="http://schemas.microsoft.com/office/drawing/2014/main" id="{60C6178C-08AB-E238-A5EF-54F5298BD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604" y="4647366"/>
            <a:ext cx="990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Comment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Folded Corner 82">
            <a:extLst>
              <a:ext uri="{FF2B5EF4-FFF2-40B4-BE49-F238E27FC236}">
                <a16:creationId xmlns:a16="http://schemas.microsoft.com/office/drawing/2014/main" id="{33810625-AE31-07E2-C5E8-AC5EAD833C2A}"/>
              </a:ext>
            </a:extLst>
          </p:cNvPr>
          <p:cNvSpPr/>
          <p:nvPr/>
        </p:nvSpPr>
        <p:spPr>
          <a:xfrm>
            <a:off x="3462560" y="4344852"/>
            <a:ext cx="1098682" cy="540000"/>
          </a:xfrm>
          <a:prstGeom prst="foldedCorner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72000" tIns="36000" rIns="36000" bIns="36000" rtlCol="0" anchor="ctr" anchorCtr="0"/>
          <a:lstStyle/>
          <a:p>
            <a:pPr marL="0" marR="0" lvl="0" indent="0" defTabSz="4572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i="1" kern="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GB" sz="800" i="1" kern="0" dirty="0">
                <a:solidFill>
                  <a:prstClr val="black"/>
                </a:solidFill>
                <a:latin typeface="Calibri"/>
              </a:rPr>
              <a:t>his is a comment for this specific touchpoint</a:t>
            </a:r>
            <a:endParaRPr kumimoji="0" lang="en-GB" sz="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FAA8A-3C40-0711-7ED9-CDF62A005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79" y="4372292"/>
            <a:ext cx="349028" cy="349028"/>
          </a:xfrm>
          <a:prstGeom prst="rect">
            <a:avLst/>
          </a:prstGeom>
        </p:spPr>
      </p:pic>
      <p:sp>
        <p:nvSpPr>
          <p:cNvPr id="9" name="Rounded Rectangle 67">
            <a:extLst>
              <a:ext uri="{FF2B5EF4-FFF2-40B4-BE49-F238E27FC236}">
                <a16:creationId xmlns:a16="http://schemas.microsoft.com/office/drawing/2014/main" id="{77C68016-E4E1-16E3-4C29-B066A987693A}"/>
              </a:ext>
            </a:extLst>
          </p:cNvPr>
          <p:cNvSpPr/>
          <p:nvPr/>
        </p:nvSpPr>
        <p:spPr>
          <a:xfrm>
            <a:off x="3345901" y="1695950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10" name="Rounded Rectangle 69">
            <a:extLst>
              <a:ext uri="{FF2B5EF4-FFF2-40B4-BE49-F238E27FC236}">
                <a16:creationId xmlns:a16="http://schemas.microsoft.com/office/drawing/2014/main" id="{E9234395-4AC1-7632-E2FA-8B3156CF090F}"/>
              </a:ext>
            </a:extLst>
          </p:cNvPr>
          <p:cNvSpPr/>
          <p:nvPr/>
        </p:nvSpPr>
        <p:spPr>
          <a:xfrm>
            <a:off x="3345901" y="823050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70AB12-94C0-2C01-1229-FA48A51438A4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3993901" y="1399050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16" name="Rounded Rectangle 88">
            <a:extLst>
              <a:ext uri="{FF2B5EF4-FFF2-40B4-BE49-F238E27FC236}">
                <a16:creationId xmlns:a16="http://schemas.microsoft.com/office/drawing/2014/main" id="{1C9CA129-AB97-348C-AE9F-26EC096F32F0}"/>
              </a:ext>
            </a:extLst>
          </p:cNvPr>
          <p:cNvSpPr/>
          <p:nvPr/>
        </p:nvSpPr>
        <p:spPr>
          <a:xfrm>
            <a:off x="1970551" y="818548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7" name="Straight Arrow Connector 40">
            <a:extLst>
              <a:ext uri="{FF2B5EF4-FFF2-40B4-BE49-F238E27FC236}">
                <a16:creationId xmlns:a16="http://schemas.microsoft.com/office/drawing/2014/main" id="{62EFFCCF-F603-0D8A-745C-1A13511A9630}"/>
              </a:ext>
            </a:extLst>
          </p:cNvPr>
          <p:cNvCxnSpPr>
            <a:cxnSpLocks/>
          </p:cNvCxnSpPr>
          <p:nvPr/>
        </p:nvCxnSpPr>
        <p:spPr>
          <a:xfrm flipV="1">
            <a:off x="1790676" y="5613071"/>
            <a:ext cx="755648" cy="38124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4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" name="Straight Arrow Connector 40">
            <a:extLst>
              <a:ext uri="{FF2B5EF4-FFF2-40B4-BE49-F238E27FC236}">
                <a16:creationId xmlns:a16="http://schemas.microsoft.com/office/drawing/2014/main" id="{C3DA26E3-D619-32FF-29ED-F1E0769883A6}"/>
              </a:ext>
            </a:extLst>
          </p:cNvPr>
          <p:cNvCxnSpPr>
            <a:cxnSpLocks/>
          </p:cNvCxnSpPr>
          <p:nvPr/>
        </p:nvCxnSpPr>
        <p:spPr>
          <a:xfrm>
            <a:off x="1790676" y="5994317"/>
            <a:ext cx="755648" cy="52101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4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Rounded Rectangle 67">
            <a:extLst>
              <a:ext uri="{FF2B5EF4-FFF2-40B4-BE49-F238E27FC236}">
                <a16:creationId xmlns:a16="http://schemas.microsoft.com/office/drawing/2014/main" id="{CB0FBA3B-DB82-9535-FF46-8B7E08DE6812}"/>
              </a:ext>
            </a:extLst>
          </p:cNvPr>
          <p:cNvSpPr/>
          <p:nvPr/>
        </p:nvSpPr>
        <p:spPr>
          <a:xfrm>
            <a:off x="2640639" y="6208195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20" name="Rounded Rectangle 69">
            <a:extLst>
              <a:ext uri="{FF2B5EF4-FFF2-40B4-BE49-F238E27FC236}">
                <a16:creationId xmlns:a16="http://schemas.microsoft.com/office/drawing/2014/main" id="{33838722-4898-35B3-BF0C-85DF5F0F28F5}"/>
              </a:ext>
            </a:extLst>
          </p:cNvPr>
          <p:cNvSpPr/>
          <p:nvPr/>
        </p:nvSpPr>
        <p:spPr>
          <a:xfrm>
            <a:off x="2640639" y="5335295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1B8CE95-E7A7-2083-1F02-18A5E1288A61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>
            <a:off x="3288639" y="5911295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2" name="Rounded Rectangle 67">
            <a:extLst>
              <a:ext uri="{FF2B5EF4-FFF2-40B4-BE49-F238E27FC236}">
                <a16:creationId xmlns:a16="http://schemas.microsoft.com/office/drawing/2014/main" id="{37D39BA1-3728-A376-80AA-4597928C00D2}"/>
              </a:ext>
            </a:extLst>
          </p:cNvPr>
          <p:cNvSpPr/>
          <p:nvPr/>
        </p:nvSpPr>
        <p:spPr>
          <a:xfrm>
            <a:off x="4179388" y="6220886"/>
            <a:ext cx="1296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9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receiving side&gt;</a:t>
            </a:r>
          </a:p>
        </p:txBody>
      </p:sp>
      <p:sp>
        <p:nvSpPr>
          <p:cNvPr id="23" name="Rounded Rectangle 69">
            <a:extLst>
              <a:ext uri="{FF2B5EF4-FFF2-40B4-BE49-F238E27FC236}">
                <a16:creationId xmlns:a16="http://schemas.microsoft.com/office/drawing/2014/main" id="{2B145DFB-5570-B2C8-7296-675BAC014FCC}"/>
              </a:ext>
            </a:extLst>
          </p:cNvPr>
          <p:cNvSpPr/>
          <p:nvPr/>
        </p:nvSpPr>
        <p:spPr>
          <a:xfrm>
            <a:off x="4179388" y="5347986"/>
            <a:ext cx="1296000" cy="576000"/>
          </a:xfrm>
          <a:prstGeom prst="roundRect">
            <a:avLst>
              <a:gd name="adj" fmla="val 12023"/>
            </a:avLst>
          </a:prstGeom>
          <a:solidFill>
            <a:srgbClr val="4BACC6">
              <a:lumMod val="20000"/>
              <a:lumOff val="80000"/>
            </a:srgbClr>
          </a:solidFill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0" tIns="0" rIns="36000" bIns="0" anchor="ctr"/>
          <a:lstStyle/>
          <a:p>
            <a:pPr defTabSz="457200">
              <a:lnSpc>
                <a:spcPts val="800"/>
              </a:lnSpc>
            </a:pPr>
            <a:r>
              <a:rPr lang="en-GB" sz="1000" kern="0" dirty="0">
                <a:solidFill>
                  <a:prstClr val="black"/>
                </a:solidFill>
              </a:rPr>
              <a:t>&lt;Short text explaining the sending side&gt;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5CC773E-274A-88B7-AB95-BBF2CE366E66}"/>
              </a:ext>
            </a:extLst>
          </p:cNvPr>
          <p:cNvCxnSpPr>
            <a:cxnSpLocks/>
            <a:stCxn id="23" idx="2"/>
            <a:endCxn id="22" idx="0"/>
          </p:cNvCxnSpPr>
          <p:nvPr/>
        </p:nvCxnSpPr>
        <p:spPr>
          <a:xfrm>
            <a:off x="4827388" y="5923986"/>
            <a:ext cx="0" cy="296900"/>
          </a:xfrm>
          <a:prstGeom prst="straightConnector1">
            <a:avLst/>
          </a:prstGeom>
          <a:noFill/>
          <a:ln w="22225" cap="flat" cmpd="sng" algn="ctr">
            <a:solidFill>
              <a:sysClr val="window" lastClr="FFFFFF">
                <a:lumMod val="50000"/>
              </a:sysClr>
            </a:solidFill>
            <a:prstDash val="sysDash"/>
            <a:tailEnd type="triangle" w="med" len="med"/>
          </a:ln>
          <a:effectLst/>
        </p:spPr>
      </p:cxnSp>
      <p:sp>
        <p:nvSpPr>
          <p:cNvPr id="25" name="Rounded Rectangle 88">
            <a:extLst>
              <a:ext uri="{FF2B5EF4-FFF2-40B4-BE49-F238E27FC236}">
                <a16:creationId xmlns:a16="http://schemas.microsoft.com/office/drawing/2014/main" id="{FBA46D5A-0C25-951A-519A-FEF6BFE76390}"/>
              </a:ext>
            </a:extLst>
          </p:cNvPr>
          <p:cNvSpPr/>
          <p:nvPr/>
        </p:nvSpPr>
        <p:spPr>
          <a:xfrm>
            <a:off x="9406220" y="5335295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Rounded Rectangle 88">
            <a:extLst>
              <a:ext uri="{FF2B5EF4-FFF2-40B4-BE49-F238E27FC236}">
                <a16:creationId xmlns:a16="http://schemas.microsoft.com/office/drawing/2014/main" id="{778EDFCE-26DB-4643-21D8-DE6CB25BA9A3}"/>
              </a:ext>
            </a:extLst>
          </p:cNvPr>
          <p:cNvSpPr/>
          <p:nvPr/>
        </p:nvSpPr>
        <p:spPr>
          <a:xfrm>
            <a:off x="9702970" y="5784436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Rounded Rectangle 88">
            <a:extLst>
              <a:ext uri="{FF2B5EF4-FFF2-40B4-BE49-F238E27FC236}">
                <a16:creationId xmlns:a16="http://schemas.microsoft.com/office/drawing/2014/main" id="{32F08EBA-FE4C-BAD1-A4B2-438FACB00665}"/>
              </a:ext>
            </a:extLst>
          </p:cNvPr>
          <p:cNvSpPr/>
          <p:nvPr/>
        </p:nvSpPr>
        <p:spPr>
          <a:xfrm>
            <a:off x="10104074" y="6201618"/>
            <a:ext cx="1188000" cy="576000"/>
          </a:xfrm>
          <a:prstGeom prst="roundRect">
            <a:avLst>
              <a:gd name="adj" fmla="val 12023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lIns="36000" tIns="0" rIns="36000" bIns="0" anchor="ctr"/>
          <a:lstStyle/>
          <a:p>
            <a:pPr marL="0" marR="0" lvl="0" indent="0" defTabSz="4572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dirty="0">
                <a:solidFill>
                  <a:prstClr val="black"/>
                </a:solidFill>
              </a:rPr>
              <a:t>&lt;describe the action&gt;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728E97-31EA-4D9E-4827-ED666BDAA6AB}"/>
              </a:ext>
            </a:extLst>
          </p:cNvPr>
          <p:cNvSpPr/>
          <p:nvPr/>
        </p:nvSpPr>
        <p:spPr>
          <a:xfrm>
            <a:off x="484500" y="376075"/>
            <a:ext cx="6708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kern="0" dirty="0">
                <a:solidFill>
                  <a:schemeClr val="accent4">
                    <a:lumMod val="50000"/>
                  </a:schemeClr>
                </a:solidFill>
              </a:rPr>
              <a:t>Identify the involved actors and find suitable icons to represent them in the symbol gallery. </a:t>
            </a:r>
          </a:p>
        </p:txBody>
      </p:sp>
      <p:pic>
        <p:nvPicPr>
          <p:cNvPr id="35" name="Picture 4" descr="Bilderesultat for light bulb free clipart">
            <a:extLst>
              <a:ext uri="{FF2B5EF4-FFF2-40B4-BE49-F238E27FC236}">
                <a16:creationId xmlns:a16="http://schemas.microsoft.com/office/drawing/2014/main" id="{61069C55-23AD-4EDB-DAB6-BF222A47A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756" y="434415"/>
            <a:ext cx="179319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BBCA592-7674-22C6-BA59-082009B2EBDC}"/>
              </a:ext>
            </a:extLst>
          </p:cNvPr>
          <p:cNvSpPr txBox="1"/>
          <p:nvPr/>
        </p:nvSpPr>
        <p:spPr>
          <a:xfrm>
            <a:off x="140462" y="57535"/>
            <a:ext cx="36030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 actors + comments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60">
            <a:extLst>
              <a:ext uri="{FF2B5EF4-FFF2-40B4-BE49-F238E27FC236}">
                <a16:creationId xmlns:a16="http://schemas.microsoft.com/office/drawing/2014/main" id="{B7EF2614-0AB3-47D3-0810-CC096DD5F054}"/>
              </a:ext>
            </a:extLst>
          </p:cNvPr>
          <p:cNvSpPr/>
          <p:nvPr/>
        </p:nvSpPr>
        <p:spPr>
          <a:xfrm>
            <a:off x="1094151" y="3393655"/>
            <a:ext cx="10418621" cy="756000"/>
          </a:xfrm>
          <a:prstGeom prst="roundRect">
            <a:avLst>
              <a:gd name="adj" fmla="val 8551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Ins="360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AD0BAD4-6B6B-0B5C-5266-983FE59C045A}"/>
              </a:ext>
            </a:extLst>
          </p:cNvPr>
          <p:cNvSpPr/>
          <p:nvPr/>
        </p:nvSpPr>
        <p:spPr>
          <a:xfrm>
            <a:off x="555235" y="5347986"/>
            <a:ext cx="16882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kern="0" dirty="0">
                <a:solidFill>
                  <a:schemeClr val="accent4">
                    <a:lumMod val="50000"/>
                  </a:schemeClr>
                </a:solidFill>
              </a:rPr>
              <a:t>Choose symbol for the communication channel, see the symbol gallery.</a:t>
            </a:r>
          </a:p>
        </p:txBody>
      </p:sp>
      <p:pic>
        <p:nvPicPr>
          <p:cNvPr id="44" name="Picture 4" descr="Bilderesultat for light bulb free clipart">
            <a:extLst>
              <a:ext uri="{FF2B5EF4-FFF2-40B4-BE49-F238E27FC236}">
                <a16:creationId xmlns:a16="http://schemas.microsoft.com/office/drawing/2014/main" id="{5AD4FAA9-2ADA-FCEF-209E-D4EDC35BE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359" y="5432883"/>
            <a:ext cx="170062" cy="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1BBD0-8E7E-98AD-A458-0AE21EE12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6" y="785481"/>
            <a:ext cx="245397" cy="324000"/>
          </a:xfrm>
          <a:prstGeom prst="rect">
            <a:avLst/>
          </a:prstGeom>
        </p:spPr>
      </p:pic>
      <p:pic>
        <p:nvPicPr>
          <p:cNvPr id="49" name="Picture 48" descr="Shape&#10;&#10;Description automatically generated with low confidence">
            <a:extLst>
              <a:ext uri="{FF2B5EF4-FFF2-40B4-BE49-F238E27FC236}">
                <a16:creationId xmlns:a16="http://schemas.microsoft.com/office/drawing/2014/main" id="{03C4D80E-C7B2-99F3-5280-D3A310363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" y="749481"/>
            <a:ext cx="24445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C088435-A2A4-61A1-59AC-06432D27C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9" y="1211146"/>
            <a:ext cx="301937" cy="332603"/>
          </a:xfrm>
          <a:prstGeom prst="rect">
            <a:avLst/>
          </a:prstGeom>
        </p:spPr>
      </p:pic>
      <p:pic>
        <p:nvPicPr>
          <p:cNvPr id="51" name="Picture 5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A0047F8-4C6B-5138-189A-B8EC3C23C4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" y="1642614"/>
            <a:ext cx="242774" cy="3044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B0A4C5F-2645-80F4-CA80-ED1A096935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8" y="1261725"/>
            <a:ext cx="347166" cy="231444"/>
          </a:xfrm>
          <a:prstGeom prst="rect">
            <a:avLst/>
          </a:prstGeom>
        </p:spPr>
      </p:pic>
      <p:sp>
        <p:nvSpPr>
          <p:cNvPr id="54" name="TextBox 157">
            <a:extLst>
              <a:ext uri="{FF2B5EF4-FFF2-40B4-BE49-F238E27FC236}">
                <a16:creationId xmlns:a16="http://schemas.microsoft.com/office/drawing/2014/main" id="{3BAC2820-21F7-8636-4367-27E03F37F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40" y="2089767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1&gt;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5" name="TextBox 157">
            <a:extLst>
              <a:ext uri="{FF2B5EF4-FFF2-40B4-BE49-F238E27FC236}">
                <a16:creationId xmlns:a16="http://schemas.microsoft.com/office/drawing/2014/main" id="{9ACA61E0-01D5-340D-7487-4271D1FE6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843" y="1174787"/>
            <a:ext cx="9224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&lt;Patient&gt;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6" name="TextBox 157">
            <a:extLst>
              <a:ext uri="{FF2B5EF4-FFF2-40B4-BE49-F238E27FC236}">
                <a16:creationId xmlns:a16="http://schemas.microsoft.com/office/drawing/2014/main" id="{0BF82C1F-C855-3AD0-0AE5-0D8DE755D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61" y="2969471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2&gt;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7" name="TextBox 157">
            <a:extLst>
              <a:ext uri="{FF2B5EF4-FFF2-40B4-BE49-F238E27FC236}">
                <a16:creationId xmlns:a16="http://schemas.microsoft.com/office/drawing/2014/main" id="{94310DF0-71BB-411C-96A0-D413D45CE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045" y="3853552"/>
            <a:ext cx="1495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&lt;Health provider 3&gt;</a:t>
            </a: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58" name="Picture 5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8EFF1B1-0385-F51F-85C4-720FDE19FE3D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9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7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26" y="831125"/>
            <a:ext cx="245397" cy="324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7CDD330-A8F4-4995-1E74-3BB9CBBA9B8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38" y="3590167"/>
            <a:ext cx="347166" cy="231444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D459B7-FE5C-7799-6EA0-2EE453615F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" y="1646555"/>
            <a:ext cx="301937" cy="300475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012161D-18B9-0B9D-676A-579C785B865C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93" y="2616800"/>
            <a:ext cx="301937" cy="300475"/>
          </a:xfrm>
          <a:prstGeom prst="rect">
            <a:avLst/>
          </a:prstGeom>
        </p:spPr>
      </p:pic>
      <p:pic>
        <p:nvPicPr>
          <p:cNvPr id="14" name="Picture 13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30FD2360-4FCA-471B-8AA1-E88152D427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" y="5971333"/>
            <a:ext cx="324045" cy="324045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9744F1-388C-3734-7898-8CAF6BE720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1" y="6360436"/>
            <a:ext cx="363987" cy="367573"/>
          </a:xfrm>
          <a:prstGeom prst="rect">
            <a:avLst/>
          </a:prstGeom>
        </p:spPr>
      </p:pic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25B9C92-40D1-AF42-CBAD-AC6EE2BDD6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1" y="6372201"/>
            <a:ext cx="344046" cy="344046"/>
          </a:xfrm>
          <a:prstGeom prst="rect">
            <a:avLst/>
          </a:prstGeom>
        </p:spPr>
      </p:pic>
      <p:pic>
        <p:nvPicPr>
          <p:cNvPr id="29" name="Picture 2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63FCC6A-FC38-5AE6-2F7D-445E88F6BD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9" y="5956883"/>
            <a:ext cx="313969" cy="313969"/>
          </a:xfrm>
          <a:prstGeom prst="rect">
            <a:avLst/>
          </a:prstGeom>
        </p:spPr>
      </p:pic>
      <p:pic>
        <p:nvPicPr>
          <p:cNvPr id="30" name="Picture 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57B868-07E3-F6A0-9016-06213DB04DD7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26" y="1719179"/>
            <a:ext cx="263865" cy="3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47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>
          <a:solidFill>
            <a:schemeClr val="tx1"/>
          </a:solidFill>
        </a:ln>
      </a:spPr>
      <a:bodyPr wrap="square" rtlCol="0">
        <a:spAutoFit/>
      </a:bodyPr>
      <a:lstStyle>
        <a:defPPr algn="l"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3.xml><?xml version="1.0" encoding="utf-8"?>
<a:theme xmlns:a="http://schemas.openxmlformats.org/drawingml/2006/main" name="1_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760C9E1DDD1489429E1D84225F39AF65" ma:contentTypeVersion="54" ma:contentTypeDescription="Create a new document." ma:contentTypeScope="" ma:versionID="0d7103435dfe0e8f875301f6eec2395a">
  <xsd:schema xmlns:xsd="http://www.w3.org/2001/XMLSchema" xmlns:xs="http://www.w3.org/2001/XMLSchema" xmlns:p="http://schemas.microsoft.com/office/2006/metadata/properties" xmlns:ns2="8bbd4995-53b7-43e2-b62f-10947586ac31" xmlns:ns3="3ba0c5c5-7e56-42de-b0e7-a4e1f6d603bb" xmlns:ns4="e17d68e7-3aed-405b-8ea4-7d85968b9974" targetNamespace="http://schemas.microsoft.com/office/2006/metadata/properties" ma:root="true" ma:fieldsID="0e4cd608ca614af976097329f3a34207" ns2:_="" ns3:_="" ns4:_="">
    <xsd:import namespace="8bbd4995-53b7-43e2-b62f-10947586ac31"/>
    <xsd:import namespace="3ba0c5c5-7e56-42de-b0e7-a4e1f6d603bb"/>
    <xsd:import namespace="e17d68e7-3aed-405b-8ea4-7d85968b9974"/>
    <xsd:element name="properties">
      <xsd:complexType>
        <xsd:sequence>
          <xsd:element name="documentManagement">
            <xsd:complexType>
              <xsd:all>
                <xsd:element ref="ns2:CorpWorkflowStatus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ReportNumber" minOccurs="0"/>
                <xsd:element ref="ns2:CorpSiteISBN" minOccurs="0"/>
                <xsd:element ref="ns2:CorpSiteMainAuthors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2:CorpSiteDocumentAuthor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ArchiveStatus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2:CorpWorkflowApproval" minOccurs="0"/>
                <xsd:element ref="ns2:CorpDocumen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CorpWorkflowStatus" ma:index="2" nillable="true" ma:displayName="Workflow Status" ma:internalName="CorpWorkflowStatus">
      <xsd:simpleType>
        <xsd:restriction base="dms:Text">
          <xsd:maxLength value="255"/>
        </xsd:restriction>
      </xsd:simpleType>
    </xsd:element>
    <xsd:element name="CorpSiteSubTitle" ma:index="3" nillable="true" ma:displayName="Sub Title" ma:internalName="CorpSiteSubTitle">
      <xsd:simpleType>
        <xsd:restriction base="dms:Text">
          <xsd:maxLength value="255"/>
        </xsd:restriction>
      </xsd:simpleType>
    </xsd:element>
    <xsd:element name="CorpSiteAccess" ma:index="4" nillable="true" ma:displayName="Access level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5" nillable="true" ma:displayName="Classification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6" nillable="true" ma:displayName="Tags" ma:internalName="CorpSiteTags">
      <xsd:simpleType>
        <xsd:restriction base="dms:Text">
          <xsd:maxLength value="255"/>
        </xsd:restriction>
      </xsd:simpleType>
    </xsd:element>
    <xsd:element name="CorpSiteReportNumber" ma:index="7" nillable="true" ma:displayName="Report Number" ma:internalName="CorpSiteReportNumber">
      <xsd:simpleType>
        <xsd:restriction base="dms:Text">
          <xsd:maxLength value="255"/>
        </xsd:restriction>
      </xsd:simpleType>
    </xsd:element>
    <xsd:element name="CorpSiteISBN" ma:index="8" nillable="true" ma:displayName="ISBN" ma:internalName="CorpSiteISBN">
      <xsd:simpleType>
        <xsd:restriction base="dms:Text">
          <xsd:maxLength value="255"/>
        </xsd:restriction>
      </xsd:simpleType>
    </xsd:element>
    <xsd:element name="CorpSiteMainAuthors" ma:index="9" nillable="true" ma:displayName="Hovedforfattere" ma:internalName="CorpSiteMainAuthors">
      <xsd:simpleType>
        <xsd:restriction base="dms:Text">
          <xsd:maxLength value="255"/>
        </xsd:restriction>
      </xsd:simpleType>
    </xsd:element>
    <xsd:element name="CorpSiteCoAuthors" ma:index="10" nillable="true" ma:displayName="Co Authors" ma:internalName="CorpSiteCoAuthors">
      <xsd:simpleType>
        <xsd:restriction base="dms:Text">
          <xsd:maxLength value="255"/>
        </xsd:restriction>
      </xsd:simpleType>
    </xsd:element>
    <xsd:element name="CorpSiteRecipientCompany" ma:index="11" nillable="true" ma:displayName="Recipient Company" ma:internalName="CorpSiteRecipientCompany">
      <xsd:simpleType>
        <xsd:restriction base="dms:Text">
          <xsd:maxLength value="255"/>
        </xsd:restriction>
      </xsd:simpleType>
    </xsd:element>
    <xsd:element name="CorpSiteRecipientPerson" ma:index="12" nillable="true" ma:displayName="Recipient Person" ma:internalName="CorpSiteRecipientPerson">
      <xsd:simpleType>
        <xsd:restriction base="dms:Text">
          <xsd:maxLength value="255"/>
        </xsd:restriction>
      </xsd:simpleType>
    </xsd:element>
    <xsd:element name="CorpSiteOurRef" ma:index="13" nillable="true" ma:displayName="Our Ref" ma:internalName="CorpSiteOurRef">
      <xsd:simpleType>
        <xsd:restriction base="dms:Text">
          <xsd:maxLength value="255"/>
        </xsd:restriction>
      </xsd:simpleType>
    </xsd:element>
    <xsd:element name="CorpSiteZipAddress" ma:index="14" nillable="true" ma:displayName="Address" ma:internalName="CorpSiteZipAddress">
      <xsd:simpleType>
        <xsd:restriction base="dms:Note">
          <xsd:maxLength value="255"/>
        </xsd:restriction>
      </xsd:simpleType>
    </xsd:element>
    <xsd:element name="CorpSiteZipContact" ma:index="15" nillable="true" ma:displayName="Contact" ma:internalName="CorpSiteZipContact">
      <xsd:simpleType>
        <xsd:restriction base="dms:Note">
          <xsd:maxLength value="255"/>
        </xsd:restriction>
      </xsd:simpleType>
    </xsd:element>
    <xsd:element name="CorpSiteVATNumber" ma:index="16" nillable="true" ma:displayName="VAT Number" ma:internalName="CorpSiteVATNumber">
      <xsd:simpleType>
        <xsd:restriction base="dms:Text">
          <xsd:maxLength value="255"/>
        </xsd:restriction>
      </xsd:simpleType>
    </xsd:element>
    <xsd:element name="CorpSiteInstituteEmail" ma:index="17" nillable="true" ma:displayName="Email Institute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18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19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20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21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22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23" nillable="true" ma:displayName="Phone Instutute" ma:internalName="CorpSiteInstitutePhone">
      <xsd:simpleType>
        <xsd:restriction base="dms:Text">
          <xsd:maxLength value="255"/>
        </xsd:restriction>
      </xsd:simpleType>
    </xsd:element>
    <xsd:element name="CorpSiteDocLanguage" ma:index="24" nillable="true" ma:displayName="Language" ma:internalName="CorpSiteDocLanguage">
      <xsd:simpleType>
        <xsd:restriction base="dms:Text">
          <xsd:maxLength value="255"/>
        </xsd:restriction>
      </xsd:simpleType>
    </xsd:element>
    <xsd:element name="CorpDocInstitute" ma:index="25" nillable="true" ma:displayName="Institute" ma:internalName="CorpDocInstitute">
      <xsd:simpleType>
        <xsd:restriction base="dms:Text">
          <xsd:maxLength value="255"/>
        </xsd:restriction>
      </xsd:simpleType>
    </xsd:element>
    <xsd:element name="CorpDocVersion" ma:index="26" nillable="true" ma:displayName="Version" ma:internalName="CorpDocVersion">
      <xsd:simpleType>
        <xsd:restriction base="dms:Text">
          <xsd:maxLength value="255"/>
        </xsd:restriction>
      </xsd:simpleType>
    </xsd:element>
    <xsd:element name="CorpSiteDocumentAuthor" ma:index="27" nillable="true" ma:displayName="Document Author" ma:hidden="true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QA" ma:index="32" nillable="true" ma:displayName="QA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33" nillable="true" ma:displayName="Project Own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34" nillable="true" ma:displayName="Project Lea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chiveStatus" ma:index="36" nillable="true" ma:displayName="Archive Status" ma:internalName="ArchiveStatus">
      <xsd:simpleType>
        <xsd:restriction base="dms:Text">
          <xsd:maxLength value="255"/>
        </xsd:restriction>
      </xsd:simpleType>
    </xsd:element>
    <xsd:element name="CorpWorkflowFeedback" ma:index="37" nillable="true" ma:displayName="Reviewal Status" ma:internalName="CorpWorkflowFeedback">
      <xsd:simpleType>
        <xsd:restriction base="dms:Text">
          <xsd:maxLength value="255"/>
        </xsd:restriction>
      </xsd:simpleType>
    </xsd:element>
    <xsd:element name="CorpSiteProjectNumber" ma:index="39" nillable="true" ma:displayName="Project Numb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40" nillable="true" ma:displayName="Project Name" ma:internalName="CorpSiteProjectName">
      <xsd:simpleType>
        <xsd:restriction base="dms:Text">
          <xsd:maxLength value="255"/>
        </xsd:restriction>
      </xsd:simpleType>
    </xsd:element>
    <xsd:element name="CorpWorkflowApproval" ma:index="59" nillable="true" ma:displayName="Approval Status" ma:internalName="CorpWorkflowApproval">
      <xsd:simpleType>
        <xsd:restriction base="dms:Text">
          <xsd:maxLength value="255"/>
        </xsd:restriction>
      </xsd:simpleType>
    </xsd:element>
    <xsd:element name="CorpDocumentDate" ma:index="60" nillable="true" ma:displayName="Dokumentdato" ma:internalName="CorpDocument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0c5c5-7e56-42de-b0e7-a4e1f6d60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54" nillable="true" ma:taxonomy="true" ma:internalName="lcf76f155ced4ddcb4097134ff3c332f" ma:taxonomyFieldName="MediaServiceImageTags" ma:displayName="Image Tags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5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d68e7-3aed-405b-8ea4-7d85968b9974" elementFormDefault="qualified">
    <xsd:import namespace="http://schemas.microsoft.com/office/2006/documentManagement/types"/>
    <xsd:import namespace="http://schemas.microsoft.com/office/infopath/2007/PartnerControls"/>
    <xsd:element name="SharedWithUsers" ma:index="5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5" nillable="true" ma:displayName="Taxonomy Catch All Column" ma:hidden="true" ma:list="{1c6cceff-e09c-4d6b-87d4-1eb21f240f7b}" ma:internalName="TaxCatchAll" ma:showField="CatchAllData" ma:web="e17d68e7-3aed-405b-8ea4-7d85968b9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SiteAccess xmlns="8bbd4995-53b7-43e2-b62f-10947586ac31">Kun navngitte medlemmer</CorpSiteAccess>
    <CorpWorkflowFeedback xmlns="8bbd4995-53b7-43e2-b62f-10947586ac31" xsi:nil="true"/>
    <CorpSiteRecipientPerson xmlns="8bbd4995-53b7-43e2-b62f-10947586ac31" xsi:nil="true"/>
    <CorpSiteProjectNumber xmlns="8bbd4995-53b7-43e2-b62f-10947586ac31" xsi:nil="true"/>
    <CorpDocInstitute xmlns="8bbd4995-53b7-43e2-b62f-10947586ac31" xsi:nil="true"/>
    <CorpSiteProjectName xmlns="8bbd4995-53b7-43e2-b62f-10947586ac31" xsi:nil="true"/>
    <CorpSiteInstitutePhone xmlns="8bbd4995-53b7-43e2-b62f-10947586ac31" xsi:nil="true"/>
    <CorpWorkflowStatus xmlns="8bbd4995-53b7-43e2-b62f-10947586ac31" xsi:nil="true"/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ProjectOwner xmlns="8bbd4995-53b7-43e2-b62f-10947586ac31">
      <UserInfo>
        <DisplayName/>
        <AccountId xsi:nil="true"/>
        <AccountType/>
      </UserInfo>
    </CorpSiteProjectOwner>
    <CorpSiteClassification xmlns="8bbd4995-53b7-43e2-b62f-10947586ac31">Åpen</CorpSiteClassification>
    <CorpSiteInstituteEmail xmlns="8bbd4995-53b7-43e2-b62f-10947586ac31" xsi:nil="true"/>
    <TaxCatchAll xmlns="e17d68e7-3aed-405b-8ea4-7d85968b9974" xsi:nil="true"/>
    <CorpSiteCoAuthors xmlns="8bbd4995-53b7-43e2-b62f-10947586ac31" xsi:nil="true"/>
    <CorpSiteInstituteEnU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MainAuthor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CorpSiteZipAddress xmlns="8bbd4995-53b7-43e2-b62f-10947586ac31" xsi:nil="true"/>
    <CorpSiteVATNumber xmlns="8bbd4995-53b7-43e2-b62f-10947586ac31" xsi:nil="true"/>
    <CorpSiteProjectQA xmlns="8bbd4995-53b7-43e2-b62f-10947586ac31">
      <UserInfo>
        <DisplayName/>
        <AccountId xsi:nil="true"/>
        <AccountType/>
      </UserInfo>
    </CorpSiteProjectQA>
    <ArchiveStatus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  <lcf76f155ced4ddcb4097134ff3c332f xmlns="3ba0c5c5-7e56-42de-b0e7-a4e1f6d603bb">
      <Terms xmlns="http://schemas.microsoft.com/office/infopath/2007/PartnerControls"/>
    </lcf76f155ced4ddcb4097134ff3c332f>
    <CorpDocumentDate xmlns="8bbd4995-53b7-43e2-b62f-10947586ac31" xsi:nil="true"/>
  </documentManagement>
</p:properties>
</file>

<file path=customXml/itemProps1.xml><?xml version="1.0" encoding="utf-8"?>
<ds:datastoreItem xmlns:ds="http://schemas.openxmlformats.org/officeDocument/2006/customXml" ds:itemID="{ED3593F8-BB7E-4334-A336-9BBD1F441E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926FDA-9569-4376-BF1F-6386E8C44D75}"/>
</file>

<file path=customXml/itemProps3.xml><?xml version="1.0" encoding="utf-8"?>
<ds:datastoreItem xmlns:ds="http://schemas.openxmlformats.org/officeDocument/2006/customXml" ds:itemID="{E0C5171B-1060-42CB-9782-65684B412A21}">
  <ds:schemaRefs>
    <ds:schemaRef ds:uri="http://www.w3.org/XML/1998/namespace"/>
    <ds:schemaRef ds:uri="http://purl.org/dc/terms/"/>
    <ds:schemaRef ds:uri="8bbd4995-53b7-43e2-b62f-10947586ac31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e17d68e7-3aed-405b-8ea4-7d85968b9974"/>
    <ds:schemaRef ds:uri="http://schemas.microsoft.com/office/2006/metadata/properties"/>
    <ds:schemaRef ds:uri="http://schemas.microsoft.com/office/infopath/2007/PartnerControls"/>
    <ds:schemaRef ds:uri="3ba0c5c5-7e56-42de-b0e7-a4e1f6d603bb"/>
  </ds:schemaRefs>
</ds:datastoreItem>
</file>

<file path=docMetadata/LabelInfo.xml><?xml version="1.0" encoding="utf-8"?>
<clbl:labelList xmlns:clbl="http://schemas.microsoft.com/office/2020/mipLabelMetadata">
  <clbl:label id="{3ee68ff4-e554-434b-b800-e36c930c6276}" enabled="1" method="Standard" siteId="{e1f00f39-6041-45b0-b309-e0210d8b32a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2606</Words>
  <Application>Microsoft Office PowerPoint</Application>
  <PresentationFormat>Widescreen</PresentationFormat>
  <Paragraphs>500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SINTEF Lys</vt:lpstr>
      <vt:lpstr>1_SINTEF Lys</vt:lpstr>
      <vt:lpstr>Diagram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Actors and patient experience</vt:lpstr>
      <vt:lpstr>Communication channels</vt:lpstr>
      <vt:lpstr>PowerPoint Presentation</vt:lpstr>
      <vt:lpstr>PowerPoint Presentation</vt:lpstr>
      <vt:lpstr>PowerPoint Presentation</vt:lpstr>
      <vt:lpstr>PowerPoint Presentation</vt:lpstr>
      <vt:lpstr>Referral from general practitioner to specialist</vt:lpstr>
      <vt:lpstr>Appointment‑booking difficulties for MS patient (1/2)</vt:lpstr>
      <vt:lpstr>Appointment‑booking difficulties for MS patient (2/2)</vt:lpstr>
      <vt:lpstr>Cervical screening journey (1/2)</vt:lpstr>
      <vt:lpstr>Cervical screening journey (2/2)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Ragnhild Halvorsrud</dc:creator>
  <cp:lastModifiedBy>Ragnhild Halvorsrud</cp:lastModifiedBy>
  <cp:revision>15</cp:revision>
  <cp:lastPrinted>2026-03-25T14:37:39Z</cp:lastPrinted>
  <dcterms:created xsi:type="dcterms:W3CDTF">2023-10-26T12:36:45Z</dcterms:created>
  <dcterms:modified xsi:type="dcterms:W3CDTF">2026-03-28T11:48:39Z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0x01010031B82B69D2361148B4D8F7EC156802130800760C9E1DDD1489429E1D84225F39AF65</vt:lpwstr>
  </property>
  <property fmtid="{D5CDD505-2E9C-101B-9397-08002B2CF9AE}" pid="3" name="MediaServiceImageTags">
    <vt:lpwstr/>
  </property>
</Properties>
</file>