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19"/>
  </p:notesMasterIdLst>
  <p:sldIdLst>
    <p:sldId id="3948" r:id="rId7"/>
    <p:sldId id="3982" r:id="rId8"/>
    <p:sldId id="3975" r:id="rId9"/>
    <p:sldId id="3971" r:id="rId10"/>
    <p:sldId id="3980" r:id="rId11"/>
    <p:sldId id="3963" r:id="rId12"/>
    <p:sldId id="3960" r:id="rId13"/>
    <p:sldId id="3957" r:id="rId14"/>
    <p:sldId id="3961" r:id="rId15"/>
    <p:sldId id="3962" r:id="rId16"/>
    <p:sldId id="3981" r:id="rId17"/>
    <p:sldId id="3985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E0B9F-3515-45EC-B3B8-7EE706999C6B}" v="14" dt="2025-08-05T15:26:0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56" y="64"/>
      </p:cViewPr>
      <p:guideLst>
        <p:guide orient="horz" pos="392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Grøndahl Larsen" userId="d603ec3f-13ff-4bd3-8eb6-83feeb9fc8d3" providerId="ADAL" clId="{0E156530-AE4C-2744-A88C-539C05A6921B}"/>
    <pc:docChg chg="undo custSel modSld">
      <pc:chgData name="Anna Grøndahl Larsen" userId="d603ec3f-13ff-4bd3-8eb6-83feeb9fc8d3" providerId="ADAL" clId="{0E156530-AE4C-2744-A88C-539C05A6921B}" dt="2025-07-01T11:12:30.704" v="1579" actId="20577"/>
      <pc:docMkLst>
        <pc:docMk/>
      </pc:docMkLst>
      <pc:sldChg chg="modSp mod">
        <pc:chgData name="Anna Grøndahl Larsen" userId="d603ec3f-13ff-4bd3-8eb6-83feeb9fc8d3" providerId="ADAL" clId="{0E156530-AE4C-2744-A88C-539C05A6921B}" dt="2025-07-01T09:56:26.790" v="589" actId="20577"/>
        <pc:sldMkLst>
          <pc:docMk/>
          <pc:sldMk cId="3354769652" sldId="3948"/>
        </pc:sldMkLst>
      </pc:sldChg>
      <pc:sldChg chg="addSp delSp modSp mod">
        <pc:chgData name="Anna Grøndahl Larsen" userId="d603ec3f-13ff-4bd3-8eb6-83feeb9fc8d3" providerId="ADAL" clId="{0E156530-AE4C-2744-A88C-539C05A6921B}" dt="2025-07-01T09:53:37.721" v="576" actId="14100"/>
        <pc:sldMkLst>
          <pc:docMk/>
          <pc:sldMk cId="1255127061" sldId="3949"/>
        </pc:sldMkLst>
      </pc:sldChg>
      <pc:sldChg chg="addSp delSp modSp mod">
        <pc:chgData name="Anna Grøndahl Larsen" userId="d603ec3f-13ff-4bd3-8eb6-83feeb9fc8d3" providerId="ADAL" clId="{0E156530-AE4C-2744-A88C-539C05A6921B}" dt="2025-07-01T11:12:30.704" v="1579" actId="20577"/>
        <pc:sldMkLst>
          <pc:docMk/>
          <pc:sldMk cId="2558603074" sldId="3952"/>
        </pc:sldMkLst>
      </pc:sldChg>
      <pc:sldChg chg="addSp delSp modSp mod">
        <pc:chgData name="Anna Grøndahl Larsen" userId="d603ec3f-13ff-4bd3-8eb6-83feeb9fc8d3" providerId="ADAL" clId="{0E156530-AE4C-2744-A88C-539C05A6921B}" dt="2025-07-01T11:01:33.087" v="1222" actId="20577"/>
        <pc:sldMkLst>
          <pc:docMk/>
          <pc:sldMk cId="2300802689" sldId="3955"/>
        </pc:sldMkLst>
      </pc:sldChg>
      <pc:sldChg chg="modSp mod">
        <pc:chgData name="Anna Grøndahl Larsen" userId="d603ec3f-13ff-4bd3-8eb6-83feeb9fc8d3" providerId="ADAL" clId="{0E156530-AE4C-2744-A88C-539C05A6921B}" dt="2025-07-01T11:02:16.038" v="1236" actId="14100"/>
        <pc:sldMkLst>
          <pc:docMk/>
          <pc:sldMk cId="2701821834" sldId="3957"/>
        </pc:sldMkLst>
      </pc:sldChg>
      <pc:sldChg chg="modSp mod">
        <pc:chgData name="Anna Grøndahl Larsen" userId="d603ec3f-13ff-4bd3-8eb6-83feeb9fc8d3" providerId="ADAL" clId="{0E156530-AE4C-2744-A88C-539C05A6921B}" dt="2025-07-01T11:11:52.600" v="1578" actId="20577"/>
        <pc:sldMkLst>
          <pc:docMk/>
          <pc:sldMk cId="1089275576" sldId="3959"/>
        </pc:sldMkLst>
      </pc:sldChg>
      <pc:sldChg chg="modSp mod">
        <pc:chgData name="Anna Grøndahl Larsen" userId="d603ec3f-13ff-4bd3-8eb6-83feeb9fc8d3" providerId="ADAL" clId="{0E156530-AE4C-2744-A88C-539C05A6921B}" dt="2025-07-01T11:02:10.758" v="1234" actId="1076"/>
        <pc:sldMkLst>
          <pc:docMk/>
          <pc:sldMk cId="2124165618" sldId="3960"/>
        </pc:sldMkLst>
      </pc:sldChg>
      <pc:sldChg chg="modSp mod">
        <pc:chgData name="Anna Grøndahl Larsen" userId="d603ec3f-13ff-4bd3-8eb6-83feeb9fc8d3" providerId="ADAL" clId="{0E156530-AE4C-2744-A88C-539C05A6921B}" dt="2025-07-01T11:02:08.623" v="1233" actId="1076"/>
        <pc:sldMkLst>
          <pc:docMk/>
          <pc:sldMk cId="3659598420" sldId="3961"/>
        </pc:sldMkLst>
      </pc:sldChg>
      <pc:sldChg chg="modSp mod">
        <pc:chgData name="Anna Grøndahl Larsen" userId="d603ec3f-13ff-4bd3-8eb6-83feeb9fc8d3" providerId="ADAL" clId="{0E156530-AE4C-2744-A88C-539C05A6921B}" dt="2025-07-01T11:02:22.413" v="1238" actId="14100"/>
        <pc:sldMkLst>
          <pc:docMk/>
          <pc:sldMk cId="3251598584" sldId="3962"/>
        </pc:sldMkLst>
      </pc:sldChg>
      <pc:sldChg chg="modSp mod">
        <pc:chgData name="Anna Grøndahl Larsen" userId="d603ec3f-13ff-4bd3-8eb6-83feeb9fc8d3" providerId="ADAL" clId="{0E156530-AE4C-2744-A88C-539C05A6921B}" dt="2025-07-01T10:51:00.484" v="933" actId="27636"/>
        <pc:sldMkLst>
          <pc:docMk/>
          <pc:sldMk cId="497772767" sldId="3963"/>
        </pc:sldMkLst>
      </pc:sldChg>
    </pc:docChg>
  </pc:docChgLst>
  <pc:docChgLst>
    <pc:chgData name="Ingrid Konstanse Ledel Solem" userId="66ad7aca-0161-4161-8383-0a463eac2490" providerId="ADAL" clId="{A539F81E-044D-4FAA-B3B3-9B6165A968E2}"/>
    <pc:docChg chg="undo custSel modSld sldOrd">
      <pc:chgData name="Ingrid Konstanse Ledel Solem" userId="66ad7aca-0161-4161-8383-0a463eac2490" providerId="ADAL" clId="{A539F81E-044D-4FAA-B3B3-9B6165A968E2}" dt="2025-07-04T07:33:42.951" v="17" actId="20578"/>
      <pc:docMkLst>
        <pc:docMk/>
      </pc:docMkLst>
      <pc:sldChg chg="modSp mod ord">
        <pc:chgData name="Ingrid Konstanse Ledel Solem" userId="66ad7aca-0161-4161-8383-0a463eac2490" providerId="ADAL" clId="{A539F81E-044D-4FAA-B3B3-9B6165A968E2}" dt="2025-07-04T07:33:42.951" v="17" actId="20578"/>
        <pc:sldMkLst>
          <pc:docMk/>
          <pc:sldMk cId="497772767" sldId="3963"/>
        </pc:sldMkLst>
      </pc:sldChg>
    </pc:docChg>
  </pc:docChgLst>
  <pc:docChgLst>
    <pc:chgData name="Ragnhild Halvorsrud" userId="917ea340-fd63-490f-a7db-68428d24cf32" providerId="ADAL" clId="{D8EE0B9F-3515-45EC-B3B8-7EE706999C6B}"/>
    <pc:docChg chg="undo custSel addSld delSld modSld">
      <pc:chgData name="Ragnhild Halvorsrud" userId="917ea340-fd63-490f-a7db-68428d24cf32" providerId="ADAL" clId="{D8EE0B9F-3515-45EC-B3B8-7EE706999C6B}" dt="2025-08-05T15:26:26.410" v="173" actId="47"/>
      <pc:docMkLst>
        <pc:docMk/>
      </pc:docMkLst>
      <pc:sldChg chg="addSp delSp modSp mod">
        <pc:chgData name="Ragnhild Halvorsrud" userId="917ea340-fd63-490f-a7db-68428d24cf32" providerId="ADAL" clId="{D8EE0B9F-3515-45EC-B3B8-7EE706999C6B}" dt="2025-08-05T14:49:19.903" v="97" actId="14100"/>
        <pc:sldMkLst>
          <pc:docMk/>
          <pc:sldMk cId="3354769652" sldId="3948"/>
        </pc:sldMkLst>
        <pc:spChg chg="mod">
          <ac:chgData name="Ragnhild Halvorsrud" userId="917ea340-fd63-490f-a7db-68428d24cf32" providerId="ADAL" clId="{D8EE0B9F-3515-45EC-B3B8-7EE706999C6B}" dt="2025-08-05T14:48:00.138" v="92" actId="20577"/>
          <ac:spMkLst>
            <pc:docMk/>
            <pc:sldMk cId="3354769652" sldId="3948"/>
            <ac:spMk id="3" creationId="{FEA76CFE-5A64-516F-2FC4-A4B911AAFEF8}"/>
          </ac:spMkLst>
        </pc:spChg>
        <pc:spChg chg="add del mod">
          <ac:chgData name="Ragnhild Halvorsrud" userId="917ea340-fd63-490f-a7db-68428d24cf32" providerId="ADAL" clId="{D8EE0B9F-3515-45EC-B3B8-7EE706999C6B}" dt="2025-08-05T14:47:36.364" v="84" actId="478"/>
          <ac:spMkLst>
            <pc:docMk/>
            <pc:sldMk cId="3354769652" sldId="3948"/>
            <ac:spMk id="4" creationId="{DACB178F-E8CB-9711-5D03-1E6CCD11BD11}"/>
          </ac:spMkLst>
        </pc:spChg>
        <pc:spChg chg="del">
          <ac:chgData name="Ragnhild Halvorsrud" userId="917ea340-fd63-490f-a7db-68428d24cf32" providerId="ADAL" clId="{D8EE0B9F-3515-45EC-B3B8-7EE706999C6B}" dt="2025-08-05T14:31:02.040" v="29" actId="478"/>
          <ac:spMkLst>
            <pc:docMk/>
            <pc:sldMk cId="3354769652" sldId="3948"/>
            <ac:spMk id="4" creationId="{FEB30DF5-0D3A-4134-1997-3981339957D3}"/>
          </ac:spMkLst>
        </pc:spChg>
        <pc:spChg chg="del mod">
          <ac:chgData name="Ragnhild Halvorsrud" userId="917ea340-fd63-490f-a7db-68428d24cf32" providerId="ADAL" clId="{D8EE0B9F-3515-45EC-B3B8-7EE706999C6B}" dt="2025-08-05T14:46:33.021" v="63" actId="478"/>
          <ac:spMkLst>
            <pc:docMk/>
            <pc:sldMk cId="3354769652" sldId="3948"/>
            <ac:spMk id="5" creationId="{ECB7B070-5206-2CF6-5562-33857FA2D074}"/>
          </ac:spMkLst>
        </pc:spChg>
        <pc:spChg chg="add mod">
          <ac:chgData name="Ragnhild Halvorsrud" userId="917ea340-fd63-490f-a7db-68428d24cf32" providerId="ADAL" clId="{D8EE0B9F-3515-45EC-B3B8-7EE706999C6B}" dt="2025-08-05T14:49:19.903" v="97" actId="14100"/>
          <ac:spMkLst>
            <pc:docMk/>
            <pc:sldMk cId="3354769652" sldId="3948"/>
            <ac:spMk id="7" creationId="{87BD6F90-5B64-D51A-F454-1B60984394C7}"/>
          </ac:spMkLst>
        </pc:spChg>
        <pc:spChg chg="del">
          <ac:chgData name="Ragnhild Halvorsrud" userId="917ea340-fd63-490f-a7db-68428d24cf32" providerId="ADAL" clId="{D8EE0B9F-3515-45EC-B3B8-7EE706999C6B}" dt="2025-08-05T14:46:31.342" v="62" actId="478"/>
          <ac:spMkLst>
            <pc:docMk/>
            <pc:sldMk cId="3354769652" sldId="3948"/>
            <ac:spMk id="10" creationId="{02192538-0EBA-AC7D-8EC8-E4446E014A00}"/>
          </ac:spMkLst>
        </pc:spChg>
      </pc:sldChg>
      <pc:sldChg chg="del">
        <pc:chgData name="Ragnhild Halvorsrud" userId="917ea340-fd63-490f-a7db-68428d24cf32" providerId="ADAL" clId="{D8EE0B9F-3515-45EC-B3B8-7EE706999C6B}" dt="2025-08-05T15:26:26.410" v="173" actId="47"/>
        <pc:sldMkLst>
          <pc:docMk/>
          <pc:sldMk cId="1089275576" sldId="3959"/>
        </pc:sldMkLst>
      </pc:sldChg>
      <pc:sldChg chg="modSp del mod">
        <pc:chgData name="Ragnhild Halvorsrud" userId="917ea340-fd63-490f-a7db-68428d24cf32" providerId="ADAL" clId="{D8EE0B9F-3515-45EC-B3B8-7EE706999C6B}" dt="2025-08-05T14:10:51.462" v="25" actId="47"/>
        <pc:sldMkLst>
          <pc:docMk/>
          <pc:sldMk cId="3291636618" sldId="3966"/>
        </pc:sldMkLst>
      </pc:sldChg>
      <pc:sldChg chg="modSp mod">
        <pc:chgData name="Ragnhild Halvorsrud" userId="917ea340-fd63-490f-a7db-68428d24cf32" providerId="ADAL" clId="{D8EE0B9F-3515-45EC-B3B8-7EE706999C6B}" dt="2025-08-05T14:11:48.280" v="28" actId="27636"/>
        <pc:sldMkLst>
          <pc:docMk/>
          <pc:sldMk cId="2746174360" sldId="3971"/>
        </pc:sldMkLst>
        <pc:spChg chg="mod">
          <ac:chgData name="Ragnhild Halvorsrud" userId="917ea340-fd63-490f-a7db-68428d24cf32" providerId="ADAL" clId="{D8EE0B9F-3515-45EC-B3B8-7EE706999C6B}" dt="2025-08-05T14:11:48.280" v="28" actId="27636"/>
          <ac:spMkLst>
            <pc:docMk/>
            <pc:sldMk cId="2746174360" sldId="3971"/>
            <ac:spMk id="3" creationId="{B585FF4F-C130-9E2C-182D-A0C34B541087}"/>
          </ac:spMkLst>
        </pc:spChg>
      </pc:sldChg>
      <pc:sldChg chg="delSp modSp mod">
        <pc:chgData name="Ragnhild Halvorsrud" userId="917ea340-fd63-490f-a7db-68428d24cf32" providerId="ADAL" clId="{D8EE0B9F-3515-45EC-B3B8-7EE706999C6B}" dt="2025-08-05T15:26:20.746" v="172" actId="478"/>
        <pc:sldMkLst>
          <pc:docMk/>
          <pc:sldMk cId="593969559" sldId="3981"/>
        </pc:sldMkLst>
        <pc:spChg chg="del mod">
          <ac:chgData name="Ragnhild Halvorsrud" userId="917ea340-fd63-490f-a7db-68428d24cf32" providerId="ADAL" clId="{D8EE0B9F-3515-45EC-B3B8-7EE706999C6B}" dt="2025-08-05T15:26:20.746" v="172" actId="478"/>
          <ac:spMkLst>
            <pc:docMk/>
            <pc:sldMk cId="593969559" sldId="3981"/>
            <ac:spMk id="3" creationId="{09AF068F-1D2C-6E1B-6AA2-C546CD5E6C8B}"/>
          </ac:spMkLst>
        </pc:spChg>
      </pc:sldChg>
      <pc:sldChg chg="delSp modSp add mod setBg">
        <pc:chgData name="Ragnhild Halvorsrud" userId="917ea340-fd63-490f-a7db-68428d24cf32" providerId="ADAL" clId="{D8EE0B9F-3515-45EC-B3B8-7EE706999C6B}" dt="2025-08-05T14:50:06.495" v="100" actId="948"/>
        <pc:sldMkLst>
          <pc:docMk/>
          <pc:sldMk cId="2997198241" sldId="3982"/>
        </pc:sldMkLst>
        <pc:spChg chg="del">
          <ac:chgData name="Ragnhild Halvorsrud" userId="917ea340-fd63-490f-a7db-68428d24cf32" providerId="ADAL" clId="{D8EE0B9F-3515-45EC-B3B8-7EE706999C6B}" dt="2025-08-05T14:10:55.662" v="26" actId="478"/>
          <ac:spMkLst>
            <pc:docMk/>
            <pc:sldMk cId="2997198241" sldId="3982"/>
            <ac:spMk id="2" creationId="{DF6B935E-319E-9D39-CA47-563EC9EA5EB2}"/>
          </ac:spMkLst>
        </pc:spChg>
        <pc:spChg chg="mod">
          <ac:chgData name="Ragnhild Halvorsrud" userId="917ea340-fd63-490f-a7db-68428d24cf32" providerId="ADAL" clId="{D8EE0B9F-3515-45EC-B3B8-7EE706999C6B}" dt="2025-08-05T14:50:06.495" v="100" actId="948"/>
          <ac:spMkLst>
            <pc:docMk/>
            <pc:sldMk cId="2997198241" sldId="3982"/>
            <ac:spMk id="18" creationId="{B9AF8891-86AC-0A1A-CC76-0E99C4AFD889}"/>
          </ac:spMkLst>
        </pc:spChg>
      </pc:sldChg>
      <pc:sldChg chg="add del">
        <pc:chgData name="Ragnhild Halvorsrud" userId="917ea340-fd63-490f-a7db-68428d24cf32" providerId="ADAL" clId="{D8EE0B9F-3515-45EC-B3B8-7EE706999C6B}" dt="2025-08-05T15:26:09.197" v="170" actId="47"/>
        <pc:sldMkLst>
          <pc:docMk/>
          <pc:sldMk cId="2176400843" sldId="3983"/>
        </pc:sldMkLst>
      </pc:sldChg>
      <pc:sldChg chg="modSp add del mod setBg">
        <pc:chgData name="Ragnhild Halvorsrud" userId="917ea340-fd63-490f-a7db-68428d24cf32" providerId="ADAL" clId="{D8EE0B9F-3515-45EC-B3B8-7EE706999C6B}" dt="2025-08-05T15:26:04.236" v="169" actId="47"/>
        <pc:sldMkLst>
          <pc:docMk/>
          <pc:sldMk cId="3919938813" sldId="3984"/>
        </pc:sldMkLst>
        <pc:spChg chg="mod">
          <ac:chgData name="Ragnhild Halvorsrud" userId="917ea340-fd63-490f-a7db-68428d24cf32" providerId="ADAL" clId="{D8EE0B9F-3515-45EC-B3B8-7EE706999C6B}" dt="2025-08-05T15:21:30.180" v="103"/>
          <ac:spMkLst>
            <pc:docMk/>
            <pc:sldMk cId="3919938813" sldId="3984"/>
            <ac:spMk id="2" creationId="{4C9B188F-96A4-9288-6E72-36CDF0B974DC}"/>
          </ac:spMkLst>
        </pc:spChg>
        <pc:spChg chg="mod">
          <ac:chgData name="Ragnhild Halvorsrud" userId="917ea340-fd63-490f-a7db-68428d24cf32" providerId="ADAL" clId="{D8EE0B9F-3515-45EC-B3B8-7EE706999C6B}" dt="2025-08-05T15:25:38.870" v="159" actId="21"/>
          <ac:spMkLst>
            <pc:docMk/>
            <pc:sldMk cId="3919938813" sldId="3984"/>
            <ac:spMk id="3" creationId="{84314FC4-F669-0A2B-9595-73C3D8661CE6}"/>
          </ac:spMkLst>
        </pc:spChg>
      </pc:sldChg>
      <pc:sldChg chg="add del setBg">
        <pc:chgData name="Ragnhild Halvorsrud" userId="917ea340-fd63-490f-a7db-68428d24cf32" providerId="ADAL" clId="{D8EE0B9F-3515-45EC-B3B8-7EE706999C6B}" dt="2025-08-05T15:24:35.120" v="128"/>
        <pc:sldMkLst>
          <pc:docMk/>
          <pc:sldMk cId="3011621370" sldId="3985"/>
        </pc:sldMkLst>
      </pc:sldChg>
      <pc:sldChg chg="addSp delSp modSp add mod">
        <pc:chgData name="Ragnhild Halvorsrud" userId="917ea340-fd63-490f-a7db-68428d24cf32" providerId="ADAL" clId="{D8EE0B9F-3515-45EC-B3B8-7EE706999C6B}" dt="2025-08-05T15:26:00.376" v="168"/>
        <pc:sldMkLst>
          <pc:docMk/>
          <pc:sldMk cId="3189335256" sldId="3985"/>
        </pc:sldMkLst>
        <pc:spChg chg="mod">
          <ac:chgData name="Ragnhild Halvorsrud" userId="917ea340-fd63-490f-a7db-68428d24cf32" providerId="ADAL" clId="{D8EE0B9F-3515-45EC-B3B8-7EE706999C6B}" dt="2025-08-05T15:25:00.208" v="150" actId="20577"/>
          <ac:spMkLst>
            <pc:docMk/>
            <pc:sldMk cId="3189335256" sldId="3985"/>
            <ac:spMk id="2" creationId="{B80FCB60-4766-1AD0-0B81-14F8A391E80A}"/>
          </ac:spMkLst>
        </pc:spChg>
        <pc:spChg chg="mod">
          <ac:chgData name="Ragnhild Halvorsrud" userId="917ea340-fd63-490f-a7db-68428d24cf32" providerId="ADAL" clId="{D8EE0B9F-3515-45EC-B3B8-7EE706999C6B}" dt="2025-08-05T15:26:00.376" v="168"/>
          <ac:spMkLst>
            <pc:docMk/>
            <pc:sldMk cId="3189335256" sldId="3985"/>
            <ac:spMk id="3" creationId="{8EBFD1ED-34D2-E346-CF17-CACAA71E1F89}"/>
          </ac:spMkLst>
        </pc:spChg>
        <pc:spChg chg="add del">
          <ac:chgData name="Ragnhild Halvorsrud" userId="917ea340-fd63-490f-a7db-68428d24cf32" providerId="ADAL" clId="{D8EE0B9F-3515-45EC-B3B8-7EE706999C6B}" dt="2025-08-05T15:25:22.492" v="155" actId="22"/>
          <ac:spMkLst>
            <pc:docMk/>
            <pc:sldMk cId="3189335256" sldId="3985"/>
            <ac:spMk id="5" creationId="{AD80CE2B-064F-99A6-AF9E-13F6A3D4EA53}"/>
          </ac:spMkLst>
        </pc:spChg>
      </pc:sldChg>
    </pc:docChg>
  </pc:docChgLst>
  <pc:docChgLst>
    <pc:chgData name="Ragnhild Halvorsrud" userId="917ea340-fd63-490f-a7db-68428d24cf32" providerId="ADAL" clId="{1479FDED-A3CA-49AF-99D6-4BBC61FD9749}"/>
    <pc:docChg chg="undo custSel addSld delSld modSld sldOrd delMainMaster">
      <pc:chgData name="Ragnhild Halvorsrud" userId="917ea340-fd63-490f-a7db-68428d24cf32" providerId="ADAL" clId="{1479FDED-A3CA-49AF-99D6-4BBC61FD9749}" dt="2025-07-06T14:13:58.352" v="2584" actId="47"/>
      <pc:docMkLst>
        <pc:docMk/>
      </pc:docMkLst>
      <pc:sldChg chg="addSp delSp add del mod setBg delDesignElem">
        <pc:chgData name="Ragnhild Halvorsrud" userId="917ea340-fd63-490f-a7db-68428d24cf32" providerId="ADAL" clId="{1479FDED-A3CA-49AF-99D6-4BBC61FD9749}" dt="2025-07-02T10:07:35.947" v="1742" actId="47"/>
        <pc:sldMkLst>
          <pc:docMk/>
          <pc:sldMk cId="1550116498" sldId="260"/>
        </pc:sldMkLst>
      </pc:sldChg>
      <pc:sldChg chg="addSp delSp modSp mod">
        <pc:chgData name="Ragnhild Halvorsrud" userId="917ea340-fd63-490f-a7db-68428d24cf32" providerId="ADAL" clId="{1479FDED-A3CA-49AF-99D6-4BBC61FD9749}" dt="2025-07-04T12:34:47.632" v="2582" actId="6549"/>
        <pc:sldMkLst>
          <pc:docMk/>
          <pc:sldMk cId="3354769652" sldId="3948"/>
        </pc:sldMkLst>
      </pc:sldChg>
      <pc:sldChg chg="addSp delSp modSp del mod setBg">
        <pc:chgData name="Ragnhild Halvorsrud" userId="917ea340-fd63-490f-a7db-68428d24cf32" providerId="ADAL" clId="{1479FDED-A3CA-49AF-99D6-4BBC61FD9749}" dt="2025-07-02T12:17:12.135" v="2346" actId="47"/>
        <pc:sldMkLst>
          <pc:docMk/>
          <pc:sldMk cId="1255127061" sldId="3949"/>
        </pc:sldMkLst>
      </pc:sldChg>
      <pc:sldChg chg="addSp delSp modSp del mod">
        <pc:chgData name="Ragnhild Halvorsrud" userId="917ea340-fd63-490f-a7db-68428d24cf32" providerId="ADAL" clId="{1479FDED-A3CA-49AF-99D6-4BBC61FD9749}" dt="2025-07-03T10:30:32.909" v="2556" actId="47"/>
        <pc:sldMkLst>
          <pc:docMk/>
          <pc:sldMk cId="4145793950" sldId="3950"/>
        </pc:sldMkLst>
      </pc:sldChg>
      <pc:sldChg chg="del">
        <pc:chgData name="Ragnhild Halvorsrud" userId="917ea340-fd63-490f-a7db-68428d24cf32" providerId="ADAL" clId="{1479FDED-A3CA-49AF-99D6-4BBC61FD9749}" dt="2025-07-01T09:36:16.030" v="615" actId="47"/>
        <pc:sldMkLst>
          <pc:docMk/>
          <pc:sldMk cId="132911346" sldId="3951"/>
        </pc:sldMkLst>
      </pc:sldChg>
      <pc:sldChg chg="modSp del mod ord">
        <pc:chgData name="Ragnhild Halvorsrud" userId="917ea340-fd63-490f-a7db-68428d24cf32" providerId="ADAL" clId="{1479FDED-A3CA-49AF-99D6-4BBC61FD9749}" dt="2025-07-02T12:38:46.485" v="2491" actId="47"/>
        <pc:sldMkLst>
          <pc:docMk/>
          <pc:sldMk cId="2558603074" sldId="3952"/>
        </pc:sldMkLst>
      </pc:sldChg>
      <pc:sldChg chg="addSp delSp modSp del mod ord">
        <pc:chgData name="Ragnhild Halvorsrud" userId="917ea340-fd63-490f-a7db-68428d24cf32" providerId="ADAL" clId="{1479FDED-A3CA-49AF-99D6-4BBC61FD9749}" dt="2025-07-02T13:18:21.349" v="2555" actId="47"/>
        <pc:sldMkLst>
          <pc:docMk/>
          <pc:sldMk cId="731757028" sldId="3953"/>
        </pc:sldMkLst>
      </pc:sldChg>
      <pc:sldChg chg="modSp del mod ord">
        <pc:chgData name="Ragnhild Halvorsrud" userId="917ea340-fd63-490f-a7db-68428d24cf32" providerId="ADAL" clId="{1479FDED-A3CA-49AF-99D6-4BBC61FD9749}" dt="2025-07-02T12:34:03.870" v="2445" actId="47"/>
        <pc:sldMkLst>
          <pc:docMk/>
          <pc:sldMk cId="2300802689" sldId="3955"/>
        </pc:sldMkLst>
      </pc:sldChg>
      <pc:sldChg chg="del">
        <pc:chgData name="Ragnhild Halvorsrud" userId="917ea340-fd63-490f-a7db-68428d24cf32" providerId="ADAL" clId="{1479FDED-A3CA-49AF-99D6-4BBC61FD9749}" dt="2025-07-01T09:36:34.786" v="646" actId="47"/>
        <pc:sldMkLst>
          <pc:docMk/>
          <pc:sldMk cId="3399942048" sldId="3956"/>
        </pc:sldMkLst>
      </pc:sldChg>
      <pc:sldChg chg="delSp modSp mod ord">
        <pc:chgData name="Ragnhild Halvorsrud" userId="917ea340-fd63-490f-a7db-68428d24cf32" providerId="ADAL" clId="{1479FDED-A3CA-49AF-99D6-4BBC61FD9749}" dt="2025-07-02T12:38:58.852" v="2493"/>
        <pc:sldMkLst>
          <pc:docMk/>
          <pc:sldMk cId="2701821834" sldId="3957"/>
        </pc:sldMkLst>
      </pc:sldChg>
      <pc:sldChg chg="modSp mod ord">
        <pc:chgData name="Ragnhild Halvorsrud" userId="917ea340-fd63-490f-a7db-68428d24cf32" providerId="ADAL" clId="{1479FDED-A3CA-49AF-99D6-4BBC61FD9749}" dt="2025-07-02T13:17:04.621" v="2529"/>
        <pc:sldMkLst>
          <pc:docMk/>
          <pc:sldMk cId="1089275576" sldId="3959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2124165618" sldId="3960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3659598420" sldId="3961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3251598584" sldId="3962"/>
        </pc:sldMkLst>
      </pc:sldChg>
      <pc:sldChg chg="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497772767" sldId="3963"/>
        </pc:sldMkLst>
      </pc:sldChg>
      <pc:sldChg chg="new setBg">
        <pc:chgData name="Ragnhild Halvorsrud" userId="917ea340-fd63-490f-a7db-68428d24cf32" providerId="ADAL" clId="{1479FDED-A3CA-49AF-99D6-4BBC61FD9749}" dt="2025-07-02T10:07:24.690" v="1741"/>
        <pc:sldMkLst>
          <pc:docMk/>
          <pc:sldMk cId="1311071341" sldId="3964"/>
        </pc:sldMkLst>
      </pc:sldChg>
      <pc:sldChg chg="addSp modSp new del mod setBg">
        <pc:chgData name="Ragnhild Halvorsrud" userId="917ea340-fd63-490f-a7db-68428d24cf32" providerId="ADAL" clId="{1479FDED-A3CA-49AF-99D6-4BBC61FD9749}" dt="2025-07-02T11:15:22.715" v="2040" actId="47"/>
        <pc:sldMkLst>
          <pc:docMk/>
          <pc:sldMk cId="4147308987" sldId="3965"/>
        </pc:sldMkLst>
      </pc:sldChg>
      <pc:sldChg chg="addSp delSp modSp new mod setBg">
        <pc:chgData name="Ragnhild Halvorsrud" userId="917ea340-fd63-490f-a7db-68428d24cf32" providerId="ADAL" clId="{1479FDED-A3CA-49AF-99D6-4BBC61FD9749}" dt="2025-07-02T13:16:24.057" v="2526"/>
        <pc:sldMkLst>
          <pc:docMk/>
          <pc:sldMk cId="3291636618" sldId="3966"/>
        </pc:sldMkLst>
      </pc:sldChg>
      <pc:sldChg chg="addSp modSp add del mod ord">
        <pc:chgData name="Ragnhild Halvorsrud" userId="917ea340-fd63-490f-a7db-68428d24cf32" providerId="ADAL" clId="{1479FDED-A3CA-49AF-99D6-4BBC61FD9749}" dt="2025-07-02T12:33:27.724" v="2440" actId="47"/>
        <pc:sldMkLst>
          <pc:docMk/>
          <pc:sldMk cId="3811698920" sldId="3967"/>
        </pc:sldMkLst>
      </pc:sldChg>
      <pc:sldChg chg="add">
        <pc:chgData name="Ragnhild Halvorsrud" userId="917ea340-fd63-490f-a7db-68428d24cf32" providerId="ADAL" clId="{1479FDED-A3CA-49AF-99D6-4BBC61FD9749}" dt="2025-07-02T11:14:01.944" v="2032" actId="2890"/>
        <pc:sldMkLst>
          <pc:docMk/>
          <pc:sldMk cId="3532235806" sldId="3968"/>
        </pc:sldMkLst>
      </pc:sldChg>
      <pc:sldChg chg="new ord setBg">
        <pc:chgData name="Ragnhild Halvorsrud" userId="917ea340-fd63-490f-a7db-68428d24cf32" providerId="ADAL" clId="{1479FDED-A3CA-49AF-99D6-4BBC61FD9749}" dt="2025-07-02T11:51:14.254" v="2334"/>
        <pc:sldMkLst>
          <pc:docMk/>
          <pc:sldMk cId="2501992659" sldId="3969"/>
        </pc:sldMkLst>
      </pc:sldChg>
      <pc:sldChg chg="new setBg">
        <pc:chgData name="Ragnhild Halvorsrud" userId="917ea340-fd63-490f-a7db-68428d24cf32" providerId="ADAL" clId="{1479FDED-A3CA-49AF-99D6-4BBC61FD9749}" dt="2025-07-02T12:31:22.534" v="2420"/>
        <pc:sldMkLst>
          <pc:docMk/>
          <pc:sldMk cId="3038358348" sldId="3970"/>
        </pc:sldMkLst>
      </pc:sldChg>
      <pc:sldChg chg="addSp modSp add mod ord setBg">
        <pc:chgData name="Ragnhild Halvorsrud" userId="917ea340-fd63-490f-a7db-68428d24cf32" providerId="ADAL" clId="{1479FDED-A3CA-49AF-99D6-4BBC61FD9749}" dt="2025-07-02T12:36:07.147" v="2458" actId="108"/>
        <pc:sldMkLst>
          <pc:docMk/>
          <pc:sldMk cId="2746174360" sldId="3971"/>
        </pc:sldMkLst>
      </pc:sldChg>
      <pc:sldChg chg="add setBg">
        <pc:chgData name="Ragnhild Halvorsrud" userId="917ea340-fd63-490f-a7db-68428d24cf32" providerId="ADAL" clId="{1479FDED-A3CA-49AF-99D6-4BBC61FD9749}" dt="2025-07-02T11:51:35.171" v="2339"/>
        <pc:sldMkLst>
          <pc:docMk/>
          <pc:sldMk cId="3968963907" sldId="3972"/>
        </pc:sldMkLst>
      </pc:sldChg>
      <pc:sldChg chg="add del">
        <pc:chgData name="Ragnhild Halvorsrud" userId="917ea340-fd63-490f-a7db-68428d24cf32" providerId="ADAL" clId="{1479FDED-A3CA-49AF-99D6-4BBC61FD9749}" dt="2025-07-03T10:30:33.740" v="2557" actId="47"/>
        <pc:sldMkLst>
          <pc:docMk/>
          <pc:sldMk cId="2210142791" sldId="3973"/>
        </pc:sldMkLst>
      </pc:sldChg>
      <pc:sldChg chg="add del setBg">
        <pc:chgData name="Ragnhild Halvorsrud" userId="917ea340-fd63-490f-a7db-68428d24cf32" providerId="ADAL" clId="{1479FDED-A3CA-49AF-99D6-4BBC61FD9749}" dt="2025-07-02T12:17:08.515" v="2345" actId="47"/>
        <pc:sldMkLst>
          <pc:docMk/>
          <pc:sldMk cId="3133116734" sldId="3973"/>
        </pc:sldMkLst>
      </pc:sldChg>
      <pc:sldChg chg="delSp modSp new del mod ord modClrScheme chgLayout">
        <pc:chgData name="Ragnhild Halvorsrud" userId="917ea340-fd63-490f-a7db-68428d24cf32" providerId="ADAL" clId="{1479FDED-A3CA-49AF-99D6-4BBC61FD9749}" dt="2025-07-02T12:31:00.421" v="2418" actId="47"/>
        <pc:sldMkLst>
          <pc:docMk/>
          <pc:sldMk cId="2444742019" sldId="3974"/>
        </pc:sldMkLst>
      </pc:sldChg>
      <pc:sldChg chg="add">
        <pc:chgData name="Ragnhild Halvorsrud" userId="917ea340-fd63-490f-a7db-68428d24cf32" providerId="ADAL" clId="{1479FDED-A3CA-49AF-99D6-4BBC61FD9749}" dt="2025-07-02T12:32:14.957" v="2425" actId="2890"/>
        <pc:sldMkLst>
          <pc:docMk/>
          <pc:sldMk cId="4079832063" sldId="3974"/>
        </pc:sldMkLst>
      </pc:sldChg>
      <pc:sldChg chg="add del ord">
        <pc:chgData name="Ragnhild Halvorsrud" userId="917ea340-fd63-490f-a7db-68428d24cf32" providerId="ADAL" clId="{1479FDED-A3CA-49AF-99D6-4BBC61FD9749}" dt="2025-07-02T12:32:12.457" v="2424" actId="47"/>
        <pc:sldMkLst>
          <pc:docMk/>
          <pc:sldMk cId="160799487" sldId="3975"/>
        </pc:sldMkLst>
      </pc:sldChg>
      <pc:sldChg chg="addSp delSp modSp add mod ord setBg">
        <pc:chgData name="Ragnhild Halvorsrud" userId="917ea340-fd63-490f-a7db-68428d24cf32" providerId="ADAL" clId="{1479FDED-A3CA-49AF-99D6-4BBC61FD9749}" dt="2025-07-02T12:39:31.018" v="2497"/>
        <pc:sldMkLst>
          <pc:docMk/>
          <pc:sldMk cId="4160614722" sldId="3975"/>
        </pc:sldMkLst>
      </pc:sldChg>
      <pc:sldChg chg="add">
        <pc:chgData name="Ragnhild Halvorsrud" userId="917ea340-fd63-490f-a7db-68428d24cf32" providerId="ADAL" clId="{1479FDED-A3CA-49AF-99D6-4BBC61FD9749}" dt="2025-07-02T12:33:03.123" v="2435" actId="2890"/>
        <pc:sldMkLst>
          <pc:docMk/>
          <pc:sldMk cId="3228151890" sldId="3976"/>
        </pc:sldMkLst>
      </pc:sldChg>
      <pc:sldChg chg="add del">
        <pc:chgData name="Ragnhild Halvorsrud" userId="917ea340-fd63-490f-a7db-68428d24cf32" providerId="ADAL" clId="{1479FDED-A3CA-49AF-99D6-4BBC61FD9749}" dt="2025-07-06T14:13:54.291" v="2583" actId="47"/>
        <pc:sldMkLst>
          <pc:docMk/>
          <pc:sldMk cId="3423984569" sldId="3977"/>
        </pc:sldMkLst>
      </pc:sldChg>
      <pc:sldChg chg="addSp delSp modSp add del mod setBg">
        <pc:chgData name="Ragnhild Halvorsrud" userId="917ea340-fd63-490f-a7db-68428d24cf32" providerId="ADAL" clId="{1479FDED-A3CA-49AF-99D6-4BBC61FD9749}" dt="2025-07-02T13:16:45.992" v="2527" actId="47"/>
        <pc:sldMkLst>
          <pc:docMk/>
          <pc:sldMk cId="4142134116" sldId="3978"/>
        </pc:sldMkLst>
      </pc:sldChg>
      <pc:sldChg chg="add del">
        <pc:chgData name="Ragnhild Halvorsrud" userId="917ea340-fd63-490f-a7db-68428d24cf32" providerId="ADAL" clId="{1479FDED-A3CA-49AF-99D6-4BBC61FD9749}" dt="2025-07-06T14:13:58.352" v="2584" actId="47"/>
        <pc:sldMkLst>
          <pc:docMk/>
          <pc:sldMk cId="2237313695" sldId="3979"/>
        </pc:sldMkLst>
      </pc:sldChg>
      <pc:sldChg chg="addSp modSp add mod ord">
        <pc:chgData name="Ragnhild Halvorsrud" userId="917ea340-fd63-490f-a7db-68428d24cf32" providerId="ADAL" clId="{1479FDED-A3CA-49AF-99D6-4BBC61FD9749}" dt="2025-07-02T12:39:39.172" v="2500"/>
        <pc:sldMkLst>
          <pc:docMk/>
          <pc:sldMk cId="4192614803" sldId="3980"/>
        </pc:sldMkLst>
      </pc:sldChg>
      <pc:sldChg chg="modSp add mod ord">
        <pc:chgData name="Ragnhild Halvorsrud" userId="917ea340-fd63-490f-a7db-68428d24cf32" providerId="ADAL" clId="{1479FDED-A3CA-49AF-99D6-4BBC61FD9749}" dt="2025-07-02T13:17:54.373" v="2554" actId="5793"/>
        <pc:sldMkLst>
          <pc:docMk/>
          <pc:sldMk cId="593969559" sldId="3981"/>
        </pc:sldMkLst>
      </pc:sldChg>
      <pc:sldChg chg="add del ord">
        <pc:chgData name="Ragnhild Halvorsrud" userId="917ea340-fd63-490f-a7db-68428d24cf32" providerId="ADAL" clId="{1479FDED-A3CA-49AF-99D6-4BBC61FD9749}" dt="2025-07-02T13:17:28.428" v="2533" actId="47"/>
        <pc:sldMkLst>
          <pc:docMk/>
          <pc:sldMk cId="1610879487" sldId="3981"/>
        </pc:sldMkLst>
      </pc:sldChg>
      <pc:sldMasterChg chg="del delSldLayout">
        <pc:chgData name="Ragnhild Halvorsrud" userId="917ea340-fd63-490f-a7db-68428d24cf32" providerId="ADAL" clId="{1479FDED-A3CA-49AF-99D6-4BBC61FD9749}" dt="2025-07-02T10:07:35.947" v="1742" actId="47"/>
        <pc:sldMasterMkLst>
          <pc:docMk/>
          <pc:sldMasterMk cId="1061289530" sldId="2147483688"/>
        </pc:sldMasterMkLst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082262979" sldId="2147483689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635100128" sldId="2147483690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3511527030" sldId="2147483691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2921614009" sldId="2147483692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1405774134" sldId="2147483693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135100204" sldId="2147483694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2991720031" sldId="2147483695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59218880" sldId="2147483696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193690611" sldId="2147483697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710904962" sldId="2147483698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3539147687" sldId="2147483699"/>
          </pc:sldLayoutMkLst>
        </pc:sldLayoutChg>
      </pc:sldMasterChg>
    </pc:docChg>
  </pc:docChgLst>
  <pc:docChgLst>
    <pc:chgData name="Ragnhild Halvorsrud" userId="917ea340-fd63-490f-a7db-68428d24cf32" providerId="ADAL" clId="{100C149B-8309-4C80-9F13-E9C4F2B3AE3C}"/>
    <pc:docChg chg="undo custSel addSld delSld">
      <pc:chgData name="Ragnhild Halvorsrud" userId="917ea340-fd63-490f-a7db-68428d24cf32" providerId="ADAL" clId="{100C149B-8309-4C80-9F13-E9C4F2B3AE3C}" dt="2025-07-06T14:28:00.672" v="8" actId="47"/>
      <pc:docMkLst>
        <pc:docMk/>
      </pc:docMkLst>
      <pc:sldChg chg="add del">
        <pc:chgData name="Ragnhild Halvorsrud" userId="917ea340-fd63-490f-a7db-68428d24cf32" providerId="ADAL" clId="{100C149B-8309-4C80-9F13-E9C4F2B3AE3C}" dt="2025-07-06T14:28:00.672" v="8" actId="47"/>
        <pc:sldMkLst>
          <pc:docMk/>
          <pc:sldMk cId="1089275576" sldId="3959"/>
        </pc:sldMkLst>
      </pc:sldChg>
      <pc:sldChg chg="del">
        <pc:chgData name="Ragnhild Halvorsrud" userId="917ea340-fd63-490f-a7db-68428d24cf32" providerId="ADAL" clId="{100C149B-8309-4C80-9F13-E9C4F2B3AE3C}" dt="2025-07-06T14:27:57.328" v="6" actId="47"/>
        <pc:sldMkLst>
          <pc:docMk/>
          <pc:sldMk cId="1311071341" sldId="3964"/>
        </pc:sldMkLst>
      </pc:sldChg>
      <pc:sldChg chg="del">
        <pc:chgData name="Ragnhild Halvorsrud" userId="917ea340-fd63-490f-a7db-68428d24cf32" providerId="ADAL" clId="{100C149B-8309-4C80-9F13-E9C4F2B3AE3C}" dt="2025-07-06T14:27:56.923" v="5" actId="47"/>
        <pc:sldMkLst>
          <pc:docMk/>
          <pc:sldMk cId="3532235806" sldId="3968"/>
        </pc:sldMkLst>
      </pc:sldChg>
      <pc:sldChg chg="del">
        <pc:chgData name="Ragnhild Halvorsrud" userId="917ea340-fd63-490f-a7db-68428d24cf32" providerId="ADAL" clId="{100C149B-8309-4C80-9F13-E9C4F2B3AE3C}" dt="2025-07-06T14:27:56.026" v="3" actId="47"/>
        <pc:sldMkLst>
          <pc:docMk/>
          <pc:sldMk cId="2501992659" sldId="3969"/>
        </pc:sldMkLst>
      </pc:sldChg>
      <pc:sldChg chg="del">
        <pc:chgData name="Ragnhild Halvorsrud" userId="917ea340-fd63-490f-a7db-68428d24cf32" providerId="ADAL" clId="{100C149B-8309-4C80-9F13-E9C4F2B3AE3C}" dt="2025-07-06T14:27:54.939" v="0" actId="47"/>
        <pc:sldMkLst>
          <pc:docMk/>
          <pc:sldMk cId="3038358348" sldId="3970"/>
        </pc:sldMkLst>
      </pc:sldChg>
      <pc:sldChg chg="del">
        <pc:chgData name="Ragnhild Halvorsrud" userId="917ea340-fd63-490f-a7db-68428d24cf32" providerId="ADAL" clId="{100C149B-8309-4C80-9F13-E9C4F2B3AE3C}" dt="2025-07-06T14:27:55.713" v="2" actId="47"/>
        <pc:sldMkLst>
          <pc:docMk/>
          <pc:sldMk cId="3968963907" sldId="3972"/>
        </pc:sldMkLst>
      </pc:sldChg>
      <pc:sldChg chg="del">
        <pc:chgData name="Ragnhild Halvorsrud" userId="917ea340-fd63-490f-a7db-68428d24cf32" providerId="ADAL" clId="{100C149B-8309-4C80-9F13-E9C4F2B3AE3C}" dt="2025-07-06T14:27:55.258" v="1" actId="47"/>
        <pc:sldMkLst>
          <pc:docMk/>
          <pc:sldMk cId="4079832063" sldId="3974"/>
        </pc:sldMkLst>
      </pc:sldChg>
      <pc:sldChg chg="del">
        <pc:chgData name="Ragnhild Halvorsrud" userId="917ea340-fd63-490f-a7db-68428d24cf32" providerId="ADAL" clId="{100C149B-8309-4C80-9F13-E9C4F2B3AE3C}" dt="2025-07-06T14:27:56.573" v="4" actId="47"/>
        <pc:sldMkLst>
          <pc:docMk/>
          <pc:sldMk cId="3228151890" sldId="39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05.08.2025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1-59091-7_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Kidney cancer patient journey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Anna Grøndahl Larsen, SINTEF Digital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Aug 5,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Patient journey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Kidney cancer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6F90-5B64-D51A-F454-1B60984394C7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Case study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1DD8-2372-F1F9-BC86-491ACCAC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EE07-48AA-9AE7-8BA9-98DA9256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(4/4)</a:t>
            </a:r>
            <a:endParaRPr lang="nb-NO" sz="3600"/>
          </a:p>
        </p:txBody>
      </p:sp>
      <p:pic>
        <p:nvPicPr>
          <p:cNvPr id="7" name="Bilde 6" descr="Et bilde som inneholder tekst, Font, nummer, line&#10;&#10;KI-generert innhold kan være feil.">
            <a:extLst>
              <a:ext uri="{FF2B5EF4-FFF2-40B4-BE49-F238E27FC236}">
                <a16:creationId xmlns:a16="http://schemas.microsoft.com/office/drawing/2014/main" id="{D2E7175B-0947-D35B-190A-CDAA2FB9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5" y="1728522"/>
            <a:ext cx="10979593" cy="41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62EF-0E83-B540-1EA4-76B79FA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CB60-4766-1AD0-0B81-14F8A391E80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D1ED-34D2-E346-CF17-CACAA71E1F8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Further details can be found here: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Larsen, A.G., Halvorsrud, R., Berg, R.E., Vesinurm, M. (2024). Dual perspective modelling of patient pathways: A case study on kidney cancer. In: Särestöniemi, M., et al. Digital Health and Wireless Solutions. NCDHWS 2024. Communications in Computer and Information Science (</a:t>
            </a:r>
            <a:r>
              <a:rPr lang="en-GB" sz="2400" dirty="0" err="1">
                <a:hlinkClick r:id="rId3"/>
              </a:rPr>
              <a:t>CCIS,volume</a:t>
            </a:r>
            <a:r>
              <a:rPr lang="en-GB" sz="2400" dirty="0">
                <a:hlinkClick r:id="rId3"/>
              </a:rPr>
              <a:t> 2084)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3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Visuals/Diagrams/Content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Context  </a:t>
            </a:r>
          </a:p>
          <a:p>
            <a:r>
              <a:rPr lang="en-GB" sz="2400" dirty="0"/>
              <a:t>Researchers involved </a:t>
            </a:r>
          </a:p>
          <a:p>
            <a:r>
              <a:rPr lang="en-GB" sz="2400" dirty="0"/>
              <a:t>Method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About the case study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A pilot study with n=4 kidney cancer patients</a:t>
            </a:r>
          </a:p>
          <a:p>
            <a:pPr lvl="1"/>
            <a:r>
              <a:rPr lang="en-GB" dirty="0"/>
              <a:t>Phase: From diagnosis through treatment</a:t>
            </a:r>
          </a:p>
          <a:p>
            <a:pPr lvl="1"/>
            <a:r>
              <a:rPr lang="en-GB" dirty="0"/>
              <a:t>Where: a major university hospital in Norway</a:t>
            </a:r>
          </a:p>
          <a:p>
            <a:pPr lvl="1"/>
            <a:r>
              <a:rPr lang="en-GB" dirty="0"/>
              <a:t>When: 2022-2023</a:t>
            </a:r>
          </a:p>
          <a:p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Anna G. Larsen, SINTEF Digital</a:t>
            </a:r>
          </a:p>
          <a:p>
            <a:pPr lvl="1"/>
            <a:r>
              <a:rPr lang="en-GB" dirty="0"/>
              <a:t>Kristine Gjermestad, SINTEF Digital</a:t>
            </a:r>
          </a:p>
          <a:p>
            <a:pPr lvl="1"/>
            <a:r>
              <a:rPr lang="en-GB" dirty="0"/>
              <a:t>Ragnhild Halvorsrud, SINTEF Digital</a:t>
            </a:r>
          </a:p>
          <a:p>
            <a:endParaRPr lang="en-GB" dirty="0"/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Data collection: Longitudinal study consisting of a start interview, a structured diary for detailed mapping of the patient journey, and a debrief interview</a:t>
            </a:r>
          </a:p>
          <a:p>
            <a:pPr lvl="1"/>
            <a:r>
              <a:rPr lang="en-GB" dirty="0"/>
              <a:t>Data analysis: Touchpoints were identified and categorized across diary and interview data. The resulting data was used to describe and model the kidney cancer patient journey using CJML.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Visuals - diagram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next slides show an overview of one patient journey, including description and diagrams. </a:t>
            </a:r>
          </a:p>
          <a:p>
            <a:pPr marL="0" indent="0">
              <a:buNone/>
            </a:pPr>
            <a:r>
              <a:rPr lang="en-GB" sz="2400" dirty="0"/>
              <a:t>The diagram spans 4 pages.</a:t>
            </a: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101B-8428-267E-7C13-3AB346C28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838-BF52-4196-7AE3-BC9638BA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 dirty="0"/>
              <a:t>Description of patient journey</a:t>
            </a:r>
            <a:endParaRPr lang="nb-NO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2B71-4332-39AD-B4EE-BD7C91EE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329"/>
            <a:ext cx="10515600" cy="476263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The patient was in his fifties, worked full-time, and lived a busy life. </a:t>
            </a:r>
          </a:p>
          <a:p>
            <a:r>
              <a:rPr lang="en-US"/>
              <a:t>His patient journey began when he experienced severe abdominal pain while travelling. He visited a local emergency care unit and was subsequently referred to the nearest hospital, where he was diagnosed with an incarcerated hernia. Simultaneously, a CT scan revealed a tumor in his kidney. Consequently, the hospital referred the patient to his hometown hospital for follow-up and further evaluation. </a:t>
            </a:r>
          </a:p>
          <a:p>
            <a:r>
              <a:rPr lang="en-US"/>
              <a:t>Some weeks later, the patient was notified of a follow-up appointment at the Department of Urology at his hometown hospital. After some back and forth, including further consultations and testing, the patient received notifications about preoperative assessment and surgery appointments. </a:t>
            </a:r>
          </a:p>
          <a:p>
            <a:r>
              <a:rPr lang="en-US"/>
              <a:t>Approximately ten days post-surgery the patient received a phone call from the operating surgeon, informing him that he was considered cancer-free. This was confirmed during a scheduled hospital appointment a few weeks later, after which the patient was put on a schedule for half-yearly CT-scans as a routine post-surgery check-up.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77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A872-E5FC-FF05-4B3E-BEB863FC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8BB2-A30F-DA72-43EE-7E4932F2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(1/4)</a:t>
            </a:r>
            <a:endParaRPr lang="nb-NO" sz="3600"/>
          </a:p>
        </p:txBody>
      </p:sp>
      <p:pic>
        <p:nvPicPr>
          <p:cNvPr id="4" name="Bilde 3" descr="Et bilde som inneholder tekst, Font, nummer, line&#10;&#10;KI-generert innhold kan være feil.">
            <a:extLst>
              <a:ext uri="{FF2B5EF4-FFF2-40B4-BE49-F238E27FC236}">
                <a16:creationId xmlns:a16="http://schemas.microsoft.com/office/drawing/2014/main" id="{AD61B140-36E4-D4A1-E3D6-3AEB0B2B1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7" y="1699364"/>
            <a:ext cx="10693222" cy="42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AA93-FC22-5DF2-784B-6D963579B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D659-E0F6-3FDF-8B8C-92F75FFC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(2/4)</a:t>
            </a:r>
            <a:endParaRPr lang="nb-NO" sz="3600"/>
          </a:p>
        </p:txBody>
      </p:sp>
      <p:pic>
        <p:nvPicPr>
          <p:cNvPr id="5" name="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8ADEE476-D74D-6054-E4AA-672D36D87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2" y="1770746"/>
            <a:ext cx="10515600" cy="42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B3402-8611-956A-A091-B233FF088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80E0-7A10-DF69-81E4-12078B1E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(3/4)</a:t>
            </a:r>
            <a:endParaRPr lang="nb-NO" sz="3600"/>
          </a:p>
        </p:txBody>
      </p:sp>
      <p:pic>
        <p:nvPicPr>
          <p:cNvPr id="6" name="Bilde 5" descr="Et bilde som inneholder tekst, Font, line, nummer&#10;&#10;KI-generert innhold kan være feil.">
            <a:extLst>
              <a:ext uri="{FF2B5EF4-FFF2-40B4-BE49-F238E27FC236}">
                <a16:creationId xmlns:a16="http://schemas.microsoft.com/office/drawing/2014/main" id="{3B7DCA09-CE99-3D86-0B5D-54FA04637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1" y="1676554"/>
            <a:ext cx="10484712" cy="41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b74d59f860e38c9019cfd8149fca00ad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5e476675def862912d8badeb16f180d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28A1-1CF8-45A1-ACAC-7D77D66B5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8bbd4995-53b7-43e2-b62f-10947586ac31"/>
    <ds:schemaRef ds:uri="e17d68e7-3aed-405b-8ea4-7d85968b99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f00f39-6041-45b0-b309-e0210d8b32af}" enabled="0" method="" siteId="{e1f00f39-6041-45b0-b309-e0210d8b32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553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SINTEF Lys</vt:lpstr>
      <vt:lpstr>1_SINTEF Lys</vt:lpstr>
      <vt:lpstr>Kidney cancer patient journey </vt:lpstr>
      <vt:lpstr>PowerPoint Presentation</vt:lpstr>
      <vt:lpstr>PowerPoint Presentation</vt:lpstr>
      <vt:lpstr>PowerPoint Presentation</vt:lpstr>
      <vt:lpstr>PowerPoint Presentation</vt:lpstr>
      <vt:lpstr>Description of patient journey</vt:lpstr>
      <vt:lpstr>Diagram of kidney cancer patient journey kidney (1/4)</vt:lpstr>
      <vt:lpstr>Diagram of kidney cancer patient journey kidney (2/4)</vt:lpstr>
      <vt:lpstr>Diagram of kidney cancer patient journey kidney (3/4)</vt:lpstr>
      <vt:lpstr>Diagram of kidney cancer patient journey kidney (4/4)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Ragnhild Halvorsrud</cp:lastModifiedBy>
  <cp:revision>1</cp:revision>
  <cp:lastPrinted>2025-03-11T14:07:34Z</cp:lastPrinted>
  <dcterms:created xsi:type="dcterms:W3CDTF">2023-10-26T12:36:45Z</dcterms:created>
  <dcterms:modified xsi:type="dcterms:W3CDTF">2025-08-05T15:26:34Z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