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75" r:id="rId6"/>
  </p:sldMasterIdLst>
  <p:notesMasterIdLst>
    <p:notesMasterId r:id="rId17"/>
  </p:notesMasterIdLst>
  <p:sldIdLst>
    <p:sldId id="3948" r:id="rId7"/>
    <p:sldId id="3983" r:id="rId8"/>
    <p:sldId id="3975" r:id="rId9"/>
    <p:sldId id="3971" r:id="rId10"/>
    <p:sldId id="3980" r:id="rId11"/>
    <p:sldId id="3963" r:id="rId12"/>
    <p:sldId id="3982" r:id="rId13"/>
    <p:sldId id="3957" r:id="rId14"/>
    <p:sldId id="3981" r:id="rId15"/>
    <p:sldId id="3985"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29" userDrawn="1">
          <p15:clr>
            <a:srgbClr val="A4A3A4"/>
          </p15:clr>
        </p15:guide>
        <p15:guide id="2" pos="59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A963"/>
    <a:srgbClr val="7EC376"/>
    <a:srgbClr val="5B9BD5"/>
    <a:srgbClr val="A6C9E8"/>
    <a:srgbClr val="FFCCCC"/>
    <a:srgbClr val="9999FF"/>
    <a:srgbClr val="C8E6C9"/>
    <a:srgbClr val="FF99FF"/>
    <a:srgbClr val="4472C4"/>
    <a:srgbClr val="F7F7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BAD9FB-7365-4DE2-BAB0-FC6AC69DC86B}" v="9" dt="2025-08-05T15:26:45.4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74" autoAdjust="0"/>
    <p:restoredTop sz="94658"/>
  </p:normalViewPr>
  <p:slideViewPr>
    <p:cSldViewPr snapToGrid="0">
      <p:cViewPr varScale="1">
        <p:scale>
          <a:sx n="104" d="100"/>
          <a:sy n="104" d="100"/>
        </p:scale>
        <p:origin x="1008" y="64"/>
      </p:cViewPr>
      <p:guideLst>
        <p:guide orient="horz" pos="3929"/>
        <p:guide pos="59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gnhild Halvorsrud" userId="917ea340-fd63-490f-a7db-68428d24cf32" providerId="ADAL" clId="{9D6676EA-9E77-46CA-8E9D-5FE3DF50AC29}"/>
    <pc:docChg chg="custSel delSld modSld">
      <pc:chgData name="Ragnhild Halvorsrud" userId="917ea340-fd63-490f-a7db-68428d24cf32" providerId="ADAL" clId="{9D6676EA-9E77-46CA-8E9D-5FE3DF50AC29}" dt="2025-08-05T14:52:14.382" v="75" actId="478"/>
      <pc:docMkLst>
        <pc:docMk/>
      </pc:docMkLst>
      <pc:sldChg chg="delSp mod">
        <pc:chgData name="Ragnhild Halvorsrud" userId="917ea340-fd63-490f-a7db-68428d24cf32" providerId="ADAL" clId="{9D6676EA-9E77-46CA-8E9D-5FE3DF50AC29}" dt="2025-08-05T14:52:14.382" v="75" actId="478"/>
        <pc:sldMkLst>
          <pc:docMk/>
          <pc:sldMk cId="3354769652" sldId="3948"/>
        </pc:sldMkLst>
        <pc:spChg chg="del">
          <ac:chgData name="Ragnhild Halvorsrud" userId="917ea340-fd63-490f-a7db-68428d24cf32" providerId="ADAL" clId="{9D6676EA-9E77-46CA-8E9D-5FE3DF50AC29}" dt="2025-08-05T14:52:14.382" v="75" actId="478"/>
          <ac:spMkLst>
            <pc:docMk/>
            <pc:sldMk cId="3354769652" sldId="3948"/>
            <ac:spMk id="10" creationId="{02192538-0EBA-AC7D-8EC8-E4446E014A00}"/>
          </ac:spMkLst>
        </pc:spChg>
      </pc:sldChg>
      <pc:sldChg chg="del">
        <pc:chgData name="Ragnhild Halvorsrud" userId="917ea340-fd63-490f-a7db-68428d24cf32" providerId="ADAL" clId="{9D6676EA-9E77-46CA-8E9D-5FE3DF50AC29}" dt="2025-08-05T13:42:54.780" v="73" actId="47"/>
        <pc:sldMkLst>
          <pc:docMk/>
          <pc:sldMk cId="3038358348" sldId="3970"/>
        </pc:sldMkLst>
      </pc:sldChg>
      <pc:sldChg chg="modSp mod">
        <pc:chgData name="Ragnhild Halvorsrud" userId="917ea340-fd63-490f-a7db-68428d24cf32" providerId="ADAL" clId="{9D6676EA-9E77-46CA-8E9D-5FE3DF50AC29}" dt="2025-08-05T13:42:37.980" v="72" actId="20577"/>
        <pc:sldMkLst>
          <pc:docMk/>
          <pc:sldMk cId="2746174360" sldId="3971"/>
        </pc:sldMkLst>
        <pc:spChg chg="mod">
          <ac:chgData name="Ragnhild Halvorsrud" userId="917ea340-fd63-490f-a7db-68428d24cf32" providerId="ADAL" clId="{9D6676EA-9E77-46CA-8E9D-5FE3DF50AC29}" dt="2025-08-05T13:42:37.980" v="72" actId="20577"/>
          <ac:spMkLst>
            <pc:docMk/>
            <pc:sldMk cId="2746174360" sldId="3971"/>
            <ac:spMk id="3" creationId="{B585FF4F-C130-9E2C-182D-A0C34B541087}"/>
          </ac:spMkLst>
        </pc:spChg>
      </pc:sldChg>
      <pc:sldChg chg="modSp mod">
        <pc:chgData name="Ragnhild Halvorsrud" userId="917ea340-fd63-490f-a7db-68428d24cf32" providerId="ADAL" clId="{9D6676EA-9E77-46CA-8E9D-5FE3DF50AC29}" dt="2025-08-05T13:43:16.181" v="74" actId="6549"/>
        <pc:sldMkLst>
          <pc:docMk/>
          <pc:sldMk cId="593969559" sldId="3981"/>
        </pc:sldMkLst>
        <pc:spChg chg="mod">
          <ac:chgData name="Ragnhild Halvorsrud" userId="917ea340-fd63-490f-a7db-68428d24cf32" providerId="ADAL" clId="{9D6676EA-9E77-46CA-8E9D-5FE3DF50AC29}" dt="2025-08-05T13:43:16.181" v="74" actId="6549"/>
          <ac:spMkLst>
            <pc:docMk/>
            <pc:sldMk cId="593969559" sldId="3981"/>
            <ac:spMk id="3" creationId="{09AF068F-1D2C-6E1B-6AA2-C546CD5E6C8B}"/>
          </ac:spMkLst>
        </pc:spChg>
      </pc:sldChg>
    </pc:docChg>
  </pc:docChgLst>
  <pc:docChgLst>
    <pc:chgData name="Ragnhild Halvorsrud" userId="917ea340-fd63-490f-a7db-68428d24cf32" providerId="ADAL" clId="{63BAD9FB-7365-4DE2-BAB0-FC6AC69DC86B}"/>
    <pc:docChg chg="custSel addSld delSld modSld">
      <pc:chgData name="Ragnhild Halvorsrud" userId="917ea340-fd63-490f-a7db-68428d24cf32" providerId="ADAL" clId="{63BAD9FB-7365-4DE2-BAB0-FC6AC69DC86B}" dt="2025-08-05T15:28:11.234" v="41" actId="6549"/>
      <pc:docMkLst>
        <pc:docMk/>
      </pc:docMkLst>
      <pc:sldChg chg="addSp modSp mod">
        <pc:chgData name="Ragnhild Halvorsrud" userId="917ea340-fd63-490f-a7db-68428d24cf32" providerId="ADAL" clId="{63BAD9FB-7365-4DE2-BAB0-FC6AC69DC86B}" dt="2025-08-05T15:28:11.234" v="41" actId="6549"/>
        <pc:sldMkLst>
          <pc:docMk/>
          <pc:sldMk cId="3354769652" sldId="3948"/>
        </pc:sldMkLst>
        <pc:spChg chg="mod">
          <ac:chgData name="Ragnhild Halvorsrud" userId="917ea340-fd63-490f-a7db-68428d24cf32" providerId="ADAL" clId="{63BAD9FB-7365-4DE2-BAB0-FC6AC69DC86B}" dt="2025-08-05T15:28:11.234" v="41" actId="6549"/>
          <ac:spMkLst>
            <pc:docMk/>
            <pc:sldMk cId="3354769652" sldId="3948"/>
            <ac:spMk id="3" creationId="{FEA76CFE-5A64-516F-2FC4-A4B911AAFEF8}"/>
          </ac:spMkLst>
        </pc:spChg>
        <pc:spChg chg="add mod">
          <ac:chgData name="Ragnhild Halvorsrud" userId="917ea340-fd63-490f-a7db-68428d24cf32" providerId="ADAL" clId="{63BAD9FB-7365-4DE2-BAB0-FC6AC69DC86B}" dt="2025-08-05T15:18:43.400" v="0"/>
          <ac:spMkLst>
            <pc:docMk/>
            <pc:sldMk cId="3354769652" sldId="3948"/>
            <ac:spMk id="4" creationId="{41965C3F-46A7-5B74-88D5-2D13DC5CFC86}"/>
          </ac:spMkLst>
        </pc:spChg>
      </pc:sldChg>
      <pc:sldChg chg="del">
        <pc:chgData name="Ragnhild Halvorsrud" userId="917ea340-fd63-490f-a7db-68428d24cf32" providerId="ADAL" clId="{63BAD9FB-7365-4DE2-BAB0-FC6AC69DC86B}" dt="2025-08-05T15:26:54.471" v="38" actId="47"/>
        <pc:sldMkLst>
          <pc:docMk/>
          <pc:sldMk cId="1089275576" sldId="3959"/>
        </pc:sldMkLst>
      </pc:sldChg>
      <pc:sldChg chg="del">
        <pc:chgData name="Ragnhild Halvorsrud" userId="917ea340-fd63-490f-a7db-68428d24cf32" providerId="ADAL" clId="{63BAD9FB-7365-4DE2-BAB0-FC6AC69DC86B}" dt="2025-08-05T15:19:41.372" v="30" actId="47"/>
        <pc:sldMkLst>
          <pc:docMk/>
          <pc:sldMk cId="3291636618" sldId="3966"/>
        </pc:sldMkLst>
      </pc:sldChg>
      <pc:sldChg chg="delSp modSp add mod setBg">
        <pc:chgData name="Ragnhild Halvorsrud" userId="917ea340-fd63-490f-a7db-68428d24cf32" providerId="ADAL" clId="{63BAD9FB-7365-4DE2-BAB0-FC6AC69DC86B}" dt="2025-08-05T15:19:38.553" v="29" actId="478"/>
        <pc:sldMkLst>
          <pc:docMk/>
          <pc:sldMk cId="1265295810" sldId="3983"/>
        </pc:sldMkLst>
        <pc:spChg chg="del">
          <ac:chgData name="Ragnhild Halvorsrud" userId="917ea340-fd63-490f-a7db-68428d24cf32" providerId="ADAL" clId="{63BAD9FB-7365-4DE2-BAB0-FC6AC69DC86B}" dt="2025-08-05T15:19:38.553" v="29" actId="478"/>
          <ac:spMkLst>
            <pc:docMk/>
            <pc:sldMk cId="1265295810" sldId="3983"/>
            <ac:spMk id="2" creationId="{DF6B935E-319E-9D39-CA47-563EC9EA5EB2}"/>
          </ac:spMkLst>
        </pc:spChg>
        <pc:spChg chg="mod">
          <ac:chgData name="Ragnhild Halvorsrud" userId="917ea340-fd63-490f-a7db-68428d24cf32" providerId="ADAL" clId="{63BAD9FB-7365-4DE2-BAB0-FC6AC69DC86B}" dt="2025-08-05T15:19:35.003" v="28" actId="5793"/>
          <ac:spMkLst>
            <pc:docMk/>
            <pc:sldMk cId="1265295810" sldId="3983"/>
            <ac:spMk id="12" creationId="{A3C864D5-99D8-8617-70A1-3DF66DBCEF28}"/>
          </ac:spMkLst>
        </pc:spChg>
      </pc:sldChg>
      <pc:sldChg chg="add del">
        <pc:chgData name="Ragnhild Halvorsrud" userId="917ea340-fd63-490f-a7db-68428d24cf32" providerId="ADAL" clId="{63BAD9FB-7365-4DE2-BAB0-FC6AC69DC86B}" dt="2025-08-05T15:26:52.703" v="37" actId="47"/>
        <pc:sldMkLst>
          <pc:docMk/>
          <pc:sldMk cId="3919938813" sldId="3984"/>
        </pc:sldMkLst>
      </pc:sldChg>
      <pc:sldChg chg="add del setBg">
        <pc:chgData name="Ragnhild Halvorsrud" userId="917ea340-fd63-490f-a7db-68428d24cf32" providerId="ADAL" clId="{63BAD9FB-7365-4DE2-BAB0-FC6AC69DC86B}" dt="2025-08-05T15:26:45.445" v="36"/>
        <pc:sldMkLst>
          <pc:docMk/>
          <pc:sldMk cId="3189335256" sldId="3985"/>
        </pc:sldMkLst>
      </pc:sldChg>
    </pc:docChg>
  </pc:docChgLst>
  <pc:docChgLst>
    <pc:chgData name="Anna Grøndahl Larsen" userId="d603ec3f-13ff-4bd3-8eb6-83feeb9fc8d3" providerId="ADAL" clId="{AB059554-E2E5-2E46-A348-7D44952853F8}"/>
    <pc:docChg chg="delSld">
      <pc:chgData name="Anna Grøndahl Larsen" userId="d603ec3f-13ff-4bd3-8eb6-83feeb9fc8d3" providerId="ADAL" clId="{AB059554-E2E5-2E46-A348-7D44952853F8}" dt="2025-07-04T09:20:25.125" v="7" actId="2696"/>
      <pc:docMkLst>
        <pc:docMk/>
      </pc:docMkLst>
      <pc:sldChg chg="del">
        <pc:chgData name="Anna Grøndahl Larsen" userId="d603ec3f-13ff-4bd3-8eb6-83feeb9fc8d3" providerId="ADAL" clId="{AB059554-E2E5-2E46-A348-7D44952853F8}" dt="2025-07-04T09:20:24.207" v="2" actId="2696"/>
        <pc:sldMkLst>
          <pc:docMk/>
          <pc:sldMk cId="1311071341" sldId="3964"/>
        </pc:sldMkLst>
      </pc:sldChg>
      <pc:sldChg chg="del">
        <pc:chgData name="Anna Grøndahl Larsen" userId="d603ec3f-13ff-4bd3-8eb6-83feeb9fc8d3" providerId="ADAL" clId="{AB059554-E2E5-2E46-A348-7D44952853F8}" dt="2025-07-04T09:20:24.395" v="3" actId="2696"/>
        <pc:sldMkLst>
          <pc:docMk/>
          <pc:sldMk cId="3532235806" sldId="3968"/>
        </pc:sldMkLst>
      </pc:sldChg>
      <pc:sldChg chg="del">
        <pc:chgData name="Anna Grøndahl Larsen" userId="d603ec3f-13ff-4bd3-8eb6-83feeb9fc8d3" providerId="ADAL" clId="{AB059554-E2E5-2E46-A348-7D44952853F8}" dt="2025-07-04T09:20:24.745" v="5" actId="2696"/>
        <pc:sldMkLst>
          <pc:docMk/>
          <pc:sldMk cId="2501992659" sldId="3969"/>
        </pc:sldMkLst>
      </pc:sldChg>
      <pc:sldChg chg="del">
        <pc:chgData name="Anna Grøndahl Larsen" userId="d603ec3f-13ff-4bd3-8eb6-83feeb9fc8d3" providerId="ADAL" clId="{AB059554-E2E5-2E46-A348-7D44952853F8}" dt="2025-07-04T09:20:24.916" v="6" actId="2696"/>
        <pc:sldMkLst>
          <pc:docMk/>
          <pc:sldMk cId="3968963907" sldId="3972"/>
        </pc:sldMkLst>
      </pc:sldChg>
      <pc:sldChg chg="del">
        <pc:chgData name="Anna Grøndahl Larsen" userId="d603ec3f-13ff-4bd3-8eb6-83feeb9fc8d3" providerId="ADAL" clId="{AB059554-E2E5-2E46-A348-7D44952853F8}" dt="2025-07-04T09:20:25.125" v="7" actId="2696"/>
        <pc:sldMkLst>
          <pc:docMk/>
          <pc:sldMk cId="4079832063" sldId="3974"/>
        </pc:sldMkLst>
      </pc:sldChg>
      <pc:sldChg chg="del">
        <pc:chgData name="Anna Grøndahl Larsen" userId="d603ec3f-13ff-4bd3-8eb6-83feeb9fc8d3" providerId="ADAL" clId="{AB059554-E2E5-2E46-A348-7D44952853F8}" dt="2025-07-04T09:20:24.567" v="4" actId="2696"/>
        <pc:sldMkLst>
          <pc:docMk/>
          <pc:sldMk cId="3228151890" sldId="3976"/>
        </pc:sldMkLst>
      </pc:sldChg>
      <pc:sldChg chg="del">
        <pc:chgData name="Anna Grøndahl Larsen" userId="d603ec3f-13ff-4bd3-8eb6-83feeb9fc8d3" providerId="ADAL" clId="{AB059554-E2E5-2E46-A348-7D44952853F8}" dt="2025-07-04T09:20:23.664" v="1" actId="2696"/>
        <pc:sldMkLst>
          <pc:docMk/>
          <pc:sldMk cId="3423984569" sldId="3977"/>
        </pc:sldMkLst>
      </pc:sldChg>
      <pc:sldChg chg="del">
        <pc:chgData name="Anna Grøndahl Larsen" userId="d603ec3f-13ff-4bd3-8eb6-83feeb9fc8d3" providerId="ADAL" clId="{AB059554-E2E5-2E46-A348-7D44952853F8}" dt="2025-07-04T09:20:23.242" v="0" actId="2696"/>
        <pc:sldMkLst>
          <pc:docMk/>
          <pc:sldMk cId="2237313695" sldId="39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A07633C-3AA1-4874-9D0B-76E6150BAF9F}" type="datetimeFigureOut">
              <a:rPr lang="en-GB" smtClean="0"/>
              <a:t>05/08/2025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CC21B66-EEAF-4134-B938-41A5B9977DC7}" type="slidenum">
              <a:rPr lang="en-GB" smtClean="0"/>
              <a:t>‹#›</a:t>
            </a:fld>
            <a:endParaRPr lang="en-GB"/>
          </a:p>
        </p:txBody>
      </p:sp>
    </p:spTree>
    <p:extLst>
      <p:ext uri="{BB962C8B-B14F-4D97-AF65-F5344CB8AC3E}">
        <p14:creationId xmlns:p14="http://schemas.microsoft.com/office/powerpoint/2010/main" val="3306052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a:p>
        </p:txBody>
      </p:sp>
      <p:sp>
        <p:nvSpPr>
          <p:cNvPr id="4" name="Slide Number Placeholder 3"/>
          <p:cNvSpPr>
            <a:spLocks noGrp="1"/>
          </p:cNvSpPr>
          <p:nvPr>
            <p:ph type="sldNum" sz="quarter" idx="5"/>
          </p:nvPr>
        </p:nvSpPr>
        <p:spPr/>
        <p:txBody>
          <a:bodyPr/>
          <a:lstStyle/>
          <a:p>
            <a:fld id="{BCC21B66-EEAF-4134-B938-41A5B9977DC7}" type="slidenum">
              <a:rPr lang="en-GB" smtClean="0"/>
              <a:t>1</a:t>
            </a:fld>
            <a:endParaRPr lang="en-GB"/>
          </a:p>
        </p:txBody>
      </p:sp>
    </p:spTree>
    <p:extLst>
      <p:ext uri="{BB962C8B-B14F-4D97-AF65-F5344CB8AC3E}">
        <p14:creationId xmlns:p14="http://schemas.microsoft.com/office/powerpoint/2010/main" val="3438488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Master" Target="../slideMasters/slideMaster2.xml"/><Relationship Id="rId5" Type="http://schemas.openxmlformats.org/officeDocument/2006/relationships/image" Target="../media/image9.png"/><Relationship Id="rId4"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emf"/><Relationship Id="rId1" Type="http://schemas.openxmlformats.org/officeDocument/2006/relationships/slideMaster" Target="../slideMasters/slideMaster3.xml"/><Relationship Id="rId4" Type="http://schemas.openxmlformats.org/officeDocument/2006/relationships/image" Target="../media/image9.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732-DB9F-0F2E-C372-D0280A57B3D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nb-NO"/>
              <a:t>Click to edit Master title style</a:t>
            </a:r>
          </a:p>
        </p:txBody>
      </p:sp>
      <p:sp>
        <p:nvSpPr>
          <p:cNvPr id="3" name="Subtitle 2">
            <a:extLst>
              <a:ext uri="{FF2B5EF4-FFF2-40B4-BE49-F238E27FC236}">
                <a16:creationId xmlns:a16="http://schemas.microsoft.com/office/drawing/2014/main" id="{B91AF83A-0AC3-51D1-84B3-B53D894FF0AE}"/>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Click to edit Master subtitle style</a:t>
            </a:r>
          </a:p>
        </p:txBody>
      </p:sp>
      <p:sp>
        <p:nvSpPr>
          <p:cNvPr id="4" name="Date Placeholder 3">
            <a:extLst>
              <a:ext uri="{FF2B5EF4-FFF2-40B4-BE49-F238E27FC236}">
                <a16:creationId xmlns:a16="http://schemas.microsoft.com/office/drawing/2014/main" id="{AF464C0B-47C2-1B97-8D4C-978AAF6295A5}"/>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5" name="Footer Placeholder 4">
            <a:extLst>
              <a:ext uri="{FF2B5EF4-FFF2-40B4-BE49-F238E27FC236}">
                <a16:creationId xmlns:a16="http://schemas.microsoft.com/office/drawing/2014/main" id="{702EEFA4-2590-7AD8-F790-B4AFED4A411B}"/>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E50DEBA0-6341-EA42-A267-FDCB44CE297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318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9FB5A-53B1-CAD3-939B-B5FBF7F4E111}"/>
              </a:ext>
            </a:extLst>
          </p:cNvPr>
          <p:cNvSpPr>
            <a:spLocks noGrp="1"/>
          </p:cNvSpPr>
          <p:nvPr>
            <p:ph type="title" hasCustomPrompt="1"/>
          </p:nvPr>
        </p:nvSpPr>
        <p:spPr/>
        <p:txBody>
          <a:bodyPr/>
          <a:lstStyle/>
          <a:p>
            <a:r>
              <a:rPr lang="nb-NO"/>
              <a:t>Click to edit Master title style</a:t>
            </a:r>
          </a:p>
        </p:txBody>
      </p:sp>
      <p:sp>
        <p:nvSpPr>
          <p:cNvPr id="3" name="Vertical Text Placeholder 2">
            <a:extLst>
              <a:ext uri="{FF2B5EF4-FFF2-40B4-BE49-F238E27FC236}">
                <a16:creationId xmlns:a16="http://schemas.microsoft.com/office/drawing/2014/main" id="{F4D9DB7A-7633-A8BE-24A1-F6FCFCC5C1AC}"/>
              </a:ext>
            </a:extLst>
          </p:cNvPr>
          <p:cNvSpPr>
            <a:spLocks noGrp="1"/>
          </p:cNvSpPr>
          <p:nvPr>
            <p:ph type="body" orient="vert" idx="1" hasCustomPrompt="1"/>
          </p:nvPr>
        </p:nvSpPr>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49FB2627-C47E-B998-7CE5-B58B029BBE0B}"/>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5" name="Footer Placeholder 4">
            <a:extLst>
              <a:ext uri="{FF2B5EF4-FFF2-40B4-BE49-F238E27FC236}">
                <a16:creationId xmlns:a16="http://schemas.microsoft.com/office/drawing/2014/main" id="{BE1BC101-2CD0-AF9B-8053-B9C311CA897F}"/>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B180F919-CA95-EDA5-2D99-1118E9B1DE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01391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397FBD-B743-E330-029A-62A3A8480B05}"/>
              </a:ext>
            </a:extLst>
          </p:cNvPr>
          <p:cNvSpPr>
            <a:spLocks noGrp="1"/>
          </p:cNvSpPr>
          <p:nvPr>
            <p:ph type="title" orient="vert" hasCustomPrompt="1"/>
          </p:nvPr>
        </p:nvSpPr>
        <p:spPr>
          <a:xfrm>
            <a:off x="8724900" y="365125"/>
            <a:ext cx="2628900" cy="5811838"/>
          </a:xfrm>
        </p:spPr>
        <p:txBody>
          <a:bodyPr vert="eaVert"/>
          <a:lstStyle/>
          <a:p>
            <a:r>
              <a:rPr lang="nb-NO"/>
              <a:t>Click to edit Master title style</a:t>
            </a:r>
          </a:p>
        </p:txBody>
      </p:sp>
      <p:sp>
        <p:nvSpPr>
          <p:cNvPr id="3" name="Vertical Text Placeholder 2">
            <a:extLst>
              <a:ext uri="{FF2B5EF4-FFF2-40B4-BE49-F238E27FC236}">
                <a16:creationId xmlns:a16="http://schemas.microsoft.com/office/drawing/2014/main" id="{D0D49952-2875-5135-8802-D08DA4775F69}"/>
              </a:ext>
            </a:extLst>
          </p:cNvPr>
          <p:cNvSpPr>
            <a:spLocks noGrp="1"/>
          </p:cNvSpPr>
          <p:nvPr>
            <p:ph type="body" orient="vert" idx="1" hasCustomPrompt="1"/>
          </p:nvPr>
        </p:nvSpPr>
        <p:spPr>
          <a:xfrm>
            <a:off x="838200" y="365125"/>
            <a:ext cx="7734300" cy="5811838"/>
          </a:xfrm>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AC74E532-C64E-78F0-694A-09AC03C8851C}"/>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5" name="Footer Placeholder 4">
            <a:extLst>
              <a:ext uri="{FF2B5EF4-FFF2-40B4-BE49-F238E27FC236}">
                <a16:creationId xmlns:a16="http://schemas.microsoft.com/office/drawing/2014/main" id="{8E92F9AC-3C38-B4BC-E48B-6D7A1E839906}"/>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4FBE213F-DE9E-7B88-05FD-42F0D78FE764}"/>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77154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728313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348349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586740" y="2424685"/>
            <a:ext cx="11230205" cy="2081394"/>
          </a:xfrm>
          <a:noFill/>
        </p:spPr>
        <p:txBody>
          <a:bodyPr wrap="square" lIns="360072" tIns="360072" rIns="360072" bIns="360072" anchor="ctr" anchorCtr="0">
            <a:spAutoFit/>
          </a:bodyPr>
          <a:lstStyle>
            <a:lvl1pPr marL="0" indent="0" algn="l">
              <a:buFont typeface="Arial" panose="020B0604020202020204" pitchFamily="34" charset="0"/>
              <a:buNone/>
              <a:defRPr lang="en-GB" sz="4400" kern="1200" dirty="0">
                <a:solidFill>
                  <a:schemeClr val="tx2"/>
                </a:solidFill>
                <a:latin typeface="+mj-lt"/>
                <a:ea typeface="+mj-ea"/>
                <a:cs typeface="+mj-cs"/>
              </a:defRPr>
            </a:lvl1pPr>
          </a:lstStyle>
          <a:p>
            <a:r>
              <a:rPr lang="nb-NO"/>
              <a:t>Click to edit Master title style</a:t>
            </a:r>
            <a:br>
              <a:rPr lang="nb-NO"/>
            </a:br>
            <a:r>
              <a:rPr lang="nb-NO"/>
              <a:t>sdfsdf </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1005840" y="4576134"/>
            <a:ext cx="10036903" cy="1895785"/>
          </a:xfrm>
        </p:spPr>
        <p:txBody>
          <a:bodyPr/>
          <a:lstStyle>
            <a:lvl1pPr marL="180000" indent="0" algn="l" defTabSz="914537" rtl="0" eaLnBrk="1" latinLnBrk="0" hangingPunct="1">
              <a:lnSpc>
                <a:spcPct val="100000"/>
              </a:lnSpc>
              <a:spcBef>
                <a:spcPts val="0"/>
              </a:spcBef>
              <a:spcAft>
                <a:spcPts val="500"/>
              </a:spcAft>
              <a:buFont typeface="Arial" panose="020B0604020202020204" pitchFamily="34" charset="0"/>
              <a:buNone/>
              <a:defRPr lang="en-GB" sz="2400" kern="1200" baseline="0" dirty="0">
                <a:solidFill>
                  <a:srgbClr val="2E75B6"/>
                </a:solidFill>
                <a:latin typeface="+mn-lt"/>
                <a:ea typeface="+mn-ea"/>
                <a:cs typeface="+mn-cs"/>
              </a:defRPr>
            </a:lvl1pPr>
          </a:lstStyle>
          <a:p>
            <a:pPr lvl="0"/>
            <a:r>
              <a:rPr lang="nb-NO"/>
              <a:t>Ola Nordmann</a:t>
            </a:r>
          </a:p>
        </p:txBody>
      </p:sp>
      <p:pic>
        <p:nvPicPr>
          <p:cNvPr id="12"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79759300-AAF4-3BF5-79F3-66412039931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01338" y="6016856"/>
            <a:ext cx="1358087" cy="53633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4583BC87-2B79-49D8-C75C-0DD07CE2D5BB}"/>
              </a:ext>
            </a:extLst>
          </p:cNvPr>
          <p:cNvSpPr txBox="1"/>
          <p:nvPr userDrawn="1"/>
        </p:nvSpPr>
        <p:spPr>
          <a:xfrm>
            <a:off x="10639426" y="6495276"/>
            <a:ext cx="1514474" cy="246221"/>
          </a:xfrm>
          <a:prstGeom prst="rect">
            <a:avLst/>
          </a:prstGeom>
          <a:noFill/>
        </p:spPr>
        <p:txBody>
          <a:bodyPr wrap="square" rtlCol="0">
            <a:spAutoFit/>
          </a:bodyPr>
          <a:lstStyle/>
          <a:p>
            <a:r>
              <a:rPr lang="nb-NO" sz="1000"/>
              <a:t>Copyright © SINTEF 2023</a:t>
            </a:r>
          </a:p>
        </p:txBody>
      </p:sp>
      <p:pic>
        <p:nvPicPr>
          <p:cNvPr id="16" name="Picture 15">
            <a:extLst>
              <a:ext uri="{FF2B5EF4-FFF2-40B4-BE49-F238E27FC236}">
                <a16:creationId xmlns:a16="http://schemas.microsoft.com/office/drawing/2014/main" id="{6F612CAA-4597-01E3-48EF-F5E245F12D96}"/>
              </a:ext>
            </a:extLst>
          </p:cNvPr>
          <p:cNvPicPr>
            <a:picLocks noChangeAspect="1"/>
          </p:cNvPicPr>
          <p:nvPr userDrawn="1"/>
        </p:nvPicPr>
        <p:blipFill>
          <a:blip r:embed="rId4"/>
          <a:stretch>
            <a:fillRect/>
          </a:stretch>
        </p:blipFill>
        <p:spPr>
          <a:xfrm>
            <a:off x="8774607" y="179748"/>
            <a:ext cx="3285631" cy="821408"/>
          </a:xfrm>
          <a:prstGeom prst="rect">
            <a:avLst/>
          </a:prstGeom>
        </p:spPr>
      </p:pic>
    </p:spTree>
    <p:extLst>
      <p:ext uri="{BB962C8B-B14F-4D97-AF65-F5344CB8AC3E}">
        <p14:creationId xmlns:p14="http://schemas.microsoft.com/office/powerpoint/2010/main" val="4245710969"/>
      </p:ext>
    </p:extLst>
  </p:cSld>
  <p:clrMapOvr>
    <a:masterClrMapping/>
  </p:clrMapOvr>
  <p:extLst>
    <p:ext uri="{DCECCB84-F9BA-43D5-87BE-67443E8EF086}">
      <p15:sldGuideLst xmlns:p15="http://schemas.microsoft.com/office/powerpoint/2012/main">
        <p15:guide id="2" pos="7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129742" y="2706389"/>
            <a:ext cx="9931043" cy="1427223"/>
          </a:xfrm>
          <a:solidFill>
            <a:schemeClr val="bg1"/>
          </a:solidFill>
        </p:spPr>
        <p:txBody>
          <a:bodyPr wrap="square"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515892" y="4695515"/>
            <a:ext cx="3888486" cy="688522"/>
          </a:xfrm>
        </p:spPr>
        <p:txBody>
          <a:bodyPr/>
          <a:lstStyle>
            <a:lvl1pPr marL="180000" indent="0">
              <a:lnSpc>
                <a:spcPct val="100000"/>
              </a:lnSpc>
              <a:spcBef>
                <a:spcPts val="0"/>
              </a:spcBef>
              <a:spcAft>
                <a:spcPts val="500"/>
              </a:spcAft>
              <a:buNone/>
              <a:defRPr sz="1600" baseline="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726997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710023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4254459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5" name="Plassholder for bunntekst 4"/>
          <p:cNvSpPr>
            <a:spLocks noGrp="1"/>
          </p:cNvSpPr>
          <p:nvPr>
            <p:ph type="ftr" sz="quarter" idx="16"/>
          </p:nvPr>
        </p:nvSpPr>
        <p:spPr>
          <a:xfrm>
            <a:off x="954183" y="6514982"/>
            <a:ext cx="7443537" cy="184666"/>
          </a:xfrm>
          <a:prstGeom prst="rect">
            <a:avLst/>
          </a:prstGeom>
        </p:spPr>
        <p:txBody>
          <a:bodyPr/>
          <a:lstStyle/>
          <a:p>
            <a:endParaRPr lang="nb-NO"/>
          </a:p>
        </p:txBody>
      </p:sp>
      <p:sp>
        <p:nvSpPr>
          <p:cNvPr id="6" name="Plassholder for lysbildenummer 5"/>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0" name="smartart"/>
          <p:cNvSpPr>
            <a:spLocks noGrp="1"/>
          </p:cNvSpPr>
          <p:nvPr>
            <p:ph type="dgm" sz="quarter" idx="20" hasCustomPrompt="1"/>
          </p:nvPr>
        </p:nvSpPr>
        <p:spPr>
          <a:xfrm>
            <a:off x="10793052" y="6255782"/>
            <a:ext cx="981186" cy="214227"/>
          </a:xfrm>
          <a:prstGeom prst="rect">
            <a:avLst/>
          </a:prstGeom>
          <a:blipFill>
            <a:blip r:embed="rId3"/>
            <a:stretch>
              <a:fillRect/>
            </a:stretch>
          </a:blipFill>
        </p:spPr>
        <p:txBody>
          <a:bodyPr lIns="0" tIns="0" rIns="0" bIns="0"/>
          <a:lstStyle>
            <a:lvl1pPr marL="0" indent="0">
              <a:buNone/>
              <a:defRPr sz="100" baseline="0"/>
            </a:lvl1pPr>
          </a:lstStyle>
          <a:p>
            <a:r>
              <a:rPr lang="nb-NO" sz="100"/>
              <a:t> </a:t>
            </a:r>
            <a:endParaRPr lang="nb-NO"/>
          </a:p>
        </p:txBody>
      </p:sp>
      <p:pic>
        <p:nvPicPr>
          <p:cNvPr id="11" name="logo_blaa"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230412465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4" name="Plassholder for bunntekst 3"/>
          <p:cNvSpPr>
            <a:spLocks noGrp="1"/>
          </p:cNvSpPr>
          <p:nvPr>
            <p:ph type="ftr" sz="quarter" idx="16"/>
          </p:nvPr>
        </p:nvSpPr>
        <p:spPr>
          <a:xfrm>
            <a:off x="954183" y="6514982"/>
            <a:ext cx="7443537" cy="184666"/>
          </a:xfrm>
          <a:prstGeom prst="rect">
            <a:avLst/>
          </a:prstGeom>
        </p:spPr>
        <p:txBody>
          <a:bodyPr/>
          <a:lstStyle/>
          <a:p>
            <a:endParaRPr lang="nb-NO"/>
          </a:p>
        </p:txBody>
      </p:sp>
      <p:sp>
        <p:nvSpPr>
          <p:cNvPr id="5" name="Plassholder for lysbildenummer 4"/>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3" name="smartart"/>
          <p:cNvSpPr>
            <a:spLocks noGrp="1"/>
          </p:cNvSpPr>
          <p:nvPr>
            <p:ph type="dgm" sz="quarter" idx="20" hasCustomPrompt="1"/>
          </p:nvPr>
        </p:nvSpPr>
        <p:spPr>
          <a:xfrm>
            <a:off x="10793052" y="6255782"/>
            <a:ext cx="981186" cy="214227"/>
          </a:xfrm>
          <a:prstGeom prst="rect">
            <a:avLst/>
          </a:prstGeom>
          <a:blipFill>
            <a:blip r:embed="rId2"/>
            <a:stretch>
              <a:fillRect/>
            </a:stretch>
          </a:blipFill>
        </p:spPr>
        <p:txBody>
          <a:bodyPr lIns="0" tIns="0" rIns="0" bIns="0"/>
          <a:lstStyle>
            <a:lvl1pPr marL="0" indent="0">
              <a:buNone/>
              <a:defRPr sz="100" baseline="0"/>
            </a:lvl1pPr>
          </a:lstStyle>
          <a:p>
            <a:r>
              <a:rPr lang="nb-NO" sz="100"/>
              <a:t> </a:t>
            </a:r>
            <a:endParaRPr lang="nb-NO"/>
          </a:p>
        </p:txBody>
      </p:sp>
      <p:pic>
        <p:nvPicPr>
          <p:cNvPr id="14"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178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373A5-6238-5CB9-A640-652633F41F66}"/>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0E5FC398-66F0-E475-DE95-F21C0D3C6EF0}"/>
              </a:ext>
            </a:extLst>
          </p:cNvPr>
          <p:cNvSpPr>
            <a:spLocks noGrp="1"/>
          </p:cNvSpPr>
          <p:nvPr>
            <p:ph idx="1" hasCustomPrompt="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2BE77623-C77C-899B-F680-C8043DCD26F9}"/>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5" name="Footer Placeholder 4">
            <a:extLst>
              <a:ext uri="{FF2B5EF4-FFF2-40B4-BE49-F238E27FC236}">
                <a16:creationId xmlns:a16="http://schemas.microsoft.com/office/drawing/2014/main" id="{09BDB4A6-ED27-7855-DA21-F5B9027C15C4}"/>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65D93839-A7F6-A2AD-2A02-35931369C63E}"/>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423332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26495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670178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31667767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0169033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9330202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6325086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851281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700176" y="2706389"/>
            <a:ext cx="9360609" cy="1427223"/>
          </a:xfrm>
          <a:solidFill>
            <a:schemeClr val="bg1"/>
          </a:solidFill>
        </p:spPr>
        <p:txBody>
          <a:bodyPr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903738" y="5652707"/>
            <a:ext cx="3888486" cy="688522"/>
          </a:xfrm>
        </p:spPr>
        <p:txBody>
          <a:bodyPr/>
          <a:lstStyle>
            <a:lvl1pPr marL="180000" indent="0">
              <a:spcBef>
                <a:spcPts val="0"/>
              </a:spcBef>
              <a:spcAft>
                <a:spcPts val="1000"/>
              </a:spcAft>
              <a:buNone/>
              <a:defRPr sz="1600" baseline="0">
                <a:solidFill>
                  <a:schemeClr val="accent2"/>
                </a:solidFill>
              </a:defRPr>
            </a:lvl1pPr>
          </a:lstStyle>
          <a:p>
            <a:pPr lvl="0"/>
            <a:r>
              <a:rPr lang="nb-NO"/>
              <a:t>Ola Nordmann</a:t>
            </a:r>
          </a:p>
          <a:p>
            <a:pPr lvl="0"/>
            <a:r>
              <a:rPr lang="nb-NO"/>
              <a:t>Month 2016</a:t>
            </a:r>
          </a:p>
        </p:txBody>
      </p:sp>
      <p:pic>
        <p:nvPicPr>
          <p:cNvPr id="7"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4C957E1B-D03B-477B-8E7D-59BABA760DB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99940" y="5897828"/>
            <a:ext cx="1659485" cy="65536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D40506E-A3DC-461B-880C-054BDFEFCC08}"/>
              </a:ext>
            </a:extLst>
          </p:cNvPr>
          <p:cNvSpPr txBox="1"/>
          <p:nvPr userDrawn="1"/>
        </p:nvSpPr>
        <p:spPr>
          <a:xfrm>
            <a:off x="10334625" y="6495276"/>
            <a:ext cx="1790700" cy="276999"/>
          </a:xfrm>
          <a:prstGeom prst="rect">
            <a:avLst/>
          </a:prstGeom>
          <a:noFill/>
        </p:spPr>
        <p:txBody>
          <a:bodyPr wrap="square" rtlCol="0">
            <a:spAutoFit/>
          </a:bodyPr>
          <a:lstStyle/>
          <a:p>
            <a:r>
              <a:rPr lang="nb-NO" sz="1200"/>
              <a:t>Copyright © SINTEF 2022</a:t>
            </a:r>
          </a:p>
        </p:txBody>
      </p:sp>
    </p:spTree>
    <p:extLst>
      <p:ext uri="{BB962C8B-B14F-4D97-AF65-F5344CB8AC3E}">
        <p14:creationId xmlns:p14="http://schemas.microsoft.com/office/powerpoint/2010/main" val="2472128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971670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0873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1B23E-52A6-6053-B133-14D62BA4C207}"/>
              </a:ext>
            </a:extLst>
          </p:cNvPr>
          <p:cNvSpPr>
            <a:spLocks noGrp="1"/>
          </p:cNvSpPr>
          <p:nvPr>
            <p:ph type="title" hasCustomPrompt="1"/>
          </p:nvPr>
        </p:nvSpPr>
        <p:spPr>
          <a:xfrm>
            <a:off x="831850" y="1709738"/>
            <a:ext cx="10515600" cy="2852737"/>
          </a:xfrm>
        </p:spPr>
        <p:txBody>
          <a:bodyPr anchor="b"/>
          <a:lstStyle>
            <a:lvl1pPr>
              <a:defRPr sz="6000"/>
            </a:lvl1pPr>
          </a:lstStyle>
          <a:p>
            <a:r>
              <a:rPr lang="nb-NO"/>
              <a:t>Click to edit Master title style</a:t>
            </a:r>
          </a:p>
        </p:txBody>
      </p:sp>
      <p:sp>
        <p:nvSpPr>
          <p:cNvPr id="3" name="Text Placeholder 2">
            <a:extLst>
              <a:ext uri="{FF2B5EF4-FFF2-40B4-BE49-F238E27FC236}">
                <a16:creationId xmlns:a16="http://schemas.microsoft.com/office/drawing/2014/main" id="{9B42C461-81DE-5B5C-B0C1-960DD9E343E8}"/>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Click to edit Master text styles</a:t>
            </a:r>
          </a:p>
        </p:txBody>
      </p:sp>
      <p:sp>
        <p:nvSpPr>
          <p:cNvPr id="4" name="Date Placeholder 3">
            <a:extLst>
              <a:ext uri="{FF2B5EF4-FFF2-40B4-BE49-F238E27FC236}">
                <a16:creationId xmlns:a16="http://schemas.microsoft.com/office/drawing/2014/main" id="{4D8604E4-04EC-F55A-3150-24BCFE52DB60}"/>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5" name="Footer Placeholder 4">
            <a:extLst>
              <a:ext uri="{FF2B5EF4-FFF2-40B4-BE49-F238E27FC236}">
                <a16:creationId xmlns:a16="http://schemas.microsoft.com/office/drawing/2014/main" id="{8DBF9E0F-48E3-9092-4BEA-E8ACE3865343}"/>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CDABE0E4-13E8-B165-A088-63265075826C}"/>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280985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pic>
        <p:nvPicPr>
          <p:cNvPr id="11"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66240854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pic>
        <p:nvPicPr>
          <p:cNvPr id="14" name="logo_blaa" hidden="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4118032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0856590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1125693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2825122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465951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173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8A089-DABE-F191-ACCC-867DF9DB5125}"/>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DBE7D502-F796-ED95-268F-B71B050D0BAC}"/>
              </a:ext>
            </a:extLst>
          </p:cNvPr>
          <p:cNvSpPr>
            <a:spLocks noGrp="1"/>
          </p:cNvSpPr>
          <p:nvPr>
            <p:ph sz="half" idx="1" hasCustomPrompt="1"/>
          </p:nvPr>
        </p:nvSpPr>
        <p:spPr>
          <a:xfrm>
            <a:off x="838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Content Placeholder 3">
            <a:extLst>
              <a:ext uri="{FF2B5EF4-FFF2-40B4-BE49-F238E27FC236}">
                <a16:creationId xmlns:a16="http://schemas.microsoft.com/office/drawing/2014/main" id="{F07F237C-3DDB-F677-FAA7-F7FA1845F65E}"/>
              </a:ext>
            </a:extLst>
          </p:cNvPr>
          <p:cNvSpPr>
            <a:spLocks noGrp="1"/>
          </p:cNvSpPr>
          <p:nvPr>
            <p:ph sz="half" idx="2" hasCustomPrompt="1"/>
          </p:nvPr>
        </p:nvSpPr>
        <p:spPr>
          <a:xfrm>
            <a:off x="6172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Date Placeholder 4">
            <a:extLst>
              <a:ext uri="{FF2B5EF4-FFF2-40B4-BE49-F238E27FC236}">
                <a16:creationId xmlns:a16="http://schemas.microsoft.com/office/drawing/2014/main" id="{78FDD9FF-98A7-F3CC-7B91-105A9A009398}"/>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6" name="Footer Placeholder 5">
            <a:extLst>
              <a:ext uri="{FF2B5EF4-FFF2-40B4-BE49-F238E27FC236}">
                <a16:creationId xmlns:a16="http://schemas.microsoft.com/office/drawing/2014/main" id="{24A89FFF-419A-0838-5281-13754CEC7E3E}"/>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5A2E4BD0-7B85-43B9-2547-E1DDC80349FA}"/>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51500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EF14E-7460-1B1C-03D7-F0D29A613F05}"/>
              </a:ext>
            </a:extLst>
          </p:cNvPr>
          <p:cNvSpPr>
            <a:spLocks noGrp="1"/>
          </p:cNvSpPr>
          <p:nvPr>
            <p:ph type="title" hasCustomPrompt="1"/>
          </p:nvPr>
        </p:nvSpPr>
        <p:spPr>
          <a:xfrm>
            <a:off x="839788" y="365125"/>
            <a:ext cx="10515600" cy="1325563"/>
          </a:xfrm>
        </p:spPr>
        <p:txBody>
          <a:bodyPr/>
          <a:lstStyle/>
          <a:p>
            <a:r>
              <a:rPr lang="nb-NO"/>
              <a:t>Click to edit Master title style</a:t>
            </a:r>
          </a:p>
        </p:txBody>
      </p:sp>
      <p:sp>
        <p:nvSpPr>
          <p:cNvPr id="3" name="Text Placeholder 2">
            <a:extLst>
              <a:ext uri="{FF2B5EF4-FFF2-40B4-BE49-F238E27FC236}">
                <a16:creationId xmlns:a16="http://schemas.microsoft.com/office/drawing/2014/main" id="{3A9A9FDD-12E7-6A1B-1726-6CA21F6987FF}"/>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4" name="Content Placeholder 3">
            <a:extLst>
              <a:ext uri="{FF2B5EF4-FFF2-40B4-BE49-F238E27FC236}">
                <a16:creationId xmlns:a16="http://schemas.microsoft.com/office/drawing/2014/main" id="{22C87AF6-4BA1-6CEC-968F-81189E79BEAB}"/>
              </a:ext>
            </a:extLst>
          </p:cNvPr>
          <p:cNvSpPr>
            <a:spLocks noGrp="1"/>
          </p:cNvSpPr>
          <p:nvPr>
            <p:ph sz="half" idx="2" hasCustomPrompt="1"/>
          </p:nvPr>
        </p:nvSpPr>
        <p:spPr>
          <a:xfrm>
            <a:off x="839788" y="2505075"/>
            <a:ext cx="5157787"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Text Placeholder 4">
            <a:extLst>
              <a:ext uri="{FF2B5EF4-FFF2-40B4-BE49-F238E27FC236}">
                <a16:creationId xmlns:a16="http://schemas.microsoft.com/office/drawing/2014/main" id="{EAC2E396-F66A-490A-ED96-2AB8FD0A80B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6" name="Content Placeholder 5">
            <a:extLst>
              <a:ext uri="{FF2B5EF4-FFF2-40B4-BE49-F238E27FC236}">
                <a16:creationId xmlns:a16="http://schemas.microsoft.com/office/drawing/2014/main" id="{73169D1A-39A6-2B86-7FE7-7A928CF2B78D}"/>
              </a:ext>
            </a:extLst>
          </p:cNvPr>
          <p:cNvSpPr>
            <a:spLocks noGrp="1"/>
          </p:cNvSpPr>
          <p:nvPr>
            <p:ph sz="quarter" idx="4" hasCustomPrompt="1"/>
          </p:nvPr>
        </p:nvSpPr>
        <p:spPr>
          <a:xfrm>
            <a:off x="6172200" y="2505075"/>
            <a:ext cx="5183188"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7" name="Date Placeholder 6">
            <a:extLst>
              <a:ext uri="{FF2B5EF4-FFF2-40B4-BE49-F238E27FC236}">
                <a16:creationId xmlns:a16="http://schemas.microsoft.com/office/drawing/2014/main" id="{43D955F5-4D00-1AC0-DF3E-F9C4394F65EF}"/>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8" name="Footer Placeholder 7">
            <a:extLst>
              <a:ext uri="{FF2B5EF4-FFF2-40B4-BE49-F238E27FC236}">
                <a16:creationId xmlns:a16="http://schemas.microsoft.com/office/drawing/2014/main" id="{78074560-5E59-6990-2C6F-F1C1A8F95246}"/>
              </a:ext>
            </a:extLst>
          </p:cNvPr>
          <p:cNvSpPr>
            <a:spLocks noGrp="1"/>
          </p:cNvSpPr>
          <p:nvPr>
            <p:ph type="ftr" sz="quarter" idx="11"/>
          </p:nvPr>
        </p:nvSpPr>
        <p:spPr/>
        <p:txBody>
          <a:bodyPr/>
          <a:lstStyle/>
          <a:p>
            <a:endParaRPr lang="nb-NO"/>
          </a:p>
        </p:txBody>
      </p:sp>
      <p:sp>
        <p:nvSpPr>
          <p:cNvPr id="9" name="Slide Number Placeholder 8">
            <a:extLst>
              <a:ext uri="{FF2B5EF4-FFF2-40B4-BE49-F238E27FC236}">
                <a16:creationId xmlns:a16="http://schemas.microsoft.com/office/drawing/2014/main" id="{70A8D83D-A596-4FBE-8C30-DD9803C46F5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9241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6E871-707E-9384-FD2A-EDE76E9009F2}"/>
              </a:ext>
            </a:extLst>
          </p:cNvPr>
          <p:cNvSpPr>
            <a:spLocks noGrp="1"/>
          </p:cNvSpPr>
          <p:nvPr>
            <p:ph type="title" hasCustomPrompt="1"/>
          </p:nvPr>
        </p:nvSpPr>
        <p:spPr/>
        <p:txBody>
          <a:bodyPr/>
          <a:lstStyle/>
          <a:p>
            <a:r>
              <a:rPr lang="nb-NO"/>
              <a:t>Click to edit Master title style</a:t>
            </a:r>
          </a:p>
        </p:txBody>
      </p:sp>
      <p:sp>
        <p:nvSpPr>
          <p:cNvPr id="3" name="Date Placeholder 2">
            <a:extLst>
              <a:ext uri="{FF2B5EF4-FFF2-40B4-BE49-F238E27FC236}">
                <a16:creationId xmlns:a16="http://schemas.microsoft.com/office/drawing/2014/main" id="{FDD14A9F-651D-571F-2D22-57505F9B9071}"/>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4" name="Footer Placeholder 3">
            <a:extLst>
              <a:ext uri="{FF2B5EF4-FFF2-40B4-BE49-F238E27FC236}">
                <a16:creationId xmlns:a16="http://schemas.microsoft.com/office/drawing/2014/main" id="{BDFB0F47-9979-F931-D4B5-2ACEF85E9D9E}"/>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984069D5-C36A-D6C0-89D2-FFE92D86D88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22809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384114-4895-C774-0F48-1B4796542DEE}"/>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3" name="Footer Placeholder 2">
            <a:extLst>
              <a:ext uri="{FF2B5EF4-FFF2-40B4-BE49-F238E27FC236}">
                <a16:creationId xmlns:a16="http://schemas.microsoft.com/office/drawing/2014/main" id="{5730373D-48AD-5A1A-863A-71396CAD0FFB}"/>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FF08B240-9051-23B4-C7DA-A501280DCC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8590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478C-CA8B-0CA0-3457-43F733D90F7C}"/>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Content Placeholder 2">
            <a:extLst>
              <a:ext uri="{FF2B5EF4-FFF2-40B4-BE49-F238E27FC236}">
                <a16:creationId xmlns:a16="http://schemas.microsoft.com/office/drawing/2014/main" id="{61717569-0B31-7653-B957-A566295A4F0D}"/>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Text Placeholder 3">
            <a:extLst>
              <a:ext uri="{FF2B5EF4-FFF2-40B4-BE49-F238E27FC236}">
                <a16:creationId xmlns:a16="http://schemas.microsoft.com/office/drawing/2014/main" id="{2FCD2B7E-4F60-9887-497C-6B8C1965EDE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D8B0BCB9-C648-21EE-EF5F-C84B686BDB6C}"/>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6" name="Footer Placeholder 5">
            <a:extLst>
              <a:ext uri="{FF2B5EF4-FFF2-40B4-BE49-F238E27FC236}">
                <a16:creationId xmlns:a16="http://schemas.microsoft.com/office/drawing/2014/main" id="{F7496E80-5E03-622F-BC56-30C5EADE5499}"/>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229490C5-AF95-2A9A-6F3B-08921D9802DB}"/>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221987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7536C-F4C8-0FE6-5D90-7B8A94F62BE5}"/>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Picture Placeholder 2">
            <a:extLst>
              <a:ext uri="{FF2B5EF4-FFF2-40B4-BE49-F238E27FC236}">
                <a16:creationId xmlns:a16="http://schemas.microsoft.com/office/drawing/2014/main" id="{6C8D5E24-9E65-E778-B5F3-720140509B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0098D00-8633-3122-B6B4-7531F80C9848}"/>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4850172A-AEBA-2646-4BA2-8702E3D6ADC8}"/>
              </a:ext>
            </a:extLst>
          </p:cNvPr>
          <p:cNvSpPr>
            <a:spLocks noGrp="1"/>
          </p:cNvSpPr>
          <p:nvPr>
            <p:ph type="dt" sz="half" idx="10"/>
          </p:nvPr>
        </p:nvSpPr>
        <p:spPr/>
        <p:txBody>
          <a:bodyPr/>
          <a:lstStyle/>
          <a:p>
            <a:fld id="{F074C4BF-8077-4AB4-98D8-33BF85F7AC04}" type="datetimeFigureOut">
              <a:rPr lang="nb-NO" smtClean="0"/>
              <a:t>05.08.2025</a:t>
            </a:fld>
            <a:endParaRPr lang="nb-NO"/>
          </a:p>
        </p:txBody>
      </p:sp>
      <p:sp>
        <p:nvSpPr>
          <p:cNvPr id="6" name="Footer Placeholder 5">
            <a:extLst>
              <a:ext uri="{FF2B5EF4-FFF2-40B4-BE49-F238E27FC236}">
                <a16:creationId xmlns:a16="http://schemas.microsoft.com/office/drawing/2014/main" id="{2D532BF3-87F3-B3F0-7E2E-727F84F6FB53}"/>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3D047EC1-22B0-D173-70F0-70F55175788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616187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4.emf"/><Relationship Id="rId3" Type="http://schemas.openxmlformats.org/officeDocument/2006/relationships/slideLayout" Target="../slideLayouts/slideLayout14.xml"/><Relationship Id="rId21" Type="http://schemas.openxmlformats.org/officeDocument/2006/relationships/image" Target="../media/image7.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emf"/><Relationship Id="rId2" Type="http://schemas.openxmlformats.org/officeDocument/2006/relationships/slideLayout" Target="../slideLayouts/slideLayout13.xml"/><Relationship Id="rId16" Type="http://schemas.openxmlformats.org/officeDocument/2006/relationships/image" Target="../media/image2.emf"/><Relationship Id="rId20"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19" Type="http://schemas.openxmlformats.org/officeDocument/2006/relationships/image" Target="../media/image5.emf"/><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18" Type="http://schemas.openxmlformats.org/officeDocument/2006/relationships/image" Target="../media/image5.emf"/><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4.emf"/><Relationship Id="rId2" Type="http://schemas.openxmlformats.org/officeDocument/2006/relationships/slideLayout" Target="../slideLayouts/slideLayout26.xml"/><Relationship Id="rId16" Type="http://schemas.openxmlformats.org/officeDocument/2006/relationships/image" Target="../media/image3.emf"/><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emf"/><Relationship Id="rId10" Type="http://schemas.openxmlformats.org/officeDocument/2006/relationships/slideLayout" Target="../slideLayouts/slideLayout34.xml"/><Relationship Id="rId19" Type="http://schemas.openxmlformats.org/officeDocument/2006/relationships/image" Target="../media/image14.png"/><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007790-A1D4-B379-0124-5BE89FDFD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8805A3-2801-7AA2-4C97-DC4FD1274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F8FF63-C7BC-9190-2106-A19A9DF53B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4C4BF-8077-4AB4-98D8-33BF85F7AC04}" type="datetimeFigureOut">
              <a:rPr lang="en-GB" smtClean="0"/>
              <a:t>05/08/2025</a:t>
            </a:fld>
            <a:endParaRPr lang="en-GB"/>
          </a:p>
        </p:txBody>
      </p:sp>
      <p:sp>
        <p:nvSpPr>
          <p:cNvPr id="5" name="Footer Placeholder 4">
            <a:extLst>
              <a:ext uri="{FF2B5EF4-FFF2-40B4-BE49-F238E27FC236}">
                <a16:creationId xmlns:a16="http://schemas.microsoft.com/office/drawing/2014/main" id="{1586267D-0CF9-3120-A37C-BD0DB85561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A81F95-791D-7F9A-ED85-AA63A8DE57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2AA5B-BB66-4E6E-B557-78F2939ACA69}" type="slidenum">
              <a:rPr lang="en-GB" smtClean="0"/>
              <a:t>‹#›</a:t>
            </a:fld>
            <a:endParaRPr lang="en-GB"/>
          </a:p>
        </p:txBody>
      </p:sp>
    </p:spTree>
    <p:extLst>
      <p:ext uri="{BB962C8B-B14F-4D97-AF65-F5344CB8AC3E}">
        <p14:creationId xmlns:p14="http://schemas.microsoft.com/office/powerpoint/2010/main" val="769864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5"/>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9" name="sinteflogo"/>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79331" y="6514982"/>
            <a:ext cx="981013" cy="214063"/>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0" name="Picture 19">
            <a:extLst>
              <a:ext uri="{FF2B5EF4-FFF2-40B4-BE49-F238E27FC236}">
                <a16:creationId xmlns:a16="http://schemas.microsoft.com/office/drawing/2014/main" id="{A6D7A6B1-9FB3-3FD9-BE7F-AFBB620A4D66}"/>
              </a:ext>
            </a:extLst>
          </p:cNvPr>
          <p:cNvPicPr>
            <a:picLocks noChangeAspect="1"/>
          </p:cNvPicPr>
          <p:nvPr userDrawn="1"/>
        </p:nvPicPr>
        <p:blipFill>
          <a:blip r:embed="rId21"/>
          <a:stretch>
            <a:fillRect/>
          </a:stretch>
        </p:blipFill>
        <p:spPr>
          <a:xfrm>
            <a:off x="11336779" y="6251524"/>
            <a:ext cx="765264" cy="569633"/>
          </a:xfrm>
          <a:prstGeom prst="rect">
            <a:avLst/>
          </a:prstGeom>
        </p:spPr>
      </p:pic>
    </p:spTree>
    <p:extLst>
      <p:ext uri="{BB962C8B-B14F-4D97-AF65-F5344CB8AC3E}">
        <p14:creationId xmlns:p14="http://schemas.microsoft.com/office/powerpoint/2010/main" val="230233139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4"/>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8" name="Picture 27" descr="Icon&#10;&#10;Description automatically generated">
            <a:extLst>
              <a:ext uri="{FF2B5EF4-FFF2-40B4-BE49-F238E27FC236}">
                <a16:creationId xmlns:a16="http://schemas.microsoft.com/office/drawing/2014/main" id="{7B33E1DD-7084-4FD3-AB2B-B00D756A4FC0}"/>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11449049" y="6321118"/>
            <a:ext cx="584551" cy="460682"/>
          </a:xfrm>
          <a:prstGeom prst="rect">
            <a:avLst/>
          </a:prstGeom>
        </p:spPr>
      </p:pic>
    </p:spTree>
    <p:extLst>
      <p:ext uri="{BB962C8B-B14F-4D97-AF65-F5344CB8AC3E}">
        <p14:creationId xmlns:p14="http://schemas.microsoft.com/office/powerpoint/2010/main" val="110045601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007/978-3-031-59091-7_4" TargetMode="External"/><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hyperlink" Target="http://www.cjml.no/health" TargetMode="Externa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8D153-386D-D098-0BD5-F14273D12635}"/>
              </a:ext>
            </a:extLst>
          </p:cNvPr>
          <p:cNvSpPr>
            <a:spLocks noGrp="1"/>
          </p:cNvSpPr>
          <p:nvPr>
            <p:ph type="title"/>
          </p:nvPr>
        </p:nvSpPr>
        <p:spPr>
          <a:xfrm>
            <a:off x="638423" y="1642731"/>
            <a:ext cx="10924037" cy="992510"/>
          </a:xfrm>
        </p:spPr>
        <p:txBody>
          <a:bodyPr anchor="ctr">
            <a:normAutofit/>
          </a:bodyPr>
          <a:lstStyle/>
          <a:p>
            <a:r>
              <a:rPr lang="en-GB" dirty="0"/>
              <a:t>Kidney cancer patient pathway </a:t>
            </a:r>
            <a:endParaRPr lang="nb-NO" dirty="0"/>
          </a:p>
        </p:txBody>
      </p:sp>
      <p:sp>
        <p:nvSpPr>
          <p:cNvPr id="3" name="Text Placeholder 2">
            <a:extLst>
              <a:ext uri="{FF2B5EF4-FFF2-40B4-BE49-F238E27FC236}">
                <a16:creationId xmlns:a16="http://schemas.microsoft.com/office/drawing/2014/main" id="{FEA76CFE-5A64-516F-2FC4-A4B911AAFEF8}"/>
              </a:ext>
            </a:extLst>
          </p:cNvPr>
          <p:cNvSpPr>
            <a:spLocks noGrp="1"/>
          </p:cNvSpPr>
          <p:nvPr>
            <p:ph type="body" idx="1"/>
          </p:nvPr>
        </p:nvSpPr>
        <p:spPr>
          <a:xfrm>
            <a:off x="1055080" y="3332285"/>
            <a:ext cx="6703521" cy="2119932"/>
          </a:xfrm>
        </p:spPr>
        <p:txBody>
          <a:bodyPr>
            <a:noAutofit/>
          </a:bodyPr>
          <a:lstStyle/>
          <a:p>
            <a:pPr>
              <a:lnSpc>
                <a:spcPct val="100000"/>
              </a:lnSpc>
              <a:spcBef>
                <a:spcPts val="0"/>
              </a:spcBef>
            </a:pPr>
            <a:r>
              <a:rPr lang="en-GB" sz="1600" dirty="0">
                <a:solidFill>
                  <a:schemeClr val="bg2">
                    <a:lumMod val="25000"/>
                  </a:schemeClr>
                </a:solidFill>
              </a:rPr>
              <a:t>Responsible:	Anna Grøndahl Larsen, SINTEF Digital </a:t>
            </a:r>
          </a:p>
          <a:p>
            <a:pPr>
              <a:lnSpc>
                <a:spcPct val="100000"/>
              </a:lnSpc>
              <a:spcBef>
                <a:spcPts val="0"/>
              </a:spcBef>
            </a:pPr>
            <a:r>
              <a:rPr lang="en-GB" sz="1600" dirty="0">
                <a:solidFill>
                  <a:schemeClr val="bg2">
                    <a:lumMod val="25000"/>
                  </a:schemeClr>
                </a:solidFill>
              </a:rPr>
              <a:t>Date:		Aug 5, 2025</a:t>
            </a:r>
          </a:p>
          <a:p>
            <a:pPr>
              <a:lnSpc>
                <a:spcPct val="100000"/>
              </a:lnSpc>
              <a:spcBef>
                <a:spcPts val="0"/>
              </a:spcBef>
            </a:pPr>
            <a:r>
              <a:rPr lang="en-GB" sz="1600" dirty="0">
                <a:solidFill>
                  <a:schemeClr val="bg2">
                    <a:lumMod val="25000"/>
                  </a:schemeClr>
                </a:solidFill>
              </a:rPr>
              <a:t>Version: 		v2</a:t>
            </a:r>
          </a:p>
          <a:p>
            <a:pPr>
              <a:lnSpc>
                <a:spcPct val="100000"/>
              </a:lnSpc>
              <a:spcBef>
                <a:spcPts val="0"/>
              </a:spcBef>
            </a:pPr>
            <a:endParaRPr lang="en-GB" sz="1600" dirty="0">
              <a:solidFill>
                <a:schemeClr val="bg2">
                  <a:lumMod val="25000"/>
                </a:schemeClr>
              </a:solidFill>
            </a:endParaRPr>
          </a:p>
          <a:p>
            <a:pPr>
              <a:lnSpc>
                <a:spcPct val="100000"/>
              </a:lnSpc>
              <a:spcBef>
                <a:spcPts val="0"/>
              </a:spcBef>
            </a:pPr>
            <a:r>
              <a:rPr lang="en-GB" sz="1600" dirty="0">
                <a:solidFill>
                  <a:schemeClr val="bg2">
                    <a:lumMod val="25000"/>
                  </a:schemeClr>
                </a:solidFill>
              </a:rPr>
              <a:t>Type:		Patient pathway</a:t>
            </a:r>
          </a:p>
          <a:p>
            <a:pPr>
              <a:lnSpc>
                <a:spcPct val="100000"/>
              </a:lnSpc>
              <a:spcBef>
                <a:spcPts val="0"/>
              </a:spcBef>
            </a:pPr>
            <a:r>
              <a:rPr lang="en-GB" sz="1600" dirty="0">
                <a:solidFill>
                  <a:schemeClr val="bg2">
                    <a:lumMod val="25000"/>
                  </a:schemeClr>
                </a:solidFill>
              </a:rPr>
              <a:t>Health condition:	Kidney cancer</a:t>
            </a:r>
          </a:p>
          <a:p>
            <a:pPr>
              <a:lnSpc>
                <a:spcPct val="100000"/>
              </a:lnSpc>
              <a:spcBef>
                <a:spcPts val="0"/>
              </a:spcBef>
            </a:pPr>
            <a:r>
              <a:rPr lang="en-GB" sz="1600" dirty="0">
                <a:solidFill>
                  <a:schemeClr val="bg2">
                    <a:lumMod val="25000"/>
                  </a:schemeClr>
                </a:solidFill>
              </a:rPr>
              <a:t>Language: 		English</a:t>
            </a:r>
          </a:p>
        </p:txBody>
      </p:sp>
      <p:pic>
        <p:nvPicPr>
          <p:cNvPr id="6" name="Picture 5" descr="A green text on a black background&#10;&#10;AI-generated content may be incorrect.">
            <a:extLst>
              <a:ext uri="{FF2B5EF4-FFF2-40B4-BE49-F238E27FC236}">
                <a16:creationId xmlns:a16="http://schemas.microsoft.com/office/drawing/2014/main" id="{3C569EA5-931D-8279-AE70-0E3FFA03D3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4" name="TextBox 3">
            <a:extLst>
              <a:ext uri="{FF2B5EF4-FFF2-40B4-BE49-F238E27FC236}">
                <a16:creationId xmlns:a16="http://schemas.microsoft.com/office/drawing/2014/main" id="{41965C3F-46A7-5B74-88D5-2D13DC5CFC86}"/>
              </a:ext>
            </a:extLst>
          </p:cNvPr>
          <p:cNvSpPr txBox="1"/>
          <p:nvPr/>
        </p:nvSpPr>
        <p:spPr>
          <a:xfrm>
            <a:off x="731838" y="170113"/>
            <a:ext cx="1431499" cy="400110"/>
          </a:xfrm>
          <a:prstGeom prst="rect">
            <a:avLst/>
          </a:prstGeom>
          <a:solidFill>
            <a:schemeClr val="bg1">
              <a:lumMod val="95000"/>
            </a:schemeClr>
          </a:solidFill>
          <a:ln w="12700">
            <a:solidFill>
              <a:schemeClr val="tx1"/>
            </a:solidFill>
          </a:ln>
        </p:spPr>
        <p:txBody>
          <a:bodyPr wrap="square" rtlCol="0">
            <a:spAutoFit/>
          </a:bodyPr>
          <a:lstStyle/>
          <a:p>
            <a:pPr algn="l"/>
            <a:r>
              <a:rPr lang="en-GB" sz="2000" dirty="0"/>
              <a:t>Case study</a:t>
            </a:r>
            <a:endParaRPr lang="nb-NO" sz="2000" dirty="0"/>
          </a:p>
        </p:txBody>
      </p:sp>
    </p:spTree>
    <p:extLst>
      <p:ext uri="{BB962C8B-B14F-4D97-AF65-F5344CB8AC3E}">
        <p14:creationId xmlns:p14="http://schemas.microsoft.com/office/powerpoint/2010/main" val="3354769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F40A62EF-0E83-B540-1EA4-76B79FA11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FCB60-4766-1AD0-0B81-14F8A391E80A}"/>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prstClr val="black"/>
                </a:solidFill>
                <a:effectLst/>
                <a:uLnTx/>
                <a:uFillTx/>
                <a:latin typeface="Calibri Light" panose="020F0302020204030204"/>
                <a:ea typeface="+mj-ea"/>
                <a:cs typeface="+mj-cs"/>
              </a:rPr>
              <a:t>Relevant publications</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8EBFD1ED-34D2-E346-CF17-CACAA71E1F8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Further details can be found here: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Larsen, A.G., Halvorsrud, R., Berg, R.E., Vesinurm, M. (2024). Dual perspective modelling of patient pathways: A case study on kidney cancer. In: Särestöniemi, M., et al. Digital Health and Wireless Solutions. NCDHWS 2024. Communications in Computer and Information Science (</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hlinkClick r:id="rId3"/>
              </a:rPr>
              <a:t>CCIS,volume</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 2084)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b-NO"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9335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a:extLst>
              <a:ext uri="{FF2B5EF4-FFF2-40B4-BE49-F238E27FC236}">
                <a16:creationId xmlns:a16="http://schemas.microsoft.com/office/drawing/2014/main" id="{A3C864D5-99D8-8617-70A1-3DF66DBCEF28}"/>
              </a:ext>
            </a:extLst>
          </p:cNvPr>
          <p:cNvSpPr txBox="1">
            <a:spLocks/>
          </p:cNvSpPr>
          <p:nvPr/>
        </p:nvSpPr>
        <p:spPr>
          <a:xfrm>
            <a:off x="972252" y="1453943"/>
            <a:ext cx="4641570"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dirty="0"/>
              <a:t>About the case study</a:t>
            </a:r>
          </a:p>
          <a:p>
            <a:r>
              <a:rPr lang="en-GB" sz="2000" dirty="0"/>
              <a:t>Diagrams </a:t>
            </a:r>
          </a:p>
          <a:p>
            <a:r>
              <a:rPr lang="en-GB" sz="2000" dirty="0"/>
              <a:t>More information</a:t>
            </a:r>
          </a:p>
          <a:p>
            <a:pPr marL="0" indent="0">
              <a:buNone/>
            </a:pPr>
            <a:endParaRPr lang="en-GB" sz="2000" dirty="0"/>
          </a:p>
        </p:txBody>
      </p:sp>
      <p:pic>
        <p:nvPicPr>
          <p:cNvPr id="13" name="Picture 12" descr="Logo UiO - NIFRO">
            <a:extLst>
              <a:ext uri="{FF2B5EF4-FFF2-40B4-BE49-F238E27FC236}">
                <a16:creationId xmlns:a16="http://schemas.microsoft.com/office/drawing/2014/main" id="{2E36FCA5-517E-FB1C-B5B3-6FBEC2829A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9984" y="6053636"/>
            <a:ext cx="1342191" cy="58254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Aalto-universitetets tekniska högskola – Wikipedia">
            <a:extLst>
              <a:ext uri="{FF2B5EF4-FFF2-40B4-BE49-F238E27FC236}">
                <a16:creationId xmlns:a16="http://schemas.microsoft.com/office/drawing/2014/main" id="{671D2AF3-950F-3E36-782D-E031EF307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9676" y="5903270"/>
            <a:ext cx="1104094" cy="88327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SINTEF logo-blue-PNG (002) - Sinpro">
            <a:extLst>
              <a:ext uri="{FF2B5EF4-FFF2-40B4-BE49-F238E27FC236}">
                <a16:creationId xmlns:a16="http://schemas.microsoft.com/office/drawing/2014/main" id="{967F50DC-6AC0-C03A-8E11-DD2C4B5689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847" t="28398" r="3280" b="29522"/>
          <a:stretch/>
        </p:blipFill>
        <p:spPr bwMode="auto">
          <a:xfrm>
            <a:off x="6273792" y="6053636"/>
            <a:ext cx="2626794" cy="582543"/>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2">
            <a:extLst>
              <a:ext uri="{FF2B5EF4-FFF2-40B4-BE49-F238E27FC236}">
                <a16:creationId xmlns:a16="http://schemas.microsoft.com/office/drawing/2014/main" id="{B25A432A-7387-5344-E2A7-879538C6B056}"/>
              </a:ext>
            </a:extLst>
          </p:cNvPr>
          <p:cNvSpPr txBox="1">
            <a:spLocks/>
          </p:cNvSpPr>
          <p:nvPr/>
        </p:nvSpPr>
        <p:spPr>
          <a:xfrm>
            <a:off x="6353800" y="630544"/>
            <a:ext cx="4130932"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dirty="0"/>
              <a:t>About</a:t>
            </a:r>
            <a:endParaRPr lang="nb-NO" sz="4000" b="0" dirty="0"/>
          </a:p>
        </p:txBody>
      </p:sp>
      <p:sp>
        <p:nvSpPr>
          <p:cNvPr id="18" name="Content Placeholder 4">
            <a:extLst>
              <a:ext uri="{FF2B5EF4-FFF2-40B4-BE49-F238E27FC236}">
                <a16:creationId xmlns:a16="http://schemas.microsoft.com/office/drawing/2014/main" id="{B9AF8891-86AC-0A1A-CC76-0E99C4AFD889}"/>
              </a:ext>
            </a:extLst>
          </p:cNvPr>
          <p:cNvSpPr txBox="1">
            <a:spLocks/>
          </p:cNvSpPr>
          <p:nvPr/>
        </p:nvSpPr>
        <p:spPr>
          <a:xfrm>
            <a:off x="6353799" y="1453943"/>
            <a:ext cx="5175055"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dirty="0"/>
              <a:t>This document is part of the Pathway Toolbox </a:t>
            </a:r>
            <a:r>
              <a:rPr lang="en-GB" sz="2000" dirty="0">
                <a:hlinkClick r:id="rId5"/>
              </a:rPr>
              <a:t>www.cjml.no/health</a:t>
            </a:r>
            <a:endParaRPr lang="en-GB" sz="2000" dirty="0"/>
          </a:p>
          <a:p>
            <a:pPr marL="0" indent="0">
              <a:buNone/>
            </a:pPr>
            <a:r>
              <a:rPr lang="en-GB" sz="2000" dirty="0"/>
              <a:t>Developed within the Pathway research project (2021–2025) </a:t>
            </a:r>
          </a:p>
          <a:p>
            <a:pPr marL="0" indent="0">
              <a:buNone/>
            </a:pPr>
            <a:r>
              <a:rPr lang="en-GB" sz="2000" b="1" dirty="0"/>
              <a:t>Project partners: </a:t>
            </a:r>
          </a:p>
          <a:p>
            <a:pPr marL="0" indent="0">
              <a:lnSpc>
                <a:spcPct val="100000"/>
              </a:lnSpc>
              <a:spcBef>
                <a:spcPts val="200"/>
              </a:spcBef>
              <a:buNone/>
            </a:pPr>
            <a:r>
              <a:rPr lang="en-GB" sz="2000" dirty="0"/>
              <a:t>SINTEF Digital, Norway</a:t>
            </a:r>
          </a:p>
          <a:p>
            <a:pPr marL="0" indent="0">
              <a:lnSpc>
                <a:spcPct val="100000"/>
              </a:lnSpc>
              <a:spcBef>
                <a:spcPts val="200"/>
              </a:spcBef>
              <a:buNone/>
            </a:pPr>
            <a:r>
              <a:rPr lang="en-GB" sz="2000" dirty="0"/>
              <a:t>University of Oslo, Norway</a:t>
            </a:r>
          </a:p>
          <a:p>
            <a:pPr marL="0" indent="0">
              <a:lnSpc>
                <a:spcPct val="100000"/>
              </a:lnSpc>
              <a:spcBef>
                <a:spcPts val="200"/>
              </a:spcBef>
              <a:buNone/>
            </a:pPr>
            <a:r>
              <a:rPr lang="en-GB" sz="2000" dirty="0"/>
              <a:t>Aalto University, Finland</a:t>
            </a:r>
          </a:p>
          <a:p>
            <a:pPr marL="0" indent="0">
              <a:buNone/>
            </a:pPr>
            <a:endParaRPr lang="en-GB" sz="2000" dirty="0"/>
          </a:p>
          <a:p>
            <a:pPr marL="0" indent="0">
              <a:buNone/>
            </a:pPr>
            <a:r>
              <a:rPr lang="en-GB" sz="2000" b="1" dirty="0"/>
              <a:t>Funded by:</a:t>
            </a:r>
          </a:p>
          <a:p>
            <a:pPr marL="0" indent="0">
              <a:buNone/>
            </a:pPr>
            <a:r>
              <a:rPr lang="en-GB" sz="2000" dirty="0"/>
              <a:t>The Research Council of Norway</a:t>
            </a:r>
          </a:p>
        </p:txBody>
      </p:sp>
      <p:sp>
        <p:nvSpPr>
          <p:cNvPr id="20" name="Text Placeholder 2">
            <a:extLst>
              <a:ext uri="{FF2B5EF4-FFF2-40B4-BE49-F238E27FC236}">
                <a16:creationId xmlns:a16="http://schemas.microsoft.com/office/drawing/2014/main" id="{992D5DBE-F197-D6A8-5D05-6EFB80242C87}"/>
              </a:ext>
            </a:extLst>
          </p:cNvPr>
          <p:cNvSpPr txBox="1">
            <a:spLocks/>
          </p:cNvSpPr>
          <p:nvPr/>
        </p:nvSpPr>
        <p:spPr>
          <a:xfrm>
            <a:off x="845105" y="630544"/>
            <a:ext cx="386383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dirty="0"/>
              <a:t>Content</a:t>
            </a:r>
            <a:endParaRPr lang="nb-NO" sz="4000" b="0" dirty="0"/>
          </a:p>
        </p:txBody>
      </p:sp>
      <p:sp>
        <p:nvSpPr>
          <p:cNvPr id="27" name="Rectangle 26">
            <a:extLst>
              <a:ext uri="{FF2B5EF4-FFF2-40B4-BE49-F238E27FC236}">
                <a16:creationId xmlns:a16="http://schemas.microsoft.com/office/drawing/2014/main" id="{1925D740-42FD-EF1F-D1FE-A03319828A8C}"/>
              </a:ext>
            </a:extLst>
          </p:cNvPr>
          <p:cNvSpPr/>
          <p:nvPr/>
        </p:nvSpPr>
        <p:spPr>
          <a:xfrm>
            <a:off x="5754504" y="0"/>
            <a:ext cx="107913" cy="6858000"/>
          </a:xfrm>
          <a:prstGeom prst="rect">
            <a:avLst/>
          </a:prstGeom>
          <a:solidFill>
            <a:srgbClr val="2AA963"/>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b-NO"/>
          </a:p>
        </p:txBody>
      </p:sp>
      <p:pic>
        <p:nvPicPr>
          <p:cNvPr id="28" name="Picture 27" descr="A green text on a black background&#10;&#10;AI-generated content may be incorrect.">
            <a:extLst>
              <a:ext uri="{FF2B5EF4-FFF2-40B4-BE49-F238E27FC236}">
                <a16:creationId xmlns:a16="http://schemas.microsoft.com/office/drawing/2014/main" id="{6508E4F2-62C4-2161-3E6D-8BF9FEF2382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4750" y="5848652"/>
            <a:ext cx="3099981" cy="992510"/>
          </a:xfrm>
          <a:prstGeom prst="rect">
            <a:avLst/>
          </a:prstGeom>
        </p:spPr>
      </p:pic>
    </p:spTree>
    <p:extLst>
      <p:ext uri="{BB962C8B-B14F-4D97-AF65-F5344CB8AC3E}">
        <p14:creationId xmlns:p14="http://schemas.microsoft.com/office/powerpoint/2010/main" val="126529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050A93-4AB9-FA01-D27B-9295215B3AF1}"/>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8C35A310-7AEB-9920-B111-683A0D2BA0F9}"/>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About the case study</a:t>
            </a:r>
            <a:endParaRPr lang="nb-NO" sz="4800"/>
          </a:p>
        </p:txBody>
      </p:sp>
      <p:sp>
        <p:nvSpPr>
          <p:cNvPr id="3" name="Content Placeholder 4">
            <a:extLst>
              <a:ext uri="{FF2B5EF4-FFF2-40B4-BE49-F238E27FC236}">
                <a16:creationId xmlns:a16="http://schemas.microsoft.com/office/drawing/2014/main" id="{DAFC8978-0103-B48E-9016-7856628B76A3}"/>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a:t>Context  </a:t>
            </a:r>
          </a:p>
          <a:p>
            <a:r>
              <a:rPr lang="en-GB" sz="2400"/>
              <a:t>Researchers involved </a:t>
            </a:r>
          </a:p>
          <a:p>
            <a:r>
              <a:rPr lang="en-GB" sz="2400"/>
              <a:t>Method</a:t>
            </a:r>
          </a:p>
          <a:p>
            <a:endParaRPr lang="nb-NO"/>
          </a:p>
        </p:txBody>
      </p:sp>
      <p:pic>
        <p:nvPicPr>
          <p:cNvPr id="5" name="Picture 4" descr="A green text on a black background&#10;&#10;AI-generated content may be incorrect.">
            <a:extLst>
              <a:ext uri="{FF2B5EF4-FFF2-40B4-BE49-F238E27FC236}">
                <a16:creationId xmlns:a16="http://schemas.microsoft.com/office/drawing/2014/main" id="{BB92AB99-EEE4-5CB6-6C5A-C6BEA39638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60614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AA38F242-BD30-7C22-EC1E-4AB8BEEBA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6326A2-803E-E1C0-CA71-88F444C50F14}"/>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t>About the case study</a:t>
            </a:r>
            <a:endParaRPr lang="nb-NO"/>
          </a:p>
        </p:txBody>
      </p:sp>
      <p:sp>
        <p:nvSpPr>
          <p:cNvPr id="3" name="Content Placeholder 2">
            <a:extLst>
              <a:ext uri="{FF2B5EF4-FFF2-40B4-BE49-F238E27FC236}">
                <a16:creationId xmlns:a16="http://schemas.microsoft.com/office/drawing/2014/main" id="{B585FF4F-C130-9E2C-182D-A0C34B541087}"/>
              </a:ext>
            </a:extLst>
          </p:cNvPr>
          <p:cNvSpPr txBox="1">
            <a:spLocks/>
          </p:cNvSpPr>
          <p:nvPr/>
        </p:nvSpPr>
        <p:spPr>
          <a:xfrm>
            <a:off x="838200" y="1414329"/>
            <a:ext cx="10515600" cy="4762634"/>
          </a:xfrm>
          <a:prstGeom prst="rect">
            <a:avLst/>
          </a:prstGeom>
        </p:spPr>
        <p:txBody>
          <a:bodyPr>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Context</a:t>
            </a:r>
          </a:p>
          <a:p>
            <a:pPr lvl="1"/>
            <a:r>
              <a:rPr lang="en-GB" dirty="0"/>
              <a:t>A study mapping kidney cancer pathway from hospital perspective</a:t>
            </a:r>
          </a:p>
          <a:p>
            <a:pPr lvl="1"/>
            <a:r>
              <a:rPr lang="en-GB" dirty="0"/>
              <a:t>Phase: From diagnosis through treatment</a:t>
            </a:r>
          </a:p>
          <a:p>
            <a:pPr lvl="1"/>
            <a:r>
              <a:rPr lang="en-GB" dirty="0"/>
              <a:t>Assumptions: model the patient pathway of patients that seek medical care due to </a:t>
            </a:r>
            <a:r>
              <a:rPr lang="en-GB" dirty="0" err="1"/>
              <a:t>hematuria</a:t>
            </a:r>
            <a:r>
              <a:rPr lang="en-GB" dirty="0"/>
              <a:t> and exclude patients that are diagnosed amid investigations for other conditions. We also focus on patients that undergo surgical treatment without post-surgery complications. </a:t>
            </a:r>
          </a:p>
          <a:p>
            <a:pPr lvl="1"/>
            <a:r>
              <a:rPr lang="en-GB" dirty="0"/>
              <a:t>Where: a major university hospital in Norway</a:t>
            </a:r>
          </a:p>
          <a:p>
            <a:pPr lvl="1"/>
            <a:r>
              <a:rPr lang="en-GB" dirty="0"/>
              <a:t>When: 2022-2023</a:t>
            </a:r>
          </a:p>
          <a:p>
            <a:endParaRPr lang="en-GB" dirty="0"/>
          </a:p>
          <a:p>
            <a:r>
              <a:rPr lang="en-GB" dirty="0"/>
              <a:t>Researchers involved</a:t>
            </a:r>
          </a:p>
          <a:p>
            <a:pPr lvl="1"/>
            <a:r>
              <a:rPr lang="en-GB" dirty="0"/>
              <a:t>Anna G. Larsen, SINTEF Digital</a:t>
            </a:r>
          </a:p>
          <a:p>
            <a:pPr lvl="1"/>
            <a:r>
              <a:rPr lang="en-GB" dirty="0"/>
              <a:t>Kristine Gjermestad, SINTEF Digital</a:t>
            </a:r>
          </a:p>
          <a:p>
            <a:pPr lvl="1"/>
            <a:r>
              <a:rPr lang="en-GB" dirty="0"/>
              <a:t>Ragnhild Halvorsrud, SINTEF Digital</a:t>
            </a:r>
          </a:p>
          <a:p>
            <a:pPr lvl="1"/>
            <a:r>
              <a:rPr lang="en-GB" dirty="0"/>
              <a:t>Line Melby, SINTEF Digital</a:t>
            </a:r>
          </a:p>
          <a:p>
            <a:pPr lvl="1"/>
            <a:r>
              <a:rPr lang="en-GB" dirty="0"/>
              <a:t>Binyam Bogale Bungudo, University of Oslo</a:t>
            </a:r>
          </a:p>
          <a:p>
            <a:endParaRPr lang="en-GB" dirty="0"/>
          </a:p>
          <a:p>
            <a:r>
              <a:rPr lang="en-GB" dirty="0"/>
              <a:t>Method</a:t>
            </a:r>
          </a:p>
          <a:p>
            <a:pPr lvl="1"/>
            <a:r>
              <a:rPr lang="en-GB" dirty="0"/>
              <a:t>Data collection: The mapping of the patient pathway was conducted through a combination of information search, observation, and workshops involving relevant healthcare personnel. </a:t>
            </a:r>
          </a:p>
          <a:p>
            <a:pPr lvl="1"/>
            <a:r>
              <a:rPr lang="en-GB" dirty="0"/>
              <a:t>Analysis: Carried out as a continuous, iterative process where initial data formed the basis of initial overviews of the pathway, which again were shown to practitioners and revised. </a:t>
            </a:r>
            <a:endParaRPr lang="nb-NO" dirty="0"/>
          </a:p>
        </p:txBody>
      </p:sp>
    </p:spTree>
    <p:extLst>
      <p:ext uri="{BB962C8B-B14F-4D97-AF65-F5344CB8AC3E}">
        <p14:creationId xmlns:p14="http://schemas.microsoft.com/office/powerpoint/2010/main" val="2746174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36FD78B-93DC-C7AE-335B-F8901DAF58A0}"/>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942F4D6C-C292-03D3-EBEF-DA37F1B9CCA2}"/>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Visuals - diagram</a:t>
            </a:r>
            <a:endParaRPr lang="nb-NO" sz="4800"/>
          </a:p>
        </p:txBody>
      </p:sp>
      <p:sp>
        <p:nvSpPr>
          <p:cNvPr id="3" name="Content Placeholder 4">
            <a:extLst>
              <a:ext uri="{FF2B5EF4-FFF2-40B4-BE49-F238E27FC236}">
                <a16:creationId xmlns:a16="http://schemas.microsoft.com/office/drawing/2014/main" id="{CE6BB20B-1ED3-212D-F2A5-0466D007C517}"/>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chemeClr val="bg2">
                    <a:lumMod val="25000"/>
                  </a:schemeClr>
                </a:solidFill>
              </a:rPr>
              <a:t>The next slides show an overview of the patient pathway, including description and diagram. </a:t>
            </a:r>
          </a:p>
          <a:p>
            <a:pPr marL="0" indent="0">
              <a:buNone/>
            </a:pPr>
            <a:r>
              <a:rPr lang="en-GB" sz="2400" dirty="0">
                <a:solidFill>
                  <a:schemeClr val="bg2">
                    <a:lumMod val="25000"/>
                  </a:schemeClr>
                </a:solidFill>
              </a:rPr>
              <a:t>The diagram spans 2 pages.</a:t>
            </a:r>
          </a:p>
        </p:txBody>
      </p:sp>
      <p:pic>
        <p:nvPicPr>
          <p:cNvPr id="4" name="Picture 3" descr="A green text on a black background&#10;&#10;AI-generated content may be incorrect.">
            <a:extLst>
              <a:ext uri="{FF2B5EF4-FFF2-40B4-BE49-F238E27FC236}">
                <a16:creationId xmlns:a16="http://schemas.microsoft.com/office/drawing/2014/main" id="{670C3B0A-8E6C-B2D1-4030-DBF55A0BD4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92614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B101B-8428-267E-7C13-3AB346C28C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032838-BF52-4196-7AE3-BC9638BAA8F3}"/>
              </a:ext>
            </a:extLst>
          </p:cNvPr>
          <p:cNvSpPr>
            <a:spLocks noGrp="1"/>
          </p:cNvSpPr>
          <p:nvPr>
            <p:ph type="title"/>
          </p:nvPr>
        </p:nvSpPr>
        <p:spPr>
          <a:xfrm>
            <a:off x="838200" y="365126"/>
            <a:ext cx="10515600" cy="818468"/>
          </a:xfrm>
        </p:spPr>
        <p:txBody>
          <a:bodyPr>
            <a:normAutofit/>
          </a:bodyPr>
          <a:lstStyle/>
          <a:p>
            <a:r>
              <a:rPr lang="en-GB" sz="3600"/>
              <a:t>Description of patient journey</a:t>
            </a:r>
            <a:endParaRPr lang="nb-NO" sz="3600"/>
          </a:p>
        </p:txBody>
      </p:sp>
      <p:sp>
        <p:nvSpPr>
          <p:cNvPr id="3" name="Content Placeholder 2">
            <a:extLst>
              <a:ext uri="{FF2B5EF4-FFF2-40B4-BE49-F238E27FC236}">
                <a16:creationId xmlns:a16="http://schemas.microsoft.com/office/drawing/2014/main" id="{95812B71-4332-39AD-B4EE-BD7C91EE83B3}"/>
              </a:ext>
            </a:extLst>
          </p:cNvPr>
          <p:cNvSpPr>
            <a:spLocks noGrp="1"/>
          </p:cNvSpPr>
          <p:nvPr>
            <p:ph idx="1"/>
          </p:nvPr>
        </p:nvSpPr>
        <p:spPr>
          <a:xfrm>
            <a:off x="838200" y="1414329"/>
            <a:ext cx="10515600" cy="4762634"/>
          </a:xfrm>
        </p:spPr>
        <p:txBody>
          <a:bodyPr>
            <a:normAutofit fontScale="62500" lnSpcReduction="20000"/>
          </a:bodyPr>
          <a:lstStyle/>
          <a:p>
            <a:r>
              <a:rPr lang="en-GB" dirty="0"/>
              <a:t>From the hospital perspective, the planned pathway typically begins when they receive a referral from a general practitioner, although sometimes the patient is referred from another hospital. The patient has usually undergone a CT scan that revealed a renal tumour. A urologist at the Department of Urology then assesses the referral and formally confirms the start of the kidney cancer patient pathway</a:t>
            </a:r>
          </a:p>
          <a:p>
            <a:r>
              <a:rPr lang="en-GB" dirty="0"/>
              <a:t>A weekly multi-disciplinary team meeting (MDT) is held among healthcare professionals to discuss patient cases. Leveraging the combined expertise of each team member and considering the specific needs of each patient, the MDT recommends a treatment plan. This plan is documented and discussed with the patient via a telephone call or a follow-up appointment. The outcomes of the MDT meeting can include surgery, biopsy, and active monitoring. This case study focuses on the planned pathway for patients undergoing surgical treatment. </a:t>
            </a:r>
          </a:p>
          <a:p>
            <a:r>
              <a:rPr lang="en-GB" dirty="0"/>
              <a:t>Approximately one week prior to the scheduled surgery, the patient attends a pre-surgical assessment appointment with a surgical intern, nurse and an anaesthesiologist. </a:t>
            </a:r>
          </a:p>
          <a:p>
            <a:r>
              <a:rPr lang="en-GB" dirty="0"/>
              <a:t>The patient is admitted to the hospital on the day of surgery or the day before. Upon arrival, they are greeted by a nurse who explains the processes. Then, the patient meet the operating surgeon. After the surgery is completed, the patient is transferred to the recovery unit where they are closely monitored by a perioperative nurse. The patient meets with the surgeon to be informed of the outcome of the operation, before being moved to an inpatient room for postoperative care.</a:t>
            </a:r>
          </a:p>
          <a:p>
            <a:r>
              <a:rPr lang="en-GB" dirty="0"/>
              <a:t>Patients are usually dismissed from the hospital 2-7 days after surgery. Upon discharge, they receive post-procedure instructions. Approximately 4 weeks after surgery, patients attend a scheduled appointment at the post-treatment clinic, where they are informed about the surgical pathology report and plans for further follow-up.</a:t>
            </a:r>
          </a:p>
          <a:p>
            <a:endParaRPr lang="nb-NO" dirty="0"/>
          </a:p>
        </p:txBody>
      </p:sp>
    </p:spTree>
    <p:extLst>
      <p:ext uri="{BB962C8B-B14F-4D97-AF65-F5344CB8AC3E}">
        <p14:creationId xmlns:p14="http://schemas.microsoft.com/office/powerpoint/2010/main" val="497772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CA872-E5FC-FF05-4B3E-BEB863FCB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9E8BB2-A30F-DA72-43EE-7E4932F2DEB6}"/>
              </a:ext>
            </a:extLst>
          </p:cNvPr>
          <p:cNvSpPr>
            <a:spLocks noGrp="1"/>
          </p:cNvSpPr>
          <p:nvPr>
            <p:ph type="title"/>
          </p:nvPr>
        </p:nvSpPr>
        <p:spPr>
          <a:xfrm>
            <a:off x="319839" y="173728"/>
            <a:ext cx="10515600" cy="818468"/>
          </a:xfrm>
        </p:spPr>
        <p:txBody>
          <a:bodyPr>
            <a:normAutofit/>
          </a:bodyPr>
          <a:lstStyle/>
          <a:p>
            <a:r>
              <a:rPr lang="en-GB" sz="3600" dirty="0"/>
              <a:t>Diagram of kidney cancer patient pathway(1/2)</a:t>
            </a:r>
            <a:endParaRPr lang="nb-NO" sz="3600" dirty="0"/>
          </a:p>
        </p:txBody>
      </p:sp>
      <p:pic>
        <p:nvPicPr>
          <p:cNvPr id="3" name="Bilde 2">
            <a:extLst>
              <a:ext uri="{FF2B5EF4-FFF2-40B4-BE49-F238E27FC236}">
                <a16:creationId xmlns:a16="http://schemas.microsoft.com/office/drawing/2014/main" id="{13E6913F-9E8F-62B3-B5CF-662BD9E837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2173" y="1581664"/>
            <a:ext cx="11522251" cy="4534929"/>
          </a:xfrm>
          <a:prstGeom prst="rect">
            <a:avLst/>
          </a:prstGeom>
          <a:noFill/>
        </p:spPr>
      </p:pic>
    </p:spTree>
    <p:extLst>
      <p:ext uri="{BB962C8B-B14F-4D97-AF65-F5344CB8AC3E}">
        <p14:creationId xmlns:p14="http://schemas.microsoft.com/office/powerpoint/2010/main" val="2378110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8AA93-FC22-5DF2-784B-6D963579B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DD659-E0F6-3FDF-8B8C-92F75FFC3AC0}"/>
              </a:ext>
            </a:extLst>
          </p:cNvPr>
          <p:cNvSpPr>
            <a:spLocks noGrp="1"/>
          </p:cNvSpPr>
          <p:nvPr>
            <p:ph type="title"/>
          </p:nvPr>
        </p:nvSpPr>
        <p:spPr>
          <a:xfrm>
            <a:off x="277309" y="194993"/>
            <a:ext cx="10515600" cy="818468"/>
          </a:xfrm>
        </p:spPr>
        <p:txBody>
          <a:bodyPr>
            <a:normAutofit/>
          </a:bodyPr>
          <a:lstStyle/>
          <a:p>
            <a:r>
              <a:rPr lang="en-GB" sz="3600" dirty="0"/>
              <a:t>Diagram of kidney cancer patient pathway(2/2)</a:t>
            </a:r>
            <a:endParaRPr lang="nb-NO" sz="3600" dirty="0"/>
          </a:p>
        </p:txBody>
      </p:sp>
      <p:pic>
        <p:nvPicPr>
          <p:cNvPr id="3" name="Bilde 2">
            <a:extLst>
              <a:ext uri="{FF2B5EF4-FFF2-40B4-BE49-F238E27FC236}">
                <a16:creationId xmlns:a16="http://schemas.microsoft.com/office/drawing/2014/main" id="{7122CF9F-67CC-DBE7-8FD0-7893C209595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2675" y="1482811"/>
            <a:ext cx="10886642" cy="4620054"/>
          </a:xfrm>
          <a:prstGeom prst="rect">
            <a:avLst/>
          </a:prstGeom>
          <a:noFill/>
        </p:spPr>
      </p:pic>
    </p:spTree>
    <p:extLst>
      <p:ext uri="{BB962C8B-B14F-4D97-AF65-F5344CB8AC3E}">
        <p14:creationId xmlns:p14="http://schemas.microsoft.com/office/powerpoint/2010/main" val="2701821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2C05BE5-5F5C-B04D-F909-52804C2E259A}"/>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15672456-4A19-506B-713F-CE43DA58F2B6}"/>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More information</a:t>
            </a:r>
            <a:endParaRPr lang="nb-NO" sz="4800"/>
          </a:p>
        </p:txBody>
      </p:sp>
      <p:sp>
        <p:nvSpPr>
          <p:cNvPr id="3" name="Content Placeholder 4">
            <a:extLst>
              <a:ext uri="{FF2B5EF4-FFF2-40B4-BE49-F238E27FC236}">
                <a16:creationId xmlns:a16="http://schemas.microsoft.com/office/drawing/2014/main" id="{09AF068F-1D2C-6E1B-6AA2-C546CD5E6C8B}"/>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Relevant publications</a:t>
            </a:r>
          </a:p>
          <a:p>
            <a:pPr marL="0" indent="0">
              <a:buNone/>
            </a:pPr>
            <a:endParaRPr lang="nb-NO" dirty="0"/>
          </a:p>
        </p:txBody>
      </p:sp>
      <p:pic>
        <p:nvPicPr>
          <p:cNvPr id="5" name="Picture 4" descr="A green text on a black background&#10;&#10;AI-generated content may be incorrect.">
            <a:extLst>
              <a:ext uri="{FF2B5EF4-FFF2-40B4-BE49-F238E27FC236}">
                <a16:creationId xmlns:a16="http://schemas.microsoft.com/office/drawing/2014/main" id="{326C414F-33A7-31FD-0665-D4414EFB08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59396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tailEnd type="triangle"/>
        </a:ln>
      </a:spPr>
      <a:bodyPr/>
      <a:lstStyle/>
      <a:style>
        <a:lnRef idx="1">
          <a:schemeClr val="dk1"/>
        </a:lnRef>
        <a:fillRef idx="0">
          <a:schemeClr val="dk1"/>
        </a:fillRef>
        <a:effectRef idx="0">
          <a:schemeClr val="dk1"/>
        </a:effectRef>
        <a:fontRef idx="minor">
          <a:schemeClr val="tx1"/>
        </a:fontRef>
      </a:style>
    </a:lnDef>
    <a:txDef>
      <a:spPr>
        <a:noFill/>
        <a:ln w="12700">
          <a:solidFill>
            <a:schemeClr val="tx1"/>
          </a:solidFill>
        </a:ln>
      </a:spPr>
      <a:bodyPr wrap="square" rtlCol="0">
        <a:spAutoFit/>
      </a:bodyPr>
      <a:lstStyle>
        <a:defPPr algn="l">
          <a:defRPr sz="12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3.xml><?xml version="1.0" encoding="utf-8"?>
<a:theme xmlns:a="http://schemas.openxmlformats.org/drawingml/2006/main" name="1_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rpSiteZipContact xmlns="8bbd4995-53b7-43e2-b62f-10947586ac31" xsi:nil="true"/>
    <CorpSiteProjectLeader xmlns="8bbd4995-53b7-43e2-b62f-10947586ac31">
      <UserInfo>
        <DisplayName/>
        <AccountId xsi:nil="true"/>
        <AccountType/>
      </UserInfo>
    </CorpSiteProjectLeader>
    <CorpSiteSubTitle xmlns="8bbd4995-53b7-43e2-b62f-10947586ac31" xsi:nil="true"/>
    <CorpSiteTags xmlns="8bbd4995-53b7-43e2-b62f-10947586ac31" xsi:nil="true"/>
    <CorpSiteISBN xmlns="8bbd4995-53b7-43e2-b62f-10947586ac31" xsi:nil="true"/>
    <CorpSiteAccess xmlns="8bbd4995-53b7-43e2-b62f-10947586ac31">Kun navngitte medlemmer</CorpSiteAccess>
    <CorpWorkflowFeedback xmlns="8bbd4995-53b7-43e2-b62f-10947586ac31" xsi:nil="true"/>
    <CorpSiteRecipientPerson xmlns="8bbd4995-53b7-43e2-b62f-10947586ac31" xsi:nil="true"/>
    <CorpSiteProjectNumber xmlns="8bbd4995-53b7-43e2-b62f-10947586ac31" xsi:nil="true"/>
    <CorpDocInstitute xmlns="8bbd4995-53b7-43e2-b62f-10947586ac31" xsi:nil="true"/>
    <CorpSiteProjectName xmlns="8bbd4995-53b7-43e2-b62f-10947586ac31" xsi:nil="true"/>
    <CorpSiteInstitutePhone xmlns="8bbd4995-53b7-43e2-b62f-10947586ac31" xsi:nil="true"/>
    <CorpWorkflowStatus xmlns="8bbd4995-53b7-43e2-b62f-10947586ac31" xsi:nil="true"/>
    <CorpDocPageClassificationNbNo xmlns="8bbd4995-53b7-43e2-b62f-10947586ac31">Åpen</CorpDocPageClassificationNbNo>
    <CorpDocClassificationEnUs xmlns="8bbd4995-53b7-43e2-b62f-10947586ac31">Unrestricted</CorpDocClassificationEnUs>
    <CorpDocClassificationNbNo xmlns="8bbd4995-53b7-43e2-b62f-10947586ac31">Åpen</CorpDocClassificationNbNo>
    <CorpSiteProjectOwner xmlns="8bbd4995-53b7-43e2-b62f-10947586ac31">
      <UserInfo>
        <DisplayName/>
        <AccountId xsi:nil="true"/>
        <AccountType/>
      </UserInfo>
    </CorpSiteProjectOwner>
    <CorpSiteClassification xmlns="8bbd4995-53b7-43e2-b62f-10947586ac31">Åpen</CorpSiteClassification>
    <CorpSiteInstituteEmail xmlns="8bbd4995-53b7-43e2-b62f-10947586ac31" xsi:nil="true"/>
    <TaxCatchAll xmlns="e17d68e7-3aed-405b-8ea4-7d85968b9974" xsi:nil="true"/>
    <CorpSiteCoAuthors xmlns="8bbd4995-53b7-43e2-b62f-10947586ac31" xsi:nil="true"/>
    <CorpSiteInstituteEnUs xmlns="8bbd4995-53b7-43e2-b62f-10947586ac31" xsi:nil="true"/>
    <CorpSiteDocumentAuthor xmlns="8bbd4995-53b7-43e2-b62f-10947586ac31">
      <UserInfo>
        <DisplayName/>
        <AccountId xsi:nil="true"/>
        <AccountType/>
      </UserInfo>
    </CorpSiteDocumentAuthor>
    <CorpSiteMainAuthors xmlns="8bbd4995-53b7-43e2-b62f-10947586ac31" xsi:nil="true"/>
    <CorpSiteRecipientCompany xmlns="8bbd4995-53b7-43e2-b62f-10947586ac31" xsi:nil="true"/>
    <CorpSiteDocLanguage xmlns="8bbd4995-53b7-43e2-b62f-10947586ac31" xsi:nil="true"/>
    <CorpDocVersion xmlns="8bbd4995-53b7-43e2-b62f-10947586ac31" xsi:nil="true"/>
    <CorpWorkflowApproval xmlns="8bbd4995-53b7-43e2-b62f-10947586ac31" xsi:nil="true"/>
    <CorpSiteZipAddress xmlns="8bbd4995-53b7-43e2-b62f-10947586ac31" xsi:nil="true"/>
    <CorpSiteVATNumber xmlns="8bbd4995-53b7-43e2-b62f-10947586ac31" xsi:nil="true"/>
    <CorpSiteProjectQA xmlns="8bbd4995-53b7-43e2-b62f-10947586ac31">
      <UserInfo>
        <DisplayName/>
        <AccountId xsi:nil="true"/>
        <AccountType/>
      </UserInfo>
    </CorpSiteProjectQA>
    <ArchiveStatus xmlns="8bbd4995-53b7-43e2-b62f-10947586ac31" xsi:nil="true"/>
    <CorpSiteReportNumber xmlns="8bbd4995-53b7-43e2-b62f-10947586ac31" xsi:nil="true"/>
    <CorpSiteOurRef xmlns="8bbd4995-53b7-43e2-b62f-10947586ac31" xsi:nil="true"/>
    <CorpDocPageClassificationEnUs xmlns="8bbd4995-53b7-43e2-b62f-10947586ac31">Unrestricted</CorpDocPageClassificationEnUs>
    <lcf76f155ced4ddcb4097134ff3c332f xmlns="3ba0c5c5-7e56-42de-b0e7-a4e1f6d603bb">
      <Terms xmlns="http://schemas.microsoft.com/office/infopath/2007/PartnerControls"/>
    </lcf76f155ced4ddcb4097134ff3c332f>
    <CorpDocumentDate xmlns="8bbd4995-53b7-43e2-b62f-10947586ac3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Generic document" ma:contentTypeID="0x01010031B82B69D2361148B4D8F7EC156802130800760C9E1DDD1489429E1D84225F39AF65" ma:contentTypeVersion="54" ma:contentTypeDescription="Create a new document." ma:contentTypeScope="" ma:versionID="b74d59f860e38c9019cfd8149fca00ad">
  <xsd:schema xmlns:xsd="http://www.w3.org/2001/XMLSchema" xmlns:xs="http://www.w3.org/2001/XMLSchema" xmlns:p="http://schemas.microsoft.com/office/2006/metadata/properties" xmlns:ns2="8bbd4995-53b7-43e2-b62f-10947586ac31" xmlns:ns3="3ba0c5c5-7e56-42de-b0e7-a4e1f6d603bb" xmlns:ns4="e17d68e7-3aed-405b-8ea4-7d85968b9974" targetNamespace="http://schemas.microsoft.com/office/2006/metadata/properties" ma:root="true" ma:fieldsID="5e476675def862912d8badeb16f180d7" ns2:_="" ns3:_="" ns4:_="">
    <xsd:import namespace="8bbd4995-53b7-43e2-b62f-10947586ac31"/>
    <xsd:import namespace="3ba0c5c5-7e56-42de-b0e7-a4e1f6d603bb"/>
    <xsd:import namespace="e17d68e7-3aed-405b-8ea4-7d85968b9974"/>
    <xsd:element name="properties">
      <xsd:complexType>
        <xsd:sequence>
          <xsd:element name="documentManagement">
            <xsd:complexType>
              <xsd:all>
                <xsd:element ref="ns2:CorpWorkflowStatus" minOccurs="0"/>
                <xsd:element ref="ns2:CorpSiteSubTitle" minOccurs="0"/>
                <xsd:element ref="ns2:CorpSiteAccess" minOccurs="0"/>
                <xsd:element ref="ns2:CorpSiteClassification" minOccurs="0"/>
                <xsd:element ref="ns2:CorpSiteTags" minOccurs="0"/>
                <xsd:element ref="ns2:CorpSiteReportNumber" minOccurs="0"/>
                <xsd:element ref="ns2:CorpSiteISBN" minOccurs="0"/>
                <xsd:element ref="ns2:CorpSiteMainAuthors" minOccurs="0"/>
                <xsd:element ref="ns2:CorpSiteCoAuthors" minOccurs="0"/>
                <xsd:element ref="ns2:CorpSiteRecipientCompany" minOccurs="0"/>
                <xsd:element ref="ns2:CorpSiteRecipientPerson" minOccurs="0"/>
                <xsd:element ref="ns2:CorpSiteOurRef" minOccurs="0"/>
                <xsd:element ref="ns2:CorpSiteZipAddress" minOccurs="0"/>
                <xsd:element ref="ns2:CorpSiteZipContact" minOccurs="0"/>
                <xsd:element ref="ns2:CorpSiteVATNumber" minOccurs="0"/>
                <xsd:element ref="ns2:CorpSiteInstituteEmail" minOccurs="0"/>
                <xsd:element ref="ns2:CorpDocPageClassificationNbNo" minOccurs="0"/>
                <xsd:element ref="ns2:CorpDocClassificationEnUs" minOccurs="0"/>
                <xsd:element ref="ns2:CorpDocPageClassificationEnUs" minOccurs="0"/>
                <xsd:element ref="ns2:CorpDocClassificationNbNo" minOccurs="0"/>
                <xsd:element ref="ns2:CorpSiteInstituteEnUs" minOccurs="0"/>
                <xsd:element ref="ns2:CorpSiteInstitutePhone" minOccurs="0"/>
                <xsd:element ref="ns2:CorpSiteDocLanguage" minOccurs="0"/>
                <xsd:element ref="ns2:CorpDocInstitute" minOccurs="0"/>
                <xsd:element ref="ns2:CorpDocVersion" minOccurs="0"/>
                <xsd:element ref="ns2:CorpSiteDocumentAuthor" minOccurs="0"/>
                <xsd:element ref="ns2:CorpSiteProjectQA" minOccurs="0"/>
                <xsd:element ref="ns2:CorpSiteProjectOwner" minOccurs="0"/>
                <xsd:element ref="ns2:CorpSiteProjectLeader" minOccurs="0"/>
                <xsd:element ref="ns2:ArchiveStatus" minOccurs="0"/>
                <xsd:element ref="ns2:CorpWorkflowFeedback" minOccurs="0"/>
                <xsd:element ref="ns2:CorpSiteProjectNumber" minOccurs="0"/>
                <xsd:element ref="ns2:CorpSiteProjectName"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3:lcf76f155ced4ddcb4097134ff3c332f" minOccurs="0"/>
                <xsd:element ref="ns4:TaxCatchAll" minOccurs="0"/>
                <xsd:element ref="ns3:MediaServiceObjectDetectorVersions" minOccurs="0"/>
                <xsd:element ref="ns3:MediaServiceSearchProperties" minOccurs="0"/>
                <xsd:element ref="ns3:MediaServiceLocation" minOccurs="0"/>
                <xsd:element ref="ns2:CorpWorkflowApproval" minOccurs="0"/>
                <xsd:element ref="ns2:CorpDocument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d4995-53b7-43e2-b62f-10947586ac31" elementFormDefault="qualified">
    <xsd:import namespace="http://schemas.microsoft.com/office/2006/documentManagement/types"/>
    <xsd:import namespace="http://schemas.microsoft.com/office/infopath/2007/PartnerControls"/>
    <xsd:element name="CorpWorkflowStatus" ma:index="2" nillable="true" ma:displayName="Workflow Status" ma:internalName="CorpWorkflowStatus">
      <xsd:simpleType>
        <xsd:restriction base="dms:Text">
          <xsd:maxLength value="255"/>
        </xsd:restriction>
      </xsd:simpleType>
    </xsd:element>
    <xsd:element name="CorpSiteSubTitle" ma:index="3" nillable="true" ma:displayName="Sub Title" ma:internalName="CorpSiteSubTitle">
      <xsd:simpleType>
        <xsd:restriction base="dms:Text">
          <xsd:maxLength value="255"/>
        </xsd:restriction>
      </xsd:simpleType>
    </xsd:element>
    <xsd:element name="CorpSiteAccess" ma:index="4" nillable="true" ma:displayName="Access level" ma:default="Kun navngitte medlemmer" ma:format="Dropdown" ma:internalName="CorpSiteAccess">
      <xsd:simpleType>
        <xsd:restriction base="dms:Choice">
          <xsd:enumeration value="Kun navngitte medlemmer"/>
          <xsd:enumeration value="SINTEF"/>
          <xsd:enumeration value="Institutt"/>
          <xsd:enumeration value="Avdeling"/>
          <xsd:maxLength value="255"/>
        </xsd:restriction>
      </xsd:simpleType>
    </xsd:element>
    <xsd:element name="CorpSiteClassification" ma:index="5" nillable="true" ma:displayName="Classification" ma:default="Åpen" ma:internalName="CorpSiteClassification">
      <xsd:simpleType>
        <xsd:restriction base="dms:Choice">
          <xsd:enumeration value="Åpen"/>
          <xsd:enumeration value="Fortrolig"/>
          <xsd:enumeration value="Strengt fortrolig"/>
          <xsd:maxLength value="255"/>
        </xsd:restriction>
      </xsd:simpleType>
    </xsd:element>
    <xsd:element name="CorpSiteTags" ma:index="6" nillable="true" ma:displayName="Tags" ma:internalName="CorpSiteTags">
      <xsd:simpleType>
        <xsd:restriction base="dms:Text">
          <xsd:maxLength value="255"/>
        </xsd:restriction>
      </xsd:simpleType>
    </xsd:element>
    <xsd:element name="CorpSiteReportNumber" ma:index="7" nillable="true" ma:displayName="Report Number" ma:internalName="CorpSiteReportNumber">
      <xsd:simpleType>
        <xsd:restriction base="dms:Text">
          <xsd:maxLength value="255"/>
        </xsd:restriction>
      </xsd:simpleType>
    </xsd:element>
    <xsd:element name="CorpSiteISBN" ma:index="8" nillable="true" ma:displayName="ISBN" ma:internalName="CorpSiteISBN">
      <xsd:simpleType>
        <xsd:restriction base="dms:Text">
          <xsd:maxLength value="255"/>
        </xsd:restriction>
      </xsd:simpleType>
    </xsd:element>
    <xsd:element name="CorpSiteMainAuthors" ma:index="9" nillable="true" ma:displayName="Hovedforfattere" ma:internalName="CorpSiteMainAuthors">
      <xsd:simpleType>
        <xsd:restriction base="dms:Text">
          <xsd:maxLength value="255"/>
        </xsd:restriction>
      </xsd:simpleType>
    </xsd:element>
    <xsd:element name="CorpSiteCoAuthors" ma:index="10" nillable="true" ma:displayName="Co Authors" ma:internalName="CorpSiteCoAuthors">
      <xsd:simpleType>
        <xsd:restriction base="dms:Text">
          <xsd:maxLength value="255"/>
        </xsd:restriction>
      </xsd:simpleType>
    </xsd:element>
    <xsd:element name="CorpSiteRecipientCompany" ma:index="11" nillable="true" ma:displayName="Recipient Company" ma:internalName="CorpSiteRecipientCompany">
      <xsd:simpleType>
        <xsd:restriction base="dms:Text">
          <xsd:maxLength value="255"/>
        </xsd:restriction>
      </xsd:simpleType>
    </xsd:element>
    <xsd:element name="CorpSiteRecipientPerson" ma:index="12" nillable="true" ma:displayName="Recipient Person" ma:internalName="CorpSiteRecipientPerson">
      <xsd:simpleType>
        <xsd:restriction base="dms:Text">
          <xsd:maxLength value="255"/>
        </xsd:restriction>
      </xsd:simpleType>
    </xsd:element>
    <xsd:element name="CorpSiteOurRef" ma:index="13" nillable="true" ma:displayName="Our Ref" ma:internalName="CorpSiteOurRef">
      <xsd:simpleType>
        <xsd:restriction base="dms:Text">
          <xsd:maxLength value="255"/>
        </xsd:restriction>
      </xsd:simpleType>
    </xsd:element>
    <xsd:element name="CorpSiteZipAddress" ma:index="14" nillable="true" ma:displayName="Address" ma:internalName="CorpSiteZipAddress">
      <xsd:simpleType>
        <xsd:restriction base="dms:Note">
          <xsd:maxLength value="255"/>
        </xsd:restriction>
      </xsd:simpleType>
    </xsd:element>
    <xsd:element name="CorpSiteZipContact" ma:index="15" nillable="true" ma:displayName="Contact" ma:internalName="CorpSiteZipContact">
      <xsd:simpleType>
        <xsd:restriction base="dms:Note">
          <xsd:maxLength value="255"/>
        </xsd:restriction>
      </xsd:simpleType>
    </xsd:element>
    <xsd:element name="CorpSiteVATNumber" ma:index="16" nillable="true" ma:displayName="VAT Number" ma:internalName="CorpSiteVATNumber">
      <xsd:simpleType>
        <xsd:restriction base="dms:Text">
          <xsd:maxLength value="255"/>
        </xsd:restriction>
      </xsd:simpleType>
    </xsd:element>
    <xsd:element name="CorpSiteInstituteEmail" ma:index="17" nillable="true" ma:displayName="Email Institute" ma:internalName="CorpSiteInstituteEmail">
      <xsd:simpleType>
        <xsd:restriction base="dms:Text">
          <xsd:maxLength value="255"/>
        </xsd:restriction>
      </xsd:simpleType>
    </xsd:element>
    <xsd:element name="CorpDocPageClassificationNbNo" ma:index="18" nillable="true" ma:displayName="Gradering Denne Siden" ma:default="Åpen" ma:internalName="CorpDocPageClassificationNbNo">
      <xsd:simpleType>
        <xsd:restriction base="dms:Choice">
          <xsd:enumeration value="Åpen"/>
          <xsd:enumeration value="Intern"/>
          <xsd:enumeration value="Fortrolig"/>
          <xsd:enumeration value="Strengt fortrolig"/>
          <xsd:maxLength value="255"/>
        </xsd:restriction>
      </xsd:simpleType>
    </xsd:element>
    <xsd:element name="CorpDocClassificationEnUs" ma:index="19" nillable="true" ma:displayName="Classification" ma:default="Unrestricted" ma:internalName="CorpDocClassificationEnUs">
      <xsd:simpleType>
        <xsd:restriction base="dms:Choice">
          <xsd:enumeration value="Unrestricted"/>
          <xsd:enumeration value="Internal"/>
          <xsd:enumeration value="Restricted"/>
          <xsd:enumeration value="Confidential"/>
          <xsd:maxLength value="255"/>
        </xsd:restriction>
      </xsd:simpleType>
    </xsd:element>
    <xsd:element name="CorpDocPageClassificationEnUs" ma:index="20" nillable="true" ma:displayName="Classification This Page" ma:default="Unrestricted" ma:internalName="CorpDocPageClassificationEnUs">
      <xsd:simpleType>
        <xsd:restriction base="dms:Choice">
          <xsd:enumeration value="Unrestricted"/>
          <xsd:enumeration value="Internal"/>
          <xsd:enumeration value="Restricted"/>
          <xsd:enumeration value="Confidential"/>
          <xsd:maxLength value="255"/>
        </xsd:restriction>
      </xsd:simpleType>
    </xsd:element>
    <xsd:element name="CorpDocClassificationNbNo" ma:index="21" nillable="true" ma:displayName="Gradering" ma:default="Åpen" ma:internalName="CorpDocClassificationNbNo">
      <xsd:simpleType>
        <xsd:restriction base="dms:Choice">
          <xsd:enumeration value="Åpen"/>
          <xsd:enumeration value="Intern"/>
          <xsd:enumeration value="Fortrolig"/>
          <xsd:enumeration value="Strengt fortrolig"/>
          <xsd:maxLength value="255"/>
        </xsd:restriction>
      </xsd:simpleType>
    </xsd:element>
    <xsd:element name="CorpSiteInstituteEnUs" ma:index="22" nillable="true" ma:displayName="InstituteEng" ma:internalName="CorpSiteInstituteEnUs">
      <xsd:simpleType>
        <xsd:restriction base="dms:Text">
          <xsd:maxLength value="255"/>
        </xsd:restriction>
      </xsd:simpleType>
    </xsd:element>
    <xsd:element name="CorpSiteInstitutePhone" ma:index="23" nillable="true" ma:displayName="Phone Instutute" ma:internalName="CorpSiteInstitutePhone">
      <xsd:simpleType>
        <xsd:restriction base="dms:Text">
          <xsd:maxLength value="255"/>
        </xsd:restriction>
      </xsd:simpleType>
    </xsd:element>
    <xsd:element name="CorpSiteDocLanguage" ma:index="24" nillable="true" ma:displayName="Language" ma:internalName="CorpSiteDocLanguage">
      <xsd:simpleType>
        <xsd:restriction base="dms:Text">
          <xsd:maxLength value="255"/>
        </xsd:restriction>
      </xsd:simpleType>
    </xsd:element>
    <xsd:element name="CorpDocInstitute" ma:index="25" nillable="true" ma:displayName="Institute" ma:internalName="CorpDocInstitute">
      <xsd:simpleType>
        <xsd:restriction base="dms:Text">
          <xsd:maxLength value="255"/>
        </xsd:restriction>
      </xsd:simpleType>
    </xsd:element>
    <xsd:element name="CorpDocVersion" ma:index="26" nillable="true" ma:displayName="Version" ma:internalName="CorpDocVersion">
      <xsd:simpleType>
        <xsd:restriction base="dms:Text">
          <xsd:maxLength value="255"/>
        </xsd:restriction>
      </xsd:simpleType>
    </xsd:element>
    <xsd:element name="CorpSiteDocumentAuthor" ma:index="27" nillable="true" ma:displayName="Document Author" ma:hidden="true" ma:internalName="CorpSiteDocument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QA" ma:index="32" nillable="true" ma:displayName="QA" ma:list="UserInfo" ma:SharePointGroup="0" ma:internalName="CorpSiteProjectQA"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Owner" ma:index="33" nillable="true" ma:displayName="Project Owner" ma:list="UserInfo" ma:SharePointGroup="0" ma:internalName="CorpSiteProjec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Leader" ma:index="34" nillable="true" ma:displayName="Project Leader" ma:list="UserInfo" ma:SharePointGroup="0" ma:internalName="CorpSiteProjectLead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chiveStatus" ma:index="36" nillable="true" ma:displayName="Archive Status" ma:internalName="ArchiveStatus">
      <xsd:simpleType>
        <xsd:restriction base="dms:Text">
          <xsd:maxLength value="255"/>
        </xsd:restriction>
      </xsd:simpleType>
    </xsd:element>
    <xsd:element name="CorpWorkflowFeedback" ma:index="37" nillable="true" ma:displayName="Reviewal Status" ma:internalName="CorpWorkflowFeedback">
      <xsd:simpleType>
        <xsd:restriction base="dms:Text">
          <xsd:maxLength value="255"/>
        </xsd:restriction>
      </xsd:simpleType>
    </xsd:element>
    <xsd:element name="CorpSiteProjectNumber" ma:index="39" nillable="true" ma:displayName="Project Number" ma:default="" ma:internalName="CorpSiteProjectNumber">
      <xsd:simpleType>
        <xsd:restriction base="dms:Text">
          <xsd:maxLength value="255"/>
        </xsd:restriction>
      </xsd:simpleType>
    </xsd:element>
    <xsd:element name="CorpSiteProjectName" ma:index="40" nillable="true" ma:displayName="Project Name" ma:internalName="CorpSiteProjectName">
      <xsd:simpleType>
        <xsd:restriction base="dms:Text">
          <xsd:maxLength value="255"/>
        </xsd:restriction>
      </xsd:simpleType>
    </xsd:element>
    <xsd:element name="CorpWorkflowApproval" ma:index="59" nillable="true" ma:displayName="Approval Status" ma:internalName="CorpWorkflowApproval">
      <xsd:simpleType>
        <xsd:restriction base="dms:Text">
          <xsd:maxLength value="255"/>
        </xsd:restriction>
      </xsd:simpleType>
    </xsd:element>
    <xsd:element name="CorpDocumentDate" ma:index="60" nillable="true" ma:displayName="Dokumentdato" ma:internalName="CorpDocument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a0c5c5-7e56-42de-b0e7-a4e1f6d603bb" elementFormDefault="qualified">
    <xsd:import namespace="http://schemas.microsoft.com/office/2006/documentManagement/types"/>
    <xsd:import namespace="http://schemas.microsoft.com/office/infopath/2007/PartnerControls"/>
    <xsd:element name="MediaServiceMetadata" ma:index="41" nillable="true" ma:displayName="MediaServiceMetadata" ma:hidden="true" ma:internalName="MediaServiceMetadata" ma:readOnly="true">
      <xsd:simpleType>
        <xsd:restriction base="dms:Note"/>
      </xsd:simpleType>
    </xsd:element>
    <xsd:element name="MediaServiceFastMetadata" ma:index="42" nillable="true" ma:displayName="MediaServiceFastMetadata" ma:hidden="true" ma:internalName="MediaServiceFastMetadata" ma:readOnly="true">
      <xsd:simpleType>
        <xsd:restriction base="dms:Note"/>
      </xsd:simpleType>
    </xsd:element>
    <xsd:element name="MediaServiceDateTaken" ma:index="43" nillable="true" ma:displayName="MediaServiceDateTaken" ma:hidden="true" ma:internalName="MediaServiceDateTaken" ma:readOnly="true">
      <xsd:simpleType>
        <xsd:restriction base="dms:Text"/>
      </xsd:simpleType>
    </xsd:element>
    <xsd:element name="MediaLengthInSeconds" ma:index="44" nillable="true" ma:displayName="Length (seconds)" ma:internalName="MediaLengthInSeconds" ma:readOnly="true">
      <xsd:simpleType>
        <xsd:restriction base="dms:Unknown"/>
      </xsd:simpleType>
    </xsd:element>
    <xsd:element name="MediaServiceAutoKeyPoints" ma:index="45" nillable="true" ma:displayName="MediaServiceAutoKeyPoints" ma:hidden="true" ma:internalName="MediaServiceAutoKeyPoints" ma:readOnly="true">
      <xsd:simpleType>
        <xsd:restriction base="dms:Note"/>
      </xsd:simpleType>
    </xsd:element>
    <xsd:element name="MediaServiceKeyPoints" ma:index="46" nillable="true" ma:displayName="KeyPoints" ma:internalName="MediaServiceKeyPoints" ma:readOnly="true">
      <xsd:simpleType>
        <xsd:restriction base="dms:Note">
          <xsd:maxLength value="255"/>
        </xsd:restriction>
      </xsd:simpleType>
    </xsd:element>
    <xsd:element name="MediaServiceAutoTags" ma:index="47" nillable="true" ma:displayName="Tags" ma:internalName="MediaServiceAutoTags" ma:readOnly="true">
      <xsd:simpleType>
        <xsd:restriction base="dms:Text"/>
      </xsd:simpleType>
    </xsd:element>
    <xsd:element name="MediaServiceOCR" ma:index="48" nillable="true" ma:displayName="Extracted Text" ma:internalName="MediaServiceOCR" ma:readOnly="true">
      <xsd:simpleType>
        <xsd:restriction base="dms:Note">
          <xsd:maxLength value="255"/>
        </xsd:restriction>
      </xsd:simpleType>
    </xsd:element>
    <xsd:element name="MediaServiceGenerationTime" ma:index="49" nillable="true" ma:displayName="MediaServiceGenerationTime" ma:hidden="true" ma:internalName="MediaServiceGenerationTime" ma:readOnly="true">
      <xsd:simpleType>
        <xsd:restriction base="dms:Text"/>
      </xsd:simpleType>
    </xsd:element>
    <xsd:element name="MediaServiceEventHashCode" ma:index="50" nillable="true" ma:displayName="MediaServiceEventHashCode" ma:hidden="true" ma:internalName="MediaServiceEventHashCode" ma:readOnly="true">
      <xsd:simpleType>
        <xsd:restriction base="dms:Text"/>
      </xsd:simpleType>
    </xsd:element>
    <xsd:element name="lcf76f155ced4ddcb4097134ff3c332f" ma:index="54" nillable="true" ma:taxonomy="true" ma:internalName="lcf76f155ced4ddcb4097134ff3c332f" ma:taxonomyFieldName="MediaServiceImageTags" ma:displayName="Image Tags" ma:readOnly="false" ma:fieldId="{5cf76f15-5ced-4ddc-b409-7134ff3c332f}" ma:taxonomyMulti="true" ma:sspId="322a372c-f9c2-4fd8-9939-aea158435b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56" nillable="true" ma:displayName="MediaServiceObjectDetectorVersions" ma:hidden="true" ma:indexed="true" ma:internalName="MediaServiceObjectDetectorVersions" ma:readOnly="true">
      <xsd:simpleType>
        <xsd:restriction base="dms:Text"/>
      </xsd:simpleType>
    </xsd:element>
    <xsd:element name="MediaServiceSearchProperties" ma:index="57" nillable="true" ma:displayName="MediaServiceSearchProperties" ma:hidden="true" ma:internalName="MediaServiceSearchProperties" ma:readOnly="true">
      <xsd:simpleType>
        <xsd:restriction base="dms:Note"/>
      </xsd:simpleType>
    </xsd:element>
    <xsd:element name="MediaServiceLocation" ma:index="5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7d68e7-3aed-405b-8ea4-7d85968b9974" elementFormDefault="qualified">
    <xsd:import namespace="http://schemas.microsoft.com/office/2006/documentManagement/types"/>
    <xsd:import namespace="http://schemas.microsoft.com/office/infopath/2007/PartnerControls"/>
    <xsd:element name="SharedWithUsers" ma:index="5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52" nillable="true" ma:displayName="Shared With Details" ma:internalName="SharedWithDetails" ma:readOnly="true">
      <xsd:simpleType>
        <xsd:restriction base="dms:Note">
          <xsd:maxLength value="255"/>
        </xsd:restriction>
      </xsd:simpleType>
    </xsd:element>
    <xsd:element name="TaxCatchAll" ma:index="55" nillable="true" ma:displayName="Taxonomy Catch All Column" ma:hidden="true" ma:list="{1c6cceff-e09c-4d6b-87d4-1eb21f240f7b}" ma:internalName="TaxCatchAll" ma:showField="CatchAllData" ma:web="e17d68e7-3aed-405b-8ea4-7d85968b99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3593F8-BB7E-4334-A336-9BBD1F441E6A}">
  <ds:schemaRefs>
    <ds:schemaRef ds:uri="http://schemas.microsoft.com/sharepoint/v3/contenttype/forms"/>
  </ds:schemaRefs>
</ds:datastoreItem>
</file>

<file path=customXml/itemProps2.xml><?xml version="1.0" encoding="utf-8"?>
<ds:datastoreItem xmlns:ds="http://schemas.openxmlformats.org/officeDocument/2006/customXml" ds:itemID="{E0C5171B-1060-42CB-9782-65684B412A21}">
  <ds:schemaRefs>
    <ds:schemaRef ds:uri="8bbd4995-53b7-43e2-b62f-10947586ac31"/>
    <ds:schemaRef ds:uri="http://purl.org/dc/dcmitype/"/>
    <ds:schemaRef ds:uri="3ba0c5c5-7e56-42de-b0e7-a4e1f6d603bb"/>
    <ds:schemaRef ds:uri="http://schemas.microsoft.com/office/2006/documentManagement/types"/>
    <ds:schemaRef ds:uri="http://www.w3.org/XML/1998/namespace"/>
    <ds:schemaRef ds:uri="http://purl.org/dc/elements/1.1/"/>
    <ds:schemaRef ds:uri="http://schemas.openxmlformats.org/package/2006/metadata/core-properties"/>
    <ds:schemaRef ds:uri="http://schemas.microsoft.com/office/2006/metadata/properties"/>
    <ds:schemaRef ds:uri="e17d68e7-3aed-405b-8ea4-7d85968b9974"/>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CF05633E-F63A-4820-B8B8-39BFDF611E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bd4995-53b7-43e2-b62f-10947586ac31"/>
    <ds:schemaRef ds:uri="3ba0c5c5-7e56-42de-b0e7-a4e1f6d603bb"/>
    <ds:schemaRef ds:uri="e17d68e7-3aed-405b-8ea4-7d85968b99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1f00f39-6041-45b0-b309-e0210d8b32af}" enabled="0" method="" siteId="{e1f00f39-6041-45b0-b309-e0210d8b32af}" removed="1"/>
</clbl:labelList>
</file>

<file path=docProps/app.xml><?xml version="1.0" encoding="utf-8"?>
<Properties xmlns="http://schemas.openxmlformats.org/officeDocument/2006/extended-properties" xmlns:vt="http://schemas.openxmlformats.org/officeDocument/2006/docPropsVTypes">
  <TotalTime>83</TotalTime>
  <Words>724</Words>
  <Application>Microsoft Office PowerPoint</Application>
  <PresentationFormat>Widescreen</PresentationFormat>
  <Paragraphs>62</Paragraphs>
  <Slides>10</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Calibri Light</vt:lpstr>
      <vt:lpstr>Wingdings</vt:lpstr>
      <vt:lpstr>Office Theme</vt:lpstr>
      <vt:lpstr>SINTEF Lys</vt:lpstr>
      <vt:lpstr>1_SINTEF Lys</vt:lpstr>
      <vt:lpstr>Kidney cancer patient pathway </vt:lpstr>
      <vt:lpstr>PowerPoint Presentation</vt:lpstr>
      <vt:lpstr>PowerPoint Presentation</vt:lpstr>
      <vt:lpstr>PowerPoint Presentation</vt:lpstr>
      <vt:lpstr>PowerPoint Presentation</vt:lpstr>
      <vt:lpstr>Description of patient journey</vt:lpstr>
      <vt:lpstr>Diagram of kidney cancer patient pathway(1/2)</vt:lpstr>
      <vt:lpstr>Diagram of kidney cancer patient pathway(2/2)</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Ragnhild Halvorsrud</dc:creator>
  <cp:lastModifiedBy>Ragnhild Halvorsrud</cp:lastModifiedBy>
  <cp:revision>1</cp:revision>
  <cp:lastPrinted>2025-03-11T14:07:34Z</cp:lastPrinted>
  <dcterms:created xsi:type="dcterms:W3CDTF">2023-10-26T12:36:45Z</dcterms:created>
  <dcterms:modified xsi:type="dcterms:W3CDTF">2025-08-05T15:28:18Z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0x01010031B82B69D2361148B4D8F7EC156802130800760C9E1DDD1489429E1D84225F39AF65</vt:lpwstr>
  </property>
  <property fmtid="{D5CDD505-2E9C-101B-9397-08002B2CF9AE}" pid="3" name="MediaServiceImageTags">
    <vt:lpwstr/>
  </property>
</Properties>
</file>