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Lst>
  <p:notesMasterIdLst>
    <p:notesMasterId r:id="rId24"/>
  </p:notesMasterIdLst>
  <p:sldIdLst>
    <p:sldId id="3948" r:id="rId7"/>
    <p:sldId id="3966" r:id="rId8"/>
    <p:sldId id="3975" r:id="rId9"/>
    <p:sldId id="3971" r:id="rId10"/>
    <p:sldId id="4008" r:id="rId11"/>
    <p:sldId id="4001" r:id="rId12"/>
    <p:sldId id="3999" r:id="rId13"/>
    <p:sldId id="4009" r:id="rId14"/>
    <p:sldId id="3957" r:id="rId15"/>
    <p:sldId id="4010" r:id="rId16"/>
    <p:sldId id="4012" r:id="rId17"/>
    <p:sldId id="4003" r:id="rId18"/>
    <p:sldId id="4011" r:id="rId19"/>
    <p:sldId id="4004" r:id="rId20"/>
    <p:sldId id="3981" r:id="rId21"/>
    <p:sldId id="4006" r:id="rId22"/>
    <p:sldId id="4007"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3"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963"/>
    <a:srgbClr val="7EC376"/>
    <a:srgbClr val="5B9BD5"/>
    <a:srgbClr val="A6C9E8"/>
    <a:srgbClr val="FFCCCC"/>
    <a:srgbClr val="9999FF"/>
    <a:srgbClr val="C8E6C9"/>
    <a:srgbClr val="FF99FF"/>
    <a:srgbClr val="4472C4"/>
    <a:srgbClr val="F7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D614A8-5B35-45AF-9E78-E7FC8D09F4ED}" v="15" dt="2025-09-17T09:34:01.530"/>
  </p1510:revLst>
</p1510:revInfo>
</file>

<file path=ppt/tableStyles.xml><?xml version="1.0" encoding="utf-8"?>
<a:tblStyleLst xmlns:a="http://schemas.openxmlformats.org/drawingml/2006/main" def="{5C22544A-7EE6-4342-B048-85BDC9FD1C3A}">
  <a:tblStyle styleId="{C083E6E3-FA7D-4D7B-A595-EF9225AFEA82}" styleName="Lys stil 1 – uthev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8" autoAdjust="0"/>
    <p:restoredTop sz="70015" autoAdjust="0"/>
  </p:normalViewPr>
  <p:slideViewPr>
    <p:cSldViewPr snapToGrid="0">
      <p:cViewPr varScale="1">
        <p:scale>
          <a:sx n="58" d="100"/>
          <a:sy n="58" d="100"/>
        </p:scale>
        <p:origin x="1498" y="43"/>
      </p:cViewPr>
      <p:guideLst>
        <p:guide orient="horz" pos="4133"/>
        <p:guide pos="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Grøndahl Larsen" userId="d603ec3f-13ff-4bd3-8eb6-83feeb9fc8d3" providerId="ADAL" clId="{0E156530-AE4C-2744-A88C-539C05A6921B}"/>
    <pc:docChg chg="undo custSel modSld">
      <pc:chgData name="Anna Grøndahl Larsen" userId="d603ec3f-13ff-4bd3-8eb6-83feeb9fc8d3" providerId="ADAL" clId="{0E156530-AE4C-2744-A88C-539C05A6921B}" dt="2025-07-01T11:12:30.704" v="1579" actId="20577"/>
      <pc:docMkLst>
        <pc:docMk/>
      </pc:docMkLst>
      <pc:sldChg chg="modSp mod">
        <pc:chgData name="Anna Grøndahl Larsen" userId="d603ec3f-13ff-4bd3-8eb6-83feeb9fc8d3" providerId="ADAL" clId="{0E156530-AE4C-2744-A88C-539C05A6921B}" dt="2025-07-01T09:56:26.790" v="589" actId="20577"/>
        <pc:sldMkLst>
          <pc:docMk/>
          <pc:sldMk cId="3354769652" sldId="3948"/>
        </pc:sldMkLst>
      </pc:sldChg>
      <pc:sldChg chg="addSp delSp modSp mod">
        <pc:chgData name="Anna Grøndahl Larsen" userId="d603ec3f-13ff-4bd3-8eb6-83feeb9fc8d3" providerId="ADAL" clId="{0E156530-AE4C-2744-A88C-539C05A6921B}" dt="2025-07-01T09:53:37.721" v="576" actId="14100"/>
        <pc:sldMkLst>
          <pc:docMk/>
          <pc:sldMk cId="1255127061" sldId="3949"/>
        </pc:sldMkLst>
      </pc:sldChg>
      <pc:sldChg chg="addSp delSp modSp mod">
        <pc:chgData name="Anna Grøndahl Larsen" userId="d603ec3f-13ff-4bd3-8eb6-83feeb9fc8d3" providerId="ADAL" clId="{0E156530-AE4C-2744-A88C-539C05A6921B}" dt="2025-07-01T11:12:30.704" v="1579" actId="20577"/>
        <pc:sldMkLst>
          <pc:docMk/>
          <pc:sldMk cId="2558603074" sldId="3952"/>
        </pc:sldMkLst>
      </pc:sldChg>
      <pc:sldChg chg="addSp delSp modSp mod">
        <pc:chgData name="Anna Grøndahl Larsen" userId="d603ec3f-13ff-4bd3-8eb6-83feeb9fc8d3" providerId="ADAL" clId="{0E156530-AE4C-2744-A88C-539C05A6921B}" dt="2025-07-01T11:01:33.087" v="1222" actId="20577"/>
        <pc:sldMkLst>
          <pc:docMk/>
          <pc:sldMk cId="2300802689" sldId="3955"/>
        </pc:sldMkLst>
      </pc:sldChg>
      <pc:sldChg chg="modSp mod">
        <pc:chgData name="Anna Grøndahl Larsen" userId="d603ec3f-13ff-4bd3-8eb6-83feeb9fc8d3" providerId="ADAL" clId="{0E156530-AE4C-2744-A88C-539C05A6921B}" dt="2025-07-01T11:02:16.038" v="1236" actId="14100"/>
        <pc:sldMkLst>
          <pc:docMk/>
          <pc:sldMk cId="2701821834" sldId="3957"/>
        </pc:sldMkLst>
      </pc:sldChg>
      <pc:sldChg chg="modSp mod">
        <pc:chgData name="Anna Grøndahl Larsen" userId="d603ec3f-13ff-4bd3-8eb6-83feeb9fc8d3" providerId="ADAL" clId="{0E156530-AE4C-2744-A88C-539C05A6921B}" dt="2025-07-01T11:11:52.600" v="1578" actId="20577"/>
        <pc:sldMkLst>
          <pc:docMk/>
          <pc:sldMk cId="1089275576" sldId="3959"/>
        </pc:sldMkLst>
      </pc:sldChg>
      <pc:sldChg chg="modSp mod">
        <pc:chgData name="Anna Grøndahl Larsen" userId="d603ec3f-13ff-4bd3-8eb6-83feeb9fc8d3" providerId="ADAL" clId="{0E156530-AE4C-2744-A88C-539C05A6921B}" dt="2025-07-01T11:02:10.758" v="1234" actId="1076"/>
        <pc:sldMkLst>
          <pc:docMk/>
          <pc:sldMk cId="2124165618" sldId="3960"/>
        </pc:sldMkLst>
      </pc:sldChg>
      <pc:sldChg chg="modSp mod">
        <pc:chgData name="Anna Grøndahl Larsen" userId="d603ec3f-13ff-4bd3-8eb6-83feeb9fc8d3" providerId="ADAL" clId="{0E156530-AE4C-2744-A88C-539C05A6921B}" dt="2025-07-01T11:02:08.623" v="1233" actId="1076"/>
        <pc:sldMkLst>
          <pc:docMk/>
          <pc:sldMk cId="3659598420" sldId="3961"/>
        </pc:sldMkLst>
      </pc:sldChg>
      <pc:sldChg chg="modSp mod">
        <pc:chgData name="Anna Grøndahl Larsen" userId="d603ec3f-13ff-4bd3-8eb6-83feeb9fc8d3" providerId="ADAL" clId="{0E156530-AE4C-2744-A88C-539C05A6921B}" dt="2025-07-01T11:02:22.413" v="1238" actId="14100"/>
        <pc:sldMkLst>
          <pc:docMk/>
          <pc:sldMk cId="3251598584" sldId="3962"/>
        </pc:sldMkLst>
      </pc:sldChg>
      <pc:sldChg chg="modSp mod">
        <pc:chgData name="Anna Grøndahl Larsen" userId="d603ec3f-13ff-4bd3-8eb6-83feeb9fc8d3" providerId="ADAL" clId="{0E156530-AE4C-2744-A88C-539C05A6921B}" dt="2025-07-01T10:51:00.484" v="933" actId="27636"/>
        <pc:sldMkLst>
          <pc:docMk/>
          <pc:sldMk cId="497772767" sldId="3963"/>
        </pc:sldMkLst>
      </pc:sldChg>
    </pc:docChg>
  </pc:docChgLst>
  <pc:docChgLst>
    <pc:chgData name="Ragnhild Halvorsrud" userId="917ea340-fd63-490f-a7db-68428d24cf32" providerId="ADAL" clId="{024A01DA-7F24-43C4-BA1D-D5CCDB98B7D2}"/>
    <pc:docChg chg="undo custSel delSld modSld">
      <pc:chgData name="Ragnhild Halvorsrud" userId="917ea340-fd63-490f-a7db-68428d24cf32" providerId="ADAL" clId="{024A01DA-7F24-43C4-BA1D-D5CCDB98B7D2}" dt="2025-08-05T15:37:04.317" v="776" actId="207"/>
      <pc:docMkLst>
        <pc:docMk/>
      </pc:docMkLst>
      <pc:sldChg chg="addSp delSp modSp mod">
        <pc:chgData name="Ragnhild Halvorsrud" userId="917ea340-fd63-490f-a7db-68428d24cf32" providerId="ADAL" clId="{024A01DA-7F24-43C4-BA1D-D5CCDB98B7D2}" dt="2025-08-05T15:37:04.317" v="776" actId="207"/>
        <pc:sldMkLst>
          <pc:docMk/>
          <pc:sldMk cId="3354769652" sldId="3948"/>
        </pc:sldMkLst>
      </pc:sldChg>
      <pc:sldChg chg="modSp mod">
        <pc:chgData name="Ragnhild Halvorsrud" userId="917ea340-fd63-490f-a7db-68428d24cf32" providerId="ADAL" clId="{024A01DA-7F24-43C4-BA1D-D5CCDB98B7D2}" dt="2025-08-05T15:20:48.827" v="775" actId="20577"/>
        <pc:sldMkLst>
          <pc:docMk/>
          <pc:sldMk cId="1089275576" sldId="3959"/>
        </pc:sldMkLst>
      </pc:sldChg>
      <pc:sldChg chg="modSp mod">
        <pc:chgData name="Ragnhild Halvorsrud" userId="917ea340-fd63-490f-a7db-68428d24cf32" providerId="ADAL" clId="{024A01DA-7F24-43C4-BA1D-D5CCDB98B7D2}" dt="2025-08-01T07:40:58.272" v="3" actId="20577"/>
        <pc:sldMkLst>
          <pc:docMk/>
          <pc:sldMk cId="497772767" sldId="3963"/>
        </pc:sldMkLst>
      </pc:sldChg>
      <pc:sldChg chg="addSp modSp mod">
        <pc:chgData name="Ragnhild Halvorsrud" userId="917ea340-fd63-490f-a7db-68428d24cf32" providerId="ADAL" clId="{024A01DA-7F24-43C4-BA1D-D5CCDB98B7D2}" dt="2025-08-05T14:50:18.182" v="698" actId="108"/>
        <pc:sldMkLst>
          <pc:docMk/>
          <pc:sldMk cId="3291636618" sldId="3966"/>
        </pc:sldMkLst>
      </pc:sldChg>
      <pc:sldChg chg="del">
        <pc:chgData name="Ragnhild Halvorsrud" userId="917ea340-fd63-490f-a7db-68428d24cf32" providerId="ADAL" clId="{024A01DA-7F24-43C4-BA1D-D5CCDB98B7D2}" dt="2025-08-05T14:10:11.581" v="362" actId="47"/>
        <pc:sldMkLst>
          <pc:docMk/>
          <pc:sldMk cId="3532235806" sldId="3968"/>
        </pc:sldMkLst>
      </pc:sldChg>
      <pc:sldChg chg="modSp mod">
        <pc:chgData name="Ragnhild Halvorsrud" userId="917ea340-fd63-490f-a7db-68428d24cf32" providerId="ADAL" clId="{024A01DA-7F24-43C4-BA1D-D5CCDB98B7D2}" dt="2025-08-05T14:10:05.913" v="361" actId="20577"/>
        <pc:sldMkLst>
          <pc:docMk/>
          <pc:sldMk cId="3038358348" sldId="3970"/>
        </pc:sldMkLst>
      </pc:sldChg>
      <pc:sldChg chg="addSp modSp mod">
        <pc:chgData name="Ragnhild Halvorsrud" userId="917ea340-fd63-490f-a7db-68428d24cf32" providerId="ADAL" clId="{024A01DA-7F24-43C4-BA1D-D5CCDB98B7D2}" dt="2025-08-05T14:07:00.316" v="314" actId="20577"/>
        <pc:sldMkLst>
          <pc:docMk/>
          <pc:sldMk cId="4160614722" sldId="3975"/>
        </pc:sldMkLst>
      </pc:sldChg>
      <pc:sldChg chg="modSp mod">
        <pc:chgData name="Ragnhild Halvorsrud" userId="917ea340-fd63-490f-a7db-68428d24cf32" providerId="ADAL" clId="{024A01DA-7F24-43C4-BA1D-D5CCDB98B7D2}" dt="2025-08-05T14:06:39.573" v="298" actId="13926"/>
        <pc:sldMkLst>
          <pc:docMk/>
          <pc:sldMk cId="4192614803" sldId="3980"/>
        </pc:sldMkLst>
      </pc:sldChg>
      <pc:sldChg chg="modSp mod">
        <pc:chgData name="Ragnhild Halvorsrud" userId="917ea340-fd63-490f-a7db-68428d24cf32" providerId="ADAL" clId="{024A01DA-7F24-43C4-BA1D-D5CCDB98B7D2}" dt="2025-08-05T14:07:32.489" v="316" actId="13926"/>
        <pc:sldMkLst>
          <pc:docMk/>
          <pc:sldMk cId="593969559" sldId="3981"/>
        </pc:sldMkLst>
      </pc:sldChg>
    </pc:docChg>
  </pc:docChgLst>
  <pc:docChgLst>
    <pc:chgData name="Ragnhild Halvorsrud" userId="917ea340-fd63-490f-a7db-68428d24cf32" providerId="ADAL" clId="{1479FDED-A3CA-49AF-99D6-4BBC61FD9749}"/>
    <pc:docChg chg="undo custSel addSld delSld modSld sldOrd delMainMaster">
      <pc:chgData name="Ragnhild Halvorsrud" userId="917ea340-fd63-490f-a7db-68428d24cf32" providerId="ADAL" clId="{1479FDED-A3CA-49AF-99D6-4BBC61FD9749}" dt="2025-07-06T14:34:25.605" v="3060" actId="207"/>
      <pc:docMkLst>
        <pc:docMk/>
      </pc:docMkLst>
      <pc:sldChg chg="addSp delSp add del mod setBg delDesignElem">
        <pc:chgData name="Ragnhild Halvorsrud" userId="917ea340-fd63-490f-a7db-68428d24cf32" providerId="ADAL" clId="{1479FDED-A3CA-49AF-99D6-4BBC61FD9749}" dt="2025-07-02T10:07:35.947" v="1742" actId="47"/>
        <pc:sldMkLst>
          <pc:docMk/>
          <pc:sldMk cId="1550116498" sldId="260"/>
        </pc:sldMkLst>
      </pc:sldChg>
      <pc:sldChg chg="addSp delSp modSp mod">
        <pc:chgData name="Ragnhild Halvorsrud" userId="917ea340-fd63-490f-a7db-68428d24cf32" providerId="ADAL" clId="{1479FDED-A3CA-49AF-99D6-4BBC61FD9749}" dt="2025-07-06T14:34:25.605" v="3060" actId="207"/>
        <pc:sldMkLst>
          <pc:docMk/>
          <pc:sldMk cId="3354769652" sldId="3948"/>
        </pc:sldMkLst>
      </pc:sldChg>
      <pc:sldChg chg="addSp delSp modSp del mod setBg">
        <pc:chgData name="Ragnhild Halvorsrud" userId="917ea340-fd63-490f-a7db-68428d24cf32" providerId="ADAL" clId="{1479FDED-A3CA-49AF-99D6-4BBC61FD9749}" dt="2025-07-02T12:17:12.135" v="2346" actId="47"/>
        <pc:sldMkLst>
          <pc:docMk/>
          <pc:sldMk cId="1255127061" sldId="3949"/>
        </pc:sldMkLst>
      </pc:sldChg>
      <pc:sldChg chg="addSp delSp modSp del mod">
        <pc:chgData name="Ragnhild Halvorsrud" userId="917ea340-fd63-490f-a7db-68428d24cf32" providerId="ADAL" clId="{1479FDED-A3CA-49AF-99D6-4BBC61FD9749}" dt="2025-07-03T10:30:32.909" v="2556" actId="47"/>
        <pc:sldMkLst>
          <pc:docMk/>
          <pc:sldMk cId="4145793950" sldId="3950"/>
        </pc:sldMkLst>
      </pc:sldChg>
      <pc:sldChg chg="del">
        <pc:chgData name="Ragnhild Halvorsrud" userId="917ea340-fd63-490f-a7db-68428d24cf32" providerId="ADAL" clId="{1479FDED-A3CA-49AF-99D6-4BBC61FD9749}" dt="2025-07-01T09:36:16.030" v="615" actId="47"/>
        <pc:sldMkLst>
          <pc:docMk/>
          <pc:sldMk cId="132911346" sldId="3951"/>
        </pc:sldMkLst>
      </pc:sldChg>
      <pc:sldChg chg="modSp del mod ord">
        <pc:chgData name="Ragnhild Halvorsrud" userId="917ea340-fd63-490f-a7db-68428d24cf32" providerId="ADAL" clId="{1479FDED-A3CA-49AF-99D6-4BBC61FD9749}" dt="2025-07-02T12:38:46.485" v="2491" actId="47"/>
        <pc:sldMkLst>
          <pc:docMk/>
          <pc:sldMk cId="2558603074" sldId="3952"/>
        </pc:sldMkLst>
      </pc:sldChg>
      <pc:sldChg chg="addSp delSp modSp del mod ord">
        <pc:chgData name="Ragnhild Halvorsrud" userId="917ea340-fd63-490f-a7db-68428d24cf32" providerId="ADAL" clId="{1479FDED-A3CA-49AF-99D6-4BBC61FD9749}" dt="2025-07-02T13:18:21.349" v="2555" actId="47"/>
        <pc:sldMkLst>
          <pc:docMk/>
          <pc:sldMk cId="731757028" sldId="3953"/>
        </pc:sldMkLst>
      </pc:sldChg>
      <pc:sldChg chg="modSp del mod ord">
        <pc:chgData name="Ragnhild Halvorsrud" userId="917ea340-fd63-490f-a7db-68428d24cf32" providerId="ADAL" clId="{1479FDED-A3CA-49AF-99D6-4BBC61FD9749}" dt="2025-07-02T12:34:03.870" v="2445" actId="47"/>
        <pc:sldMkLst>
          <pc:docMk/>
          <pc:sldMk cId="2300802689" sldId="3955"/>
        </pc:sldMkLst>
      </pc:sldChg>
      <pc:sldChg chg="del">
        <pc:chgData name="Ragnhild Halvorsrud" userId="917ea340-fd63-490f-a7db-68428d24cf32" providerId="ADAL" clId="{1479FDED-A3CA-49AF-99D6-4BBC61FD9749}" dt="2025-07-01T09:36:34.786" v="646" actId="47"/>
        <pc:sldMkLst>
          <pc:docMk/>
          <pc:sldMk cId="3399942048" sldId="3956"/>
        </pc:sldMkLst>
      </pc:sldChg>
      <pc:sldChg chg="delSp modSp mod ord">
        <pc:chgData name="Ragnhild Halvorsrud" userId="917ea340-fd63-490f-a7db-68428d24cf32" providerId="ADAL" clId="{1479FDED-A3CA-49AF-99D6-4BBC61FD9749}" dt="2025-07-06T14:31:31.472" v="2814" actId="478"/>
        <pc:sldMkLst>
          <pc:docMk/>
          <pc:sldMk cId="2701821834" sldId="3957"/>
        </pc:sldMkLst>
      </pc:sldChg>
      <pc:sldChg chg="modSp mod ord">
        <pc:chgData name="Ragnhild Halvorsrud" userId="917ea340-fd63-490f-a7db-68428d24cf32" providerId="ADAL" clId="{1479FDED-A3CA-49AF-99D6-4BBC61FD9749}" dt="2025-07-02T13:17:04.621" v="2529"/>
        <pc:sldMkLst>
          <pc:docMk/>
          <pc:sldMk cId="1089275576" sldId="3959"/>
        </pc:sldMkLst>
      </pc:sldChg>
      <pc:sldChg chg="delSp modSp add mod ord">
        <pc:chgData name="Ragnhild Halvorsrud" userId="917ea340-fd63-490f-a7db-68428d24cf32" providerId="ADAL" clId="{1479FDED-A3CA-49AF-99D6-4BBC61FD9749}" dt="2025-07-06T14:31:18.637" v="2771" actId="478"/>
        <pc:sldMkLst>
          <pc:docMk/>
          <pc:sldMk cId="2124165618" sldId="3960"/>
        </pc:sldMkLst>
      </pc:sldChg>
      <pc:sldChg chg="delSp modSp add del mod ord">
        <pc:chgData name="Ragnhild Halvorsrud" userId="917ea340-fd63-490f-a7db-68428d24cf32" providerId="ADAL" clId="{1479FDED-A3CA-49AF-99D6-4BBC61FD9749}" dt="2025-07-06T14:31:33.400" v="2815" actId="47"/>
        <pc:sldMkLst>
          <pc:docMk/>
          <pc:sldMk cId="3659598420" sldId="3961"/>
        </pc:sldMkLst>
      </pc:sldChg>
      <pc:sldChg chg="delSp modSp add del mod ord">
        <pc:chgData name="Ragnhild Halvorsrud" userId="917ea340-fd63-490f-a7db-68428d24cf32" providerId="ADAL" clId="{1479FDED-A3CA-49AF-99D6-4BBC61FD9749}" dt="2025-07-06T14:31:34.152" v="2816" actId="47"/>
        <pc:sldMkLst>
          <pc:docMk/>
          <pc:sldMk cId="3251598584" sldId="3962"/>
        </pc:sldMkLst>
      </pc:sldChg>
      <pc:sldChg chg="modSp add mod ord">
        <pc:chgData name="Ragnhild Halvorsrud" userId="917ea340-fd63-490f-a7db-68428d24cf32" providerId="ADAL" clId="{1479FDED-A3CA-49AF-99D6-4BBC61FD9749}" dt="2025-07-06T14:31:08.404" v="2769" actId="20577"/>
        <pc:sldMkLst>
          <pc:docMk/>
          <pc:sldMk cId="497772767" sldId="3963"/>
        </pc:sldMkLst>
      </pc:sldChg>
      <pc:sldChg chg="new setBg">
        <pc:chgData name="Ragnhild Halvorsrud" userId="917ea340-fd63-490f-a7db-68428d24cf32" providerId="ADAL" clId="{1479FDED-A3CA-49AF-99D6-4BBC61FD9749}" dt="2025-07-02T10:07:24.690" v="1741"/>
        <pc:sldMkLst>
          <pc:docMk/>
          <pc:sldMk cId="1311071341" sldId="3964"/>
        </pc:sldMkLst>
      </pc:sldChg>
      <pc:sldChg chg="addSp modSp new del mod setBg">
        <pc:chgData name="Ragnhild Halvorsrud" userId="917ea340-fd63-490f-a7db-68428d24cf32" providerId="ADAL" clId="{1479FDED-A3CA-49AF-99D6-4BBC61FD9749}" dt="2025-07-02T11:15:22.715" v="2040" actId="47"/>
        <pc:sldMkLst>
          <pc:docMk/>
          <pc:sldMk cId="4147308987" sldId="3965"/>
        </pc:sldMkLst>
      </pc:sldChg>
      <pc:sldChg chg="addSp delSp modSp new mod setBg">
        <pc:chgData name="Ragnhild Halvorsrud" userId="917ea340-fd63-490f-a7db-68428d24cf32" providerId="ADAL" clId="{1479FDED-A3CA-49AF-99D6-4BBC61FD9749}" dt="2025-07-02T13:16:24.057" v="2526"/>
        <pc:sldMkLst>
          <pc:docMk/>
          <pc:sldMk cId="3291636618" sldId="3966"/>
        </pc:sldMkLst>
      </pc:sldChg>
      <pc:sldChg chg="addSp modSp add del mod ord">
        <pc:chgData name="Ragnhild Halvorsrud" userId="917ea340-fd63-490f-a7db-68428d24cf32" providerId="ADAL" clId="{1479FDED-A3CA-49AF-99D6-4BBC61FD9749}" dt="2025-07-02T12:33:27.724" v="2440" actId="47"/>
        <pc:sldMkLst>
          <pc:docMk/>
          <pc:sldMk cId="3811698920" sldId="3967"/>
        </pc:sldMkLst>
      </pc:sldChg>
      <pc:sldChg chg="add">
        <pc:chgData name="Ragnhild Halvorsrud" userId="917ea340-fd63-490f-a7db-68428d24cf32" providerId="ADAL" clId="{1479FDED-A3CA-49AF-99D6-4BBC61FD9749}" dt="2025-07-02T11:14:01.944" v="2032" actId="2890"/>
        <pc:sldMkLst>
          <pc:docMk/>
          <pc:sldMk cId="3532235806" sldId="3968"/>
        </pc:sldMkLst>
      </pc:sldChg>
      <pc:sldChg chg="new ord setBg">
        <pc:chgData name="Ragnhild Halvorsrud" userId="917ea340-fd63-490f-a7db-68428d24cf32" providerId="ADAL" clId="{1479FDED-A3CA-49AF-99D6-4BBC61FD9749}" dt="2025-07-02T11:51:14.254" v="2334"/>
        <pc:sldMkLst>
          <pc:docMk/>
          <pc:sldMk cId="2501992659" sldId="3969"/>
        </pc:sldMkLst>
      </pc:sldChg>
      <pc:sldChg chg="addSp modSp new add del mod setBg">
        <pc:chgData name="Ragnhild Halvorsrud" userId="917ea340-fd63-490f-a7db-68428d24cf32" providerId="ADAL" clId="{1479FDED-A3CA-49AF-99D6-4BBC61FD9749}" dt="2025-07-06T14:33:05.862" v="2982" actId="20577"/>
        <pc:sldMkLst>
          <pc:docMk/>
          <pc:sldMk cId="3038358348" sldId="3970"/>
        </pc:sldMkLst>
      </pc:sldChg>
      <pc:sldChg chg="addSp modSp add mod ord setBg">
        <pc:chgData name="Ragnhild Halvorsrud" userId="917ea340-fd63-490f-a7db-68428d24cf32" providerId="ADAL" clId="{1479FDED-A3CA-49AF-99D6-4BBC61FD9749}" dt="2025-07-06T14:30:21.268" v="2712" actId="20577"/>
        <pc:sldMkLst>
          <pc:docMk/>
          <pc:sldMk cId="2746174360" sldId="3971"/>
        </pc:sldMkLst>
      </pc:sldChg>
      <pc:sldChg chg="add setBg">
        <pc:chgData name="Ragnhild Halvorsrud" userId="917ea340-fd63-490f-a7db-68428d24cf32" providerId="ADAL" clId="{1479FDED-A3CA-49AF-99D6-4BBC61FD9749}" dt="2025-07-02T11:51:35.171" v="2339"/>
        <pc:sldMkLst>
          <pc:docMk/>
          <pc:sldMk cId="3968963907" sldId="3972"/>
        </pc:sldMkLst>
      </pc:sldChg>
      <pc:sldChg chg="add del">
        <pc:chgData name="Ragnhild Halvorsrud" userId="917ea340-fd63-490f-a7db-68428d24cf32" providerId="ADAL" clId="{1479FDED-A3CA-49AF-99D6-4BBC61FD9749}" dt="2025-07-03T10:30:33.740" v="2557" actId="47"/>
        <pc:sldMkLst>
          <pc:docMk/>
          <pc:sldMk cId="2210142791" sldId="3973"/>
        </pc:sldMkLst>
      </pc:sldChg>
      <pc:sldChg chg="add del setBg">
        <pc:chgData name="Ragnhild Halvorsrud" userId="917ea340-fd63-490f-a7db-68428d24cf32" providerId="ADAL" clId="{1479FDED-A3CA-49AF-99D6-4BBC61FD9749}" dt="2025-07-02T12:17:08.515" v="2345" actId="47"/>
        <pc:sldMkLst>
          <pc:docMk/>
          <pc:sldMk cId="3133116734" sldId="3973"/>
        </pc:sldMkLst>
      </pc:sldChg>
      <pc:sldChg chg="delSp modSp new del mod ord modClrScheme chgLayout">
        <pc:chgData name="Ragnhild Halvorsrud" userId="917ea340-fd63-490f-a7db-68428d24cf32" providerId="ADAL" clId="{1479FDED-A3CA-49AF-99D6-4BBC61FD9749}" dt="2025-07-02T12:31:00.421" v="2418" actId="47"/>
        <pc:sldMkLst>
          <pc:docMk/>
          <pc:sldMk cId="2444742019" sldId="3974"/>
        </pc:sldMkLst>
      </pc:sldChg>
      <pc:sldChg chg="add">
        <pc:chgData name="Ragnhild Halvorsrud" userId="917ea340-fd63-490f-a7db-68428d24cf32" providerId="ADAL" clId="{1479FDED-A3CA-49AF-99D6-4BBC61FD9749}" dt="2025-07-02T12:32:14.957" v="2425" actId="2890"/>
        <pc:sldMkLst>
          <pc:docMk/>
          <pc:sldMk cId="4079832063" sldId="3974"/>
        </pc:sldMkLst>
      </pc:sldChg>
      <pc:sldChg chg="add del ord">
        <pc:chgData name="Ragnhild Halvorsrud" userId="917ea340-fd63-490f-a7db-68428d24cf32" providerId="ADAL" clId="{1479FDED-A3CA-49AF-99D6-4BBC61FD9749}" dt="2025-07-02T12:32:12.457" v="2424" actId="47"/>
        <pc:sldMkLst>
          <pc:docMk/>
          <pc:sldMk cId="160799487" sldId="3975"/>
        </pc:sldMkLst>
      </pc:sldChg>
      <pc:sldChg chg="addSp delSp modSp add mod ord setBg">
        <pc:chgData name="Ragnhild Halvorsrud" userId="917ea340-fd63-490f-a7db-68428d24cf32" providerId="ADAL" clId="{1479FDED-A3CA-49AF-99D6-4BBC61FD9749}" dt="2025-07-02T12:39:31.018" v="2497"/>
        <pc:sldMkLst>
          <pc:docMk/>
          <pc:sldMk cId="4160614722" sldId="3975"/>
        </pc:sldMkLst>
      </pc:sldChg>
      <pc:sldChg chg="add">
        <pc:chgData name="Ragnhild Halvorsrud" userId="917ea340-fd63-490f-a7db-68428d24cf32" providerId="ADAL" clId="{1479FDED-A3CA-49AF-99D6-4BBC61FD9749}" dt="2025-07-02T12:33:03.123" v="2435" actId="2890"/>
        <pc:sldMkLst>
          <pc:docMk/>
          <pc:sldMk cId="3228151890" sldId="3976"/>
        </pc:sldMkLst>
      </pc:sldChg>
      <pc:sldChg chg="add del">
        <pc:chgData name="Ragnhild Halvorsrud" userId="917ea340-fd63-490f-a7db-68428d24cf32" providerId="ADAL" clId="{1479FDED-A3CA-49AF-99D6-4BBC61FD9749}" dt="2025-07-06T14:13:54.291" v="2583" actId="47"/>
        <pc:sldMkLst>
          <pc:docMk/>
          <pc:sldMk cId="3423984569" sldId="3977"/>
        </pc:sldMkLst>
      </pc:sldChg>
      <pc:sldChg chg="addSp delSp modSp add del mod setBg">
        <pc:chgData name="Ragnhild Halvorsrud" userId="917ea340-fd63-490f-a7db-68428d24cf32" providerId="ADAL" clId="{1479FDED-A3CA-49AF-99D6-4BBC61FD9749}" dt="2025-07-02T13:16:45.992" v="2527" actId="47"/>
        <pc:sldMkLst>
          <pc:docMk/>
          <pc:sldMk cId="4142134116" sldId="3978"/>
        </pc:sldMkLst>
      </pc:sldChg>
      <pc:sldChg chg="add del">
        <pc:chgData name="Ragnhild Halvorsrud" userId="917ea340-fd63-490f-a7db-68428d24cf32" providerId="ADAL" clId="{1479FDED-A3CA-49AF-99D6-4BBC61FD9749}" dt="2025-07-06T14:13:58.352" v="2584" actId="47"/>
        <pc:sldMkLst>
          <pc:docMk/>
          <pc:sldMk cId="2237313695" sldId="3979"/>
        </pc:sldMkLst>
      </pc:sldChg>
      <pc:sldChg chg="addSp modSp add mod ord">
        <pc:chgData name="Ragnhild Halvorsrud" userId="917ea340-fd63-490f-a7db-68428d24cf32" providerId="ADAL" clId="{1479FDED-A3CA-49AF-99D6-4BBC61FD9749}" dt="2025-07-06T14:30:49.215" v="2742" actId="313"/>
        <pc:sldMkLst>
          <pc:docMk/>
          <pc:sldMk cId="4192614803" sldId="3980"/>
        </pc:sldMkLst>
      </pc:sldChg>
      <pc:sldChg chg="modSp add mod ord">
        <pc:chgData name="Ragnhild Halvorsrud" userId="917ea340-fd63-490f-a7db-68428d24cf32" providerId="ADAL" clId="{1479FDED-A3CA-49AF-99D6-4BBC61FD9749}" dt="2025-07-02T13:17:54.373" v="2554" actId="5793"/>
        <pc:sldMkLst>
          <pc:docMk/>
          <pc:sldMk cId="593969559" sldId="3981"/>
        </pc:sldMkLst>
      </pc:sldChg>
      <pc:sldChg chg="add del ord">
        <pc:chgData name="Ragnhild Halvorsrud" userId="917ea340-fd63-490f-a7db-68428d24cf32" providerId="ADAL" clId="{1479FDED-A3CA-49AF-99D6-4BBC61FD9749}" dt="2025-07-02T13:17:28.428" v="2533" actId="47"/>
        <pc:sldMkLst>
          <pc:docMk/>
          <pc:sldMk cId="1610879487" sldId="3981"/>
        </pc:sldMkLst>
      </pc:sldChg>
      <pc:sldMasterChg chg="del delSldLayout">
        <pc:chgData name="Ragnhild Halvorsrud" userId="917ea340-fd63-490f-a7db-68428d24cf32" providerId="ADAL" clId="{1479FDED-A3CA-49AF-99D6-4BBC61FD9749}" dt="2025-07-02T10:07:35.947" v="1742" actId="47"/>
        <pc:sldMasterMkLst>
          <pc:docMk/>
          <pc:sldMasterMk cId="1061289530" sldId="2147483688"/>
        </pc:sldMasterMkLst>
        <pc:sldLayoutChg chg="del">
          <pc:chgData name="Ragnhild Halvorsrud" userId="917ea340-fd63-490f-a7db-68428d24cf32" providerId="ADAL" clId="{1479FDED-A3CA-49AF-99D6-4BBC61FD9749}" dt="2025-07-02T10:07:35.947" v="1742" actId="47"/>
          <pc:sldLayoutMkLst>
            <pc:docMk/>
            <pc:sldMasterMk cId="1061289530" sldId="2147483688"/>
            <pc:sldLayoutMk cId="4082262979" sldId="2147483689"/>
          </pc:sldLayoutMkLst>
        </pc:sldLayoutChg>
        <pc:sldLayoutChg chg="del">
          <pc:chgData name="Ragnhild Halvorsrud" userId="917ea340-fd63-490f-a7db-68428d24cf32" providerId="ADAL" clId="{1479FDED-A3CA-49AF-99D6-4BBC61FD9749}" dt="2025-07-02T10:07:35.947" v="1742" actId="47"/>
          <pc:sldLayoutMkLst>
            <pc:docMk/>
            <pc:sldMasterMk cId="1061289530" sldId="2147483688"/>
            <pc:sldLayoutMk cId="635100128" sldId="2147483690"/>
          </pc:sldLayoutMkLst>
        </pc:sldLayoutChg>
        <pc:sldLayoutChg chg="del">
          <pc:chgData name="Ragnhild Halvorsrud" userId="917ea340-fd63-490f-a7db-68428d24cf32" providerId="ADAL" clId="{1479FDED-A3CA-49AF-99D6-4BBC61FD9749}" dt="2025-07-02T10:07:35.947" v="1742" actId="47"/>
          <pc:sldLayoutMkLst>
            <pc:docMk/>
            <pc:sldMasterMk cId="1061289530" sldId="2147483688"/>
            <pc:sldLayoutMk cId="3511527030" sldId="2147483691"/>
          </pc:sldLayoutMkLst>
        </pc:sldLayoutChg>
        <pc:sldLayoutChg chg="del">
          <pc:chgData name="Ragnhild Halvorsrud" userId="917ea340-fd63-490f-a7db-68428d24cf32" providerId="ADAL" clId="{1479FDED-A3CA-49AF-99D6-4BBC61FD9749}" dt="2025-07-02T10:07:35.947" v="1742" actId="47"/>
          <pc:sldLayoutMkLst>
            <pc:docMk/>
            <pc:sldMasterMk cId="1061289530" sldId="2147483688"/>
            <pc:sldLayoutMk cId="2921614009" sldId="2147483692"/>
          </pc:sldLayoutMkLst>
        </pc:sldLayoutChg>
        <pc:sldLayoutChg chg="del">
          <pc:chgData name="Ragnhild Halvorsrud" userId="917ea340-fd63-490f-a7db-68428d24cf32" providerId="ADAL" clId="{1479FDED-A3CA-49AF-99D6-4BBC61FD9749}" dt="2025-07-02T10:07:35.947" v="1742" actId="47"/>
          <pc:sldLayoutMkLst>
            <pc:docMk/>
            <pc:sldMasterMk cId="1061289530" sldId="2147483688"/>
            <pc:sldLayoutMk cId="1405774134" sldId="2147483693"/>
          </pc:sldLayoutMkLst>
        </pc:sldLayoutChg>
        <pc:sldLayoutChg chg="del">
          <pc:chgData name="Ragnhild Halvorsrud" userId="917ea340-fd63-490f-a7db-68428d24cf32" providerId="ADAL" clId="{1479FDED-A3CA-49AF-99D6-4BBC61FD9749}" dt="2025-07-02T10:07:35.947" v="1742" actId="47"/>
          <pc:sldLayoutMkLst>
            <pc:docMk/>
            <pc:sldMasterMk cId="1061289530" sldId="2147483688"/>
            <pc:sldLayoutMk cId="4135100204" sldId="2147483694"/>
          </pc:sldLayoutMkLst>
        </pc:sldLayoutChg>
        <pc:sldLayoutChg chg="del">
          <pc:chgData name="Ragnhild Halvorsrud" userId="917ea340-fd63-490f-a7db-68428d24cf32" providerId="ADAL" clId="{1479FDED-A3CA-49AF-99D6-4BBC61FD9749}" dt="2025-07-02T10:07:35.947" v="1742" actId="47"/>
          <pc:sldLayoutMkLst>
            <pc:docMk/>
            <pc:sldMasterMk cId="1061289530" sldId="2147483688"/>
            <pc:sldLayoutMk cId="2991720031" sldId="2147483695"/>
          </pc:sldLayoutMkLst>
        </pc:sldLayoutChg>
        <pc:sldLayoutChg chg="del">
          <pc:chgData name="Ragnhild Halvorsrud" userId="917ea340-fd63-490f-a7db-68428d24cf32" providerId="ADAL" clId="{1479FDED-A3CA-49AF-99D6-4BBC61FD9749}" dt="2025-07-02T10:07:35.947" v="1742" actId="47"/>
          <pc:sldLayoutMkLst>
            <pc:docMk/>
            <pc:sldMasterMk cId="1061289530" sldId="2147483688"/>
            <pc:sldLayoutMk cId="459218880" sldId="2147483696"/>
          </pc:sldLayoutMkLst>
        </pc:sldLayoutChg>
        <pc:sldLayoutChg chg="del">
          <pc:chgData name="Ragnhild Halvorsrud" userId="917ea340-fd63-490f-a7db-68428d24cf32" providerId="ADAL" clId="{1479FDED-A3CA-49AF-99D6-4BBC61FD9749}" dt="2025-07-02T10:07:35.947" v="1742" actId="47"/>
          <pc:sldLayoutMkLst>
            <pc:docMk/>
            <pc:sldMasterMk cId="1061289530" sldId="2147483688"/>
            <pc:sldLayoutMk cId="4193690611" sldId="2147483697"/>
          </pc:sldLayoutMkLst>
        </pc:sldLayoutChg>
        <pc:sldLayoutChg chg="del">
          <pc:chgData name="Ragnhild Halvorsrud" userId="917ea340-fd63-490f-a7db-68428d24cf32" providerId="ADAL" clId="{1479FDED-A3CA-49AF-99D6-4BBC61FD9749}" dt="2025-07-02T10:07:35.947" v="1742" actId="47"/>
          <pc:sldLayoutMkLst>
            <pc:docMk/>
            <pc:sldMasterMk cId="1061289530" sldId="2147483688"/>
            <pc:sldLayoutMk cId="710904962" sldId="2147483698"/>
          </pc:sldLayoutMkLst>
        </pc:sldLayoutChg>
        <pc:sldLayoutChg chg="del">
          <pc:chgData name="Ragnhild Halvorsrud" userId="917ea340-fd63-490f-a7db-68428d24cf32" providerId="ADAL" clId="{1479FDED-A3CA-49AF-99D6-4BBC61FD9749}" dt="2025-07-02T10:07:35.947" v="1742" actId="47"/>
          <pc:sldLayoutMkLst>
            <pc:docMk/>
            <pc:sldMasterMk cId="1061289530" sldId="2147483688"/>
            <pc:sldLayoutMk cId="3539147687" sldId="2147483699"/>
          </pc:sldLayoutMkLst>
        </pc:sldLayoutChg>
      </pc:sldMasterChg>
    </pc:docChg>
  </pc:docChgLst>
  <pc:docChgLst>
    <pc:chgData name="Ragnhild Halvorsrud" userId="917ea340-fd63-490f-a7db-68428d24cf32" providerId="ADAL" clId="{6FA999E9-229C-4E9A-8ABA-655365537A19}"/>
    <pc:docChg chg="undo custSel addSld delSld modSld sldOrd">
      <pc:chgData name="Ragnhild Halvorsrud" userId="917ea340-fd63-490f-a7db-68428d24cf32" providerId="ADAL" clId="{6FA999E9-229C-4E9A-8ABA-655365537A19}" dt="2025-09-17T11:07:20.825" v="572" actId="20577"/>
      <pc:docMkLst>
        <pc:docMk/>
      </pc:docMkLst>
      <pc:sldChg chg="modSp mod">
        <pc:chgData name="Ragnhild Halvorsrud" userId="917ea340-fd63-490f-a7db-68428d24cf32" providerId="ADAL" clId="{6FA999E9-229C-4E9A-8ABA-655365537A19}" dt="2025-09-17T11:07:20.825" v="572" actId="20577"/>
        <pc:sldMkLst>
          <pc:docMk/>
          <pc:sldMk cId="3354769652" sldId="3948"/>
        </pc:sldMkLst>
        <pc:spChg chg="mod">
          <ac:chgData name="Ragnhild Halvorsrud" userId="917ea340-fd63-490f-a7db-68428d24cf32" providerId="ADAL" clId="{6FA999E9-229C-4E9A-8ABA-655365537A19}" dt="2025-09-17T11:07:20.825" v="572" actId="20577"/>
          <ac:spMkLst>
            <pc:docMk/>
            <pc:sldMk cId="3354769652" sldId="3948"/>
            <ac:spMk id="10" creationId="{02192538-0EBA-AC7D-8EC8-E4446E014A00}"/>
          </ac:spMkLst>
        </pc:spChg>
      </pc:sldChg>
      <pc:sldChg chg="addSp modSp mod">
        <pc:chgData name="Ragnhild Halvorsrud" userId="917ea340-fd63-490f-a7db-68428d24cf32" providerId="ADAL" clId="{6FA999E9-229C-4E9A-8ABA-655365537A19}" dt="2025-09-17T09:30:13.871" v="331" actId="6549"/>
        <pc:sldMkLst>
          <pc:docMk/>
          <pc:sldMk cId="2701821834" sldId="3957"/>
        </pc:sldMkLst>
        <pc:spChg chg="mod">
          <ac:chgData name="Ragnhild Halvorsrud" userId="917ea340-fd63-490f-a7db-68428d24cf32" providerId="ADAL" clId="{6FA999E9-229C-4E9A-8ABA-655365537A19}" dt="2025-09-17T09:30:13.871" v="331" actId="6549"/>
          <ac:spMkLst>
            <pc:docMk/>
            <pc:sldMk cId="2701821834" sldId="3957"/>
            <ac:spMk id="2" creationId="{9F2DD659-E0F6-3FDF-8B8C-92F75FFC3AC0}"/>
          </ac:spMkLst>
        </pc:spChg>
        <pc:spChg chg="add mod">
          <ac:chgData name="Ragnhild Halvorsrud" userId="917ea340-fd63-490f-a7db-68428d24cf32" providerId="ADAL" clId="{6FA999E9-229C-4E9A-8ABA-655365537A19}" dt="2025-09-17T09:30:06.030" v="321" actId="14100"/>
          <ac:spMkLst>
            <pc:docMk/>
            <pc:sldMk cId="2701821834" sldId="3957"/>
            <ac:spMk id="3" creationId="{25AF820D-0C9F-775C-BAA3-F3BBEE74F195}"/>
          </ac:spMkLst>
        </pc:spChg>
      </pc:sldChg>
      <pc:sldChg chg="del">
        <pc:chgData name="Ragnhild Halvorsrud" userId="917ea340-fd63-490f-a7db-68428d24cf32" providerId="ADAL" clId="{6FA999E9-229C-4E9A-8ABA-655365537A19}" dt="2025-09-17T09:32:24.315" v="409" actId="47"/>
        <pc:sldMkLst>
          <pc:docMk/>
          <pc:sldMk cId="1089275576" sldId="3959"/>
        </pc:sldMkLst>
      </pc:sldChg>
      <pc:sldChg chg="addSp delSp modSp del mod">
        <pc:chgData name="Ragnhild Halvorsrud" userId="917ea340-fd63-490f-a7db-68428d24cf32" providerId="ADAL" clId="{6FA999E9-229C-4E9A-8ABA-655365537A19}" dt="2025-09-17T09:25:14.556" v="24" actId="47"/>
        <pc:sldMkLst>
          <pc:docMk/>
          <pc:sldMk cId="2124165618" sldId="3960"/>
        </pc:sldMkLst>
        <pc:spChg chg="del">
          <ac:chgData name="Ragnhild Halvorsrud" userId="917ea340-fd63-490f-a7db-68428d24cf32" providerId="ADAL" clId="{6FA999E9-229C-4E9A-8ABA-655365537A19}" dt="2025-09-17T09:24:53.885" v="21" actId="478"/>
          <ac:spMkLst>
            <pc:docMk/>
            <pc:sldMk cId="2124165618" sldId="3960"/>
            <ac:spMk id="2" creationId="{D19E8BB2-A30F-DA72-43EE-7E4932F2DEB6}"/>
          </ac:spMkLst>
        </pc:spChg>
        <pc:spChg chg="add mod">
          <ac:chgData name="Ragnhild Halvorsrud" userId="917ea340-fd63-490f-a7db-68428d24cf32" providerId="ADAL" clId="{6FA999E9-229C-4E9A-8ABA-655365537A19}" dt="2025-09-17T09:24:48.897" v="20"/>
          <ac:spMkLst>
            <pc:docMk/>
            <pc:sldMk cId="2124165618" sldId="3960"/>
            <ac:spMk id="3" creationId="{912A718C-584D-0172-C2FF-1D358BD4D7DF}"/>
          </ac:spMkLst>
        </pc:spChg>
        <pc:spChg chg="add mod">
          <ac:chgData name="Ragnhild Halvorsrud" userId="917ea340-fd63-490f-a7db-68428d24cf32" providerId="ADAL" clId="{6FA999E9-229C-4E9A-8ABA-655365537A19}" dt="2025-09-17T09:24:53.885" v="21" actId="478"/>
          <ac:spMkLst>
            <pc:docMk/>
            <pc:sldMk cId="2124165618" sldId="3960"/>
            <ac:spMk id="5" creationId="{476D88D4-0191-22C8-D84A-EF42646D50BF}"/>
          </ac:spMkLst>
        </pc:spChg>
      </pc:sldChg>
      <pc:sldChg chg="del">
        <pc:chgData name="Ragnhild Halvorsrud" userId="917ea340-fd63-490f-a7db-68428d24cf32" providerId="ADAL" clId="{6FA999E9-229C-4E9A-8ABA-655365537A19}" dt="2025-09-17T09:23:41.658" v="12" actId="47"/>
        <pc:sldMkLst>
          <pc:docMk/>
          <pc:sldMk cId="497772767" sldId="3963"/>
        </pc:sldMkLst>
      </pc:sldChg>
      <pc:sldChg chg="add del">
        <pc:chgData name="Ragnhild Halvorsrud" userId="917ea340-fd63-490f-a7db-68428d24cf32" providerId="ADAL" clId="{6FA999E9-229C-4E9A-8ABA-655365537A19}" dt="2025-09-17T10:49:27.266" v="543" actId="47"/>
        <pc:sldMkLst>
          <pc:docMk/>
          <pc:sldMk cId="1311071341" sldId="3964"/>
        </pc:sldMkLst>
      </pc:sldChg>
      <pc:sldChg chg="addSp modSp ord">
        <pc:chgData name="Ragnhild Halvorsrud" userId="917ea340-fd63-490f-a7db-68428d24cf32" providerId="ADAL" clId="{6FA999E9-229C-4E9A-8ABA-655365537A19}" dt="2025-09-17T09:34:01.529" v="499"/>
        <pc:sldMkLst>
          <pc:docMk/>
          <pc:sldMk cId="2501992659" sldId="3969"/>
        </pc:sldMkLst>
        <pc:spChg chg="add mod">
          <ac:chgData name="Ragnhild Halvorsrud" userId="917ea340-fd63-490f-a7db-68428d24cf32" providerId="ADAL" clId="{6FA999E9-229C-4E9A-8ABA-655365537A19}" dt="2025-09-17T09:34:01.529" v="499"/>
          <ac:spMkLst>
            <pc:docMk/>
            <pc:sldMk cId="2501992659" sldId="3969"/>
            <ac:spMk id="2" creationId="{D0655CF9-E5DB-E414-A7B4-B98B6D31E5F8}"/>
          </ac:spMkLst>
        </pc:spChg>
        <pc:spChg chg="add mod">
          <ac:chgData name="Ragnhild Halvorsrud" userId="917ea340-fd63-490f-a7db-68428d24cf32" providerId="ADAL" clId="{6FA999E9-229C-4E9A-8ABA-655365537A19}" dt="2025-09-17T09:34:01.529" v="499"/>
          <ac:spMkLst>
            <pc:docMk/>
            <pc:sldMk cId="2501992659" sldId="3969"/>
            <ac:spMk id="3" creationId="{B4D41741-DA4C-AB6F-D52C-9BF26FA921A2}"/>
          </ac:spMkLst>
        </pc:spChg>
      </pc:sldChg>
      <pc:sldChg chg="modSp mod">
        <pc:chgData name="Ragnhild Halvorsrud" userId="917ea340-fd63-490f-a7db-68428d24cf32" providerId="ADAL" clId="{6FA999E9-229C-4E9A-8ABA-655365537A19}" dt="2025-09-17T09:32:50.061" v="476" actId="20577"/>
        <pc:sldMkLst>
          <pc:docMk/>
          <pc:sldMk cId="3038358348" sldId="3970"/>
        </pc:sldMkLst>
        <pc:spChg chg="mod">
          <ac:chgData name="Ragnhild Halvorsrud" userId="917ea340-fd63-490f-a7db-68428d24cf32" providerId="ADAL" clId="{6FA999E9-229C-4E9A-8ABA-655365537A19}" dt="2025-09-17T09:32:50.061" v="476" actId="20577"/>
          <ac:spMkLst>
            <pc:docMk/>
            <pc:sldMk cId="3038358348" sldId="3970"/>
            <ac:spMk id="2" creationId="{F65C529A-1810-2AF5-E942-ECAE417F44EF}"/>
          </ac:spMkLst>
        </pc:spChg>
      </pc:sldChg>
      <pc:sldChg chg="addSp modSp del mod ord">
        <pc:chgData name="Ragnhild Halvorsrud" userId="917ea340-fd63-490f-a7db-68428d24cf32" providerId="ADAL" clId="{6FA999E9-229C-4E9A-8ABA-655365537A19}" dt="2025-09-17T09:29:47.732" v="317" actId="47"/>
        <pc:sldMkLst>
          <pc:docMk/>
          <pc:sldMk cId="4079832063" sldId="3974"/>
        </pc:sldMkLst>
        <pc:spChg chg="add mod">
          <ac:chgData name="Ragnhild Halvorsrud" userId="917ea340-fd63-490f-a7db-68428d24cf32" providerId="ADAL" clId="{6FA999E9-229C-4E9A-8ABA-655365537A19}" dt="2025-09-17T09:24:15.153" v="15" actId="20577"/>
          <ac:spMkLst>
            <pc:docMk/>
            <pc:sldMk cId="4079832063" sldId="3974"/>
            <ac:spMk id="2" creationId="{1183CA0C-B9D9-D4DB-DD93-86BE7FF175B2}"/>
          </ac:spMkLst>
        </pc:spChg>
        <pc:spChg chg="add mod">
          <ac:chgData name="Ragnhild Halvorsrud" userId="917ea340-fd63-490f-a7db-68428d24cf32" providerId="ADAL" clId="{6FA999E9-229C-4E9A-8ABA-655365537A19}" dt="2025-09-17T09:24:21.725" v="19" actId="20577"/>
          <ac:spMkLst>
            <pc:docMk/>
            <pc:sldMk cId="4079832063" sldId="3974"/>
            <ac:spMk id="3" creationId="{528646ED-EA89-6C40-6BF0-9117DA0FBC96}"/>
          </ac:spMkLst>
        </pc:spChg>
      </pc:sldChg>
      <pc:sldChg chg="delSp modSp mod">
        <pc:chgData name="Ragnhild Halvorsrud" userId="917ea340-fd63-490f-a7db-68428d24cf32" providerId="ADAL" clId="{6FA999E9-229C-4E9A-8ABA-655365537A19}" dt="2025-09-17T07:27:56.280" v="8" actId="478"/>
        <pc:sldMkLst>
          <pc:docMk/>
          <pc:sldMk cId="4160614722" sldId="3975"/>
        </pc:sldMkLst>
        <pc:spChg chg="del mod">
          <ac:chgData name="Ragnhild Halvorsrud" userId="917ea340-fd63-490f-a7db-68428d24cf32" providerId="ADAL" clId="{6FA999E9-229C-4E9A-8ABA-655365537A19}" dt="2025-09-17T07:27:56.280" v="8" actId="478"/>
          <ac:spMkLst>
            <pc:docMk/>
            <pc:sldMk cId="4160614722" sldId="3975"/>
            <ac:spMk id="3" creationId="{DAFC8978-0103-B48E-9016-7856628B76A3}"/>
          </ac:spMkLst>
        </pc:spChg>
      </pc:sldChg>
      <pc:sldChg chg="del">
        <pc:chgData name="Ragnhild Halvorsrud" userId="917ea340-fd63-490f-a7db-68428d24cf32" providerId="ADAL" clId="{6FA999E9-229C-4E9A-8ABA-655365537A19}" dt="2025-09-17T10:49:25.805" v="541" actId="47"/>
        <pc:sldMkLst>
          <pc:docMk/>
          <pc:sldMk cId="3228151890" sldId="3976"/>
        </pc:sldMkLst>
      </pc:sldChg>
      <pc:sldChg chg="modSp mod">
        <pc:chgData name="Ragnhild Halvorsrud" userId="917ea340-fd63-490f-a7db-68428d24cf32" providerId="ADAL" clId="{6FA999E9-229C-4E9A-8ABA-655365537A19}" dt="2025-09-17T09:28:35.413" v="266" actId="13926"/>
        <pc:sldMkLst>
          <pc:docMk/>
          <pc:sldMk cId="4192614803" sldId="3980"/>
        </pc:sldMkLst>
        <pc:spChg chg="mod">
          <ac:chgData name="Ragnhild Halvorsrud" userId="917ea340-fd63-490f-a7db-68428d24cf32" providerId="ADAL" clId="{6FA999E9-229C-4E9A-8ABA-655365537A19}" dt="2025-09-17T09:28:35.413" v="266" actId="13926"/>
          <ac:spMkLst>
            <pc:docMk/>
            <pc:sldMk cId="4192614803" sldId="3980"/>
            <ac:spMk id="3" creationId="{CE6BB20B-1ED3-212D-F2A5-0466D007C517}"/>
          </ac:spMkLst>
        </pc:spChg>
      </pc:sldChg>
      <pc:sldChg chg="modSp mod">
        <pc:chgData name="Ragnhild Halvorsrud" userId="917ea340-fd63-490f-a7db-68428d24cf32" providerId="ADAL" clId="{6FA999E9-229C-4E9A-8ABA-655365537A19}" dt="2025-09-17T09:58:30.518" v="501" actId="790"/>
        <pc:sldMkLst>
          <pc:docMk/>
          <pc:sldMk cId="593969559" sldId="3981"/>
        </pc:sldMkLst>
        <pc:spChg chg="mod">
          <ac:chgData name="Ragnhild Halvorsrud" userId="917ea340-fd63-490f-a7db-68428d24cf32" providerId="ADAL" clId="{6FA999E9-229C-4E9A-8ABA-655365537A19}" dt="2025-09-17T09:58:30.518" v="501" actId="790"/>
          <ac:spMkLst>
            <pc:docMk/>
            <pc:sldMk cId="593969559" sldId="3981"/>
            <ac:spMk id="3" creationId="{09AF068F-1D2C-6E1B-6AA2-C546CD5E6C8B}"/>
          </ac:spMkLst>
        </pc:spChg>
      </pc:sldChg>
      <pc:sldChg chg="add del">
        <pc:chgData name="Ragnhild Halvorsrud" userId="917ea340-fd63-490f-a7db-68428d24cf32" providerId="ADAL" clId="{6FA999E9-229C-4E9A-8ABA-655365537A19}" dt="2025-09-17T09:29:46.781" v="316" actId="47"/>
        <pc:sldMkLst>
          <pc:docMk/>
          <pc:sldMk cId="1474763983" sldId="3982"/>
        </pc:sldMkLst>
      </pc:sldChg>
      <pc:sldChg chg="add del">
        <pc:chgData name="Ragnhild Halvorsrud" userId="917ea340-fd63-490f-a7db-68428d24cf32" providerId="ADAL" clId="{6FA999E9-229C-4E9A-8ABA-655365537A19}" dt="2025-09-17T09:26:07.069" v="94" actId="47"/>
        <pc:sldMkLst>
          <pc:docMk/>
          <pc:sldMk cId="477537438" sldId="3983"/>
        </pc:sldMkLst>
      </pc:sldChg>
      <pc:sldChg chg="modSp add del mod">
        <pc:chgData name="Ragnhild Halvorsrud" userId="917ea340-fd63-490f-a7db-68428d24cf32" providerId="ADAL" clId="{6FA999E9-229C-4E9A-8ABA-655365537A19}" dt="2025-09-17T09:30:23.709" v="334" actId="47"/>
        <pc:sldMkLst>
          <pc:docMk/>
          <pc:sldMk cId="2364441038" sldId="3984"/>
        </pc:sldMkLst>
        <pc:spChg chg="mod">
          <ac:chgData name="Ragnhild Halvorsrud" userId="917ea340-fd63-490f-a7db-68428d24cf32" providerId="ADAL" clId="{6FA999E9-229C-4E9A-8ABA-655365537A19}" dt="2025-09-17T09:26:10.657" v="95" actId="20577"/>
          <ac:spMkLst>
            <pc:docMk/>
            <pc:sldMk cId="2364441038" sldId="3984"/>
            <ac:spMk id="2" creationId="{04808F48-F310-7548-BF83-A302F9745E98}"/>
          </ac:spMkLst>
        </pc:spChg>
      </pc:sldChg>
      <pc:sldChg chg="modSp add mod">
        <pc:chgData name="Ragnhild Halvorsrud" userId="917ea340-fd63-490f-a7db-68428d24cf32" providerId="ADAL" clId="{6FA999E9-229C-4E9A-8ABA-655365537A19}" dt="2025-09-17T09:29:35.623" v="314" actId="6549"/>
        <pc:sldMkLst>
          <pc:docMk/>
          <pc:sldMk cId="324746621" sldId="3985"/>
        </pc:sldMkLst>
        <pc:spChg chg="mod">
          <ac:chgData name="Ragnhild Halvorsrud" userId="917ea340-fd63-490f-a7db-68428d24cf32" providerId="ADAL" clId="{6FA999E9-229C-4E9A-8ABA-655365537A19}" dt="2025-09-17T09:29:18.909" v="287" actId="20577"/>
          <ac:spMkLst>
            <pc:docMk/>
            <pc:sldMk cId="324746621" sldId="3985"/>
            <ac:spMk id="2" creationId="{0E51DC86-5F4A-D180-0E80-C8AD3B7CE80B}"/>
          </ac:spMkLst>
        </pc:spChg>
        <pc:spChg chg="mod">
          <ac:chgData name="Ragnhild Halvorsrud" userId="917ea340-fd63-490f-a7db-68428d24cf32" providerId="ADAL" clId="{6FA999E9-229C-4E9A-8ABA-655365537A19}" dt="2025-09-17T09:29:35.623" v="314" actId="6549"/>
          <ac:spMkLst>
            <pc:docMk/>
            <pc:sldMk cId="324746621" sldId="3985"/>
            <ac:spMk id="3" creationId="{0CD36B45-7353-BECF-3333-FF72FC2583EA}"/>
          </ac:spMkLst>
        </pc:spChg>
      </pc:sldChg>
      <pc:sldChg chg="add del setBg">
        <pc:chgData name="Ragnhild Halvorsrud" userId="917ea340-fd63-490f-a7db-68428d24cf32" providerId="ADAL" clId="{6FA999E9-229C-4E9A-8ABA-655365537A19}" dt="2025-09-17T09:29:05.560" v="268"/>
        <pc:sldMkLst>
          <pc:docMk/>
          <pc:sldMk cId="3217736143" sldId="3985"/>
        </pc:sldMkLst>
      </pc:sldChg>
      <pc:sldChg chg="add">
        <pc:chgData name="Ragnhild Halvorsrud" userId="917ea340-fd63-490f-a7db-68428d24cf32" providerId="ADAL" clId="{6FA999E9-229C-4E9A-8ABA-655365537A19}" dt="2025-09-17T09:29:44.962" v="315" actId="2890"/>
        <pc:sldMkLst>
          <pc:docMk/>
          <pc:sldMk cId="3626846455" sldId="3986"/>
        </pc:sldMkLst>
      </pc:sldChg>
      <pc:sldChg chg="modSp add mod">
        <pc:chgData name="Ragnhild Halvorsrud" userId="917ea340-fd63-490f-a7db-68428d24cf32" providerId="ADAL" clId="{6FA999E9-229C-4E9A-8ABA-655365537A19}" dt="2025-09-17T09:30:20.779" v="333" actId="20577"/>
        <pc:sldMkLst>
          <pc:docMk/>
          <pc:sldMk cId="1547404431" sldId="3987"/>
        </pc:sldMkLst>
        <pc:spChg chg="mod">
          <ac:chgData name="Ragnhild Halvorsrud" userId="917ea340-fd63-490f-a7db-68428d24cf32" providerId="ADAL" clId="{6FA999E9-229C-4E9A-8ABA-655365537A19}" dt="2025-09-17T09:30:20.779" v="333" actId="20577"/>
          <ac:spMkLst>
            <pc:docMk/>
            <pc:sldMk cId="1547404431" sldId="3987"/>
            <ac:spMk id="2" creationId="{D7ECC760-9BCE-5126-F354-00881AD55575}"/>
          </ac:spMkLst>
        </pc:spChg>
      </pc:sldChg>
      <pc:sldChg chg="modSp add mod ord">
        <pc:chgData name="Ragnhild Halvorsrud" userId="917ea340-fd63-490f-a7db-68428d24cf32" providerId="ADAL" clId="{6FA999E9-229C-4E9A-8ABA-655365537A19}" dt="2025-09-17T09:31:41.981" v="404" actId="20577"/>
        <pc:sldMkLst>
          <pc:docMk/>
          <pc:sldMk cId="1839314689" sldId="3988"/>
        </pc:sldMkLst>
        <pc:spChg chg="mod">
          <ac:chgData name="Ragnhild Halvorsrud" userId="917ea340-fd63-490f-a7db-68428d24cf32" providerId="ADAL" clId="{6FA999E9-229C-4E9A-8ABA-655365537A19}" dt="2025-09-17T09:31:41.981" v="404" actId="20577"/>
          <ac:spMkLst>
            <pc:docMk/>
            <pc:sldMk cId="1839314689" sldId="3988"/>
            <ac:spMk id="2" creationId="{CA5923FD-A93A-A23C-1088-6BCDFB1A4CE7}"/>
          </ac:spMkLst>
        </pc:spChg>
      </pc:sldChg>
      <pc:sldChg chg="modSp add">
        <pc:chgData name="Ragnhild Halvorsrud" userId="917ea340-fd63-490f-a7db-68428d24cf32" providerId="ADAL" clId="{6FA999E9-229C-4E9A-8ABA-655365537A19}" dt="2025-09-17T09:32:16.399" v="408"/>
        <pc:sldMkLst>
          <pc:docMk/>
          <pc:sldMk cId="647053443" sldId="3989"/>
        </pc:sldMkLst>
        <pc:spChg chg="mod">
          <ac:chgData name="Ragnhild Halvorsrud" userId="917ea340-fd63-490f-a7db-68428d24cf32" providerId="ADAL" clId="{6FA999E9-229C-4E9A-8ABA-655365537A19}" dt="2025-09-17T09:32:16.399" v="408"/>
          <ac:spMkLst>
            <pc:docMk/>
            <pc:sldMk cId="647053443" sldId="3989"/>
            <ac:spMk id="2" creationId="{73B39DA7-517A-FF73-A834-5804F4EEB59D}"/>
          </ac:spMkLst>
        </pc:spChg>
      </pc:sldChg>
      <pc:sldChg chg="modSp add mod">
        <pc:chgData name="Ragnhild Halvorsrud" userId="917ea340-fd63-490f-a7db-68428d24cf32" providerId="ADAL" clId="{6FA999E9-229C-4E9A-8ABA-655365537A19}" dt="2025-09-17T09:33:23.873" v="493" actId="20577"/>
        <pc:sldMkLst>
          <pc:docMk/>
          <pc:sldMk cId="2172529052" sldId="3990"/>
        </pc:sldMkLst>
        <pc:spChg chg="mod">
          <ac:chgData name="Ragnhild Halvorsrud" userId="917ea340-fd63-490f-a7db-68428d24cf32" providerId="ADAL" clId="{6FA999E9-229C-4E9A-8ABA-655365537A19}" dt="2025-09-17T09:33:23.873" v="493" actId="20577"/>
          <ac:spMkLst>
            <pc:docMk/>
            <pc:sldMk cId="2172529052" sldId="3990"/>
            <ac:spMk id="2" creationId="{B9FC5AD0-F416-FF6C-75BE-A2CF52D3DF9B}"/>
          </ac:spMkLst>
        </pc:spChg>
      </pc:sldChg>
      <pc:sldChg chg="modSp add del mod setBg">
        <pc:chgData name="Ragnhild Halvorsrud" userId="917ea340-fd63-490f-a7db-68428d24cf32" providerId="ADAL" clId="{6FA999E9-229C-4E9A-8ABA-655365537A19}" dt="2025-09-17T09:33:15.710" v="484"/>
        <pc:sldMkLst>
          <pc:docMk/>
          <pc:sldMk cId="3722761787" sldId="3990"/>
        </pc:sldMkLst>
        <pc:spChg chg="mod">
          <ac:chgData name="Ragnhild Halvorsrud" userId="917ea340-fd63-490f-a7db-68428d24cf32" providerId="ADAL" clId="{6FA999E9-229C-4E9A-8ABA-655365537A19}" dt="2025-09-17T09:33:13.888" v="483" actId="20577"/>
          <ac:spMkLst>
            <pc:docMk/>
            <pc:sldMk cId="3722761787" sldId="3990"/>
            <ac:spMk id="2" creationId="{6796A42D-C9D2-A42E-DE54-156E8133C582}"/>
          </ac:spMkLst>
        </pc:spChg>
      </pc:sldChg>
      <pc:sldChg chg="add del setBg">
        <pc:chgData name="Ragnhild Halvorsrud" userId="917ea340-fd63-490f-a7db-68428d24cf32" providerId="ADAL" clId="{6FA999E9-229C-4E9A-8ABA-655365537A19}" dt="2025-09-17T09:33:19.794" v="486"/>
        <pc:sldMkLst>
          <pc:docMk/>
          <pc:sldMk cId="3769183442" sldId="3990"/>
        </pc:sldMkLst>
      </pc:sldChg>
      <pc:sldChg chg="modSp add mod ord">
        <pc:chgData name="Ragnhild Halvorsrud" userId="917ea340-fd63-490f-a7db-68428d24cf32" providerId="ADAL" clId="{6FA999E9-229C-4E9A-8ABA-655365537A19}" dt="2025-09-17T10:49:20.404" v="540" actId="13926"/>
        <pc:sldMkLst>
          <pc:docMk/>
          <pc:sldMk cId="203119694" sldId="3991"/>
        </pc:sldMkLst>
        <pc:spChg chg="mod">
          <ac:chgData name="Ragnhild Halvorsrud" userId="917ea340-fd63-490f-a7db-68428d24cf32" providerId="ADAL" clId="{6FA999E9-229C-4E9A-8ABA-655365537A19}" dt="2025-09-17T10:49:01.552" v="518" actId="20577"/>
          <ac:spMkLst>
            <pc:docMk/>
            <pc:sldMk cId="203119694" sldId="3991"/>
            <ac:spMk id="2" creationId="{7A8EFA34-C511-BEF0-3C25-A7562DFBFD13}"/>
          </ac:spMkLst>
        </pc:spChg>
        <pc:spChg chg="mod">
          <ac:chgData name="Ragnhild Halvorsrud" userId="917ea340-fd63-490f-a7db-68428d24cf32" providerId="ADAL" clId="{6FA999E9-229C-4E9A-8ABA-655365537A19}" dt="2025-09-17T10:49:20.404" v="540" actId="13926"/>
          <ac:spMkLst>
            <pc:docMk/>
            <pc:sldMk cId="203119694" sldId="3991"/>
            <ac:spMk id="3" creationId="{FA309D51-52AC-2808-7F6D-6B4BAFB5399B}"/>
          </ac:spMkLst>
        </pc:spChg>
      </pc:sldChg>
      <pc:sldChg chg="add del">
        <pc:chgData name="Ragnhild Halvorsrud" userId="917ea340-fd63-490f-a7db-68428d24cf32" providerId="ADAL" clId="{6FA999E9-229C-4E9A-8ABA-655365537A19}" dt="2025-09-17T09:34:06.259" v="500" actId="47"/>
        <pc:sldMkLst>
          <pc:docMk/>
          <pc:sldMk cId="2434858014" sldId="3991"/>
        </pc:sldMkLst>
      </pc:sldChg>
    </pc:docChg>
  </pc:docChgLst>
  <pc:docChgLst>
    <pc:chgData name="Ingrid Konstanse Ledel Solem" userId="66ad7aca-0161-4161-8383-0a463eac2490" providerId="ADAL" clId="{A539F81E-044D-4FAA-B3B3-9B6165A968E2}"/>
    <pc:docChg chg="undo custSel modSld sldOrd">
      <pc:chgData name="Ingrid Konstanse Ledel Solem" userId="66ad7aca-0161-4161-8383-0a463eac2490" providerId="ADAL" clId="{A539F81E-044D-4FAA-B3B3-9B6165A968E2}" dt="2025-07-04T07:33:42.951" v="17" actId="20578"/>
      <pc:docMkLst>
        <pc:docMk/>
      </pc:docMkLst>
      <pc:sldChg chg="modSp mod ord">
        <pc:chgData name="Ingrid Konstanse Ledel Solem" userId="66ad7aca-0161-4161-8383-0a463eac2490" providerId="ADAL" clId="{A539F81E-044D-4FAA-B3B3-9B6165A968E2}" dt="2025-07-04T07:33:42.951" v="17" actId="20578"/>
        <pc:sldMkLst>
          <pc:docMk/>
          <pc:sldMk cId="497772767" sldId="39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07633C-3AA1-4874-9D0B-76E6150BAF9F}" type="datetimeFigureOut">
              <a:rPr lang="en-GB" smtClean="0"/>
              <a:t>14/10/2025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C21B66-EEAF-4134-B938-41A5B9977DC7}" type="slidenum">
              <a:rPr lang="en-GB" smtClean="0"/>
              <a:t>‹#›</a:t>
            </a:fld>
            <a:endParaRPr lang="en-GB"/>
          </a:p>
        </p:txBody>
      </p:sp>
    </p:spTree>
    <p:extLst>
      <p:ext uri="{BB962C8B-B14F-4D97-AF65-F5344CB8AC3E}">
        <p14:creationId xmlns:p14="http://schemas.microsoft.com/office/powerpoint/2010/main" val="33060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CC21B66-EEAF-4134-B938-41A5B9977DC7}" type="slidenum">
              <a:rPr lang="en-GB" smtClean="0"/>
              <a:t>1</a:t>
            </a:fld>
            <a:endParaRPr lang="en-GB"/>
          </a:p>
        </p:txBody>
      </p:sp>
    </p:spTree>
    <p:extLst>
      <p:ext uri="{BB962C8B-B14F-4D97-AF65-F5344CB8AC3E}">
        <p14:creationId xmlns:p14="http://schemas.microsoft.com/office/powerpoint/2010/main" val="343848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8</a:t>
            </a:fld>
            <a:endParaRPr lang="en-GB"/>
          </a:p>
        </p:txBody>
      </p:sp>
    </p:spTree>
    <p:extLst>
      <p:ext uri="{BB962C8B-B14F-4D97-AF65-F5344CB8AC3E}">
        <p14:creationId xmlns:p14="http://schemas.microsoft.com/office/powerpoint/2010/main" val="350051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9</a:t>
            </a:fld>
            <a:endParaRPr lang="en-GB"/>
          </a:p>
        </p:txBody>
      </p:sp>
    </p:spTree>
    <p:extLst>
      <p:ext uri="{BB962C8B-B14F-4D97-AF65-F5344CB8AC3E}">
        <p14:creationId xmlns:p14="http://schemas.microsoft.com/office/powerpoint/2010/main" val="198428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10</a:t>
            </a:fld>
            <a:endParaRPr lang="en-GB"/>
          </a:p>
        </p:txBody>
      </p:sp>
    </p:spTree>
    <p:extLst>
      <p:ext uri="{BB962C8B-B14F-4D97-AF65-F5344CB8AC3E}">
        <p14:creationId xmlns:p14="http://schemas.microsoft.com/office/powerpoint/2010/main" val="115760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11</a:t>
            </a:fld>
            <a:endParaRPr lang="en-GB"/>
          </a:p>
        </p:txBody>
      </p:sp>
    </p:spTree>
    <p:extLst>
      <p:ext uri="{BB962C8B-B14F-4D97-AF65-F5344CB8AC3E}">
        <p14:creationId xmlns:p14="http://schemas.microsoft.com/office/powerpoint/2010/main" val="61564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12</a:t>
            </a:fld>
            <a:endParaRPr lang="en-GB"/>
          </a:p>
        </p:txBody>
      </p:sp>
    </p:spTree>
    <p:extLst>
      <p:ext uri="{BB962C8B-B14F-4D97-AF65-F5344CB8AC3E}">
        <p14:creationId xmlns:p14="http://schemas.microsoft.com/office/powerpoint/2010/main" val="117238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732-DB9F-0F2E-C372-D0280A57B3D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nb-NO"/>
              <a:t>Click to edit Master title style</a:t>
            </a:r>
          </a:p>
        </p:txBody>
      </p:sp>
      <p:sp>
        <p:nvSpPr>
          <p:cNvPr id="3" name="Subtitle 2">
            <a:extLst>
              <a:ext uri="{FF2B5EF4-FFF2-40B4-BE49-F238E27FC236}">
                <a16:creationId xmlns:a16="http://schemas.microsoft.com/office/drawing/2014/main" id="{B91AF83A-0AC3-51D1-84B3-B53D894FF0A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p>
        </p:txBody>
      </p:sp>
      <p:sp>
        <p:nvSpPr>
          <p:cNvPr id="4" name="Date Placeholder 3">
            <a:extLst>
              <a:ext uri="{FF2B5EF4-FFF2-40B4-BE49-F238E27FC236}">
                <a16:creationId xmlns:a16="http://schemas.microsoft.com/office/drawing/2014/main" id="{AF464C0B-47C2-1B97-8D4C-978AAF6295A5}"/>
              </a:ext>
            </a:extLst>
          </p:cNvPr>
          <p:cNvSpPr>
            <a:spLocks noGrp="1"/>
          </p:cNvSpPr>
          <p:nvPr>
            <p:ph type="dt" sz="half" idx="10"/>
          </p:nvPr>
        </p:nvSpPr>
        <p:spPr/>
        <p:txBody>
          <a:bodyPr/>
          <a:lstStyle/>
          <a:p>
            <a:fld id="{F074C4BF-8077-4AB4-98D8-33BF85F7AC04}" type="datetimeFigureOut">
              <a:rPr lang="nb-NO" smtClean="0"/>
              <a:t>14.10.2025</a:t>
            </a:fld>
            <a:endParaRPr lang="nb-NO"/>
          </a:p>
        </p:txBody>
      </p:sp>
      <p:sp>
        <p:nvSpPr>
          <p:cNvPr id="5" name="Footer Placeholder 4">
            <a:extLst>
              <a:ext uri="{FF2B5EF4-FFF2-40B4-BE49-F238E27FC236}">
                <a16:creationId xmlns:a16="http://schemas.microsoft.com/office/drawing/2014/main" id="{702EEFA4-2590-7AD8-F790-B4AFED4A411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0DEBA0-6341-EA42-A267-FDCB44CE297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318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FB5A-53B1-CAD3-939B-B5FBF7F4E111}"/>
              </a:ext>
            </a:extLst>
          </p:cNvPr>
          <p:cNvSpPr>
            <a:spLocks noGrp="1"/>
          </p:cNvSpPr>
          <p:nvPr>
            <p:ph type="title" hasCustomPrompt="1"/>
          </p:nvPr>
        </p:nvSpPr>
        <p:spPr/>
        <p:txBody>
          <a:bodyPr/>
          <a:lstStyle/>
          <a:p>
            <a:r>
              <a:rPr lang="nb-NO"/>
              <a:t>Click to edit Master title style</a:t>
            </a:r>
          </a:p>
        </p:txBody>
      </p:sp>
      <p:sp>
        <p:nvSpPr>
          <p:cNvPr id="3" name="Vertical Text Placeholder 2">
            <a:extLst>
              <a:ext uri="{FF2B5EF4-FFF2-40B4-BE49-F238E27FC236}">
                <a16:creationId xmlns:a16="http://schemas.microsoft.com/office/drawing/2014/main" id="{F4D9DB7A-7633-A8BE-24A1-F6FCFCC5C1AC}"/>
              </a:ext>
            </a:extLst>
          </p:cNvPr>
          <p:cNvSpPr>
            <a:spLocks noGrp="1"/>
          </p:cNvSpPr>
          <p:nvPr>
            <p:ph type="body" orient="vert" idx="1" hasCustomPrompt="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49FB2627-C47E-B998-7CE5-B58B029BBE0B}"/>
              </a:ext>
            </a:extLst>
          </p:cNvPr>
          <p:cNvSpPr>
            <a:spLocks noGrp="1"/>
          </p:cNvSpPr>
          <p:nvPr>
            <p:ph type="dt" sz="half" idx="10"/>
          </p:nvPr>
        </p:nvSpPr>
        <p:spPr/>
        <p:txBody>
          <a:bodyPr/>
          <a:lstStyle/>
          <a:p>
            <a:fld id="{F074C4BF-8077-4AB4-98D8-33BF85F7AC04}" type="datetimeFigureOut">
              <a:rPr lang="nb-NO" smtClean="0"/>
              <a:t>14.10.2025</a:t>
            </a:fld>
            <a:endParaRPr lang="nb-NO"/>
          </a:p>
        </p:txBody>
      </p:sp>
      <p:sp>
        <p:nvSpPr>
          <p:cNvPr id="5" name="Footer Placeholder 4">
            <a:extLst>
              <a:ext uri="{FF2B5EF4-FFF2-40B4-BE49-F238E27FC236}">
                <a16:creationId xmlns:a16="http://schemas.microsoft.com/office/drawing/2014/main" id="{BE1BC101-2CD0-AF9B-8053-B9C311CA897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180F919-CA95-EDA5-2D99-1118E9B1DE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0139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97FBD-B743-E330-029A-62A3A8480B05}"/>
              </a:ext>
            </a:extLst>
          </p:cNvPr>
          <p:cNvSpPr>
            <a:spLocks noGrp="1"/>
          </p:cNvSpPr>
          <p:nvPr>
            <p:ph type="title" orient="vert" hasCustomPrompt="1"/>
          </p:nvPr>
        </p:nvSpPr>
        <p:spPr>
          <a:xfrm>
            <a:off x="8724900" y="365125"/>
            <a:ext cx="2628900" cy="5811838"/>
          </a:xfrm>
        </p:spPr>
        <p:txBody>
          <a:bodyPr vert="eaVert"/>
          <a:lstStyle/>
          <a:p>
            <a:r>
              <a:rPr lang="nb-NO"/>
              <a:t>Click to edit Master title style</a:t>
            </a:r>
          </a:p>
        </p:txBody>
      </p:sp>
      <p:sp>
        <p:nvSpPr>
          <p:cNvPr id="3" name="Vertical Text Placeholder 2">
            <a:extLst>
              <a:ext uri="{FF2B5EF4-FFF2-40B4-BE49-F238E27FC236}">
                <a16:creationId xmlns:a16="http://schemas.microsoft.com/office/drawing/2014/main" id="{D0D49952-2875-5135-8802-D08DA4775F69}"/>
              </a:ext>
            </a:extLst>
          </p:cNvPr>
          <p:cNvSpPr>
            <a:spLocks noGrp="1"/>
          </p:cNvSpPr>
          <p:nvPr>
            <p:ph type="body" orient="vert" idx="1" hasCustomPrompt="1"/>
          </p:nvPr>
        </p:nvSpPr>
        <p:spPr>
          <a:xfrm>
            <a:off x="838200" y="365125"/>
            <a:ext cx="7734300" cy="5811838"/>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AC74E532-C64E-78F0-694A-09AC03C8851C}"/>
              </a:ext>
            </a:extLst>
          </p:cNvPr>
          <p:cNvSpPr>
            <a:spLocks noGrp="1"/>
          </p:cNvSpPr>
          <p:nvPr>
            <p:ph type="dt" sz="half" idx="10"/>
          </p:nvPr>
        </p:nvSpPr>
        <p:spPr/>
        <p:txBody>
          <a:bodyPr/>
          <a:lstStyle/>
          <a:p>
            <a:fld id="{F074C4BF-8077-4AB4-98D8-33BF85F7AC04}" type="datetimeFigureOut">
              <a:rPr lang="nb-NO" smtClean="0"/>
              <a:t>14.10.2025</a:t>
            </a:fld>
            <a:endParaRPr lang="nb-NO"/>
          </a:p>
        </p:txBody>
      </p:sp>
      <p:sp>
        <p:nvSpPr>
          <p:cNvPr id="5" name="Footer Placeholder 4">
            <a:extLst>
              <a:ext uri="{FF2B5EF4-FFF2-40B4-BE49-F238E27FC236}">
                <a16:creationId xmlns:a16="http://schemas.microsoft.com/office/drawing/2014/main" id="{8E92F9AC-3C38-B4BC-E48B-6D7A1E8399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BE213F-DE9E-7B88-05FD-42F0D78FE764}"/>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771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72831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48349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586740" y="2424685"/>
            <a:ext cx="11230205" cy="2081394"/>
          </a:xfrm>
          <a:noFill/>
        </p:spPr>
        <p:txBody>
          <a:bodyPr wrap="square" lIns="360072" tIns="360072" rIns="360072" bIns="360072" anchor="ctr" anchorCtr="0">
            <a:spAutoFit/>
          </a:bodyPr>
          <a:lstStyle>
            <a:lvl1pPr marL="0" indent="0" algn="l">
              <a:buFont typeface="Arial" panose="020B0604020202020204" pitchFamily="34" charset="0"/>
              <a:buNone/>
              <a:defRPr lang="en-GB" sz="4400" kern="1200" dirty="0">
                <a:solidFill>
                  <a:schemeClr val="tx2"/>
                </a:solidFill>
                <a:latin typeface="+mj-lt"/>
                <a:ea typeface="+mj-ea"/>
                <a:cs typeface="+mj-cs"/>
              </a:defRPr>
            </a:lvl1pPr>
          </a:lstStyle>
          <a:p>
            <a:r>
              <a:rPr lang="nb-NO"/>
              <a:t>Click to edit Master title style</a:t>
            </a:r>
            <a:br>
              <a:rPr lang="nb-NO"/>
            </a:br>
            <a:r>
              <a:rPr lang="nb-NO"/>
              <a:t>sdfsdf </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1005840" y="4576134"/>
            <a:ext cx="10036903" cy="1895785"/>
          </a:xfrm>
        </p:spPr>
        <p:txBody>
          <a:bodyPr/>
          <a:lstStyle>
            <a:lvl1pPr marL="180000" indent="0" algn="l" defTabSz="914537" rtl="0" eaLnBrk="1" latinLnBrk="0" hangingPunct="1">
              <a:lnSpc>
                <a:spcPct val="100000"/>
              </a:lnSpc>
              <a:spcBef>
                <a:spcPts val="0"/>
              </a:spcBef>
              <a:spcAft>
                <a:spcPts val="500"/>
              </a:spcAft>
              <a:buFont typeface="Arial" panose="020B0604020202020204" pitchFamily="34" charset="0"/>
              <a:buNone/>
              <a:defRPr lang="en-GB" sz="2400" kern="1200" baseline="0" dirty="0">
                <a:solidFill>
                  <a:srgbClr val="2E75B6"/>
                </a:solidFill>
                <a:latin typeface="+mn-lt"/>
                <a:ea typeface="+mn-ea"/>
                <a:cs typeface="+mn-cs"/>
              </a:defRPr>
            </a:lvl1pPr>
          </a:lstStyle>
          <a:p>
            <a:pPr lvl="0"/>
            <a:r>
              <a:rPr lang="nb-NO"/>
              <a:t>Ola Nordmann</a:t>
            </a:r>
          </a:p>
        </p:txBody>
      </p:sp>
      <p:pic>
        <p:nvPicPr>
          <p:cNvPr id="12"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79759300-AAF4-3BF5-79F3-6641203993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1338" y="6016856"/>
            <a:ext cx="1358087" cy="53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83BC87-2B79-49D8-C75C-0DD07CE2D5BB}"/>
              </a:ext>
            </a:extLst>
          </p:cNvPr>
          <p:cNvSpPr txBox="1"/>
          <p:nvPr userDrawn="1"/>
        </p:nvSpPr>
        <p:spPr>
          <a:xfrm>
            <a:off x="10639426" y="6495276"/>
            <a:ext cx="1514474" cy="246221"/>
          </a:xfrm>
          <a:prstGeom prst="rect">
            <a:avLst/>
          </a:prstGeom>
          <a:noFill/>
        </p:spPr>
        <p:txBody>
          <a:bodyPr wrap="square" rtlCol="0">
            <a:spAutoFit/>
          </a:bodyPr>
          <a:lstStyle/>
          <a:p>
            <a:r>
              <a:rPr lang="nb-NO" sz="1000"/>
              <a:t>Copyright © SINTEF 2023</a:t>
            </a:r>
          </a:p>
        </p:txBody>
      </p:sp>
      <p:pic>
        <p:nvPicPr>
          <p:cNvPr id="16" name="Picture 15">
            <a:extLst>
              <a:ext uri="{FF2B5EF4-FFF2-40B4-BE49-F238E27FC236}">
                <a16:creationId xmlns:a16="http://schemas.microsoft.com/office/drawing/2014/main" id="{6F612CAA-4597-01E3-48EF-F5E245F12D96}"/>
              </a:ext>
            </a:extLst>
          </p:cNvPr>
          <p:cNvPicPr>
            <a:picLocks noChangeAspect="1"/>
          </p:cNvPicPr>
          <p:nvPr userDrawn="1"/>
        </p:nvPicPr>
        <p:blipFill>
          <a:blip r:embed="rId4"/>
          <a:stretch>
            <a:fillRect/>
          </a:stretch>
        </p:blipFill>
        <p:spPr>
          <a:xfrm>
            <a:off x="8774607" y="179748"/>
            <a:ext cx="3285631" cy="821408"/>
          </a:xfrm>
          <a:prstGeom prst="rect">
            <a:avLst/>
          </a:prstGeom>
        </p:spPr>
      </p:pic>
    </p:spTree>
    <p:extLst>
      <p:ext uri="{BB962C8B-B14F-4D97-AF65-F5344CB8AC3E}">
        <p14:creationId xmlns:p14="http://schemas.microsoft.com/office/powerpoint/2010/main" val="4245710969"/>
      </p:ext>
    </p:extLst>
  </p:cSld>
  <p:clrMapOvr>
    <a:masterClrMapping/>
  </p:clrMapOvr>
  <p:extLst>
    <p:ext uri="{DCECCB84-F9BA-43D5-87BE-67443E8EF086}">
      <p15:sldGuideLst xmlns:p15="http://schemas.microsoft.com/office/powerpoint/2012/main">
        <p15:guide id="2" pos="7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129742" y="2706389"/>
            <a:ext cx="9931043" cy="1427223"/>
          </a:xfrm>
          <a:solidFill>
            <a:schemeClr val="bg1"/>
          </a:solidFill>
        </p:spPr>
        <p:txBody>
          <a:bodyPr wrap="square"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515892" y="4695515"/>
            <a:ext cx="3888486" cy="688522"/>
          </a:xfrm>
        </p:spPr>
        <p:txBody>
          <a:bodyPr/>
          <a:lstStyle>
            <a:lvl1pPr marL="180000" indent="0">
              <a:lnSpc>
                <a:spcPct val="100000"/>
              </a:lnSpc>
              <a:spcBef>
                <a:spcPts val="0"/>
              </a:spcBef>
              <a:spcAft>
                <a:spcPts val="500"/>
              </a:spcAft>
              <a:buNone/>
              <a:defRPr sz="1600" baseline="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72699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7100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42544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5" name="Plassholder for bunntekst 4"/>
          <p:cNvSpPr>
            <a:spLocks noGrp="1"/>
          </p:cNvSpPr>
          <p:nvPr>
            <p:ph type="ftr" sz="quarter" idx="16"/>
          </p:nvPr>
        </p:nvSpPr>
        <p:spPr>
          <a:xfrm>
            <a:off x="954183" y="6514982"/>
            <a:ext cx="7443537" cy="184666"/>
          </a:xfrm>
          <a:prstGeom prst="rect">
            <a:avLst/>
          </a:prstGeom>
        </p:spPr>
        <p:txBody>
          <a:bodyPr/>
          <a:lstStyle/>
          <a:p>
            <a:endParaRPr lang="nb-NO"/>
          </a:p>
        </p:txBody>
      </p:sp>
      <p:sp>
        <p:nvSpPr>
          <p:cNvPr id="6" name="Plassholder for lysbildenummer 5"/>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nb-NO" sz="100"/>
              <a:t> </a:t>
            </a:r>
            <a:endParaRPr lang="nb-NO"/>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0412465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4" name="Plassholder for bunntekst 3"/>
          <p:cNvSpPr>
            <a:spLocks noGrp="1"/>
          </p:cNvSpPr>
          <p:nvPr>
            <p:ph type="ftr" sz="quarter" idx="16"/>
          </p:nvPr>
        </p:nvSpPr>
        <p:spPr>
          <a:xfrm>
            <a:off x="954183" y="6514982"/>
            <a:ext cx="7443537" cy="184666"/>
          </a:xfrm>
          <a:prstGeom prst="rect">
            <a:avLst/>
          </a:prstGeom>
        </p:spPr>
        <p:txBody>
          <a:bodyPr/>
          <a:lstStyle/>
          <a:p>
            <a:endParaRPr lang="nb-NO"/>
          </a:p>
        </p:txBody>
      </p:sp>
      <p:sp>
        <p:nvSpPr>
          <p:cNvPr id="5" name="Plassholder for lysbildenummer 4"/>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nb-NO" sz="100"/>
              <a:t> </a:t>
            </a:r>
            <a:endParaRPr lang="nb-NO"/>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7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73A5-6238-5CB9-A640-652633F41F66}"/>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0E5FC398-66F0-E475-DE95-F21C0D3C6EF0}"/>
              </a:ext>
            </a:extLst>
          </p:cNvPr>
          <p:cNvSpPr>
            <a:spLocks noGrp="1"/>
          </p:cNvSpPr>
          <p:nvPr>
            <p:ph idx="1"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2BE77623-C77C-899B-F680-C8043DCD26F9}"/>
              </a:ext>
            </a:extLst>
          </p:cNvPr>
          <p:cNvSpPr>
            <a:spLocks noGrp="1"/>
          </p:cNvSpPr>
          <p:nvPr>
            <p:ph type="dt" sz="half" idx="10"/>
          </p:nvPr>
        </p:nvSpPr>
        <p:spPr/>
        <p:txBody>
          <a:bodyPr/>
          <a:lstStyle/>
          <a:p>
            <a:fld id="{F074C4BF-8077-4AB4-98D8-33BF85F7AC04}" type="datetimeFigureOut">
              <a:rPr lang="nb-NO" smtClean="0"/>
              <a:t>14.10.2025</a:t>
            </a:fld>
            <a:endParaRPr lang="nb-NO"/>
          </a:p>
        </p:txBody>
      </p:sp>
      <p:sp>
        <p:nvSpPr>
          <p:cNvPr id="5" name="Footer Placeholder 4">
            <a:extLst>
              <a:ext uri="{FF2B5EF4-FFF2-40B4-BE49-F238E27FC236}">
                <a16:creationId xmlns:a16="http://schemas.microsoft.com/office/drawing/2014/main" id="{09BDB4A6-ED27-7855-DA21-F5B9027C15C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5D93839-A7F6-A2AD-2A02-35931369C63E}"/>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42333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2649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6701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316677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01690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20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63250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851281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a:t>Ola Nordmann</a:t>
            </a:r>
          </a:p>
          <a:p>
            <a:pPr lvl="0"/>
            <a:r>
              <a:rPr lang="nb-NO"/>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nb-NO" sz="1200"/>
              <a:t>Copyright © SINTEF 2022</a:t>
            </a:r>
          </a:p>
        </p:txBody>
      </p:sp>
    </p:spTree>
    <p:extLst>
      <p:ext uri="{BB962C8B-B14F-4D97-AF65-F5344CB8AC3E}">
        <p14:creationId xmlns:p14="http://schemas.microsoft.com/office/powerpoint/2010/main" val="247212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97167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08736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23E-52A6-6053-B133-14D62BA4C207}"/>
              </a:ext>
            </a:extLst>
          </p:cNvPr>
          <p:cNvSpPr>
            <a:spLocks noGrp="1"/>
          </p:cNvSpPr>
          <p:nvPr>
            <p:ph type="title" hasCustomPrompt="1"/>
          </p:nvPr>
        </p:nvSpPr>
        <p:spPr>
          <a:xfrm>
            <a:off x="831850" y="1709738"/>
            <a:ext cx="10515600" cy="2852737"/>
          </a:xfrm>
        </p:spPr>
        <p:txBody>
          <a:bodyPr anchor="b"/>
          <a:lstStyle>
            <a:lvl1pPr>
              <a:defRPr sz="6000"/>
            </a:lvl1pPr>
          </a:lstStyle>
          <a:p>
            <a:r>
              <a:rPr lang="nb-NO"/>
              <a:t>Click to edit Master title style</a:t>
            </a:r>
          </a:p>
        </p:txBody>
      </p:sp>
      <p:sp>
        <p:nvSpPr>
          <p:cNvPr id="3" name="Text Placeholder 2">
            <a:extLst>
              <a:ext uri="{FF2B5EF4-FFF2-40B4-BE49-F238E27FC236}">
                <a16:creationId xmlns:a16="http://schemas.microsoft.com/office/drawing/2014/main" id="{9B42C461-81DE-5B5C-B0C1-960DD9E343E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edit Master text styles</a:t>
            </a:r>
          </a:p>
        </p:txBody>
      </p:sp>
      <p:sp>
        <p:nvSpPr>
          <p:cNvPr id="4" name="Date Placeholder 3">
            <a:extLst>
              <a:ext uri="{FF2B5EF4-FFF2-40B4-BE49-F238E27FC236}">
                <a16:creationId xmlns:a16="http://schemas.microsoft.com/office/drawing/2014/main" id="{4D8604E4-04EC-F55A-3150-24BCFE52DB60}"/>
              </a:ext>
            </a:extLst>
          </p:cNvPr>
          <p:cNvSpPr>
            <a:spLocks noGrp="1"/>
          </p:cNvSpPr>
          <p:nvPr>
            <p:ph type="dt" sz="half" idx="10"/>
          </p:nvPr>
        </p:nvSpPr>
        <p:spPr/>
        <p:txBody>
          <a:bodyPr/>
          <a:lstStyle/>
          <a:p>
            <a:fld id="{F074C4BF-8077-4AB4-98D8-33BF85F7AC04}" type="datetimeFigureOut">
              <a:rPr lang="nb-NO" smtClean="0"/>
              <a:t>14.10.2025</a:t>
            </a:fld>
            <a:endParaRPr lang="nb-NO"/>
          </a:p>
        </p:txBody>
      </p:sp>
      <p:sp>
        <p:nvSpPr>
          <p:cNvPr id="5" name="Footer Placeholder 4">
            <a:extLst>
              <a:ext uri="{FF2B5EF4-FFF2-40B4-BE49-F238E27FC236}">
                <a16:creationId xmlns:a16="http://schemas.microsoft.com/office/drawing/2014/main" id="{8DBF9E0F-48E3-9092-4BEA-E8ACE386534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ABE0E4-13E8-B165-A088-63265075826C}"/>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2809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66240854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118032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08565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112569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28251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4659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7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A089-DABE-F191-ACCC-867DF9DB5125}"/>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DBE7D502-F796-ED95-268F-B71B050D0BAC}"/>
              </a:ext>
            </a:extLst>
          </p:cNvPr>
          <p:cNvSpPr>
            <a:spLocks noGrp="1"/>
          </p:cNvSpPr>
          <p:nvPr>
            <p:ph sz="half" idx="1" hasCustomPrompt="1"/>
          </p:nvPr>
        </p:nvSpPr>
        <p:spPr>
          <a:xfrm>
            <a:off x="838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a:extLst>
              <a:ext uri="{FF2B5EF4-FFF2-40B4-BE49-F238E27FC236}">
                <a16:creationId xmlns:a16="http://schemas.microsoft.com/office/drawing/2014/main" id="{F07F237C-3DDB-F677-FAA7-F7FA1845F65E}"/>
              </a:ext>
            </a:extLst>
          </p:cNvPr>
          <p:cNvSpPr>
            <a:spLocks noGrp="1"/>
          </p:cNvSpPr>
          <p:nvPr>
            <p:ph sz="half" idx="2" hasCustomPrompt="1"/>
          </p:nvPr>
        </p:nvSpPr>
        <p:spPr>
          <a:xfrm>
            <a:off x="6172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Date Placeholder 4">
            <a:extLst>
              <a:ext uri="{FF2B5EF4-FFF2-40B4-BE49-F238E27FC236}">
                <a16:creationId xmlns:a16="http://schemas.microsoft.com/office/drawing/2014/main" id="{78FDD9FF-98A7-F3CC-7B91-105A9A009398}"/>
              </a:ext>
            </a:extLst>
          </p:cNvPr>
          <p:cNvSpPr>
            <a:spLocks noGrp="1"/>
          </p:cNvSpPr>
          <p:nvPr>
            <p:ph type="dt" sz="half" idx="10"/>
          </p:nvPr>
        </p:nvSpPr>
        <p:spPr/>
        <p:txBody>
          <a:bodyPr/>
          <a:lstStyle/>
          <a:p>
            <a:fld id="{F074C4BF-8077-4AB4-98D8-33BF85F7AC04}" type="datetimeFigureOut">
              <a:rPr lang="nb-NO" smtClean="0"/>
              <a:t>14.10.2025</a:t>
            </a:fld>
            <a:endParaRPr lang="nb-NO"/>
          </a:p>
        </p:txBody>
      </p:sp>
      <p:sp>
        <p:nvSpPr>
          <p:cNvPr id="6" name="Footer Placeholder 5">
            <a:extLst>
              <a:ext uri="{FF2B5EF4-FFF2-40B4-BE49-F238E27FC236}">
                <a16:creationId xmlns:a16="http://schemas.microsoft.com/office/drawing/2014/main" id="{24A89FFF-419A-0838-5281-13754CEC7E3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2E4BD0-7B85-43B9-2547-E1DDC80349FA}"/>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5150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F14E-7460-1B1C-03D7-F0D29A613F05}"/>
              </a:ext>
            </a:extLst>
          </p:cNvPr>
          <p:cNvSpPr>
            <a:spLocks noGrp="1"/>
          </p:cNvSpPr>
          <p:nvPr>
            <p:ph type="title" hasCustomPrompt="1"/>
          </p:nvPr>
        </p:nvSpPr>
        <p:spPr>
          <a:xfrm>
            <a:off x="839788" y="365125"/>
            <a:ext cx="10515600" cy="1325563"/>
          </a:xfrm>
        </p:spPr>
        <p:txBody>
          <a:bodyPr/>
          <a:lstStyle/>
          <a:p>
            <a:r>
              <a:rPr lang="nb-NO"/>
              <a:t>Click to edit Master title style</a:t>
            </a:r>
          </a:p>
        </p:txBody>
      </p:sp>
      <p:sp>
        <p:nvSpPr>
          <p:cNvPr id="3" name="Text Placeholder 2">
            <a:extLst>
              <a:ext uri="{FF2B5EF4-FFF2-40B4-BE49-F238E27FC236}">
                <a16:creationId xmlns:a16="http://schemas.microsoft.com/office/drawing/2014/main" id="{3A9A9FDD-12E7-6A1B-1726-6CA21F6987F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a:extLst>
              <a:ext uri="{FF2B5EF4-FFF2-40B4-BE49-F238E27FC236}">
                <a16:creationId xmlns:a16="http://schemas.microsoft.com/office/drawing/2014/main" id="{22C87AF6-4BA1-6CEC-968F-81189E79BEAB}"/>
              </a:ext>
            </a:extLst>
          </p:cNvPr>
          <p:cNvSpPr>
            <a:spLocks noGrp="1"/>
          </p:cNvSpPr>
          <p:nvPr>
            <p:ph sz="half" idx="2" hasCustomPrompt="1"/>
          </p:nvPr>
        </p:nvSpPr>
        <p:spPr>
          <a:xfrm>
            <a:off x="839788" y="2505075"/>
            <a:ext cx="5157787"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a:extLst>
              <a:ext uri="{FF2B5EF4-FFF2-40B4-BE49-F238E27FC236}">
                <a16:creationId xmlns:a16="http://schemas.microsoft.com/office/drawing/2014/main" id="{EAC2E396-F66A-490A-ED96-2AB8FD0A80B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a:extLst>
              <a:ext uri="{FF2B5EF4-FFF2-40B4-BE49-F238E27FC236}">
                <a16:creationId xmlns:a16="http://schemas.microsoft.com/office/drawing/2014/main" id="{73169D1A-39A6-2B86-7FE7-7A928CF2B78D}"/>
              </a:ext>
            </a:extLst>
          </p:cNvPr>
          <p:cNvSpPr>
            <a:spLocks noGrp="1"/>
          </p:cNvSpPr>
          <p:nvPr>
            <p:ph sz="quarter" idx="4" hasCustomPrompt="1"/>
          </p:nvPr>
        </p:nvSpPr>
        <p:spPr>
          <a:xfrm>
            <a:off x="6172200" y="2505075"/>
            <a:ext cx="5183188"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Date Placeholder 6">
            <a:extLst>
              <a:ext uri="{FF2B5EF4-FFF2-40B4-BE49-F238E27FC236}">
                <a16:creationId xmlns:a16="http://schemas.microsoft.com/office/drawing/2014/main" id="{43D955F5-4D00-1AC0-DF3E-F9C4394F65EF}"/>
              </a:ext>
            </a:extLst>
          </p:cNvPr>
          <p:cNvSpPr>
            <a:spLocks noGrp="1"/>
          </p:cNvSpPr>
          <p:nvPr>
            <p:ph type="dt" sz="half" idx="10"/>
          </p:nvPr>
        </p:nvSpPr>
        <p:spPr/>
        <p:txBody>
          <a:bodyPr/>
          <a:lstStyle/>
          <a:p>
            <a:fld id="{F074C4BF-8077-4AB4-98D8-33BF85F7AC04}" type="datetimeFigureOut">
              <a:rPr lang="nb-NO" smtClean="0"/>
              <a:t>14.10.2025</a:t>
            </a:fld>
            <a:endParaRPr lang="nb-NO"/>
          </a:p>
        </p:txBody>
      </p:sp>
      <p:sp>
        <p:nvSpPr>
          <p:cNvPr id="8" name="Footer Placeholder 7">
            <a:extLst>
              <a:ext uri="{FF2B5EF4-FFF2-40B4-BE49-F238E27FC236}">
                <a16:creationId xmlns:a16="http://schemas.microsoft.com/office/drawing/2014/main" id="{78074560-5E59-6990-2C6F-F1C1A8F95246}"/>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0A8D83D-A596-4FBE-8C30-DD9803C46F5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924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E871-707E-9384-FD2A-EDE76E9009F2}"/>
              </a:ext>
            </a:extLst>
          </p:cNvPr>
          <p:cNvSpPr>
            <a:spLocks noGrp="1"/>
          </p:cNvSpPr>
          <p:nvPr>
            <p:ph type="title" hasCustomPrompt="1"/>
          </p:nvPr>
        </p:nvSpPr>
        <p:spPr/>
        <p:txBody>
          <a:bodyPr/>
          <a:lstStyle/>
          <a:p>
            <a:r>
              <a:rPr lang="nb-NO"/>
              <a:t>Click to edit Master title style</a:t>
            </a:r>
          </a:p>
        </p:txBody>
      </p:sp>
      <p:sp>
        <p:nvSpPr>
          <p:cNvPr id="3" name="Date Placeholder 2">
            <a:extLst>
              <a:ext uri="{FF2B5EF4-FFF2-40B4-BE49-F238E27FC236}">
                <a16:creationId xmlns:a16="http://schemas.microsoft.com/office/drawing/2014/main" id="{FDD14A9F-651D-571F-2D22-57505F9B9071}"/>
              </a:ext>
            </a:extLst>
          </p:cNvPr>
          <p:cNvSpPr>
            <a:spLocks noGrp="1"/>
          </p:cNvSpPr>
          <p:nvPr>
            <p:ph type="dt" sz="half" idx="10"/>
          </p:nvPr>
        </p:nvSpPr>
        <p:spPr/>
        <p:txBody>
          <a:bodyPr/>
          <a:lstStyle/>
          <a:p>
            <a:fld id="{F074C4BF-8077-4AB4-98D8-33BF85F7AC04}" type="datetimeFigureOut">
              <a:rPr lang="nb-NO" smtClean="0"/>
              <a:t>14.10.2025</a:t>
            </a:fld>
            <a:endParaRPr lang="nb-NO"/>
          </a:p>
        </p:txBody>
      </p:sp>
      <p:sp>
        <p:nvSpPr>
          <p:cNvPr id="4" name="Footer Placeholder 3">
            <a:extLst>
              <a:ext uri="{FF2B5EF4-FFF2-40B4-BE49-F238E27FC236}">
                <a16:creationId xmlns:a16="http://schemas.microsoft.com/office/drawing/2014/main" id="{BDFB0F47-9979-F931-D4B5-2ACEF85E9D9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84069D5-C36A-D6C0-89D2-FFE92D86D88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22809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84114-4895-C774-0F48-1B4796542DEE}"/>
              </a:ext>
            </a:extLst>
          </p:cNvPr>
          <p:cNvSpPr>
            <a:spLocks noGrp="1"/>
          </p:cNvSpPr>
          <p:nvPr>
            <p:ph type="dt" sz="half" idx="10"/>
          </p:nvPr>
        </p:nvSpPr>
        <p:spPr/>
        <p:txBody>
          <a:bodyPr/>
          <a:lstStyle/>
          <a:p>
            <a:fld id="{F074C4BF-8077-4AB4-98D8-33BF85F7AC04}" type="datetimeFigureOut">
              <a:rPr lang="nb-NO" smtClean="0"/>
              <a:t>14.10.2025</a:t>
            </a:fld>
            <a:endParaRPr lang="nb-NO"/>
          </a:p>
        </p:txBody>
      </p:sp>
      <p:sp>
        <p:nvSpPr>
          <p:cNvPr id="3" name="Footer Placeholder 2">
            <a:extLst>
              <a:ext uri="{FF2B5EF4-FFF2-40B4-BE49-F238E27FC236}">
                <a16:creationId xmlns:a16="http://schemas.microsoft.com/office/drawing/2014/main" id="{5730373D-48AD-5A1A-863A-71396CAD0FFB}"/>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F08B240-9051-23B4-C7DA-A501280DCC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859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78C-CA8B-0CA0-3457-43F733D90F7C}"/>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Content Placeholder 2">
            <a:extLst>
              <a:ext uri="{FF2B5EF4-FFF2-40B4-BE49-F238E27FC236}">
                <a16:creationId xmlns:a16="http://schemas.microsoft.com/office/drawing/2014/main" id="{61717569-0B31-7653-B957-A566295A4F0D}"/>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a:extLst>
              <a:ext uri="{FF2B5EF4-FFF2-40B4-BE49-F238E27FC236}">
                <a16:creationId xmlns:a16="http://schemas.microsoft.com/office/drawing/2014/main" id="{2FCD2B7E-4F60-9887-497C-6B8C1965EDE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D8B0BCB9-C648-21EE-EF5F-C84B686BDB6C}"/>
              </a:ext>
            </a:extLst>
          </p:cNvPr>
          <p:cNvSpPr>
            <a:spLocks noGrp="1"/>
          </p:cNvSpPr>
          <p:nvPr>
            <p:ph type="dt" sz="half" idx="10"/>
          </p:nvPr>
        </p:nvSpPr>
        <p:spPr/>
        <p:txBody>
          <a:bodyPr/>
          <a:lstStyle/>
          <a:p>
            <a:fld id="{F074C4BF-8077-4AB4-98D8-33BF85F7AC04}" type="datetimeFigureOut">
              <a:rPr lang="nb-NO" smtClean="0"/>
              <a:t>14.10.2025</a:t>
            </a:fld>
            <a:endParaRPr lang="nb-NO"/>
          </a:p>
        </p:txBody>
      </p:sp>
      <p:sp>
        <p:nvSpPr>
          <p:cNvPr id="6" name="Footer Placeholder 5">
            <a:extLst>
              <a:ext uri="{FF2B5EF4-FFF2-40B4-BE49-F238E27FC236}">
                <a16:creationId xmlns:a16="http://schemas.microsoft.com/office/drawing/2014/main" id="{F7496E80-5E03-622F-BC56-30C5EADE54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29490C5-AF95-2A9A-6F3B-08921D9802DB}"/>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221987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36C-F4C8-0FE6-5D90-7B8A94F62BE5}"/>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Picture Placeholder 2">
            <a:extLst>
              <a:ext uri="{FF2B5EF4-FFF2-40B4-BE49-F238E27FC236}">
                <a16:creationId xmlns:a16="http://schemas.microsoft.com/office/drawing/2014/main" id="{6C8D5E24-9E65-E778-B5F3-720140509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098D00-8633-3122-B6B4-7531F80C984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4850172A-AEBA-2646-4BA2-8702E3D6ADC8}"/>
              </a:ext>
            </a:extLst>
          </p:cNvPr>
          <p:cNvSpPr>
            <a:spLocks noGrp="1"/>
          </p:cNvSpPr>
          <p:nvPr>
            <p:ph type="dt" sz="half" idx="10"/>
          </p:nvPr>
        </p:nvSpPr>
        <p:spPr/>
        <p:txBody>
          <a:bodyPr/>
          <a:lstStyle/>
          <a:p>
            <a:fld id="{F074C4BF-8077-4AB4-98D8-33BF85F7AC04}" type="datetimeFigureOut">
              <a:rPr lang="nb-NO" smtClean="0"/>
              <a:t>14.10.2025</a:t>
            </a:fld>
            <a:endParaRPr lang="nb-NO"/>
          </a:p>
        </p:txBody>
      </p:sp>
      <p:sp>
        <p:nvSpPr>
          <p:cNvPr id="6" name="Footer Placeholder 5">
            <a:extLst>
              <a:ext uri="{FF2B5EF4-FFF2-40B4-BE49-F238E27FC236}">
                <a16:creationId xmlns:a16="http://schemas.microsoft.com/office/drawing/2014/main" id="{2D532BF3-87F3-B3F0-7E2E-727F84F6FB5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3D047EC1-22B0-D173-70F0-70F55175788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61618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emf"/><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image" Target="../media/image2.emf"/><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19" Type="http://schemas.openxmlformats.org/officeDocument/2006/relationships/image" Target="../media/image14.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07790-A1D4-B379-0124-5BE89FDFD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805A3-2801-7AA2-4C97-DC4FD127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8FF63-C7BC-9190-2106-A19A9DF53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C4BF-8077-4AB4-98D8-33BF85F7AC04}" type="datetimeFigureOut">
              <a:rPr lang="en-GB" smtClean="0"/>
              <a:t>14/10/2025</a:t>
            </a:fld>
            <a:endParaRPr lang="en-GB"/>
          </a:p>
        </p:txBody>
      </p:sp>
      <p:sp>
        <p:nvSpPr>
          <p:cNvPr id="5" name="Footer Placeholder 4">
            <a:extLst>
              <a:ext uri="{FF2B5EF4-FFF2-40B4-BE49-F238E27FC236}">
                <a16:creationId xmlns:a16="http://schemas.microsoft.com/office/drawing/2014/main" id="{1586267D-0CF9-3120-A37C-BD0DB8556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A81F95-791D-7F9A-ED85-AA63A8DE5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AA5B-BB66-4E6E-B557-78F2939ACA69}" type="slidenum">
              <a:rPr lang="en-GB" smtClean="0"/>
              <a:t>‹#›</a:t>
            </a:fld>
            <a:endParaRPr lang="en-GB"/>
          </a:p>
        </p:txBody>
      </p:sp>
    </p:spTree>
    <p:extLst>
      <p:ext uri="{BB962C8B-B14F-4D97-AF65-F5344CB8AC3E}">
        <p14:creationId xmlns:p14="http://schemas.microsoft.com/office/powerpoint/2010/main" val="76986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331" y="65149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0" name="Picture 19">
            <a:extLst>
              <a:ext uri="{FF2B5EF4-FFF2-40B4-BE49-F238E27FC236}">
                <a16:creationId xmlns:a16="http://schemas.microsoft.com/office/drawing/2014/main" id="{A6D7A6B1-9FB3-3FD9-BE7F-AFBB620A4D66}"/>
              </a:ext>
            </a:extLst>
          </p:cNvPr>
          <p:cNvPicPr>
            <a:picLocks noChangeAspect="1"/>
          </p:cNvPicPr>
          <p:nvPr userDrawn="1"/>
        </p:nvPicPr>
        <p:blipFill>
          <a:blip r:embed="rId21"/>
          <a:stretch>
            <a:fillRect/>
          </a:stretch>
        </p:blipFill>
        <p:spPr>
          <a:xfrm>
            <a:off x="11336779" y="6251524"/>
            <a:ext cx="765264" cy="569633"/>
          </a:xfrm>
          <a:prstGeom prst="rect">
            <a:avLst/>
          </a:prstGeom>
        </p:spPr>
      </p:pic>
    </p:spTree>
    <p:extLst>
      <p:ext uri="{BB962C8B-B14F-4D97-AF65-F5344CB8AC3E}">
        <p14:creationId xmlns:p14="http://schemas.microsoft.com/office/powerpoint/2010/main" val="2302331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1100456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jml.no/health/" TargetMode="External"/><Relationship Id="rId2" Type="http://schemas.openxmlformats.org/officeDocument/2006/relationships/hyperlink" Target="https://doi.org/10.1111/hex.7021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www.cjml.no/health"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D153-386D-D098-0BD5-F14273D12635}"/>
              </a:ext>
            </a:extLst>
          </p:cNvPr>
          <p:cNvSpPr>
            <a:spLocks noGrp="1"/>
          </p:cNvSpPr>
          <p:nvPr>
            <p:ph type="title"/>
          </p:nvPr>
        </p:nvSpPr>
        <p:spPr>
          <a:xfrm>
            <a:off x="638423" y="1642731"/>
            <a:ext cx="10924037" cy="992510"/>
          </a:xfrm>
        </p:spPr>
        <p:txBody>
          <a:bodyPr anchor="ctr">
            <a:normAutofit fontScale="90000"/>
          </a:bodyPr>
          <a:lstStyle/>
          <a:p>
            <a:r>
              <a:rPr lang="en-GB" dirty="0"/>
              <a:t>Critical incidents in cancer patient journeys</a:t>
            </a:r>
            <a:endParaRPr lang="nb-NO" dirty="0"/>
          </a:p>
        </p:txBody>
      </p:sp>
      <p:sp>
        <p:nvSpPr>
          <p:cNvPr id="3" name="Text Placeholder 2">
            <a:extLst>
              <a:ext uri="{FF2B5EF4-FFF2-40B4-BE49-F238E27FC236}">
                <a16:creationId xmlns:a16="http://schemas.microsoft.com/office/drawing/2014/main" id="{FEA76CFE-5A64-516F-2FC4-A4B911AAFEF8}"/>
              </a:ext>
            </a:extLst>
          </p:cNvPr>
          <p:cNvSpPr>
            <a:spLocks noGrp="1"/>
          </p:cNvSpPr>
          <p:nvPr>
            <p:ph type="body" idx="1"/>
          </p:nvPr>
        </p:nvSpPr>
        <p:spPr>
          <a:xfrm>
            <a:off x="1055080" y="3332285"/>
            <a:ext cx="6703521" cy="2119932"/>
          </a:xfrm>
        </p:spPr>
        <p:txBody>
          <a:bodyPr>
            <a:noAutofit/>
          </a:bodyPr>
          <a:lstStyle/>
          <a:p>
            <a:pPr>
              <a:lnSpc>
                <a:spcPct val="100000"/>
              </a:lnSpc>
              <a:spcBef>
                <a:spcPts val="0"/>
              </a:spcBef>
            </a:pPr>
            <a:r>
              <a:rPr lang="en-GB" sz="1600" dirty="0">
                <a:solidFill>
                  <a:schemeClr val="bg2">
                    <a:lumMod val="25000"/>
                  </a:schemeClr>
                </a:solidFill>
              </a:rPr>
              <a:t>Responsible:	Ingrid K. Ledel Solem, SINTEF Digital</a:t>
            </a:r>
          </a:p>
          <a:p>
            <a:pPr>
              <a:lnSpc>
                <a:spcPct val="100000"/>
              </a:lnSpc>
              <a:spcBef>
                <a:spcPts val="0"/>
              </a:spcBef>
            </a:pPr>
            <a:r>
              <a:rPr lang="en-GB" sz="1600" dirty="0">
                <a:solidFill>
                  <a:schemeClr val="bg2">
                    <a:lumMod val="25000"/>
                  </a:schemeClr>
                </a:solidFill>
              </a:rPr>
              <a:t>Date:		August 29, 2025</a:t>
            </a:r>
          </a:p>
          <a:p>
            <a:pPr>
              <a:lnSpc>
                <a:spcPct val="100000"/>
              </a:lnSpc>
              <a:spcBef>
                <a:spcPts val="0"/>
              </a:spcBef>
            </a:pPr>
            <a:r>
              <a:rPr lang="en-GB" sz="1600" dirty="0">
                <a:solidFill>
                  <a:schemeClr val="bg2">
                    <a:lumMod val="25000"/>
                  </a:schemeClr>
                </a:solidFill>
              </a:rPr>
              <a:t>Version: 		v1</a:t>
            </a:r>
          </a:p>
          <a:p>
            <a:pPr>
              <a:lnSpc>
                <a:spcPct val="100000"/>
              </a:lnSpc>
              <a:spcBef>
                <a:spcPts val="0"/>
              </a:spcBef>
            </a:pPr>
            <a:endParaRPr lang="en-GB" sz="1600" dirty="0">
              <a:solidFill>
                <a:schemeClr val="bg2">
                  <a:lumMod val="25000"/>
                </a:schemeClr>
              </a:solidFill>
            </a:endParaRPr>
          </a:p>
          <a:p>
            <a:pPr>
              <a:lnSpc>
                <a:spcPct val="100000"/>
              </a:lnSpc>
              <a:spcBef>
                <a:spcPts val="0"/>
              </a:spcBef>
            </a:pPr>
            <a:r>
              <a:rPr lang="en-GB" sz="1600" dirty="0">
                <a:solidFill>
                  <a:schemeClr val="bg2">
                    <a:lumMod val="25000"/>
                  </a:schemeClr>
                </a:solidFill>
              </a:rPr>
              <a:t>Type:		 Patient journey </a:t>
            </a:r>
          </a:p>
          <a:p>
            <a:pPr>
              <a:lnSpc>
                <a:spcPct val="100000"/>
              </a:lnSpc>
              <a:spcBef>
                <a:spcPts val="0"/>
              </a:spcBef>
            </a:pPr>
            <a:r>
              <a:rPr lang="en-GB" sz="1600" dirty="0">
                <a:solidFill>
                  <a:schemeClr val="bg2">
                    <a:lumMod val="25000"/>
                  </a:schemeClr>
                </a:solidFill>
              </a:rPr>
              <a:t>Health condition:	 Cancer </a:t>
            </a:r>
          </a:p>
          <a:p>
            <a:pPr>
              <a:lnSpc>
                <a:spcPct val="100000"/>
              </a:lnSpc>
              <a:spcBef>
                <a:spcPts val="0"/>
              </a:spcBef>
            </a:pPr>
            <a:r>
              <a:rPr lang="en-GB" sz="1600" dirty="0">
                <a:solidFill>
                  <a:schemeClr val="bg2">
                    <a:lumMod val="25000"/>
                  </a:schemeClr>
                </a:solidFill>
              </a:rPr>
              <a:t>Language: 		 English</a:t>
            </a:r>
          </a:p>
        </p:txBody>
      </p:sp>
      <p:sp>
        <p:nvSpPr>
          <p:cNvPr id="10" name="TextBox 9">
            <a:extLst>
              <a:ext uri="{FF2B5EF4-FFF2-40B4-BE49-F238E27FC236}">
                <a16:creationId xmlns:a16="http://schemas.microsoft.com/office/drawing/2014/main" id="{02192538-0EBA-AC7D-8EC8-E4446E014A00}"/>
              </a:ext>
            </a:extLst>
          </p:cNvPr>
          <p:cNvSpPr txBox="1"/>
          <p:nvPr/>
        </p:nvSpPr>
        <p:spPr>
          <a:xfrm>
            <a:off x="2695787" y="170113"/>
            <a:ext cx="7030720" cy="400110"/>
          </a:xfrm>
          <a:prstGeom prst="rect">
            <a:avLst/>
          </a:prstGeom>
          <a:solidFill>
            <a:schemeClr val="bg1"/>
          </a:solidFill>
          <a:ln w="12700">
            <a:solidFill>
              <a:schemeClr val="tx1"/>
            </a:solidFill>
          </a:ln>
        </p:spPr>
        <p:txBody>
          <a:bodyPr wrap="square" rtlCol="0">
            <a:spAutoFit/>
          </a:bodyPr>
          <a:lstStyle/>
          <a:p>
            <a:r>
              <a:rPr lang="en-GB" sz="2000" dirty="0"/>
              <a:t>Related toolbox element: &lt;</a:t>
            </a:r>
            <a:r>
              <a:rPr lang="en-GB" sz="2000" dirty="0" err="1"/>
              <a:t>method:Critical</a:t>
            </a:r>
            <a:r>
              <a:rPr lang="en-GB" sz="2000" dirty="0"/>
              <a:t> Incident Technique&gt;</a:t>
            </a:r>
            <a:endParaRPr lang="nb-NO" sz="2000" dirty="0"/>
          </a:p>
        </p:txBody>
      </p:sp>
      <p:pic>
        <p:nvPicPr>
          <p:cNvPr id="6" name="Picture 5" descr="A green text on a black background&#10;&#10;AI-generated content may be incorrect.">
            <a:extLst>
              <a:ext uri="{FF2B5EF4-FFF2-40B4-BE49-F238E27FC236}">
                <a16:creationId xmlns:a16="http://schemas.microsoft.com/office/drawing/2014/main" id="{3C569EA5-931D-8279-AE70-0E3FFA03D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
        <p:nvSpPr>
          <p:cNvPr id="17" name="TextBox 16">
            <a:extLst>
              <a:ext uri="{FF2B5EF4-FFF2-40B4-BE49-F238E27FC236}">
                <a16:creationId xmlns:a16="http://schemas.microsoft.com/office/drawing/2014/main" id="{4B0D9BB1-6FBD-28DB-BBB8-BC939D447E2B}"/>
              </a:ext>
            </a:extLst>
          </p:cNvPr>
          <p:cNvSpPr txBox="1"/>
          <p:nvPr/>
        </p:nvSpPr>
        <p:spPr>
          <a:xfrm>
            <a:off x="731838" y="170113"/>
            <a:ext cx="1431499" cy="400110"/>
          </a:xfrm>
          <a:prstGeom prst="rect">
            <a:avLst/>
          </a:prstGeom>
          <a:solidFill>
            <a:schemeClr val="bg1">
              <a:lumMod val="95000"/>
            </a:schemeClr>
          </a:solidFill>
          <a:ln w="12700">
            <a:solidFill>
              <a:schemeClr val="tx1"/>
            </a:solidFill>
          </a:ln>
        </p:spPr>
        <p:txBody>
          <a:bodyPr wrap="square" rtlCol="0">
            <a:spAutoFit/>
          </a:bodyPr>
          <a:lstStyle/>
          <a:p>
            <a:pPr algn="l"/>
            <a:r>
              <a:rPr lang="en-GB" sz="2000" dirty="0"/>
              <a:t>Case study</a:t>
            </a:r>
            <a:endParaRPr lang="nb-NO" sz="2000" dirty="0"/>
          </a:p>
        </p:txBody>
      </p:sp>
    </p:spTree>
    <p:extLst>
      <p:ext uri="{BB962C8B-B14F-4D97-AF65-F5344CB8AC3E}">
        <p14:creationId xmlns:p14="http://schemas.microsoft.com/office/powerpoint/2010/main" val="335476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17337-87E2-BD30-07A2-3181478910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E0047-AC97-A488-9725-C599DFFE2799}"/>
              </a:ext>
            </a:extLst>
          </p:cNvPr>
          <p:cNvSpPr>
            <a:spLocks noGrp="1"/>
          </p:cNvSpPr>
          <p:nvPr>
            <p:ph type="title"/>
          </p:nvPr>
        </p:nvSpPr>
        <p:spPr/>
        <p:txBody>
          <a:bodyPr>
            <a:normAutofit/>
          </a:bodyPr>
          <a:lstStyle/>
          <a:p>
            <a:r>
              <a:rPr lang="nb-NO" sz="3600" dirty="0"/>
              <a:t>The </a:t>
            </a:r>
            <a:r>
              <a:rPr lang="nb-NO" sz="3600" dirty="0" err="1"/>
              <a:t>patient</a:t>
            </a:r>
            <a:r>
              <a:rPr lang="nb-NO" sz="3600" dirty="0"/>
              <a:t> as </a:t>
            </a:r>
            <a:r>
              <a:rPr lang="nb-NO" sz="3600" dirty="0" err="1"/>
              <a:t>messenger</a:t>
            </a:r>
            <a:endParaRPr lang="nb-NO" sz="3600" dirty="0"/>
          </a:p>
        </p:txBody>
      </p:sp>
      <p:sp>
        <p:nvSpPr>
          <p:cNvPr id="3" name="Plassholder for innhold 2">
            <a:extLst>
              <a:ext uri="{FF2B5EF4-FFF2-40B4-BE49-F238E27FC236}">
                <a16:creationId xmlns:a16="http://schemas.microsoft.com/office/drawing/2014/main" id="{F36086BA-B8F7-9617-7481-047E30F4294A}"/>
              </a:ext>
            </a:extLst>
          </p:cNvPr>
          <p:cNvSpPr>
            <a:spLocks noGrp="1"/>
          </p:cNvSpPr>
          <p:nvPr>
            <p:ph idx="4294967295"/>
          </p:nvPr>
        </p:nvSpPr>
        <p:spPr>
          <a:xfrm>
            <a:off x="833430" y="1604324"/>
            <a:ext cx="7366838" cy="2346325"/>
          </a:xfrm>
        </p:spPr>
        <p:txBody>
          <a:bodyPr>
            <a:normAutofit/>
          </a:bodyPr>
          <a:lstStyle/>
          <a:p>
            <a:r>
              <a:rPr lang="en-US" sz="2000" dirty="0"/>
              <a:t>In </a:t>
            </a:r>
            <a:r>
              <a:rPr lang="en-US" sz="2000" b="1" dirty="0"/>
              <a:t>almost 39% of negative incidents</a:t>
            </a:r>
            <a:r>
              <a:rPr lang="en-US" sz="2000" dirty="0"/>
              <a:t>, patients had to act as messengers between healthcare providers</a:t>
            </a:r>
          </a:p>
          <a:p>
            <a:r>
              <a:rPr lang="en-US" sz="2000" dirty="0"/>
              <a:t>This occurred due to </a:t>
            </a:r>
            <a:r>
              <a:rPr lang="en-US" sz="2000" b="1" dirty="0"/>
              <a:t>poor communication and coordination</a:t>
            </a:r>
            <a:r>
              <a:rPr lang="en-US" sz="2000" dirty="0"/>
              <a:t> between hospitals, departments, and care levels</a:t>
            </a:r>
          </a:p>
          <a:p>
            <a:r>
              <a:rPr lang="en-US" sz="2000" dirty="0"/>
              <a:t>These incidents reflected </a:t>
            </a:r>
            <a:r>
              <a:rPr lang="en-US" sz="2000" b="1" dirty="0"/>
              <a:t>fragmented health services</a:t>
            </a:r>
            <a:r>
              <a:rPr lang="en-US" sz="2000" dirty="0"/>
              <a:t>, </a:t>
            </a:r>
            <a:r>
              <a:rPr lang="en-US" sz="2000" b="1" dirty="0"/>
              <a:t>disrupted continuity of care</a:t>
            </a:r>
            <a:r>
              <a:rPr lang="en-US" sz="2000" dirty="0"/>
              <a:t>, and </a:t>
            </a:r>
            <a:r>
              <a:rPr lang="en-US" sz="2000" b="1" dirty="0"/>
              <a:t>organizational shortcomings</a:t>
            </a:r>
            <a:endParaRPr lang="en-US" sz="2000" dirty="0"/>
          </a:p>
        </p:txBody>
      </p:sp>
      <p:pic>
        <p:nvPicPr>
          <p:cNvPr id="5" name="Bilde 4">
            <a:extLst>
              <a:ext uri="{FF2B5EF4-FFF2-40B4-BE49-F238E27FC236}">
                <a16:creationId xmlns:a16="http://schemas.microsoft.com/office/drawing/2014/main" id="{0FF3BFE5-935A-6D23-0F15-1A23F0C1C880}"/>
              </a:ext>
            </a:extLst>
          </p:cNvPr>
          <p:cNvPicPr>
            <a:picLocks noChangeAspect="1"/>
          </p:cNvPicPr>
          <p:nvPr/>
        </p:nvPicPr>
        <p:blipFill>
          <a:blip r:embed="rId3"/>
          <a:stretch>
            <a:fillRect/>
          </a:stretch>
        </p:blipFill>
        <p:spPr>
          <a:xfrm>
            <a:off x="8200268" y="1507607"/>
            <a:ext cx="3448394" cy="1776626"/>
          </a:xfrm>
          <a:prstGeom prst="rect">
            <a:avLst/>
          </a:prstGeom>
        </p:spPr>
      </p:pic>
      <p:sp>
        <p:nvSpPr>
          <p:cNvPr id="9" name="Snakkeboble: rektangel med avrundede hjørner 8">
            <a:extLst>
              <a:ext uri="{FF2B5EF4-FFF2-40B4-BE49-F238E27FC236}">
                <a16:creationId xmlns:a16="http://schemas.microsoft.com/office/drawing/2014/main" id="{7D5CE98A-FF69-0AA9-C427-8F9C4F57E81B}"/>
              </a:ext>
            </a:extLst>
          </p:cNvPr>
          <p:cNvSpPr/>
          <p:nvPr/>
        </p:nvSpPr>
        <p:spPr>
          <a:xfrm>
            <a:off x="6196013" y="3740779"/>
            <a:ext cx="5157787" cy="2060713"/>
          </a:xfrm>
          <a:prstGeom prst="wedgeRoundRectCallo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They tried to send my CT scans from the local</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hospital to the regional hospital. This was not</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possible. (…) I received a CD (…) and had to drive to</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another local hospital which was able to send</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[the CD content] to the regional hospital so it was</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ready the next day when I arrived and inquired.</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Clearly, there is room for improvement.</a:t>
            </a:r>
          </a:p>
        </p:txBody>
      </p:sp>
      <p:sp>
        <p:nvSpPr>
          <p:cNvPr id="10" name="Snakkeboble: rektangel med avrundede hjørner 9">
            <a:extLst>
              <a:ext uri="{FF2B5EF4-FFF2-40B4-BE49-F238E27FC236}">
                <a16:creationId xmlns:a16="http://schemas.microsoft.com/office/drawing/2014/main" id="{0120C32E-8D5B-AFDD-2CE3-E690F8373F09}"/>
              </a:ext>
            </a:extLst>
          </p:cNvPr>
          <p:cNvSpPr/>
          <p:nvPr/>
        </p:nvSpPr>
        <p:spPr>
          <a:xfrm>
            <a:off x="835018" y="3740780"/>
            <a:ext cx="5157787" cy="2060713"/>
          </a:xfrm>
          <a:prstGeom prst="wedgeRoundRect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eaLnBrk="0" fontAlgn="base" hangingPunct="0">
              <a:spcBef>
                <a:spcPct val="0"/>
              </a:spcBef>
              <a:spcAft>
                <a:spcPct val="0"/>
              </a:spcAft>
            </a:pPr>
            <a:r>
              <a:rPr lang="en-US" sz="1600" i="1" dirty="0">
                <a:solidFill>
                  <a:schemeClr val="tx1"/>
                </a:solidFill>
                <a:latin typeface="Calibri "/>
              </a:rPr>
              <a:t>The chief doctor sent text messages in the evening</a:t>
            </a:r>
          </a:p>
          <a:p>
            <a:pPr lvl="0" eaLnBrk="0" fontAlgn="base" hangingPunct="0">
              <a:spcBef>
                <a:spcPct val="0"/>
              </a:spcBef>
              <a:spcAft>
                <a:spcPct val="0"/>
              </a:spcAft>
            </a:pPr>
            <a:r>
              <a:rPr lang="en-US" sz="1600" i="1" dirty="0">
                <a:solidFill>
                  <a:schemeClr val="tx1"/>
                </a:solidFill>
                <a:latin typeface="Calibri "/>
              </a:rPr>
              <a:t>and almost around the clock, which was very good.</a:t>
            </a:r>
          </a:p>
          <a:p>
            <a:pPr lvl="0" eaLnBrk="0" fontAlgn="base" hangingPunct="0">
              <a:spcBef>
                <a:spcPct val="0"/>
              </a:spcBef>
              <a:spcAft>
                <a:spcPct val="0"/>
              </a:spcAft>
            </a:pPr>
            <a:r>
              <a:rPr lang="en-US" sz="1600" i="1" dirty="0">
                <a:solidFill>
                  <a:schemeClr val="tx1"/>
                </a:solidFill>
                <a:latin typeface="Calibri "/>
              </a:rPr>
              <a:t>There was very open communication about my</a:t>
            </a:r>
          </a:p>
          <a:p>
            <a:pPr lvl="0" eaLnBrk="0" fontAlgn="base" hangingPunct="0">
              <a:spcBef>
                <a:spcPct val="0"/>
              </a:spcBef>
              <a:spcAft>
                <a:spcPct val="0"/>
              </a:spcAft>
            </a:pPr>
            <a:r>
              <a:rPr lang="en-US" sz="1600" i="1" dirty="0">
                <a:solidFill>
                  <a:schemeClr val="tx1"/>
                </a:solidFill>
                <a:latin typeface="Calibri "/>
              </a:rPr>
              <a:t>situation—both about what was good and what was not good.</a:t>
            </a:r>
          </a:p>
        </p:txBody>
      </p:sp>
    </p:spTree>
    <p:extLst>
      <p:ext uri="{BB962C8B-B14F-4D97-AF65-F5344CB8AC3E}">
        <p14:creationId xmlns:p14="http://schemas.microsoft.com/office/powerpoint/2010/main" val="254442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5851E-ED4E-8CCA-7255-96ADC3A87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42182-DB7B-E5F5-5660-06356C5EA282}"/>
              </a:ext>
            </a:extLst>
          </p:cNvPr>
          <p:cNvSpPr>
            <a:spLocks noGrp="1"/>
          </p:cNvSpPr>
          <p:nvPr>
            <p:ph type="title"/>
          </p:nvPr>
        </p:nvSpPr>
        <p:spPr>
          <a:xfrm>
            <a:off x="947738" y="481806"/>
            <a:ext cx="9675050" cy="818468"/>
          </a:xfrm>
        </p:spPr>
        <p:txBody>
          <a:bodyPr>
            <a:normAutofit/>
          </a:bodyPr>
          <a:lstStyle/>
          <a:p>
            <a:r>
              <a:rPr lang="en-GB" sz="3600" dirty="0"/>
              <a:t>Results from the</a:t>
            </a:r>
            <a:r>
              <a:rPr lang="en-GB" sz="3100" dirty="0"/>
              <a:t> </a:t>
            </a:r>
            <a:r>
              <a:rPr lang="en-GB" sz="3600" dirty="0"/>
              <a:t>deductive quantitative analysis</a:t>
            </a:r>
            <a:endParaRPr lang="nb-NO" sz="3600" dirty="0"/>
          </a:p>
        </p:txBody>
      </p:sp>
      <p:sp>
        <p:nvSpPr>
          <p:cNvPr id="7" name="Rectangle 1">
            <a:extLst>
              <a:ext uri="{FF2B5EF4-FFF2-40B4-BE49-F238E27FC236}">
                <a16:creationId xmlns:a16="http://schemas.microsoft.com/office/drawing/2014/main" id="{53B0344E-EB3F-5AEB-B653-7FA98CFA5C7E}"/>
              </a:ext>
            </a:extLst>
          </p:cNvPr>
          <p:cNvSpPr txBox="1">
            <a:spLocks noChangeArrowheads="1"/>
          </p:cNvSpPr>
          <p:nvPr/>
        </p:nvSpPr>
        <p:spPr bwMode="auto">
          <a:xfrm>
            <a:off x="833430" y="1855024"/>
            <a:ext cx="6866083" cy="129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50000"/>
              </a:lnSpc>
              <a:spcBef>
                <a:spcPct val="0"/>
              </a:spcBef>
              <a:spcAft>
                <a:spcPct val="0"/>
              </a:spcAft>
            </a:pPr>
            <a:r>
              <a:rPr lang="en-US" sz="1800" dirty="0"/>
              <a:t> Quantified actors and communication channels involved</a:t>
            </a:r>
          </a:p>
          <a:p>
            <a:pPr eaLnBrk="0" fontAlgn="base" hangingPunct="0">
              <a:lnSpc>
                <a:spcPct val="150000"/>
              </a:lnSpc>
              <a:spcBef>
                <a:spcPct val="0"/>
              </a:spcBef>
              <a:spcAft>
                <a:spcPct val="0"/>
              </a:spcAft>
            </a:pPr>
            <a:r>
              <a:rPr lang="en-US" sz="1800" dirty="0"/>
              <a:t> Analyzed the incidents using a </a:t>
            </a:r>
            <a:r>
              <a:rPr lang="en-US" sz="1800" b="1" dirty="0"/>
              <a:t>semiotic communication model</a:t>
            </a:r>
            <a:r>
              <a:rPr lang="en-US" sz="1800" dirty="0"/>
              <a:t>, exemplified by a patient sending a message to a doctor</a:t>
            </a:r>
          </a:p>
        </p:txBody>
      </p:sp>
      <p:pic>
        <p:nvPicPr>
          <p:cNvPr id="10" name="Bilde 9">
            <a:extLst>
              <a:ext uri="{FF2B5EF4-FFF2-40B4-BE49-F238E27FC236}">
                <a16:creationId xmlns:a16="http://schemas.microsoft.com/office/drawing/2014/main" id="{221F8D10-9970-73D9-E334-DBCD50009EA4}"/>
              </a:ext>
            </a:extLst>
          </p:cNvPr>
          <p:cNvPicPr>
            <a:picLocks noChangeAspect="1"/>
          </p:cNvPicPr>
          <p:nvPr/>
        </p:nvPicPr>
        <p:blipFill>
          <a:blip r:embed="rId3"/>
          <a:stretch>
            <a:fillRect/>
          </a:stretch>
        </p:blipFill>
        <p:spPr>
          <a:xfrm>
            <a:off x="7667301" y="1841239"/>
            <a:ext cx="3684911" cy="1360750"/>
          </a:xfrm>
          <a:prstGeom prst="rect">
            <a:avLst/>
          </a:prstGeom>
        </p:spPr>
      </p:pic>
      <p:sp>
        <p:nvSpPr>
          <p:cNvPr id="3" name="Snakkeboble: rektangel med avrundede hjørner 2">
            <a:extLst>
              <a:ext uri="{FF2B5EF4-FFF2-40B4-BE49-F238E27FC236}">
                <a16:creationId xmlns:a16="http://schemas.microsoft.com/office/drawing/2014/main" id="{7D87ADD1-C9A5-CEA9-9D94-842BF0076AF0}"/>
              </a:ext>
            </a:extLst>
          </p:cNvPr>
          <p:cNvSpPr/>
          <p:nvPr/>
        </p:nvSpPr>
        <p:spPr>
          <a:xfrm>
            <a:off x="6194425" y="3705644"/>
            <a:ext cx="5157787" cy="2060713"/>
          </a:xfrm>
          <a:prstGeom prst="wedgeRoundRectCallo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My husband was admitted on a Thursday, and the</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nurse on duty said I could stay with him as long as</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 wanted. On Friday afternoon, however, a new</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nurse told me I could only stay two hours each day.</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Therefore, I went home after my allotted time on</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Saturday. When I returned on Sunday, I was told to</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inform our children that he was dying.</a:t>
            </a:r>
          </a:p>
        </p:txBody>
      </p:sp>
      <p:sp>
        <p:nvSpPr>
          <p:cNvPr id="4" name="Snakkeboble: rektangel med avrundede hjørner 3">
            <a:extLst>
              <a:ext uri="{FF2B5EF4-FFF2-40B4-BE49-F238E27FC236}">
                <a16:creationId xmlns:a16="http://schemas.microsoft.com/office/drawing/2014/main" id="{881B2472-D281-7891-46F0-FDDEAA9B9B22}"/>
              </a:ext>
            </a:extLst>
          </p:cNvPr>
          <p:cNvSpPr/>
          <p:nvPr/>
        </p:nvSpPr>
        <p:spPr>
          <a:xfrm>
            <a:off x="833430" y="3705645"/>
            <a:ext cx="5157787" cy="2060713"/>
          </a:xfrm>
          <a:prstGeom prst="wedgeRoundRect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eaLnBrk="0" fontAlgn="base" hangingPunct="0">
              <a:spcBef>
                <a:spcPct val="0"/>
              </a:spcBef>
              <a:spcAft>
                <a:spcPct val="0"/>
              </a:spcAft>
            </a:pPr>
            <a:r>
              <a:rPr lang="en-US" sz="1600" i="1" dirty="0">
                <a:solidFill>
                  <a:schemeClr val="tx1"/>
                </a:solidFill>
                <a:latin typeface="Calibri "/>
              </a:rPr>
              <a:t>My GP has been a stable rock while everything</a:t>
            </a:r>
          </a:p>
          <a:p>
            <a:pPr lvl="0" eaLnBrk="0" fontAlgn="base" hangingPunct="0">
              <a:spcBef>
                <a:spcPct val="0"/>
              </a:spcBef>
              <a:spcAft>
                <a:spcPct val="0"/>
              </a:spcAft>
            </a:pPr>
            <a:r>
              <a:rPr lang="en-US" sz="1600" i="1" dirty="0">
                <a:solidFill>
                  <a:schemeClr val="tx1"/>
                </a:solidFill>
                <a:latin typeface="Calibri "/>
              </a:rPr>
              <a:t>else has been chaotic. Even though he is not</a:t>
            </a:r>
          </a:p>
          <a:p>
            <a:pPr lvl="0" eaLnBrk="0" fontAlgn="base" hangingPunct="0">
              <a:spcBef>
                <a:spcPct val="0"/>
              </a:spcBef>
              <a:spcAft>
                <a:spcPct val="0"/>
              </a:spcAft>
            </a:pPr>
            <a:r>
              <a:rPr lang="en-US" sz="1600" i="1" dirty="0">
                <a:solidFill>
                  <a:schemeClr val="tx1"/>
                </a:solidFill>
                <a:latin typeface="Calibri "/>
              </a:rPr>
              <a:t>necessarily very involved in the actual treatment</a:t>
            </a:r>
          </a:p>
          <a:p>
            <a:pPr lvl="0" eaLnBrk="0" fontAlgn="base" hangingPunct="0">
              <a:spcBef>
                <a:spcPct val="0"/>
              </a:spcBef>
              <a:spcAft>
                <a:spcPct val="0"/>
              </a:spcAft>
            </a:pPr>
            <a:r>
              <a:rPr lang="en-US" sz="1600" i="1" dirty="0">
                <a:solidFill>
                  <a:schemeClr val="tx1"/>
                </a:solidFill>
                <a:latin typeface="Calibri "/>
              </a:rPr>
              <a:t>process, he always makes time, clears his</a:t>
            </a:r>
          </a:p>
          <a:p>
            <a:pPr lvl="0" eaLnBrk="0" fontAlgn="base" hangingPunct="0">
              <a:spcBef>
                <a:spcPct val="0"/>
              </a:spcBef>
              <a:spcAft>
                <a:spcPct val="0"/>
              </a:spcAft>
            </a:pPr>
            <a:r>
              <a:rPr lang="en-US" sz="1600" i="1" dirty="0">
                <a:solidFill>
                  <a:schemeClr val="tx1"/>
                </a:solidFill>
                <a:latin typeface="Calibri "/>
              </a:rPr>
              <a:t>schedule, and even gave us his private number.</a:t>
            </a:r>
          </a:p>
          <a:p>
            <a:pPr lvl="0" eaLnBrk="0" fontAlgn="base" hangingPunct="0">
              <a:spcBef>
                <a:spcPct val="0"/>
              </a:spcBef>
              <a:spcAft>
                <a:spcPct val="0"/>
              </a:spcAft>
            </a:pPr>
            <a:r>
              <a:rPr lang="en-US" sz="1600" i="1" dirty="0">
                <a:solidFill>
                  <a:schemeClr val="tx1"/>
                </a:solidFill>
                <a:latin typeface="Calibri "/>
              </a:rPr>
              <a:t>We haven't used it, but just the fact that he offered</a:t>
            </a:r>
          </a:p>
          <a:p>
            <a:pPr lvl="0" eaLnBrk="0" fontAlgn="base" hangingPunct="0">
              <a:spcBef>
                <a:spcPct val="0"/>
              </a:spcBef>
              <a:spcAft>
                <a:spcPct val="0"/>
              </a:spcAft>
            </a:pPr>
            <a:r>
              <a:rPr lang="en-US" sz="1600" i="1" dirty="0">
                <a:solidFill>
                  <a:schemeClr val="tx1"/>
                </a:solidFill>
                <a:latin typeface="Calibri "/>
              </a:rPr>
              <a:t>it is reassuring.</a:t>
            </a:r>
          </a:p>
        </p:txBody>
      </p:sp>
    </p:spTree>
    <p:extLst>
      <p:ext uri="{BB962C8B-B14F-4D97-AF65-F5344CB8AC3E}">
        <p14:creationId xmlns:p14="http://schemas.microsoft.com/office/powerpoint/2010/main" val="129948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D2FDC-9744-2714-C8A1-5C3E25B1D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15BAD-3AB6-6E6A-DAE1-5D72D8F5C9AF}"/>
              </a:ext>
            </a:extLst>
          </p:cNvPr>
          <p:cNvSpPr>
            <a:spLocks noGrp="1"/>
          </p:cNvSpPr>
          <p:nvPr>
            <p:ph type="title"/>
          </p:nvPr>
        </p:nvSpPr>
        <p:spPr/>
        <p:txBody>
          <a:bodyPr>
            <a:normAutofit/>
          </a:bodyPr>
          <a:lstStyle/>
          <a:p>
            <a:r>
              <a:rPr lang="en-GB" sz="3600" dirty="0"/>
              <a:t>Results from the</a:t>
            </a:r>
            <a:r>
              <a:rPr lang="en-GB" sz="3100" dirty="0"/>
              <a:t> </a:t>
            </a:r>
            <a:r>
              <a:rPr lang="en-GB" sz="3600" dirty="0"/>
              <a:t>deductive quantitative analysis: </a:t>
            </a:r>
            <a:r>
              <a:rPr lang="nb-NO" sz="3200" b="1" dirty="0" err="1"/>
              <a:t>Communication</a:t>
            </a:r>
            <a:r>
              <a:rPr lang="nb-NO" sz="3200" b="1" dirty="0"/>
              <a:t> </a:t>
            </a:r>
            <a:r>
              <a:rPr lang="nb-NO" sz="3200" b="1" dirty="0" err="1"/>
              <a:t>channels</a:t>
            </a:r>
            <a:endParaRPr lang="nb-NO" sz="3600" b="1" dirty="0"/>
          </a:p>
        </p:txBody>
      </p:sp>
      <p:sp>
        <p:nvSpPr>
          <p:cNvPr id="7" name="Rectangle 1">
            <a:extLst>
              <a:ext uri="{FF2B5EF4-FFF2-40B4-BE49-F238E27FC236}">
                <a16:creationId xmlns:a16="http://schemas.microsoft.com/office/drawing/2014/main" id="{FE202271-93F0-EB99-F92D-DAD133901304}"/>
              </a:ext>
            </a:extLst>
          </p:cNvPr>
          <p:cNvSpPr txBox="1">
            <a:spLocks noChangeArrowheads="1"/>
          </p:cNvSpPr>
          <p:nvPr/>
        </p:nvSpPr>
        <p:spPr bwMode="auto">
          <a:xfrm>
            <a:off x="7594388" y="1690688"/>
            <a:ext cx="368079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pPr>
            <a:r>
              <a:rPr lang="en-US" sz="2000" b="1" dirty="0"/>
              <a:t>Face-to-face</a:t>
            </a:r>
            <a:r>
              <a:rPr lang="en-US" sz="2000" dirty="0"/>
              <a:t> communication was most frequent</a:t>
            </a:r>
          </a:p>
          <a:p>
            <a:pPr eaLnBrk="0" fontAlgn="base" hangingPunct="0">
              <a:lnSpc>
                <a:spcPct val="100000"/>
              </a:lnSpc>
              <a:spcBef>
                <a:spcPct val="0"/>
              </a:spcBef>
              <a:spcAft>
                <a:spcPct val="0"/>
              </a:spcAft>
            </a:pPr>
            <a:r>
              <a:rPr lang="en-US" sz="2000" b="1" dirty="0"/>
              <a:t>Phone calls</a:t>
            </a:r>
            <a:r>
              <a:rPr lang="en-US" sz="2000" dirty="0"/>
              <a:t> were valued when they offered quick access or continuity</a:t>
            </a:r>
          </a:p>
          <a:p>
            <a:pPr eaLnBrk="0" fontAlgn="base" hangingPunct="0">
              <a:lnSpc>
                <a:spcPct val="100000"/>
              </a:lnSpc>
              <a:spcBef>
                <a:spcPct val="0"/>
              </a:spcBef>
              <a:spcAft>
                <a:spcPct val="0"/>
              </a:spcAft>
            </a:pPr>
            <a:r>
              <a:rPr lang="en-US" sz="2000" b="1" dirty="0"/>
              <a:t>Letters and faxes</a:t>
            </a:r>
            <a:r>
              <a:rPr lang="en-US" sz="2000" dirty="0"/>
              <a:t> were almost entirely negative</a:t>
            </a:r>
            <a:r>
              <a:rPr lang="en-US" sz="2000" b="1" dirty="0"/>
              <a:t> </a:t>
            </a:r>
          </a:p>
          <a:p>
            <a:pPr eaLnBrk="0" fontAlgn="base" hangingPunct="0">
              <a:lnSpc>
                <a:spcPct val="100000"/>
              </a:lnSpc>
              <a:spcBef>
                <a:spcPct val="0"/>
              </a:spcBef>
              <a:spcAft>
                <a:spcPct val="0"/>
              </a:spcAft>
            </a:pPr>
            <a:r>
              <a:rPr lang="en-US" sz="2000" b="1" dirty="0"/>
              <a:t>Digital systems</a:t>
            </a:r>
            <a:r>
              <a:rPr lang="en-US" sz="2000" dirty="0"/>
              <a:t> produced mixed experiences</a:t>
            </a:r>
          </a:p>
        </p:txBody>
      </p:sp>
      <p:pic>
        <p:nvPicPr>
          <p:cNvPr id="8" name="Bilde 7">
            <a:extLst>
              <a:ext uri="{FF2B5EF4-FFF2-40B4-BE49-F238E27FC236}">
                <a16:creationId xmlns:a16="http://schemas.microsoft.com/office/drawing/2014/main" id="{BE6D3BFC-6299-B4C3-70F6-7CB3A1B7B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65119"/>
            <a:ext cx="6677566" cy="3523716"/>
          </a:xfrm>
          <a:prstGeom prst="rect">
            <a:avLst/>
          </a:prstGeom>
        </p:spPr>
      </p:pic>
    </p:spTree>
    <p:extLst>
      <p:ext uri="{BB962C8B-B14F-4D97-AF65-F5344CB8AC3E}">
        <p14:creationId xmlns:p14="http://schemas.microsoft.com/office/powerpoint/2010/main" val="252496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38C7A-9B27-B854-E3B6-670EF119B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5CDFC-A3FF-2AC5-CB51-7657AE591BCB}"/>
              </a:ext>
            </a:extLst>
          </p:cNvPr>
          <p:cNvSpPr>
            <a:spLocks noGrp="1"/>
          </p:cNvSpPr>
          <p:nvPr>
            <p:ph type="title"/>
          </p:nvPr>
        </p:nvSpPr>
        <p:spPr/>
        <p:txBody>
          <a:bodyPr>
            <a:normAutofit/>
          </a:bodyPr>
          <a:lstStyle/>
          <a:p>
            <a:r>
              <a:rPr lang="en-GB" sz="3600" dirty="0"/>
              <a:t>Results from the</a:t>
            </a:r>
            <a:r>
              <a:rPr lang="en-GB" sz="3100" dirty="0"/>
              <a:t> </a:t>
            </a:r>
            <a:r>
              <a:rPr lang="en-GB" sz="3600" dirty="0"/>
              <a:t>deductive quantitative analysis:</a:t>
            </a:r>
            <a:br>
              <a:rPr lang="en-GB" sz="3600" dirty="0"/>
            </a:br>
            <a:r>
              <a:rPr lang="nb-NO" sz="3200" b="1" dirty="0" err="1"/>
              <a:t>Actors</a:t>
            </a:r>
            <a:endParaRPr lang="nb-NO" sz="3600" b="1" dirty="0"/>
          </a:p>
        </p:txBody>
      </p:sp>
      <p:sp>
        <p:nvSpPr>
          <p:cNvPr id="7" name="Rectangle 1">
            <a:extLst>
              <a:ext uri="{FF2B5EF4-FFF2-40B4-BE49-F238E27FC236}">
                <a16:creationId xmlns:a16="http://schemas.microsoft.com/office/drawing/2014/main" id="{2A887FA2-684D-F5D7-763C-BA357DF0D62C}"/>
              </a:ext>
            </a:extLst>
          </p:cNvPr>
          <p:cNvSpPr txBox="1">
            <a:spLocks noChangeArrowheads="1"/>
          </p:cNvSpPr>
          <p:nvPr/>
        </p:nvSpPr>
        <p:spPr bwMode="auto">
          <a:xfrm>
            <a:off x="6701799" y="1556375"/>
            <a:ext cx="4481194"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pPr>
            <a:r>
              <a:rPr lang="en-US" sz="2000" b="1" dirty="0"/>
              <a:t>Doctors</a:t>
            </a:r>
            <a:r>
              <a:rPr lang="en-US" sz="2000" dirty="0"/>
              <a:t> were the most frequently mentioned actors, appearing in both positive and negative episodes</a:t>
            </a:r>
          </a:p>
          <a:p>
            <a:pPr eaLnBrk="0" fontAlgn="base" hangingPunct="0">
              <a:lnSpc>
                <a:spcPct val="100000"/>
              </a:lnSpc>
              <a:spcBef>
                <a:spcPct val="0"/>
              </a:spcBef>
              <a:spcAft>
                <a:spcPct val="0"/>
              </a:spcAft>
            </a:pPr>
            <a:r>
              <a:rPr lang="en-US" sz="2000" b="1" dirty="0"/>
              <a:t>Hospitals</a:t>
            </a:r>
            <a:r>
              <a:rPr lang="en-US" sz="2000" dirty="0"/>
              <a:t> were also central - patients valued coordinated care and clear explanations</a:t>
            </a:r>
          </a:p>
          <a:p>
            <a:pPr eaLnBrk="0" fontAlgn="base" hangingPunct="0">
              <a:lnSpc>
                <a:spcPct val="100000"/>
              </a:lnSpc>
              <a:spcBef>
                <a:spcPct val="0"/>
              </a:spcBef>
              <a:spcAft>
                <a:spcPct val="0"/>
              </a:spcAft>
            </a:pPr>
            <a:r>
              <a:rPr lang="en-US" sz="2000" b="1" dirty="0"/>
              <a:t>General practitioners </a:t>
            </a:r>
            <a:r>
              <a:rPr lang="en-US" sz="2000" dirty="0"/>
              <a:t>were described as “stable rocks,” providing reassurance, though some disappeared after diagnosis</a:t>
            </a:r>
          </a:p>
        </p:txBody>
      </p:sp>
      <p:pic>
        <p:nvPicPr>
          <p:cNvPr id="9" name="Bilde 8">
            <a:extLst>
              <a:ext uri="{FF2B5EF4-FFF2-40B4-BE49-F238E27FC236}">
                <a16:creationId xmlns:a16="http://schemas.microsoft.com/office/drawing/2014/main" id="{79B4118D-56C1-D217-2188-0A2BF4E84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5692792" cy="3024581"/>
          </a:xfrm>
          <a:prstGeom prst="rect">
            <a:avLst/>
          </a:prstGeom>
        </p:spPr>
      </p:pic>
    </p:spTree>
    <p:extLst>
      <p:ext uri="{BB962C8B-B14F-4D97-AF65-F5344CB8AC3E}">
        <p14:creationId xmlns:p14="http://schemas.microsoft.com/office/powerpoint/2010/main" val="381746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9E8E2-5A40-8A90-7C92-9682BF36C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A6604-D92C-E01B-BA73-BD9BCED44457}"/>
              </a:ext>
            </a:extLst>
          </p:cNvPr>
          <p:cNvSpPr>
            <a:spLocks noGrp="1"/>
          </p:cNvSpPr>
          <p:nvPr>
            <p:ph type="title"/>
          </p:nvPr>
        </p:nvSpPr>
        <p:spPr/>
        <p:txBody>
          <a:bodyPr>
            <a:normAutofit/>
          </a:bodyPr>
          <a:lstStyle/>
          <a:p>
            <a:r>
              <a:rPr lang="en-GB" sz="3600" dirty="0"/>
              <a:t>Results from the</a:t>
            </a:r>
            <a:r>
              <a:rPr lang="en-GB" sz="3100" dirty="0"/>
              <a:t> </a:t>
            </a:r>
            <a:r>
              <a:rPr lang="en-GB" sz="3600" dirty="0"/>
              <a:t>inductive qualitative analysis</a:t>
            </a:r>
            <a:endParaRPr lang="nb-NO" sz="3600" dirty="0"/>
          </a:p>
        </p:txBody>
      </p:sp>
      <p:sp>
        <p:nvSpPr>
          <p:cNvPr id="3" name="Rectangle 1">
            <a:extLst>
              <a:ext uri="{FF2B5EF4-FFF2-40B4-BE49-F238E27FC236}">
                <a16:creationId xmlns:a16="http://schemas.microsoft.com/office/drawing/2014/main" id="{E0BCEC9F-5899-A25C-6E9D-EC10CCC7012F}"/>
              </a:ext>
            </a:extLst>
          </p:cNvPr>
          <p:cNvSpPr>
            <a:spLocks noGrp="1" noChangeArrowheads="1"/>
          </p:cNvSpPr>
          <p:nvPr>
            <p:ph idx="4294967295"/>
          </p:nvPr>
        </p:nvSpPr>
        <p:spPr bwMode="auto">
          <a:xfrm>
            <a:off x="947877" y="1434777"/>
            <a:ext cx="81298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lang="en-US" sz="1800" dirty="0"/>
              <a:t>The analysis resulted in </a:t>
            </a:r>
            <a:r>
              <a:rPr lang="en-US" sz="1800" b="1" dirty="0"/>
              <a:t>12 categories </a:t>
            </a:r>
            <a:r>
              <a:rPr lang="en-US" sz="1800" dirty="0"/>
              <a:t>reflecting aspects participants considered crucial to their perceptions of cancer care as positive or negative.</a:t>
            </a:r>
            <a:endParaRPr kumimoji="0" lang="en-US" sz="1800" i="0" u="none" strike="noStrike" cap="none" normalizeH="0" baseline="0" noProof="0" dirty="0">
              <a:ln>
                <a:noFill/>
              </a:ln>
              <a:solidFill>
                <a:schemeClr val="tx1"/>
              </a:solidFill>
              <a:effectLst/>
            </a:endParaRPr>
          </a:p>
        </p:txBody>
      </p:sp>
      <p:graphicFrame>
        <p:nvGraphicFramePr>
          <p:cNvPr id="5" name="Tabell 4">
            <a:extLst>
              <a:ext uri="{FF2B5EF4-FFF2-40B4-BE49-F238E27FC236}">
                <a16:creationId xmlns:a16="http://schemas.microsoft.com/office/drawing/2014/main" id="{C793E4E0-D056-22D5-0AD2-083A0821E50A}"/>
              </a:ext>
            </a:extLst>
          </p:cNvPr>
          <p:cNvGraphicFramePr>
            <a:graphicFrameLocks noGrp="1"/>
          </p:cNvGraphicFramePr>
          <p:nvPr>
            <p:extLst>
              <p:ext uri="{D42A27DB-BD31-4B8C-83A1-F6EECF244321}">
                <p14:modId xmlns:p14="http://schemas.microsoft.com/office/powerpoint/2010/main" val="4031605787"/>
              </p:ext>
            </p:extLst>
          </p:nvPr>
        </p:nvGraphicFramePr>
        <p:xfrm>
          <a:off x="1010651" y="2438229"/>
          <a:ext cx="10170698" cy="4054646"/>
        </p:xfrm>
        <a:graphic>
          <a:graphicData uri="http://schemas.openxmlformats.org/drawingml/2006/table">
            <a:tbl>
              <a:tblPr firstRow="1" bandRow="1">
                <a:tableStyleId>{C083E6E3-FA7D-4D7B-A595-EF9225AFEA82}</a:tableStyleId>
              </a:tblPr>
              <a:tblGrid>
                <a:gridCol w="4352994">
                  <a:extLst>
                    <a:ext uri="{9D8B030D-6E8A-4147-A177-3AD203B41FA5}">
                      <a16:colId xmlns:a16="http://schemas.microsoft.com/office/drawing/2014/main" val="2907346460"/>
                    </a:ext>
                  </a:extLst>
                </a:gridCol>
                <a:gridCol w="5817704">
                  <a:extLst>
                    <a:ext uri="{9D8B030D-6E8A-4147-A177-3AD203B41FA5}">
                      <a16:colId xmlns:a16="http://schemas.microsoft.com/office/drawing/2014/main" val="3040727842"/>
                    </a:ext>
                  </a:extLst>
                </a:gridCol>
              </a:tblGrid>
              <a:tr h="308322">
                <a:tc>
                  <a:txBody>
                    <a:bodyPr/>
                    <a:lstStyle/>
                    <a:p>
                      <a:r>
                        <a:rPr lang="nb-NO" sz="1100" b="1" dirty="0" err="1">
                          <a:solidFill>
                            <a:schemeClr val="tx1"/>
                          </a:solidFill>
                        </a:rPr>
                        <a:t>Categories</a:t>
                      </a:r>
                      <a:endParaRPr lang="nb-NO" sz="1100" b="1" dirty="0">
                        <a:solidFill>
                          <a:schemeClr val="tx1"/>
                        </a:solidFill>
                      </a:endParaRPr>
                    </a:p>
                  </a:txBody>
                  <a:tcPr/>
                </a:tc>
                <a:tc>
                  <a:txBody>
                    <a:bodyPr/>
                    <a:lstStyle/>
                    <a:p>
                      <a:r>
                        <a:rPr lang="nb-NO" sz="1100" dirty="0" err="1">
                          <a:solidFill>
                            <a:schemeClr val="tx1"/>
                          </a:solidFill>
                        </a:rPr>
                        <a:t>Meaning</a:t>
                      </a:r>
                      <a:endParaRPr lang="nb-NO" sz="1100" dirty="0">
                        <a:solidFill>
                          <a:schemeClr val="tx1"/>
                        </a:solidFill>
                      </a:endParaRPr>
                    </a:p>
                  </a:txBody>
                  <a:tcPr/>
                </a:tc>
                <a:extLst>
                  <a:ext uri="{0D108BD9-81ED-4DB2-BD59-A6C34878D82A}">
                    <a16:rowId xmlns:a16="http://schemas.microsoft.com/office/drawing/2014/main" val="392226599"/>
                  </a:ext>
                </a:extLst>
              </a:tr>
              <a:tr h="308322">
                <a:tc>
                  <a:txBody>
                    <a:bodyPr/>
                    <a:lstStyle/>
                    <a:p>
                      <a:r>
                        <a:rPr lang="nb-NO" sz="1100" dirty="0"/>
                        <a:t>Access to </a:t>
                      </a:r>
                      <a:r>
                        <a:rPr lang="nb-NO" sz="1100" dirty="0" err="1"/>
                        <a:t>information</a:t>
                      </a:r>
                      <a:endParaRPr lang="nb-NO" sz="1100" dirty="0"/>
                    </a:p>
                  </a:txBody>
                  <a:tcPr/>
                </a:tc>
                <a:tc>
                  <a:txBody>
                    <a:bodyPr/>
                    <a:lstStyle/>
                    <a:p>
                      <a:r>
                        <a:rPr lang="en-US" sz="1100" dirty="0"/>
                        <a:t>The patient has access to information when desired</a:t>
                      </a:r>
                      <a:endParaRPr lang="nb-NO" sz="1100" dirty="0"/>
                    </a:p>
                  </a:txBody>
                  <a:tcPr/>
                </a:tc>
                <a:extLst>
                  <a:ext uri="{0D108BD9-81ED-4DB2-BD59-A6C34878D82A}">
                    <a16:rowId xmlns:a16="http://schemas.microsoft.com/office/drawing/2014/main" val="3243072664"/>
                  </a:ext>
                </a:extLst>
              </a:tr>
              <a:tr h="308322">
                <a:tc>
                  <a:txBody>
                    <a:bodyPr/>
                    <a:lstStyle/>
                    <a:p>
                      <a:r>
                        <a:rPr lang="nb-NO" sz="1100" dirty="0" err="1"/>
                        <a:t>Timely</a:t>
                      </a:r>
                      <a:r>
                        <a:rPr lang="nb-NO" sz="1100" dirty="0"/>
                        <a:t> </a:t>
                      </a:r>
                      <a:r>
                        <a:rPr lang="nb-NO" sz="1100" dirty="0" err="1"/>
                        <a:t>information</a:t>
                      </a:r>
                      <a:endParaRPr lang="nb-NO" sz="1100" dirty="0"/>
                    </a:p>
                  </a:txBody>
                  <a:tcPr/>
                </a:tc>
                <a:tc>
                  <a:txBody>
                    <a:bodyPr/>
                    <a:lstStyle/>
                    <a:p>
                      <a:r>
                        <a:rPr lang="en-US" sz="1100" dirty="0"/>
                        <a:t>The information is available for the patient at the right time</a:t>
                      </a:r>
                      <a:endParaRPr lang="nb-NO" sz="1100" dirty="0"/>
                    </a:p>
                  </a:txBody>
                  <a:tcPr/>
                </a:tc>
                <a:extLst>
                  <a:ext uri="{0D108BD9-81ED-4DB2-BD59-A6C34878D82A}">
                    <a16:rowId xmlns:a16="http://schemas.microsoft.com/office/drawing/2014/main" val="630570582"/>
                  </a:ext>
                </a:extLst>
              </a:tr>
              <a:tr h="308322">
                <a:tc>
                  <a:txBody>
                    <a:bodyPr/>
                    <a:lstStyle/>
                    <a:p>
                      <a:r>
                        <a:rPr lang="nb-NO" sz="1100" dirty="0"/>
                        <a:t>Information </a:t>
                      </a:r>
                      <a:r>
                        <a:rPr lang="nb-NO" sz="1100" dirty="0" err="1"/>
                        <a:t>quality</a:t>
                      </a:r>
                      <a:endParaRPr lang="nb-NO" sz="1100" dirty="0"/>
                    </a:p>
                  </a:txBody>
                  <a:tcPr/>
                </a:tc>
                <a:tc>
                  <a:txBody>
                    <a:bodyPr/>
                    <a:lstStyle/>
                    <a:p>
                      <a:r>
                        <a:rPr lang="nb-NO" sz="1100" dirty="0"/>
                        <a:t>The </a:t>
                      </a:r>
                      <a:r>
                        <a:rPr lang="nb-NO" sz="1100" dirty="0" err="1"/>
                        <a:t>information</a:t>
                      </a:r>
                      <a:r>
                        <a:rPr lang="nb-NO" sz="1100" dirty="0"/>
                        <a:t> is </a:t>
                      </a:r>
                      <a:r>
                        <a:rPr lang="nb-NO" sz="1100" dirty="0" err="1"/>
                        <a:t>understandable</a:t>
                      </a:r>
                      <a:endParaRPr lang="nb-NO" sz="1100" dirty="0"/>
                    </a:p>
                  </a:txBody>
                  <a:tcPr/>
                </a:tc>
                <a:extLst>
                  <a:ext uri="{0D108BD9-81ED-4DB2-BD59-A6C34878D82A}">
                    <a16:rowId xmlns:a16="http://schemas.microsoft.com/office/drawing/2014/main" val="3313296793"/>
                  </a:ext>
                </a:extLst>
              </a:tr>
              <a:tr h="308322">
                <a:tc>
                  <a:txBody>
                    <a:bodyPr/>
                    <a:lstStyle/>
                    <a:p>
                      <a:r>
                        <a:rPr lang="nb-NO" sz="1100" dirty="0" err="1"/>
                        <a:t>Informed</a:t>
                      </a:r>
                      <a:r>
                        <a:rPr lang="nb-NO" sz="1100" dirty="0"/>
                        <a:t> </a:t>
                      </a:r>
                      <a:r>
                        <a:rPr lang="nb-NO" sz="1100" dirty="0" err="1"/>
                        <a:t>healthcare</a:t>
                      </a:r>
                      <a:r>
                        <a:rPr lang="nb-NO" sz="1100" dirty="0"/>
                        <a:t> </a:t>
                      </a:r>
                      <a:r>
                        <a:rPr lang="nb-NO" sz="1100" dirty="0" err="1"/>
                        <a:t>workers</a:t>
                      </a:r>
                      <a:endParaRPr lang="nb-NO" sz="1100" dirty="0"/>
                    </a:p>
                  </a:txBody>
                  <a:tcPr/>
                </a:tc>
                <a:tc>
                  <a:txBody>
                    <a:bodyPr/>
                    <a:lstStyle/>
                    <a:p>
                      <a:r>
                        <a:rPr lang="en-US" sz="1100" dirty="0"/>
                        <a:t>Healthcare workers are informed about the patient's situation</a:t>
                      </a:r>
                      <a:endParaRPr lang="nb-NO" sz="1100" dirty="0"/>
                    </a:p>
                  </a:txBody>
                  <a:tcPr/>
                </a:tc>
                <a:extLst>
                  <a:ext uri="{0D108BD9-81ED-4DB2-BD59-A6C34878D82A}">
                    <a16:rowId xmlns:a16="http://schemas.microsoft.com/office/drawing/2014/main" val="2657964292"/>
                  </a:ext>
                </a:extLst>
              </a:tr>
              <a:tr h="308322">
                <a:tc>
                  <a:txBody>
                    <a:bodyPr/>
                    <a:lstStyle/>
                    <a:p>
                      <a:r>
                        <a:rPr lang="nb-NO" sz="1100" dirty="0" err="1"/>
                        <a:t>Clinical</a:t>
                      </a:r>
                      <a:r>
                        <a:rPr lang="nb-NO" sz="1100" dirty="0"/>
                        <a:t> </a:t>
                      </a:r>
                      <a:r>
                        <a:rPr lang="nb-NO" sz="1100" dirty="0" err="1"/>
                        <a:t>empathy</a:t>
                      </a:r>
                      <a:endParaRPr lang="nb-NO" sz="1100" dirty="0"/>
                    </a:p>
                  </a:txBody>
                  <a:tcPr/>
                </a:tc>
                <a:tc>
                  <a:txBody>
                    <a:bodyPr/>
                    <a:lstStyle/>
                    <a:p>
                      <a:r>
                        <a:rPr lang="en-US" sz="1100" dirty="0"/>
                        <a:t>Healthcare workers have empathy when interacting with the patient</a:t>
                      </a:r>
                      <a:endParaRPr lang="nb-NO" sz="1100" dirty="0"/>
                    </a:p>
                  </a:txBody>
                  <a:tcPr/>
                </a:tc>
                <a:extLst>
                  <a:ext uri="{0D108BD9-81ED-4DB2-BD59-A6C34878D82A}">
                    <a16:rowId xmlns:a16="http://schemas.microsoft.com/office/drawing/2014/main" val="3472070990"/>
                  </a:ext>
                </a:extLst>
              </a:tr>
              <a:tr h="308322">
                <a:tc>
                  <a:txBody>
                    <a:bodyPr/>
                    <a:lstStyle/>
                    <a:p>
                      <a:r>
                        <a:rPr lang="en-US" sz="1100" dirty="0"/>
                        <a:t>Patient and next‐of‐kin involvement</a:t>
                      </a:r>
                      <a:endParaRPr lang="nb-NO" sz="1100" dirty="0"/>
                    </a:p>
                  </a:txBody>
                  <a:tcPr/>
                </a:tc>
                <a:tc>
                  <a:txBody>
                    <a:bodyPr/>
                    <a:lstStyle/>
                    <a:p>
                      <a:r>
                        <a:rPr lang="en-US" sz="1100" dirty="0"/>
                        <a:t>Services apply a patient‐</a:t>
                      </a:r>
                      <a:r>
                        <a:rPr lang="en-US" sz="1100" dirty="0" err="1"/>
                        <a:t>centred</a:t>
                      </a:r>
                      <a:r>
                        <a:rPr lang="en-US" sz="1100" dirty="0"/>
                        <a:t> approach. Services involve next‐of‐kin</a:t>
                      </a:r>
                      <a:endParaRPr lang="nb-NO" sz="1100" dirty="0"/>
                    </a:p>
                  </a:txBody>
                  <a:tcPr/>
                </a:tc>
                <a:extLst>
                  <a:ext uri="{0D108BD9-81ED-4DB2-BD59-A6C34878D82A}">
                    <a16:rowId xmlns:a16="http://schemas.microsoft.com/office/drawing/2014/main" val="2061952753"/>
                  </a:ext>
                </a:extLst>
              </a:tr>
              <a:tr h="354782">
                <a:tc>
                  <a:txBody>
                    <a:bodyPr/>
                    <a:lstStyle/>
                    <a:p>
                      <a:r>
                        <a:rPr lang="en-US" sz="1100" dirty="0"/>
                        <a:t>Communication and information exchange within the healthcare system</a:t>
                      </a:r>
                      <a:endParaRPr lang="nb-NO" sz="1100" dirty="0"/>
                    </a:p>
                  </a:txBody>
                  <a:tcPr/>
                </a:tc>
                <a:tc>
                  <a:txBody>
                    <a:bodyPr/>
                    <a:lstStyle/>
                    <a:p>
                      <a:r>
                        <a:rPr lang="en-US" sz="1100" dirty="0"/>
                        <a:t>Communication and information exchange within and across healthcare providers is satisfactory</a:t>
                      </a:r>
                      <a:endParaRPr lang="nb-NO" sz="1100" dirty="0"/>
                    </a:p>
                  </a:txBody>
                  <a:tcPr/>
                </a:tc>
                <a:extLst>
                  <a:ext uri="{0D108BD9-81ED-4DB2-BD59-A6C34878D82A}">
                    <a16:rowId xmlns:a16="http://schemas.microsoft.com/office/drawing/2014/main" val="3573730303"/>
                  </a:ext>
                </a:extLst>
              </a:tr>
              <a:tr h="308322">
                <a:tc>
                  <a:txBody>
                    <a:bodyPr/>
                    <a:lstStyle/>
                    <a:p>
                      <a:r>
                        <a:rPr lang="nb-NO" sz="1100" dirty="0" err="1"/>
                        <a:t>Coordination</a:t>
                      </a:r>
                      <a:endParaRPr lang="nb-NO" sz="1100" dirty="0"/>
                    </a:p>
                  </a:txBody>
                  <a:tcPr/>
                </a:tc>
                <a:tc>
                  <a:txBody>
                    <a:bodyPr/>
                    <a:lstStyle/>
                    <a:p>
                      <a:r>
                        <a:rPr lang="en-US" sz="1100" dirty="0"/>
                        <a:t>Services are experienced as coordinated across healthcare actors</a:t>
                      </a:r>
                      <a:endParaRPr lang="nb-NO" sz="1100" dirty="0"/>
                    </a:p>
                  </a:txBody>
                  <a:tcPr/>
                </a:tc>
                <a:extLst>
                  <a:ext uri="{0D108BD9-81ED-4DB2-BD59-A6C34878D82A}">
                    <a16:rowId xmlns:a16="http://schemas.microsoft.com/office/drawing/2014/main" val="2919478392"/>
                  </a:ext>
                </a:extLst>
              </a:tr>
              <a:tr h="308322">
                <a:tc>
                  <a:txBody>
                    <a:bodyPr/>
                    <a:lstStyle/>
                    <a:p>
                      <a:r>
                        <a:rPr lang="nb-NO" sz="1100" dirty="0" err="1"/>
                        <a:t>Planned</a:t>
                      </a:r>
                      <a:r>
                        <a:rPr lang="nb-NO" sz="1100" dirty="0"/>
                        <a:t> services</a:t>
                      </a:r>
                    </a:p>
                  </a:txBody>
                  <a:tcPr/>
                </a:tc>
                <a:tc>
                  <a:txBody>
                    <a:bodyPr/>
                    <a:lstStyle/>
                    <a:p>
                      <a:r>
                        <a:rPr lang="nb-NO" sz="1100" dirty="0"/>
                        <a:t>The service is </a:t>
                      </a:r>
                      <a:r>
                        <a:rPr lang="nb-NO" sz="1100" dirty="0" err="1"/>
                        <a:t>predictable</a:t>
                      </a:r>
                      <a:endParaRPr lang="nb-NO" sz="1100" dirty="0"/>
                    </a:p>
                  </a:txBody>
                  <a:tcPr/>
                </a:tc>
                <a:extLst>
                  <a:ext uri="{0D108BD9-81ED-4DB2-BD59-A6C34878D82A}">
                    <a16:rowId xmlns:a16="http://schemas.microsoft.com/office/drawing/2014/main" val="2246713842"/>
                  </a:ext>
                </a:extLst>
              </a:tr>
              <a:tr h="308322">
                <a:tc>
                  <a:txBody>
                    <a:bodyPr/>
                    <a:lstStyle/>
                    <a:p>
                      <a:r>
                        <a:rPr lang="nb-NO" sz="1100" dirty="0"/>
                        <a:t>Time and tempo</a:t>
                      </a:r>
                    </a:p>
                  </a:txBody>
                  <a:tcPr/>
                </a:tc>
                <a:tc>
                  <a:txBody>
                    <a:bodyPr/>
                    <a:lstStyle/>
                    <a:p>
                      <a:r>
                        <a:rPr lang="en-US" sz="1100" dirty="0"/>
                        <a:t>The service is given in a speedy manner</a:t>
                      </a:r>
                      <a:endParaRPr lang="nb-NO" sz="1100" dirty="0"/>
                    </a:p>
                  </a:txBody>
                  <a:tcPr/>
                </a:tc>
                <a:extLst>
                  <a:ext uri="{0D108BD9-81ED-4DB2-BD59-A6C34878D82A}">
                    <a16:rowId xmlns:a16="http://schemas.microsoft.com/office/drawing/2014/main" val="3695750637"/>
                  </a:ext>
                </a:extLst>
              </a:tr>
              <a:tr h="308322">
                <a:tc>
                  <a:txBody>
                    <a:bodyPr/>
                    <a:lstStyle/>
                    <a:p>
                      <a:r>
                        <a:rPr lang="en-US" sz="1100" dirty="0"/>
                        <a:t>Access and availability to services</a:t>
                      </a:r>
                      <a:endParaRPr lang="nb-NO" sz="1100" dirty="0"/>
                    </a:p>
                  </a:txBody>
                  <a:tcPr/>
                </a:tc>
                <a:tc>
                  <a:txBody>
                    <a:bodyPr/>
                    <a:lstStyle/>
                    <a:p>
                      <a:r>
                        <a:rPr lang="en-US" sz="1100" dirty="0"/>
                        <a:t>Services exist and have capacity to help the patient</a:t>
                      </a:r>
                      <a:endParaRPr lang="nb-NO" sz="1100" dirty="0"/>
                    </a:p>
                  </a:txBody>
                  <a:tcPr/>
                </a:tc>
                <a:extLst>
                  <a:ext uri="{0D108BD9-81ED-4DB2-BD59-A6C34878D82A}">
                    <a16:rowId xmlns:a16="http://schemas.microsoft.com/office/drawing/2014/main" val="477571546"/>
                  </a:ext>
                </a:extLst>
              </a:tr>
              <a:tr h="308322">
                <a:tc>
                  <a:txBody>
                    <a:bodyPr/>
                    <a:lstStyle/>
                    <a:p>
                      <a:r>
                        <a:rPr lang="nb-NO" sz="1100" dirty="0"/>
                        <a:t>One </a:t>
                      </a:r>
                      <a:r>
                        <a:rPr lang="nb-NO" sz="1100" dirty="0" err="1"/>
                        <a:t>contact</a:t>
                      </a:r>
                      <a:r>
                        <a:rPr lang="nb-NO" sz="1100" dirty="0"/>
                        <a:t> </a:t>
                      </a:r>
                      <a:r>
                        <a:rPr lang="nb-NO" sz="1100" dirty="0" err="1"/>
                        <a:t>point</a:t>
                      </a:r>
                      <a:endParaRPr lang="nb-NO" sz="1100" dirty="0"/>
                    </a:p>
                  </a:txBody>
                  <a:tcPr/>
                </a:tc>
                <a:tc>
                  <a:txBody>
                    <a:bodyPr/>
                    <a:lstStyle/>
                    <a:p>
                      <a:r>
                        <a:rPr lang="en-US" sz="1100" dirty="0"/>
                        <a:t>Services provide patients with one contact point</a:t>
                      </a:r>
                      <a:endParaRPr lang="nb-NO" sz="1100" dirty="0"/>
                    </a:p>
                  </a:txBody>
                  <a:tcPr/>
                </a:tc>
                <a:extLst>
                  <a:ext uri="{0D108BD9-81ED-4DB2-BD59-A6C34878D82A}">
                    <a16:rowId xmlns:a16="http://schemas.microsoft.com/office/drawing/2014/main" val="1338477812"/>
                  </a:ext>
                </a:extLst>
              </a:tr>
            </a:tbl>
          </a:graphicData>
        </a:graphic>
      </p:graphicFrame>
    </p:spTree>
    <p:extLst>
      <p:ext uri="{BB962C8B-B14F-4D97-AF65-F5344CB8AC3E}">
        <p14:creationId xmlns:p14="http://schemas.microsoft.com/office/powerpoint/2010/main" val="219189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C05BE5-5F5C-B04D-F909-52804C2E259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15672456-4A19-506B-713F-CE43DA58F2B6}"/>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Light" panose="020F0302020204030204"/>
                <a:ea typeface="+mj-ea"/>
                <a:cs typeface="+mj-cs"/>
              </a:rPr>
              <a:t>More information</a:t>
            </a:r>
            <a:endParaRPr kumimoji="0" lang="nb-NO"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4">
            <a:extLst>
              <a:ext uri="{FF2B5EF4-FFF2-40B4-BE49-F238E27FC236}">
                <a16:creationId xmlns:a16="http://schemas.microsoft.com/office/drawing/2014/main" id="{09AF068F-1D2C-6E1B-6AA2-C546CD5E6C8B}"/>
              </a:ext>
            </a:extLst>
          </p:cNvPr>
          <p:cNvSpPr txBox="1">
            <a:spLocks noGrp="1" noRot="1" noMove="1" noResize="1" noEditPoints="1" noAdjustHandles="1" noChangeArrowheads="1" noChangeShapeType="1"/>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Relevant publications</a:t>
            </a:r>
          </a:p>
          <a:p>
            <a:r>
              <a:rPr lang="fr-FR" sz="2400" dirty="0"/>
              <a:t>Summary/Key takeaways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green text on a black background&#10;&#10;AI-generated content may be incorrect.">
            <a:extLst>
              <a:ext uri="{FF2B5EF4-FFF2-40B4-BE49-F238E27FC236}">
                <a16:creationId xmlns:a16="http://schemas.microsoft.com/office/drawing/2014/main" id="{326C414F-33A7-31FD-0665-D4414EFB0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59396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3CB0F-BAF5-EAF3-886B-C57EB42A4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C8E1A-7B55-A5BA-BD77-690FACB1F0C8}"/>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t>Relevant publications</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369E5DA1-53E4-0DD8-22E5-00129EDF23FD}"/>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Our application of the method is described in detail in: </a:t>
            </a:r>
          </a:p>
          <a:p>
            <a:pPr marL="457200" lvl="1" indent="0">
              <a:buNone/>
            </a:pPr>
            <a:r>
              <a:rPr lang="en-US" sz="2800" dirty="0"/>
              <a:t>Halvorsrud R, Melby L, Gjermestad K, Bogale B, Ledel Solem IK. “I Became the Messenger Between the Hospitals”: A Study on the Journeys of People With Cancer Using the Critical Incident Technique. Health Expectations 2025;28:e70211. </a:t>
            </a:r>
            <a:r>
              <a:rPr lang="en-US" sz="2800" dirty="0">
                <a:hlinkClick r:id="rId2"/>
              </a:rPr>
              <a:t>https://doi.org/10.1111/hex.70211</a:t>
            </a:r>
            <a:endParaRPr lang="en-GB" sz="2800" dirty="0"/>
          </a:p>
          <a:p>
            <a:pPr marL="457200" lvl="1" indent="0">
              <a:buNone/>
            </a:pPr>
            <a:endParaRPr lang="en-GB" sz="2800" dirty="0"/>
          </a:p>
          <a:p>
            <a:r>
              <a:rPr lang="en-GB" dirty="0"/>
              <a:t>More information can be found on: </a:t>
            </a:r>
            <a:r>
              <a:rPr lang="en-GB" dirty="0">
                <a:hlinkClick r:id="rId3"/>
              </a:rPr>
              <a:t>https://cjml.no/health/</a:t>
            </a:r>
            <a:r>
              <a:rPr lang="en-GB" dirty="0"/>
              <a:t> </a:t>
            </a:r>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622873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50D4E-71E7-3300-8163-2349D553B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E8D27-6A5B-7A31-45B6-B301A99684CA}"/>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r-FR" dirty="0"/>
              <a:t>Summary/Key takeaways</a:t>
            </a:r>
            <a:endParaRPr kumimoji="0" lang="nb-NO" sz="4400" b="0" i="0" u="none" strike="noStrike" kern="1200" cap="none" spc="0" normalizeH="0" baseline="0" noProof="0" dirty="0">
              <a:ln>
                <a:noFill/>
              </a:ln>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975F1D02-D30D-4EA0-1FE0-2ECFC958F4A2}"/>
              </a:ext>
            </a:extLst>
          </p:cNvPr>
          <p:cNvSpPr txBox="1">
            <a:spLocks/>
          </p:cNvSpPr>
          <p:nvPr/>
        </p:nvSpPr>
        <p:spPr>
          <a:xfrm>
            <a:off x="838200" y="1414329"/>
            <a:ext cx="10515600" cy="47626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FontTx/>
              <a:buChar char="•"/>
            </a:pPr>
            <a:r>
              <a:rPr lang="en-US" sz="2600" b="1" dirty="0"/>
              <a:t> </a:t>
            </a:r>
            <a:r>
              <a:rPr lang="en-US" sz="2600" dirty="0"/>
              <a:t>CIT is a suitable method to </a:t>
            </a:r>
            <a:r>
              <a:rPr lang="en-US" sz="2600" b="1" dirty="0"/>
              <a:t>capture impactful real-life events </a:t>
            </a:r>
            <a:r>
              <a:rPr lang="en-US" sz="2600" dirty="0"/>
              <a:t>in health service contexts</a:t>
            </a:r>
          </a:p>
          <a:p>
            <a:pPr marL="0" lvl="0" indent="0" eaLnBrk="0" fontAlgn="base" hangingPunct="0">
              <a:lnSpc>
                <a:spcPct val="100000"/>
              </a:lnSpc>
              <a:spcBef>
                <a:spcPct val="0"/>
              </a:spcBef>
              <a:spcAft>
                <a:spcPct val="0"/>
              </a:spcAft>
              <a:buFontTx/>
              <a:buChar char="•"/>
            </a:pPr>
            <a:r>
              <a:rPr lang="nb-NO" altLang="nb-NO" sz="2600" dirty="0"/>
              <a:t> </a:t>
            </a:r>
            <a:r>
              <a:rPr lang="en-US" sz="2600" dirty="0"/>
              <a:t>Enables identification of </a:t>
            </a:r>
            <a:r>
              <a:rPr lang="en-US" sz="2600" b="1" dirty="0"/>
              <a:t>specific, emotionally salient episodes</a:t>
            </a:r>
            <a:r>
              <a:rPr lang="en-US" sz="2600" dirty="0"/>
              <a:t>, rather than general impressions or satisfaction</a:t>
            </a:r>
          </a:p>
          <a:p>
            <a:pPr marL="0" lvl="0" indent="0" eaLnBrk="0" fontAlgn="base" hangingPunct="0">
              <a:lnSpc>
                <a:spcPct val="100000"/>
              </a:lnSpc>
              <a:spcBef>
                <a:spcPct val="0"/>
              </a:spcBef>
              <a:spcAft>
                <a:spcPct val="0"/>
              </a:spcAft>
              <a:buFontTx/>
              <a:buChar char="•"/>
            </a:pPr>
            <a:r>
              <a:rPr lang="en-US" sz="2600" b="1" dirty="0"/>
              <a:t> 187 critical incidents </a:t>
            </a:r>
            <a:r>
              <a:rPr lang="en-US" sz="2600" dirty="0"/>
              <a:t>were identified</a:t>
            </a:r>
          </a:p>
          <a:p>
            <a:pPr marL="0" lvl="0" indent="0" eaLnBrk="0" fontAlgn="base" hangingPunct="0">
              <a:lnSpc>
                <a:spcPct val="100000"/>
              </a:lnSpc>
              <a:spcBef>
                <a:spcPct val="0"/>
              </a:spcBef>
              <a:spcAft>
                <a:spcPct val="0"/>
              </a:spcAft>
              <a:buFontTx/>
              <a:buChar char="•"/>
            </a:pPr>
            <a:r>
              <a:rPr lang="en-US" sz="2600" dirty="0"/>
              <a:t> </a:t>
            </a:r>
            <a:r>
              <a:rPr lang="en-US" sz="2600" b="1" dirty="0"/>
              <a:t>More negative </a:t>
            </a:r>
            <a:r>
              <a:rPr lang="en-US" sz="2600" dirty="0"/>
              <a:t>(n=106) than positive (n=81) incidents</a:t>
            </a:r>
          </a:p>
          <a:p>
            <a:pPr marL="0" lvl="0" indent="0" eaLnBrk="0" fontAlgn="base" hangingPunct="0">
              <a:lnSpc>
                <a:spcPct val="100000"/>
              </a:lnSpc>
              <a:spcBef>
                <a:spcPct val="0"/>
              </a:spcBef>
              <a:spcAft>
                <a:spcPct val="0"/>
              </a:spcAft>
              <a:buFontTx/>
              <a:buChar char="•"/>
            </a:pPr>
            <a:r>
              <a:rPr lang="en-US" sz="2600" dirty="0"/>
              <a:t> The </a:t>
            </a:r>
            <a:r>
              <a:rPr lang="en-US" sz="2600" b="1" dirty="0"/>
              <a:t>negative incidents were more detailed </a:t>
            </a:r>
            <a:r>
              <a:rPr lang="en-US" sz="2600" dirty="0"/>
              <a:t>than the positive ones</a:t>
            </a:r>
          </a:p>
          <a:p>
            <a:pPr marL="0" lvl="0" indent="0" eaLnBrk="0" fontAlgn="base" hangingPunct="0">
              <a:lnSpc>
                <a:spcPct val="100000"/>
              </a:lnSpc>
              <a:spcBef>
                <a:spcPct val="0"/>
              </a:spcBef>
              <a:spcAft>
                <a:spcPct val="0"/>
              </a:spcAft>
              <a:buFontTx/>
              <a:buChar char="•"/>
            </a:pPr>
            <a:r>
              <a:rPr lang="en-US" sz="2600" dirty="0"/>
              <a:t> Incidents found in interviews were longer, while incidents found in questionnaires were shorter</a:t>
            </a:r>
          </a:p>
          <a:p>
            <a:pPr marL="0" lvl="0" indent="0" eaLnBrk="0" fontAlgn="base" hangingPunct="0">
              <a:lnSpc>
                <a:spcPct val="100000"/>
              </a:lnSpc>
              <a:spcBef>
                <a:spcPct val="0"/>
              </a:spcBef>
              <a:spcAft>
                <a:spcPct val="0"/>
              </a:spcAft>
              <a:buFontTx/>
              <a:buChar char="•"/>
            </a:pPr>
            <a:r>
              <a:rPr lang="en-US" sz="2600" dirty="0"/>
              <a:t> </a:t>
            </a:r>
            <a:r>
              <a:rPr lang="en-US" sz="2600" b="1" dirty="0"/>
              <a:t>Clinical empathy is crucial </a:t>
            </a:r>
            <a:r>
              <a:rPr lang="en-US" sz="2600" dirty="0"/>
              <a:t>when delivering traumatic content such as cancer diagnosis</a:t>
            </a:r>
          </a:p>
          <a:p>
            <a:pPr marL="0" lvl="0" indent="0" eaLnBrk="0" fontAlgn="base" hangingPunct="0">
              <a:lnSpc>
                <a:spcPct val="100000"/>
              </a:lnSpc>
              <a:spcBef>
                <a:spcPct val="0"/>
              </a:spcBef>
              <a:spcAft>
                <a:spcPct val="0"/>
              </a:spcAft>
              <a:buFontTx/>
              <a:buChar char="•"/>
            </a:pPr>
            <a:r>
              <a:rPr lang="en-US" sz="2600" dirty="0"/>
              <a:t> </a:t>
            </a:r>
            <a:r>
              <a:rPr lang="en-US" sz="2600" b="1" dirty="0"/>
              <a:t>Safeguards</a:t>
            </a:r>
            <a:r>
              <a:rPr lang="en-US" sz="2600" dirty="0"/>
              <a:t> are necessary to </a:t>
            </a:r>
            <a:r>
              <a:rPr lang="en-US" sz="2600" b="1" dirty="0"/>
              <a:t>prevent patient diagnoses from accidental or premature disclosure</a:t>
            </a:r>
            <a:r>
              <a:rPr lang="en-US" sz="2600" dirty="0"/>
              <a:t> through health portals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50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A3C864D5-99D8-8617-70A1-3DF66DBCEF28}"/>
              </a:ext>
            </a:extLst>
          </p:cNvPr>
          <p:cNvSpPr txBox="1">
            <a:spLocks/>
          </p:cNvSpPr>
          <p:nvPr/>
        </p:nvSpPr>
        <p:spPr>
          <a:xfrm>
            <a:off x="972252" y="1453943"/>
            <a:ext cx="4641570"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About the case study</a:t>
            </a:r>
          </a:p>
          <a:p>
            <a:r>
              <a:rPr lang="en-GB" sz="2000" dirty="0"/>
              <a:t>Applying </a:t>
            </a:r>
            <a:r>
              <a:rPr lang="en-GB" sz="2000" dirty="0" err="1"/>
              <a:t>CiT</a:t>
            </a:r>
            <a:r>
              <a:rPr lang="en-GB" sz="2000" dirty="0"/>
              <a:t> in the cancer patient journey: results and visualizations</a:t>
            </a:r>
            <a:endParaRPr lang="nb-NO" sz="2000" dirty="0"/>
          </a:p>
          <a:p>
            <a:r>
              <a:rPr lang="en-GB" sz="2000" dirty="0"/>
              <a:t>More information</a:t>
            </a:r>
          </a:p>
          <a:p>
            <a:pPr lvl="1"/>
            <a:r>
              <a:rPr lang="en-GB" sz="1600" dirty="0"/>
              <a:t>publications</a:t>
            </a:r>
          </a:p>
        </p:txBody>
      </p:sp>
      <p:pic>
        <p:nvPicPr>
          <p:cNvPr id="13" name="Picture 12" descr="Logo UiO - NIFRO">
            <a:extLst>
              <a:ext uri="{FF2B5EF4-FFF2-40B4-BE49-F238E27FC236}">
                <a16:creationId xmlns:a16="http://schemas.microsoft.com/office/drawing/2014/main" id="{2E36FCA5-517E-FB1C-B5B3-6FBEC282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984" y="6053636"/>
            <a:ext cx="1342191" cy="58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alto-universitetets tekniska högskola – Wikipedia">
            <a:extLst>
              <a:ext uri="{FF2B5EF4-FFF2-40B4-BE49-F238E27FC236}">
                <a16:creationId xmlns:a16="http://schemas.microsoft.com/office/drawing/2014/main" id="{671D2AF3-950F-3E36-782D-E031EF307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676" y="5903270"/>
            <a:ext cx="1104094" cy="883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INTEF logo-blue-PNG (002) - Sinpro">
            <a:extLst>
              <a:ext uri="{FF2B5EF4-FFF2-40B4-BE49-F238E27FC236}">
                <a16:creationId xmlns:a16="http://schemas.microsoft.com/office/drawing/2014/main" id="{967F50DC-6AC0-C03A-8E11-DD2C4B5689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7" t="28398" r="3280" b="29522"/>
          <a:stretch/>
        </p:blipFill>
        <p:spPr bwMode="auto">
          <a:xfrm>
            <a:off x="6273792" y="6053636"/>
            <a:ext cx="2626794" cy="5825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B25A432A-7387-5344-E2A7-879538C6B056}"/>
              </a:ext>
            </a:extLst>
          </p:cNvPr>
          <p:cNvSpPr txBox="1">
            <a:spLocks/>
          </p:cNvSpPr>
          <p:nvPr/>
        </p:nvSpPr>
        <p:spPr>
          <a:xfrm>
            <a:off x="6353800" y="630544"/>
            <a:ext cx="413093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About</a:t>
            </a:r>
            <a:endParaRPr lang="nb-NO" sz="4000" b="0" dirty="0"/>
          </a:p>
        </p:txBody>
      </p:sp>
      <p:sp>
        <p:nvSpPr>
          <p:cNvPr id="18" name="Content Placeholder 4">
            <a:extLst>
              <a:ext uri="{FF2B5EF4-FFF2-40B4-BE49-F238E27FC236}">
                <a16:creationId xmlns:a16="http://schemas.microsoft.com/office/drawing/2014/main" id="{B9AF8891-86AC-0A1A-CC76-0E99C4AFD889}"/>
              </a:ext>
            </a:extLst>
          </p:cNvPr>
          <p:cNvSpPr txBox="1">
            <a:spLocks/>
          </p:cNvSpPr>
          <p:nvPr/>
        </p:nvSpPr>
        <p:spPr>
          <a:xfrm>
            <a:off x="6353799" y="1453943"/>
            <a:ext cx="5175055"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This document is part of the Pathway Toolbox </a:t>
            </a:r>
            <a:r>
              <a:rPr lang="en-GB" sz="2000" dirty="0">
                <a:hlinkClick r:id="rId5"/>
              </a:rPr>
              <a:t>www.cjml.no/health</a:t>
            </a:r>
            <a:endParaRPr lang="en-GB" sz="2000" dirty="0"/>
          </a:p>
          <a:p>
            <a:pPr marL="0" indent="0">
              <a:buNone/>
            </a:pPr>
            <a:r>
              <a:rPr lang="en-GB" sz="2000" dirty="0"/>
              <a:t>Developed within the Pathway research project (2021–2025) </a:t>
            </a:r>
          </a:p>
          <a:p>
            <a:pPr marL="0" indent="0">
              <a:buNone/>
            </a:pPr>
            <a:r>
              <a:rPr lang="en-GB" sz="2000" b="1" dirty="0"/>
              <a:t>Project partners: </a:t>
            </a:r>
          </a:p>
          <a:p>
            <a:pPr marL="0" indent="0">
              <a:lnSpc>
                <a:spcPct val="100000"/>
              </a:lnSpc>
              <a:spcBef>
                <a:spcPts val="200"/>
              </a:spcBef>
              <a:buNone/>
            </a:pPr>
            <a:r>
              <a:rPr lang="en-GB" sz="2000" dirty="0"/>
              <a:t>SINTEF Digital, Norway</a:t>
            </a:r>
          </a:p>
          <a:p>
            <a:pPr marL="0" indent="0">
              <a:lnSpc>
                <a:spcPct val="100000"/>
              </a:lnSpc>
              <a:spcBef>
                <a:spcPts val="200"/>
              </a:spcBef>
              <a:buNone/>
            </a:pPr>
            <a:r>
              <a:rPr lang="en-GB" sz="2000" dirty="0"/>
              <a:t>University of Oslo, Norway</a:t>
            </a:r>
          </a:p>
          <a:p>
            <a:pPr marL="0" indent="0">
              <a:lnSpc>
                <a:spcPct val="100000"/>
              </a:lnSpc>
              <a:spcBef>
                <a:spcPts val="200"/>
              </a:spcBef>
              <a:buNone/>
            </a:pPr>
            <a:r>
              <a:rPr lang="en-GB" sz="2000" dirty="0"/>
              <a:t>Aalto University, Finland</a:t>
            </a:r>
          </a:p>
          <a:p>
            <a:pPr marL="0" indent="0">
              <a:buNone/>
            </a:pPr>
            <a:endParaRPr lang="en-GB" sz="2000" dirty="0"/>
          </a:p>
          <a:p>
            <a:pPr marL="0" indent="0">
              <a:buNone/>
            </a:pPr>
            <a:r>
              <a:rPr lang="en-GB" sz="2000" b="1" dirty="0"/>
              <a:t>Funded by:</a:t>
            </a:r>
          </a:p>
          <a:p>
            <a:pPr marL="0" indent="0">
              <a:buNone/>
            </a:pPr>
            <a:r>
              <a:rPr lang="en-GB" sz="2000" dirty="0"/>
              <a:t>The Research Council of Norway</a:t>
            </a:r>
          </a:p>
        </p:txBody>
      </p:sp>
      <p:sp>
        <p:nvSpPr>
          <p:cNvPr id="20" name="Text Placeholder 2">
            <a:extLst>
              <a:ext uri="{FF2B5EF4-FFF2-40B4-BE49-F238E27FC236}">
                <a16:creationId xmlns:a16="http://schemas.microsoft.com/office/drawing/2014/main" id="{992D5DBE-F197-D6A8-5D05-6EFB80242C87}"/>
              </a:ext>
            </a:extLst>
          </p:cNvPr>
          <p:cNvSpPr txBox="1">
            <a:spLocks/>
          </p:cNvSpPr>
          <p:nvPr/>
        </p:nvSpPr>
        <p:spPr>
          <a:xfrm>
            <a:off x="845105" y="630544"/>
            <a:ext cx="386383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Content</a:t>
            </a:r>
            <a:endParaRPr lang="nb-NO" sz="4000" b="0" dirty="0"/>
          </a:p>
        </p:txBody>
      </p:sp>
      <p:sp>
        <p:nvSpPr>
          <p:cNvPr id="27" name="Rectangle 26">
            <a:extLst>
              <a:ext uri="{FF2B5EF4-FFF2-40B4-BE49-F238E27FC236}">
                <a16:creationId xmlns:a16="http://schemas.microsoft.com/office/drawing/2014/main" id="{1925D740-42FD-EF1F-D1FE-A03319828A8C}"/>
              </a:ext>
            </a:extLst>
          </p:cNvPr>
          <p:cNvSpPr/>
          <p:nvPr/>
        </p:nvSpPr>
        <p:spPr>
          <a:xfrm>
            <a:off x="5754504" y="0"/>
            <a:ext cx="107913" cy="6858000"/>
          </a:xfrm>
          <a:prstGeom prst="rect">
            <a:avLst/>
          </a:prstGeom>
          <a:solidFill>
            <a:srgbClr val="2AA96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pic>
        <p:nvPicPr>
          <p:cNvPr id="28" name="Picture 27" descr="A green text on a black background&#10;&#10;AI-generated content may be incorrect.">
            <a:extLst>
              <a:ext uri="{FF2B5EF4-FFF2-40B4-BE49-F238E27FC236}">
                <a16:creationId xmlns:a16="http://schemas.microsoft.com/office/drawing/2014/main" id="{6508E4F2-62C4-2161-3E6D-8BF9FEF23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750" y="5848652"/>
            <a:ext cx="3099981" cy="992510"/>
          </a:xfrm>
          <a:prstGeom prst="rect">
            <a:avLst/>
          </a:prstGeom>
        </p:spPr>
      </p:pic>
    </p:spTree>
    <p:extLst>
      <p:ext uri="{BB962C8B-B14F-4D97-AF65-F5344CB8AC3E}">
        <p14:creationId xmlns:p14="http://schemas.microsoft.com/office/powerpoint/2010/main" val="329163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050A93-4AB9-FA01-D27B-9295215B3AF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C35A310-7AEB-9920-B111-683A0D2BA0F9}"/>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t>About the case study</a:t>
            </a:r>
            <a:endParaRPr lang="nb-NO" sz="4800" dirty="0"/>
          </a:p>
        </p:txBody>
      </p:sp>
      <p:pic>
        <p:nvPicPr>
          <p:cNvPr id="5" name="Picture 4" descr="A green text on a black background&#10;&#10;AI-generated content may be incorrect.">
            <a:extLst>
              <a:ext uri="{FF2B5EF4-FFF2-40B4-BE49-F238E27FC236}">
                <a16:creationId xmlns:a16="http://schemas.microsoft.com/office/drawing/2014/main" id="{BB92AB99-EEE4-5CB6-6C5A-C6BEA3963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606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38F242-BD30-7C22-EC1E-4AB8BEEBA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326A2-803E-E1C0-CA71-88F444C50F14}"/>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About the case study</a:t>
            </a:r>
            <a:endParaRPr lang="nb-NO" dirty="0"/>
          </a:p>
        </p:txBody>
      </p:sp>
      <p:sp>
        <p:nvSpPr>
          <p:cNvPr id="3" name="Content Placeholder 2">
            <a:extLst>
              <a:ext uri="{FF2B5EF4-FFF2-40B4-BE49-F238E27FC236}">
                <a16:creationId xmlns:a16="http://schemas.microsoft.com/office/drawing/2014/main" id="{B585FF4F-C130-9E2C-182D-A0C34B541087}"/>
              </a:ext>
            </a:extLst>
          </p:cNvPr>
          <p:cNvSpPr txBox="1">
            <a:spLocks/>
          </p:cNvSpPr>
          <p:nvPr/>
        </p:nvSpPr>
        <p:spPr>
          <a:xfrm>
            <a:off x="838200" y="1414329"/>
            <a:ext cx="10515600" cy="476263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Context</a:t>
            </a:r>
          </a:p>
          <a:p>
            <a:pPr lvl="1"/>
            <a:r>
              <a:rPr lang="en-GB" dirty="0"/>
              <a:t>Aim: Using CIT to collect positive and negative critical incidents </a:t>
            </a:r>
            <a:r>
              <a:rPr lang="nb-NO" dirty="0"/>
              <a:t>in cancer </a:t>
            </a:r>
            <a:r>
              <a:rPr lang="en-US" dirty="0"/>
              <a:t>patients</a:t>
            </a:r>
            <a:r>
              <a:rPr lang="nb-NO" dirty="0"/>
              <a:t>’ </a:t>
            </a:r>
            <a:r>
              <a:rPr lang="en-US" dirty="0"/>
              <a:t>journeys</a:t>
            </a:r>
            <a:endParaRPr lang="en-GB" dirty="0"/>
          </a:p>
          <a:p>
            <a:pPr lvl="1"/>
            <a:r>
              <a:rPr lang="en-GB" dirty="0"/>
              <a:t>41 participants; 28 cancer patients and 13 next-of-kins</a:t>
            </a:r>
          </a:p>
          <a:p>
            <a:pPr lvl="1"/>
            <a:r>
              <a:rPr lang="en-GB" dirty="0"/>
              <a:t>When: 2022-2023</a:t>
            </a:r>
          </a:p>
          <a:p>
            <a:endParaRPr lang="en-GB" dirty="0"/>
          </a:p>
          <a:p>
            <a:r>
              <a:rPr lang="en-GB" dirty="0"/>
              <a:t>Researchers involved</a:t>
            </a:r>
          </a:p>
          <a:p>
            <a:pPr lvl="1"/>
            <a:r>
              <a:rPr lang="en-GB" dirty="0"/>
              <a:t>Ingrid K. Ledel Solem, SINTEF Digital</a:t>
            </a:r>
          </a:p>
          <a:p>
            <a:pPr lvl="1"/>
            <a:r>
              <a:rPr lang="en-GB" dirty="0"/>
              <a:t>Line Melby, SINTEF Digital</a:t>
            </a:r>
          </a:p>
          <a:p>
            <a:pPr lvl="1"/>
            <a:r>
              <a:rPr lang="en-GB" dirty="0"/>
              <a:t>Kristine Gjermestad, SINTEF Digital</a:t>
            </a:r>
          </a:p>
          <a:p>
            <a:pPr lvl="1"/>
            <a:r>
              <a:rPr lang="en-GB" dirty="0"/>
              <a:t>Ragnhild Halvorsrud, SINTEF Digital</a:t>
            </a:r>
          </a:p>
          <a:p>
            <a:endParaRPr lang="en-GB" dirty="0"/>
          </a:p>
          <a:p>
            <a:r>
              <a:rPr lang="en-GB" dirty="0"/>
              <a:t>Methods</a:t>
            </a:r>
          </a:p>
          <a:p>
            <a:pPr lvl="1"/>
            <a:r>
              <a:rPr lang="en-GB" dirty="0"/>
              <a:t>Framework: the critical incident technique</a:t>
            </a:r>
          </a:p>
          <a:p>
            <a:pPr lvl="1"/>
            <a:r>
              <a:rPr lang="en-GB" dirty="0"/>
              <a:t>Data collection: applying </a:t>
            </a:r>
            <a:r>
              <a:rPr lang="en-GB" dirty="0" err="1"/>
              <a:t>CiT</a:t>
            </a:r>
            <a:r>
              <a:rPr lang="en-GB" dirty="0"/>
              <a:t> in online workshops (n=3), interviews (n=6) and questionnaires</a:t>
            </a:r>
          </a:p>
          <a:p>
            <a:pPr lvl="1"/>
            <a:r>
              <a:rPr lang="en-GB" dirty="0"/>
              <a:t>Data analysis: deductive quantitative approach + inductive content analysis</a:t>
            </a:r>
          </a:p>
          <a:p>
            <a:pPr marL="0" indent="0">
              <a:buNone/>
            </a:pPr>
            <a:endParaRPr lang="en-GB" dirty="0"/>
          </a:p>
        </p:txBody>
      </p:sp>
    </p:spTree>
    <p:extLst>
      <p:ext uri="{BB962C8B-B14F-4D97-AF65-F5344CB8AC3E}">
        <p14:creationId xmlns:p14="http://schemas.microsoft.com/office/powerpoint/2010/main" val="274617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A38F242-BD30-7C22-EC1E-4AB8BEEBA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326A2-803E-E1C0-CA71-88F444C50F14}"/>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Collecting critical incidents: Data collection methods</a:t>
            </a:r>
            <a:endParaRPr lang="nb-NO" dirty="0"/>
          </a:p>
        </p:txBody>
      </p:sp>
      <p:sp>
        <p:nvSpPr>
          <p:cNvPr id="3" name="Content Placeholder 2">
            <a:extLst>
              <a:ext uri="{FF2B5EF4-FFF2-40B4-BE49-F238E27FC236}">
                <a16:creationId xmlns:a16="http://schemas.microsoft.com/office/drawing/2014/main" id="{B585FF4F-C130-9E2C-182D-A0C34B541087}"/>
              </a:ext>
            </a:extLst>
          </p:cNvPr>
          <p:cNvSpPr txBox="1">
            <a:spLocks/>
          </p:cNvSpPr>
          <p:nvPr/>
        </p:nvSpPr>
        <p:spPr>
          <a:xfrm>
            <a:off x="838200" y="1730240"/>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FontTx/>
              <a:buChar char="•"/>
            </a:pPr>
            <a:r>
              <a:rPr lang="en-US" altLang="nb-NO" sz="2400" dirty="0"/>
              <a:t> Three complementary data collection methods were used the gather critical incidents:</a:t>
            </a:r>
          </a:p>
          <a:p>
            <a:pPr marL="457200" lvl="1" indent="0" eaLnBrk="0" fontAlgn="base" hangingPunct="0">
              <a:lnSpc>
                <a:spcPct val="100000"/>
              </a:lnSpc>
              <a:spcBef>
                <a:spcPct val="0"/>
              </a:spcBef>
              <a:spcAft>
                <a:spcPct val="0"/>
              </a:spcAft>
              <a:buFontTx/>
              <a:buChar char="•"/>
            </a:pPr>
            <a:r>
              <a:rPr lang="en-US" altLang="nb-NO" sz="2000" dirty="0"/>
              <a:t> Digital workshops with patients and next-of-kin (n=3)</a:t>
            </a:r>
          </a:p>
          <a:p>
            <a:pPr marL="457200" lvl="1" indent="0" eaLnBrk="0" fontAlgn="base" hangingPunct="0">
              <a:lnSpc>
                <a:spcPct val="100000"/>
              </a:lnSpc>
              <a:spcBef>
                <a:spcPct val="0"/>
              </a:spcBef>
              <a:spcAft>
                <a:spcPct val="0"/>
              </a:spcAft>
              <a:buFontTx/>
              <a:buChar char="•"/>
            </a:pPr>
            <a:r>
              <a:rPr lang="en-US" altLang="nb-NO" sz="2000" dirty="0"/>
              <a:t> Supplementary questionnaire to participants included in the workshops, providing background questions and the same trigger questions</a:t>
            </a:r>
          </a:p>
          <a:p>
            <a:pPr marL="457200" lvl="1" indent="0" eaLnBrk="0" fontAlgn="base" hangingPunct="0">
              <a:lnSpc>
                <a:spcPct val="100000"/>
              </a:lnSpc>
              <a:spcBef>
                <a:spcPct val="0"/>
              </a:spcBef>
              <a:spcAft>
                <a:spcPct val="0"/>
              </a:spcAft>
              <a:buFontTx/>
              <a:buChar char="•"/>
            </a:pPr>
            <a:r>
              <a:rPr lang="en-US" altLang="nb-NO" sz="2000" dirty="0"/>
              <a:t> Individual interviews with patients (n=6)</a:t>
            </a:r>
          </a:p>
          <a:p>
            <a:pPr marL="0" indent="0" eaLnBrk="0" fontAlgn="base" hangingPunct="0">
              <a:lnSpc>
                <a:spcPct val="100000"/>
              </a:lnSpc>
              <a:spcBef>
                <a:spcPct val="0"/>
              </a:spcBef>
              <a:spcAft>
                <a:spcPct val="0"/>
              </a:spcAft>
              <a:buFontTx/>
              <a:buChar char="•"/>
            </a:pPr>
            <a:r>
              <a:rPr lang="en-US" altLang="nb-NO" sz="2400" dirty="0"/>
              <a:t>All methods aimed to capture real, specific incidents related to communication, information, and coordination</a:t>
            </a:r>
          </a:p>
          <a:p>
            <a:pPr marL="0" indent="0" eaLnBrk="0" fontAlgn="base" hangingPunct="0">
              <a:lnSpc>
                <a:spcPct val="100000"/>
              </a:lnSpc>
              <a:spcBef>
                <a:spcPct val="0"/>
              </a:spcBef>
              <a:spcAft>
                <a:spcPct val="0"/>
              </a:spcAft>
              <a:buFontTx/>
              <a:buChar char="•"/>
            </a:pPr>
            <a:r>
              <a:rPr lang="en-US" altLang="nb-NO" sz="2400" dirty="0"/>
              <a:t> Using multiple formats allowed us to compare and enrich the insights</a:t>
            </a:r>
            <a:endParaRPr lang="nb-NO" altLang="nb-NO" sz="2400"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01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5F39-098A-4898-3AC5-850D7D2C1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9B948-C0D6-CEF9-5C63-F4496146390A}"/>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accent6">
                    <a:lumMod val="50000"/>
                  </a:schemeClr>
                </a:solidFill>
              </a:rPr>
              <a:t>Workshop structure and flow</a:t>
            </a:r>
            <a:endParaRPr lang="nb-NO" dirty="0"/>
          </a:p>
        </p:txBody>
      </p:sp>
      <p:sp>
        <p:nvSpPr>
          <p:cNvPr id="3" name="Content Placeholder 2">
            <a:extLst>
              <a:ext uri="{FF2B5EF4-FFF2-40B4-BE49-F238E27FC236}">
                <a16:creationId xmlns:a16="http://schemas.microsoft.com/office/drawing/2014/main" id="{6E22AA7E-DB06-9D61-F8F5-03C09CA757B2}"/>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FontTx/>
              <a:buChar char="•"/>
            </a:pPr>
            <a:r>
              <a:rPr lang="nb-NO" altLang="nb-NO" sz="2400" dirty="0"/>
              <a:t> </a:t>
            </a:r>
            <a:r>
              <a:rPr lang="en-US" sz="2400" dirty="0"/>
              <a:t>The main data source was a series of three structured online workshops</a:t>
            </a:r>
          </a:p>
          <a:p>
            <a:pPr marL="0" lvl="0" indent="0" eaLnBrk="0" fontAlgn="base" hangingPunct="0">
              <a:lnSpc>
                <a:spcPct val="100000"/>
              </a:lnSpc>
              <a:spcBef>
                <a:spcPct val="0"/>
              </a:spcBef>
              <a:spcAft>
                <a:spcPct val="0"/>
              </a:spcAft>
              <a:buFontTx/>
              <a:buChar char="•"/>
            </a:pPr>
            <a:r>
              <a:rPr lang="en-US" sz="2400" dirty="0"/>
              <a:t> Each workshop included:</a:t>
            </a:r>
          </a:p>
          <a:p>
            <a:pPr marL="457200" lvl="1" indent="0" eaLnBrk="0" fontAlgn="base" hangingPunct="0">
              <a:lnSpc>
                <a:spcPct val="100000"/>
              </a:lnSpc>
              <a:spcBef>
                <a:spcPct val="0"/>
              </a:spcBef>
              <a:spcAft>
                <a:spcPct val="0"/>
              </a:spcAft>
              <a:buFontTx/>
              <a:buChar char="•"/>
            </a:pPr>
            <a:r>
              <a:rPr lang="en-US" altLang="nb-NO" sz="2000" dirty="0"/>
              <a:t>Plenary introduction and warm-up</a:t>
            </a:r>
          </a:p>
          <a:p>
            <a:pPr marL="457200" lvl="1" indent="0" eaLnBrk="0" fontAlgn="base" hangingPunct="0">
              <a:lnSpc>
                <a:spcPct val="100000"/>
              </a:lnSpc>
              <a:spcBef>
                <a:spcPct val="0"/>
              </a:spcBef>
              <a:spcAft>
                <a:spcPct val="0"/>
              </a:spcAft>
              <a:buFontTx/>
              <a:buChar char="•"/>
            </a:pPr>
            <a:r>
              <a:rPr lang="en-US" altLang="nb-NO" sz="2000" dirty="0"/>
              <a:t>Breakout sessions to share critical incidents</a:t>
            </a:r>
          </a:p>
          <a:p>
            <a:pPr marL="457200" lvl="1" indent="0" eaLnBrk="0" fontAlgn="base" hangingPunct="0">
              <a:lnSpc>
                <a:spcPct val="100000"/>
              </a:lnSpc>
              <a:spcBef>
                <a:spcPct val="0"/>
              </a:spcBef>
              <a:spcAft>
                <a:spcPct val="0"/>
              </a:spcAft>
              <a:buFontTx/>
              <a:buChar char="•"/>
            </a:pPr>
            <a:r>
              <a:rPr lang="en-US" altLang="nb-NO" sz="2000" dirty="0"/>
              <a:t>Plenary feedback and thematic discussions</a:t>
            </a:r>
          </a:p>
          <a:p>
            <a:pPr marL="0" indent="0" eaLnBrk="0" fontAlgn="base" hangingPunct="0">
              <a:lnSpc>
                <a:spcPct val="100000"/>
              </a:lnSpc>
              <a:spcBef>
                <a:spcPct val="0"/>
              </a:spcBef>
              <a:spcAft>
                <a:spcPct val="0"/>
              </a:spcAft>
              <a:buFontTx/>
              <a:buChar char="•"/>
            </a:pPr>
            <a:r>
              <a:rPr lang="en-US" altLang="nb-NO" sz="2400" dirty="0"/>
              <a:t> Participants reflected on both positive and negative incidents</a:t>
            </a:r>
          </a:p>
          <a:p>
            <a:pPr marL="0" indent="0" eaLnBrk="0" fontAlgn="base" hangingPunct="0">
              <a:lnSpc>
                <a:spcPct val="100000"/>
              </a:lnSpc>
              <a:spcBef>
                <a:spcPct val="0"/>
              </a:spcBef>
              <a:spcAft>
                <a:spcPct val="0"/>
              </a:spcAft>
              <a:buFontTx/>
              <a:buChar char="•"/>
            </a:pPr>
            <a:r>
              <a:rPr lang="en-US" altLang="nb-NO" sz="2400" dirty="0"/>
              <a:t> The structure enabled open sharing, peer validation and iteration</a:t>
            </a:r>
            <a:endParaRPr lang="nb-NO" altLang="nb-NO" sz="2400" dirty="0"/>
          </a:p>
        </p:txBody>
      </p:sp>
      <p:pic>
        <p:nvPicPr>
          <p:cNvPr id="4" name="Bilde 3" descr="Et bilde som inneholder tekst, diagram, Font, plan&#10;&#10;KI-generert innhold kan være feil.">
            <a:extLst>
              <a:ext uri="{FF2B5EF4-FFF2-40B4-BE49-F238E27FC236}">
                <a16:creationId xmlns:a16="http://schemas.microsoft.com/office/drawing/2014/main" id="{90037C22-7B8A-EE23-23C9-12B87F987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80209"/>
            <a:ext cx="10515601" cy="2577295"/>
          </a:xfrm>
          <a:prstGeom prst="rect">
            <a:avLst/>
          </a:prstGeom>
        </p:spPr>
      </p:pic>
    </p:spTree>
    <p:extLst>
      <p:ext uri="{BB962C8B-B14F-4D97-AF65-F5344CB8AC3E}">
        <p14:creationId xmlns:p14="http://schemas.microsoft.com/office/powerpoint/2010/main" val="10877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C2354F-6A99-8E68-540E-64038EC6A054}"/>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3A5FD41-FF3A-95E4-3C1C-AC8DEC418A7C}"/>
              </a:ext>
            </a:extLst>
          </p:cNvPr>
          <p:cNvSpPr txBox="1">
            <a:spLocks/>
          </p:cNvSpPr>
          <p:nvPr/>
        </p:nvSpPr>
        <p:spPr>
          <a:xfrm>
            <a:off x="908493" y="2169099"/>
            <a:ext cx="6915150" cy="9004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Light" panose="020F0302020204030204"/>
                <a:ea typeface="+mj-ea"/>
                <a:cs typeface="+mj-cs"/>
              </a:rPr>
              <a:t>Results and visualizations  </a:t>
            </a:r>
            <a:endParaRPr kumimoji="0" lang="nb-NO"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4" name="Picture 3" descr="A green text on a black background&#10;&#10;AI-generated content may be incorrect.">
            <a:extLst>
              <a:ext uri="{FF2B5EF4-FFF2-40B4-BE49-F238E27FC236}">
                <a16:creationId xmlns:a16="http://schemas.microsoft.com/office/drawing/2014/main" id="{B73B8CBB-AA53-BCE3-0CBD-D7C4E2243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
        <p:nvSpPr>
          <p:cNvPr id="5" name="Content Placeholder 4">
            <a:extLst>
              <a:ext uri="{FF2B5EF4-FFF2-40B4-BE49-F238E27FC236}">
                <a16:creationId xmlns:a16="http://schemas.microsoft.com/office/drawing/2014/main" id="{4462F7E7-59A8-9DFE-8C37-BA5C7F96F1C5}"/>
              </a:ext>
            </a:extLst>
          </p:cNvPr>
          <p:cNvSpPr txBox="1">
            <a:spLocks/>
          </p:cNvSpPr>
          <p:nvPr/>
        </p:nvSpPr>
        <p:spPr>
          <a:xfrm>
            <a:off x="1006120" y="2976650"/>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Examples </a:t>
            </a:r>
            <a:r>
              <a:rPr lang="en-GB" sz="2400" dirty="0">
                <a:solidFill>
                  <a:prstClr val="black"/>
                </a:solidFill>
              </a:rPr>
              <a:t>of </a:t>
            </a:r>
            <a:r>
              <a:rPr lang="en-GB" sz="2400" dirty="0"/>
              <a:t>critical </a:t>
            </a:r>
            <a:r>
              <a:rPr lang="en-GB" sz="2400" dirty="0">
                <a:solidFill>
                  <a:prstClr val="black"/>
                </a:solidFill>
              </a:rPr>
              <a:t>incidents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Data processing and extraction of incidents</a:t>
            </a:r>
          </a:p>
          <a:p>
            <a:pPr lvl="0">
              <a:defRPr/>
            </a:pPr>
            <a:r>
              <a:rPr lang="nb-NO" sz="2400" dirty="0"/>
              <a:t>The </a:t>
            </a:r>
            <a:r>
              <a:rPr lang="nb-NO" sz="2400" dirty="0" err="1"/>
              <a:t>patient</a:t>
            </a:r>
            <a:r>
              <a:rPr lang="nb-NO" sz="2400" dirty="0"/>
              <a:t> as </a:t>
            </a:r>
            <a:r>
              <a:rPr lang="nb-NO" sz="2400" dirty="0" err="1"/>
              <a:t>messenger</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Results from the deductive quantitative analysis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Results from the inductive qualitative analysis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05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E383-49BF-464D-0EE7-E6674005021F}"/>
            </a:ext>
          </a:extLst>
        </p:cNvPr>
        <p:cNvGrpSpPr/>
        <p:nvPr/>
      </p:nvGrpSpPr>
      <p:grpSpPr>
        <a:xfrm>
          <a:off x="0" y="0"/>
          <a:ext cx="0" cy="0"/>
          <a:chOff x="0" y="0"/>
          <a:chExt cx="0" cy="0"/>
        </a:xfrm>
      </p:grpSpPr>
      <p:sp>
        <p:nvSpPr>
          <p:cNvPr id="9" name="Snakkeboble: rektangel med avrundede hjørner 8">
            <a:extLst>
              <a:ext uri="{FF2B5EF4-FFF2-40B4-BE49-F238E27FC236}">
                <a16:creationId xmlns:a16="http://schemas.microsoft.com/office/drawing/2014/main" id="{70D4E4B4-C12F-4DF5-D7F3-EA86C4101447}"/>
              </a:ext>
            </a:extLst>
          </p:cNvPr>
          <p:cNvSpPr/>
          <p:nvPr/>
        </p:nvSpPr>
        <p:spPr>
          <a:xfrm>
            <a:off x="833432" y="2049693"/>
            <a:ext cx="5157787" cy="2060713"/>
          </a:xfrm>
          <a:prstGeom prst="wedgeRoundRect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eaLnBrk="0" fontAlgn="base" hangingPunct="0">
              <a:spcBef>
                <a:spcPct val="0"/>
              </a:spcBef>
              <a:spcAft>
                <a:spcPct val="0"/>
              </a:spcAft>
            </a:pPr>
            <a:r>
              <a:rPr lang="en-US" sz="1600" i="1" dirty="0">
                <a:solidFill>
                  <a:schemeClr val="tx1"/>
                </a:solidFill>
                <a:latin typeface="Calibri "/>
              </a:rPr>
              <a:t>My GP has been a stable rock while everything else has been chaotic. Even though he is not necessarily very involved in the actual treatment process, he always makes time, clears his schedule, and even gave us his private number. We haven't used it, but just the fact that he offered it is reassuring.</a:t>
            </a:r>
          </a:p>
        </p:txBody>
      </p:sp>
      <p:sp>
        <p:nvSpPr>
          <p:cNvPr id="2" name="Title 1">
            <a:extLst>
              <a:ext uri="{FF2B5EF4-FFF2-40B4-BE49-F238E27FC236}">
                <a16:creationId xmlns:a16="http://schemas.microsoft.com/office/drawing/2014/main" id="{DF0880CF-E763-19DE-E1BB-1910ED243824}"/>
              </a:ext>
            </a:extLst>
          </p:cNvPr>
          <p:cNvSpPr>
            <a:spLocks noGrp="1"/>
          </p:cNvSpPr>
          <p:nvPr>
            <p:ph type="title"/>
          </p:nvPr>
        </p:nvSpPr>
        <p:spPr/>
        <p:txBody>
          <a:bodyPr>
            <a:normAutofit/>
          </a:bodyPr>
          <a:lstStyle/>
          <a:p>
            <a:r>
              <a:rPr lang="en-US" sz="3600" dirty="0"/>
              <a:t>Examples of </a:t>
            </a:r>
            <a:r>
              <a:rPr lang="en-GB" sz="3600" dirty="0"/>
              <a:t>critical </a:t>
            </a:r>
            <a:r>
              <a:rPr lang="en-US" sz="3600" dirty="0"/>
              <a:t>incidents</a:t>
            </a:r>
          </a:p>
        </p:txBody>
      </p:sp>
      <p:sp>
        <p:nvSpPr>
          <p:cNvPr id="3" name="Plassholder for tekst 2">
            <a:extLst>
              <a:ext uri="{FF2B5EF4-FFF2-40B4-BE49-F238E27FC236}">
                <a16:creationId xmlns:a16="http://schemas.microsoft.com/office/drawing/2014/main" id="{5CD8B3B4-8585-0C3F-7189-3891C2EAA032}"/>
              </a:ext>
            </a:extLst>
          </p:cNvPr>
          <p:cNvSpPr>
            <a:spLocks noGrp="1"/>
          </p:cNvSpPr>
          <p:nvPr>
            <p:ph type="body" idx="1"/>
          </p:nvPr>
        </p:nvSpPr>
        <p:spPr>
          <a:xfrm>
            <a:off x="836609" y="1089901"/>
            <a:ext cx="5157787" cy="823912"/>
          </a:xfrm>
        </p:spPr>
        <p:txBody>
          <a:bodyPr>
            <a:normAutofit/>
          </a:bodyPr>
          <a:lstStyle/>
          <a:p>
            <a:pPr algn="ctr"/>
            <a:r>
              <a:rPr lang="nb-NO" sz="2000" dirty="0"/>
              <a:t>Positive</a:t>
            </a:r>
          </a:p>
        </p:txBody>
      </p:sp>
      <p:sp>
        <p:nvSpPr>
          <p:cNvPr id="7" name="Plassholder for tekst 6">
            <a:extLst>
              <a:ext uri="{FF2B5EF4-FFF2-40B4-BE49-F238E27FC236}">
                <a16:creationId xmlns:a16="http://schemas.microsoft.com/office/drawing/2014/main" id="{A35146D5-A92E-02C1-4B71-C440D9AF1906}"/>
              </a:ext>
            </a:extLst>
          </p:cNvPr>
          <p:cNvSpPr>
            <a:spLocks noGrp="1"/>
          </p:cNvSpPr>
          <p:nvPr>
            <p:ph type="body" sz="quarter" idx="3"/>
          </p:nvPr>
        </p:nvSpPr>
        <p:spPr>
          <a:xfrm>
            <a:off x="6169021" y="1089901"/>
            <a:ext cx="5183188" cy="823912"/>
          </a:xfrm>
        </p:spPr>
        <p:txBody>
          <a:bodyPr>
            <a:normAutofit/>
          </a:bodyPr>
          <a:lstStyle/>
          <a:p>
            <a:pPr algn="ctr"/>
            <a:r>
              <a:rPr lang="nb-NO" sz="2000" dirty="0"/>
              <a:t>Negative</a:t>
            </a:r>
          </a:p>
        </p:txBody>
      </p:sp>
      <p:sp>
        <p:nvSpPr>
          <p:cNvPr id="10" name="Snakkeboble: rektangel med avrundede hjørner 9">
            <a:extLst>
              <a:ext uri="{FF2B5EF4-FFF2-40B4-BE49-F238E27FC236}">
                <a16:creationId xmlns:a16="http://schemas.microsoft.com/office/drawing/2014/main" id="{D6CBA663-5E5B-692B-27C3-5A02DE2D6CBF}"/>
              </a:ext>
            </a:extLst>
          </p:cNvPr>
          <p:cNvSpPr/>
          <p:nvPr/>
        </p:nvSpPr>
        <p:spPr>
          <a:xfrm>
            <a:off x="6194425" y="4432161"/>
            <a:ext cx="5157787" cy="2060713"/>
          </a:xfrm>
          <a:prstGeom prst="wedgeRoundRectCallo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l" defTabSz="914400" rtl="0" eaLnBrk="1" fontAlgn="auto" latinLnBrk="0" hangingPunct="1">
              <a:lnSpc>
                <a:spcPct val="90000"/>
              </a:lnSpc>
              <a:spcBef>
                <a:spcPts val="1000"/>
              </a:spcBef>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Before I was told that I had a serious illness, I was given an MRI report that described widespread cancer spread, without anyone talking to me about it or going through the report with me. So, I literally had to Google to find out that I had metastatic cancer.</a:t>
            </a:r>
          </a:p>
        </p:txBody>
      </p:sp>
      <p:sp>
        <p:nvSpPr>
          <p:cNvPr id="11" name="Snakkeboble: rektangel med avrundede hjørner 10">
            <a:extLst>
              <a:ext uri="{FF2B5EF4-FFF2-40B4-BE49-F238E27FC236}">
                <a16:creationId xmlns:a16="http://schemas.microsoft.com/office/drawing/2014/main" id="{979D94DD-D2D6-6CEA-4470-5E03F7D987CB}"/>
              </a:ext>
            </a:extLst>
          </p:cNvPr>
          <p:cNvSpPr/>
          <p:nvPr/>
        </p:nvSpPr>
        <p:spPr>
          <a:xfrm>
            <a:off x="833430" y="4432162"/>
            <a:ext cx="5157787" cy="2060713"/>
          </a:xfrm>
          <a:prstGeom prst="wedgeRoundRect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eaLnBrk="0" fontAlgn="base" hangingPunct="0">
              <a:spcBef>
                <a:spcPct val="0"/>
              </a:spcBef>
              <a:spcAft>
                <a:spcPct val="0"/>
              </a:spcAft>
            </a:pPr>
            <a:r>
              <a:rPr lang="en-US" sz="1600" i="1" dirty="0">
                <a:solidFill>
                  <a:schemeClr val="tx1"/>
                </a:solidFill>
                <a:latin typeface="Calibri "/>
              </a:rPr>
              <a:t>It was the doctor who both informed me that I had breast cancer and whom I also spoke with before and after the surgery. He was very, very supportive and explained everything very well. Unfortunately, he has now retired. They called him a “living Valium.” He was so calming; he was absolutely wonderful.</a:t>
            </a:r>
          </a:p>
        </p:txBody>
      </p:sp>
      <p:sp>
        <p:nvSpPr>
          <p:cNvPr id="12" name="Snakkeboble: rektangel med avrundede hjørner 11">
            <a:extLst>
              <a:ext uri="{FF2B5EF4-FFF2-40B4-BE49-F238E27FC236}">
                <a16:creationId xmlns:a16="http://schemas.microsoft.com/office/drawing/2014/main" id="{A5780EBC-4C96-33FE-0D69-E7D0CCEDEE22}"/>
              </a:ext>
            </a:extLst>
          </p:cNvPr>
          <p:cNvSpPr/>
          <p:nvPr/>
        </p:nvSpPr>
        <p:spPr>
          <a:xfrm>
            <a:off x="6169021" y="2049693"/>
            <a:ext cx="5157787" cy="2060713"/>
          </a:xfrm>
          <a:prstGeom prst="wedgeRoundRectCallo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l" defTabSz="914400" rtl="0" eaLnBrk="1" fontAlgn="auto" latinLnBrk="0" hangingPunct="1">
              <a:lnSpc>
                <a:spcPct val="90000"/>
              </a:lnSpc>
              <a:spcBef>
                <a:spcPts val="1000"/>
              </a:spcBef>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It started with a doctor from [hospital] calling and telling my wife: Your cancer is very serious. I don't know anyone who has survived, so you should expect this to be your last Christmas. He said this on December 15th. [She lived for 10 more years].</a:t>
            </a:r>
            <a:endParaRPr kumimoji="0" lang="nb-NO"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902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8AA93-FC22-5DF2-784B-6D963579B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2DD659-E0F6-3FDF-8B8C-92F75FFC3AC0}"/>
              </a:ext>
            </a:extLst>
          </p:cNvPr>
          <p:cNvSpPr>
            <a:spLocks noGrp="1"/>
          </p:cNvSpPr>
          <p:nvPr>
            <p:ph type="title"/>
          </p:nvPr>
        </p:nvSpPr>
        <p:spPr/>
        <p:txBody>
          <a:bodyPr>
            <a:normAutofit/>
          </a:bodyPr>
          <a:lstStyle/>
          <a:p>
            <a:r>
              <a:rPr lang="en-US" sz="3600" dirty="0"/>
              <a:t>Data processing and extraction of incidents</a:t>
            </a:r>
            <a:endParaRPr lang="nb-NO" sz="3600" dirty="0"/>
          </a:p>
        </p:txBody>
      </p:sp>
      <p:pic>
        <p:nvPicPr>
          <p:cNvPr id="6" name="Bilde 5" descr="Et bilde som inneholder tekst, skjermbilde, Font, nummer&#10;&#10;KI-generert innhold kan være feil.">
            <a:extLst>
              <a:ext uri="{FF2B5EF4-FFF2-40B4-BE49-F238E27FC236}">
                <a16:creationId xmlns:a16="http://schemas.microsoft.com/office/drawing/2014/main" id="{670E3295-4D8C-F427-5FA5-6BEC3B43F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790" y="3198746"/>
            <a:ext cx="9234742" cy="1977033"/>
          </a:xfrm>
          <a:prstGeom prst="rect">
            <a:avLst/>
          </a:prstGeom>
        </p:spPr>
      </p:pic>
      <p:sp>
        <p:nvSpPr>
          <p:cNvPr id="3" name="Rektangel: avrundede hjørner 2">
            <a:extLst>
              <a:ext uri="{FF2B5EF4-FFF2-40B4-BE49-F238E27FC236}">
                <a16:creationId xmlns:a16="http://schemas.microsoft.com/office/drawing/2014/main" id="{0AC5745F-788C-A945-CE6B-4CF9128AD135}"/>
              </a:ext>
            </a:extLst>
          </p:cNvPr>
          <p:cNvSpPr/>
          <p:nvPr/>
        </p:nvSpPr>
        <p:spPr>
          <a:xfrm>
            <a:off x="1333789" y="1804019"/>
            <a:ext cx="9122175" cy="747577"/>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eaLnBrk="0" fontAlgn="base" hangingPunct="0">
              <a:spcBef>
                <a:spcPct val="0"/>
              </a:spcBef>
              <a:spcAft>
                <a:spcPct val="0"/>
              </a:spcAft>
            </a:pPr>
            <a:r>
              <a:rPr lang="en-US" sz="2000" b="1" dirty="0">
                <a:solidFill>
                  <a:schemeClr val="tx1"/>
                </a:solidFill>
                <a:latin typeface="Calibri "/>
              </a:rPr>
              <a:t>304 episodes collected: </a:t>
            </a:r>
            <a:endParaRPr lang="en-US" sz="2000" b="1" dirty="0">
              <a:latin typeface="Calibri "/>
            </a:endParaRPr>
          </a:p>
          <a:p>
            <a:pPr lvl="1" eaLnBrk="0" fontAlgn="base" hangingPunct="0">
              <a:spcBef>
                <a:spcPct val="0"/>
              </a:spcBef>
              <a:spcAft>
                <a:spcPct val="0"/>
              </a:spcAft>
            </a:pPr>
            <a:r>
              <a:rPr lang="en-US" sz="2000" dirty="0">
                <a:solidFill>
                  <a:schemeClr val="tx1"/>
                </a:solidFill>
                <a:latin typeface="Calibri "/>
              </a:rPr>
              <a:t>187 classified as critical incidents</a:t>
            </a:r>
            <a:r>
              <a:rPr lang="en-US" sz="2000" dirty="0">
                <a:latin typeface="Calibri "/>
              </a:rPr>
              <a:t> </a:t>
            </a:r>
            <a:r>
              <a:rPr lang="en-US" sz="2000" dirty="0">
                <a:solidFill>
                  <a:schemeClr val="tx1"/>
                </a:solidFill>
                <a:latin typeface="Calibri "/>
                <a:sym typeface="Wingdings" panose="05000000000000000000" pitchFamily="2" charset="2"/>
              </a:rPr>
              <a:t></a:t>
            </a:r>
            <a:r>
              <a:rPr lang="en-US" sz="2000" dirty="0">
                <a:latin typeface="Calibri "/>
                <a:sym typeface="Wingdings" panose="05000000000000000000" pitchFamily="2" charset="2"/>
              </a:rPr>
              <a:t> </a:t>
            </a:r>
            <a:r>
              <a:rPr lang="en-US" sz="2000" dirty="0">
                <a:solidFill>
                  <a:schemeClr val="tx1"/>
                </a:solidFill>
                <a:latin typeface="Calibri "/>
              </a:rPr>
              <a:t>81 positive, 106 negative incidents</a:t>
            </a:r>
            <a:endParaRPr lang="en-US" dirty="0">
              <a:solidFill>
                <a:schemeClr val="tx1"/>
              </a:solidFill>
              <a:latin typeface="Calibri "/>
            </a:endParaRPr>
          </a:p>
        </p:txBody>
      </p:sp>
    </p:spTree>
    <p:extLst>
      <p:ext uri="{BB962C8B-B14F-4D97-AF65-F5344CB8AC3E}">
        <p14:creationId xmlns:p14="http://schemas.microsoft.com/office/powerpoint/2010/main" val="2701821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tailEnd type="triangle"/>
        </a:ln>
      </a:spPr>
      <a:bodyPr/>
      <a:lstStyle/>
      <a:style>
        <a:lnRef idx="1">
          <a:schemeClr val="dk1"/>
        </a:lnRef>
        <a:fillRef idx="0">
          <a:schemeClr val="dk1"/>
        </a:fillRef>
        <a:effectRef idx="0">
          <a:schemeClr val="dk1"/>
        </a:effectRef>
        <a:fontRef idx="minor">
          <a:schemeClr val="tx1"/>
        </a:fontRef>
      </a:style>
    </a:lnDef>
    <a:txDef>
      <a:spPr>
        <a:noFill/>
        <a:ln w="12700">
          <a:solidFill>
            <a:schemeClr val="tx1"/>
          </a:solidFill>
        </a:ln>
      </a:spPr>
      <a:bodyPr wrap="square" rtlCol="0">
        <a:spAutoFit/>
      </a:bodyPr>
      <a:lstStyle>
        <a:defPPr algn="l">
          <a:defRPr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3.xml><?xml version="1.0" encoding="utf-8"?>
<a:theme xmlns:a="http://schemas.openxmlformats.org/drawingml/2006/main" name="1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760C9E1DDD1489429E1D84225F39AF65" ma:contentTypeVersion="54" ma:contentTypeDescription="Opprett et nytt dokument." ma:contentTypeScope="" ma:versionID="330ec0f212a89909ca4f22c7942425aa">
  <xsd:schema xmlns:xsd="http://www.w3.org/2001/XMLSchema" xmlns:xs="http://www.w3.org/2001/XMLSchema" xmlns:p="http://schemas.microsoft.com/office/2006/metadata/properties" xmlns:ns2="8bbd4995-53b7-43e2-b62f-10947586ac31" xmlns:ns3="3ba0c5c5-7e56-42de-b0e7-a4e1f6d603bb" xmlns:ns4="e17d68e7-3aed-405b-8ea4-7d85968b9974" targetNamespace="http://schemas.microsoft.com/office/2006/metadata/properties" ma:root="true" ma:fieldsID="f62b71f67ad0b2ac37bcaffa59c6ad72" ns2:_="" ns3:_="" ns4:_="">
    <xsd:import namespace="8bbd4995-53b7-43e2-b62f-10947586ac31"/>
    <xsd:import namespace="3ba0c5c5-7e56-42de-b0e7-a4e1f6d603bb"/>
    <xsd:import namespace="e17d68e7-3aed-405b-8ea4-7d85968b9974"/>
    <xsd:element name="properties">
      <xsd:complexType>
        <xsd:sequence>
          <xsd:element name="documentManagement">
            <xsd:complexType>
              <xsd:all>
                <xsd:element ref="ns2:CorpWorkflowStatus" minOccurs="0"/>
                <xsd:element ref="ns2:CorpSiteSubTitle" minOccurs="0"/>
                <xsd:element ref="ns2:CorpSiteAccess" minOccurs="0"/>
                <xsd:element ref="ns2:CorpSiteClassification" minOccurs="0"/>
                <xsd:element ref="ns2:CorpSiteTags" minOccurs="0"/>
                <xsd:element ref="ns2:CorpSiteReportNumber" minOccurs="0"/>
                <xsd:element ref="ns2:CorpSiteISBN" minOccurs="0"/>
                <xsd:element ref="ns2:CorpSiteMainAuthors" minOccurs="0"/>
                <xsd:element ref="ns2:CorpSiteCoAuthors" minOccurs="0"/>
                <xsd:element ref="ns2:CorpSiteRecipientCompany" minOccurs="0"/>
                <xsd:element ref="ns2:CorpSiteRecipientPerson" minOccurs="0"/>
                <xsd:element ref="ns2:CorpSiteOurRef"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SiteDocumentAuthor" minOccurs="0"/>
                <xsd:element ref="ns2:CorpSiteProjectQA" minOccurs="0"/>
                <xsd:element ref="ns2:CorpSiteProjectOwner" minOccurs="0"/>
                <xsd:element ref="ns2:CorpSiteProjectLeader" minOccurs="0"/>
                <xsd:element ref="ns2:ArchiveStatus" minOccurs="0"/>
                <xsd:element ref="ns2:CorpWorkflowFeedback" minOccurs="0"/>
                <xsd:element ref="ns2:CorpSiteProjectNumber" minOccurs="0"/>
                <xsd:element ref="ns2:CorpSiteProjectName"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element ref="ns2:CorpWorkflowApproval" minOccurs="0"/>
                <xsd:element ref="ns2:Corp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CorpWorkflowStatus" ma:index="2" nillable="true" ma:displayName="Workflow Status" ma:internalName="CorpWorkflowStatus">
      <xsd:simpleType>
        <xsd:restriction base="dms:Text">
          <xsd:maxLength value="255"/>
        </xsd:restriction>
      </xsd:simpleType>
    </xsd:element>
    <xsd:element name="CorpSiteSubTitle" ma:index="3" nillable="true" ma:displayName="Sub Title" ma:internalName="CorpSiteSubTitle">
      <xsd:simpleType>
        <xsd:restriction base="dms:Text">
          <xsd:maxLength value="255"/>
        </xsd:restriction>
      </xsd:simpleType>
    </xsd:element>
    <xsd:element name="CorpSiteAccess" ma:index="4" nillable="true" ma:displayName="Access level"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5" nillable="true" ma:displayName="Classification"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6" nillable="true" ma:displayName="Tags" ma:internalName="CorpSiteTags">
      <xsd:simpleType>
        <xsd:restriction base="dms:Text">
          <xsd:maxLength value="255"/>
        </xsd:restriction>
      </xsd:simpleType>
    </xsd:element>
    <xsd:element name="CorpSiteReportNumber" ma:index="7" nillable="true" ma:displayName="Report Number" ma:internalName="CorpSiteReportNumber">
      <xsd:simpleType>
        <xsd:restriction base="dms:Text">
          <xsd:maxLength value="255"/>
        </xsd:restriction>
      </xsd:simpleType>
    </xsd:element>
    <xsd:element name="CorpSiteISBN" ma:index="8" nillable="true" ma:displayName="ISBN" ma:internalName="CorpSiteISBN">
      <xsd:simpleType>
        <xsd:restriction base="dms:Text">
          <xsd:maxLength value="255"/>
        </xsd:restriction>
      </xsd:simpleType>
    </xsd:element>
    <xsd:element name="CorpSiteMainAuthors" ma:index="9" nillable="true" ma:displayName="Hovedforfattere" ma:internalName="CorpSiteMainAuthors">
      <xsd:simpleType>
        <xsd:restriction base="dms:Text">
          <xsd:maxLength value="255"/>
        </xsd:restriction>
      </xsd:simpleType>
    </xsd:element>
    <xsd:element name="CorpSiteCoAuthors" ma:index="10" nillable="true" ma:displayName="Co Authors" ma:internalName="CorpSiteCoAuthors">
      <xsd:simpleType>
        <xsd:restriction base="dms:Text">
          <xsd:maxLength value="255"/>
        </xsd:restriction>
      </xsd:simpleType>
    </xsd:element>
    <xsd:element name="CorpSiteRecipientCompany" ma:index="11" nillable="true" ma:displayName="Recipient Company" ma:internalName="CorpSiteRecipientCompany">
      <xsd:simpleType>
        <xsd:restriction base="dms:Text">
          <xsd:maxLength value="255"/>
        </xsd:restriction>
      </xsd:simpleType>
    </xsd:element>
    <xsd:element name="CorpSiteRecipientPerson" ma:index="12" nillable="true" ma:displayName="Recipient Person" ma:internalName="CorpSiteRecipientPerson">
      <xsd:simpleType>
        <xsd:restriction base="dms:Text">
          <xsd:maxLength value="255"/>
        </xsd:restriction>
      </xsd:simpleType>
    </xsd:element>
    <xsd:element name="CorpSiteOurRef" ma:index="13" nillable="true" ma:displayName="Our Ref" ma:internalName="CorpSiteOurRef">
      <xsd:simpleType>
        <xsd:restriction base="dms:Text">
          <xsd:maxLength value="255"/>
        </xsd:restriction>
      </xsd:simpleType>
    </xsd:element>
    <xsd:element name="CorpSiteZipAddress" ma:index="14" nillable="true" ma:displayName="Address" ma:internalName="CorpSiteZipAddress">
      <xsd:simpleType>
        <xsd:restriction base="dms:Note">
          <xsd:maxLength value="255"/>
        </xsd:restriction>
      </xsd:simpleType>
    </xsd:element>
    <xsd:element name="CorpSiteZipContact" ma:index="15" nillable="true" ma:displayName="Contact" ma:internalName="CorpSiteZipContact">
      <xsd:simpleType>
        <xsd:restriction base="dms:Note">
          <xsd:maxLength value="255"/>
        </xsd:restriction>
      </xsd:simpleType>
    </xsd:element>
    <xsd:element name="CorpSiteVATNumber" ma:index="16" nillable="true" ma:displayName="VAT Number" ma:internalName="CorpSiteVATNumber">
      <xsd:simpleType>
        <xsd:restriction base="dms:Text">
          <xsd:maxLength value="255"/>
        </xsd:restriction>
      </xsd:simpleType>
    </xsd:element>
    <xsd:element name="CorpSiteInstituteEmail" ma:index="17" nillable="true" ma:displayName="Email Institute" ma:internalName="CorpSiteInstituteEmail">
      <xsd:simpleType>
        <xsd:restriction base="dms:Text">
          <xsd:maxLength value="255"/>
        </xsd:restriction>
      </xsd:simpleType>
    </xsd:element>
    <xsd:element name="CorpDocPageClassificationNbNo" ma:index="18"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19"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20"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21"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22" nillable="true" ma:displayName="InstituteEng" ma:internalName="CorpSiteInstituteEnUs">
      <xsd:simpleType>
        <xsd:restriction base="dms:Text">
          <xsd:maxLength value="255"/>
        </xsd:restriction>
      </xsd:simpleType>
    </xsd:element>
    <xsd:element name="CorpSiteInstitutePhone" ma:index="23" nillable="true" ma:displayName="Phone Instutute" ma:internalName="CorpSiteInstitutePhone">
      <xsd:simpleType>
        <xsd:restriction base="dms:Text">
          <xsd:maxLength value="255"/>
        </xsd:restriction>
      </xsd:simpleType>
    </xsd:element>
    <xsd:element name="CorpSiteDocLanguage" ma:index="24" nillable="true" ma:displayName="Language" ma:internalName="CorpSiteDocLanguage">
      <xsd:simpleType>
        <xsd:restriction base="dms:Text">
          <xsd:maxLength value="255"/>
        </xsd:restriction>
      </xsd:simpleType>
    </xsd:element>
    <xsd:element name="CorpDocInstitute" ma:index="25" nillable="true" ma:displayName="Institute" ma:internalName="CorpDocInstitute">
      <xsd:simpleType>
        <xsd:restriction base="dms:Text">
          <xsd:maxLength value="255"/>
        </xsd:restriction>
      </xsd:simpleType>
    </xsd:element>
    <xsd:element name="CorpDocVersion" ma:index="26" nillable="true" ma:displayName="Version" ma:internalName="CorpDocVersion">
      <xsd:simpleType>
        <xsd:restriction base="dms:Text">
          <xsd:maxLength value="255"/>
        </xsd:restriction>
      </xsd:simpleType>
    </xsd:element>
    <xsd:element name="CorpSiteDocumentAuthor" ma:index="27" nillable="true" ma:displayName="Document Author" ma:hidden="true"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QA" ma:index="32" nillable="true" ma:displayName="QA"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33" nillable="true" ma:displayName="Project Own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34" nillable="true" ma:displayName="Project Lea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Status" ma:index="36" nillable="true" ma:displayName="Archive Status" ma:internalName="ArchiveStatus">
      <xsd:simpleType>
        <xsd:restriction base="dms:Text">
          <xsd:maxLength value="255"/>
        </xsd:restriction>
      </xsd:simpleType>
    </xsd:element>
    <xsd:element name="CorpWorkflowFeedback" ma:index="37" nillable="true" ma:displayName="Reviewal Status" ma:internalName="CorpWorkflowFeedback">
      <xsd:simpleType>
        <xsd:restriction base="dms:Text">
          <xsd:maxLength value="255"/>
        </xsd:restriction>
      </xsd:simpleType>
    </xsd:element>
    <xsd:element name="CorpSiteProjectNumber" ma:index="39" nillable="true" ma:displayName="Project Number" ma:default="" ma:internalName="CorpSiteProjectNumber">
      <xsd:simpleType>
        <xsd:restriction base="dms:Text">
          <xsd:maxLength value="255"/>
        </xsd:restriction>
      </xsd:simpleType>
    </xsd:element>
    <xsd:element name="CorpSiteProjectName" ma:index="40" nillable="true" ma:displayName="Project Name" ma:internalName="CorpSiteProjectName">
      <xsd:simpleType>
        <xsd:restriction base="dms:Text">
          <xsd:maxLength value="255"/>
        </xsd:restriction>
      </xsd:simpleType>
    </xsd:element>
    <xsd:element name="CorpWorkflowApproval" ma:index="59" nillable="true" ma:displayName="Approval Status" ma:internalName="CorpWorkflowApproval">
      <xsd:simpleType>
        <xsd:restriction base="dms:Text">
          <xsd:maxLength value="255"/>
        </xsd:restriction>
      </xsd:simpleType>
    </xsd:element>
    <xsd:element name="CorpDocumentDate" ma:index="60" nillable="true" ma:displayName="Dokumentdato" ma:internalName="CorpDocument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0c5c5-7e56-42de-b0e7-a4e1f6d603b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DateTaken" ma:index="43" nillable="true" ma:displayName="MediaServiceDateTaken" ma:hidden="true" ma:internalName="MediaServiceDateTaken" ma:readOnly="true">
      <xsd:simpleType>
        <xsd:restriction base="dms:Text"/>
      </xsd:simpleType>
    </xsd:element>
    <xsd:element name="MediaLengthInSeconds" ma:index="44" nillable="true" ma:displayName="Length (seconds)" ma:internalName="MediaLengthInSeconds" ma:readOnly="true">
      <xsd:simpleType>
        <xsd:restriction base="dms:Unknow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Bildemerkelapper"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element name="MediaServiceLocation" ma:index="5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7d68e7-3aed-405b-8ea4-7d85968b9974" elementFormDefault="qualified">
    <xsd:import namespace="http://schemas.microsoft.com/office/2006/documentManagement/types"/>
    <xsd:import namespace="http://schemas.microsoft.com/office/infopath/2007/PartnerControls"/>
    <xsd:element name="SharedWithUsers" ma:index="5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Delingsdetaljer" ma:internalName="SharedWithDetails" ma:readOnly="true">
      <xsd:simpleType>
        <xsd:restriction base="dms:Note">
          <xsd:maxLength value="255"/>
        </xsd:restriction>
      </xsd:simpleType>
    </xsd:element>
    <xsd:element name="TaxCatchAll" ma:index="55" nillable="true" ma:displayName="Taxonomy Catch All Column" ma:hidden="true" ma:list="{1c6cceff-e09c-4d6b-87d4-1eb21f240f7b}" ma:internalName="TaxCatchAll" ma:showField="CatchAllData" ma:web="e17d68e7-3aed-405b-8ea4-7d85968b9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Innholdstype"/>
        <xsd:element ref="dc:title" minOccurs="0" maxOccurs="1" ma:index="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SiteAccess xmlns="8bbd4995-53b7-43e2-b62f-10947586ac31">Kun navngitte medlemmer</CorpSiteAccess>
    <CorpWorkflowFeedback xmlns="8bbd4995-53b7-43e2-b62f-10947586ac31" xsi:nil="true"/>
    <CorpSiteRecipientPerson xmlns="8bbd4995-53b7-43e2-b62f-10947586ac31" xsi:nil="true"/>
    <CorpSiteProjectNumber xmlns="8bbd4995-53b7-43e2-b62f-10947586ac31" xsi:nil="true"/>
    <CorpDocInstitute xmlns="8bbd4995-53b7-43e2-b62f-10947586ac31" xsi:nil="true"/>
    <CorpSiteProjectName xmlns="8bbd4995-53b7-43e2-b62f-10947586ac31" xsi:nil="true"/>
    <CorpSiteInstitutePhone xmlns="8bbd4995-53b7-43e2-b62f-10947586ac31" xsi:nil="true"/>
    <CorpWorkflowStatus xmlns="8bbd4995-53b7-43e2-b62f-10947586ac31" xsi:nil="true"/>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ProjectOwner xmlns="8bbd4995-53b7-43e2-b62f-10947586ac31">
      <UserInfo>
        <DisplayName/>
        <AccountId xsi:nil="true"/>
        <AccountType/>
      </UserInfo>
    </CorpSiteProjectOwner>
    <CorpSiteClassification xmlns="8bbd4995-53b7-43e2-b62f-10947586ac31">Åpen</CorpSiteClassification>
    <CorpSiteInstituteEmail xmlns="8bbd4995-53b7-43e2-b62f-10947586ac31" xsi:nil="true"/>
    <TaxCatchAll xmlns="e17d68e7-3aed-405b-8ea4-7d85968b9974" xsi:nil="true"/>
    <CorpSiteCoAuthors xmlns="8bbd4995-53b7-43e2-b62f-10947586ac31" xsi:nil="true"/>
    <CorpSiteInstituteEnUs xmlns="8bbd4995-53b7-43e2-b62f-10947586ac31" xsi:nil="true"/>
    <CorpSiteDocumentAuthor xmlns="8bbd4995-53b7-43e2-b62f-10947586ac31">
      <UserInfo>
        <DisplayName/>
        <AccountId xsi:nil="true"/>
        <AccountType/>
      </UserInfo>
    </CorpSiteDocumentAuthor>
    <CorpSiteMainAuthor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CorpSiteZipAddress xmlns="8bbd4995-53b7-43e2-b62f-10947586ac31" xsi:nil="true"/>
    <CorpSiteVATNumber xmlns="8bbd4995-53b7-43e2-b62f-10947586ac31" xsi:nil="true"/>
    <CorpSiteProjectQA xmlns="8bbd4995-53b7-43e2-b62f-10947586ac31">
      <UserInfo>
        <DisplayName/>
        <AccountId xsi:nil="true"/>
        <AccountType/>
      </UserInfo>
    </CorpSiteProjectQA>
    <ArchiveStatus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lcf76f155ced4ddcb4097134ff3c332f xmlns="3ba0c5c5-7e56-42de-b0e7-a4e1f6d603bb">
      <Terms xmlns="http://schemas.microsoft.com/office/infopath/2007/PartnerControls"/>
    </lcf76f155ced4ddcb4097134ff3c332f>
    <CorpDocumentDate xmlns="8bbd4995-53b7-43e2-b62f-10947586ac31" xsi:nil="true"/>
    <SharedWithUsers xmlns="e17d68e7-3aed-405b-8ea4-7d85968b9974">
      <UserInfo>
        <DisplayName/>
        <AccountId xsi:nil="true"/>
        <AccountType/>
      </UserInfo>
    </SharedWithUsers>
  </documentManagement>
</p:properties>
</file>

<file path=customXml/itemProps1.xml><?xml version="1.0" encoding="utf-8"?>
<ds:datastoreItem xmlns:ds="http://schemas.openxmlformats.org/officeDocument/2006/customXml" ds:itemID="{ED3593F8-BB7E-4334-A336-9BBD1F441E6A}">
  <ds:schemaRefs>
    <ds:schemaRef ds:uri="http://schemas.microsoft.com/sharepoint/v3/contenttype/forms"/>
  </ds:schemaRefs>
</ds:datastoreItem>
</file>

<file path=customXml/itemProps2.xml><?xml version="1.0" encoding="utf-8"?>
<ds:datastoreItem xmlns:ds="http://schemas.openxmlformats.org/officeDocument/2006/customXml" ds:itemID="{1D848487-B39D-42C1-AD85-ED6F6B555D78}"/>
</file>

<file path=customXml/itemProps3.xml><?xml version="1.0" encoding="utf-8"?>
<ds:datastoreItem xmlns:ds="http://schemas.openxmlformats.org/officeDocument/2006/customXml" ds:itemID="{E0C5171B-1060-42CB-9782-65684B412A21}">
  <ds:schemaRefs>
    <ds:schemaRef ds:uri="3ba0c5c5-7e56-42de-b0e7-a4e1f6d603bb"/>
    <ds:schemaRef ds:uri="8bbd4995-53b7-43e2-b62f-10947586ac31"/>
    <ds:schemaRef ds:uri="e17d68e7-3aed-405b-8ea4-7d85968b99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e68ff4-e554-434b-b800-e36c930c6276}" enabled="1" method="Standard" siteId="{e1f00f39-6041-45b0-b309-e0210d8b32af}" removed="0"/>
</clbl:labelList>
</file>

<file path=docProps/app.xml><?xml version="1.0" encoding="utf-8"?>
<Properties xmlns="http://schemas.openxmlformats.org/officeDocument/2006/extended-properties" xmlns:vt="http://schemas.openxmlformats.org/officeDocument/2006/docPropsVTypes">
  <TotalTime>1961</TotalTime>
  <Words>1471</Words>
  <Application>Microsoft Office PowerPoint</Application>
  <PresentationFormat>Widescreen</PresentationFormat>
  <Paragraphs>167</Paragraphs>
  <Slides>17</Slides>
  <Notes>6</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17</vt:i4>
      </vt:variant>
    </vt:vector>
  </HeadingPairs>
  <TitlesOfParts>
    <vt:vector size="25" baseType="lpstr">
      <vt:lpstr>Arial</vt:lpstr>
      <vt:lpstr>Calibri</vt:lpstr>
      <vt:lpstr>Calibri </vt:lpstr>
      <vt:lpstr>Calibri Light</vt:lpstr>
      <vt:lpstr>Wingdings</vt:lpstr>
      <vt:lpstr>Office Theme</vt:lpstr>
      <vt:lpstr>SINTEF Lys</vt:lpstr>
      <vt:lpstr>1_SINTEF Lys</vt:lpstr>
      <vt:lpstr>Critical incidents in cancer patient journeys</vt:lpstr>
      <vt:lpstr>PowerPoint-presentasjon</vt:lpstr>
      <vt:lpstr>PowerPoint-presentasjon</vt:lpstr>
      <vt:lpstr>PowerPoint-presentasjon</vt:lpstr>
      <vt:lpstr>PowerPoint-presentasjon</vt:lpstr>
      <vt:lpstr>PowerPoint-presentasjon</vt:lpstr>
      <vt:lpstr>PowerPoint-presentasjon</vt:lpstr>
      <vt:lpstr>Examples of critical incidents</vt:lpstr>
      <vt:lpstr>Data processing and extraction of incidents</vt:lpstr>
      <vt:lpstr>The patient as messenger</vt:lpstr>
      <vt:lpstr>Results from the deductive quantitative analysis</vt:lpstr>
      <vt:lpstr>Results from the deductive quantitative analysis: Communication channels</vt:lpstr>
      <vt:lpstr>Results from the deductive quantitative analysis: Actors</vt:lpstr>
      <vt:lpstr>Results from the inductive qualitative analysis</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cp:lastModifiedBy>Kristine Gjermestad</cp:lastModifiedBy>
  <cp:revision>7</cp:revision>
  <cp:lastPrinted>2025-03-11T14:07:34Z</cp:lastPrinted>
  <dcterms:created xsi:type="dcterms:W3CDTF">2023-10-26T12:36:45Z</dcterms:created>
  <dcterms:modified xsi:type="dcterms:W3CDTF">2025-10-14T18:07:27Z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0x01010031B82B69D2361148B4D8F7EC156802130800760C9E1DDD1489429E1D84225F39AF65</vt:lpwstr>
  </property>
  <property fmtid="{D5CDD505-2E9C-101B-9397-08002B2CF9AE}" pid="3" name="MediaServiceImageTags">
    <vt:lpwstr/>
  </property>
  <property fmtid="{D5CDD505-2E9C-101B-9397-08002B2CF9AE}" pid="4" name="Order">
    <vt:r8>3674600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