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5" r:id="rId6"/>
  </p:sldMasterIdLst>
  <p:notesMasterIdLst>
    <p:notesMasterId r:id="rId20"/>
  </p:notesMasterIdLst>
  <p:sldIdLst>
    <p:sldId id="3948" r:id="rId7"/>
    <p:sldId id="3966" r:id="rId8"/>
    <p:sldId id="3975" r:id="rId9"/>
    <p:sldId id="3971" r:id="rId10"/>
    <p:sldId id="3980" r:id="rId11"/>
    <p:sldId id="3963" r:id="rId12"/>
    <p:sldId id="3960" r:id="rId13"/>
    <p:sldId id="3986" r:id="rId14"/>
    <p:sldId id="3993" r:id="rId15"/>
    <p:sldId id="3989" r:id="rId16"/>
    <p:sldId id="3990" r:id="rId17"/>
    <p:sldId id="3991" r:id="rId18"/>
    <p:sldId id="3992"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A963"/>
    <a:srgbClr val="7EC376"/>
    <a:srgbClr val="5B9BD5"/>
    <a:srgbClr val="A6C9E8"/>
    <a:srgbClr val="FFCCCC"/>
    <a:srgbClr val="9999FF"/>
    <a:srgbClr val="C8E6C9"/>
    <a:srgbClr val="FF99FF"/>
    <a:srgbClr val="4472C4"/>
    <a:srgbClr val="F7F7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94610"/>
  </p:normalViewPr>
  <p:slideViewPr>
    <p:cSldViewPr snapToGrid="0">
      <p:cViewPr varScale="1">
        <p:scale>
          <a:sx n="143" d="100"/>
          <a:sy n="143" d="100"/>
        </p:scale>
        <p:origin x="942" y="120"/>
      </p:cViewPr>
      <p:guideLst>
        <p:guide orient="horz" pos="3929"/>
        <p:guide pos="5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Grøndahl Larsen" userId="d603ec3f-13ff-4bd3-8eb6-83feeb9fc8d3" providerId="ADAL" clId="{E4A9CD74-43E8-E448-9E8F-9ED38F291716}"/>
    <pc:docChg chg="delSld modSld">
      <pc:chgData name="Anna Grøndahl Larsen" userId="d603ec3f-13ff-4bd3-8eb6-83feeb9fc8d3" providerId="ADAL" clId="{E4A9CD74-43E8-E448-9E8F-9ED38F291716}" dt="2025-08-12T06:19:00.104" v="13" actId="2696"/>
      <pc:docMkLst>
        <pc:docMk/>
      </pc:docMkLst>
      <pc:sldChg chg="modSp mod">
        <pc:chgData name="Anna Grøndahl Larsen" userId="d603ec3f-13ff-4bd3-8eb6-83feeb9fc8d3" providerId="ADAL" clId="{E4A9CD74-43E8-E448-9E8F-9ED38F291716}" dt="2025-08-12T06:18:33.611" v="6" actId="20577"/>
        <pc:sldMkLst>
          <pc:docMk/>
          <pc:sldMk cId="497772767" sldId="3963"/>
        </pc:sldMkLst>
      </pc:sldChg>
      <pc:sldChg chg="del">
        <pc:chgData name="Anna Grøndahl Larsen" userId="d603ec3f-13ff-4bd3-8eb6-83feeb9fc8d3" providerId="ADAL" clId="{E4A9CD74-43E8-E448-9E8F-9ED38F291716}" dt="2025-08-12T06:18:56.917" v="9" actId="2696"/>
        <pc:sldMkLst>
          <pc:docMk/>
          <pc:sldMk cId="1311071341" sldId="3964"/>
        </pc:sldMkLst>
      </pc:sldChg>
      <pc:sldChg chg="modSp mod">
        <pc:chgData name="Anna Grøndahl Larsen" userId="d603ec3f-13ff-4bd3-8eb6-83feeb9fc8d3" providerId="ADAL" clId="{E4A9CD74-43E8-E448-9E8F-9ED38F291716}" dt="2025-08-12T06:17:46.413" v="3" actId="20577"/>
        <pc:sldMkLst>
          <pc:docMk/>
          <pc:sldMk cId="3291636618" sldId="3966"/>
        </pc:sldMkLst>
      </pc:sldChg>
      <pc:sldChg chg="del">
        <pc:chgData name="Anna Grøndahl Larsen" userId="d603ec3f-13ff-4bd3-8eb6-83feeb9fc8d3" providerId="ADAL" clId="{E4A9CD74-43E8-E448-9E8F-9ED38F291716}" dt="2025-08-12T06:18:57.466" v="10" actId="2696"/>
        <pc:sldMkLst>
          <pc:docMk/>
          <pc:sldMk cId="3532235806" sldId="3968"/>
        </pc:sldMkLst>
      </pc:sldChg>
      <pc:sldChg chg="del">
        <pc:chgData name="Anna Grøndahl Larsen" userId="d603ec3f-13ff-4bd3-8eb6-83feeb9fc8d3" providerId="ADAL" clId="{E4A9CD74-43E8-E448-9E8F-9ED38F291716}" dt="2025-08-12T06:18:59.605" v="12" actId="2696"/>
        <pc:sldMkLst>
          <pc:docMk/>
          <pc:sldMk cId="2501992659" sldId="3969"/>
        </pc:sldMkLst>
      </pc:sldChg>
      <pc:sldChg chg="del">
        <pc:chgData name="Anna Grøndahl Larsen" userId="d603ec3f-13ff-4bd3-8eb6-83feeb9fc8d3" providerId="ADAL" clId="{E4A9CD74-43E8-E448-9E8F-9ED38F291716}" dt="2025-08-12T06:19:00.104" v="13" actId="2696"/>
        <pc:sldMkLst>
          <pc:docMk/>
          <pc:sldMk cId="3968963907" sldId="3972"/>
        </pc:sldMkLst>
      </pc:sldChg>
      <pc:sldChg chg="del">
        <pc:chgData name="Anna Grøndahl Larsen" userId="d603ec3f-13ff-4bd3-8eb6-83feeb9fc8d3" providerId="ADAL" clId="{E4A9CD74-43E8-E448-9E8F-9ED38F291716}" dt="2025-08-12T06:18:58.203" v="11" actId="2696"/>
        <pc:sldMkLst>
          <pc:docMk/>
          <pc:sldMk cId="3228151890" sldId="3976"/>
        </pc:sldMkLst>
      </pc:sldChg>
      <pc:sldChg chg="del">
        <pc:chgData name="Anna Grøndahl Larsen" userId="d603ec3f-13ff-4bd3-8eb6-83feeb9fc8d3" providerId="ADAL" clId="{E4A9CD74-43E8-E448-9E8F-9ED38F291716}" dt="2025-08-12T06:18:54.611" v="8" actId="2696"/>
        <pc:sldMkLst>
          <pc:docMk/>
          <pc:sldMk cId="3423984569" sldId="3977"/>
        </pc:sldMkLst>
      </pc:sldChg>
      <pc:sldChg chg="del">
        <pc:chgData name="Anna Grøndahl Larsen" userId="d603ec3f-13ff-4bd3-8eb6-83feeb9fc8d3" providerId="ADAL" clId="{E4A9CD74-43E8-E448-9E8F-9ED38F291716}" dt="2025-08-12T06:18:53.488" v="7" actId="2696"/>
        <pc:sldMkLst>
          <pc:docMk/>
          <pc:sldMk cId="2237313695" sldId="3979"/>
        </pc:sldMkLst>
      </pc:sldChg>
    </pc:docChg>
  </pc:docChgLst>
  <pc:docChgLst>
    <pc:chgData name="Anna Grøndahl Larsen" userId="d603ec3f-13ff-4bd3-8eb6-83feeb9fc8d3" providerId="ADAL" clId="{9274D098-26D5-521D-9142-F68C629CF6FA}"/>
    <pc:docChg chg="undo custSel addSld delSld modSld sldOrd">
      <pc:chgData name="Anna Grøndahl Larsen" userId="d603ec3f-13ff-4bd3-8eb6-83feeb9fc8d3" providerId="ADAL" clId="{9274D098-26D5-521D-9142-F68C629CF6FA}" dt="2025-09-26T06:51:52.877" v="285" actId="2696"/>
      <pc:docMkLst>
        <pc:docMk/>
      </pc:docMkLst>
      <pc:sldChg chg="modSp mod">
        <pc:chgData name="Anna Grøndahl Larsen" userId="d603ec3f-13ff-4bd3-8eb6-83feeb9fc8d3" providerId="ADAL" clId="{9274D098-26D5-521D-9142-F68C629CF6FA}" dt="2025-09-24T13:40:21.487" v="68" actId="20577"/>
        <pc:sldMkLst>
          <pc:docMk/>
          <pc:sldMk cId="3354769652" sldId="3948"/>
        </pc:sldMkLst>
        <pc:spChg chg="mod">
          <ac:chgData name="Anna Grøndahl Larsen" userId="d603ec3f-13ff-4bd3-8eb6-83feeb9fc8d3" providerId="ADAL" clId="{9274D098-26D5-521D-9142-F68C629CF6FA}" dt="2025-09-24T13:40:21.487" v="68" actId="20577"/>
          <ac:spMkLst>
            <pc:docMk/>
            <pc:sldMk cId="3354769652" sldId="3948"/>
            <ac:spMk id="3" creationId="{FEA76CFE-5A64-516F-2FC4-A4B911AAFEF8}"/>
          </ac:spMkLst>
        </pc:spChg>
      </pc:sldChg>
      <pc:sldChg chg="addSp delSp modSp mod setBg">
        <pc:chgData name="Anna Grøndahl Larsen" userId="d603ec3f-13ff-4bd3-8eb6-83feeb9fc8d3" providerId="ADAL" clId="{9274D098-26D5-521D-9142-F68C629CF6FA}" dt="2025-09-24T14:12:14.849" v="193" actId="20577"/>
        <pc:sldMkLst>
          <pc:docMk/>
          <pc:sldMk cId="2124165618" sldId="3960"/>
        </pc:sldMkLst>
        <pc:spChg chg="mod">
          <ac:chgData name="Anna Grøndahl Larsen" userId="d603ec3f-13ff-4bd3-8eb6-83feeb9fc8d3" providerId="ADAL" clId="{9274D098-26D5-521D-9142-F68C629CF6FA}" dt="2025-09-24T14:12:14.849" v="193" actId="20577"/>
          <ac:spMkLst>
            <pc:docMk/>
            <pc:sldMk cId="2124165618" sldId="3960"/>
            <ac:spMk id="2" creationId="{D19E8BB2-A30F-DA72-43EE-7E4932F2DEB6}"/>
          </ac:spMkLst>
        </pc:spChg>
        <pc:picChg chg="add mod">
          <ac:chgData name="Anna Grøndahl Larsen" userId="d603ec3f-13ff-4bd3-8eb6-83feeb9fc8d3" providerId="ADAL" clId="{9274D098-26D5-521D-9142-F68C629CF6FA}" dt="2025-09-24T14:06:05.360" v="156"/>
          <ac:picMkLst>
            <pc:docMk/>
            <pc:sldMk cId="2124165618" sldId="3960"/>
            <ac:picMk id="5" creationId="{029A39C7-6BB4-E724-4ABE-AC1E1EC28521}"/>
          </ac:picMkLst>
        </pc:picChg>
      </pc:sldChg>
      <pc:sldChg chg="modSp mod">
        <pc:chgData name="Anna Grøndahl Larsen" userId="d603ec3f-13ff-4bd3-8eb6-83feeb9fc8d3" providerId="ADAL" clId="{9274D098-26D5-521D-9142-F68C629CF6FA}" dt="2025-09-24T13:41:00.702" v="76" actId="20577"/>
        <pc:sldMkLst>
          <pc:docMk/>
          <pc:sldMk cId="497772767" sldId="3963"/>
        </pc:sldMkLst>
        <pc:spChg chg="mod">
          <ac:chgData name="Anna Grøndahl Larsen" userId="d603ec3f-13ff-4bd3-8eb6-83feeb9fc8d3" providerId="ADAL" clId="{9274D098-26D5-521D-9142-F68C629CF6FA}" dt="2025-09-24T13:41:00.702" v="76" actId="20577"/>
          <ac:spMkLst>
            <pc:docMk/>
            <pc:sldMk cId="497772767" sldId="3963"/>
            <ac:spMk id="3" creationId="{95812B71-4332-39AD-B4EE-BD7C91EE83B3}"/>
          </ac:spMkLst>
        </pc:spChg>
      </pc:sldChg>
      <pc:sldChg chg="del">
        <pc:chgData name="Anna Grøndahl Larsen" userId="d603ec3f-13ff-4bd3-8eb6-83feeb9fc8d3" providerId="ADAL" clId="{9274D098-26D5-521D-9142-F68C629CF6FA}" dt="2025-09-26T06:51:52.877" v="285" actId="2696"/>
        <pc:sldMkLst>
          <pc:docMk/>
          <pc:sldMk cId="4079832063" sldId="3974"/>
        </pc:sldMkLst>
      </pc:sldChg>
      <pc:sldChg chg="delSp add del mod">
        <pc:chgData name="Anna Grøndahl Larsen" userId="d603ec3f-13ff-4bd3-8eb6-83feeb9fc8d3" providerId="ADAL" clId="{9274D098-26D5-521D-9142-F68C629CF6FA}" dt="2025-09-19T10:18:24.862" v="16" actId="2696"/>
        <pc:sldMkLst>
          <pc:docMk/>
          <pc:sldMk cId="462731924" sldId="3981"/>
        </pc:sldMkLst>
      </pc:sldChg>
      <pc:sldChg chg="addSp delSp modSp add del mod">
        <pc:chgData name="Anna Grøndahl Larsen" userId="d603ec3f-13ff-4bd3-8eb6-83feeb9fc8d3" providerId="ADAL" clId="{9274D098-26D5-521D-9142-F68C629CF6FA}" dt="2025-09-24T13:55:48.218" v="126" actId="2696"/>
        <pc:sldMkLst>
          <pc:docMk/>
          <pc:sldMk cId="116443340" sldId="3982"/>
        </pc:sldMkLst>
      </pc:sldChg>
      <pc:sldChg chg="addSp delSp new del mod">
        <pc:chgData name="Anna Grøndahl Larsen" userId="d603ec3f-13ff-4bd3-8eb6-83feeb9fc8d3" providerId="ADAL" clId="{9274D098-26D5-521D-9142-F68C629CF6FA}" dt="2025-09-26T06:51:47.645" v="284" actId="2696"/>
        <pc:sldMkLst>
          <pc:docMk/>
          <pc:sldMk cId="745783139" sldId="3983"/>
        </pc:sldMkLst>
      </pc:sldChg>
      <pc:sldChg chg="add del">
        <pc:chgData name="Anna Grøndahl Larsen" userId="d603ec3f-13ff-4bd3-8eb6-83feeb9fc8d3" providerId="ADAL" clId="{9274D098-26D5-521D-9142-F68C629CF6FA}" dt="2025-09-19T10:19:30.912" v="37" actId="2696"/>
        <pc:sldMkLst>
          <pc:docMk/>
          <pc:sldMk cId="1616611327" sldId="3983"/>
        </pc:sldMkLst>
      </pc:sldChg>
      <pc:sldChg chg="new del">
        <pc:chgData name="Anna Grøndahl Larsen" userId="d603ec3f-13ff-4bd3-8eb6-83feeb9fc8d3" providerId="ADAL" clId="{9274D098-26D5-521D-9142-F68C629CF6FA}" dt="2025-09-26T06:51:46.514" v="283" actId="2696"/>
        <pc:sldMkLst>
          <pc:docMk/>
          <pc:sldMk cId="738142415" sldId="3984"/>
        </pc:sldMkLst>
      </pc:sldChg>
      <pc:sldChg chg="add del">
        <pc:chgData name="Anna Grøndahl Larsen" userId="d603ec3f-13ff-4bd3-8eb6-83feeb9fc8d3" providerId="ADAL" clId="{9274D098-26D5-521D-9142-F68C629CF6FA}" dt="2025-09-19T10:19:32.367" v="38" actId="2696"/>
        <pc:sldMkLst>
          <pc:docMk/>
          <pc:sldMk cId="1482572772" sldId="3984"/>
        </pc:sldMkLst>
      </pc:sldChg>
      <pc:sldChg chg="new del">
        <pc:chgData name="Anna Grøndahl Larsen" userId="d603ec3f-13ff-4bd3-8eb6-83feeb9fc8d3" providerId="ADAL" clId="{9274D098-26D5-521D-9142-F68C629CF6FA}" dt="2025-09-26T06:51:45.033" v="282" actId="2696"/>
        <pc:sldMkLst>
          <pc:docMk/>
          <pc:sldMk cId="2585469631" sldId="3985"/>
        </pc:sldMkLst>
      </pc:sldChg>
      <pc:sldChg chg="add del">
        <pc:chgData name="Anna Grøndahl Larsen" userId="d603ec3f-13ff-4bd3-8eb6-83feeb9fc8d3" providerId="ADAL" clId="{9274D098-26D5-521D-9142-F68C629CF6FA}" dt="2025-09-19T10:19:32.905" v="39" actId="2696"/>
        <pc:sldMkLst>
          <pc:docMk/>
          <pc:sldMk cId="3879812083" sldId="3985"/>
        </pc:sldMkLst>
      </pc:sldChg>
      <pc:sldChg chg="addSp delSp modSp add mod">
        <pc:chgData name="Anna Grøndahl Larsen" userId="d603ec3f-13ff-4bd3-8eb6-83feeb9fc8d3" providerId="ADAL" clId="{9274D098-26D5-521D-9142-F68C629CF6FA}" dt="2025-09-24T14:12:19.756" v="196" actId="20577"/>
        <pc:sldMkLst>
          <pc:docMk/>
          <pc:sldMk cId="1555744163" sldId="3986"/>
        </pc:sldMkLst>
        <pc:spChg chg="add mod">
          <ac:chgData name="Anna Grøndahl Larsen" userId="d603ec3f-13ff-4bd3-8eb6-83feeb9fc8d3" providerId="ADAL" clId="{9274D098-26D5-521D-9142-F68C629CF6FA}" dt="2025-09-24T14:12:19.756" v="196" actId="20577"/>
          <ac:spMkLst>
            <pc:docMk/>
            <pc:sldMk cId="1555744163" sldId="3986"/>
            <ac:spMk id="11" creationId="{9DD40919-0CB9-9A66-A465-121126C25908}"/>
          </ac:spMkLst>
        </pc:spChg>
        <pc:picChg chg="add mod">
          <ac:chgData name="Anna Grøndahl Larsen" userId="d603ec3f-13ff-4bd3-8eb6-83feeb9fc8d3" providerId="ADAL" clId="{9274D098-26D5-521D-9142-F68C629CF6FA}" dt="2025-09-24T14:06:47.201" v="161" actId="1076"/>
          <ac:picMkLst>
            <pc:docMk/>
            <pc:sldMk cId="1555744163" sldId="3986"/>
            <ac:picMk id="12" creationId="{58969E64-8411-E1D8-C5F7-4BAAD8361E5F}"/>
          </ac:picMkLst>
        </pc:picChg>
        <pc:picChg chg="add mod">
          <ac:chgData name="Anna Grøndahl Larsen" userId="d603ec3f-13ff-4bd3-8eb6-83feeb9fc8d3" providerId="ADAL" clId="{9274D098-26D5-521D-9142-F68C629CF6FA}" dt="2025-09-24T14:06:54.134" v="162" actId="14100"/>
          <ac:picMkLst>
            <pc:docMk/>
            <pc:sldMk cId="1555744163" sldId="3986"/>
            <ac:picMk id="13" creationId="{E1249B0D-4AAE-B940-0979-DEA0F19DDD86}"/>
          </ac:picMkLst>
        </pc:picChg>
      </pc:sldChg>
      <pc:sldChg chg="add del">
        <pc:chgData name="Anna Grøndahl Larsen" userId="d603ec3f-13ff-4bd3-8eb6-83feeb9fc8d3" providerId="ADAL" clId="{9274D098-26D5-521D-9142-F68C629CF6FA}" dt="2025-09-19T10:19:36.986" v="40" actId="2696"/>
        <pc:sldMkLst>
          <pc:docMk/>
          <pc:sldMk cId="3680069601" sldId="3986"/>
        </pc:sldMkLst>
      </pc:sldChg>
      <pc:sldChg chg="add del">
        <pc:chgData name="Anna Grøndahl Larsen" userId="d603ec3f-13ff-4bd3-8eb6-83feeb9fc8d3" providerId="ADAL" clId="{9274D098-26D5-521D-9142-F68C629CF6FA}" dt="2025-09-24T13:55:41.078" v="123" actId="2696"/>
        <pc:sldMkLst>
          <pc:docMk/>
          <pc:sldMk cId="2401484084" sldId="3987"/>
        </pc:sldMkLst>
      </pc:sldChg>
      <pc:sldChg chg="add del">
        <pc:chgData name="Anna Grøndahl Larsen" userId="d603ec3f-13ff-4bd3-8eb6-83feeb9fc8d3" providerId="ADAL" clId="{9274D098-26D5-521D-9142-F68C629CF6FA}" dt="2025-09-19T10:19:38.550" v="41" actId="2696"/>
        <pc:sldMkLst>
          <pc:docMk/>
          <pc:sldMk cId="3714485262" sldId="3987"/>
        </pc:sldMkLst>
      </pc:sldChg>
      <pc:sldChg chg="add del">
        <pc:chgData name="Anna Grøndahl Larsen" userId="d603ec3f-13ff-4bd3-8eb6-83feeb9fc8d3" providerId="ADAL" clId="{9274D098-26D5-521D-9142-F68C629CF6FA}" dt="2025-09-24T13:55:46.284" v="125" actId="2696"/>
        <pc:sldMkLst>
          <pc:docMk/>
          <pc:sldMk cId="2789498455" sldId="3988"/>
        </pc:sldMkLst>
      </pc:sldChg>
      <pc:sldChg chg="addSp delSp modSp add mod">
        <pc:chgData name="Anna Grøndahl Larsen" userId="d603ec3f-13ff-4bd3-8eb6-83feeb9fc8d3" providerId="ADAL" clId="{9274D098-26D5-521D-9142-F68C629CF6FA}" dt="2025-09-26T06:47:34.701" v="249" actId="732"/>
        <pc:sldMkLst>
          <pc:docMk/>
          <pc:sldMk cId="3747939834" sldId="3989"/>
        </pc:sldMkLst>
        <pc:spChg chg="mod">
          <ac:chgData name="Anna Grøndahl Larsen" userId="d603ec3f-13ff-4bd3-8eb6-83feeb9fc8d3" providerId="ADAL" clId="{9274D098-26D5-521D-9142-F68C629CF6FA}" dt="2025-09-24T14:12:30.339" v="204" actId="20577"/>
          <ac:spMkLst>
            <pc:docMk/>
            <pc:sldMk cId="3747939834" sldId="3989"/>
            <ac:spMk id="11" creationId="{626EEFDF-3920-5078-2165-122E2932690F}"/>
          </ac:spMkLst>
        </pc:spChg>
        <pc:picChg chg="add mod modCrop">
          <ac:chgData name="Anna Grøndahl Larsen" userId="d603ec3f-13ff-4bd3-8eb6-83feeb9fc8d3" providerId="ADAL" clId="{9274D098-26D5-521D-9142-F68C629CF6FA}" dt="2025-09-26T06:47:23.724" v="248" actId="732"/>
          <ac:picMkLst>
            <pc:docMk/>
            <pc:sldMk cId="3747939834" sldId="3989"/>
            <ac:picMk id="5" creationId="{B5C62FAA-776F-426F-3741-4A3A5C13616C}"/>
          </ac:picMkLst>
        </pc:picChg>
        <pc:picChg chg="add mod modCrop">
          <ac:chgData name="Anna Grøndahl Larsen" userId="d603ec3f-13ff-4bd3-8eb6-83feeb9fc8d3" providerId="ADAL" clId="{9274D098-26D5-521D-9142-F68C629CF6FA}" dt="2025-09-26T06:47:34.701" v="249" actId="732"/>
          <ac:picMkLst>
            <pc:docMk/>
            <pc:sldMk cId="3747939834" sldId="3989"/>
            <ac:picMk id="6" creationId="{389D63C9-D920-A6BF-A26A-EFD172729263}"/>
          </ac:picMkLst>
        </pc:picChg>
      </pc:sldChg>
      <pc:sldChg chg="addSp delSp modSp add mod">
        <pc:chgData name="Anna Grøndahl Larsen" userId="d603ec3f-13ff-4bd3-8eb6-83feeb9fc8d3" providerId="ADAL" clId="{9274D098-26D5-521D-9142-F68C629CF6FA}" dt="2025-09-26T06:49:17.217" v="263" actId="732"/>
        <pc:sldMkLst>
          <pc:docMk/>
          <pc:sldMk cId="3297876755" sldId="3990"/>
        </pc:sldMkLst>
        <pc:spChg chg="mod">
          <ac:chgData name="Anna Grøndahl Larsen" userId="d603ec3f-13ff-4bd3-8eb6-83feeb9fc8d3" providerId="ADAL" clId="{9274D098-26D5-521D-9142-F68C629CF6FA}" dt="2025-09-24T14:12:34.201" v="207" actId="20577"/>
          <ac:spMkLst>
            <pc:docMk/>
            <pc:sldMk cId="3297876755" sldId="3990"/>
            <ac:spMk id="11" creationId="{181FE64C-DF7B-7DF3-15E0-FE645DEF8965}"/>
          </ac:spMkLst>
        </pc:spChg>
        <pc:picChg chg="add mod modCrop">
          <ac:chgData name="Anna Grøndahl Larsen" userId="d603ec3f-13ff-4bd3-8eb6-83feeb9fc8d3" providerId="ADAL" clId="{9274D098-26D5-521D-9142-F68C629CF6FA}" dt="2025-09-26T06:49:09.843" v="262" actId="732"/>
          <ac:picMkLst>
            <pc:docMk/>
            <pc:sldMk cId="3297876755" sldId="3990"/>
            <ac:picMk id="5" creationId="{A64E257A-DDFE-37FB-91F9-10C7351F59C2}"/>
          </ac:picMkLst>
        </pc:picChg>
        <pc:picChg chg="add mod modCrop">
          <ac:chgData name="Anna Grøndahl Larsen" userId="d603ec3f-13ff-4bd3-8eb6-83feeb9fc8d3" providerId="ADAL" clId="{9274D098-26D5-521D-9142-F68C629CF6FA}" dt="2025-09-26T06:49:17.217" v="263" actId="732"/>
          <ac:picMkLst>
            <pc:docMk/>
            <pc:sldMk cId="3297876755" sldId="3990"/>
            <ac:picMk id="7" creationId="{32DBCEF8-1E5D-C661-B12F-34456D8BB527}"/>
          </ac:picMkLst>
        </pc:picChg>
      </pc:sldChg>
      <pc:sldChg chg="addSp delSp modSp add mod">
        <pc:chgData name="Anna Grøndahl Larsen" userId="d603ec3f-13ff-4bd3-8eb6-83feeb9fc8d3" providerId="ADAL" clId="{9274D098-26D5-521D-9142-F68C629CF6FA}" dt="2025-09-26T06:50:04.354" v="268" actId="732"/>
        <pc:sldMkLst>
          <pc:docMk/>
          <pc:sldMk cId="3339240156" sldId="3991"/>
        </pc:sldMkLst>
        <pc:spChg chg="mod">
          <ac:chgData name="Anna Grøndahl Larsen" userId="d603ec3f-13ff-4bd3-8eb6-83feeb9fc8d3" providerId="ADAL" clId="{9274D098-26D5-521D-9142-F68C629CF6FA}" dt="2025-09-24T14:12:38.446" v="210" actId="20577"/>
          <ac:spMkLst>
            <pc:docMk/>
            <pc:sldMk cId="3339240156" sldId="3991"/>
            <ac:spMk id="11" creationId="{3054F322-5262-E78E-D62E-8AE015ABD8E1}"/>
          </ac:spMkLst>
        </pc:spChg>
        <pc:picChg chg="add mod modCrop">
          <ac:chgData name="Anna Grøndahl Larsen" userId="d603ec3f-13ff-4bd3-8eb6-83feeb9fc8d3" providerId="ADAL" clId="{9274D098-26D5-521D-9142-F68C629CF6FA}" dt="2025-09-26T06:49:55.046" v="267" actId="732"/>
          <ac:picMkLst>
            <pc:docMk/>
            <pc:sldMk cId="3339240156" sldId="3991"/>
            <ac:picMk id="3" creationId="{5BA2933E-51C2-B56E-E7F1-0451B363CB61}"/>
          </ac:picMkLst>
        </pc:picChg>
        <pc:picChg chg="add mod modCrop">
          <ac:chgData name="Anna Grøndahl Larsen" userId="d603ec3f-13ff-4bd3-8eb6-83feeb9fc8d3" providerId="ADAL" clId="{9274D098-26D5-521D-9142-F68C629CF6FA}" dt="2025-09-26T06:50:04.354" v="268" actId="732"/>
          <ac:picMkLst>
            <pc:docMk/>
            <pc:sldMk cId="3339240156" sldId="3991"/>
            <ac:picMk id="5" creationId="{2A4D9C39-D64D-38E6-123D-E91C93B4A63B}"/>
          </ac:picMkLst>
        </pc:picChg>
      </pc:sldChg>
      <pc:sldChg chg="addSp delSp modSp add mod">
        <pc:chgData name="Anna Grøndahl Larsen" userId="d603ec3f-13ff-4bd3-8eb6-83feeb9fc8d3" providerId="ADAL" clId="{9274D098-26D5-521D-9142-F68C629CF6FA}" dt="2025-09-26T06:51:38.146" v="281" actId="1076"/>
        <pc:sldMkLst>
          <pc:docMk/>
          <pc:sldMk cId="3480384278" sldId="3992"/>
        </pc:sldMkLst>
        <pc:spChg chg="mod">
          <ac:chgData name="Anna Grøndahl Larsen" userId="d603ec3f-13ff-4bd3-8eb6-83feeb9fc8d3" providerId="ADAL" clId="{9274D098-26D5-521D-9142-F68C629CF6FA}" dt="2025-09-24T14:12:41.786" v="213" actId="20577"/>
          <ac:spMkLst>
            <pc:docMk/>
            <pc:sldMk cId="3480384278" sldId="3992"/>
            <ac:spMk id="11" creationId="{56F8B1BF-1222-AFCD-6B7F-B63B8B1C2596}"/>
          </ac:spMkLst>
        </pc:spChg>
        <pc:picChg chg="add mod">
          <ac:chgData name="Anna Grøndahl Larsen" userId="d603ec3f-13ff-4bd3-8eb6-83feeb9fc8d3" providerId="ADAL" clId="{9274D098-26D5-521D-9142-F68C629CF6FA}" dt="2025-09-26T06:51:38.146" v="281" actId="1076"/>
          <ac:picMkLst>
            <pc:docMk/>
            <pc:sldMk cId="3480384278" sldId="3992"/>
            <ac:picMk id="2" creationId="{33E92CAF-2F21-8A06-EF8A-CB49D8CF6C01}"/>
          </ac:picMkLst>
        </pc:picChg>
        <pc:picChg chg="add mod modCrop">
          <ac:chgData name="Anna Grøndahl Larsen" userId="d603ec3f-13ff-4bd3-8eb6-83feeb9fc8d3" providerId="ADAL" clId="{9274D098-26D5-521D-9142-F68C629CF6FA}" dt="2025-09-26T06:50:41.918" v="271" actId="732"/>
          <ac:picMkLst>
            <pc:docMk/>
            <pc:sldMk cId="3480384278" sldId="3992"/>
            <ac:picMk id="5" creationId="{16DE719B-101C-4067-297A-5EC1F4F397A1}"/>
          </ac:picMkLst>
        </pc:picChg>
      </pc:sldChg>
      <pc:sldChg chg="addSp delSp modSp add mod ord">
        <pc:chgData name="Anna Grøndahl Larsen" userId="d603ec3f-13ff-4bd3-8eb6-83feeb9fc8d3" providerId="ADAL" clId="{9274D098-26D5-521D-9142-F68C629CF6FA}" dt="2025-09-26T06:45:37.157" v="234" actId="732"/>
        <pc:sldMkLst>
          <pc:docMk/>
          <pc:sldMk cId="1462463935" sldId="3993"/>
        </pc:sldMkLst>
        <pc:spChg chg="mod">
          <ac:chgData name="Anna Grøndahl Larsen" userId="d603ec3f-13ff-4bd3-8eb6-83feeb9fc8d3" providerId="ADAL" clId="{9274D098-26D5-521D-9142-F68C629CF6FA}" dt="2025-09-24T14:12:26.067" v="201" actId="20577"/>
          <ac:spMkLst>
            <pc:docMk/>
            <pc:sldMk cId="1462463935" sldId="3993"/>
            <ac:spMk id="11" creationId="{7E791A56-6D8B-74E7-B94E-F7F60864F947}"/>
          </ac:spMkLst>
        </pc:spChg>
        <pc:picChg chg="add mod modCrop">
          <ac:chgData name="Anna Grøndahl Larsen" userId="d603ec3f-13ff-4bd3-8eb6-83feeb9fc8d3" providerId="ADAL" clId="{9274D098-26D5-521D-9142-F68C629CF6FA}" dt="2025-09-26T06:45:24.798" v="233" actId="732"/>
          <ac:picMkLst>
            <pc:docMk/>
            <pc:sldMk cId="1462463935" sldId="3993"/>
            <ac:picMk id="2" creationId="{816AC05F-2F38-DB1B-6070-9AA89710AAA7}"/>
          </ac:picMkLst>
        </pc:picChg>
        <pc:picChg chg="mod modCrop">
          <ac:chgData name="Anna Grøndahl Larsen" userId="d603ec3f-13ff-4bd3-8eb6-83feeb9fc8d3" providerId="ADAL" clId="{9274D098-26D5-521D-9142-F68C629CF6FA}" dt="2025-09-26T06:45:37.157" v="234" actId="732"/>
          <ac:picMkLst>
            <pc:docMk/>
            <pc:sldMk cId="1462463935" sldId="3993"/>
            <ac:picMk id="12" creationId="{B3D2C25E-836C-599D-1228-9D8B6C42FEEC}"/>
          </ac:picMkLst>
        </pc:picChg>
      </pc:sldChg>
    </pc:docChg>
  </pc:docChgLst>
  <pc:docChgLst>
    <pc:chgData name="Ragnhild Halvorsrud" userId="917ea340-fd63-490f-a7db-68428d24cf32" providerId="ADAL" clId="{6FA999E9-229C-4E9A-8ABA-655365537A19}"/>
    <pc:docChg chg="delSld">
      <pc:chgData name="Ragnhild Halvorsrud" userId="917ea340-fd63-490f-a7db-68428d24cf32" providerId="ADAL" clId="{6FA999E9-229C-4E9A-8ABA-655365537A19}" dt="2025-10-19T19:20:16.696" v="0" actId="47"/>
      <pc:docMkLst>
        <pc:docMk/>
      </pc:docMkLst>
      <pc:sldChg chg="del">
        <pc:chgData name="Ragnhild Halvorsrud" userId="917ea340-fd63-490f-a7db-68428d24cf32" providerId="ADAL" clId="{6FA999E9-229C-4E9A-8ABA-655365537A19}" dt="2025-10-19T19:20:16.696" v="0" actId="47"/>
        <pc:sldMkLst>
          <pc:docMk/>
          <pc:sldMk cId="3038358348" sldId="3970"/>
        </pc:sldMkLst>
      </pc:sldChg>
    </pc:docChg>
  </pc:docChgLst>
  <pc:docChgLst>
    <pc:chgData name="Anna Grøndahl Larsen" userId="d603ec3f-13ff-4bd3-8eb6-83feeb9fc8d3" providerId="ADAL" clId="{763A1371-2C9D-2A45-AC75-4ACF8A965E17}"/>
    <pc:docChg chg="custSel delSld modSld">
      <pc:chgData name="Anna Grøndahl Larsen" userId="d603ec3f-13ff-4bd3-8eb6-83feeb9fc8d3" providerId="ADAL" clId="{763A1371-2C9D-2A45-AC75-4ACF8A965E17}" dt="2025-07-04T08:35:48.536" v="1490" actId="20577"/>
      <pc:docMkLst>
        <pc:docMk/>
      </pc:docMkLst>
      <pc:sldChg chg="modSp mod">
        <pc:chgData name="Anna Grøndahl Larsen" userId="d603ec3f-13ff-4bd3-8eb6-83feeb9fc8d3" providerId="ADAL" clId="{763A1371-2C9D-2A45-AC75-4ACF8A965E17}" dt="2025-07-04T08:35:48.536" v="1490" actId="20577"/>
        <pc:sldMkLst>
          <pc:docMk/>
          <pc:sldMk cId="3354769652" sldId="3948"/>
        </pc:sldMkLst>
      </pc:sldChg>
      <pc:sldChg chg="del">
        <pc:chgData name="Anna Grøndahl Larsen" userId="d603ec3f-13ff-4bd3-8eb6-83feeb9fc8d3" providerId="ADAL" clId="{763A1371-2C9D-2A45-AC75-4ACF8A965E17}" dt="2025-07-04T08:20:33.296" v="51" actId="2696"/>
        <pc:sldMkLst>
          <pc:docMk/>
          <pc:sldMk cId="2701821834" sldId="3957"/>
        </pc:sldMkLst>
      </pc:sldChg>
      <pc:sldChg chg="del">
        <pc:chgData name="Anna Grøndahl Larsen" userId="d603ec3f-13ff-4bd3-8eb6-83feeb9fc8d3" providerId="ADAL" clId="{763A1371-2C9D-2A45-AC75-4ACF8A965E17}" dt="2025-07-04T08:20:41.412" v="55" actId="2696"/>
        <pc:sldMkLst>
          <pc:docMk/>
          <pc:sldMk cId="1089275576" sldId="3959"/>
        </pc:sldMkLst>
      </pc:sldChg>
      <pc:sldChg chg="delSp modSp mod">
        <pc:chgData name="Anna Grøndahl Larsen" userId="d603ec3f-13ff-4bd3-8eb6-83feeb9fc8d3" providerId="ADAL" clId="{763A1371-2C9D-2A45-AC75-4ACF8A965E17}" dt="2025-07-04T08:20:43.883" v="56" actId="20577"/>
        <pc:sldMkLst>
          <pc:docMk/>
          <pc:sldMk cId="2124165618" sldId="3960"/>
        </pc:sldMkLst>
      </pc:sldChg>
      <pc:sldChg chg="del">
        <pc:chgData name="Anna Grøndahl Larsen" userId="d603ec3f-13ff-4bd3-8eb6-83feeb9fc8d3" providerId="ADAL" clId="{763A1371-2C9D-2A45-AC75-4ACF8A965E17}" dt="2025-07-04T08:20:34.148" v="52" actId="2696"/>
        <pc:sldMkLst>
          <pc:docMk/>
          <pc:sldMk cId="3659598420" sldId="3961"/>
        </pc:sldMkLst>
      </pc:sldChg>
      <pc:sldChg chg="del">
        <pc:chgData name="Anna Grøndahl Larsen" userId="d603ec3f-13ff-4bd3-8eb6-83feeb9fc8d3" providerId="ADAL" clId="{763A1371-2C9D-2A45-AC75-4ACF8A965E17}" dt="2025-07-04T08:20:35.033" v="53" actId="2696"/>
        <pc:sldMkLst>
          <pc:docMk/>
          <pc:sldMk cId="3251598584" sldId="3962"/>
        </pc:sldMkLst>
      </pc:sldChg>
      <pc:sldChg chg="modSp mod">
        <pc:chgData name="Anna Grøndahl Larsen" userId="d603ec3f-13ff-4bd3-8eb6-83feeb9fc8d3" providerId="ADAL" clId="{763A1371-2C9D-2A45-AC75-4ACF8A965E17}" dt="2025-07-04T08:34:08.276" v="1454" actId="20577"/>
        <pc:sldMkLst>
          <pc:docMk/>
          <pc:sldMk cId="497772767" sldId="3963"/>
        </pc:sldMkLst>
      </pc:sldChg>
      <pc:sldChg chg="modSp mod">
        <pc:chgData name="Anna Grøndahl Larsen" userId="d603ec3f-13ff-4bd3-8eb6-83feeb9fc8d3" providerId="ADAL" clId="{763A1371-2C9D-2A45-AC75-4ACF8A965E17}" dt="2025-07-04T08:20:07.044" v="44" actId="20577"/>
        <pc:sldMkLst>
          <pc:docMk/>
          <pc:sldMk cId="2746174360" sldId="3971"/>
        </pc:sldMkLst>
      </pc:sldChg>
      <pc:sldChg chg="modSp mod">
        <pc:chgData name="Anna Grøndahl Larsen" userId="d603ec3f-13ff-4bd3-8eb6-83feeb9fc8d3" providerId="ADAL" clId="{763A1371-2C9D-2A45-AC75-4ACF8A965E17}" dt="2025-07-04T08:20:27.011" v="49" actId="20577"/>
        <pc:sldMkLst>
          <pc:docMk/>
          <pc:sldMk cId="4192614803" sldId="3980"/>
        </pc:sldMkLst>
      </pc:sldChg>
      <pc:sldChg chg="del">
        <pc:chgData name="Anna Grøndahl Larsen" userId="d603ec3f-13ff-4bd3-8eb6-83feeb9fc8d3" providerId="ADAL" clId="{763A1371-2C9D-2A45-AC75-4ACF8A965E17}" dt="2025-07-04T08:20:40.940" v="54" actId="2696"/>
        <pc:sldMkLst>
          <pc:docMk/>
          <pc:sldMk cId="593969559" sldId="39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A07633C-3AA1-4874-9D0B-76E6150BAF9F}" type="datetimeFigureOut">
              <a:rPr lang="en-GB" smtClean="0"/>
              <a:t>19/10/2025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CC21B66-EEAF-4134-B938-41A5B9977DC7}" type="slidenum">
              <a:rPr lang="en-GB" smtClean="0"/>
              <a:t>‹#›</a:t>
            </a:fld>
            <a:endParaRPr lang="en-GB"/>
          </a:p>
        </p:txBody>
      </p:sp>
    </p:spTree>
    <p:extLst>
      <p:ext uri="{BB962C8B-B14F-4D97-AF65-F5344CB8AC3E}">
        <p14:creationId xmlns:p14="http://schemas.microsoft.com/office/powerpoint/2010/main" val="330605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BCC21B66-EEAF-4134-B938-41A5B9977DC7}" type="slidenum">
              <a:rPr lang="en-GB" smtClean="0"/>
              <a:t>1</a:t>
            </a:fld>
            <a:endParaRPr lang="en-GB"/>
          </a:p>
        </p:txBody>
      </p:sp>
    </p:spTree>
    <p:extLst>
      <p:ext uri="{BB962C8B-B14F-4D97-AF65-F5344CB8AC3E}">
        <p14:creationId xmlns:p14="http://schemas.microsoft.com/office/powerpoint/2010/main" val="343848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CC21B66-EEAF-4134-B938-41A5B9977DC7}" type="slidenum">
              <a:rPr lang="en-GB" smtClean="0"/>
              <a:t>10</a:t>
            </a:fld>
            <a:endParaRPr lang="en-GB"/>
          </a:p>
        </p:txBody>
      </p:sp>
    </p:spTree>
    <p:extLst>
      <p:ext uri="{BB962C8B-B14F-4D97-AF65-F5344CB8AC3E}">
        <p14:creationId xmlns:p14="http://schemas.microsoft.com/office/powerpoint/2010/main" val="3861641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em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732-DB9F-0F2E-C372-D0280A57B3D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nb-NO"/>
              <a:t>Click to edit Master title style</a:t>
            </a:r>
          </a:p>
        </p:txBody>
      </p:sp>
      <p:sp>
        <p:nvSpPr>
          <p:cNvPr id="3" name="Subtitle 2">
            <a:extLst>
              <a:ext uri="{FF2B5EF4-FFF2-40B4-BE49-F238E27FC236}">
                <a16:creationId xmlns:a16="http://schemas.microsoft.com/office/drawing/2014/main" id="{B91AF83A-0AC3-51D1-84B3-B53D894FF0AE}"/>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edit Master subtitle style</a:t>
            </a:r>
          </a:p>
        </p:txBody>
      </p:sp>
      <p:sp>
        <p:nvSpPr>
          <p:cNvPr id="4" name="Date Placeholder 3">
            <a:extLst>
              <a:ext uri="{FF2B5EF4-FFF2-40B4-BE49-F238E27FC236}">
                <a16:creationId xmlns:a16="http://schemas.microsoft.com/office/drawing/2014/main" id="{AF464C0B-47C2-1B97-8D4C-978AAF6295A5}"/>
              </a:ext>
            </a:extLst>
          </p:cNvPr>
          <p:cNvSpPr>
            <a:spLocks noGrp="1"/>
          </p:cNvSpPr>
          <p:nvPr>
            <p:ph type="dt" sz="half" idx="10"/>
          </p:nvPr>
        </p:nvSpPr>
        <p:spPr/>
        <p:txBody>
          <a:bodyPr/>
          <a:lstStyle/>
          <a:p>
            <a:fld id="{F074C4BF-8077-4AB4-98D8-33BF85F7AC04}" type="datetimeFigureOut">
              <a:rPr lang="nb-NO" smtClean="0"/>
              <a:t>19.10.2025</a:t>
            </a:fld>
            <a:endParaRPr lang="nb-NO"/>
          </a:p>
        </p:txBody>
      </p:sp>
      <p:sp>
        <p:nvSpPr>
          <p:cNvPr id="5" name="Footer Placeholder 4">
            <a:extLst>
              <a:ext uri="{FF2B5EF4-FFF2-40B4-BE49-F238E27FC236}">
                <a16:creationId xmlns:a16="http://schemas.microsoft.com/office/drawing/2014/main" id="{702EEFA4-2590-7AD8-F790-B4AFED4A411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50DEBA0-6341-EA42-A267-FDCB44CE297D}"/>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318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FB5A-53B1-CAD3-939B-B5FBF7F4E111}"/>
              </a:ext>
            </a:extLst>
          </p:cNvPr>
          <p:cNvSpPr>
            <a:spLocks noGrp="1"/>
          </p:cNvSpPr>
          <p:nvPr>
            <p:ph type="title" hasCustomPrompt="1"/>
          </p:nvPr>
        </p:nvSpPr>
        <p:spPr/>
        <p:txBody>
          <a:bodyPr/>
          <a:lstStyle/>
          <a:p>
            <a:r>
              <a:rPr lang="nb-NO"/>
              <a:t>Click to edit Master title style</a:t>
            </a:r>
          </a:p>
        </p:txBody>
      </p:sp>
      <p:sp>
        <p:nvSpPr>
          <p:cNvPr id="3" name="Vertical Text Placeholder 2">
            <a:extLst>
              <a:ext uri="{FF2B5EF4-FFF2-40B4-BE49-F238E27FC236}">
                <a16:creationId xmlns:a16="http://schemas.microsoft.com/office/drawing/2014/main" id="{F4D9DB7A-7633-A8BE-24A1-F6FCFCC5C1AC}"/>
              </a:ext>
            </a:extLst>
          </p:cNvPr>
          <p:cNvSpPr>
            <a:spLocks noGrp="1"/>
          </p:cNvSpPr>
          <p:nvPr>
            <p:ph type="body" orient="vert" idx="1" hasCustomPrompt="1"/>
          </p:nvPr>
        </p:nvSpPr>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49FB2627-C47E-B998-7CE5-B58B029BBE0B}"/>
              </a:ext>
            </a:extLst>
          </p:cNvPr>
          <p:cNvSpPr>
            <a:spLocks noGrp="1"/>
          </p:cNvSpPr>
          <p:nvPr>
            <p:ph type="dt" sz="half" idx="10"/>
          </p:nvPr>
        </p:nvSpPr>
        <p:spPr/>
        <p:txBody>
          <a:bodyPr/>
          <a:lstStyle/>
          <a:p>
            <a:fld id="{F074C4BF-8077-4AB4-98D8-33BF85F7AC04}" type="datetimeFigureOut">
              <a:rPr lang="nb-NO" smtClean="0"/>
              <a:t>19.10.2025</a:t>
            </a:fld>
            <a:endParaRPr lang="nb-NO"/>
          </a:p>
        </p:txBody>
      </p:sp>
      <p:sp>
        <p:nvSpPr>
          <p:cNvPr id="5" name="Footer Placeholder 4">
            <a:extLst>
              <a:ext uri="{FF2B5EF4-FFF2-40B4-BE49-F238E27FC236}">
                <a16:creationId xmlns:a16="http://schemas.microsoft.com/office/drawing/2014/main" id="{BE1BC101-2CD0-AF9B-8053-B9C311CA897F}"/>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180F919-CA95-EDA5-2D99-1118E9B1DEB5}"/>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0139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397FBD-B743-E330-029A-62A3A8480B05}"/>
              </a:ext>
            </a:extLst>
          </p:cNvPr>
          <p:cNvSpPr>
            <a:spLocks noGrp="1"/>
          </p:cNvSpPr>
          <p:nvPr>
            <p:ph type="title" orient="vert" hasCustomPrompt="1"/>
          </p:nvPr>
        </p:nvSpPr>
        <p:spPr>
          <a:xfrm>
            <a:off x="8724900" y="365125"/>
            <a:ext cx="2628900" cy="5811838"/>
          </a:xfrm>
        </p:spPr>
        <p:txBody>
          <a:bodyPr vert="eaVert"/>
          <a:lstStyle/>
          <a:p>
            <a:r>
              <a:rPr lang="nb-NO"/>
              <a:t>Click to edit Master title style</a:t>
            </a:r>
          </a:p>
        </p:txBody>
      </p:sp>
      <p:sp>
        <p:nvSpPr>
          <p:cNvPr id="3" name="Vertical Text Placeholder 2">
            <a:extLst>
              <a:ext uri="{FF2B5EF4-FFF2-40B4-BE49-F238E27FC236}">
                <a16:creationId xmlns:a16="http://schemas.microsoft.com/office/drawing/2014/main" id="{D0D49952-2875-5135-8802-D08DA4775F69}"/>
              </a:ext>
            </a:extLst>
          </p:cNvPr>
          <p:cNvSpPr>
            <a:spLocks noGrp="1"/>
          </p:cNvSpPr>
          <p:nvPr>
            <p:ph type="body" orient="vert" idx="1" hasCustomPrompt="1"/>
          </p:nvPr>
        </p:nvSpPr>
        <p:spPr>
          <a:xfrm>
            <a:off x="838200" y="365125"/>
            <a:ext cx="7734300" cy="5811838"/>
          </a:xfrm>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AC74E532-C64E-78F0-694A-09AC03C8851C}"/>
              </a:ext>
            </a:extLst>
          </p:cNvPr>
          <p:cNvSpPr>
            <a:spLocks noGrp="1"/>
          </p:cNvSpPr>
          <p:nvPr>
            <p:ph type="dt" sz="half" idx="10"/>
          </p:nvPr>
        </p:nvSpPr>
        <p:spPr/>
        <p:txBody>
          <a:bodyPr/>
          <a:lstStyle/>
          <a:p>
            <a:fld id="{F074C4BF-8077-4AB4-98D8-33BF85F7AC04}" type="datetimeFigureOut">
              <a:rPr lang="nb-NO" smtClean="0"/>
              <a:t>19.10.2025</a:t>
            </a:fld>
            <a:endParaRPr lang="nb-NO"/>
          </a:p>
        </p:txBody>
      </p:sp>
      <p:sp>
        <p:nvSpPr>
          <p:cNvPr id="5" name="Footer Placeholder 4">
            <a:extLst>
              <a:ext uri="{FF2B5EF4-FFF2-40B4-BE49-F238E27FC236}">
                <a16:creationId xmlns:a16="http://schemas.microsoft.com/office/drawing/2014/main" id="{8E92F9AC-3C38-B4BC-E48B-6D7A1E83990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FBE213F-DE9E-7B88-05FD-42F0D78FE764}"/>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367715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nb-NO"/>
              <a:t>Sett inn bilde fra menyen:</a:t>
            </a:r>
            <a:br>
              <a:rPr lang="nb-NO"/>
            </a:br>
            <a:r>
              <a:rPr lang="nb-NO"/>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hasCustomPrompt="1"/>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728313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
        <p:nvSpPr>
          <p:cNvPr id="3" name="Plassholder for innhold 2"/>
          <p:cNvSpPr>
            <a:spLocks noGrp="1"/>
          </p:cNvSpPr>
          <p:nvPr>
            <p:ph idx="1" hasCustomPrompt="1"/>
          </p:nvPr>
        </p:nvSpPr>
        <p:spPr/>
        <p:txBody>
          <a:bodyPr/>
          <a:lstStyle>
            <a:lvl2pPr marL="576115" indent="-216043">
              <a:buFont typeface="Calibri" panose="020F0502020204030204" pitchFamily="34" charset="0"/>
              <a:buChar char="-"/>
              <a:defRPr/>
            </a:lvl2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3483490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586740" y="2424685"/>
            <a:ext cx="11230205" cy="2081394"/>
          </a:xfrm>
          <a:noFill/>
        </p:spPr>
        <p:txBody>
          <a:bodyPr wrap="square" lIns="360072" tIns="360072" rIns="360072" bIns="360072" anchor="ctr" anchorCtr="0">
            <a:spAutoFit/>
          </a:bodyPr>
          <a:lstStyle>
            <a:lvl1pPr marL="0" indent="0" algn="l">
              <a:buFont typeface="Arial" panose="020B0604020202020204" pitchFamily="34" charset="0"/>
              <a:buNone/>
              <a:defRPr lang="en-GB" sz="4400" kern="1200" dirty="0">
                <a:solidFill>
                  <a:schemeClr val="tx2"/>
                </a:solidFill>
                <a:latin typeface="+mj-lt"/>
                <a:ea typeface="+mj-ea"/>
                <a:cs typeface="+mj-cs"/>
              </a:defRPr>
            </a:lvl1pPr>
          </a:lstStyle>
          <a:p>
            <a:r>
              <a:rPr lang="nb-NO"/>
              <a:t>Click to edit Master title style</a:t>
            </a:r>
            <a:br>
              <a:rPr lang="nb-NO"/>
            </a:br>
            <a:r>
              <a:rPr lang="nb-NO"/>
              <a:t>sdfsdf </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1005840" y="4576134"/>
            <a:ext cx="10036903" cy="1895785"/>
          </a:xfrm>
        </p:spPr>
        <p:txBody>
          <a:bodyPr/>
          <a:lstStyle>
            <a:lvl1pPr marL="180000" indent="0" algn="l" defTabSz="914537" rtl="0" eaLnBrk="1" latinLnBrk="0" hangingPunct="1">
              <a:lnSpc>
                <a:spcPct val="100000"/>
              </a:lnSpc>
              <a:spcBef>
                <a:spcPts val="0"/>
              </a:spcBef>
              <a:spcAft>
                <a:spcPts val="500"/>
              </a:spcAft>
              <a:buFont typeface="Arial" panose="020B0604020202020204" pitchFamily="34" charset="0"/>
              <a:buNone/>
              <a:defRPr lang="en-GB" sz="2400" kern="1200" baseline="0" dirty="0">
                <a:solidFill>
                  <a:srgbClr val="2E75B6"/>
                </a:solidFill>
                <a:latin typeface="+mn-lt"/>
                <a:ea typeface="+mn-ea"/>
                <a:cs typeface="+mn-cs"/>
              </a:defRPr>
            </a:lvl1pPr>
          </a:lstStyle>
          <a:p>
            <a:pPr lvl="0"/>
            <a:r>
              <a:rPr lang="nb-NO"/>
              <a:t>Ola Nordmann</a:t>
            </a:r>
          </a:p>
        </p:txBody>
      </p:sp>
      <p:pic>
        <p:nvPicPr>
          <p:cNvPr id="12"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79759300-AAF4-3BF5-79F3-66412039931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01338" y="6016856"/>
            <a:ext cx="1358087" cy="5363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583BC87-2B79-49D8-C75C-0DD07CE2D5BB}"/>
              </a:ext>
            </a:extLst>
          </p:cNvPr>
          <p:cNvSpPr txBox="1"/>
          <p:nvPr userDrawn="1"/>
        </p:nvSpPr>
        <p:spPr>
          <a:xfrm>
            <a:off x="10639426" y="6495276"/>
            <a:ext cx="1514474" cy="246221"/>
          </a:xfrm>
          <a:prstGeom prst="rect">
            <a:avLst/>
          </a:prstGeom>
          <a:noFill/>
        </p:spPr>
        <p:txBody>
          <a:bodyPr wrap="square" rtlCol="0">
            <a:spAutoFit/>
          </a:bodyPr>
          <a:lstStyle/>
          <a:p>
            <a:r>
              <a:rPr lang="nb-NO" sz="1000"/>
              <a:t>Copyright © SINTEF 2023</a:t>
            </a:r>
          </a:p>
        </p:txBody>
      </p:sp>
      <p:pic>
        <p:nvPicPr>
          <p:cNvPr id="16" name="Picture 15">
            <a:extLst>
              <a:ext uri="{FF2B5EF4-FFF2-40B4-BE49-F238E27FC236}">
                <a16:creationId xmlns:a16="http://schemas.microsoft.com/office/drawing/2014/main" id="{6F612CAA-4597-01E3-48EF-F5E245F12D96}"/>
              </a:ext>
            </a:extLst>
          </p:cNvPr>
          <p:cNvPicPr>
            <a:picLocks noChangeAspect="1"/>
          </p:cNvPicPr>
          <p:nvPr userDrawn="1"/>
        </p:nvPicPr>
        <p:blipFill>
          <a:blip r:embed="rId4"/>
          <a:stretch>
            <a:fillRect/>
          </a:stretch>
        </p:blipFill>
        <p:spPr>
          <a:xfrm>
            <a:off x="8774607" y="179748"/>
            <a:ext cx="3285631" cy="821408"/>
          </a:xfrm>
          <a:prstGeom prst="rect">
            <a:avLst/>
          </a:prstGeom>
        </p:spPr>
      </p:pic>
    </p:spTree>
    <p:extLst>
      <p:ext uri="{BB962C8B-B14F-4D97-AF65-F5344CB8AC3E}">
        <p14:creationId xmlns:p14="http://schemas.microsoft.com/office/powerpoint/2010/main" val="4245710969"/>
      </p:ext>
    </p:extLst>
  </p:cSld>
  <p:clrMapOvr>
    <a:masterClrMapping/>
  </p:clrMapOvr>
  <p:extLst>
    <p:ext uri="{DCECCB84-F9BA-43D5-87BE-67443E8EF086}">
      <p15:sldGuideLst xmlns:p15="http://schemas.microsoft.com/office/powerpoint/2012/main">
        <p15:guide id="2" pos="7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2129742" y="2706389"/>
            <a:ext cx="9931043" cy="1427223"/>
          </a:xfrm>
          <a:solidFill>
            <a:schemeClr val="bg1"/>
          </a:solidFill>
        </p:spPr>
        <p:txBody>
          <a:bodyPr wrap="square"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2515892" y="4695515"/>
            <a:ext cx="3888486" cy="688522"/>
          </a:xfrm>
        </p:spPr>
        <p:txBody>
          <a:bodyPr/>
          <a:lstStyle>
            <a:lvl1pPr marL="180000" indent="0">
              <a:lnSpc>
                <a:spcPct val="100000"/>
              </a:lnSpc>
              <a:spcBef>
                <a:spcPts val="0"/>
              </a:spcBef>
              <a:spcAft>
                <a:spcPts val="500"/>
              </a:spcAft>
              <a:buNone/>
              <a:defRPr sz="1600" baseline="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1726997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54183" y="1883324"/>
            <a:ext cx="8042532" cy="2622001"/>
          </a:xfrm>
          <a:noFill/>
        </p:spPr>
        <p:txBody>
          <a:bodyPr tIns="360072" bIns="0" anchor="t">
            <a:normAutofit/>
          </a:bodyPr>
          <a:lstStyle>
            <a:lvl1pPr>
              <a:lnSpc>
                <a:spcPct val="70000"/>
              </a:lnSpc>
              <a:defRPr sz="6000" cap="small" baseline="0"/>
            </a:lvl1pPr>
          </a:lstStyle>
          <a:p>
            <a:r>
              <a:rPr lang="nb-NO"/>
              <a:t>Click to edit Master title style</a:t>
            </a:r>
          </a:p>
        </p:txBody>
      </p:sp>
      <p:sp>
        <p:nvSpPr>
          <p:cNvPr id="3" name="Plassholder for tekst 2"/>
          <p:cNvSpPr>
            <a:spLocks noGrp="1"/>
          </p:cNvSpPr>
          <p:nvPr>
            <p:ph type="body" idx="1" hasCustomPrompt="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Tree>
    <p:extLst>
      <p:ext uri="{BB962C8B-B14F-4D97-AF65-F5344CB8AC3E}">
        <p14:creationId xmlns:p14="http://schemas.microsoft.com/office/powerpoint/2010/main" val="1710023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2" name="Plassholder for bilde 1"/>
          <p:cNvSpPr>
            <a:spLocks noGrp="1"/>
          </p:cNvSpPr>
          <p:nvPr>
            <p:ph type="pic" sz="quarter" idx="13" hasCustomPrompt="1"/>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Tree>
    <p:extLst>
      <p:ext uri="{BB962C8B-B14F-4D97-AF65-F5344CB8AC3E}">
        <p14:creationId xmlns:p14="http://schemas.microsoft.com/office/powerpoint/2010/main" val="2425445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hasCustomPrompt="1"/>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
        <p:nvSpPr>
          <p:cNvPr id="4" name="Plassholder for innhold 3"/>
          <p:cNvSpPr>
            <a:spLocks noGrp="1"/>
          </p:cNvSpPr>
          <p:nvPr>
            <p:ph sz="half" idx="2" hasCustomPrompt="1"/>
          </p:nvPr>
        </p:nvSpPr>
        <p:spPr>
          <a:xfrm>
            <a:off x="954182" y="2700338"/>
            <a:ext cx="4742139" cy="3420428"/>
          </a:xfrm>
        </p:spPr>
        <p:txBody>
          <a:bodyPr>
            <a:no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3" name="Plassholder for dato 2"/>
          <p:cNvSpPr>
            <a:spLocks noGrp="1"/>
          </p:cNvSpPr>
          <p:nvPr>
            <p:ph type="dt" sz="half" idx="15"/>
          </p:nvPr>
        </p:nvSpPr>
        <p:spPr>
          <a:xfrm>
            <a:off x="9109672" y="6514982"/>
            <a:ext cx="846221" cy="184666"/>
          </a:xfrm>
          <a:prstGeom prst="rect">
            <a:avLst/>
          </a:prstGeom>
        </p:spPr>
        <p:txBody>
          <a:bodyPr/>
          <a:lstStyle/>
          <a:p>
            <a:r>
              <a:rPr lang="nb-NO"/>
              <a:t>Month 2016</a:t>
            </a:r>
          </a:p>
        </p:txBody>
      </p:sp>
      <p:sp>
        <p:nvSpPr>
          <p:cNvPr id="5" name="Plassholder for bunntekst 4"/>
          <p:cNvSpPr>
            <a:spLocks noGrp="1"/>
          </p:cNvSpPr>
          <p:nvPr>
            <p:ph type="ftr" sz="quarter" idx="16"/>
          </p:nvPr>
        </p:nvSpPr>
        <p:spPr>
          <a:xfrm>
            <a:off x="954183" y="6514982"/>
            <a:ext cx="7443537" cy="184666"/>
          </a:xfrm>
          <a:prstGeom prst="rect">
            <a:avLst/>
          </a:prstGeom>
        </p:spPr>
        <p:txBody>
          <a:bodyPr/>
          <a:lstStyle/>
          <a:p>
            <a:endParaRPr lang="nb-NO"/>
          </a:p>
        </p:txBody>
      </p:sp>
      <p:sp>
        <p:nvSpPr>
          <p:cNvPr id="6" name="Plassholder for lysbildenummer 5"/>
          <p:cNvSpPr>
            <a:spLocks noGrp="1"/>
          </p:cNvSpPr>
          <p:nvPr>
            <p:ph type="sldNum" sz="quarter" idx="17"/>
          </p:nvPr>
        </p:nvSpPr>
        <p:spPr>
          <a:xfrm>
            <a:off x="459087" y="6514982"/>
            <a:ext cx="308812" cy="184666"/>
          </a:xfrm>
          <a:prstGeom prst="rect">
            <a:avLst/>
          </a:prstGeom>
        </p:spPr>
        <p:txBody>
          <a:bodyPr/>
          <a:lstStyle/>
          <a:p>
            <a:fld id="{5751DFAA-887F-4071-8EAD-E8CA316FCF06}" type="slidenum">
              <a:rPr lang="nb-NO" smtClean="0"/>
              <a:pPr/>
              <a:t>‹#›</a:t>
            </a:fld>
            <a:endParaRPr lang="nb-NO"/>
          </a:p>
        </p:txBody>
      </p:sp>
      <p:sp>
        <p:nvSpPr>
          <p:cNvPr id="10" name="smartart"/>
          <p:cNvSpPr>
            <a:spLocks noGrp="1"/>
          </p:cNvSpPr>
          <p:nvPr>
            <p:ph type="dgm" sz="quarter" idx="20" hasCustomPrompt="1"/>
          </p:nvPr>
        </p:nvSpPr>
        <p:spPr>
          <a:xfrm>
            <a:off x="10793052" y="6255782"/>
            <a:ext cx="981186" cy="214227"/>
          </a:xfrm>
          <a:prstGeom prst="rect">
            <a:avLst/>
          </a:prstGeom>
          <a:blipFill>
            <a:blip r:embed="rId3"/>
            <a:stretch>
              <a:fillRect/>
            </a:stretch>
          </a:blipFill>
        </p:spPr>
        <p:txBody>
          <a:bodyPr lIns="0" tIns="0" rIns="0" bIns="0"/>
          <a:lstStyle>
            <a:lvl1pPr marL="0" indent="0">
              <a:buNone/>
              <a:defRPr sz="100" baseline="0"/>
            </a:lvl1pPr>
          </a:lstStyle>
          <a:p>
            <a:r>
              <a:rPr lang="nb-NO" sz="100"/>
              <a:t> </a:t>
            </a:r>
            <a:endParaRPr lang="nb-NO"/>
          </a:p>
        </p:txBody>
      </p:sp>
      <p:pic>
        <p:nvPicPr>
          <p:cNvPr id="11"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304124657"/>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hasCustomPrompt="1"/>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nb-NO"/>
              <a:t>Click icon to add picture</a:t>
            </a:r>
          </a:p>
        </p:txBody>
      </p:sp>
      <p:sp>
        <p:nvSpPr>
          <p:cNvPr id="2" name="Tittel 1"/>
          <p:cNvSpPr>
            <a:spLocks noGrp="1"/>
          </p:cNvSpPr>
          <p:nvPr>
            <p:ph type="title" hasCustomPrompt="1"/>
          </p:nvPr>
        </p:nvSpPr>
        <p:spPr/>
        <p:txBody>
          <a:bodyPr/>
          <a:lstStyle/>
          <a:p>
            <a:r>
              <a:rPr lang="nb-NO"/>
              <a:t>Click to edit Master title style</a:t>
            </a:r>
          </a:p>
        </p:txBody>
      </p:sp>
      <p:sp>
        <p:nvSpPr>
          <p:cNvPr id="3" name="Plassholder for dato 2"/>
          <p:cNvSpPr>
            <a:spLocks noGrp="1"/>
          </p:cNvSpPr>
          <p:nvPr>
            <p:ph type="dt" sz="half" idx="15"/>
          </p:nvPr>
        </p:nvSpPr>
        <p:spPr>
          <a:xfrm>
            <a:off x="9109672" y="6514982"/>
            <a:ext cx="846221" cy="184666"/>
          </a:xfrm>
          <a:prstGeom prst="rect">
            <a:avLst/>
          </a:prstGeom>
        </p:spPr>
        <p:txBody>
          <a:bodyPr/>
          <a:lstStyle/>
          <a:p>
            <a:r>
              <a:rPr lang="nb-NO"/>
              <a:t>Month 2016</a:t>
            </a:r>
          </a:p>
        </p:txBody>
      </p:sp>
      <p:sp>
        <p:nvSpPr>
          <p:cNvPr id="4" name="Plassholder for bunntekst 3"/>
          <p:cNvSpPr>
            <a:spLocks noGrp="1"/>
          </p:cNvSpPr>
          <p:nvPr>
            <p:ph type="ftr" sz="quarter" idx="16"/>
          </p:nvPr>
        </p:nvSpPr>
        <p:spPr>
          <a:xfrm>
            <a:off x="954183" y="6514982"/>
            <a:ext cx="7443537" cy="184666"/>
          </a:xfrm>
          <a:prstGeom prst="rect">
            <a:avLst/>
          </a:prstGeom>
        </p:spPr>
        <p:txBody>
          <a:bodyPr/>
          <a:lstStyle/>
          <a:p>
            <a:endParaRPr lang="nb-NO"/>
          </a:p>
        </p:txBody>
      </p:sp>
      <p:sp>
        <p:nvSpPr>
          <p:cNvPr id="5" name="Plassholder for lysbildenummer 4"/>
          <p:cNvSpPr>
            <a:spLocks noGrp="1"/>
          </p:cNvSpPr>
          <p:nvPr>
            <p:ph type="sldNum" sz="quarter" idx="17"/>
          </p:nvPr>
        </p:nvSpPr>
        <p:spPr>
          <a:xfrm>
            <a:off x="459087" y="6514982"/>
            <a:ext cx="308812" cy="184666"/>
          </a:xfrm>
          <a:prstGeom prst="rect">
            <a:avLst/>
          </a:prstGeom>
        </p:spPr>
        <p:txBody>
          <a:bodyPr/>
          <a:lstStyle/>
          <a:p>
            <a:fld id="{5751DFAA-887F-4071-8EAD-E8CA316FCF06}" type="slidenum">
              <a:rPr lang="nb-NO" smtClean="0"/>
              <a:pPr/>
              <a:t>‹#›</a:t>
            </a:fld>
            <a:endParaRPr lang="nb-NO"/>
          </a:p>
        </p:txBody>
      </p:sp>
      <p:sp>
        <p:nvSpPr>
          <p:cNvPr id="13" name="smartart"/>
          <p:cNvSpPr>
            <a:spLocks noGrp="1"/>
          </p:cNvSpPr>
          <p:nvPr>
            <p:ph type="dgm" sz="quarter" idx="20"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nb-NO" sz="100"/>
              <a:t> </a:t>
            </a:r>
            <a:endParaRPr lang="nb-NO"/>
          </a:p>
        </p:txBody>
      </p:sp>
      <p:pic>
        <p:nvPicPr>
          <p:cNvPr id="14"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178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73A5-6238-5CB9-A640-652633F41F66}"/>
              </a:ext>
            </a:extLst>
          </p:cNvPr>
          <p:cNvSpPr>
            <a:spLocks noGrp="1"/>
          </p:cNvSpPr>
          <p:nvPr>
            <p:ph type="title" hasCustomPrompt="1"/>
          </p:nvPr>
        </p:nvSpPr>
        <p:spPr/>
        <p:txBody>
          <a:bodyPr/>
          <a:lstStyle/>
          <a:p>
            <a:r>
              <a:rPr lang="nb-NO"/>
              <a:t>Click to edit Master title style</a:t>
            </a:r>
          </a:p>
        </p:txBody>
      </p:sp>
      <p:sp>
        <p:nvSpPr>
          <p:cNvPr id="3" name="Content Placeholder 2">
            <a:extLst>
              <a:ext uri="{FF2B5EF4-FFF2-40B4-BE49-F238E27FC236}">
                <a16:creationId xmlns:a16="http://schemas.microsoft.com/office/drawing/2014/main" id="{0E5FC398-66F0-E475-DE95-F21C0D3C6EF0}"/>
              </a:ext>
            </a:extLst>
          </p:cNvPr>
          <p:cNvSpPr>
            <a:spLocks noGrp="1"/>
          </p:cNvSpPr>
          <p:nvPr>
            <p:ph idx="1" hasCustomPrompt="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2BE77623-C77C-899B-F680-C8043DCD26F9}"/>
              </a:ext>
            </a:extLst>
          </p:cNvPr>
          <p:cNvSpPr>
            <a:spLocks noGrp="1"/>
          </p:cNvSpPr>
          <p:nvPr>
            <p:ph type="dt" sz="half" idx="10"/>
          </p:nvPr>
        </p:nvSpPr>
        <p:spPr/>
        <p:txBody>
          <a:bodyPr/>
          <a:lstStyle/>
          <a:p>
            <a:fld id="{F074C4BF-8077-4AB4-98D8-33BF85F7AC04}" type="datetimeFigureOut">
              <a:rPr lang="nb-NO" smtClean="0"/>
              <a:t>19.10.2025</a:t>
            </a:fld>
            <a:endParaRPr lang="nb-NO"/>
          </a:p>
        </p:txBody>
      </p:sp>
      <p:sp>
        <p:nvSpPr>
          <p:cNvPr id="5" name="Footer Placeholder 4">
            <a:extLst>
              <a:ext uri="{FF2B5EF4-FFF2-40B4-BE49-F238E27FC236}">
                <a16:creationId xmlns:a16="http://schemas.microsoft.com/office/drawing/2014/main" id="{09BDB4A6-ED27-7855-DA21-F5B9027C15C4}"/>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65D93839-A7F6-A2AD-2A02-35931369C63E}"/>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423332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563507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226495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5980773"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7075893" y="2700338"/>
            <a:ext cx="2880000"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267017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4" name="Plassholder for innhold 3"/>
          <p:cNvSpPr>
            <a:spLocks noGrp="1"/>
          </p:cNvSpPr>
          <p:nvPr>
            <p:ph sz="half" idx="2" hasCustomPrompt="1"/>
          </p:nvPr>
        </p:nvSpPr>
        <p:spPr>
          <a:xfrm>
            <a:off x="95418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Plassholder for tekst 4"/>
          <p:cNvSpPr>
            <a:spLocks noGrp="1"/>
          </p:cNvSpPr>
          <p:nvPr>
            <p:ph type="body" sz="quarter" idx="3" hasCustomPrompt="1"/>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6" name="Plassholder for innhold 5"/>
          <p:cNvSpPr>
            <a:spLocks noGrp="1"/>
          </p:cNvSpPr>
          <p:nvPr>
            <p:ph sz="quarter" idx="4" hasCustomPrompt="1"/>
          </p:nvPr>
        </p:nvSpPr>
        <p:spPr>
          <a:xfrm>
            <a:off x="563507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 name="Tittel 9"/>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3166776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016903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020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nb-NO"/>
              <a:t>Sett inn bilde fra menyen:</a:t>
            </a:r>
            <a:br>
              <a:rPr lang="nb-NO"/>
            </a:br>
            <a:r>
              <a:rPr lang="nb-NO"/>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hasCustomPrompt="1"/>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1632508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
        <p:nvSpPr>
          <p:cNvPr id="3" name="Plassholder for innhold 2"/>
          <p:cNvSpPr>
            <a:spLocks noGrp="1"/>
          </p:cNvSpPr>
          <p:nvPr>
            <p:ph idx="1" hasCustomPrompt="1"/>
          </p:nvPr>
        </p:nvSpPr>
        <p:spPr/>
        <p:txBody>
          <a:bodyPr/>
          <a:lstStyle>
            <a:lvl2pPr marL="576115" indent="-216043">
              <a:buFont typeface="Calibri" panose="020F0502020204030204" pitchFamily="34" charset="0"/>
              <a:buChar char="-"/>
              <a:defRPr/>
            </a:lvl2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851281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nb-NO"/>
              <a:t>Ola Nordmann</a:t>
            </a:r>
          </a:p>
          <a:p>
            <a:pPr lvl="0"/>
            <a:r>
              <a:rPr lang="nb-NO"/>
              <a:t>Month 2016</a:t>
            </a:r>
          </a:p>
        </p:txBody>
      </p:sp>
      <p:pic>
        <p:nvPicPr>
          <p:cNvPr id="7"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4C957E1B-D03B-477B-8E7D-59BABA760DB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99940" y="5897828"/>
            <a:ext cx="1659485" cy="6553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D40506E-A3DC-461B-880C-054BDFEFCC08}"/>
              </a:ext>
            </a:extLst>
          </p:cNvPr>
          <p:cNvSpPr txBox="1"/>
          <p:nvPr userDrawn="1"/>
        </p:nvSpPr>
        <p:spPr>
          <a:xfrm>
            <a:off x="10334625" y="6495276"/>
            <a:ext cx="1790700" cy="276999"/>
          </a:xfrm>
          <a:prstGeom prst="rect">
            <a:avLst/>
          </a:prstGeom>
          <a:noFill/>
        </p:spPr>
        <p:txBody>
          <a:bodyPr wrap="square" rtlCol="0">
            <a:spAutoFit/>
          </a:bodyPr>
          <a:lstStyle/>
          <a:p>
            <a:r>
              <a:rPr lang="nb-NO" sz="1200"/>
              <a:t>Copyright © SINTEF 2022</a:t>
            </a:r>
          </a:p>
        </p:txBody>
      </p:sp>
    </p:spTree>
    <p:extLst>
      <p:ext uri="{BB962C8B-B14F-4D97-AF65-F5344CB8AC3E}">
        <p14:creationId xmlns:p14="http://schemas.microsoft.com/office/powerpoint/2010/main" val="2472128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54183" y="1883324"/>
            <a:ext cx="8042532" cy="2622001"/>
          </a:xfrm>
          <a:noFill/>
        </p:spPr>
        <p:txBody>
          <a:bodyPr tIns="360072" bIns="0" anchor="t">
            <a:normAutofit/>
          </a:bodyPr>
          <a:lstStyle>
            <a:lvl1pPr>
              <a:lnSpc>
                <a:spcPct val="70000"/>
              </a:lnSpc>
              <a:defRPr sz="6000" cap="small" baseline="0"/>
            </a:lvl1pPr>
          </a:lstStyle>
          <a:p>
            <a:r>
              <a:rPr lang="nb-NO"/>
              <a:t>Click to edit Master title style</a:t>
            </a:r>
          </a:p>
        </p:txBody>
      </p:sp>
      <p:sp>
        <p:nvSpPr>
          <p:cNvPr id="3" name="Plassholder for tekst 2"/>
          <p:cNvSpPr>
            <a:spLocks noGrp="1"/>
          </p:cNvSpPr>
          <p:nvPr>
            <p:ph type="body" idx="1" hasCustomPrompt="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Tree>
    <p:extLst>
      <p:ext uri="{BB962C8B-B14F-4D97-AF65-F5344CB8AC3E}">
        <p14:creationId xmlns:p14="http://schemas.microsoft.com/office/powerpoint/2010/main" val="1971670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2" name="Plassholder for bilde 1"/>
          <p:cNvSpPr>
            <a:spLocks noGrp="1"/>
          </p:cNvSpPr>
          <p:nvPr>
            <p:ph type="pic" sz="quarter" idx="13" hasCustomPrompt="1"/>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Tree>
    <p:extLst>
      <p:ext uri="{BB962C8B-B14F-4D97-AF65-F5344CB8AC3E}">
        <p14:creationId xmlns:p14="http://schemas.microsoft.com/office/powerpoint/2010/main" val="2087363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B23E-52A6-6053-B133-14D62BA4C207}"/>
              </a:ext>
            </a:extLst>
          </p:cNvPr>
          <p:cNvSpPr>
            <a:spLocks noGrp="1"/>
          </p:cNvSpPr>
          <p:nvPr>
            <p:ph type="title" hasCustomPrompt="1"/>
          </p:nvPr>
        </p:nvSpPr>
        <p:spPr>
          <a:xfrm>
            <a:off x="831850" y="1709738"/>
            <a:ext cx="10515600" cy="2852737"/>
          </a:xfrm>
        </p:spPr>
        <p:txBody>
          <a:bodyPr anchor="b"/>
          <a:lstStyle>
            <a:lvl1pPr>
              <a:defRPr sz="6000"/>
            </a:lvl1pPr>
          </a:lstStyle>
          <a:p>
            <a:r>
              <a:rPr lang="nb-NO"/>
              <a:t>Click to edit Master title style</a:t>
            </a:r>
          </a:p>
        </p:txBody>
      </p:sp>
      <p:sp>
        <p:nvSpPr>
          <p:cNvPr id="3" name="Text Placeholder 2">
            <a:extLst>
              <a:ext uri="{FF2B5EF4-FFF2-40B4-BE49-F238E27FC236}">
                <a16:creationId xmlns:a16="http://schemas.microsoft.com/office/drawing/2014/main" id="{9B42C461-81DE-5B5C-B0C1-960DD9E343E8}"/>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Click to edit Master text styles</a:t>
            </a:r>
          </a:p>
        </p:txBody>
      </p:sp>
      <p:sp>
        <p:nvSpPr>
          <p:cNvPr id="4" name="Date Placeholder 3">
            <a:extLst>
              <a:ext uri="{FF2B5EF4-FFF2-40B4-BE49-F238E27FC236}">
                <a16:creationId xmlns:a16="http://schemas.microsoft.com/office/drawing/2014/main" id="{4D8604E4-04EC-F55A-3150-24BCFE52DB60}"/>
              </a:ext>
            </a:extLst>
          </p:cNvPr>
          <p:cNvSpPr>
            <a:spLocks noGrp="1"/>
          </p:cNvSpPr>
          <p:nvPr>
            <p:ph type="dt" sz="half" idx="10"/>
          </p:nvPr>
        </p:nvSpPr>
        <p:spPr/>
        <p:txBody>
          <a:bodyPr/>
          <a:lstStyle/>
          <a:p>
            <a:fld id="{F074C4BF-8077-4AB4-98D8-33BF85F7AC04}" type="datetimeFigureOut">
              <a:rPr lang="nb-NO" smtClean="0"/>
              <a:t>19.10.2025</a:t>
            </a:fld>
            <a:endParaRPr lang="nb-NO"/>
          </a:p>
        </p:txBody>
      </p:sp>
      <p:sp>
        <p:nvSpPr>
          <p:cNvPr id="5" name="Footer Placeholder 4">
            <a:extLst>
              <a:ext uri="{FF2B5EF4-FFF2-40B4-BE49-F238E27FC236}">
                <a16:creationId xmlns:a16="http://schemas.microsoft.com/office/drawing/2014/main" id="{8DBF9E0F-48E3-9092-4BEA-E8ACE386534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DABE0E4-13E8-B165-A088-63265075826C}"/>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3628098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hasCustomPrompt="1"/>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
        <p:nvSpPr>
          <p:cNvPr id="4" name="Plassholder for innhold 3"/>
          <p:cNvSpPr>
            <a:spLocks noGrp="1"/>
          </p:cNvSpPr>
          <p:nvPr>
            <p:ph sz="half" idx="2" hasCustomPrompt="1"/>
          </p:nvPr>
        </p:nvSpPr>
        <p:spPr>
          <a:xfrm>
            <a:off x="954182" y="2700338"/>
            <a:ext cx="4742139" cy="3420428"/>
          </a:xfrm>
        </p:spPr>
        <p:txBody>
          <a:bodyPr>
            <a:no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pic>
        <p:nvPicPr>
          <p:cNvPr id="11"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662408547"/>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hasCustomPrompt="1"/>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nb-NO"/>
              <a:t>Click icon to add picture</a:t>
            </a:r>
          </a:p>
        </p:txBody>
      </p:sp>
      <p:sp>
        <p:nvSpPr>
          <p:cNvPr id="2" name="Tittel 1"/>
          <p:cNvSpPr>
            <a:spLocks noGrp="1"/>
          </p:cNvSpPr>
          <p:nvPr>
            <p:ph type="title" hasCustomPrompt="1"/>
          </p:nvPr>
        </p:nvSpPr>
        <p:spPr/>
        <p:txBody>
          <a:bodyPr/>
          <a:lstStyle/>
          <a:p>
            <a:r>
              <a:rPr lang="nb-NO"/>
              <a:t>Click to edit Master title style</a:t>
            </a:r>
          </a:p>
        </p:txBody>
      </p:sp>
      <p:pic>
        <p:nvPicPr>
          <p:cNvPr id="14" name="logo_blaa"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4118032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563507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085659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5980773"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7075893" y="2700338"/>
            <a:ext cx="2880000"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112569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4" name="Plassholder for innhold 3"/>
          <p:cNvSpPr>
            <a:spLocks noGrp="1"/>
          </p:cNvSpPr>
          <p:nvPr>
            <p:ph sz="half" idx="2" hasCustomPrompt="1"/>
          </p:nvPr>
        </p:nvSpPr>
        <p:spPr>
          <a:xfrm>
            <a:off x="95418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Plassholder for tekst 4"/>
          <p:cNvSpPr>
            <a:spLocks noGrp="1"/>
          </p:cNvSpPr>
          <p:nvPr>
            <p:ph type="body" sz="quarter" idx="3" hasCustomPrompt="1"/>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6" name="Plassholder for innhold 5"/>
          <p:cNvSpPr>
            <a:spLocks noGrp="1"/>
          </p:cNvSpPr>
          <p:nvPr>
            <p:ph sz="quarter" idx="4" hasCustomPrompt="1"/>
          </p:nvPr>
        </p:nvSpPr>
        <p:spPr>
          <a:xfrm>
            <a:off x="563507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 name="Tittel 9"/>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282512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46595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17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8A089-DABE-F191-ACCC-867DF9DB5125}"/>
              </a:ext>
            </a:extLst>
          </p:cNvPr>
          <p:cNvSpPr>
            <a:spLocks noGrp="1"/>
          </p:cNvSpPr>
          <p:nvPr>
            <p:ph type="title" hasCustomPrompt="1"/>
          </p:nvPr>
        </p:nvSpPr>
        <p:spPr/>
        <p:txBody>
          <a:bodyPr/>
          <a:lstStyle/>
          <a:p>
            <a:r>
              <a:rPr lang="nb-NO"/>
              <a:t>Click to edit Master title style</a:t>
            </a:r>
          </a:p>
        </p:txBody>
      </p:sp>
      <p:sp>
        <p:nvSpPr>
          <p:cNvPr id="3" name="Content Placeholder 2">
            <a:extLst>
              <a:ext uri="{FF2B5EF4-FFF2-40B4-BE49-F238E27FC236}">
                <a16:creationId xmlns:a16="http://schemas.microsoft.com/office/drawing/2014/main" id="{DBE7D502-F796-ED95-268F-B71B050D0BAC}"/>
              </a:ext>
            </a:extLst>
          </p:cNvPr>
          <p:cNvSpPr>
            <a:spLocks noGrp="1"/>
          </p:cNvSpPr>
          <p:nvPr>
            <p:ph sz="half" idx="1" hasCustomPrompt="1"/>
          </p:nvPr>
        </p:nvSpPr>
        <p:spPr>
          <a:xfrm>
            <a:off x="838200" y="1825625"/>
            <a:ext cx="5181600" cy="435133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Content Placeholder 3">
            <a:extLst>
              <a:ext uri="{FF2B5EF4-FFF2-40B4-BE49-F238E27FC236}">
                <a16:creationId xmlns:a16="http://schemas.microsoft.com/office/drawing/2014/main" id="{F07F237C-3DDB-F677-FAA7-F7FA1845F65E}"/>
              </a:ext>
            </a:extLst>
          </p:cNvPr>
          <p:cNvSpPr>
            <a:spLocks noGrp="1"/>
          </p:cNvSpPr>
          <p:nvPr>
            <p:ph sz="half" idx="2" hasCustomPrompt="1"/>
          </p:nvPr>
        </p:nvSpPr>
        <p:spPr>
          <a:xfrm>
            <a:off x="6172200" y="1825625"/>
            <a:ext cx="5181600" cy="435133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Date Placeholder 4">
            <a:extLst>
              <a:ext uri="{FF2B5EF4-FFF2-40B4-BE49-F238E27FC236}">
                <a16:creationId xmlns:a16="http://schemas.microsoft.com/office/drawing/2014/main" id="{78FDD9FF-98A7-F3CC-7B91-105A9A009398}"/>
              </a:ext>
            </a:extLst>
          </p:cNvPr>
          <p:cNvSpPr>
            <a:spLocks noGrp="1"/>
          </p:cNvSpPr>
          <p:nvPr>
            <p:ph type="dt" sz="half" idx="10"/>
          </p:nvPr>
        </p:nvSpPr>
        <p:spPr/>
        <p:txBody>
          <a:bodyPr/>
          <a:lstStyle/>
          <a:p>
            <a:fld id="{F074C4BF-8077-4AB4-98D8-33BF85F7AC04}" type="datetimeFigureOut">
              <a:rPr lang="nb-NO" smtClean="0"/>
              <a:t>19.10.2025</a:t>
            </a:fld>
            <a:endParaRPr lang="nb-NO"/>
          </a:p>
        </p:txBody>
      </p:sp>
      <p:sp>
        <p:nvSpPr>
          <p:cNvPr id="6" name="Footer Placeholder 5">
            <a:extLst>
              <a:ext uri="{FF2B5EF4-FFF2-40B4-BE49-F238E27FC236}">
                <a16:creationId xmlns:a16="http://schemas.microsoft.com/office/drawing/2014/main" id="{24A89FFF-419A-0838-5281-13754CEC7E3E}"/>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5A2E4BD0-7B85-43B9-2547-E1DDC80349FA}"/>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5150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F14E-7460-1B1C-03D7-F0D29A613F05}"/>
              </a:ext>
            </a:extLst>
          </p:cNvPr>
          <p:cNvSpPr>
            <a:spLocks noGrp="1"/>
          </p:cNvSpPr>
          <p:nvPr>
            <p:ph type="title" hasCustomPrompt="1"/>
          </p:nvPr>
        </p:nvSpPr>
        <p:spPr>
          <a:xfrm>
            <a:off x="839788" y="365125"/>
            <a:ext cx="10515600" cy="1325563"/>
          </a:xfrm>
        </p:spPr>
        <p:txBody>
          <a:bodyPr/>
          <a:lstStyle/>
          <a:p>
            <a:r>
              <a:rPr lang="nb-NO"/>
              <a:t>Click to edit Master title style</a:t>
            </a:r>
          </a:p>
        </p:txBody>
      </p:sp>
      <p:sp>
        <p:nvSpPr>
          <p:cNvPr id="3" name="Text Placeholder 2">
            <a:extLst>
              <a:ext uri="{FF2B5EF4-FFF2-40B4-BE49-F238E27FC236}">
                <a16:creationId xmlns:a16="http://schemas.microsoft.com/office/drawing/2014/main" id="{3A9A9FDD-12E7-6A1B-1726-6CA21F6987FF}"/>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4" name="Content Placeholder 3">
            <a:extLst>
              <a:ext uri="{FF2B5EF4-FFF2-40B4-BE49-F238E27FC236}">
                <a16:creationId xmlns:a16="http://schemas.microsoft.com/office/drawing/2014/main" id="{22C87AF6-4BA1-6CEC-968F-81189E79BEAB}"/>
              </a:ext>
            </a:extLst>
          </p:cNvPr>
          <p:cNvSpPr>
            <a:spLocks noGrp="1"/>
          </p:cNvSpPr>
          <p:nvPr>
            <p:ph sz="half" idx="2" hasCustomPrompt="1"/>
          </p:nvPr>
        </p:nvSpPr>
        <p:spPr>
          <a:xfrm>
            <a:off x="839788" y="2505075"/>
            <a:ext cx="5157787" cy="368458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Text Placeholder 4">
            <a:extLst>
              <a:ext uri="{FF2B5EF4-FFF2-40B4-BE49-F238E27FC236}">
                <a16:creationId xmlns:a16="http://schemas.microsoft.com/office/drawing/2014/main" id="{EAC2E396-F66A-490A-ED96-2AB8FD0A80B9}"/>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6" name="Content Placeholder 5">
            <a:extLst>
              <a:ext uri="{FF2B5EF4-FFF2-40B4-BE49-F238E27FC236}">
                <a16:creationId xmlns:a16="http://schemas.microsoft.com/office/drawing/2014/main" id="{73169D1A-39A6-2B86-7FE7-7A928CF2B78D}"/>
              </a:ext>
            </a:extLst>
          </p:cNvPr>
          <p:cNvSpPr>
            <a:spLocks noGrp="1"/>
          </p:cNvSpPr>
          <p:nvPr>
            <p:ph sz="quarter" idx="4" hasCustomPrompt="1"/>
          </p:nvPr>
        </p:nvSpPr>
        <p:spPr>
          <a:xfrm>
            <a:off x="6172200" y="2505075"/>
            <a:ext cx="5183188" cy="368458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7" name="Date Placeholder 6">
            <a:extLst>
              <a:ext uri="{FF2B5EF4-FFF2-40B4-BE49-F238E27FC236}">
                <a16:creationId xmlns:a16="http://schemas.microsoft.com/office/drawing/2014/main" id="{43D955F5-4D00-1AC0-DF3E-F9C4394F65EF}"/>
              </a:ext>
            </a:extLst>
          </p:cNvPr>
          <p:cNvSpPr>
            <a:spLocks noGrp="1"/>
          </p:cNvSpPr>
          <p:nvPr>
            <p:ph type="dt" sz="half" idx="10"/>
          </p:nvPr>
        </p:nvSpPr>
        <p:spPr/>
        <p:txBody>
          <a:bodyPr/>
          <a:lstStyle/>
          <a:p>
            <a:fld id="{F074C4BF-8077-4AB4-98D8-33BF85F7AC04}" type="datetimeFigureOut">
              <a:rPr lang="nb-NO" smtClean="0"/>
              <a:t>19.10.2025</a:t>
            </a:fld>
            <a:endParaRPr lang="nb-NO"/>
          </a:p>
        </p:txBody>
      </p:sp>
      <p:sp>
        <p:nvSpPr>
          <p:cNvPr id="8" name="Footer Placeholder 7">
            <a:extLst>
              <a:ext uri="{FF2B5EF4-FFF2-40B4-BE49-F238E27FC236}">
                <a16:creationId xmlns:a16="http://schemas.microsoft.com/office/drawing/2014/main" id="{78074560-5E59-6990-2C6F-F1C1A8F95246}"/>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70A8D83D-A596-4FBE-8C30-DD9803C46F58}"/>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9241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E871-707E-9384-FD2A-EDE76E9009F2}"/>
              </a:ext>
            </a:extLst>
          </p:cNvPr>
          <p:cNvSpPr>
            <a:spLocks noGrp="1"/>
          </p:cNvSpPr>
          <p:nvPr>
            <p:ph type="title" hasCustomPrompt="1"/>
          </p:nvPr>
        </p:nvSpPr>
        <p:spPr/>
        <p:txBody>
          <a:bodyPr/>
          <a:lstStyle/>
          <a:p>
            <a:r>
              <a:rPr lang="nb-NO"/>
              <a:t>Click to edit Master title style</a:t>
            </a:r>
          </a:p>
        </p:txBody>
      </p:sp>
      <p:sp>
        <p:nvSpPr>
          <p:cNvPr id="3" name="Date Placeholder 2">
            <a:extLst>
              <a:ext uri="{FF2B5EF4-FFF2-40B4-BE49-F238E27FC236}">
                <a16:creationId xmlns:a16="http://schemas.microsoft.com/office/drawing/2014/main" id="{FDD14A9F-651D-571F-2D22-57505F9B9071}"/>
              </a:ext>
            </a:extLst>
          </p:cNvPr>
          <p:cNvSpPr>
            <a:spLocks noGrp="1"/>
          </p:cNvSpPr>
          <p:nvPr>
            <p:ph type="dt" sz="half" idx="10"/>
          </p:nvPr>
        </p:nvSpPr>
        <p:spPr/>
        <p:txBody>
          <a:bodyPr/>
          <a:lstStyle/>
          <a:p>
            <a:fld id="{F074C4BF-8077-4AB4-98D8-33BF85F7AC04}" type="datetimeFigureOut">
              <a:rPr lang="nb-NO" smtClean="0"/>
              <a:t>19.10.2025</a:t>
            </a:fld>
            <a:endParaRPr lang="nb-NO"/>
          </a:p>
        </p:txBody>
      </p:sp>
      <p:sp>
        <p:nvSpPr>
          <p:cNvPr id="4" name="Footer Placeholder 3">
            <a:extLst>
              <a:ext uri="{FF2B5EF4-FFF2-40B4-BE49-F238E27FC236}">
                <a16:creationId xmlns:a16="http://schemas.microsoft.com/office/drawing/2014/main" id="{BDFB0F47-9979-F931-D4B5-2ACEF85E9D9E}"/>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84069D5-C36A-D6C0-89D2-FFE92D86D888}"/>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22809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384114-4895-C774-0F48-1B4796542DEE}"/>
              </a:ext>
            </a:extLst>
          </p:cNvPr>
          <p:cNvSpPr>
            <a:spLocks noGrp="1"/>
          </p:cNvSpPr>
          <p:nvPr>
            <p:ph type="dt" sz="half" idx="10"/>
          </p:nvPr>
        </p:nvSpPr>
        <p:spPr/>
        <p:txBody>
          <a:bodyPr/>
          <a:lstStyle/>
          <a:p>
            <a:fld id="{F074C4BF-8077-4AB4-98D8-33BF85F7AC04}" type="datetimeFigureOut">
              <a:rPr lang="nb-NO" smtClean="0"/>
              <a:t>19.10.2025</a:t>
            </a:fld>
            <a:endParaRPr lang="nb-NO"/>
          </a:p>
        </p:txBody>
      </p:sp>
      <p:sp>
        <p:nvSpPr>
          <p:cNvPr id="3" name="Footer Placeholder 2">
            <a:extLst>
              <a:ext uri="{FF2B5EF4-FFF2-40B4-BE49-F238E27FC236}">
                <a16:creationId xmlns:a16="http://schemas.microsoft.com/office/drawing/2014/main" id="{5730373D-48AD-5A1A-863A-71396CAD0FFB}"/>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FF08B240-9051-23B4-C7DA-A501280DCCB5}"/>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8590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478C-CA8B-0CA0-3457-43F733D90F7C}"/>
              </a:ext>
            </a:extLst>
          </p:cNvPr>
          <p:cNvSpPr>
            <a:spLocks noGrp="1"/>
          </p:cNvSpPr>
          <p:nvPr>
            <p:ph type="title" hasCustomPrompt="1"/>
          </p:nvPr>
        </p:nvSpPr>
        <p:spPr>
          <a:xfrm>
            <a:off x="839788" y="457200"/>
            <a:ext cx="3932237" cy="1600200"/>
          </a:xfrm>
        </p:spPr>
        <p:txBody>
          <a:bodyPr anchor="b"/>
          <a:lstStyle>
            <a:lvl1pPr>
              <a:defRPr sz="3200"/>
            </a:lvl1pPr>
          </a:lstStyle>
          <a:p>
            <a:r>
              <a:rPr lang="nb-NO"/>
              <a:t>Click to edit Master title style</a:t>
            </a:r>
          </a:p>
        </p:txBody>
      </p:sp>
      <p:sp>
        <p:nvSpPr>
          <p:cNvPr id="3" name="Content Placeholder 2">
            <a:extLst>
              <a:ext uri="{FF2B5EF4-FFF2-40B4-BE49-F238E27FC236}">
                <a16:creationId xmlns:a16="http://schemas.microsoft.com/office/drawing/2014/main" id="{61717569-0B31-7653-B957-A566295A4F0D}"/>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Text Placeholder 3">
            <a:extLst>
              <a:ext uri="{FF2B5EF4-FFF2-40B4-BE49-F238E27FC236}">
                <a16:creationId xmlns:a16="http://schemas.microsoft.com/office/drawing/2014/main" id="{2FCD2B7E-4F60-9887-497C-6B8C1965EDE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Click to edit Master text styles</a:t>
            </a:r>
          </a:p>
        </p:txBody>
      </p:sp>
      <p:sp>
        <p:nvSpPr>
          <p:cNvPr id="5" name="Date Placeholder 4">
            <a:extLst>
              <a:ext uri="{FF2B5EF4-FFF2-40B4-BE49-F238E27FC236}">
                <a16:creationId xmlns:a16="http://schemas.microsoft.com/office/drawing/2014/main" id="{D8B0BCB9-C648-21EE-EF5F-C84B686BDB6C}"/>
              </a:ext>
            </a:extLst>
          </p:cNvPr>
          <p:cNvSpPr>
            <a:spLocks noGrp="1"/>
          </p:cNvSpPr>
          <p:nvPr>
            <p:ph type="dt" sz="half" idx="10"/>
          </p:nvPr>
        </p:nvSpPr>
        <p:spPr/>
        <p:txBody>
          <a:bodyPr/>
          <a:lstStyle/>
          <a:p>
            <a:fld id="{F074C4BF-8077-4AB4-98D8-33BF85F7AC04}" type="datetimeFigureOut">
              <a:rPr lang="nb-NO" smtClean="0"/>
              <a:t>19.10.2025</a:t>
            </a:fld>
            <a:endParaRPr lang="nb-NO"/>
          </a:p>
        </p:txBody>
      </p:sp>
      <p:sp>
        <p:nvSpPr>
          <p:cNvPr id="6" name="Footer Placeholder 5">
            <a:extLst>
              <a:ext uri="{FF2B5EF4-FFF2-40B4-BE49-F238E27FC236}">
                <a16:creationId xmlns:a16="http://schemas.microsoft.com/office/drawing/2014/main" id="{F7496E80-5E03-622F-BC56-30C5EADE5499}"/>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229490C5-AF95-2A9A-6F3B-08921D9802DB}"/>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221987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536C-F4C8-0FE6-5D90-7B8A94F62BE5}"/>
              </a:ext>
            </a:extLst>
          </p:cNvPr>
          <p:cNvSpPr>
            <a:spLocks noGrp="1"/>
          </p:cNvSpPr>
          <p:nvPr>
            <p:ph type="title" hasCustomPrompt="1"/>
          </p:nvPr>
        </p:nvSpPr>
        <p:spPr>
          <a:xfrm>
            <a:off x="839788" y="457200"/>
            <a:ext cx="3932237" cy="1600200"/>
          </a:xfrm>
        </p:spPr>
        <p:txBody>
          <a:bodyPr anchor="b"/>
          <a:lstStyle>
            <a:lvl1pPr>
              <a:defRPr sz="3200"/>
            </a:lvl1pPr>
          </a:lstStyle>
          <a:p>
            <a:r>
              <a:rPr lang="nb-NO"/>
              <a:t>Click to edit Master title style</a:t>
            </a:r>
          </a:p>
        </p:txBody>
      </p:sp>
      <p:sp>
        <p:nvSpPr>
          <p:cNvPr id="3" name="Picture Placeholder 2">
            <a:extLst>
              <a:ext uri="{FF2B5EF4-FFF2-40B4-BE49-F238E27FC236}">
                <a16:creationId xmlns:a16="http://schemas.microsoft.com/office/drawing/2014/main" id="{6C8D5E24-9E65-E778-B5F3-720140509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098D00-8633-3122-B6B4-7531F80C9848}"/>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Click to edit Master text styles</a:t>
            </a:r>
          </a:p>
        </p:txBody>
      </p:sp>
      <p:sp>
        <p:nvSpPr>
          <p:cNvPr id="5" name="Date Placeholder 4">
            <a:extLst>
              <a:ext uri="{FF2B5EF4-FFF2-40B4-BE49-F238E27FC236}">
                <a16:creationId xmlns:a16="http://schemas.microsoft.com/office/drawing/2014/main" id="{4850172A-AEBA-2646-4BA2-8702E3D6ADC8}"/>
              </a:ext>
            </a:extLst>
          </p:cNvPr>
          <p:cNvSpPr>
            <a:spLocks noGrp="1"/>
          </p:cNvSpPr>
          <p:nvPr>
            <p:ph type="dt" sz="half" idx="10"/>
          </p:nvPr>
        </p:nvSpPr>
        <p:spPr/>
        <p:txBody>
          <a:bodyPr/>
          <a:lstStyle/>
          <a:p>
            <a:fld id="{F074C4BF-8077-4AB4-98D8-33BF85F7AC04}" type="datetimeFigureOut">
              <a:rPr lang="nb-NO" smtClean="0"/>
              <a:t>19.10.2025</a:t>
            </a:fld>
            <a:endParaRPr lang="nb-NO"/>
          </a:p>
        </p:txBody>
      </p:sp>
      <p:sp>
        <p:nvSpPr>
          <p:cNvPr id="6" name="Footer Placeholder 5">
            <a:extLst>
              <a:ext uri="{FF2B5EF4-FFF2-40B4-BE49-F238E27FC236}">
                <a16:creationId xmlns:a16="http://schemas.microsoft.com/office/drawing/2014/main" id="{2D532BF3-87F3-B3F0-7E2E-727F84F6FB53}"/>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3D047EC1-22B0-D173-70F0-70F55175788D}"/>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61618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emf"/><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emf"/><Relationship Id="rId2" Type="http://schemas.openxmlformats.org/officeDocument/2006/relationships/slideLayout" Target="../slideLayouts/slideLayout13.xml"/><Relationship Id="rId16" Type="http://schemas.openxmlformats.org/officeDocument/2006/relationships/image" Target="../media/image2.emf"/><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image" Target="../media/image5.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5.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emf"/><Relationship Id="rId2" Type="http://schemas.openxmlformats.org/officeDocument/2006/relationships/slideLayout" Target="../slideLayouts/slideLayout26.xml"/><Relationship Id="rId16" Type="http://schemas.openxmlformats.org/officeDocument/2006/relationships/image" Target="../media/image3.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emf"/><Relationship Id="rId10" Type="http://schemas.openxmlformats.org/officeDocument/2006/relationships/slideLayout" Target="../slideLayouts/slideLayout34.xml"/><Relationship Id="rId19" Type="http://schemas.openxmlformats.org/officeDocument/2006/relationships/image" Target="../media/image14.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007790-A1D4-B379-0124-5BE89FDFD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8805A3-2801-7AA2-4C97-DC4FD1274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F8FF63-C7BC-9190-2106-A19A9DF53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4C4BF-8077-4AB4-98D8-33BF85F7AC04}" type="datetimeFigureOut">
              <a:rPr lang="en-GB" smtClean="0"/>
              <a:t>19/10/2025</a:t>
            </a:fld>
            <a:endParaRPr lang="en-GB"/>
          </a:p>
        </p:txBody>
      </p:sp>
      <p:sp>
        <p:nvSpPr>
          <p:cNvPr id="5" name="Footer Placeholder 4">
            <a:extLst>
              <a:ext uri="{FF2B5EF4-FFF2-40B4-BE49-F238E27FC236}">
                <a16:creationId xmlns:a16="http://schemas.microsoft.com/office/drawing/2014/main" id="{1586267D-0CF9-3120-A37C-BD0DB8556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A81F95-791D-7F9A-ED85-AA63A8DE57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2AA5B-BB66-4E6E-B557-78F2939ACA69}" type="slidenum">
              <a:rPr lang="en-GB" smtClean="0"/>
              <a:t>‹#›</a:t>
            </a:fld>
            <a:endParaRPr lang="en-GB"/>
          </a:p>
        </p:txBody>
      </p:sp>
    </p:spTree>
    <p:extLst>
      <p:ext uri="{BB962C8B-B14F-4D97-AF65-F5344CB8AC3E}">
        <p14:creationId xmlns:p14="http://schemas.microsoft.com/office/powerpoint/2010/main" val="769864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5"/>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9" name="sintef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9331" y="6514982"/>
            <a:ext cx="981013" cy="214063"/>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0" name="Picture 19">
            <a:extLst>
              <a:ext uri="{FF2B5EF4-FFF2-40B4-BE49-F238E27FC236}">
                <a16:creationId xmlns:a16="http://schemas.microsoft.com/office/drawing/2014/main" id="{A6D7A6B1-9FB3-3FD9-BE7F-AFBB620A4D66}"/>
              </a:ext>
            </a:extLst>
          </p:cNvPr>
          <p:cNvPicPr>
            <a:picLocks noChangeAspect="1"/>
          </p:cNvPicPr>
          <p:nvPr userDrawn="1"/>
        </p:nvPicPr>
        <p:blipFill>
          <a:blip r:embed="rId21"/>
          <a:stretch>
            <a:fillRect/>
          </a:stretch>
        </p:blipFill>
        <p:spPr>
          <a:xfrm>
            <a:off x="11336779" y="6251524"/>
            <a:ext cx="765264" cy="569633"/>
          </a:xfrm>
          <a:prstGeom prst="rect">
            <a:avLst/>
          </a:prstGeom>
        </p:spPr>
      </p:pic>
    </p:spTree>
    <p:extLst>
      <p:ext uri="{BB962C8B-B14F-4D97-AF65-F5344CB8AC3E}">
        <p14:creationId xmlns:p14="http://schemas.microsoft.com/office/powerpoint/2010/main" val="23023313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8" name="Picture 27" descr="Icon&#10;&#10;Description automatically generated">
            <a:extLst>
              <a:ext uri="{FF2B5EF4-FFF2-40B4-BE49-F238E27FC236}">
                <a16:creationId xmlns:a16="http://schemas.microsoft.com/office/drawing/2014/main" id="{7B33E1DD-7084-4FD3-AB2B-B00D756A4FC0}"/>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449049" y="6321118"/>
            <a:ext cx="584551" cy="460682"/>
          </a:xfrm>
          <a:prstGeom prst="rect">
            <a:avLst/>
          </a:prstGeom>
        </p:spPr>
      </p:pic>
    </p:spTree>
    <p:extLst>
      <p:ext uri="{BB962C8B-B14F-4D97-AF65-F5344CB8AC3E}">
        <p14:creationId xmlns:p14="http://schemas.microsoft.com/office/powerpoint/2010/main" val="11004560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www.cjml.no/health"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D153-386D-D098-0BD5-F14273D12635}"/>
              </a:ext>
            </a:extLst>
          </p:cNvPr>
          <p:cNvSpPr>
            <a:spLocks noGrp="1"/>
          </p:cNvSpPr>
          <p:nvPr>
            <p:ph type="title"/>
          </p:nvPr>
        </p:nvSpPr>
        <p:spPr>
          <a:xfrm>
            <a:off x="638423" y="1642731"/>
            <a:ext cx="10924037" cy="992510"/>
          </a:xfrm>
        </p:spPr>
        <p:txBody>
          <a:bodyPr anchor="ctr">
            <a:normAutofit/>
          </a:bodyPr>
          <a:lstStyle/>
          <a:p>
            <a:r>
              <a:rPr lang="en-GB" dirty="0"/>
              <a:t>Kidney cancer patient journey </a:t>
            </a:r>
            <a:endParaRPr lang="nb-NO" dirty="0"/>
          </a:p>
        </p:txBody>
      </p:sp>
      <p:sp>
        <p:nvSpPr>
          <p:cNvPr id="3" name="Text Placeholder 2">
            <a:extLst>
              <a:ext uri="{FF2B5EF4-FFF2-40B4-BE49-F238E27FC236}">
                <a16:creationId xmlns:a16="http://schemas.microsoft.com/office/drawing/2014/main" id="{FEA76CFE-5A64-516F-2FC4-A4B911AAFEF8}"/>
              </a:ext>
            </a:extLst>
          </p:cNvPr>
          <p:cNvSpPr>
            <a:spLocks noGrp="1"/>
          </p:cNvSpPr>
          <p:nvPr>
            <p:ph type="body" idx="1"/>
          </p:nvPr>
        </p:nvSpPr>
        <p:spPr>
          <a:xfrm>
            <a:off x="1055080" y="3332285"/>
            <a:ext cx="6703521" cy="2119932"/>
          </a:xfrm>
        </p:spPr>
        <p:txBody>
          <a:bodyPr>
            <a:noAutofit/>
          </a:bodyPr>
          <a:lstStyle/>
          <a:p>
            <a:pPr>
              <a:lnSpc>
                <a:spcPct val="100000"/>
              </a:lnSpc>
              <a:spcBef>
                <a:spcPts val="0"/>
              </a:spcBef>
            </a:pPr>
            <a:r>
              <a:rPr lang="en-GB" sz="1600" dirty="0">
                <a:solidFill>
                  <a:schemeClr val="bg2">
                    <a:lumMod val="25000"/>
                  </a:schemeClr>
                </a:solidFill>
              </a:rPr>
              <a:t>Responsible:	Anna Grøndahl Larsen, SINTEF Digital </a:t>
            </a:r>
          </a:p>
          <a:p>
            <a:pPr>
              <a:lnSpc>
                <a:spcPct val="100000"/>
              </a:lnSpc>
              <a:spcBef>
                <a:spcPts val="0"/>
              </a:spcBef>
            </a:pPr>
            <a:r>
              <a:rPr lang="en-GB" sz="1600" dirty="0">
                <a:solidFill>
                  <a:schemeClr val="bg2">
                    <a:lumMod val="25000"/>
                  </a:schemeClr>
                </a:solidFill>
              </a:rPr>
              <a:t>Date:		September 24, 2025</a:t>
            </a:r>
          </a:p>
          <a:p>
            <a:pPr>
              <a:lnSpc>
                <a:spcPct val="100000"/>
              </a:lnSpc>
              <a:spcBef>
                <a:spcPts val="0"/>
              </a:spcBef>
            </a:pPr>
            <a:r>
              <a:rPr lang="en-GB" sz="1600" dirty="0">
                <a:solidFill>
                  <a:schemeClr val="bg2">
                    <a:lumMod val="25000"/>
                  </a:schemeClr>
                </a:solidFill>
              </a:rPr>
              <a:t>Version: 		v1</a:t>
            </a:r>
          </a:p>
          <a:p>
            <a:pPr>
              <a:lnSpc>
                <a:spcPct val="100000"/>
              </a:lnSpc>
              <a:spcBef>
                <a:spcPts val="0"/>
              </a:spcBef>
            </a:pPr>
            <a:endParaRPr lang="en-GB" sz="1600" dirty="0">
              <a:solidFill>
                <a:schemeClr val="bg2">
                  <a:lumMod val="25000"/>
                </a:schemeClr>
              </a:solidFill>
            </a:endParaRPr>
          </a:p>
          <a:p>
            <a:pPr>
              <a:lnSpc>
                <a:spcPct val="100000"/>
              </a:lnSpc>
              <a:spcBef>
                <a:spcPts val="0"/>
              </a:spcBef>
            </a:pPr>
            <a:r>
              <a:rPr lang="en-GB" sz="1600" dirty="0">
                <a:solidFill>
                  <a:schemeClr val="bg2">
                    <a:lumMod val="25000"/>
                  </a:schemeClr>
                </a:solidFill>
              </a:rPr>
              <a:t>Type:		Patient journey</a:t>
            </a:r>
          </a:p>
          <a:p>
            <a:pPr>
              <a:lnSpc>
                <a:spcPct val="100000"/>
              </a:lnSpc>
              <a:spcBef>
                <a:spcPts val="0"/>
              </a:spcBef>
            </a:pPr>
            <a:r>
              <a:rPr lang="en-GB" sz="1600" dirty="0">
                <a:solidFill>
                  <a:schemeClr val="bg2">
                    <a:lumMod val="25000"/>
                  </a:schemeClr>
                </a:solidFill>
              </a:rPr>
              <a:t>Health condition:	Kidney cancer</a:t>
            </a:r>
          </a:p>
          <a:p>
            <a:pPr>
              <a:lnSpc>
                <a:spcPct val="100000"/>
              </a:lnSpc>
              <a:spcBef>
                <a:spcPts val="0"/>
              </a:spcBef>
            </a:pPr>
            <a:r>
              <a:rPr lang="en-GB" sz="1600" dirty="0">
                <a:solidFill>
                  <a:schemeClr val="bg2">
                    <a:lumMod val="25000"/>
                  </a:schemeClr>
                </a:solidFill>
              </a:rPr>
              <a:t>Language: 		Diagram in Norwegian</a:t>
            </a:r>
          </a:p>
        </p:txBody>
      </p:sp>
      <p:sp>
        <p:nvSpPr>
          <p:cNvPr id="10" name="TextBox 9">
            <a:extLst>
              <a:ext uri="{FF2B5EF4-FFF2-40B4-BE49-F238E27FC236}">
                <a16:creationId xmlns:a16="http://schemas.microsoft.com/office/drawing/2014/main" id="{02192538-0EBA-AC7D-8EC8-E4446E014A00}"/>
              </a:ext>
            </a:extLst>
          </p:cNvPr>
          <p:cNvSpPr txBox="1"/>
          <p:nvPr/>
        </p:nvSpPr>
        <p:spPr>
          <a:xfrm>
            <a:off x="130039" y="157350"/>
            <a:ext cx="1374518" cy="400110"/>
          </a:xfrm>
          <a:prstGeom prst="rect">
            <a:avLst/>
          </a:prstGeom>
          <a:noFill/>
          <a:ln w="12700">
            <a:solidFill>
              <a:schemeClr val="tx1"/>
            </a:solidFill>
          </a:ln>
        </p:spPr>
        <p:txBody>
          <a:bodyPr wrap="square" rtlCol="0">
            <a:spAutoFit/>
          </a:bodyPr>
          <a:lstStyle/>
          <a:p>
            <a:pPr algn="l"/>
            <a:r>
              <a:rPr lang="en-GB" sz="2000"/>
              <a:t>Case study</a:t>
            </a:r>
            <a:endParaRPr lang="nb-NO" sz="2000"/>
          </a:p>
        </p:txBody>
      </p:sp>
      <p:pic>
        <p:nvPicPr>
          <p:cNvPr id="6" name="Picture 5" descr="A green text on a black background&#10;&#10;AI-generated content may be incorrect.">
            <a:extLst>
              <a:ext uri="{FF2B5EF4-FFF2-40B4-BE49-F238E27FC236}">
                <a16:creationId xmlns:a16="http://schemas.microsoft.com/office/drawing/2014/main" id="{3C569EA5-931D-8279-AE70-0E3FFA03D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335476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65468-BCF5-B9DE-D130-457E131A9F6A}"/>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626EEFDF-3920-5078-2165-122E2932690F}"/>
              </a:ext>
            </a:extLst>
          </p:cNvPr>
          <p:cNvSpPr txBox="1">
            <a:spLocks/>
          </p:cNvSpPr>
          <p:nvPr/>
        </p:nvSpPr>
        <p:spPr>
          <a:xfrm>
            <a:off x="151255" y="434894"/>
            <a:ext cx="1666528" cy="8871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Diagram of patient journey (4/7)</a:t>
            </a:r>
            <a:endParaRPr lang="nb-NO" sz="1800" dirty="0"/>
          </a:p>
        </p:txBody>
      </p:sp>
      <p:pic>
        <p:nvPicPr>
          <p:cNvPr id="5" name="Bilde 4">
            <a:extLst>
              <a:ext uri="{FF2B5EF4-FFF2-40B4-BE49-F238E27FC236}">
                <a16:creationId xmlns:a16="http://schemas.microsoft.com/office/drawing/2014/main" id="{B5C62FAA-776F-426F-3741-4A3A5C13616C}"/>
              </a:ext>
            </a:extLst>
          </p:cNvPr>
          <p:cNvPicPr>
            <a:picLocks noChangeAspect="1"/>
          </p:cNvPicPr>
          <p:nvPr/>
        </p:nvPicPr>
        <p:blipFill>
          <a:blip r:embed="rId3"/>
          <a:srcRect t="819" b="-1"/>
          <a:stretch>
            <a:fillRect/>
          </a:stretch>
        </p:blipFill>
        <p:spPr>
          <a:xfrm>
            <a:off x="3276600" y="429532"/>
            <a:ext cx="7785100" cy="5998936"/>
          </a:xfrm>
          <a:prstGeom prst="rect">
            <a:avLst/>
          </a:prstGeom>
        </p:spPr>
      </p:pic>
      <p:pic>
        <p:nvPicPr>
          <p:cNvPr id="6" name="Bilde 5">
            <a:extLst>
              <a:ext uri="{FF2B5EF4-FFF2-40B4-BE49-F238E27FC236}">
                <a16:creationId xmlns:a16="http://schemas.microsoft.com/office/drawing/2014/main" id="{389D63C9-D920-A6BF-A26A-EFD172729263}"/>
              </a:ext>
            </a:extLst>
          </p:cNvPr>
          <p:cNvPicPr>
            <a:picLocks noChangeAspect="1"/>
          </p:cNvPicPr>
          <p:nvPr/>
        </p:nvPicPr>
        <p:blipFill>
          <a:blip r:embed="rId4"/>
          <a:srcRect t="613" b="407"/>
          <a:stretch>
            <a:fillRect/>
          </a:stretch>
        </p:blipFill>
        <p:spPr>
          <a:xfrm>
            <a:off x="2608756" y="429532"/>
            <a:ext cx="667844" cy="5998936"/>
          </a:xfrm>
          <a:prstGeom prst="rect">
            <a:avLst/>
          </a:prstGeom>
        </p:spPr>
      </p:pic>
    </p:spTree>
    <p:extLst>
      <p:ext uri="{BB962C8B-B14F-4D97-AF65-F5344CB8AC3E}">
        <p14:creationId xmlns:p14="http://schemas.microsoft.com/office/powerpoint/2010/main" val="3747939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93AFD-0CA3-9A3D-660F-B1B303DDA825}"/>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181FE64C-DF7B-7DF3-15E0-FE645DEF8965}"/>
              </a:ext>
            </a:extLst>
          </p:cNvPr>
          <p:cNvSpPr txBox="1">
            <a:spLocks/>
          </p:cNvSpPr>
          <p:nvPr/>
        </p:nvSpPr>
        <p:spPr>
          <a:xfrm>
            <a:off x="151255" y="434894"/>
            <a:ext cx="1666528" cy="8871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Diagram of patient journey (5/7)</a:t>
            </a:r>
            <a:endParaRPr lang="nb-NO" sz="1800" dirty="0"/>
          </a:p>
        </p:txBody>
      </p:sp>
      <p:pic>
        <p:nvPicPr>
          <p:cNvPr id="5" name="Bilde 4">
            <a:extLst>
              <a:ext uri="{FF2B5EF4-FFF2-40B4-BE49-F238E27FC236}">
                <a16:creationId xmlns:a16="http://schemas.microsoft.com/office/drawing/2014/main" id="{A64E257A-DDFE-37FB-91F9-10C7351F59C2}"/>
              </a:ext>
            </a:extLst>
          </p:cNvPr>
          <p:cNvPicPr>
            <a:picLocks noChangeAspect="1"/>
          </p:cNvPicPr>
          <p:nvPr/>
        </p:nvPicPr>
        <p:blipFill>
          <a:blip r:embed="rId2"/>
          <a:srcRect t="1056"/>
          <a:stretch>
            <a:fillRect/>
          </a:stretch>
        </p:blipFill>
        <p:spPr>
          <a:xfrm>
            <a:off x="3302000" y="451170"/>
            <a:ext cx="7759700" cy="5974802"/>
          </a:xfrm>
          <a:prstGeom prst="rect">
            <a:avLst/>
          </a:prstGeom>
        </p:spPr>
      </p:pic>
      <p:pic>
        <p:nvPicPr>
          <p:cNvPr id="7" name="Bilde 6">
            <a:extLst>
              <a:ext uri="{FF2B5EF4-FFF2-40B4-BE49-F238E27FC236}">
                <a16:creationId xmlns:a16="http://schemas.microsoft.com/office/drawing/2014/main" id="{32DBCEF8-1E5D-C661-B12F-34456D8BB527}"/>
              </a:ext>
            </a:extLst>
          </p:cNvPr>
          <p:cNvPicPr>
            <a:picLocks noChangeAspect="1"/>
          </p:cNvPicPr>
          <p:nvPr/>
        </p:nvPicPr>
        <p:blipFill>
          <a:blip r:embed="rId3"/>
          <a:srcRect b="741"/>
          <a:stretch>
            <a:fillRect/>
          </a:stretch>
        </p:blipFill>
        <p:spPr>
          <a:xfrm>
            <a:off x="2638990" y="451171"/>
            <a:ext cx="663009" cy="5974802"/>
          </a:xfrm>
          <a:prstGeom prst="rect">
            <a:avLst/>
          </a:prstGeom>
        </p:spPr>
      </p:pic>
    </p:spTree>
    <p:extLst>
      <p:ext uri="{BB962C8B-B14F-4D97-AF65-F5344CB8AC3E}">
        <p14:creationId xmlns:p14="http://schemas.microsoft.com/office/powerpoint/2010/main" val="3297876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2F004-E5D7-A527-D093-C7C558087D24}"/>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3054F322-5262-E78E-D62E-8AE015ABD8E1}"/>
              </a:ext>
            </a:extLst>
          </p:cNvPr>
          <p:cNvSpPr txBox="1">
            <a:spLocks/>
          </p:cNvSpPr>
          <p:nvPr/>
        </p:nvSpPr>
        <p:spPr>
          <a:xfrm>
            <a:off x="151255" y="434894"/>
            <a:ext cx="1666528" cy="8871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Diagram of patient journey (6/7)</a:t>
            </a:r>
            <a:endParaRPr lang="nb-NO" sz="1800" dirty="0"/>
          </a:p>
        </p:txBody>
      </p:sp>
      <p:pic>
        <p:nvPicPr>
          <p:cNvPr id="5" name="Bilde 4">
            <a:extLst>
              <a:ext uri="{FF2B5EF4-FFF2-40B4-BE49-F238E27FC236}">
                <a16:creationId xmlns:a16="http://schemas.microsoft.com/office/drawing/2014/main" id="{2A4D9C39-D64D-38E6-123D-E91C93B4A63B}"/>
              </a:ext>
            </a:extLst>
          </p:cNvPr>
          <p:cNvPicPr>
            <a:picLocks noChangeAspect="1"/>
          </p:cNvPicPr>
          <p:nvPr/>
        </p:nvPicPr>
        <p:blipFill>
          <a:blip r:embed="rId2"/>
          <a:srcRect t="3864" b="9246"/>
          <a:stretch>
            <a:fillRect/>
          </a:stretch>
        </p:blipFill>
        <p:spPr>
          <a:xfrm>
            <a:off x="3784600" y="638458"/>
            <a:ext cx="7772400" cy="5255566"/>
          </a:xfrm>
          <a:prstGeom prst="rect">
            <a:avLst/>
          </a:prstGeom>
        </p:spPr>
      </p:pic>
      <p:pic>
        <p:nvPicPr>
          <p:cNvPr id="3" name="Bilde 2">
            <a:extLst>
              <a:ext uri="{FF2B5EF4-FFF2-40B4-BE49-F238E27FC236}">
                <a16:creationId xmlns:a16="http://schemas.microsoft.com/office/drawing/2014/main" id="{5BA2933E-51C2-B56E-E7F1-0451B363CB61}"/>
              </a:ext>
            </a:extLst>
          </p:cNvPr>
          <p:cNvPicPr>
            <a:picLocks noChangeAspect="1"/>
          </p:cNvPicPr>
          <p:nvPr/>
        </p:nvPicPr>
        <p:blipFill>
          <a:blip r:embed="rId3"/>
          <a:srcRect b="12690"/>
          <a:stretch>
            <a:fillRect/>
          </a:stretch>
        </p:blipFill>
        <p:spPr>
          <a:xfrm>
            <a:off x="3121591" y="638458"/>
            <a:ext cx="663009" cy="5255566"/>
          </a:xfrm>
          <a:prstGeom prst="rect">
            <a:avLst/>
          </a:prstGeom>
        </p:spPr>
      </p:pic>
    </p:spTree>
    <p:extLst>
      <p:ext uri="{BB962C8B-B14F-4D97-AF65-F5344CB8AC3E}">
        <p14:creationId xmlns:p14="http://schemas.microsoft.com/office/powerpoint/2010/main" val="3339240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AA996-7160-CA56-80BA-1A8D53EF168B}"/>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56F8B1BF-1222-AFCD-6B7F-B63B8B1C2596}"/>
              </a:ext>
            </a:extLst>
          </p:cNvPr>
          <p:cNvSpPr txBox="1">
            <a:spLocks/>
          </p:cNvSpPr>
          <p:nvPr/>
        </p:nvSpPr>
        <p:spPr>
          <a:xfrm>
            <a:off x="151255" y="434894"/>
            <a:ext cx="1666528" cy="8871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Diagram of patient journey (7/7)</a:t>
            </a:r>
            <a:endParaRPr lang="nb-NO" sz="1800" dirty="0"/>
          </a:p>
        </p:txBody>
      </p:sp>
      <p:pic>
        <p:nvPicPr>
          <p:cNvPr id="5" name="Bilde 4">
            <a:extLst>
              <a:ext uri="{FF2B5EF4-FFF2-40B4-BE49-F238E27FC236}">
                <a16:creationId xmlns:a16="http://schemas.microsoft.com/office/drawing/2014/main" id="{16DE719B-101C-4067-297A-5EC1F4F397A1}"/>
              </a:ext>
            </a:extLst>
          </p:cNvPr>
          <p:cNvPicPr>
            <a:picLocks noChangeAspect="1"/>
          </p:cNvPicPr>
          <p:nvPr/>
        </p:nvPicPr>
        <p:blipFill>
          <a:blip r:embed="rId2"/>
          <a:srcRect b="13108"/>
          <a:stretch>
            <a:fillRect/>
          </a:stretch>
        </p:blipFill>
        <p:spPr>
          <a:xfrm>
            <a:off x="3289300" y="404777"/>
            <a:ext cx="7772400" cy="5255566"/>
          </a:xfrm>
          <a:prstGeom prst="rect">
            <a:avLst/>
          </a:prstGeom>
        </p:spPr>
      </p:pic>
      <p:pic>
        <p:nvPicPr>
          <p:cNvPr id="2" name="Bilde 1">
            <a:extLst>
              <a:ext uri="{FF2B5EF4-FFF2-40B4-BE49-F238E27FC236}">
                <a16:creationId xmlns:a16="http://schemas.microsoft.com/office/drawing/2014/main" id="{33E92CAF-2F21-8A06-EF8A-CB49D8CF6C01}"/>
              </a:ext>
            </a:extLst>
          </p:cNvPr>
          <p:cNvPicPr>
            <a:picLocks noChangeAspect="1"/>
          </p:cNvPicPr>
          <p:nvPr/>
        </p:nvPicPr>
        <p:blipFill>
          <a:blip r:embed="rId3"/>
          <a:srcRect b="12690"/>
          <a:stretch>
            <a:fillRect/>
          </a:stretch>
        </p:blipFill>
        <p:spPr>
          <a:xfrm>
            <a:off x="2626291" y="404777"/>
            <a:ext cx="663009" cy="5255566"/>
          </a:xfrm>
          <a:prstGeom prst="rect">
            <a:avLst/>
          </a:prstGeom>
        </p:spPr>
      </p:pic>
    </p:spTree>
    <p:extLst>
      <p:ext uri="{BB962C8B-B14F-4D97-AF65-F5344CB8AC3E}">
        <p14:creationId xmlns:p14="http://schemas.microsoft.com/office/powerpoint/2010/main" val="3480384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A3C864D5-99D8-8617-70A1-3DF66DBCEF28}"/>
              </a:ext>
            </a:extLst>
          </p:cNvPr>
          <p:cNvSpPr txBox="1">
            <a:spLocks/>
          </p:cNvSpPr>
          <p:nvPr/>
        </p:nvSpPr>
        <p:spPr>
          <a:xfrm>
            <a:off x="972251" y="1453943"/>
            <a:ext cx="5157787" cy="4579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About the case study</a:t>
            </a:r>
          </a:p>
          <a:p>
            <a:r>
              <a:rPr lang="en-GB" sz="2400" dirty="0"/>
              <a:t>Diagrams </a:t>
            </a:r>
          </a:p>
          <a:p>
            <a:r>
              <a:rPr lang="en-GB" sz="2400" dirty="0"/>
              <a:t>More information</a:t>
            </a:r>
          </a:p>
        </p:txBody>
      </p:sp>
      <p:pic>
        <p:nvPicPr>
          <p:cNvPr id="13" name="Picture 12" descr="Logo UiO - NIFRO">
            <a:extLst>
              <a:ext uri="{FF2B5EF4-FFF2-40B4-BE49-F238E27FC236}">
                <a16:creationId xmlns:a16="http://schemas.microsoft.com/office/drawing/2014/main" id="{2E36FCA5-517E-FB1C-B5B3-6FBEC2829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9984" y="6053636"/>
            <a:ext cx="1342191" cy="582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alto-universitetets tekniska högskola – Wikipedia">
            <a:extLst>
              <a:ext uri="{FF2B5EF4-FFF2-40B4-BE49-F238E27FC236}">
                <a16:creationId xmlns:a16="http://schemas.microsoft.com/office/drawing/2014/main" id="{671D2AF3-950F-3E36-782D-E031EF307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9676" y="5903270"/>
            <a:ext cx="1104094" cy="8832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SINTEF logo-blue-PNG (002) - Sinpro">
            <a:extLst>
              <a:ext uri="{FF2B5EF4-FFF2-40B4-BE49-F238E27FC236}">
                <a16:creationId xmlns:a16="http://schemas.microsoft.com/office/drawing/2014/main" id="{967F50DC-6AC0-C03A-8E11-DD2C4B5689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7" t="28398" r="3280" b="29522"/>
          <a:stretch/>
        </p:blipFill>
        <p:spPr bwMode="auto">
          <a:xfrm>
            <a:off x="6273792" y="6053636"/>
            <a:ext cx="2626794" cy="582543"/>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a:extLst>
              <a:ext uri="{FF2B5EF4-FFF2-40B4-BE49-F238E27FC236}">
                <a16:creationId xmlns:a16="http://schemas.microsoft.com/office/drawing/2014/main" id="{B25A432A-7387-5344-E2A7-879538C6B056}"/>
              </a:ext>
            </a:extLst>
          </p:cNvPr>
          <p:cNvSpPr txBox="1">
            <a:spLocks/>
          </p:cNvSpPr>
          <p:nvPr/>
        </p:nvSpPr>
        <p:spPr>
          <a:xfrm>
            <a:off x="6981914" y="630544"/>
            <a:ext cx="392695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4000" b="0" dirty="0"/>
              <a:t>About</a:t>
            </a:r>
            <a:endParaRPr lang="nb-NO" sz="4000" b="0" dirty="0"/>
          </a:p>
        </p:txBody>
      </p:sp>
      <p:sp>
        <p:nvSpPr>
          <p:cNvPr id="18" name="Content Placeholder 4">
            <a:extLst>
              <a:ext uri="{FF2B5EF4-FFF2-40B4-BE49-F238E27FC236}">
                <a16:creationId xmlns:a16="http://schemas.microsoft.com/office/drawing/2014/main" id="{B9AF8891-86AC-0A1A-CC76-0E99C4AFD889}"/>
              </a:ext>
            </a:extLst>
          </p:cNvPr>
          <p:cNvSpPr txBox="1">
            <a:spLocks/>
          </p:cNvSpPr>
          <p:nvPr/>
        </p:nvSpPr>
        <p:spPr>
          <a:xfrm>
            <a:off x="7073055" y="1453943"/>
            <a:ext cx="5157787" cy="4579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This document is part of </a:t>
            </a:r>
            <a:br>
              <a:rPr lang="en-GB" sz="2400" dirty="0"/>
            </a:br>
            <a:r>
              <a:rPr lang="en-GB" sz="2400" dirty="0"/>
              <a:t>the Pathway Toolbox </a:t>
            </a:r>
            <a:r>
              <a:rPr lang="en-GB" sz="2400" dirty="0">
                <a:hlinkClick r:id="rId5"/>
              </a:rPr>
              <a:t>www.cjml.no/health</a:t>
            </a:r>
            <a:endParaRPr lang="en-GB" sz="2400" dirty="0"/>
          </a:p>
          <a:p>
            <a:r>
              <a:rPr lang="en-GB" sz="2400" dirty="0"/>
              <a:t>Developed within the Pathway research project (2021–2025) </a:t>
            </a:r>
          </a:p>
          <a:p>
            <a:r>
              <a:rPr lang="en-GB" sz="2400" dirty="0"/>
              <a:t>Project partners: </a:t>
            </a:r>
          </a:p>
          <a:p>
            <a:pPr lvl="1"/>
            <a:r>
              <a:rPr lang="en-GB" sz="2000" dirty="0"/>
              <a:t>SINTEF Digital, Norway</a:t>
            </a:r>
          </a:p>
          <a:p>
            <a:pPr lvl="1"/>
            <a:r>
              <a:rPr lang="en-GB" sz="2000" dirty="0"/>
              <a:t>University of Oslo, Norway</a:t>
            </a:r>
          </a:p>
          <a:p>
            <a:pPr lvl="1"/>
            <a:r>
              <a:rPr lang="en-GB" sz="2000" dirty="0"/>
              <a:t>Aalto university, Finland</a:t>
            </a:r>
          </a:p>
          <a:p>
            <a:r>
              <a:rPr lang="en-GB" sz="2400" dirty="0"/>
              <a:t>Funded by the Research Council of Norway</a:t>
            </a:r>
          </a:p>
        </p:txBody>
      </p:sp>
      <p:sp>
        <p:nvSpPr>
          <p:cNvPr id="20" name="Text Placeholder 2">
            <a:extLst>
              <a:ext uri="{FF2B5EF4-FFF2-40B4-BE49-F238E27FC236}">
                <a16:creationId xmlns:a16="http://schemas.microsoft.com/office/drawing/2014/main" id="{992D5DBE-F197-D6A8-5D05-6EFB80242C87}"/>
              </a:ext>
            </a:extLst>
          </p:cNvPr>
          <p:cNvSpPr txBox="1">
            <a:spLocks/>
          </p:cNvSpPr>
          <p:nvPr/>
        </p:nvSpPr>
        <p:spPr>
          <a:xfrm>
            <a:off x="845105" y="630544"/>
            <a:ext cx="386383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4000" b="0" dirty="0"/>
              <a:t>Content</a:t>
            </a:r>
            <a:endParaRPr lang="nb-NO" sz="4000" b="0" dirty="0"/>
          </a:p>
        </p:txBody>
      </p:sp>
      <p:sp>
        <p:nvSpPr>
          <p:cNvPr id="27" name="Rectangle 26">
            <a:extLst>
              <a:ext uri="{FF2B5EF4-FFF2-40B4-BE49-F238E27FC236}">
                <a16:creationId xmlns:a16="http://schemas.microsoft.com/office/drawing/2014/main" id="{1925D740-42FD-EF1F-D1FE-A03319828A8C}"/>
              </a:ext>
            </a:extLst>
          </p:cNvPr>
          <p:cNvSpPr/>
          <p:nvPr/>
        </p:nvSpPr>
        <p:spPr>
          <a:xfrm>
            <a:off x="5772150" y="0"/>
            <a:ext cx="161991" cy="6858000"/>
          </a:xfrm>
          <a:prstGeom prst="rect">
            <a:avLst/>
          </a:prstGeom>
          <a:solidFill>
            <a:srgbClr val="2AA963"/>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b-NO"/>
          </a:p>
        </p:txBody>
      </p:sp>
      <p:pic>
        <p:nvPicPr>
          <p:cNvPr id="28" name="Picture 27" descr="A green text on a black background&#10;&#10;AI-generated content may be incorrect.">
            <a:extLst>
              <a:ext uri="{FF2B5EF4-FFF2-40B4-BE49-F238E27FC236}">
                <a16:creationId xmlns:a16="http://schemas.microsoft.com/office/drawing/2014/main" id="{6508E4F2-62C4-2161-3E6D-8BF9FEF238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3291636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A050A93-4AB9-FA01-D27B-9295215B3AF1}"/>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8C35A310-7AEB-9920-B111-683A0D2BA0F9}"/>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dirty="0"/>
              <a:t>About the case study</a:t>
            </a:r>
            <a:endParaRPr lang="nb-NO" sz="4800" dirty="0"/>
          </a:p>
        </p:txBody>
      </p:sp>
      <p:sp>
        <p:nvSpPr>
          <p:cNvPr id="3" name="Content Placeholder 4">
            <a:extLst>
              <a:ext uri="{FF2B5EF4-FFF2-40B4-BE49-F238E27FC236}">
                <a16:creationId xmlns:a16="http://schemas.microsoft.com/office/drawing/2014/main" id="{DAFC8978-0103-B48E-9016-7856628B76A3}"/>
              </a:ext>
            </a:extLst>
          </p:cNvPr>
          <p:cNvSpPr txBox="1">
            <a:spLocks/>
          </p:cNvSpPr>
          <p:nvPr/>
        </p:nvSpPr>
        <p:spPr>
          <a:xfrm>
            <a:off x="1034041" y="3376247"/>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Context  </a:t>
            </a:r>
          </a:p>
          <a:p>
            <a:r>
              <a:rPr lang="en-GB" sz="2400" dirty="0"/>
              <a:t>Researchers involved </a:t>
            </a:r>
          </a:p>
          <a:p>
            <a:r>
              <a:rPr lang="en-GB" sz="2400" dirty="0"/>
              <a:t>Method</a:t>
            </a:r>
          </a:p>
          <a:p>
            <a:endParaRPr lang="nb-NO" dirty="0"/>
          </a:p>
        </p:txBody>
      </p:sp>
      <p:pic>
        <p:nvPicPr>
          <p:cNvPr id="5" name="Picture 4" descr="A green text on a black background&#10;&#10;AI-generated content may be incorrect.">
            <a:extLst>
              <a:ext uri="{FF2B5EF4-FFF2-40B4-BE49-F238E27FC236}">
                <a16:creationId xmlns:a16="http://schemas.microsoft.com/office/drawing/2014/main" id="{BB92AB99-EEE4-5CB6-6C5A-C6BEA3963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416061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AA38F242-BD30-7C22-EC1E-4AB8BEEBA2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326A2-803E-E1C0-CA71-88F444C50F14}"/>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About the case study</a:t>
            </a:r>
            <a:endParaRPr lang="nb-NO"/>
          </a:p>
        </p:txBody>
      </p:sp>
      <p:sp>
        <p:nvSpPr>
          <p:cNvPr id="3" name="Content Placeholder 2">
            <a:extLst>
              <a:ext uri="{FF2B5EF4-FFF2-40B4-BE49-F238E27FC236}">
                <a16:creationId xmlns:a16="http://schemas.microsoft.com/office/drawing/2014/main" id="{B585FF4F-C130-9E2C-182D-A0C34B541087}"/>
              </a:ext>
            </a:extLst>
          </p:cNvPr>
          <p:cNvSpPr txBox="1">
            <a:spLocks/>
          </p:cNvSpPr>
          <p:nvPr/>
        </p:nvSpPr>
        <p:spPr>
          <a:xfrm>
            <a:off x="838200" y="1414329"/>
            <a:ext cx="10515600" cy="476263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Context</a:t>
            </a:r>
          </a:p>
          <a:p>
            <a:pPr lvl="1"/>
            <a:r>
              <a:rPr lang="en-GB" dirty="0"/>
              <a:t>A longitudinal study with n=5  kidney cancer patients</a:t>
            </a:r>
          </a:p>
          <a:p>
            <a:pPr lvl="1"/>
            <a:r>
              <a:rPr lang="en-GB" dirty="0"/>
              <a:t>Phase: From diagnosis through treatment</a:t>
            </a:r>
          </a:p>
          <a:p>
            <a:pPr lvl="1"/>
            <a:r>
              <a:rPr lang="en-GB" dirty="0"/>
              <a:t>Where: a major university hospital in Norway</a:t>
            </a:r>
          </a:p>
          <a:p>
            <a:pPr lvl="1"/>
            <a:r>
              <a:rPr lang="en-GB" dirty="0"/>
              <a:t>When: 2024-2025</a:t>
            </a:r>
          </a:p>
          <a:p>
            <a:endParaRPr lang="en-GB" dirty="0"/>
          </a:p>
          <a:p>
            <a:r>
              <a:rPr lang="en-GB" dirty="0"/>
              <a:t>Researchers involved</a:t>
            </a:r>
          </a:p>
          <a:p>
            <a:pPr lvl="1"/>
            <a:r>
              <a:rPr lang="en-GB" dirty="0"/>
              <a:t>Anna G. Larsen, SINTEF Digital</a:t>
            </a:r>
          </a:p>
          <a:p>
            <a:pPr lvl="1"/>
            <a:r>
              <a:rPr lang="en-GB" dirty="0"/>
              <a:t>Kristine Gjermestad, SINTEF Digital</a:t>
            </a:r>
          </a:p>
          <a:p>
            <a:pPr lvl="1"/>
            <a:r>
              <a:rPr lang="en-GB" dirty="0"/>
              <a:t>Ragnhild Halvorsrud, SINTEF Digital</a:t>
            </a:r>
          </a:p>
          <a:p>
            <a:endParaRPr lang="en-GB" dirty="0"/>
          </a:p>
          <a:p>
            <a:r>
              <a:rPr lang="en-GB" dirty="0"/>
              <a:t>Method</a:t>
            </a:r>
          </a:p>
          <a:p>
            <a:pPr lvl="1"/>
            <a:r>
              <a:rPr lang="en-GB" dirty="0"/>
              <a:t>Data collection: Longitudinal study consisting of a start interview, a structured diary for detailed mapping of the patient journey, and a debrief interview</a:t>
            </a:r>
          </a:p>
          <a:p>
            <a:pPr lvl="1"/>
            <a:r>
              <a:rPr lang="en-GB" dirty="0"/>
              <a:t>Data analysis: Touchpoints were identified and categorized across diary and interview data. The resulting data was used to describe and model the kidney cancer patient journey using CJML.</a:t>
            </a:r>
            <a:endParaRPr lang="nb-NO" dirty="0"/>
          </a:p>
        </p:txBody>
      </p:sp>
    </p:spTree>
    <p:extLst>
      <p:ext uri="{BB962C8B-B14F-4D97-AF65-F5344CB8AC3E}">
        <p14:creationId xmlns:p14="http://schemas.microsoft.com/office/powerpoint/2010/main" val="2746174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36FD78B-93DC-C7AE-335B-F8901DAF58A0}"/>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942F4D6C-C292-03D3-EBEF-DA37F1B9CCA2}"/>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dirty="0"/>
              <a:t>Visuals - diagram</a:t>
            </a:r>
            <a:endParaRPr lang="nb-NO" sz="4800" dirty="0"/>
          </a:p>
        </p:txBody>
      </p:sp>
      <p:sp>
        <p:nvSpPr>
          <p:cNvPr id="3" name="Content Placeholder 4">
            <a:extLst>
              <a:ext uri="{FF2B5EF4-FFF2-40B4-BE49-F238E27FC236}">
                <a16:creationId xmlns:a16="http://schemas.microsoft.com/office/drawing/2014/main" id="{CE6BB20B-1ED3-212D-F2A5-0466D007C517}"/>
              </a:ext>
            </a:extLst>
          </p:cNvPr>
          <p:cNvSpPr txBox="1">
            <a:spLocks/>
          </p:cNvSpPr>
          <p:nvPr/>
        </p:nvSpPr>
        <p:spPr>
          <a:xfrm>
            <a:off x="1034041" y="3376247"/>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The next slides show an overview of one patient journey, including description and diagrams. </a:t>
            </a:r>
          </a:p>
          <a:p>
            <a:pPr marL="0" indent="0">
              <a:buNone/>
            </a:pPr>
            <a:r>
              <a:rPr lang="en-GB" sz="2400" dirty="0"/>
              <a:t>The diagram spans x pages.</a:t>
            </a:r>
          </a:p>
        </p:txBody>
      </p:sp>
      <p:pic>
        <p:nvPicPr>
          <p:cNvPr id="4" name="Picture 3" descr="A green text on a black background&#10;&#10;AI-generated content may be incorrect.">
            <a:extLst>
              <a:ext uri="{FF2B5EF4-FFF2-40B4-BE49-F238E27FC236}">
                <a16:creationId xmlns:a16="http://schemas.microsoft.com/office/drawing/2014/main" id="{670C3B0A-8E6C-B2D1-4030-DBF55A0BD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4192614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B101B-8428-267E-7C13-3AB346C28C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32838-BF52-4196-7AE3-BC9638BAA8F3}"/>
              </a:ext>
            </a:extLst>
          </p:cNvPr>
          <p:cNvSpPr>
            <a:spLocks noGrp="1"/>
          </p:cNvSpPr>
          <p:nvPr>
            <p:ph type="title"/>
          </p:nvPr>
        </p:nvSpPr>
        <p:spPr>
          <a:xfrm>
            <a:off x="838200" y="365126"/>
            <a:ext cx="10515600" cy="818468"/>
          </a:xfrm>
        </p:spPr>
        <p:txBody>
          <a:bodyPr>
            <a:normAutofit/>
          </a:bodyPr>
          <a:lstStyle/>
          <a:p>
            <a:r>
              <a:rPr lang="en-GB" sz="3600" dirty="0"/>
              <a:t>Description of patient journey</a:t>
            </a:r>
            <a:endParaRPr lang="nb-NO" sz="3600" dirty="0"/>
          </a:p>
        </p:txBody>
      </p:sp>
      <p:sp>
        <p:nvSpPr>
          <p:cNvPr id="3" name="Content Placeholder 2">
            <a:extLst>
              <a:ext uri="{FF2B5EF4-FFF2-40B4-BE49-F238E27FC236}">
                <a16:creationId xmlns:a16="http://schemas.microsoft.com/office/drawing/2014/main" id="{95812B71-4332-39AD-B4EE-BD7C91EE83B3}"/>
              </a:ext>
            </a:extLst>
          </p:cNvPr>
          <p:cNvSpPr>
            <a:spLocks noGrp="1"/>
          </p:cNvSpPr>
          <p:nvPr>
            <p:ph idx="1"/>
          </p:nvPr>
        </p:nvSpPr>
        <p:spPr>
          <a:xfrm>
            <a:off x="838200" y="1414329"/>
            <a:ext cx="10515600" cy="4762634"/>
          </a:xfrm>
        </p:spPr>
        <p:txBody>
          <a:bodyPr>
            <a:normAutofit fontScale="85000" lnSpcReduction="20000"/>
          </a:bodyPr>
          <a:lstStyle/>
          <a:p>
            <a:r>
              <a:rPr lang="en-GB" noProof="0" dirty="0"/>
              <a:t>The patient went to the GP due to a cough and was referred to a pulmonologist. The pulmonologist referred the patient to CT imaging. Months after the images were taken, the patient was notified of a potential kidney tumour. New images were taken, and the patient was referred to the Department of Urology at their nearest hospital.</a:t>
            </a:r>
          </a:p>
          <a:p>
            <a:r>
              <a:rPr lang="en-GB" noProof="0" dirty="0"/>
              <a:t>After some back and forth, including a refused referral and several phone calls, the patient was contacted by a doctor at the Department of Urology, and informed about their options. The patient opted for immediate surgery and then received notifications about preoperative assessment and surgery appointments. </a:t>
            </a:r>
          </a:p>
          <a:p>
            <a:r>
              <a:rPr lang="en-GB" noProof="0" dirty="0"/>
              <a:t>Weeks later the patient was admitted to hospital and underwent surgery.  During the stay, the patient met with several nurses and doctors, providing care and information. </a:t>
            </a:r>
          </a:p>
          <a:p>
            <a:r>
              <a:rPr lang="en-GB" noProof="0" dirty="0"/>
              <a:t>Some weeks after surgery, the patient met for a post-operative consultation. During the consultation, the patient was informed that the tumour had been malign but that the surgery had been successful. The patient then received notification of the first half yearly follow up (CT scan). </a:t>
            </a:r>
          </a:p>
          <a:p>
            <a:endParaRPr lang="en-GB" noProof="0" dirty="0"/>
          </a:p>
          <a:p>
            <a:endParaRPr lang="en-GB" noProof="0" dirty="0"/>
          </a:p>
        </p:txBody>
      </p:sp>
    </p:spTree>
    <p:extLst>
      <p:ext uri="{BB962C8B-B14F-4D97-AF65-F5344CB8AC3E}">
        <p14:creationId xmlns:p14="http://schemas.microsoft.com/office/powerpoint/2010/main" val="497772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CA872-E5FC-FF05-4B3E-BEB863FCB5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9E8BB2-A30F-DA72-43EE-7E4932F2DEB6}"/>
              </a:ext>
            </a:extLst>
          </p:cNvPr>
          <p:cNvSpPr>
            <a:spLocks noGrp="1"/>
          </p:cNvSpPr>
          <p:nvPr>
            <p:ph type="title"/>
          </p:nvPr>
        </p:nvSpPr>
        <p:spPr>
          <a:xfrm>
            <a:off x="151255" y="434894"/>
            <a:ext cx="1666528" cy="887129"/>
          </a:xfrm>
        </p:spPr>
        <p:txBody>
          <a:bodyPr>
            <a:noAutofit/>
          </a:bodyPr>
          <a:lstStyle/>
          <a:p>
            <a:r>
              <a:rPr lang="en-GB" sz="1800" dirty="0"/>
              <a:t>Diagram of patient journey (1/7)</a:t>
            </a:r>
            <a:endParaRPr lang="nb-NO" sz="1800" dirty="0"/>
          </a:p>
        </p:txBody>
      </p:sp>
      <p:pic>
        <p:nvPicPr>
          <p:cNvPr id="5" name="Bilde 4">
            <a:extLst>
              <a:ext uri="{FF2B5EF4-FFF2-40B4-BE49-F238E27FC236}">
                <a16:creationId xmlns:a16="http://schemas.microsoft.com/office/drawing/2014/main" id="{029A39C7-6BB4-E724-4ABE-AC1E1EC28521}"/>
              </a:ext>
            </a:extLst>
          </p:cNvPr>
          <p:cNvPicPr>
            <a:picLocks noChangeAspect="1"/>
          </p:cNvPicPr>
          <p:nvPr/>
        </p:nvPicPr>
        <p:blipFill>
          <a:blip r:embed="rId2"/>
          <a:stretch>
            <a:fillRect/>
          </a:stretch>
        </p:blipFill>
        <p:spPr>
          <a:xfrm>
            <a:off x="2209800" y="404777"/>
            <a:ext cx="7772400" cy="6048446"/>
          </a:xfrm>
          <a:prstGeom prst="rect">
            <a:avLst/>
          </a:prstGeom>
        </p:spPr>
      </p:pic>
    </p:spTree>
    <p:extLst>
      <p:ext uri="{BB962C8B-B14F-4D97-AF65-F5344CB8AC3E}">
        <p14:creationId xmlns:p14="http://schemas.microsoft.com/office/powerpoint/2010/main" val="2124165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2C3BD-9F1E-F1F3-1AC3-754FF6EEE134}"/>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9DD40919-0CB9-9A66-A465-121126C25908}"/>
              </a:ext>
            </a:extLst>
          </p:cNvPr>
          <p:cNvSpPr txBox="1">
            <a:spLocks/>
          </p:cNvSpPr>
          <p:nvPr/>
        </p:nvSpPr>
        <p:spPr>
          <a:xfrm>
            <a:off x="151255" y="434894"/>
            <a:ext cx="1666528" cy="8871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Diagram of patient journey (2/7)</a:t>
            </a:r>
            <a:endParaRPr lang="nb-NO" sz="1800" dirty="0"/>
          </a:p>
        </p:txBody>
      </p:sp>
      <p:pic>
        <p:nvPicPr>
          <p:cNvPr id="12" name="Bilde 11">
            <a:extLst>
              <a:ext uri="{FF2B5EF4-FFF2-40B4-BE49-F238E27FC236}">
                <a16:creationId xmlns:a16="http://schemas.microsoft.com/office/drawing/2014/main" id="{58969E64-8411-E1D8-C5F7-4BAAD8361E5F}"/>
              </a:ext>
            </a:extLst>
          </p:cNvPr>
          <p:cNvPicPr>
            <a:picLocks noChangeAspect="1"/>
          </p:cNvPicPr>
          <p:nvPr/>
        </p:nvPicPr>
        <p:blipFill>
          <a:blip r:embed="rId2"/>
          <a:stretch>
            <a:fillRect/>
          </a:stretch>
        </p:blipFill>
        <p:spPr>
          <a:xfrm>
            <a:off x="2539360" y="384094"/>
            <a:ext cx="668484" cy="6069129"/>
          </a:xfrm>
          <a:prstGeom prst="rect">
            <a:avLst/>
          </a:prstGeom>
        </p:spPr>
      </p:pic>
      <p:pic>
        <p:nvPicPr>
          <p:cNvPr id="13" name="Bilde 12">
            <a:extLst>
              <a:ext uri="{FF2B5EF4-FFF2-40B4-BE49-F238E27FC236}">
                <a16:creationId xmlns:a16="http://schemas.microsoft.com/office/drawing/2014/main" id="{E1249B0D-4AAE-B940-0979-DEA0F19DDD86}"/>
              </a:ext>
            </a:extLst>
          </p:cNvPr>
          <p:cNvPicPr>
            <a:picLocks noChangeAspect="1"/>
          </p:cNvPicPr>
          <p:nvPr/>
        </p:nvPicPr>
        <p:blipFill>
          <a:blip r:embed="rId3"/>
          <a:stretch>
            <a:fillRect/>
          </a:stretch>
        </p:blipFill>
        <p:spPr>
          <a:xfrm>
            <a:off x="3207844" y="384093"/>
            <a:ext cx="7798978" cy="6069129"/>
          </a:xfrm>
          <a:prstGeom prst="rect">
            <a:avLst/>
          </a:prstGeom>
        </p:spPr>
      </p:pic>
    </p:spTree>
    <p:extLst>
      <p:ext uri="{BB962C8B-B14F-4D97-AF65-F5344CB8AC3E}">
        <p14:creationId xmlns:p14="http://schemas.microsoft.com/office/powerpoint/2010/main" val="1555744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0AEDC-C3C7-A722-4AEA-8BE93BCE23E8}"/>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7E791A56-6D8B-74E7-B94E-F7F60864F947}"/>
              </a:ext>
            </a:extLst>
          </p:cNvPr>
          <p:cNvSpPr txBox="1">
            <a:spLocks/>
          </p:cNvSpPr>
          <p:nvPr/>
        </p:nvSpPr>
        <p:spPr>
          <a:xfrm>
            <a:off x="151255" y="434894"/>
            <a:ext cx="1666528" cy="8871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Diagram of patient journey (3/7)</a:t>
            </a:r>
            <a:endParaRPr lang="nb-NO" sz="1800" dirty="0"/>
          </a:p>
        </p:txBody>
      </p:sp>
      <p:pic>
        <p:nvPicPr>
          <p:cNvPr id="12" name="Bilde 11">
            <a:extLst>
              <a:ext uri="{FF2B5EF4-FFF2-40B4-BE49-F238E27FC236}">
                <a16:creationId xmlns:a16="http://schemas.microsoft.com/office/drawing/2014/main" id="{B3D2C25E-836C-599D-1228-9D8B6C42FEEC}"/>
              </a:ext>
            </a:extLst>
          </p:cNvPr>
          <p:cNvPicPr>
            <a:picLocks noChangeAspect="1"/>
          </p:cNvPicPr>
          <p:nvPr/>
        </p:nvPicPr>
        <p:blipFill>
          <a:blip r:embed="rId2"/>
          <a:srcRect b="436"/>
          <a:stretch>
            <a:fillRect/>
          </a:stretch>
        </p:blipFill>
        <p:spPr>
          <a:xfrm>
            <a:off x="2476500" y="397342"/>
            <a:ext cx="667844" cy="6050070"/>
          </a:xfrm>
          <a:prstGeom prst="rect">
            <a:avLst/>
          </a:prstGeom>
        </p:spPr>
      </p:pic>
      <p:pic>
        <p:nvPicPr>
          <p:cNvPr id="2" name="Bilde 1">
            <a:extLst>
              <a:ext uri="{FF2B5EF4-FFF2-40B4-BE49-F238E27FC236}">
                <a16:creationId xmlns:a16="http://schemas.microsoft.com/office/drawing/2014/main" id="{816AC05F-2F38-DB1B-6070-9AA89710AAA7}"/>
              </a:ext>
            </a:extLst>
          </p:cNvPr>
          <p:cNvPicPr>
            <a:picLocks noChangeAspect="1"/>
          </p:cNvPicPr>
          <p:nvPr/>
        </p:nvPicPr>
        <p:blipFill>
          <a:blip r:embed="rId3"/>
          <a:srcRect t="218"/>
          <a:stretch>
            <a:fillRect/>
          </a:stretch>
        </p:blipFill>
        <p:spPr>
          <a:xfrm>
            <a:off x="3144344" y="397340"/>
            <a:ext cx="7791511" cy="6050071"/>
          </a:xfrm>
          <a:prstGeom prst="rect">
            <a:avLst/>
          </a:prstGeom>
        </p:spPr>
      </p:pic>
    </p:spTree>
    <p:extLst>
      <p:ext uri="{BB962C8B-B14F-4D97-AF65-F5344CB8AC3E}">
        <p14:creationId xmlns:p14="http://schemas.microsoft.com/office/powerpoint/2010/main" val="1462463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tailEnd type="triangle"/>
        </a:ln>
      </a:spPr>
      <a:bodyPr/>
      <a:lstStyle/>
      <a:style>
        <a:lnRef idx="1">
          <a:schemeClr val="dk1"/>
        </a:lnRef>
        <a:fillRef idx="0">
          <a:schemeClr val="dk1"/>
        </a:fillRef>
        <a:effectRef idx="0">
          <a:schemeClr val="dk1"/>
        </a:effectRef>
        <a:fontRef idx="minor">
          <a:schemeClr val="tx1"/>
        </a:fontRef>
      </a:style>
    </a:lnDef>
    <a:txDef>
      <a:spPr>
        <a:noFill/>
        <a:ln w="12700">
          <a:solidFill>
            <a:schemeClr val="tx1"/>
          </a:solidFill>
        </a:ln>
      </a:spPr>
      <a:bodyPr wrap="square" rtlCol="0">
        <a:spAutoFit/>
      </a:bodyPr>
      <a:lstStyle>
        <a:defPPr algn="l">
          <a:defRPr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3.xml><?xml version="1.0" encoding="utf-8"?>
<a:theme xmlns:a="http://schemas.openxmlformats.org/drawingml/2006/main" name="1_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rpSiteZipContact xmlns="8bbd4995-53b7-43e2-b62f-10947586ac31" xsi:nil="true"/>
    <CorpSiteProjectLeader xmlns="8bbd4995-53b7-43e2-b62f-10947586ac31">
      <UserInfo>
        <DisplayName/>
        <AccountId xsi:nil="true"/>
        <AccountType/>
      </UserInfo>
    </CorpSiteProjectLeader>
    <CorpSiteSubTitle xmlns="8bbd4995-53b7-43e2-b62f-10947586ac31" xsi:nil="true"/>
    <CorpSiteTags xmlns="8bbd4995-53b7-43e2-b62f-10947586ac31" xsi:nil="true"/>
    <CorpSiteISBN xmlns="8bbd4995-53b7-43e2-b62f-10947586ac31" xsi:nil="true"/>
    <CorpSiteAccess xmlns="8bbd4995-53b7-43e2-b62f-10947586ac31">Kun navngitte medlemmer</CorpSiteAccess>
    <CorpWorkflowFeedback xmlns="8bbd4995-53b7-43e2-b62f-10947586ac31" xsi:nil="true"/>
    <CorpSiteRecipientPerson xmlns="8bbd4995-53b7-43e2-b62f-10947586ac31" xsi:nil="true"/>
    <CorpSiteProjectNumber xmlns="8bbd4995-53b7-43e2-b62f-10947586ac31" xsi:nil="true"/>
    <CorpDocInstitute xmlns="8bbd4995-53b7-43e2-b62f-10947586ac31" xsi:nil="true"/>
    <CorpSiteProjectName xmlns="8bbd4995-53b7-43e2-b62f-10947586ac31" xsi:nil="true"/>
    <CorpSiteInstitutePhone xmlns="8bbd4995-53b7-43e2-b62f-10947586ac31" xsi:nil="true"/>
    <CorpWorkflowStatus xmlns="8bbd4995-53b7-43e2-b62f-10947586ac31" xsi:nil="true"/>
    <CorpDocPageClassificationNbNo xmlns="8bbd4995-53b7-43e2-b62f-10947586ac31">Åpen</CorpDocPageClassificationNbNo>
    <CorpDocClassificationEnUs xmlns="8bbd4995-53b7-43e2-b62f-10947586ac31">Unrestricted</CorpDocClassificationEnUs>
    <CorpDocClassificationNbNo xmlns="8bbd4995-53b7-43e2-b62f-10947586ac31">Åpen</CorpDocClassificationNbNo>
    <CorpSiteProjectOwner xmlns="8bbd4995-53b7-43e2-b62f-10947586ac31">
      <UserInfo>
        <DisplayName/>
        <AccountId xsi:nil="true"/>
        <AccountType/>
      </UserInfo>
    </CorpSiteProjectOwner>
    <CorpSiteClassification xmlns="8bbd4995-53b7-43e2-b62f-10947586ac31">Åpen</CorpSiteClassification>
    <CorpSiteInstituteEmail xmlns="8bbd4995-53b7-43e2-b62f-10947586ac31" xsi:nil="true"/>
    <TaxCatchAll xmlns="e17d68e7-3aed-405b-8ea4-7d85968b9974" xsi:nil="true"/>
    <CorpSiteCoAuthors xmlns="8bbd4995-53b7-43e2-b62f-10947586ac31" xsi:nil="true"/>
    <CorpSiteInstituteEnUs xmlns="8bbd4995-53b7-43e2-b62f-10947586ac31" xsi:nil="true"/>
    <CorpSiteDocumentAuthor xmlns="8bbd4995-53b7-43e2-b62f-10947586ac31">
      <UserInfo>
        <DisplayName/>
        <AccountId xsi:nil="true"/>
        <AccountType/>
      </UserInfo>
    </CorpSiteDocumentAuthor>
    <CorpSiteMainAuthors xmlns="8bbd4995-53b7-43e2-b62f-10947586ac31" xsi:nil="true"/>
    <CorpSiteRecipientCompany xmlns="8bbd4995-53b7-43e2-b62f-10947586ac31" xsi:nil="true"/>
    <CorpSiteDocLanguage xmlns="8bbd4995-53b7-43e2-b62f-10947586ac31" xsi:nil="true"/>
    <CorpDocVersion xmlns="8bbd4995-53b7-43e2-b62f-10947586ac31" xsi:nil="true"/>
    <CorpWorkflowApproval xmlns="8bbd4995-53b7-43e2-b62f-10947586ac31" xsi:nil="true"/>
    <CorpSiteZipAddress xmlns="8bbd4995-53b7-43e2-b62f-10947586ac31" xsi:nil="true"/>
    <CorpSiteVATNumber xmlns="8bbd4995-53b7-43e2-b62f-10947586ac31" xsi:nil="true"/>
    <CorpSiteProjectQA xmlns="8bbd4995-53b7-43e2-b62f-10947586ac31">
      <UserInfo>
        <DisplayName/>
        <AccountId xsi:nil="true"/>
        <AccountType/>
      </UserInfo>
    </CorpSiteProjectQA>
    <ArchiveStatus xmlns="8bbd4995-53b7-43e2-b62f-10947586ac31" xsi:nil="true"/>
    <CorpSiteReportNumber xmlns="8bbd4995-53b7-43e2-b62f-10947586ac31" xsi:nil="true"/>
    <CorpSiteOurRef xmlns="8bbd4995-53b7-43e2-b62f-10947586ac31" xsi:nil="true"/>
    <CorpDocPageClassificationEnUs xmlns="8bbd4995-53b7-43e2-b62f-10947586ac31">Unrestricted</CorpDocPageClassificationEnUs>
    <lcf76f155ced4ddcb4097134ff3c332f xmlns="3ba0c5c5-7e56-42de-b0e7-a4e1f6d603bb">
      <Terms xmlns="http://schemas.microsoft.com/office/infopath/2007/PartnerControls"/>
    </lcf76f155ced4ddcb4097134ff3c332f>
    <CorpDocumentDate xmlns="8bbd4995-53b7-43e2-b62f-10947586ac3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Generic document" ma:contentTypeID="0x01010031B82B69D2361148B4D8F7EC156802130800760C9E1DDD1489429E1D84225F39AF65" ma:contentTypeVersion="54" ma:contentTypeDescription="Create a new document." ma:contentTypeScope="" ma:versionID="b74d59f860e38c9019cfd8149fca00ad">
  <xsd:schema xmlns:xsd="http://www.w3.org/2001/XMLSchema" xmlns:xs="http://www.w3.org/2001/XMLSchema" xmlns:p="http://schemas.microsoft.com/office/2006/metadata/properties" xmlns:ns2="8bbd4995-53b7-43e2-b62f-10947586ac31" xmlns:ns3="3ba0c5c5-7e56-42de-b0e7-a4e1f6d603bb" xmlns:ns4="e17d68e7-3aed-405b-8ea4-7d85968b9974" targetNamespace="http://schemas.microsoft.com/office/2006/metadata/properties" ma:root="true" ma:fieldsID="5e476675def862912d8badeb16f180d7" ns2:_="" ns3:_="" ns4:_="">
    <xsd:import namespace="8bbd4995-53b7-43e2-b62f-10947586ac31"/>
    <xsd:import namespace="3ba0c5c5-7e56-42de-b0e7-a4e1f6d603bb"/>
    <xsd:import namespace="e17d68e7-3aed-405b-8ea4-7d85968b9974"/>
    <xsd:element name="properties">
      <xsd:complexType>
        <xsd:sequence>
          <xsd:element name="documentManagement">
            <xsd:complexType>
              <xsd:all>
                <xsd:element ref="ns2:CorpWorkflowStatus" minOccurs="0"/>
                <xsd:element ref="ns2:CorpSiteSubTitle" minOccurs="0"/>
                <xsd:element ref="ns2:CorpSiteAccess" minOccurs="0"/>
                <xsd:element ref="ns2:CorpSiteClassification" minOccurs="0"/>
                <xsd:element ref="ns2:CorpSiteTags" minOccurs="0"/>
                <xsd:element ref="ns2:CorpSiteReportNumber" minOccurs="0"/>
                <xsd:element ref="ns2:CorpSiteISBN" minOccurs="0"/>
                <xsd:element ref="ns2:CorpSiteMainAuthors" minOccurs="0"/>
                <xsd:element ref="ns2:CorpSiteCoAuthors" minOccurs="0"/>
                <xsd:element ref="ns2:CorpSiteRecipientCompany" minOccurs="0"/>
                <xsd:element ref="ns2:CorpSiteRecipientPerson" minOccurs="0"/>
                <xsd:element ref="ns2:CorpSiteOurRef" minOccurs="0"/>
                <xsd:element ref="ns2:CorpSiteZipAddress" minOccurs="0"/>
                <xsd:element ref="ns2:CorpSiteZipContact" minOccurs="0"/>
                <xsd:element ref="ns2:CorpSiteVATNumber" minOccurs="0"/>
                <xsd:element ref="ns2:CorpSiteInstituteEmail" minOccurs="0"/>
                <xsd:element ref="ns2:CorpDocPageClassificationNbNo" minOccurs="0"/>
                <xsd:element ref="ns2:CorpDocClassificationEnUs" minOccurs="0"/>
                <xsd:element ref="ns2:CorpDocPageClassificationEnUs" minOccurs="0"/>
                <xsd:element ref="ns2:CorpDocClassificationNbNo" minOccurs="0"/>
                <xsd:element ref="ns2:CorpSiteInstituteEnUs" minOccurs="0"/>
                <xsd:element ref="ns2:CorpSiteInstitutePhone" minOccurs="0"/>
                <xsd:element ref="ns2:CorpSiteDocLanguage" minOccurs="0"/>
                <xsd:element ref="ns2:CorpDocInstitute" minOccurs="0"/>
                <xsd:element ref="ns2:CorpDocVersion" minOccurs="0"/>
                <xsd:element ref="ns2:CorpSiteDocumentAuthor" minOccurs="0"/>
                <xsd:element ref="ns2:CorpSiteProjectQA" minOccurs="0"/>
                <xsd:element ref="ns2:CorpSiteProjectOwner" minOccurs="0"/>
                <xsd:element ref="ns2:CorpSiteProjectLeader" minOccurs="0"/>
                <xsd:element ref="ns2:ArchiveStatus" minOccurs="0"/>
                <xsd:element ref="ns2:CorpWorkflowFeedback" minOccurs="0"/>
                <xsd:element ref="ns2:CorpSiteProjectNumber" minOccurs="0"/>
                <xsd:element ref="ns2:CorpSiteProjectName"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lcf76f155ced4ddcb4097134ff3c332f" minOccurs="0"/>
                <xsd:element ref="ns4:TaxCatchAll" minOccurs="0"/>
                <xsd:element ref="ns3:MediaServiceObjectDetectorVersions" minOccurs="0"/>
                <xsd:element ref="ns3:MediaServiceSearchProperties" minOccurs="0"/>
                <xsd:element ref="ns3:MediaServiceLocation" minOccurs="0"/>
                <xsd:element ref="ns2:CorpWorkflowApproval" minOccurs="0"/>
                <xsd:element ref="ns2:CorpDocumen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d4995-53b7-43e2-b62f-10947586ac31" elementFormDefault="qualified">
    <xsd:import namespace="http://schemas.microsoft.com/office/2006/documentManagement/types"/>
    <xsd:import namespace="http://schemas.microsoft.com/office/infopath/2007/PartnerControls"/>
    <xsd:element name="CorpWorkflowStatus" ma:index="2" nillable="true" ma:displayName="Workflow Status" ma:internalName="CorpWorkflowStatus">
      <xsd:simpleType>
        <xsd:restriction base="dms:Text">
          <xsd:maxLength value="255"/>
        </xsd:restriction>
      </xsd:simpleType>
    </xsd:element>
    <xsd:element name="CorpSiteSubTitle" ma:index="3" nillable="true" ma:displayName="Sub Title" ma:internalName="CorpSiteSubTitle">
      <xsd:simpleType>
        <xsd:restriction base="dms:Text">
          <xsd:maxLength value="255"/>
        </xsd:restriction>
      </xsd:simpleType>
    </xsd:element>
    <xsd:element name="CorpSiteAccess" ma:index="4" nillable="true" ma:displayName="Access level" ma:default="Kun navngitte medlemmer" ma:format="Dropdown" ma:internalName="CorpSiteAccess">
      <xsd:simpleType>
        <xsd:restriction base="dms:Choice">
          <xsd:enumeration value="Kun navngitte medlemmer"/>
          <xsd:enumeration value="SINTEF"/>
          <xsd:enumeration value="Institutt"/>
          <xsd:enumeration value="Avdeling"/>
          <xsd:maxLength value="255"/>
        </xsd:restriction>
      </xsd:simpleType>
    </xsd:element>
    <xsd:element name="CorpSiteClassification" ma:index="5" nillable="true" ma:displayName="Classification" ma:default="Åpen" ma:internalName="CorpSiteClassification">
      <xsd:simpleType>
        <xsd:restriction base="dms:Choice">
          <xsd:enumeration value="Åpen"/>
          <xsd:enumeration value="Fortrolig"/>
          <xsd:enumeration value="Strengt fortrolig"/>
          <xsd:maxLength value="255"/>
        </xsd:restriction>
      </xsd:simpleType>
    </xsd:element>
    <xsd:element name="CorpSiteTags" ma:index="6" nillable="true" ma:displayName="Tags" ma:internalName="CorpSiteTags">
      <xsd:simpleType>
        <xsd:restriction base="dms:Text">
          <xsd:maxLength value="255"/>
        </xsd:restriction>
      </xsd:simpleType>
    </xsd:element>
    <xsd:element name="CorpSiteReportNumber" ma:index="7" nillable="true" ma:displayName="Report Number" ma:internalName="CorpSiteReportNumber">
      <xsd:simpleType>
        <xsd:restriction base="dms:Text">
          <xsd:maxLength value="255"/>
        </xsd:restriction>
      </xsd:simpleType>
    </xsd:element>
    <xsd:element name="CorpSiteISBN" ma:index="8" nillable="true" ma:displayName="ISBN" ma:internalName="CorpSiteISBN">
      <xsd:simpleType>
        <xsd:restriction base="dms:Text">
          <xsd:maxLength value="255"/>
        </xsd:restriction>
      </xsd:simpleType>
    </xsd:element>
    <xsd:element name="CorpSiteMainAuthors" ma:index="9" nillable="true" ma:displayName="Hovedforfattere" ma:internalName="CorpSiteMainAuthors">
      <xsd:simpleType>
        <xsd:restriction base="dms:Text">
          <xsd:maxLength value="255"/>
        </xsd:restriction>
      </xsd:simpleType>
    </xsd:element>
    <xsd:element name="CorpSiteCoAuthors" ma:index="10" nillable="true" ma:displayName="Co Authors" ma:internalName="CorpSiteCoAuthors">
      <xsd:simpleType>
        <xsd:restriction base="dms:Text">
          <xsd:maxLength value="255"/>
        </xsd:restriction>
      </xsd:simpleType>
    </xsd:element>
    <xsd:element name="CorpSiteRecipientCompany" ma:index="11" nillable="true" ma:displayName="Recipient Company" ma:internalName="CorpSiteRecipientCompany">
      <xsd:simpleType>
        <xsd:restriction base="dms:Text">
          <xsd:maxLength value="255"/>
        </xsd:restriction>
      </xsd:simpleType>
    </xsd:element>
    <xsd:element name="CorpSiteRecipientPerson" ma:index="12" nillable="true" ma:displayName="Recipient Person" ma:internalName="CorpSiteRecipientPerson">
      <xsd:simpleType>
        <xsd:restriction base="dms:Text">
          <xsd:maxLength value="255"/>
        </xsd:restriction>
      </xsd:simpleType>
    </xsd:element>
    <xsd:element name="CorpSiteOurRef" ma:index="13" nillable="true" ma:displayName="Our Ref" ma:internalName="CorpSiteOurRef">
      <xsd:simpleType>
        <xsd:restriction base="dms:Text">
          <xsd:maxLength value="255"/>
        </xsd:restriction>
      </xsd:simpleType>
    </xsd:element>
    <xsd:element name="CorpSiteZipAddress" ma:index="14" nillable="true" ma:displayName="Address" ma:internalName="CorpSiteZipAddress">
      <xsd:simpleType>
        <xsd:restriction base="dms:Note">
          <xsd:maxLength value="255"/>
        </xsd:restriction>
      </xsd:simpleType>
    </xsd:element>
    <xsd:element name="CorpSiteZipContact" ma:index="15" nillable="true" ma:displayName="Contact" ma:internalName="CorpSiteZipContact">
      <xsd:simpleType>
        <xsd:restriction base="dms:Note">
          <xsd:maxLength value="255"/>
        </xsd:restriction>
      </xsd:simpleType>
    </xsd:element>
    <xsd:element name="CorpSiteVATNumber" ma:index="16" nillable="true" ma:displayName="VAT Number" ma:internalName="CorpSiteVATNumber">
      <xsd:simpleType>
        <xsd:restriction base="dms:Text">
          <xsd:maxLength value="255"/>
        </xsd:restriction>
      </xsd:simpleType>
    </xsd:element>
    <xsd:element name="CorpSiteInstituteEmail" ma:index="17" nillable="true" ma:displayName="Email Institute" ma:internalName="CorpSiteInstituteEmail">
      <xsd:simpleType>
        <xsd:restriction base="dms:Text">
          <xsd:maxLength value="255"/>
        </xsd:restriction>
      </xsd:simpleType>
    </xsd:element>
    <xsd:element name="CorpDocPageClassificationNbNo" ma:index="18" nillable="true" ma:displayName="Gradering Denne Siden" ma:default="Åpen" ma:internalName="CorpDocPageClassificationNbNo">
      <xsd:simpleType>
        <xsd:restriction base="dms:Choice">
          <xsd:enumeration value="Åpen"/>
          <xsd:enumeration value="Intern"/>
          <xsd:enumeration value="Fortrolig"/>
          <xsd:enumeration value="Strengt fortrolig"/>
          <xsd:maxLength value="255"/>
        </xsd:restriction>
      </xsd:simpleType>
    </xsd:element>
    <xsd:element name="CorpDocClassificationEnUs" ma:index="19" nillable="true" ma:displayName="Classification" ma:default="Unrestricted" ma:internalName="CorpDocClassificationEnUs">
      <xsd:simpleType>
        <xsd:restriction base="dms:Choice">
          <xsd:enumeration value="Unrestricted"/>
          <xsd:enumeration value="Internal"/>
          <xsd:enumeration value="Restricted"/>
          <xsd:enumeration value="Confidential"/>
          <xsd:maxLength value="255"/>
        </xsd:restriction>
      </xsd:simpleType>
    </xsd:element>
    <xsd:element name="CorpDocPageClassificationEnUs" ma:index="20" nillable="true" ma:displayName="Classification This Page" ma:default="Unrestricted" ma:internalName="CorpDocPageClassificationEnUs">
      <xsd:simpleType>
        <xsd:restriction base="dms:Choice">
          <xsd:enumeration value="Unrestricted"/>
          <xsd:enumeration value="Internal"/>
          <xsd:enumeration value="Restricted"/>
          <xsd:enumeration value="Confidential"/>
          <xsd:maxLength value="255"/>
        </xsd:restriction>
      </xsd:simpleType>
    </xsd:element>
    <xsd:element name="CorpDocClassificationNbNo" ma:index="21" nillable="true" ma:displayName="Gradering" ma:default="Åpen" ma:internalName="CorpDocClassificationNbNo">
      <xsd:simpleType>
        <xsd:restriction base="dms:Choice">
          <xsd:enumeration value="Åpen"/>
          <xsd:enumeration value="Intern"/>
          <xsd:enumeration value="Fortrolig"/>
          <xsd:enumeration value="Strengt fortrolig"/>
          <xsd:maxLength value="255"/>
        </xsd:restriction>
      </xsd:simpleType>
    </xsd:element>
    <xsd:element name="CorpSiteInstituteEnUs" ma:index="22" nillable="true" ma:displayName="InstituteEng" ma:internalName="CorpSiteInstituteEnUs">
      <xsd:simpleType>
        <xsd:restriction base="dms:Text">
          <xsd:maxLength value="255"/>
        </xsd:restriction>
      </xsd:simpleType>
    </xsd:element>
    <xsd:element name="CorpSiteInstitutePhone" ma:index="23" nillable="true" ma:displayName="Phone Instutute" ma:internalName="CorpSiteInstitutePhone">
      <xsd:simpleType>
        <xsd:restriction base="dms:Text">
          <xsd:maxLength value="255"/>
        </xsd:restriction>
      </xsd:simpleType>
    </xsd:element>
    <xsd:element name="CorpSiteDocLanguage" ma:index="24" nillable="true" ma:displayName="Language" ma:internalName="CorpSiteDocLanguage">
      <xsd:simpleType>
        <xsd:restriction base="dms:Text">
          <xsd:maxLength value="255"/>
        </xsd:restriction>
      </xsd:simpleType>
    </xsd:element>
    <xsd:element name="CorpDocInstitute" ma:index="25" nillable="true" ma:displayName="Institute" ma:internalName="CorpDocInstitute">
      <xsd:simpleType>
        <xsd:restriction base="dms:Text">
          <xsd:maxLength value="255"/>
        </xsd:restriction>
      </xsd:simpleType>
    </xsd:element>
    <xsd:element name="CorpDocVersion" ma:index="26" nillable="true" ma:displayName="Version" ma:internalName="CorpDocVersion">
      <xsd:simpleType>
        <xsd:restriction base="dms:Text">
          <xsd:maxLength value="255"/>
        </xsd:restriction>
      </xsd:simpleType>
    </xsd:element>
    <xsd:element name="CorpSiteDocumentAuthor" ma:index="27" nillable="true" ma:displayName="Document Author" ma:hidden="true" ma:internalName="CorpSiteDocum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QA" ma:index="32" nillable="true" ma:displayName="QA" ma:list="UserInfo" ma:SharePointGroup="0" ma:internalName="CorpSiteProjectQA"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Owner" ma:index="33" nillable="true" ma:displayName="Project Owner" ma:list="UserInfo" ma:SharePointGroup="0" ma:internalName="CorpSiteProjec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Leader" ma:index="34" nillable="true" ma:displayName="Project Leader" ma:list="UserInfo" ma:SharePointGroup="0" ma:internalName="CorpSiteProjectLead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rchiveStatus" ma:index="36" nillable="true" ma:displayName="Archive Status" ma:internalName="ArchiveStatus">
      <xsd:simpleType>
        <xsd:restriction base="dms:Text">
          <xsd:maxLength value="255"/>
        </xsd:restriction>
      </xsd:simpleType>
    </xsd:element>
    <xsd:element name="CorpWorkflowFeedback" ma:index="37" nillable="true" ma:displayName="Reviewal Status" ma:internalName="CorpWorkflowFeedback">
      <xsd:simpleType>
        <xsd:restriction base="dms:Text">
          <xsd:maxLength value="255"/>
        </xsd:restriction>
      </xsd:simpleType>
    </xsd:element>
    <xsd:element name="CorpSiteProjectNumber" ma:index="39" nillable="true" ma:displayName="Project Number" ma:default="" ma:internalName="CorpSiteProjectNumber">
      <xsd:simpleType>
        <xsd:restriction base="dms:Text">
          <xsd:maxLength value="255"/>
        </xsd:restriction>
      </xsd:simpleType>
    </xsd:element>
    <xsd:element name="CorpSiteProjectName" ma:index="40" nillable="true" ma:displayName="Project Name" ma:internalName="CorpSiteProjectName">
      <xsd:simpleType>
        <xsd:restriction base="dms:Text">
          <xsd:maxLength value="255"/>
        </xsd:restriction>
      </xsd:simpleType>
    </xsd:element>
    <xsd:element name="CorpWorkflowApproval" ma:index="59" nillable="true" ma:displayName="Approval Status" ma:internalName="CorpWorkflowApproval">
      <xsd:simpleType>
        <xsd:restriction base="dms:Text">
          <xsd:maxLength value="255"/>
        </xsd:restriction>
      </xsd:simpleType>
    </xsd:element>
    <xsd:element name="CorpDocumentDate" ma:index="60" nillable="true" ma:displayName="Dokumentdato" ma:internalName="CorpDocument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a0c5c5-7e56-42de-b0e7-a4e1f6d603bb"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DateTaken" ma:index="43" nillable="true" ma:displayName="MediaServiceDateTaken" ma:hidden="true" ma:internalName="MediaServiceDateTaken" ma:readOnly="true">
      <xsd:simpleType>
        <xsd:restriction base="dms:Text"/>
      </xsd:simpleType>
    </xsd:element>
    <xsd:element name="MediaLengthInSeconds" ma:index="44" nillable="true" ma:displayName="Length (seconds)" ma:internalName="MediaLengthInSeconds" ma:readOnly="true">
      <xsd:simpleType>
        <xsd:restriction base="dms:Unknown"/>
      </xsd:simpleType>
    </xsd:element>
    <xsd:element name="MediaServiceAutoKeyPoints" ma:index="45" nillable="true" ma:displayName="MediaServiceAutoKeyPoints" ma:hidden="true" ma:internalName="MediaServiceAutoKeyPoints" ma:readOnly="true">
      <xsd:simpleType>
        <xsd:restriction base="dms:Note"/>
      </xsd:simpleType>
    </xsd:element>
    <xsd:element name="MediaServiceKeyPoints" ma:index="46" nillable="true" ma:displayName="KeyPoints" ma:internalName="MediaServiceKeyPoints" ma:readOnly="true">
      <xsd:simpleType>
        <xsd:restriction base="dms:Note">
          <xsd:maxLength value="255"/>
        </xsd:restriction>
      </xsd:simpleType>
    </xsd:element>
    <xsd:element name="MediaServiceAutoTags" ma:index="47" nillable="true" ma:displayName="Tags" ma:internalName="MediaServiceAutoTags" ma:readOnly="true">
      <xsd:simpleType>
        <xsd:restriction base="dms:Text"/>
      </xsd:simpleType>
    </xsd:element>
    <xsd:element name="MediaServiceOCR" ma:index="48" nillable="true" ma:displayName="Extracted Text" ma:internalName="MediaServiceOCR" ma:readOnly="true">
      <xsd:simpleType>
        <xsd:restriction base="dms:Note">
          <xsd:maxLength value="255"/>
        </xsd:restriction>
      </xsd:simpleType>
    </xsd:element>
    <xsd:element name="MediaServiceGenerationTime" ma:index="49" nillable="true" ma:displayName="MediaServiceGenerationTime" ma:hidden="true" ma:internalName="MediaServiceGenerationTime" ma:readOnly="true">
      <xsd:simpleType>
        <xsd:restriction base="dms:Text"/>
      </xsd:simpleType>
    </xsd:element>
    <xsd:element name="MediaServiceEventHashCode" ma:index="50" nillable="true" ma:displayName="MediaServiceEventHashCode" ma:hidden="true" ma:internalName="MediaServiceEventHashCode" ma:readOnly="true">
      <xsd:simpleType>
        <xsd:restriction base="dms:Text"/>
      </xsd:simpleType>
    </xsd:element>
    <xsd:element name="lcf76f155ced4ddcb4097134ff3c332f" ma:index="54" nillable="true" ma:taxonomy="true" ma:internalName="lcf76f155ced4ddcb4097134ff3c332f" ma:taxonomyFieldName="MediaServiceImageTags" ma:displayName="Image Tags" ma:readOnly="false" ma:fieldId="{5cf76f15-5ced-4ddc-b409-7134ff3c332f}" ma:taxonomyMulti="true" ma:sspId="322a372c-f9c2-4fd8-9939-aea158435b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56" nillable="true" ma:displayName="MediaServiceObjectDetectorVersions" ma:hidden="true" ma:indexed="true" ma:internalName="MediaServiceObjectDetectorVersions" ma:readOnly="true">
      <xsd:simpleType>
        <xsd:restriction base="dms:Text"/>
      </xsd:simpleType>
    </xsd:element>
    <xsd:element name="MediaServiceSearchProperties" ma:index="57" nillable="true" ma:displayName="MediaServiceSearchProperties" ma:hidden="true" ma:internalName="MediaServiceSearchProperties" ma:readOnly="true">
      <xsd:simpleType>
        <xsd:restriction base="dms:Note"/>
      </xsd:simpleType>
    </xsd:element>
    <xsd:element name="MediaServiceLocation" ma:index="5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7d68e7-3aed-405b-8ea4-7d85968b9974" elementFormDefault="qualified">
    <xsd:import namespace="http://schemas.microsoft.com/office/2006/documentManagement/types"/>
    <xsd:import namespace="http://schemas.microsoft.com/office/infopath/2007/PartnerControls"/>
    <xsd:element name="SharedWithUsers" ma:index="5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2" nillable="true" ma:displayName="Shared With Details" ma:internalName="SharedWithDetails" ma:readOnly="true">
      <xsd:simpleType>
        <xsd:restriction base="dms:Note">
          <xsd:maxLength value="255"/>
        </xsd:restriction>
      </xsd:simpleType>
    </xsd:element>
    <xsd:element name="TaxCatchAll" ma:index="55" nillable="true" ma:displayName="Taxonomy Catch All Column" ma:hidden="true" ma:list="{1c6cceff-e09c-4d6b-87d4-1eb21f240f7b}" ma:internalName="TaxCatchAll" ma:showField="CatchAllData" ma:web="e17d68e7-3aed-405b-8ea4-7d85968b99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3593F8-BB7E-4334-A336-9BBD1F441E6A}">
  <ds:schemaRefs>
    <ds:schemaRef ds:uri="http://schemas.microsoft.com/sharepoint/v3/contenttype/forms"/>
  </ds:schemaRefs>
</ds:datastoreItem>
</file>

<file path=customXml/itemProps2.xml><?xml version="1.0" encoding="utf-8"?>
<ds:datastoreItem xmlns:ds="http://schemas.openxmlformats.org/officeDocument/2006/customXml" ds:itemID="{E0C5171B-1060-42CB-9782-65684B412A21}">
  <ds:schemaRefs>
    <ds:schemaRef ds:uri="http://purl.org/dc/terms/"/>
    <ds:schemaRef ds:uri="http://purl.org/dc/elements/1.1/"/>
    <ds:schemaRef ds:uri="http://schemas.microsoft.com/office/2006/metadata/properties"/>
    <ds:schemaRef ds:uri="3ba0c5c5-7e56-42de-b0e7-a4e1f6d603bb"/>
    <ds:schemaRef ds:uri="e17d68e7-3aed-405b-8ea4-7d85968b9974"/>
    <ds:schemaRef ds:uri="http://schemas.microsoft.com/office/2006/documentManagement/types"/>
    <ds:schemaRef ds:uri="http://schemas.microsoft.com/office/infopath/2007/PartnerControls"/>
    <ds:schemaRef ds:uri="http://schemas.openxmlformats.org/package/2006/metadata/core-properties"/>
    <ds:schemaRef ds:uri="8bbd4995-53b7-43e2-b62f-10947586ac31"/>
    <ds:schemaRef ds:uri="http://www.w3.org/XML/1998/namespace"/>
    <ds:schemaRef ds:uri="http://purl.org/dc/dcmitype/"/>
  </ds:schemaRefs>
</ds:datastoreItem>
</file>

<file path=customXml/itemProps3.xml><?xml version="1.0" encoding="utf-8"?>
<ds:datastoreItem xmlns:ds="http://schemas.openxmlformats.org/officeDocument/2006/customXml" ds:itemID="{CC2CB239-EFC1-451F-B9C3-A390A400EB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bd4995-53b7-43e2-b62f-10947586ac31"/>
    <ds:schemaRef ds:uri="3ba0c5c5-7e56-42de-b0e7-a4e1f6d603bb"/>
    <ds:schemaRef ds:uri="e17d68e7-3aed-405b-8ea4-7d85968b99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e68ff4-e554-434b-b800-e36c930c6276}" enabled="1" method="Standard" siteId="{e1f00f39-6041-45b0-b309-e0210d8b32af}" removed="0"/>
</clbl:labelList>
</file>

<file path=docProps/app.xml><?xml version="1.0" encoding="utf-8"?>
<Properties xmlns="http://schemas.openxmlformats.org/officeDocument/2006/extended-properties" xmlns:vt="http://schemas.openxmlformats.org/officeDocument/2006/docPropsVTypes">
  <TotalTime>1476</TotalTime>
  <Words>496</Words>
  <Application>Microsoft Office PowerPoint</Application>
  <PresentationFormat>Widescreen</PresentationFormat>
  <Paragraphs>57</Paragraphs>
  <Slides>13</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Calibri Light</vt:lpstr>
      <vt:lpstr>Wingdings</vt:lpstr>
      <vt:lpstr>Office Theme</vt:lpstr>
      <vt:lpstr>SINTEF Lys</vt:lpstr>
      <vt:lpstr>1_SINTEF Lys</vt:lpstr>
      <vt:lpstr>Kidney cancer patient journey </vt:lpstr>
      <vt:lpstr>PowerPoint Presentation</vt:lpstr>
      <vt:lpstr>PowerPoint Presentation</vt:lpstr>
      <vt:lpstr>PowerPoint Presentation</vt:lpstr>
      <vt:lpstr>PowerPoint Presentation</vt:lpstr>
      <vt:lpstr>Description of patient journey</vt:lpstr>
      <vt:lpstr>Diagram of patient journey (1/7)</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Ragnhild Halvorsrud</dc:creator>
  <cp:lastModifiedBy>Ragnhild Halvorsrud</cp:lastModifiedBy>
  <cp:revision>2</cp:revision>
  <cp:lastPrinted>2025-03-11T14:07:34Z</cp:lastPrinted>
  <dcterms:created xsi:type="dcterms:W3CDTF">2023-10-26T12:36:45Z</dcterms:created>
  <dcterms:modified xsi:type="dcterms:W3CDTF">2025-10-19T19:20:36Z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0x01010031B82B69D2361148B4D8F7EC156802130800760C9E1DDD1489429E1D84225F39AF65</vt:lpwstr>
  </property>
  <property fmtid="{D5CDD505-2E9C-101B-9397-08002B2CF9AE}" pid="3" name="MediaServiceImageTags">
    <vt:lpwstr/>
  </property>
</Properties>
</file>