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changesInfos/changesInfo1.xml" ContentType="application/vnd.ms-powerpoint.changes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Override PartName="/docMetadata/LabelInfo.xml" ContentType="application/vnd.ms-office.classificationlabel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5" Type="http://schemas.microsoft.com/office/2020/02/relationships/classificationlabels" Target="docMetadata/LabelInfo.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1" r:id="rId5"/>
    <p:sldMasterId id="2147483675" r:id="rId6"/>
  </p:sldMasterIdLst>
  <p:notesMasterIdLst>
    <p:notesMasterId r:id="rId17"/>
  </p:notesMasterIdLst>
  <p:sldIdLst>
    <p:sldId id="3948" r:id="rId7"/>
    <p:sldId id="3966" r:id="rId8"/>
    <p:sldId id="3975" r:id="rId9"/>
    <p:sldId id="3971" r:id="rId10"/>
    <p:sldId id="3980" r:id="rId11"/>
    <p:sldId id="3963" r:id="rId12"/>
    <p:sldId id="3960" r:id="rId13"/>
    <p:sldId id="3981" r:id="rId14"/>
    <p:sldId id="3983" r:id="rId15"/>
    <p:sldId id="3982" r:id="rId16"/>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929" userDrawn="1">
          <p15:clr>
            <a:srgbClr val="A4A3A4"/>
          </p15:clr>
        </p15:guide>
        <p15:guide id="2" pos="597" userDrawn="1">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2AA963"/>
    <a:srgbClr val="7EC376"/>
    <a:srgbClr val="5B9BD5"/>
    <a:srgbClr val="A6C9E8"/>
    <a:srgbClr val="FFCCCC"/>
    <a:srgbClr val="9999FF"/>
    <a:srgbClr val="C8E6C9"/>
    <a:srgbClr val="FF99FF"/>
    <a:srgbClr val="4472C4"/>
    <a:srgbClr val="F7F7FE"/>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67"/>
    <p:restoredTop sz="94610"/>
  </p:normalViewPr>
  <p:slideViewPr>
    <p:cSldViewPr snapToGrid="0">
      <p:cViewPr varScale="1">
        <p:scale>
          <a:sx n="145" d="100"/>
          <a:sy n="145" d="100"/>
        </p:scale>
        <p:origin x="668" y="96"/>
      </p:cViewPr>
      <p:guideLst>
        <p:guide orient="horz" pos="3929"/>
        <p:guide pos="597"/>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2.xml"/><Relationship Id="rId13" Type="http://schemas.openxmlformats.org/officeDocument/2006/relationships/slide" Target="slides/slide7.xml"/><Relationship Id="rId18" Type="http://schemas.openxmlformats.org/officeDocument/2006/relationships/presProps" Target="presProps.xml"/><Relationship Id="rId3" Type="http://schemas.openxmlformats.org/officeDocument/2006/relationships/customXml" Target="../customXml/item3.xml"/><Relationship Id="rId21" Type="http://schemas.openxmlformats.org/officeDocument/2006/relationships/tableStyles" Target="tableStyles.xml"/><Relationship Id="rId7" Type="http://schemas.openxmlformats.org/officeDocument/2006/relationships/slide" Target="slides/slide1.xml"/><Relationship Id="rId12" Type="http://schemas.openxmlformats.org/officeDocument/2006/relationships/slide" Target="slides/slide6.xml"/><Relationship Id="rId17"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0.xml"/><Relationship Id="rId20"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5.xml"/><Relationship Id="rId5" Type="http://schemas.openxmlformats.org/officeDocument/2006/relationships/slideMaster" Target="slideMasters/slideMaster2.xml"/><Relationship Id="rId15" Type="http://schemas.openxmlformats.org/officeDocument/2006/relationships/slide" Target="slides/slide9.xml"/><Relationship Id="rId10" Type="http://schemas.openxmlformats.org/officeDocument/2006/relationships/slide" Target="slides/slide4.xml"/><Relationship Id="rId19"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3.xml"/><Relationship Id="rId14" Type="http://schemas.openxmlformats.org/officeDocument/2006/relationships/slide" Target="slides/slide8.xml"/><Relationship Id="rId22" Type="http://schemas.microsoft.com/office/2016/11/relationships/changesInfo" Target="changesInfos/changesInfo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nna Grøndahl Larsen" userId="d603ec3f-13ff-4bd3-8eb6-83feeb9fc8d3" providerId="ADAL" clId="{9274D098-26D5-521D-9142-F68C629CF6FA}"/>
    <pc:docChg chg="undo redo custSel addSld delSld modSld">
      <pc:chgData name="Anna Grøndahl Larsen" userId="d603ec3f-13ff-4bd3-8eb6-83feeb9fc8d3" providerId="ADAL" clId="{9274D098-26D5-521D-9142-F68C629CF6FA}" dt="2025-09-26T06:54:08.069" v="233" actId="20577"/>
      <pc:docMkLst>
        <pc:docMk/>
      </pc:docMkLst>
      <pc:sldChg chg="modSp mod">
        <pc:chgData name="Anna Grøndahl Larsen" userId="d603ec3f-13ff-4bd3-8eb6-83feeb9fc8d3" providerId="ADAL" clId="{9274D098-26D5-521D-9142-F68C629CF6FA}" dt="2025-09-24T13:38:49.735" v="205" actId="20577"/>
        <pc:sldMkLst>
          <pc:docMk/>
          <pc:sldMk cId="3354769652" sldId="3948"/>
        </pc:sldMkLst>
        <pc:spChg chg="mod">
          <ac:chgData name="Anna Grøndahl Larsen" userId="d603ec3f-13ff-4bd3-8eb6-83feeb9fc8d3" providerId="ADAL" clId="{9274D098-26D5-521D-9142-F68C629CF6FA}" dt="2025-09-24T13:38:49.735" v="205" actId="20577"/>
          <ac:spMkLst>
            <pc:docMk/>
            <pc:sldMk cId="3354769652" sldId="3948"/>
            <ac:spMk id="3" creationId="{FEA76CFE-5A64-516F-2FC4-A4B911AAFEF8}"/>
          </ac:spMkLst>
        </pc:spChg>
      </pc:sldChg>
      <pc:sldChg chg="addSp delSp modSp mod">
        <pc:chgData name="Anna Grøndahl Larsen" userId="d603ec3f-13ff-4bd3-8eb6-83feeb9fc8d3" providerId="ADAL" clId="{9274D098-26D5-521D-9142-F68C629CF6FA}" dt="2025-09-24T13:38:59.869" v="206" actId="1076"/>
        <pc:sldMkLst>
          <pc:docMk/>
          <pc:sldMk cId="2124165618" sldId="3960"/>
        </pc:sldMkLst>
        <pc:spChg chg="mod">
          <ac:chgData name="Anna Grøndahl Larsen" userId="d603ec3f-13ff-4bd3-8eb6-83feeb9fc8d3" providerId="ADAL" clId="{9274D098-26D5-521D-9142-F68C629CF6FA}" dt="2025-09-24T13:35:55.956" v="147" actId="20577"/>
          <ac:spMkLst>
            <pc:docMk/>
            <pc:sldMk cId="2124165618" sldId="3960"/>
            <ac:spMk id="2" creationId="{D19E8BB2-A30F-DA72-43EE-7E4932F2DEB6}"/>
          </ac:spMkLst>
        </pc:spChg>
        <pc:picChg chg="add mod">
          <ac:chgData name="Anna Grøndahl Larsen" userId="d603ec3f-13ff-4bd3-8eb6-83feeb9fc8d3" providerId="ADAL" clId="{9274D098-26D5-521D-9142-F68C629CF6FA}" dt="2025-09-24T13:38:59.869" v="206" actId="1076"/>
          <ac:picMkLst>
            <pc:docMk/>
            <pc:sldMk cId="2124165618" sldId="3960"/>
            <ac:picMk id="4" creationId="{2909294E-30E9-4789-BED2-9CCCDD1E8A17}"/>
          </ac:picMkLst>
        </pc:picChg>
      </pc:sldChg>
      <pc:sldChg chg="modSp mod">
        <pc:chgData name="Anna Grøndahl Larsen" userId="d603ec3f-13ff-4bd3-8eb6-83feeb9fc8d3" providerId="ADAL" clId="{9274D098-26D5-521D-9142-F68C629CF6FA}" dt="2025-09-24T13:37:25.211" v="181" actId="27636"/>
        <pc:sldMkLst>
          <pc:docMk/>
          <pc:sldMk cId="497772767" sldId="3963"/>
        </pc:sldMkLst>
        <pc:spChg chg="mod">
          <ac:chgData name="Anna Grøndahl Larsen" userId="d603ec3f-13ff-4bd3-8eb6-83feeb9fc8d3" providerId="ADAL" clId="{9274D098-26D5-521D-9142-F68C629CF6FA}" dt="2025-09-24T13:37:25.211" v="181" actId="27636"/>
          <ac:spMkLst>
            <pc:docMk/>
            <pc:sldMk cId="497772767" sldId="3963"/>
            <ac:spMk id="3" creationId="{95812B71-4332-39AD-B4EE-BD7C91EE83B3}"/>
          </ac:spMkLst>
        </pc:spChg>
      </pc:sldChg>
      <pc:sldChg chg="modSp mod">
        <pc:chgData name="Anna Grøndahl Larsen" userId="d603ec3f-13ff-4bd3-8eb6-83feeb9fc8d3" providerId="ADAL" clId="{9274D098-26D5-521D-9142-F68C629CF6FA}" dt="2025-09-24T13:39:52.293" v="225" actId="13926"/>
        <pc:sldMkLst>
          <pc:docMk/>
          <pc:sldMk cId="3291636618" sldId="3966"/>
        </pc:sldMkLst>
        <pc:spChg chg="mod">
          <ac:chgData name="Anna Grøndahl Larsen" userId="d603ec3f-13ff-4bd3-8eb6-83feeb9fc8d3" providerId="ADAL" clId="{9274D098-26D5-521D-9142-F68C629CF6FA}" dt="2025-09-24T13:39:52.293" v="225" actId="13926"/>
          <ac:spMkLst>
            <pc:docMk/>
            <pc:sldMk cId="3291636618" sldId="3966"/>
            <ac:spMk id="18" creationId="{B9AF8891-86AC-0A1A-CC76-0E99C4AFD889}"/>
          </ac:spMkLst>
        </pc:spChg>
      </pc:sldChg>
      <pc:sldChg chg="addSp delSp modSp new mod">
        <pc:chgData name="Anna Grøndahl Larsen" userId="d603ec3f-13ff-4bd3-8eb6-83feeb9fc8d3" providerId="ADAL" clId="{9274D098-26D5-521D-9142-F68C629CF6FA}" dt="2025-09-24T13:35:53.421" v="145" actId="20577"/>
        <pc:sldMkLst>
          <pc:docMk/>
          <pc:sldMk cId="3146414301" sldId="3981"/>
        </pc:sldMkLst>
        <pc:spChg chg="mod">
          <ac:chgData name="Anna Grøndahl Larsen" userId="d603ec3f-13ff-4bd3-8eb6-83feeb9fc8d3" providerId="ADAL" clId="{9274D098-26D5-521D-9142-F68C629CF6FA}" dt="2025-09-24T13:35:53.421" v="145" actId="20577"/>
          <ac:spMkLst>
            <pc:docMk/>
            <pc:sldMk cId="3146414301" sldId="3981"/>
            <ac:spMk id="2" creationId="{DE7EE346-E91B-1658-3358-CB577314E3CF}"/>
          </ac:spMkLst>
        </pc:spChg>
        <pc:picChg chg="add mod">
          <ac:chgData name="Anna Grøndahl Larsen" userId="d603ec3f-13ff-4bd3-8eb6-83feeb9fc8d3" providerId="ADAL" clId="{9274D098-26D5-521D-9142-F68C629CF6FA}" dt="2025-09-24T13:31:06.206" v="107" actId="14100"/>
          <ac:picMkLst>
            <pc:docMk/>
            <pc:sldMk cId="3146414301" sldId="3981"/>
            <ac:picMk id="3" creationId="{472346B7-826C-CE9A-9405-595608E15E34}"/>
          </ac:picMkLst>
        </pc:picChg>
        <pc:picChg chg="add mod">
          <ac:chgData name="Anna Grøndahl Larsen" userId="d603ec3f-13ff-4bd3-8eb6-83feeb9fc8d3" providerId="ADAL" clId="{9274D098-26D5-521D-9142-F68C629CF6FA}" dt="2025-09-24T13:31:01.958" v="105" actId="14100"/>
          <ac:picMkLst>
            <pc:docMk/>
            <pc:sldMk cId="3146414301" sldId="3981"/>
            <ac:picMk id="4" creationId="{9E43D145-9673-FA6E-D8C8-A6FC70BBF74D}"/>
          </ac:picMkLst>
        </pc:picChg>
      </pc:sldChg>
      <pc:sldChg chg="addSp delSp modSp new mod">
        <pc:chgData name="Anna Grøndahl Larsen" userId="d603ec3f-13ff-4bd3-8eb6-83feeb9fc8d3" providerId="ADAL" clId="{9274D098-26D5-521D-9142-F68C629CF6FA}" dt="2025-09-26T06:54:08.069" v="233" actId="20577"/>
        <pc:sldMkLst>
          <pc:docMk/>
          <pc:sldMk cId="4273133851" sldId="3982"/>
        </pc:sldMkLst>
        <pc:spChg chg="add mod">
          <ac:chgData name="Anna Grøndahl Larsen" userId="d603ec3f-13ff-4bd3-8eb6-83feeb9fc8d3" providerId="ADAL" clId="{9274D098-26D5-521D-9142-F68C629CF6FA}" dt="2025-09-26T06:54:08.069" v="233" actId="20577"/>
          <ac:spMkLst>
            <pc:docMk/>
            <pc:sldMk cId="4273133851" sldId="3982"/>
            <ac:spMk id="10" creationId="{68066C9B-B181-E0A0-ACF2-4808DDB832CA}"/>
          </ac:spMkLst>
        </pc:spChg>
        <pc:picChg chg="add mod">
          <ac:chgData name="Anna Grøndahl Larsen" userId="d603ec3f-13ff-4bd3-8eb6-83feeb9fc8d3" providerId="ADAL" clId="{9274D098-26D5-521D-9142-F68C629CF6FA}" dt="2025-09-26T06:53:54.805" v="231" actId="1076"/>
          <ac:picMkLst>
            <pc:docMk/>
            <pc:sldMk cId="4273133851" sldId="3982"/>
            <ac:picMk id="8" creationId="{8A39774A-7372-59C9-4ED3-D4164E0577CC}"/>
          </ac:picMkLst>
        </pc:picChg>
        <pc:picChg chg="add mod">
          <ac:chgData name="Anna Grøndahl Larsen" userId="d603ec3f-13ff-4bd3-8eb6-83feeb9fc8d3" providerId="ADAL" clId="{9274D098-26D5-521D-9142-F68C629CF6FA}" dt="2025-09-26T06:53:47.183" v="230" actId="14100"/>
          <ac:picMkLst>
            <pc:docMk/>
            <pc:sldMk cId="4273133851" sldId="3982"/>
            <ac:picMk id="9" creationId="{D507FE88-0054-0AD1-D4D1-27D8A5677685}"/>
          </ac:picMkLst>
        </pc:picChg>
      </pc:sldChg>
      <pc:sldChg chg="addSp delSp modSp new mod">
        <pc:chgData name="Anna Grøndahl Larsen" userId="d603ec3f-13ff-4bd3-8eb6-83feeb9fc8d3" providerId="ADAL" clId="{9274D098-26D5-521D-9142-F68C629CF6FA}" dt="2025-09-24T13:35:50.748" v="143" actId="20577"/>
        <pc:sldMkLst>
          <pc:docMk/>
          <pc:sldMk cId="2413223135" sldId="3983"/>
        </pc:sldMkLst>
        <pc:spChg chg="mod">
          <ac:chgData name="Anna Grøndahl Larsen" userId="d603ec3f-13ff-4bd3-8eb6-83feeb9fc8d3" providerId="ADAL" clId="{9274D098-26D5-521D-9142-F68C629CF6FA}" dt="2025-09-24T13:35:50.748" v="143" actId="20577"/>
          <ac:spMkLst>
            <pc:docMk/>
            <pc:sldMk cId="2413223135" sldId="3983"/>
            <ac:spMk id="2" creationId="{66D446AB-60FF-ABB9-E7DC-5C8FCD6754C8}"/>
          </ac:spMkLst>
        </pc:spChg>
        <pc:picChg chg="add mod">
          <ac:chgData name="Anna Grøndahl Larsen" userId="d603ec3f-13ff-4bd3-8eb6-83feeb9fc8d3" providerId="ADAL" clId="{9274D098-26D5-521D-9142-F68C629CF6FA}" dt="2025-09-24T13:32:48.723" v="125" actId="14100"/>
          <ac:picMkLst>
            <pc:docMk/>
            <pc:sldMk cId="2413223135" sldId="3983"/>
            <ac:picMk id="3" creationId="{0C6E3143-373F-F4FA-4244-840FB2CFAA61}"/>
          </ac:picMkLst>
        </pc:picChg>
        <pc:picChg chg="add mod">
          <ac:chgData name="Anna Grøndahl Larsen" userId="d603ec3f-13ff-4bd3-8eb6-83feeb9fc8d3" providerId="ADAL" clId="{9274D098-26D5-521D-9142-F68C629CF6FA}" dt="2025-09-24T13:32:45.906" v="124" actId="14100"/>
          <ac:picMkLst>
            <pc:docMk/>
            <pc:sldMk cId="2413223135" sldId="3983"/>
            <ac:picMk id="4" creationId="{33BD3C72-D743-6BF5-0706-44CF1D1DFA32}"/>
          </ac:picMkLst>
        </pc:picChg>
      </pc:sldChg>
    </pc:docChg>
  </pc:docChgLst>
  <pc:docChgLst>
    <pc:chgData name="Ragnhild Halvorsrud" userId="917ea340-fd63-490f-a7db-68428d24cf32" providerId="ADAL" clId="{6FA999E9-229C-4E9A-8ABA-655365537A19}"/>
    <pc:docChg chg="delSld">
      <pc:chgData name="Ragnhild Halvorsrud" userId="917ea340-fd63-490f-a7db-68428d24cf32" providerId="ADAL" clId="{6FA999E9-229C-4E9A-8ABA-655365537A19}" dt="2025-10-10T12:42:50.245" v="0" actId="47"/>
      <pc:docMkLst>
        <pc:docMk/>
      </pc:docMkLst>
      <pc:sldChg chg="del">
        <pc:chgData name="Ragnhild Halvorsrud" userId="917ea340-fd63-490f-a7db-68428d24cf32" providerId="ADAL" clId="{6FA999E9-229C-4E9A-8ABA-655365537A19}" dt="2025-10-10T12:42:50.245" v="0" actId="47"/>
        <pc:sldMkLst>
          <pc:docMk/>
          <pc:sldMk cId="3038358348" sldId="3970"/>
        </pc:sldMkLst>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49688" y="0"/>
            <a:ext cx="2946400" cy="496888"/>
          </a:xfrm>
          <a:prstGeom prst="rect">
            <a:avLst/>
          </a:prstGeom>
        </p:spPr>
        <p:txBody>
          <a:bodyPr vert="horz" lIns="91440" tIns="45720" rIns="91440" bIns="45720" rtlCol="0"/>
          <a:lstStyle>
            <a:lvl1pPr algn="r">
              <a:defRPr sz="1200"/>
            </a:lvl1pPr>
          </a:lstStyle>
          <a:p>
            <a:fld id="{BA07633C-3AA1-4874-9D0B-76E6150BAF9F}" type="datetimeFigureOut">
              <a:rPr lang="en-GB" smtClean="0"/>
              <a:t>10/10/2025</a:t>
            </a:fld>
            <a:endParaRPr lang="en-GB"/>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450" y="4776788"/>
            <a:ext cx="5438775" cy="3908425"/>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29750"/>
            <a:ext cx="2946400" cy="496888"/>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49688" y="9429750"/>
            <a:ext cx="2946400" cy="496888"/>
          </a:xfrm>
          <a:prstGeom prst="rect">
            <a:avLst/>
          </a:prstGeom>
        </p:spPr>
        <p:txBody>
          <a:bodyPr vert="horz" lIns="91440" tIns="45720" rIns="91440" bIns="45720" rtlCol="0" anchor="b"/>
          <a:lstStyle>
            <a:lvl1pPr algn="r">
              <a:defRPr sz="1200"/>
            </a:lvl1pPr>
          </a:lstStyle>
          <a:p>
            <a:fld id="{BCC21B66-EEAF-4134-B938-41A5B9977DC7}" type="slidenum">
              <a:rPr lang="en-GB" smtClean="0"/>
              <a:t>‹#›</a:t>
            </a:fld>
            <a:endParaRPr lang="en-GB"/>
          </a:p>
        </p:txBody>
      </p:sp>
    </p:spTree>
    <p:extLst>
      <p:ext uri="{BB962C8B-B14F-4D97-AF65-F5344CB8AC3E}">
        <p14:creationId xmlns:p14="http://schemas.microsoft.com/office/powerpoint/2010/main" val="330605241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nb-NO"/>
          </a:p>
        </p:txBody>
      </p:sp>
      <p:sp>
        <p:nvSpPr>
          <p:cNvPr id="4" name="Slide Number Placeholder 3"/>
          <p:cNvSpPr>
            <a:spLocks noGrp="1"/>
          </p:cNvSpPr>
          <p:nvPr>
            <p:ph type="sldNum" sz="quarter" idx="5"/>
          </p:nvPr>
        </p:nvSpPr>
        <p:spPr/>
        <p:txBody>
          <a:bodyPr/>
          <a:lstStyle/>
          <a:p>
            <a:fld id="{BCC21B66-EEAF-4134-B938-41A5B9977DC7}" type="slidenum">
              <a:rPr lang="en-GB" smtClean="0"/>
              <a:t>1</a:t>
            </a:fld>
            <a:endParaRPr lang="en-GB"/>
          </a:p>
        </p:txBody>
      </p:sp>
    </p:spTree>
    <p:extLst>
      <p:ext uri="{BB962C8B-B14F-4D97-AF65-F5344CB8AC3E}">
        <p14:creationId xmlns:p14="http://schemas.microsoft.com/office/powerpoint/2010/main" val="343848836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2.xml"/><Relationship Id="rId4" Type="http://schemas.openxmlformats.org/officeDocument/2006/relationships/image" Target="../media/image11.png"/></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emf"/><Relationship Id="rId1" Type="http://schemas.openxmlformats.org/officeDocument/2006/relationships/slideMaster" Target="../slideMasters/slideMaster2.xml"/><Relationship Id="rId5" Type="http://schemas.openxmlformats.org/officeDocument/2006/relationships/image" Target="../media/image9.png"/><Relationship Id="rId4" Type="http://schemas.openxmlformats.org/officeDocument/2006/relationships/image" Target="../media/image6.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3.png"/><Relationship Id="rId1" Type="http://schemas.openxmlformats.org/officeDocument/2006/relationships/slideMaster" Target="../slideMasters/slideMaster2.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jpe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2.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2.emf"/><Relationship Id="rId1" Type="http://schemas.openxmlformats.org/officeDocument/2006/relationships/slideMaster" Target="../slideMasters/slideMaster3.xml"/><Relationship Id="rId4" Type="http://schemas.openxmlformats.org/officeDocument/2006/relationships/image" Target="../media/image9.png"/></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CE732-DB9F-0F2E-C372-D0280A57B3D2}"/>
              </a:ext>
            </a:extLst>
          </p:cNvPr>
          <p:cNvSpPr>
            <a:spLocks noGrp="1"/>
          </p:cNvSpPr>
          <p:nvPr>
            <p:ph type="ctrTitle" hasCustomPrompt="1"/>
          </p:nvPr>
        </p:nvSpPr>
        <p:spPr>
          <a:xfrm>
            <a:off x="1524000" y="1122363"/>
            <a:ext cx="9144000" cy="2387600"/>
          </a:xfrm>
        </p:spPr>
        <p:txBody>
          <a:bodyPr anchor="b"/>
          <a:lstStyle>
            <a:lvl1pPr algn="ctr">
              <a:defRPr sz="6000"/>
            </a:lvl1pPr>
          </a:lstStyle>
          <a:p>
            <a:r>
              <a:rPr lang="nb-NO"/>
              <a:t>Click to edit Master title style</a:t>
            </a:r>
          </a:p>
        </p:txBody>
      </p:sp>
      <p:sp>
        <p:nvSpPr>
          <p:cNvPr id="3" name="Subtitle 2">
            <a:extLst>
              <a:ext uri="{FF2B5EF4-FFF2-40B4-BE49-F238E27FC236}">
                <a16:creationId xmlns:a16="http://schemas.microsoft.com/office/drawing/2014/main" id="{B91AF83A-0AC3-51D1-84B3-B53D894FF0AE}"/>
              </a:ext>
            </a:extLst>
          </p:cNvPr>
          <p:cNvSpPr>
            <a:spLocks noGrp="1"/>
          </p:cNvSpPr>
          <p:nvPr>
            <p:ph type="subTitle" idx="1" hasCustomPrompt="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nb-NO"/>
              <a:t>Click to edit Master subtitle style</a:t>
            </a:r>
          </a:p>
        </p:txBody>
      </p:sp>
      <p:sp>
        <p:nvSpPr>
          <p:cNvPr id="4" name="Date Placeholder 3">
            <a:extLst>
              <a:ext uri="{FF2B5EF4-FFF2-40B4-BE49-F238E27FC236}">
                <a16:creationId xmlns:a16="http://schemas.microsoft.com/office/drawing/2014/main" id="{AF464C0B-47C2-1B97-8D4C-978AAF6295A5}"/>
              </a:ext>
            </a:extLst>
          </p:cNvPr>
          <p:cNvSpPr>
            <a:spLocks noGrp="1"/>
          </p:cNvSpPr>
          <p:nvPr>
            <p:ph type="dt" sz="half" idx="10"/>
          </p:nvPr>
        </p:nvSpPr>
        <p:spPr/>
        <p:txBody>
          <a:bodyPr/>
          <a:lstStyle/>
          <a:p>
            <a:fld id="{F074C4BF-8077-4AB4-98D8-33BF85F7AC04}" type="datetimeFigureOut">
              <a:rPr lang="nb-NO" smtClean="0"/>
              <a:t>10.10.2025</a:t>
            </a:fld>
            <a:endParaRPr lang="nb-NO"/>
          </a:p>
        </p:txBody>
      </p:sp>
      <p:sp>
        <p:nvSpPr>
          <p:cNvPr id="5" name="Footer Placeholder 4">
            <a:extLst>
              <a:ext uri="{FF2B5EF4-FFF2-40B4-BE49-F238E27FC236}">
                <a16:creationId xmlns:a16="http://schemas.microsoft.com/office/drawing/2014/main" id="{702EEFA4-2590-7AD8-F790-B4AFED4A411B}"/>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E50DEBA0-6341-EA42-A267-FDCB44CE297D}"/>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31805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239FB5A-53B1-CAD3-939B-B5FBF7F4E111}"/>
              </a:ext>
            </a:extLst>
          </p:cNvPr>
          <p:cNvSpPr>
            <a:spLocks noGrp="1"/>
          </p:cNvSpPr>
          <p:nvPr>
            <p:ph type="title" hasCustomPrompt="1"/>
          </p:nvPr>
        </p:nvSpPr>
        <p:spPr/>
        <p:txBody>
          <a:bodyPr/>
          <a:lstStyle/>
          <a:p>
            <a:r>
              <a:rPr lang="nb-NO"/>
              <a:t>Click to edit Master title style</a:t>
            </a:r>
          </a:p>
        </p:txBody>
      </p:sp>
      <p:sp>
        <p:nvSpPr>
          <p:cNvPr id="3" name="Vertical Text Placeholder 2">
            <a:extLst>
              <a:ext uri="{FF2B5EF4-FFF2-40B4-BE49-F238E27FC236}">
                <a16:creationId xmlns:a16="http://schemas.microsoft.com/office/drawing/2014/main" id="{F4D9DB7A-7633-A8BE-24A1-F6FCFCC5C1AC}"/>
              </a:ext>
            </a:extLst>
          </p:cNvPr>
          <p:cNvSpPr>
            <a:spLocks noGrp="1"/>
          </p:cNvSpPr>
          <p:nvPr>
            <p:ph type="body" orient="vert" idx="1" hasCustomPrompt="1"/>
          </p:nvPr>
        </p:nvSpPr>
        <p:spPr/>
        <p:txBody>
          <a:bodyPr vert="eaVert"/>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Date Placeholder 3">
            <a:extLst>
              <a:ext uri="{FF2B5EF4-FFF2-40B4-BE49-F238E27FC236}">
                <a16:creationId xmlns:a16="http://schemas.microsoft.com/office/drawing/2014/main" id="{49FB2627-C47E-B998-7CE5-B58B029BBE0B}"/>
              </a:ext>
            </a:extLst>
          </p:cNvPr>
          <p:cNvSpPr>
            <a:spLocks noGrp="1"/>
          </p:cNvSpPr>
          <p:nvPr>
            <p:ph type="dt" sz="half" idx="10"/>
          </p:nvPr>
        </p:nvSpPr>
        <p:spPr/>
        <p:txBody>
          <a:bodyPr/>
          <a:lstStyle/>
          <a:p>
            <a:fld id="{F074C4BF-8077-4AB4-98D8-33BF85F7AC04}" type="datetimeFigureOut">
              <a:rPr lang="nb-NO" smtClean="0"/>
              <a:t>10.10.2025</a:t>
            </a:fld>
            <a:endParaRPr lang="nb-NO"/>
          </a:p>
        </p:txBody>
      </p:sp>
      <p:sp>
        <p:nvSpPr>
          <p:cNvPr id="5" name="Footer Placeholder 4">
            <a:extLst>
              <a:ext uri="{FF2B5EF4-FFF2-40B4-BE49-F238E27FC236}">
                <a16:creationId xmlns:a16="http://schemas.microsoft.com/office/drawing/2014/main" id="{BE1BC101-2CD0-AF9B-8053-B9C311CA897F}"/>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B180F919-CA95-EDA5-2D99-1118E9B1DEB5}"/>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01391524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E397FBD-B743-E330-029A-62A3A8480B05}"/>
              </a:ext>
            </a:extLst>
          </p:cNvPr>
          <p:cNvSpPr>
            <a:spLocks noGrp="1"/>
          </p:cNvSpPr>
          <p:nvPr>
            <p:ph type="title" orient="vert" hasCustomPrompt="1"/>
          </p:nvPr>
        </p:nvSpPr>
        <p:spPr>
          <a:xfrm>
            <a:off x="8724900" y="365125"/>
            <a:ext cx="2628900" cy="5811838"/>
          </a:xfrm>
        </p:spPr>
        <p:txBody>
          <a:bodyPr vert="eaVert"/>
          <a:lstStyle/>
          <a:p>
            <a:r>
              <a:rPr lang="nb-NO"/>
              <a:t>Click to edit Master title style</a:t>
            </a:r>
          </a:p>
        </p:txBody>
      </p:sp>
      <p:sp>
        <p:nvSpPr>
          <p:cNvPr id="3" name="Vertical Text Placeholder 2">
            <a:extLst>
              <a:ext uri="{FF2B5EF4-FFF2-40B4-BE49-F238E27FC236}">
                <a16:creationId xmlns:a16="http://schemas.microsoft.com/office/drawing/2014/main" id="{D0D49952-2875-5135-8802-D08DA4775F69}"/>
              </a:ext>
            </a:extLst>
          </p:cNvPr>
          <p:cNvSpPr>
            <a:spLocks noGrp="1"/>
          </p:cNvSpPr>
          <p:nvPr>
            <p:ph type="body" orient="vert" idx="1" hasCustomPrompt="1"/>
          </p:nvPr>
        </p:nvSpPr>
        <p:spPr>
          <a:xfrm>
            <a:off x="838200" y="365125"/>
            <a:ext cx="7734300" cy="5811838"/>
          </a:xfrm>
        </p:spPr>
        <p:txBody>
          <a:bodyPr vert="eaVert"/>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Date Placeholder 3">
            <a:extLst>
              <a:ext uri="{FF2B5EF4-FFF2-40B4-BE49-F238E27FC236}">
                <a16:creationId xmlns:a16="http://schemas.microsoft.com/office/drawing/2014/main" id="{AC74E532-C64E-78F0-694A-09AC03C8851C}"/>
              </a:ext>
            </a:extLst>
          </p:cNvPr>
          <p:cNvSpPr>
            <a:spLocks noGrp="1"/>
          </p:cNvSpPr>
          <p:nvPr>
            <p:ph type="dt" sz="half" idx="10"/>
          </p:nvPr>
        </p:nvSpPr>
        <p:spPr/>
        <p:txBody>
          <a:bodyPr/>
          <a:lstStyle/>
          <a:p>
            <a:fld id="{F074C4BF-8077-4AB4-98D8-33BF85F7AC04}" type="datetimeFigureOut">
              <a:rPr lang="nb-NO" smtClean="0"/>
              <a:t>10.10.2025</a:t>
            </a:fld>
            <a:endParaRPr lang="nb-NO"/>
          </a:p>
        </p:txBody>
      </p:sp>
      <p:sp>
        <p:nvSpPr>
          <p:cNvPr id="5" name="Footer Placeholder 4">
            <a:extLst>
              <a:ext uri="{FF2B5EF4-FFF2-40B4-BE49-F238E27FC236}">
                <a16:creationId xmlns:a16="http://schemas.microsoft.com/office/drawing/2014/main" id="{8E92F9AC-3C38-B4BC-E48B-6D7A1E839906}"/>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4FBE213F-DE9E-7B88-05FD-42F0D78FE764}"/>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367715464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0" name="Plassholder for bilde 9"/>
          <p:cNvSpPr>
            <a:spLocks noGrp="1"/>
          </p:cNvSpPr>
          <p:nvPr>
            <p:ph type="pic" sz="quarter" idx="12" hasCustomPrompt="1"/>
          </p:nvPr>
        </p:nvSpPr>
        <p:spPr>
          <a:xfrm>
            <a:off x="0" y="0"/>
            <a:ext cx="12192000" cy="6858000"/>
          </a:xfrm>
          <a:custGeom>
            <a:avLst/>
            <a:gdLst>
              <a:gd name="connsiteX0" fmla="*/ 0 w 12192000"/>
              <a:gd name="connsiteY0" fmla="*/ 0 h 6858000"/>
              <a:gd name="connsiteX1" fmla="*/ 895584 w 12192000"/>
              <a:gd name="connsiteY1" fmla="*/ 0 h 6858000"/>
              <a:gd name="connsiteX2" fmla="*/ 895584 w 12192000"/>
              <a:gd name="connsiteY2" fmla="*/ 1800225 h 6858000"/>
              <a:gd name="connsiteX3" fmla="*/ 2515892 w 12192000"/>
              <a:gd name="connsiteY3" fmla="*/ 1800225 h 6858000"/>
              <a:gd name="connsiteX4" fmla="*/ 2515892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895584" y="0"/>
                </a:lnTo>
                <a:lnTo>
                  <a:pt x="895584" y="1800225"/>
                </a:lnTo>
                <a:lnTo>
                  <a:pt x="2515892" y="1800225"/>
                </a:lnTo>
                <a:lnTo>
                  <a:pt x="2515892" y="0"/>
                </a:lnTo>
                <a:lnTo>
                  <a:pt x="12192000" y="0"/>
                </a:lnTo>
                <a:lnTo>
                  <a:pt x="12192000"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tIns="720000" anchor="t" anchorCtr="1">
            <a:noAutofit/>
          </a:bodyPr>
          <a:lstStyle>
            <a:lvl1pPr marL="180036" marR="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lvl1pPr>
          </a:lstStyle>
          <a:p>
            <a:r>
              <a:rPr lang="nb-NO"/>
              <a:t>Sett inn bilde fra menyen:</a:t>
            </a:r>
            <a:br>
              <a:rPr lang="nb-NO"/>
            </a:br>
            <a:r>
              <a:rPr lang="nb-NO"/>
              <a:t>“Sett inn/insert” -&gt; “Bilde/Picture”</a:t>
            </a:r>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5230" y="1080136"/>
            <a:ext cx="981013" cy="214063"/>
          </a:xfrm>
          <a:prstGeom prst="rect">
            <a:avLst/>
          </a:prstGeom>
        </p:spPr>
      </p:pic>
      <p:sp>
        <p:nvSpPr>
          <p:cNvPr id="2" name="Tittel 1"/>
          <p:cNvSpPr>
            <a:spLocks noGrp="1"/>
          </p:cNvSpPr>
          <p:nvPr>
            <p:ph type="ctrTitle" hasCustomPrompt="1"/>
          </p:nvPr>
        </p:nvSpPr>
        <p:spPr>
          <a:xfrm>
            <a:off x="4407696" y="2879206"/>
            <a:ext cx="6769286" cy="3181610"/>
          </a:xfrm>
          <a:solidFill>
            <a:srgbClr val="FFFFFF">
              <a:alpha val="85098"/>
            </a:srgbClr>
          </a:solidFill>
        </p:spPr>
        <p:txBody>
          <a:bodyPr lIns="360072" tIns="360072" rIns="360072" bIns="1404281" anchor="b">
            <a:spAutoFit/>
          </a:bodyPr>
          <a:lstStyle>
            <a:lvl1pPr marL="0" indent="0" algn="l">
              <a:buFont typeface="Arial" panose="020B0604020202020204" pitchFamily="34" charset="0"/>
              <a:buNone/>
              <a:defRPr sz="4600" cap="all"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16" name="Rektangel 15"/>
          <p:cNvSpPr/>
          <p:nvPr userDrawn="1"/>
        </p:nvSpPr>
        <p:spPr>
          <a:xfrm>
            <a:off x="896512" y="-1"/>
            <a:ext cx="1623803" cy="18038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17" name="Bild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1765" y="1080135"/>
            <a:ext cx="989890" cy="216000"/>
          </a:xfrm>
          <a:prstGeom prst="rect">
            <a:avLst/>
          </a:prstGeom>
        </p:spPr>
      </p:pic>
      <p:sp>
        <p:nvSpPr>
          <p:cNvPr id="7" name="Plassholder for tekst 6"/>
          <p:cNvSpPr>
            <a:spLocks noGrp="1"/>
          </p:cNvSpPr>
          <p:nvPr>
            <p:ph type="body" sz="quarter" idx="13" hasCustomPrompt="1"/>
          </p:nvPr>
        </p:nvSpPr>
        <p:spPr>
          <a:xfrm>
            <a:off x="4818166" y="5178320"/>
            <a:ext cx="3871913" cy="656334"/>
          </a:xfrm>
        </p:spPr>
        <p:txBody>
          <a:bodyPr/>
          <a:lstStyle>
            <a:lvl1pPr marL="0" indent="0">
              <a:spcBef>
                <a:spcPts val="0"/>
              </a:spcBef>
              <a:spcAft>
                <a:spcPts val="1000"/>
              </a:spcAft>
              <a:buNone/>
              <a:defRPr sz="1600">
                <a:solidFill>
                  <a:schemeClr val="accent2"/>
                </a:solidFill>
              </a:defRPr>
            </a:lvl1pPr>
          </a:lstStyle>
          <a:p>
            <a:pPr lvl="0"/>
            <a:r>
              <a:rPr lang="nb-NO"/>
              <a:t>Ola Nordmann</a:t>
            </a:r>
          </a:p>
          <a:p>
            <a:pPr lvl="0"/>
            <a:r>
              <a:rPr lang="nb-NO"/>
              <a:t>Month 2016</a:t>
            </a:r>
          </a:p>
        </p:txBody>
      </p:sp>
    </p:spTree>
    <p:extLst>
      <p:ext uri="{BB962C8B-B14F-4D97-AF65-F5344CB8AC3E}">
        <p14:creationId xmlns:p14="http://schemas.microsoft.com/office/powerpoint/2010/main" val="7283133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
        <p:nvSpPr>
          <p:cNvPr id="3" name="Plassholder for innhold 2"/>
          <p:cNvSpPr>
            <a:spLocks noGrp="1"/>
          </p:cNvSpPr>
          <p:nvPr>
            <p:ph idx="1" hasCustomPrompt="1"/>
          </p:nvPr>
        </p:nvSpPr>
        <p:spPr/>
        <p:txBody>
          <a:bodyPr/>
          <a:lstStyle>
            <a:lvl2pPr marL="576115" indent="-216043">
              <a:buFont typeface="Calibri" panose="020F0502020204030204" pitchFamily="34" charset="0"/>
              <a:buChar char="-"/>
              <a:defRPr/>
            </a:lvl2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Tree>
    <p:extLst>
      <p:ext uri="{BB962C8B-B14F-4D97-AF65-F5344CB8AC3E}">
        <p14:creationId xmlns:p14="http://schemas.microsoft.com/office/powerpoint/2010/main" val="34834907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showMasterSp="0" preserve="1" userDrawn="1">
  <p:cSld name="1_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5229" y="1080135"/>
            <a:ext cx="989890" cy="216000"/>
          </a:xfrm>
          <a:prstGeom prst="rect">
            <a:avLst/>
          </a:prstGeom>
        </p:spPr>
      </p:pic>
      <p:sp>
        <p:nvSpPr>
          <p:cNvPr id="2" name="Tittel 1"/>
          <p:cNvSpPr>
            <a:spLocks noGrp="1"/>
          </p:cNvSpPr>
          <p:nvPr>
            <p:ph type="ctrTitle" hasCustomPrompt="1"/>
          </p:nvPr>
        </p:nvSpPr>
        <p:spPr>
          <a:xfrm>
            <a:off x="586740" y="2424685"/>
            <a:ext cx="11230205" cy="2081394"/>
          </a:xfrm>
          <a:noFill/>
        </p:spPr>
        <p:txBody>
          <a:bodyPr wrap="square" lIns="360072" tIns="360072" rIns="360072" bIns="360072" anchor="ctr" anchorCtr="0">
            <a:spAutoFit/>
          </a:bodyPr>
          <a:lstStyle>
            <a:lvl1pPr marL="0" indent="0" algn="l">
              <a:buFont typeface="Arial" panose="020B0604020202020204" pitchFamily="34" charset="0"/>
              <a:buNone/>
              <a:defRPr lang="en-GB" sz="4400" kern="1200" dirty="0">
                <a:solidFill>
                  <a:schemeClr val="tx2"/>
                </a:solidFill>
                <a:latin typeface="+mj-lt"/>
                <a:ea typeface="+mj-ea"/>
                <a:cs typeface="+mj-cs"/>
              </a:defRPr>
            </a:lvl1pPr>
          </a:lstStyle>
          <a:p>
            <a:r>
              <a:rPr lang="nb-NO"/>
              <a:t>Click to edit Master title style</a:t>
            </a:r>
            <a:br>
              <a:rPr lang="nb-NO"/>
            </a:br>
            <a:r>
              <a:rPr lang="nb-NO"/>
              <a:t>sdfsdf </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8" name="Plassholder for tekst 7"/>
          <p:cNvSpPr>
            <a:spLocks noGrp="1"/>
          </p:cNvSpPr>
          <p:nvPr>
            <p:ph type="body" sz="quarter" idx="12" hasCustomPrompt="1"/>
          </p:nvPr>
        </p:nvSpPr>
        <p:spPr>
          <a:xfrm>
            <a:off x="1005840" y="4576134"/>
            <a:ext cx="10036903" cy="1895785"/>
          </a:xfrm>
        </p:spPr>
        <p:txBody>
          <a:bodyPr/>
          <a:lstStyle>
            <a:lvl1pPr marL="180000" indent="0" algn="l" defTabSz="914537" rtl="0" eaLnBrk="1" latinLnBrk="0" hangingPunct="1">
              <a:lnSpc>
                <a:spcPct val="100000"/>
              </a:lnSpc>
              <a:spcBef>
                <a:spcPts val="0"/>
              </a:spcBef>
              <a:spcAft>
                <a:spcPts val="500"/>
              </a:spcAft>
              <a:buFont typeface="Arial" panose="020B0604020202020204" pitchFamily="34" charset="0"/>
              <a:buNone/>
              <a:defRPr lang="en-GB" sz="2400" kern="1200" baseline="0" dirty="0">
                <a:solidFill>
                  <a:srgbClr val="2E75B6"/>
                </a:solidFill>
                <a:latin typeface="+mn-lt"/>
                <a:ea typeface="+mn-ea"/>
                <a:cs typeface="+mn-cs"/>
              </a:defRPr>
            </a:lvl1pPr>
          </a:lstStyle>
          <a:p>
            <a:pPr lvl="0"/>
            <a:r>
              <a:rPr lang="nb-NO"/>
              <a:t>Ola Nordmann</a:t>
            </a:r>
          </a:p>
        </p:txBody>
      </p:sp>
      <p:pic>
        <p:nvPicPr>
          <p:cNvPr id="12" name="Picture 2" descr="https://camo.githubusercontent.com/c253d2829f9392b505182d44eb60e84009fcf184/68747470733a2f2f7261772e6769746875622e636f6d2f6e61666572676f2f6d616e75616c2d6c697672652d616e696d6163616f32642f67682d70616765732f696d672f696e74726f647563616f2f6372656174697665636f6d6d6f6e735f63632d62792d73612e706e67">
            <a:extLst>
              <a:ext uri="{FF2B5EF4-FFF2-40B4-BE49-F238E27FC236}">
                <a16:creationId xmlns:a16="http://schemas.microsoft.com/office/drawing/2014/main" id="{79759300-AAF4-3BF5-79F3-66412039931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701338" y="6016856"/>
            <a:ext cx="1358087" cy="536335"/>
          </a:xfrm>
          <a:prstGeom prst="rect">
            <a:avLst/>
          </a:prstGeom>
          <a:noFill/>
          <a:extLst>
            <a:ext uri="{909E8E84-426E-40DD-AFC4-6F175D3DCCD1}">
              <a14:hiddenFill xmlns:a14="http://schemas.microsoft.com/office/drawing/2010/main">
                <a:solidFill>
                  <a:srgbClr val="FFFFFF"/>
                </a:solidFill>
              </a14:hiddenFill>
            </a:ext>
          </a:extLst>
        </p:spPr>
      </p:pic>
      <p:sp>
        <p:nvSpPr>
          <p:cNvPr id="13" name="TextBox 12">
            <a:extLst>
              <a:ext uri="{FF2B5EF4-FFF2-40B4-BE49-F238E27FC236}">
                <a16:creationId xmlns:a16="http://schemas.microsoft.com/office/drawing/2014/main" id="{4583BC87-2B79-49D8-C75C-0DD07CE2D5BB}"/>
              </a:ext>
            </a:extLst>
          </p:cNvPr>
          <p:cNvSpPr txBox="1"/>
          <p:nvPr userDrawn="1"/>
        </p:nvSpPr>
        <p:spPr>
          <a:xfrm>
            <a:off x="10639426" y="6495276"/>
            <a:ext cx="1514474" cy="246221"/>
          </a:xfrm>
          <a:prstGeom prst="rect">
            <a:avLst/>
          </a:prstGeom>
          <a:noFill/>
        </p:spPr>
        <p:txBody>
          <a:bodyPr wrap="square" rtlCol="0">
            <a:spAutoFit/>
          </a:bodyPr>
          <a:lstStyle/>
          <a:p>
            <a:r>
              <a:rPr lang="nb-NO" sz="1000"/>
              <a:t>Copyright © SINTEF 2023</a:t>
            </a:r>
          </a:p>
        </p:txBody>
      </p:sp>
      <p:pic>
        <p:nvPicPr>
          <p:cNvPr id="16" name="Picture 15">
            <a:extLst>
              <a:ext uri="{FF2B5EF4-FFF2-40B4-BE49-F238E27FC236}">
                <a16:creationId xmlns:a16="http://schemas.microsoft.com/office/drawing/2014/main" id="{6F612CAA-4597-01E3-48EF-F5E245F12D96}"/>
              </a:ext>
            </a:extLst>
          </p:cNvPr>
          <p:cNvPicPr>
            <a:picLocks noChangeAspect="1"/>
          </p:cNvPicPr>
          <p:nvPr userDrawn="1"/>
        </p:nvPicPr>
        <p:blipFill>
          <a:blip r:embed="rId4"/>
          <a:stretch>
            <a:fillRect/>
          </a:stretch>
        </p:blipFill>
        <p:spPr>
          <a:xfrm>
            <a:off x="8774607" y="179748"/>
            <a:ext cx="3285631" cy="821408"/>
          </a:xfrm>
          <a:prstGeom prst="rect">
            <a:avLst/>
          </a:prstGeom>
        </p:spPr>
      </p:pic>
    </p:spTree>
    <p:extLst>
      <p:ext uri="{BB962C8B-B14F-4D97-AF65-F5344CB8AC3E}">
        <p14:creationId xmlns:p14="http://schemas.microsoft.com/office/powerpoint/2010/main" val="4245710969"/>
      </p:ext>
    </p:extLst>
  </p:cSld>
  <p:clrMapOvr>
    <a:masterClrMapping/>
  </p:clrMapOvr>
  <p:extLst>
    <p:ext uri="{DCECCB84-F9BA-43D5-87BE-67443E8EF086}">
      <p15:sldGuideLst xmlns:p15="http://schemas.microsoft.com/office/powerpoint/2012/main">
        <p15:guide id="2" pos="756">
          <p15:clr>
            <a:srgbClr val="FBAE40"/>
          </p15:clr>
        </p15:guide>
      </p15:sldGuideLst>
    </p:ext>
  </p:extLst>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preserve="1" userDrawn="1">
  <p:cSld name="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5229" y="1080135"/>
            <a:ext cx="989890" cy="216000"/>
          </a:xfrm>
          <a:prstGeom prst="rect">
            <a:avLst/>
          </a:prstGeom>
        </p:spPr>
      </p:pic>
      <p:sp>
        <p:nvSpPr>
          <p:cNvPr id="2" name="Tittel 1"/>
          <p:cNvSpPr>
            <a:spLocks noGrp="1"/>
          </p:cNvSpPr>
          <p:nvPr>
            <p:ph type="ctrTitle" hasCustomPrompt="1"/>
          </p:nvPr>
        </p:nvSpPr>
        <p:spPr>
          <a:xfrm>
            <a:off x="2129742" y="2706389"/>
            <a:ext cx="9931043" cy="1427223"/>
          </a:xfrm>
          <a:solidFill>
            <a:schemeClr val="bg1"/>
          </a:solidFill>
        </p:spPr>
        <p:txBody>
          <a:bodyPr wrap="square" lIns="360072" tIns="360072" rIns="360072" bIns="360072" anchor="ctr" anchorCtr="0">
            <a:spAutoFit/>
          </a:bodyPr>
          <a:lstStyle>
            <a:lvl1pPr marL="0" indent="0" algn="l">
              <a:buFont typeface="Arial" panose="020B0604020202020204" pitchFamily="34" charset="0"/>
              <a:buNone/>
              <a:defRPr sz="4600" cap="none"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8" name="Plassholder for tekst 7"/>
          <p:cNvSpPr>
            <a:spLocks noGrp="1"/>
          </p:cNvSpPr>
          <p:nvPr>
            <p:ph type="body" sz="quarter" idx="12" hasCustomPrompt="1"/>
          </p:nvPr>
        </p:nvSpPr>
        <p:spPr>
          <a:xfrm>
            <a:off x="2515892" y="4695515"/>
            <a:ext cx="3888486" cy="688522"/>
          </a:xfrm>
        </p:spPr>
        <p:txBody>
          <a:bodyPr/>
          <a:lstStyle>
            <a:lvl1pPr marL="180000" indent="0">
              <a:lnSpc>
                <a:spcPct val="100000"/>
              </a:lnSpc>
              <a:spcBef>
                <a:spcPts val="0"/>
              </a:spcBef>
              <a:spcAft>
                <a:spcPts val="500"/>
              </a:spcAft>
              <a:buNone/>
              <a:defRPr sz="1600" baseline="0">
                <a:solidFill>
                  <a:schemeClr val="accent2"/>
                </a:solidFill>
              </a:defRPr>
            </a:lvl1pPr>
          </a:lstStyle>
          <a:p>
            <a:pPr lvl="0"/>
            <a:r>
              <a:rPr lang="nb-NO"/>
              <a:t>Ola Nordmann</a:t>
            </a:r>
          </a:p>
          <a:p>
            <a:pPr lvl="0"/>
            <a:r>
              <a:rPr lang="nb-NO"/>
              <a:t>Month 2016</a:t>
            </a:r>
          </a:p>
        </p:txBody>
      </p:sp>
    </p:spTree>
    <p:extLst>
      <p:ext uri="{BB962C8B-B14F-4D97-AF65-F5344CB8AC3E}">
        <p14:creationId xmlns:p14="http://schemas.microsoft.com/office/powerpoint/2010/main" val="172699752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954183" y="1883324"/>
            <a:ext cx="8042532" cy="2622001"/>
          </a:xfrm>
          <a:noFill/>
        </p:spPr>
        <p:txBody>
          <a:bodyPr tIns="360072" bIns="0" anchor="t">
            <a:normAutofit/>
          </a:bodyPr>
          <a:lstStyle>
            <a:lvl1pPr>
              <a:lnSpc>
                <a:spcPct val="70000"/>
              </a:lnSpc>
              <a:defRPr sz="6000" cap="small" baseline="0"/>
            </a:lvl1pPr>
          </a:lstStyle>
          <a:p>
            <a:r>
              <a:rPr lang="nb-NO"/>
              <a:t>Click to edit Master title style</a:t>
            </a:r>
          </a:p>
        </p:txBody>
      </p:sp>
      <p:sp>
        <p:nvSpPr>
          <p:cNvPr id="3" name="Plassholder for tekst 2"/>
          <p:cNvSpPr>
            <a:spLocks noGrp="1"/>
          </p:cNvSpPr>
          <p:nvPr>
            <p:ph type="body" idx="1" hasCustomPrompt="1"/>
          </p:nvPr>
        </p:nvSpPr>
        <p:spPr>
          <a:xfrm>
            <a:off x="954183" y="3960000"/>
            <a:ext cx="8042532" cy="1558908"/>
          </a:xfrm>
        </p:spPr>
        <p:txBody>
          <a:bodyPr>
            <a:normAutofit/>
          </a:bodyPr>
          <a:lstStyle>
            <a:lvl1pPr marL="0" indent="0">
              <a:lnSpc>
                <a:spcPct val="100000"/>
              </a:lnSpc>
              <a:spcBef>
                <a:spcPts val="200"/>
              </a:spcBef>
              <a:buNone/>
              <a:defRPr sz="2400">
                <a:solidFill>
                  <a:schemeClr val="accent2"/>
                </a:solidFill>
                <a:latin typeface="+mj-lt"/>
              </a:defRPr>
            </a:lvl1pPr>
            <a:lvl2pPr marL="457268" indent="0">
              <a:buNone/>
              <a:defRPr sz="2000">
                <a:solidFill>
                  <a:schemeClr val="tx1">
                    <a:tint val="75000"/>
                  </a:schemeClr>
                </a:solidFill>
              </a:defRPr>
            </a:lvl2pPr>
            <a:lvl3pPr marL="914537" indent="0">
              <a:buNone/>
              <a:defRPr sz="1800">
                <a:solidFill>
                  <a:schemeClr val="tx1">
                    <a:tint val="75000"/>
                  </a:schemeClr>
                </a:solidFill>
              </a:defRPr>
            </a:lvl3pPr>
            <a:lvl4pPr marL="1371806" indent="0">
              <a:buNone/>
              <a:defRPr sz="1600">
                <a:solidFill>
                  <a:schemeClr val="tx1">
                    <a:tint val="75000"/>
                  </a:schemeClr>
                </a:solidFill>
              </a:defRPr>
            </a:lvl4pPr>
            <a:lvl5pPr marL="1829074" indent="0">
              <a:buNone/>
              <a:defRPr sz="1600">
                <a:solidFill>
                  <a:schemeClr val="tx1">
                    <a:tint val="75000"/>
                  </a:schemeClr>
                </a:solidFill>
              </a:defRPr>
            </a:lvl5pPr>
            <a:lvl6pPr marL="2286343" indent="0">
              <a:buNone/>
              <a:defRPr sz="1600">
                <a:solidFill>
                  <a:schemeClr val="tx1">
                    <a:tint val="75000"/>
                  </a:schemeClr>
                </a:solidFill>
              </a:defRPr>
            </a:lvl6pPr>
            <a:lvl7pPr marL="2743612" indent="0">
              <a:buNone/>
              <a:defRPr sz="1600">
                <a:solidFill>
                  <a:schemeClr val="tx1">
                    <a:tint val="75000"/>
                  </a:schemeClr>
                </a:solidFill>
              </a:defRPr>
            </a:lvl7pPr>
            <a:lvl8pPr marL="3200880" indent="0">
              <a:buNone/>
              <a:defRPr sz="1600">
                <a:solidFill>
                  <a:schemeClr val="tx1">
                    <a:tint val="75000"/>
                  </a:schemeClr>
                </a:solidFill>
              </a:defRPr>
            </a:lvl8pPr>
            <a:lvl9pPr marL="3658148" indent="0">
              <a:buNone/>
              <a:defRPr sz="1600">
                <a:solidFill>
                  <a:schemeClr val="tx1">
                    <a:tint val="75000"/>
                  </a:schemeClr>
                </a:solidFill>
              </a:defRPr>
            </a:lvl9pPr>
          </a:lstStyle>
          <a:p>
            <a:pPr lvl="0"/>
            <a:r>
              <a:rPr lang="nb-NO"/>
              <a:t>Click to edit Master text styles</a:t>
            </a:r>
          </a:p>
        </p:txBody>
      </p:sp>
      <p:sp>
        <p:nvSpPr>
          <p:cNvPr id="4"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Tree>
    <p:extLst>
      <p:ext uri="{BB962C8B-B14F-4D97-AF65-F5344CB8AC3E}">
        <p14:creationId xmlns:p14="http://schemas.microsoft.com/office/powerpoint/2010/main" val="17100230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Halvsidebilde venstre">
    <p:spTree>
      <p:nvGrpSpPr>
        <p:cNvPr id="1" name=""/>
        <p:cNvGrpSpPr/>
        <p:nvPr/>
      </p:nvGrpSpPr>
      <p:grpSpPr>
        <a:xfrm>
          <a:off x="0" y="0"/>
          <a:ext cx="0" cy="0"/>
          <a:chOff x="0" y="0"/>
          <a:chExt cx="0" cy="0"/>
        </a:xfrm>
      </p:grpSpPr>
      <p:sp>
        <p:nvSpPr>
          <p:cNvPr id="4" name="Plassholder for innhold 3"/>
          <p:cNvSpPr>
            <a:spLocks noGrp="1"/>
          </p:cNvSpPr>
          <p:nvPr>
            <p:ph sz="half" idx="2" hasCustomPrompt="1"/>
          </p:nvPr>
        </p:nvSpPr>
        <p:spPr>
          <a:xfrm>
            <a:off x="6715276" y="2700338"/>
            <a:ext cx="4986948"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6715276" y="945088"/>
            <a:ext cx="4986948"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sp>
        <p:nvSpPr>
          <p:cNvPr id="2" name="Plassholder for bilde 1"/>
          <p:cNvSpPr>
            <a:spLocks noGrp="1"/>
          </p:cNvSpPr>
          <p:nvPr>
            <p:ph type="pic" sz="quarter" idx="13" hasCustomPrompt="1"/>
          </p:nvPr>
        </p:nvSpPr>
        <p:spPr>
          <a:xfrm>
            <a:off x="0" y="0"/>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Tree>
    <p:extLst>
      <p:ext uri="{BB962C8B-B14F-4D97-AF65-F5344CB8AC3E}">
        <p14:creationId xmlns:p14="http://schemas.microsoft.com/office/powerpoint/2010/main" val="242544591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Halvsidebilde høyre">
    <p:spTree>
      <p:nvGrpSpPr>
        <p:cNvPr id="1" name=""/>
        <p:cNvGrpSpPr/>
        <p:nvPr/>
      </p:nvGrpSpPr>
      <p:grpSpPr>
        <a:xfrm>
          <a:off x="0" y="0"/>
          <a:ext cx="0" cy="0"/>
          <a:chOff x="0" y="0"/>
          <a:chExt cx="0" cy="0"/>
        </a:xfrm>
      </p:grpSpPr>
      <p:sp>
        <p:nvSpPr>
          <p:cNvPr id="9" name="Plassholder for bilde 1"/>
          <p:cNvSpPr>
            <a:spLocks noGrp="1"/>
          </p:cNvSpPr>
          <p:nvPr>
            <p:ph type="pic" sz="quarter" idx="13" hasCustomPrompt="1"/>
          </p:nvPr>
        </p:nvSpPr>
        <p:spPr>
          <a:xfrm>
            <a:off x="6092440" y="-858"/>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
        <p:nvSpPr>
          <p:cNvPr id="4" name="Plassholder for innhold 3"/>
          <p:cNvSpPr>
            <a:spLocks noGrp="1"/>
          </p:cNvSpPr>
          <p:nvPr>
            <p:ph sz="half" idx="2" hasCustomPrompt="1"/>
          </p:nvPr>
        </p:nvSpPr>
        <p:spPr>
          <a:xfrm>
            <a:off x="954182" y="2700338"/>
            <a:ext cx="4742139" cy="3420428"/>
          </a:xfrm>
        </p:spPr>
        <p:txBody>
          <a:bodyPr>
            <a:noAutofit/>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954182" y="945088"/>
            <a:ext cx="4742139"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sp>
        <p:nvSpPr>
          <p:cNvPr id="3" name="Plassholder for dato 2"/>
          <p:cNvSpPr>
            <a:spLocks noGrp="1"/>
          </p:cNvSpPr>
          <p:nvPr>
            <p:ph type="dt" sz="half" idx="15"/>
          </p:nvPr>
        </p:nvSpPr>
        <p:spPr>
          <a:xfrm>
            <a:off x="9109672" y="6514982"/>
            <a:ext cx="846221" cy="184666"/>
          </a:xfrm>
          <a:prstGeom prst="rect">
            <a:avLst/>
          </a:prstGeom>
        </p:spPr>
        <p:txBody>
          <a:bodyPr/>
          <a:lstStyle/>
          <a:p>
            <a:r>
              <a:rPr lang="nb-NO"/>
              <a:t>Month 2016</a:t>
            </a:r>
          </a:p>
        </p:txBody>
      </p:sp>
      <p:sp>
        <p:nvSpPr>
          <p:cNvPr id="5" name="Plassholder for bunntekst 4"/>
          <p:cNvSpPr>
            <a:spLocks noGrp="1"/>
          </p:cNvSpPr>
          <p:nvPr>
            <p:ph type="ftr" sz="quarter" idx="16"/>
          </p:nvPr>
        </p:nvSpPr>
        <p:spPr>
          <a:xfrm>
            <a:off x="954183" y="6514982"/>
            <a:ext cx="7443537" cy="184666"/>
          </a:xfrm>
          <a:prstGeom prst="rect">
            <a:avLst/>
          </a:prstGeom>
        </p:spPr>
        <p:txBody>
          <a:bodyPr/>
          <a:lstStyle/>
          <a:p>
            <a:endParaRPr lang="nb-NO"/>
          </a:p>
        </p:txBody>
      </p:sp>
      <p:sp>
        <p:nvSpPr>
          <p:cNvPr id="6" name="Plassholder for lysbildenummer 5"/>
          <p:cNvSpPr>
            <a:spLocks noGrp="1"/>
          </p:cNvSpPr>
          <p:nvPr>
            <p:ph type="sldNum" sz="quarter" idx="17"/>
          </p:nvPr>
        </p:nvSpPr>
        <p:spPr>
          <a:xfrm>
            <a:off x="459087" y="6514982"/>
            <a:ext cx="308812" cy="184666"/>
          </a:xfrm>
          <a:prstGeom prst="rect">
            <a:avLst/>
          </a:prstGeom>
        </p:spPr>
        <p:txBody>
          <a:bodyPr/>
          <a:lstStyle/>
          <a:p>
            <a:fld id="{5751DFAA-887F-4071-8EAD-E8CA316FCF06}" type="slidenum">
              <a:rPr lang="nb-NO" smtClean="0"/>
              <a:pPr/>
              <a:t>‹#›</a:t>
            </a:fld>
            <a:endParaRPr lang="nb-NO"/>
          </a:p>
        </p:txBody>
      </p:sp>
      <p:sp>
        <p:nvSpPr>
          <p:cNvPr id="10" name="smartart"/>
          <p:cNvSpPr>
            <a:spLocks noGrp="1"/>
          </p:cNvSpPr>
          <p:nvPr>
            <p:ph type="dgm" sz="quarter" idx="20" hasCustomPrompt="1"/>
          </p:nvPr>
        </p:nvSpPr>
        <p:spPr>
          <a:xfrm>
            <a:off x="10793052" y="6255782"/>
            <a:ext cx="981186" cy="214227"/>
          </a:xfrm>
          <a:prstGeom prst="rect">
            <a:avLst/>
          </a:prstGeom>
          <a:blipFill>
            <a:blip r:embed="rId3"/>
            <a:stretch>
              <a:fillRect/>
            </a:stretch>
          </a:blipFill>
        </p:spPr>
        <p:txBody>
          <a:bodyPr lIns="0" tIns="0" rIns="0" bIns="0"/>
          <a:lstStyle>
            <a:lvl1pPr marL="0" indent="0">
              <a:buNone/>
              <a:defRPr sz="100" baseline="0"/>
            </a:lvl1pPr>
          </a:lstStyle>
          <a:p>
            <a:r>
              <a:rPr lang="nb-NO" sz="100"/>
              <a:t> </a:t>
            </a:r>
            <a:endParaRPr lang="nb-NO"/>
          </a:p>
        </p:txBody>
      </p:sp>
      <p:pic>
        <p:nvPicPr>
          <p:cNvPr id="11" name="logo_blaa"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2" name="logo_hvit" hidden="1"/>
          <p:cNvPicPr>
            <a:picLocks noChangeAspect="1"/>
          </p:cNvPicPr>
          <p:nvPr userDrawn="1"/>
        </p:nvPicPr>
        <p:blipFill>
          <a:blip r:embed="rId5"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2304124657"/>
      </p:ext>
    </p:extLst>
  </p:cSld>
  <p:clrMapOvr>
    <a:masterClrMapping/>
  </p:clrMapOvr>
  <p:extLst>
    <p:ext uri="{DCECCB84-F9BA-43D5-87BE-67443E8EF086}">
      <p15:sldGuideLst xmlns:p15="http://schemas.microsoft.com/office/powerpoint/2012/main">
        <p15:guide id="1" pos="1193">
          <p15:clr>
            <a:srgbClr val="FBAE40"/>
          </p15:clr>
        </p15:guide>
      </p15:sldGuideLst>
    </p:ext>
  </p:extLst>
</p:sldLayout>
</file>

<file path=ppt/slideLayouts/slideLayout19.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9" name="Plassholder for bilde 8"/>
          <p:cNvSpPr>
            <a:spLocks noGrp="1"/>
          </p:cNvSpPr>
          <p:nvPr>
            <p:ph type="pic" sz="quarter" idx="10" hasCustomPrompt="1"/>
          </p:nvPr>
        </p:nvSpPr>
        <p:spPr>
          <a:xfrm>
            <a:off x="0" y="0"/>
            <a:ext cx="12192000" cy="6858000"/>
          </a:xfrm>
          <a:solidFill>
            <a:schemeClr val="bg2">
              <a:lumMod val="50000"/>
            </a:schemeClr>
          </a:solidFill>
        </p:spPr>
        <p:txBody>
          <a:bodyPr tIns="2880576" anchor="t" anchorCtr="1">
            <a:normAutofit/>
          </a:bodyPr>
          <a:lstStyle>
            <a:lvl1pPr marL="0" indent="0">
              <a:buNone/>
              <a:defRPr sz="1500"/>
            </a:lvl1pPr>
          </a:lstStyle>
          <a:p>
            <a:r>
              <a:rPr lang="nb-NO"/>
              <a:t>Click icon to add picture</a:t>
            </a:r>
          </a:p>
        </p:txBody>
      </p:sp>
      <p:sp>
        <p:nvSpPr>
          <p:cNvPr id="2" name="Tittel 1"/>
          <p:cNvSpPr>
            <a:spLocks noGrp="1"/>
          </p:cNvSpPr>
          <p:nvPr>
            <p:ph type="title" hasCustomPrompt="1"/>
          </p:nvPr>
        </p:nvSpPr>
        <p:spPr/>
        <p:txBody>
          <a:bodyPr/>
          <a:lstStyle/>
          <a:p>
            <a:r>
              <a:rPr lang="nb-NO"/>
              <a:t>Click to edit Master title style</a:t>
            </a:r>
          </a:p>
        </p:txBody>
      </p:sp>
      <p:sp>
        <p:nvSpPr>
          <p:cNvPr id="3" name="Plassholder for dato 2"/>
          <p:cNvSpPr>
            <a:spLocks noGrp="1"/>
          </p:cNvSpPr>
          <p:nvPr>
            <p:ph type="dt" sz="half" idx="15"/>
          </p:nvPr>
        </p:nvSpPr>
        <p:spPr>
          <a:xfrm>
            <a:off x="9109672" y="6514982"/>
            <a:ext cx="846221" cy="184666"/>
          </a:xfrm>
          <a:prstGeom prst="rect">
            <a:avLst/>
          </a:prstGeom>
        </p:spPr>
        <p:txBody>
          <a:bodyPr/>
          <a:lstStyle/>
          <a:p>
            <a:r>
              <a:rPr lang="nb-NO"/>
              <a:t>Month 2016</a:t>
            </a:r>
          </a:p>
        </p:txBody>
      </p:sp>
      <p:sp>
        <p:nvSpPr>
          <p:cNvPr id="4" name="Plassholder for bunntekst 3"/>
          <p:cNvSpPr>
            <a:spLocks noGrp="1"/>
          </p:cNvSpPr>
          <p:nvPr>
            <p:ph type="ftr" sz="quarter" idx="16"/>
          </p:nvPr>
        </p:nvSpPr>
        <p:spPr>
          <a:xfrm>
            <a:off x="954183" y="6514982"/>
            <a:ext cx="7443537" cy="184666"/>
          </a:xfrm>
          <a:prstGeom prst="rect">
            <a:avLst/>
          </a:prstGeom>
        </p:spPr>
        <p:txBody>
          <a:bodyPr/>
          <a:lstStyle/>
          <a:p>
            <a:endParaRPr lang="nb-NO"/>
          </a:p>
        </p:txBody>
      </p:sp>
      <p:sp>
        <p:nvSpPr>
          <p:cNvPr id="5" name="Plassholder for lysbildenummer 4"/>
          <p:cNvSpPr>
            <a:spLocks noGrp="1"/>
          </p:cNvSpPr>
          <p:nvPr>
            <p:ph type="sldNum" sz="quarter" idx="17"/>
          </p:nvPr>
        </p:nvSpPr>
        <p:spPr>
          <a:xfrm>
            <a:off x="459087" y="6514982"/>
            <a:ext cx="308812" cy="184666"/>
          </a:xfrm>
          <a:prstGeom prst="rect">
            <a:avLst/>
          </a:prstGeom>
        </p:spPr>
        <p:txBody>
          <a:bodyPr/>
          <a:lstStyle/>
          <a:p>
            <a:fld id="{5751DFAA-887F-4071-8EAD-E8CA316FCF06}" type="slidenum">
              <a:rPr lang="nb-NO" smtClean="0"/>
              <a:pPr/>
              <a:t>‹#›</a:t>
            </a:fld>
            <a:endParaRPr lang="nb-NO"/>
          </a:p>
        </p:txBody>
      </p:sp>
      <p:sp>
        <p:nvSpPr>
          <p:cNvPr id="13" name="smartart"/>
          <p:cNvSpPr>
            <a:spLocks noGrp="1"/>
          </p:cNvSpPr>
          <p:nvPr>
            <p:ph type="dgm" sz="quarter" idx="20" hasCustomPrompt="1"/>
          </p:nvPr>
        </p:nvSpPr>
        <p:spPr>
          <a:xfrm>
            <a:off x="10793052" y="6255782"/>
            <a:ext cx="981186" cy="214227"/>
          </a:xfrm>
          <a:prstGeom prst="rect">
            <a:avLst/>
          </a:prstGeom>
          <a:blipFill>
            <a:blip r:embed="rId2"/>
            <a:stretch>
              <a:fillRect/>
            </a:stretch>
          </a:blipFill>
        </p:spPr>
        <p:txBody>
          <a:bodyPr lIns="0" tIns="0" rIns="0" bIns="0"/>
          <a:lstStyle>
            <a:lvl1pPr marL="0" indent="0">
              <a:buNone/>
              <a:defRPr sz="100" baseline="0"/>
            </a:lvl1pPr>
          </a:lstStyle>
          <a:p>
            <a:r>
              <a:rPr lang="nb-NO" sz="100"/>
              <a:t> </a:t>
            </a:r>
            <a:endParaRPr lang="nb-NO"/>
          </a:p>
        </p:txBody>
      </p:sp>
      <p:pic>
        <p:nvPicPr>
          <p:cNvPr id="14" name="logo_blaa"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5" name="logo_hvit"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17848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D373A5-6238-5CB9-A640-652633F41F66}"/>
              </a:ext>
            </a:extLst>
          </p:cNvPr>
          <p:cNvSpPr>
            <a:spLocks noGrp="1"/>
          </p:cNvSpPr>
          <p:nvPr>
            <p:ph type="title" hasCustomPrompt="1"/>
          </p:nvPr>
        </p:nvSpPr>
        <p:spPr/>
        <p:txBody>
          <a:bodyPr/>
          <a:lstStyle/>
          <a:p>
            <a:r>
              <a:rPr lang="nb-NO"/>
              <a:t>Click to edit Master title style</a:t>
            </a:r>
          </a:p>
        </p:txBody>
      </p:sp>
      <p:sp>
        <p:nvSpPr>
          <p:cNvPr id="3" name="Content Placeholder 2">
            <a:extLst>
              <a:ext uri="{FF2B5EF4-FFF2-40B4-BE49-F238E27FC236}">
                <a16:creationId xmlns:a16="http://schemas.microsoft.com/office/drawing/2014/main" id="{0E5FC398-66F0-E475-DE95-F21C0D3C6EF0}"/>
              </a:ext>
            </a:extLst>
          </p:cNvPr>
          <p:cNvSpPr>
            <a:spLocks noGrp="1"/>
          </p:cNvSpPr>
          <p:nvPr>
            <p:ph idx="1" hasCustomPrompt="1"/>
          </p:nvPr>
        </p:nvSpPr>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Date Placeholder 3">
            <a:extLst>
              <a:ext uri="{FF2B5EF4-FFF2-40B4-BE49-F238E27FC236}">
                <a16:creationId xmlns:a16="http://schemas.microsoft.com/office/drawing/2014/main" id="{2BE77623-C77C-899B-F680-C8043DCD26F9}"/>
              </a:ext>
            </a:extLst>
          </p:cNvPr>
          <p:cNvSpPr>
            <a:spLocks noGrp="1"/>
          </p:cNvSpPr>
          <p:nvPr>
            <p:ph type="dt" sz="half" idx="10"/>
          </p:nvPr>
        </p:nvSpPr>
        <p:spPr/>
        <p:txBody>
          <a:bodyPr/>
          <a:lstStyle/>
          <a:p>
            <a:fld id="{F074C4BF-8077-4AB4-98D8-33BF85F7AC04}" type="datetimeFigureOut">
              <a:rPr lang="nb-NO" smtClean="0"/>
              <a:t>10.10.2025</a:t>
            </a:fld>
            <a:endParaRPr lang="nb-NO"/>
          </a:p>
        </p:txBody>
      </p:sp>
      <p:sp>
        <p:nvSpPr>
          <p:cNvPr id="5" name="Footer Placeholder 4">
            <a:extLst>
              <a:ext uri="{FF2B5EF4-FFF2-40B4-BE49-F238E27FC236}">
                <a16:creationId xmlns:a16="http://schemas.microsoft.com/office/drawing/2014/main" id="{09BDB4A6-ED27-7855-DA21-F5B9027C15C4}"/>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65D93839-A7F6-A2AD-2A02-35931369C63E}"/>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42333281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563507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22649540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o innholdsdeler lite bilde høyre">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5980773"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7075893" y="2700338"/>
            <a:ext cx="2880000"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26701780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95418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4" name="Plassholder for innhold 3"/>
          <p:cNvSpPr>
            <a:spLocks noGrp="1"/>
          </p:cNvSpPr>
          <p:nvPr>
            <p:ph sz="half" idx="2" hasCustomPrompt="1"/>
          </p:nvPr>
        </p:nvSpPr>
        <p:spPr>
          <a:xfrm>
            <a:off x="95418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Plassholder for tekst 4"/>
          <p:cNvSpPr>
            <a:spLocks noGrp="1"/>
          </p:cNvSpPr>
          <p:nvPr>
            <p:ph type="body" sz="quarter" idx="3" hasCustomPrompt="1"/>
          </p:nvPr>
        </p:nvSpPr>
        <p:spPr>
          <a:xfrm>
            <a:off x="563507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6" name="Plassholder for innhold 5"/>
          <p:cNvSpPr>
            <a:spLocks noGrp="1"/>
          </p:cNvSpPr>
          <p:nvPr>
            <p:ph sz="quarter" idx="4" hasCustomPrompt="1"/>
          </p:nvPr>
        </p:nvSpPr>
        <p:spPr>
          <a:xfrm>
            <a:off x="563507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10" name="Tittel 9"/>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316677677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01690332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93302026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userDrawn="1">
  <p:cSld name="Tittellysbilde">
    <p:spTree>
      <p:nvGrpSpPr>
        <p:cNvPr id="1" name=""/>
        <p:cNvGrpSpPr/>
        <p:nvPr/>
      </p:nvGrpSpPr>
      <p:grpSpPr>
        <a:xfrm>
          <a:off x="0" y="0"/>
          <a:ext cx="0" cy="0"/>
          <a:chOff x="0" y="0"/>
          <a:chExt cx="0" cy="0"/>
        </a:xfrm>
      </p:grpSpPr>
      <p:sp>
        <p:nvSpPr>
          <p:cNvPr id="10" name="Plassholder for bilde 9"/>
          <p:cNvSpPr>
            <a:spLocks noGrp="1"/>
          </p:cNvSpPr>
          <p:nvPr>
            <p:ph type="pic" sz="quarter" idx="12" hasCustomPrompt="1"/>
          </p:nvPr>
        </p:nvSpPr>
        <p:spPr>
          <a:xfrm>
            <a:off x="0" y="0"/>
            <a:ext cx="12192000" cy="6858000"/>
          </a:xfrm>
          <a:custGeom>
            <a:avLst/>
            <a:gdLst>
              <a:gd name="connsiteX0" fmla="*/ 0 w 12192000"/>
              <a:gd name="connsiteY0" fmla="*/ 0 h 6858000"/>
              <a:gd name="connsiteX1" fmla="*/ 895584 w 12192000"/>
              <a:gd name="connsiteY1" fmla="*/ 0 h 6858000"/>
              <a:gd name="connsiteX2" fmla="*/ 895584 w 12192000"/>
              <a:gd name="connsiteY2" fmla="*/ 1800225 h 6858000"/>
              <a:gd name="connsiteX3" fmla="*/ 2515892 w 12192000"/>
              <a:gd name="connsiteY3" fmla="*/ 1800225 h 6858000"/>
              <a:gd name="connsiteX4" fmla="*/ 2515892 w 12192000"/>
              <a:gd name="connsiteY4" fmla="*/ 0 h 6858000"/>
              <a:gd name="connsiteX5" fmla="*/ 12192000 w 12192000"/>
              <a:gd name="connsiteY5" fmla="*/ 0 h 6858000"/>
              <a:gd name="connsiteX6" fmla="*/ 12192000 w 12192000"/>
              <a:gd name="connsiteY6" fmla="*/ 6858000 h 6858000"/>
              <a:gd name="connsiteX7" fmla="*/ 0 w 12192000"/>
              <a:gd name="connsiteY7"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6858000">
                <a:moveTo>
                  <a:pt x="0" y="0"/>
                </a:moveTo>
                <a:lnTo>
                  <a:pt x="895584" y="0"/>
                </a:lnTo>
                <a:lnTo>
                  <a:pt x="895584" y="1800225"/>
                </a:lnTo>
                <a:lnTo>
                  <a:pt x="2515892" y="1800225"/>
                </a:lnTo>
                <a:lnTo>
                  <a:pt x="2515892" y="0"/>
                </a:lnTo>
                <a:lnTo>
                  <a:pt x="12192000" y="0"/>
                </a:lnTo>
                <a:lnTo>
                  <a:pt x="12192000" y="6858000"/>
                </a:lnTo>
                <a:lnTo>
                  <a:pt x="0" y="6858000"/>
                </a:lnTo>
                <a:close/>
              </a:path>
            </a:pathLst>
          </a:custGeom>
          <a:blipFill dpi="0" rotWithShape="1">
            <a:blip r:embed="rId2">
              <a:extLst>
                <a:ext uri="{28A0092B-C50C-407E-A947-70E740481C1C}">
                  <a14:useLocalDpi xmlns:a14="http://schemas.microsoft.com/office/drawing/2010/main" val="0"/>
                </a:ext>
              </a:extLst>
            </a:blip>
            <a:srcRect/>
            <a:stretch>
              <a:fillRect/>
            </a:stretch>
          </a:blipFill>
        </p:spPr>
        <p:txBody>
          <a:bodyPr wrap="square" tIns="720000" anchor="t" anchorCtr="1">
            <a:noAutofit/>
          </a:bodyPr>
          <a:lstStyle>
            <a:lvl1pPr marL="180036" marR="0" indent="0" algn="ctr" defTabSz="914537" rtl="0" eaLnBrk="1" fontAlgn="auto" latinLnBrk="0" hangingPunct="1">
              <a:lnSpc>
                <a:spcPct val="110000"/>
              </a:lnSpc>
              <a:spcBef>
                <a:spcPts val="1000"/>
              </a:spcBef>
              <a:spcAft>
                <a:spcPts val="0"/>
              </a:spcAft>
              <a:buClrTx/>
              <a:buSzTx/>
              <a:buFont typeface="Arial" panose="020B0604020202020204" pitchFamily="34" charset="0"/>
              <a:buNone/>
              <a:tabLst/>
              <a:defRPr/>
            </a:lvl1pPr>
          </a:lstStyle>
          <a:p>
            <a:r>
              <a:rPr lang="nb-NO"/>
              <a:t>Sett inn bilde fra menyen:</a:t>
            </a:r>
            <a:br>
              <a:rPr lang="nb-NO"/>
            </a:br>
            <a:r>
              <a:rPr lang="nb-NO"/>
              <a:t>“Sett inn/insert” -&gt; “Bilde/Picture”</a:t>
            </a:r>
          </a:p>
        </p:txBody>
      </p:sp>
      <p:pic>
        <p:nvPicPr>
          <p:cNvPr id="5" name="Bilde 4"/>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5230" y="1080136"/>
            <a:ext cx="981013" cy="214063"/>
          </a:xfrm>
          <a:prstGeom prst="rect">
            <a:avLst/>
          </a:prstGeom>
        </p:spPr>
      </p:pic>
      <p:sp>
        <p:nvSpPr>
          <p:cNvPr id="2" name="Tittel 1"/>
          <p:cNvSpPr>
            <a:spLocks noGrp="1"/>
          </p:cNvSpPr>
          <p:nvPr>
            <p:ph type="ctrTitle" hasCustomPrompt="1"/>
          </p:nvPr>
        </p:nvSpPr>
        <p:spPr>
          <a:xfrm>
            <a:off x="4407696" y="2879206"/>
            <a:ext cx="6769286" cy="3181610"/>
          </a:xfrm>
          <a:solidFill>
            <a:srgbClr val="FFFFFF">
              <a:alpha val="85098"/>
            </a:srgbClr>
          </a:solidFill>
        </p:spPr>
        <p:txBody>
          <a:bodyPr lIns="360072" tIns="360072" rIns="360072" bIns="1404281" anchor="b">
            <a:spAutoFit/>
          </a:bodyPr>
          <a:lstStyle>
            <a:lvl1pPr marL="0" indent="0" algn="l">
              <a:buFont typeface="Arial" panose="020B0604020202020204" pitchFamily="34" charset="0"/>
              <a:buNone/>
              <a:defRPr sz="4600" cap="all"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16" name="Rektangel 15"/>
          <p:cNvSpPr/>
          <p:nvPr userDrawn="1"/>
        </p:nvSpPr>
        <p:spPr>
          <a:xfrm>
            <a:off x="896512" y="-1"/>
            <a:ext cx="1623803" cy="1803826"/>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17" name="Bilde 16"/>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211765" y="1080135"/>
            <a:ext cx="989890" cy="216000"/>
          </a:xfrm>
          <a:prstGeom prst="rect">
            <a:avLst/>
          </a:prstGeom>
        </p:spPr>
      </p:pic>
      <p:sp>
        <p:nvSpPr>
          <p:cNvPr id="7" name="Plassholder for tekst 6"/>
          <p:cNvSpPr>
            <a:spLocks noGrp="1"/>
          </p:cNvSpPr>
          <p:nvPr>
            <p:ph type="body" sz="quarter" idx="13" hasCustomPrompt="1"/>
          </p:nvPr>
        </p:nvSpPr>
        <p:spPr>
          <a:xfrm>
            <a:off x="4818166" y="5178320"/>
            <a:ext cx="3871913" cy="656334"/>
          </a:xfrm>
        </p:spPr>
        <p:txBody>
          <a:bodyPr/>
          <a:lstStyle>
            <a:lvl1pPr marL="0" indent="0">
              <a:spcBef>
                <a:spcPts val="0"/>
              </a:spcBef>
              <a:spcAft>
                <a:spcPts val="1000"/>
              </a:spcAft>
              <a:buNone/>
              <a:defRPr sz="1600">
                <a:solidFill>
                  <a:schemeClr val="accent2"/>
                </a:solidFill>
              </a:defRPr>
            </a:lvl1pPr>
          </a:lstStyle>
          <a:p>
            <a:pPr lvl="0"/>
            <a:r>
              <a:rPr lang="nb-NO"/>
              <a:t>Ola Nordmann</a:t>
            </a:r>
          </a:p>
          <a:p>
            <a:pPr lvl="0"/>
            <a:r>
              <a:rPr lang="nb-NO"/>
              <a:t>Month 2016</a:t>
            </a:r>
          </a:p>
        </p:txBody>
      </p:sp>
    </p:spTree>
    <p:extLst>
      <p:ext uri="{BB962C8B-B14F-4D97-AF65-F5344CB8AC3E}">
        <p14:creationId xmlns:p14="http://schemas.microsoft.com/office/powerpoint/2010/main" val="163250860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 preserve="1">
  <p:cSld name="Tittel og innhold">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
        <p:nvSpPr>
          <p:cNvPr id="3" name="Plassholder for innhold 2"/>
          <p:cNvSpPr>
            <a:spLocks noGrp="1"/>
          </p:cNvSpPr>
          <p:nvPr>
            <p:ph idx="1" hasCustomPrompt="1"/>
          </p:nvPr>
        </p:nvSpPr>
        <p:spPr/>
        <p:txBody>
          <a:bodyPr/>
          <a:lstStyle>
            <a:lvl2pPr marL="576115" indent="-216043">
              <a:buFont typeface="Calibri" panose="020F0502020204030204" pitchFamily="34" charset="0"/>
              <a:buChar char="-"/>
              <a:defRPr/>
            </a:lvl2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Tree>
    <p:extLst>
      <p:ext uri="{BB962C8B-B14F-4D97-AF65-F5344CB8AC3E}">
        <p14:creationId xmlns:p14="http://schemas.microsoft.com/office/powerpoint/2010/main" val="85128129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userDrawn="1">
  <p:cSld name="Tittellysbilde uten bakgrunn">
    <p:spTree>
      <p:nvGrpSpPr>
        <p:cNvPr id="1" name=""/>
        <p:cNvGrpSpPr/>
        <p:nvPr/>
      </p:nvGrpSpPr>
      <p:grpSpPr>
        <a:xfrm>
          <a:off x="0" y="0"/>
          <a:ext cx="0" cy="0"/>
          <a:chOff x="0" y="0"/>
          <a:chExt cx="0" cy="0"/>
        </a:xfrm>
      </p:grpSpPr>
      <p:sp>
        <p:nvSpPr>
          <p:cNvPr id="4" name="Rektangel 3"/>
          <p:cNvSpPr/>
          <p:nvPr userDrawn="1"/>
        </p:nvSpPr>
        <p:spPr>
          <a:xfrm>
            <a:off x="895584" y="0"/>
            <a:ext cx="1620308" cy="1800225"/>
          </a:xfrm>
          <a:prstGeom prst="rect">
            <a:avLst/>
          </a:prstGeom>
          <a:solidFill>
            <a:schemeClr val="tx2"/>
          </a:solid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pic>
        <p:nvPicPr>
          <p:cNvPr id="5" name="Bilde 4"/>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215229" y="1080135"/>
            <a:ext cx="989890" cy="216000"/>
          </a:xfrm>
          <a:prstGeom prst="rect">
            <a:avLst/>
          </a:prstGeom>
        </p:spPr>
      </p:pic>
      <p:sp>
        <p:nvSpPr>
          <p:cNvPr id="2" name="Tittel 1"/>
          <p:cNvSpPr>
            <a:spLocks noGrp="1"/>
          </p:cNvSpPr>
          <p:nvPr>
            <p:ph type="ctrTitle" hasCustomPrompt="1"/>
          </p:nvPr>
        </p:nvSpPr>
        <p:spPr>
          <a:xfrm>
            <a:off x="2700176" y="2706389"/>
            <a:ext cx="9360609" cy="1427223"/>
          </a:xfrm>
          <a:solidFill>
            <a:schemeClr val="bg1"/>
          </a:solidFill>
        </p:spPr>
        <p:txBody>
          <a:bodyPr lIns="360072" tIns="360072" rIns="360072" bIns="360072" anchor="ctr" anchorCtr="0">
            <a:spAutoFit/>
          </a:bodyPr>
          <a:lstStyle>
            <a:lvl1pPr marL="0" indent="0" algn="l">
              <a:buFont typeface="Arial" panose="020B0604020202020204" pitchFamily="34" charset="0"/>
              <a:buNone/>
              <a:defRPr sz="4600" cap="none" normalizeH="0" baseline="0">
                <a:solidFill>
                  <a:schemeClr val="dk2"/>
                </a:solidFill>
              </a:defRPr>
            </a:lvl1pPr>
          </a:lstStyle>
          <a:p>
            <a:r>
              <a:rPr lang="nb-NO"/>
              <a:t>Click to edit Master title style</a:t>
            </a:r>
          </a:p>
        </p:txBody>
      </p:sp>
      <p:sp>
        <p:nvSpPr>
          <p:cNvPr id="3"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
        <p:nvSpPr>
          <p:cNvPr id="8" name="Plassholder for tekst 7"/>
          <p:cNvSpPr>
            <a:spLocks noGrp="1"/>
          </p:cNvSpPr>
          <p:nvPr>
            <p:ph type="body" sz="quarter" idx="12" hasCustomPrompt="1"/>
          </p:nvPr>
        </p:nvSpPr>
        <p:spPr>
          <a:xfrm>
            <a:off x="2903738" y="5652707"/>
            <a:ext cx="3888486" cy="688522"/>
          </a:xfrm>
        </p:spPr>
        <p:txBody>
          <a:bodyPr/>
          <a:lstStyle>
            <a:lvl1pPr marL="180000" indent="0">
              <a:spcBef>
                <a:spcPts val="0"/>
              </a:spcBef>
              <a:spcAft>
                <a:spcPts val="1000"/>
              </a:spcAft>
              <a:buNone/>
              <a:defRPr sz="1600" baseline="0">
                <a:solidFill>
                  <a:schemeClr val="accent2"/>
                </a:solidFill>
              </a:defRPr>
            </a:lvl1pPr>
          </a:lstStyle>
          <a:p>
            <a:pPr lvl="0"/>
            <a:r>
              <a:rPr lang="nb-NO"/>
              <a:t>Ola Nordmann</a:t>
            </a:r>
          </a:p>
          <a:p>
            <a:pPr lvl="0"/>
            <a:r>
              <a:rPr lang="nb-NO"/>
              <a:t>Month 2016</a:t>
            </a:r>
          </a:p>
        </p:txBody>
      </p:sp>
      <p:pic>
        <p:nvPicPr>
          <p:cNvPr id="7" name="Picture 2" descr="https://camo.githubusercontent.com/c253d2829f9392b505182d44eb60e84009fcf184/68747470733a2f2f7261772e6769746875622e636f6d2f6e61666572676f2f6d616e75616c2d6c697672652d616e696d6163616f32642f67682d70616765732f696d672f696e74726f647563616f2f6372656174697665636f6d6d6f6e735f63632d62792d73612e706e67">
            <a:extLst>
              <a:ext uri="{FF2B5EF4-FFF2-40B4-BE49-F238E27FC236}">
                <a16:creationId xmlns:a16="http://schemas.microsoft.com/office/drawing/2014/main" id="{4C957E1B-D03B-477B-8E7D-59BABA760DB3}"/>
              </a:ext>
            </a:extLst>
          </p:cNvPr>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10399940" y="5897828"/>
            <a:ext cx="1659485" cy="655363"/>
          </a:xfrm>
          <a:prstGeom prst="rect">
            <a:avLst/>
          </a:prstGeom>
          <a:noFill/>
          <a:extLst>
            <a:ext uri="{909E8E84-426E-40DD-AFC4-6F175D3DCCD1}">
              <a14:hiddenFill xmlns:a14="http://schemas.microsoft.com/office/drawing/2010/main">
                <a:solidFill>
                  <a:srgbClr val="FFFFFF"/>
                </a:solidFill>
              </a14:hiddenFill>
            </a:ext>
          </a:extLst>
        </p:spPr>
      </p:pic>
      <p:sp>
        <p:nvSpPr>
          <p:cNvPr id="9" name="TextBox 8">
            <a:extLst>
              <a:ext uri="{FF2B5EF4-FFF2-40B4-BE49-F238E27FC236}">
                <a16:creationId xmlns:a16="http://schemas.microsoft.com/office/drawing/2014/main" id="{6D40506E-A3DC-461B-880C-054BDFEFCC08}"/>
              </a:ext>
            </a:extLst>
          </p:cNvPr>
          <p:cNvSpPr txBox="1"/>
          <p:nvPr userDrawn="1"/>
        </p:nvSpPr>
        <p:spPr>
          <a:xfrm>
            <a:off x="10334625" y="6495276"/>
            <a:ext cx="1790700" cy="276999"/>
          </a:xfrm>
          <a:prstGeom prst="rect">
            <a:avLst/>
          </a:prstGeom>
          <a:noFill/>
        </p:spPr>
        <p:txBody>
          <a:bodyPr wrap="square" rtlCol="0">
            <a:spAutoFit/>
          </a:bodyPr>
          <a:lstStyle/>
          <a:p>
            <a:r>
              <a:rPr lang="nb-NO" sz="1200"/>
              <a:t>Copyright © SINTEF 2022</a:t>
            </a:r>
          </a:p>
        </p:txBody>
      </p:sp>
    </p:spTree>
    <p:extLst>
      <p:ext uri="{BB962C8B-B14F-4D97-AF65-F5344CB8AC3E}">
        <p14:creationId xmlns:p14="http://schemas.microsoft.com/office/powerpoint/2010/main" val="2472128761"/>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secHead" preserve="1">
  <p:cSld name="Deloverskrift">
    <p:spTree>
      <p:nvGrpSpPr>
        <p:cNvPr id="1" name=""/>
        <p:cNvGrpSpPr/>
        <p:nvPr/>
      </p:nvGrpSpPr>
      <p:grpSpPr>
        <a:xfrm>
          <a:off x="0" y="0"/>
          <a:ext cx="0" cy="0"/>
          <a:chOff x="0" y="0"/>
          <a:chExt cx="0" cy="0"/>
        </a:xfrm>
      </p:grpSpPr>
      <p:sp>
        <p:nvSpPr>
          <p:cNvPr id="2" name="Tittel 1"/>
          <p:cNvSpPr>
            <a:spLocks noGrp="1"/>
          </p:cNvSpPr>
          <p:nvPr>
            <p:ph type="title" hasCustomPrompt="1"/>
          </p:nvPr>
        </p:nvSpPr>
        <p:spPr>
          <a:xfrm>
            <a:off x="954183" y="1883324"/>
            <a:ext cx="8042532" cy="2622001"/>
          </a:xfrm>
          <a:noFill/>
        </p:spPr>
        <p:txBody>
          <a:bodyPr tIns="360072" bIns="0" anchor="t">
            <a:normAutofit/>
          </a:bodyPr>
          <a:lstStyle>
            <a:lvl1pPr>
              <a:lnSpc>
                <a:spcPct val="70000"/>
              </a:lnSpc>
              <a:defRPr sz="6000" cap="small" baseline="0"/>
            </a:lvl1pPr>
          </a:lstStyle>
          <a:p>
            <a:r>
              <a:rPr lang="nb-NO"/>
              <a:t>Click to edit Master title style</a:t>
            </a:r>
          </a:p>
        </p:txBody>
      </p:sp>
      <p:sp>
        <p:nvSpPr>
          <p:cNvPr id="3" name="Plassholder for tekst 2"/>
          <p:cNvSpPr>
            <a:spLocks noGrp="1"/>
          </p:cNvSpPr>
          <p:nvPr>
            <p:ph type="body" idx="1" hasCustomPrompt="1"/>
          </p:nvPr>
        </p:nvSpPr>
        <p:spPr>
          <a:xfrm>
            <a:off x="954183" y="3960000"/>
            <a:ext cx="8042532" cy="1558908"/>
          </a:xfrm>
        </p:spPr>
        <p:txBody>
          <a:bodyPr>
            <a:normAutofit/>
          </a:bodyPr>
          <a:lstStyle>
            <a:lvl1pPr marL="0" indent="0">
              <a:lnSpc>
                <a:spcPct val="100000"/>
              </a:lnSpc>
              <a:spcBef>
                <a:spcPts val="200"/>
              </a:spcBef>
              <a:buNone/>
              <a:defRPr sz="2400">
                <a:solidFill>
                  <a:schemeClr val="accent2"/>
                </a:solidFill>
                <a:latin typeface="+mj-lt"/>
              </a:defRPr>
            </a:lvl1pPr>
            <a:lvl2pPr marL="457268" indent="0">
              <a:buNone/>
              <a:defRPr sz="2000">
                <a:solidFill>
                  <a:schemeClr val="tx1">
                    <a:tint val="75000"/>
                  </a:schemeClr>
                </a:solidFill>
              </a:defRPr>
            </a:lvl2pPr>
            <a:lvl3pPr marL="914537" indent="0">
              <a:buNone/>
              <a:defRPr sz="1800">
                <a:solidFill>
                  <a:schemeClr val="tx1">
                    <a:tint val="75000"/>
                  </a:schemeClr>
                </a:solidFill>
              </a:defRPr>
            </a:lvl3pPr>
            <a:lvl4pPr marL="1371806" indent="0">
              <a:buNone/>
              <a:defRPr sz="1600">
                <a:solidFill>
                  <a:schemeClr val="tx1">
                    <a:tint val="75000"/>
                  </a:schemeClr>
                </a:solidFill>
              </a:defRPr>
            </a:lvl4pPr>
            <a:lvl5pPr marL="1829074" indent="0">
              <a:buNone/>
              <a:defRPr sz="1600">
                <a:solidFill>
                  <a:schemeClr val="tx1">
                    <a:tint val="75000"/>
                  </a:schemeClr>
                </a:solidFill>
              </a:defRPr>
            </a:lvl5pPr>
            <a:lvl6pPr marL="2286343" indent="0">
              <a:buNone/>
              <a:defRPr sz="1600">
                <a:solidFill>
                  <a:schemeClr val="tx1">
                    <a:tint val="75000"/>
                  </a:schemeClr>
                </a:solidFill>
              </a:defRPr>
            </a:lvl6pPr>
            <a:lvl7pPr marL="2743612" indent="0">
              <a:buNone/>
              <a:defRPr sz="1600">
                <a:solidFill>
                  <a:schemeClr val="tx1">
                    <a:tint val="75000"/>
                  </a:schemeClr>
                </a:solidFill>
              </a:defRPr>
            </a:lvl7pPr>
            <a:lvl8pPr marL="3200880" indent="0">
              <a:buNone/>
              <a:defRPr sz="1600">
                <a:solidFill>
                  <a:schemeClr val="tx1">
                    <a:tint val="75000"/>
                  </a:schemeClr>
                </a:solidFill>
              </a:defRPr>
            </a:lvl8pPr>
            <a:lvl9pPr marL="3658148" indent="0">
              <a:buNone/>
              <a:defRPr sz="1600">
                <a:solidFill>
                  <a:schemeClr val="tx1">
                    <a:tint val="75000"/>
                  </a:schemeClr>
                </a:solidFill>
              </a:defRPr>
            </a:lvl9pPr>
          </a:lstStyle>
          <a:p>
            <a:pPr lvl="0"/>
            <a:r>
              <a:rPr lang="nb-NO"/>
              <a:t>Click to edit Master text styles</a:t>
            </a:r>
          </a:p>
        </p:txBody>
      </p:sp>
      <p:sp>
        <p:nvSpPr>
          <p:cNvPr id="4" name="noColor"/>
          <p:cNvSpPr/>
          <p:nvPr userDrawn="1"/>
        </p:nvSpPr>
        <p:spPr>
          <a:xfrm>
            <a:off x="161376" y="188260"/>
            <a:ext cx="142498" cy="89647"/>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lIns="45729" tIns="22865" rIns="45729" bIns="22865" rtlCol="0" anchor="ctr"/>
          <a:lstStyle/>
          <a:p>
            <a:pPr algn="ctr"/>
            <a:endParaRPr lang="nb-NO" sz="1799"/>
          </a:p>
        </p:txBody>
      </p:sp>
    </p:spTree>
    <p:extLst>
      <p:ext uri="{BB962C8B-B14F-4D97-AF65-F5344CB8AC3E}">
        <p14:creationId xmlns:p14="http://schemas.microsoft.com/office/powerpoint/2010/main" val="19716703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Halvsidebilde venstre">
    <p:spTree>
      <p:nvGrpSpPr>
        <p:cNvPr id="1" name=""/>
        <p:cNvGrpSpPr/>
        <p:nvPr/>
      </p:nvGrpSpPr>
      <p:grpSpPr>
        <a:xfrm>
          <a:off x="0" y="0"/>
          <a:ext cx="0" cy="0"/>
          <a:chOff x="0" y="0"/>
          <a:chExt cx="0" cy="0"/>
        </a:xfrm>
      </p:grpSpPr>
      <p:sp>
        <p:nvSpPr>
          <p:cNvPr id="4" name="Plassholder for innhold 3"/>
          <p:cNvSpPr>
            <a:spLocks noGrp="1"/>
          </p:cNvSpPr>
          <p:nvPr>
            <p:ph sz="half" idx="2" hasCustomPrompt="1"/>
          </p:nvPr>
        </p:nvSpPr>
        <p:spPr>
          <a:xfrm>
            <a:off x="6715276" y="2700338"/>
            <a:ext cx="4986948"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6715276" y="945088"/>
            <a:ext cx="4986948"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sp>
        <p:nvSpPr>
          <p:cNvPr id="2" name="Plassholder for bilde 1"/>
          <p:cNvSpPr>
            <a:spLocks noGrp="1"/>
          </p:cNvSpPr>
          <p:nvPr>
            <p:ph type="pic" sz="quarter" idx="13" hasCustomPrompt="1"/>
          </p:nvPr>
        </p:nvSpPr>
        <p:spPr>
          <a:xfrm>
            <a:off x="0" y="0"/>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Tree>
    <p:extLst>
      <p:ext uri="{BB962C8B-B14F-4D97-AF65-F5344CB8AC3E}">
        <p14:creationId xmlns:p14="http://schemas.microsoft.com/office/powerpoint/2010/main" val="208736386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E1B23E-52A6-6053-B133-14D62BA4C207}"/>
              </a:ext>
            </a:extLst>
          </p:cNvPr>
          <p:cNvSpPr>
            <a:spLocks noGrp="1"/>
          </p:cNvSpPr>
          <p:nvPr>
            <p:ph type="title" hasCustomPrompt="1"/>
          </p:nvPr>
        </p:nvSpPr>
        <p:spPr>
          <a:xfrm>
            <a:off x="831850" y="1709738"/>
            <a:ext cx="10515600" cy="2852737"/>
          </a:xfrm>
        </p:spPr>
        <p:txBody>
          <a:bodyPr anchor="b"/>
          <a:lstStyle>
            <a:lvl1pPr>
              <a:defRPr sz="6000"/>
            </a:lvl1pPr>
          </a:lstStyle>
          <a:p>
            <a:r>
              <a:rPr lang="nb-NO"/>
              <a:t>Click to edit Master title style</a:t>
            </a:r>
          </a:p>
        </p:txBody>
      </p:sp>
      <p:sp>
        <p:nvSpPr>
          <p:cNvPr id="3" name="Text Placeholder 2">
            <a:extLst>
              <a:ext uri="{FF2B5EF4-FFF2-40B4-BE49-F238E27FC236}">
                <a16:creationId xmlns:a16="http://schemas.microsoft.com/office/drawing/2014/main" id="{9B42C461-81DE-5B5C-B0C1-960DD9E343E8}"/>
              </a:ext>
            </a:extLst>
          </p:cNvPr>
          <p:cNvSpPr>
            <a:spLocks noGrp="1"/>
          </p:cNvSpPr>
          <p:nvPr>
            <p:ph type="body" idx="1" hasCustomPrompt="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nb-NO"/>
              <a:t>Click to edit Master text styles</a:t>
            </a:r>
          </a:p>
        </p:txBody>
      </p:sp>
      <p:sp>
        <p:nvSpPr>
          <p:cNvPr id="4" name="Date Placeholder 3">
            <a:extLst>
              <a:ext uri="{FF2B5EF4-FFF2-40B4-BE49-F238E27FC236}">
                <a16:creationId xmlns:a16="http://schemas.microsoft.com/office/drawing/2014/main" id="{4D8604E4-04EC-F55A-3150-24BCFE52DB60}"/>
              </a:ext>
            </a:extLst>
          </p:cNvPr>
          <p:cNvSpPr>
            <a:spLocks noGrp="1"/>
          </p:cNvSpPr>
          <p:nvPr>
            <p:ph type="dt" sz="half" idx="10"/>
          </p:nvPr>
        </p:nvSpPr>
        <p:spPr/>
        <p:txBody>
          <a:bodyPr/>
          <a:lstStyle/>
          <a:p>
            <a:fld id="{F074C4BF-8077-4AB4-98D8-33BF85F7AC04}" type="datetimeFigureOut">
              <a:rPr lang="nb-NO" smtClean="0"/>
              <a:t>10.10.2025</a:t>
            </a:fld>
            <a:endParaRPr lang="nb-NO"/>
          </a:p>
        </p:txBody>
      </p:sp>
      <p:sp>
        <p:nvSpPr>
          <p:cNvPr id="5" name="Footer Placeholder 4">
            <a:extLst>
              <a:ext uri="{FF2B5EF4-FFF2-40B4-BE49-F238E27FC236}">
                <a16:creationId xmlns:a16="http://schemas.microsoft.com/office/drawing/2014/main" id="{8DBF9E0F-48E3-9092-4BEA-E8ACE3865343}"/>
              </a:ext>
            </a:extLst>
          </p:cNvPr>
          <p:cNvSpPr>
            <a:spLocks noGrp="1"/>
          </p:cNvSpPr>
          <p:nvPr>
            <p:ph type="ftr" sz="quarter" idx="11"/>
          </p:nvPr>
        </p:nvSpPr>
        <p:spPr/>
        <p:txBody>
          <a:bodyPr/>
          <a:lstStyle/>
          <a:p>
            <a:endParaRPr lang="nb-NO"/>
          </a:p>
        </p:txBody>
      </p:sp>
      <p:sp>
        <p:nvSpPr>
          <p:cNvPr id="6" name="Slide Number Placeholder 5">
            <a:extLst>
              <a:ext uri="{FF2B5EF4-FFF2-40B4-BE49-F238E27FC236}">
                <a16:creationId xmlns:a16="http://schemas.microsoft.com/office/drawing/2014/main" id="{CDABE0E4-13E8-B165-A088-63265075826C}"/>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3628098508"/>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showMasterSp="0" preserve="1" userDrawn="1">
  <p:cSld name="Halvsidebilde høyre">
    <p:spTree>
      <p:nvGrpSpPr>
        <p:cNvPr id="1" name=""/>
        <p:cNvGrpSpPr/>
        <p:nvPr/>
      </p:nvGrpSpPr>
      <p:grpSpPr>
        <a:xfrm>
          <a:off x="0" y="0"/>
          <a:ext cx="0" cy="0"/>
          <a:chOff x="0" y="0"/>
          <a:chExt cx="0" cy="0"/>
        </a:xfrm>
      </p:grpSpPr>
      <p:sp>
        <p:nvSpPr>
          <p:cNvPr id="9" name="Plassholder for bilde 1"/>
          <p:cNvSpPr>
            <a:spLocks noGrp="1"/>
          </p:cNvSpPr>
          <p:nvPr>
            <p:ph type="pic" sz="quarter" idx="13" hasCustomPrompt="1"/>
          </p:nvPr>
        </p:nvSpPr>
        <p:spPr>
          <a:xfrm>
            <a:off x="6092440" y="-858"/>
            <a:ext cx="6099560" cy="6858858"/>
          </a:xfrm>
          <a:prstGeom prst="rect">
            <a:avLst/>
          </a:prstGeom>
          <a:solidFill>
            <a:schemeClr val="bg2">
              <a:lumMod val="50000"/>
            </a:schemeClr>
          </a:solidFill>
        </p:spPr>
        <p:txBody>
          <a:bodyPr lIns="0" tIns="2520504" rIns="0" bIns="0" anchor="t" anchorCtr="1"/>
          <a:lstStyle>
            <a:lvl1pPr marL="0" indent="0">
              <a:buNone/>
              <a:defRPr/>
            </a:lvl1pPr>
          </a:lstStyle>
          <a:p>
            <a:r>
              <a:rPr lang="nb-NO"/>
              <a:t>Click icon to add picture</a:t>
            </a:r>
          </a:p>
        </p:txBody>
      </p:sp>
      <p:sp>
        <p:nvSpPr>
          <p:cNvPr id="4" name="Plassholder for innhold 3"/>
          <p:cNvSpPr>
            <a:spLocks noGrp="1"/>
          </p:cNvSpPr>
          <p:nvPr>
            <p:ph sz="half" idx="2" hasCustomPrompt="1"/>
          </p:nvPr>
        </p:nvSpPr>
        <p:spPr>
          <a:xfrm>
            <a:off x="954182" y="2700338"/>
            <a:ext cx="4742139" cy="3420428"/>
          </a:xfrm>
        </p:spPr>
        <p:txBody>
          <a:bodyPr>
            <a:noAutofit/>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a:xfrm>
            <a:off x="954182" y="945088"/>
            <a:ext cx="4742139" cy="1269887"/>
          </a:xfrm>
          <a:blipFill dpi="0" rotWithShape="1">
            <a:blip r:embed="rId2"/>
            <a:srcRect/>
            <a:tile tx="0" ty="0" sx="100000" sy="100000" flip="none" algn="bl"/>
          </a:blipFill>
        </p:spPr>
        <p:txBody>
          <a:bodyPr/>
          <a:lstStyle>
            <a:lvl1pPr>
              <a:lnSpc>
                <a:spcPct val="80000"/>
              </a:lnSpc>
              <a:defRPr/>
            </a:lvl1pPr>
          </a:lstStyle>
          <a:p>
            <a:r>
              <a:rPr lang="nb-NO"/>
              <a:t>Click to edit Master title style</a:t>
            </a:r>
          </a:p>
        </p:txBody>
      </p:sp>
      <p:pic>
        <p:nvPicPr>
          <p:cNvPr id="11" name="logo_blaa"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2" name="logo_hvit" hidden="1"/>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662408547"/>
      </p:ext>
    </p:extLst>
  </p:cSld>
  <p:clrMapOvr>
    <a:masterClrMapping/>
  </p:clrMapOvr>
  <p:extLst>
    <p:ext uri="{DCECCB84-F9BA-43D5-87BE-67443E8EF086}">
      <p15:sldGuideLst xmlns:p15="http://schemas.microsoft.com/office/powerpoint/2012/main">
        <p15:guide id="1" pos="1193">
          <p15:clr>
            <a:srgbClr val="FBAE40"/>
          </p15:clr>
        </p15:guide>
      </p15:sldGuideLst>
    </p:ext>
  </p:extLst>
</p:sldLayout>
</file>

<file path=ppt/slideLayouts/slideLayout31.xml><?xml version="1.0" encoding="utf-8"?>
<p:sldLayout xmlns:a="http://schemas.openxmlformats.org/drawingml/2006/main" xmlns:r="http://schemas.openxmlformats.org/officeDocument/2006/relationships" xmlns:p="http://schemas.openxmlformats.org/presentationml/2006/main" showMasterSp="0" preserve="1" userDrawn="1">
  <p:cSld name="Helsidebilde">
    <p:spTree>
      <p:nvGrpSpPr>
        <p:cNvPr id="1" name=""/>
        <p:cNvGrpSpPr/>
        <p:nvPr/>
      </p:nvGrpSpPr>
      <p:grpSpPr>
        <a:xfrm>
          <a:off x="0" y="0"/>
          <a:ext cx="0" cy="0"/>
          <a:chOff x="0" y="0"/>
          <a:chExt cx="0" cy="0"/>
        </a:xfrm>
      </p:grpSpPr>
      <p:sp>
        <p:nvSpPr>
          <p:cNvPr id="9" name="Plassholder for bilde 8"/>
          <p:cNvSpPr>
            <a:spLocks noGrp="1"/>
          </p:cNvSpPr>
          <p:nvPr>
            <p:ph type="pic" sz="quarter" idx="10" hasCustomPrompt="1"/>
          </p:nvPr>
        </p:nvSpPr>
        <p:spPr>
          <a:xfrm>
            <a:off x="0" y="0"/>
            <a:ext cx="12192000" cy="6858000"/>
          </a:xfrm>
          <a:solidFill>
            <a:schemeClr val="bg2">
              <a:lumMod val="50000"/>
            </a:schemeClr>
          </a:solidFill>
        </p:spPr>
        <p:txBody>
          <a:bodyPr tIns="2880576" anchor="t" anchorCtr="1">
            <a:normAutofit/>
          </a:bodyPr>
          <a:lstStyle>
            <a:lvl1pPr marL="0" indent="0">
              <a:buNone/>
              <a:defRPr sz="1500"/>
            </a:lvl1pPr>
          </a:lstStyle>
          <a:p>
            <a:r>
              <a:rPr lang="nb-NO"/>
              <a:t>Click icon to add picture</a:t>
            </a:r>
          </a:p>
        </p:txBody>
      </p:sp>
      <p:sp>
        <p:nvSpPr>
          <p:cNvPr id="2" name="Tittel 1"/>
          <p:cNvSpPr>
            <a:spLocks noGrp="1"/>
          </p:cNvSpPr>
          <p:nvPr>
            <p:ph type="title" hasCustomPrompt="1"/>
          </p:nvPr>
        </p:nvSpPr>
        <p:spPr/>
        <p:txBody>
          <a:bodyPr/>
          <a:lstStyle/>
          <a:p>
            <a:r>
              <a:rPr lang="nb-NO"/>
              <a:t>Click to edit Master title style</a:t>
            </a:r>
          </a:p>
        </p:txBody>
      </p:sp>
      <p:pic>
        <p:nvPicPr>
          <p:cNvPr id="14" name="logo_blaa" hidden="1"/>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pic>
        <p:nvPicPr>
          <p:cNvPr id="15" name="logo_hvit" hidden="1"/>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93051" y="6255782"/>
            <a:ext cx="981013" cy="214063"/>
          </a:xfrm>
          <a:prstGeom prst="rect">
            <a:avLst/>
          </a:prstGeom>
        </p:spPr>
      </p:pic>
    </p:spTree>
    <p:extLst>
      <p:ext uri="{BB962C8B-B14F-4D97-AF65-F5344CB8AC3E}">
        <p14:creationId xmlns:p14="http://schemas.microsoft.com/office/powerpoint/2010/main" val="411803288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To innholdsdeler">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5635071" y="2700338"/>
            <a:ext cx="4320821"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4085659062"/>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o innholdsdeler lite bilde høyre">
    <p:spTree>
      <p:nvGrpSpPr>
        <p:cNvPr id="1" name=""/>
        <p:cNvGrpSpPr/>
        <p:nvPr/>
      </p:nvGrpSpPr>
      <p:grpSpPr>
        <a:xfrm>
          <a:off x="0" y="0"/>
          <a:ext cx="0" cy="0"/>
          <a:chOff x="0" y="0"/>
          <a:chExt cx="0" cy="0"/>
        </a:xfrm>
      </p:grpSpPr>
      <p:sp>
        <p:nvSpPr>
          <p:cNvPr id="3" name="Plassholder for innhold 2"/>
          <p:cNvSpPr>
            <a:spLocks noGrp="1"/>
          </p:cNvSpPr>
          <p:nvPr>
            <p:ph sz="half" idx="1" hasCustomPrompt="1"/>
          </p:nvPr>
        </p:nvSpPr>
        <p:spPr>
          <a:xfrm>
            <a:off x="954181" y="2700338"/>
            <a:ext cx="5980773"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Plassholder for innhold 3"/>
          <p:cNvSpPr>
            <a:spLocks noGrp="1"/>
          </p:cNvSpPr>
          <p:nvPr>
            <p:ph sz="half" idx="2" hasCustomPrompt="1"/>
          </p:nvPr>
        </p:nvSpPr>
        <p:spPr>
          <a:xfrm>
            <a:off x="7075893" y="2700338"/>
            <a:ext cx="2880000" cy="342042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8" name="Tittel 7"/>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4112569384"/>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Sammenligning">
    <p:spTree>
      <p:nvGrpSpPr>
        <p:cNvPr id="1" name=""/>
        <p:cNvGrpSpPr/>
        <p:nvPr/>
      </p:nvGrpSpPr>
      <p:grpSpPr>
        <a:xfrm>
          <a:off x="0" y="0"/>
          <a:ext cx="0" cy="0"/>
          <a:chOff x="0" y="0"/>
          <a:chExt cx="0" cy="0"/>
        </a:xfrm>
      </p:grpSpPr>
      <p:sp>
        <p:nvSpPr>
          <p:cNvPr id="3" name="Plassholder for tekst 2"/>
          <p:cNvSpPr>
            <a:spLocks noGrp="1"/>
          </p:cNvSpPr>
          <p:nvPr>
            <p:ph type="body" idx="1" hasCustomPrompt="1"/>
          </p:nvPr>
        </p:nvSpPr>
        <p:spPr>
          <a:xfrm>
            <a:off x="95418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4" name="Plassholder for innhold 3"/>
          <p:cNvSpPr>
            <a:spLocks noGrp="1"/>
          </p:cNvSpPr>
          <p:nvPr>
            <p:ph sz="half" idx="2" hasCustomPrompt="1"/>
          </p:nvPr>
        </p:nvSpPr>
        <p:spPr>
          <a:xfrm>
            <a:off x="95418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Plassholder for tekst 4"/>
          <p:cNvSpPr>
            <a:spLocks noGrp="1"/>
          </p:cNvSpPr>
          <p:nvPr>
            <p:ph type="body" sz="quarter" idx="3" hasCustomPrompt="1"/>
          </p:nvPr>
        </p:nvSpPr>
        <p:spPr>
          <a:xfrm>
            <a:off x="5635071" y="2700337"/>
            <a:ext cx="4320821" cy="585073"/>
          </a:xfrm>
        </p:spPr>
        <p:txBody>
          <a:bodyPr anchor="t">
            <a:normAutofit/>
          </a:bodyPr>
          <a:lstStyle>
            <a:lvl1pPr marL="0" indent="0">
              <a:buNone/>
              <a:defRPr sz="1800" b="1"/>
            </a:lvl1pPr>
            <a:lvl2pPr marL="457268" indent="0">
              <a:buNone/>
              <a:defRPr sz="2000" b="1"/>
            </a:lvl2pPr>
            <a:lvl3pPr marL="914537" indent="0">
              <a:buNone/>
              <a:defRPr sz="1800" b="1"/>
            </a:lvl3pPr>
            <a:lvl4pPr marL="1371806" indent="0">
              <a:buNone/>
              <a:defRPr sz="1600" b="1"/>
            </a:lvl4pPr>
            <a:lvl5pPr marL="1829074" indent="0">
              <a:buNone/>
              <a:defRPr sz="1600" b="1"/>
            </a:lvl5pPr>
            <a:lvl6pPr marL="2286343" indent="0">
              <a:buNone/>
              <a:defRPr sz="1600" b="1"/>
            </a:lvl6pPr>
            <a:lvl7pPr marL="2743612" indent="0">
              <a:buNone/>
              <a:defRPr sz="1600" b="1"/>
            </a:lvl7pPr>
            <a:lvl8pPr marL="3200880" indent="0">
              <a:buNone/>
              <a:defRPr sz="1600" b="1"/>
            </a:lvl8pPr>
            <a:lvl9pPr marL="3658148" indent="0">
              <a:buNone/>
              <a:defRPr sz="1600" b="1"/>
            </a:lvl9pPr>
          </a:lstStyle>
          <a:p>
            <a:pPr lvl="0"/>
            <a:r>
              <a:rPr lang="nb-NO"/>
              <a:t>Click to edit Master text styles</a:t>
            </a:r>
          </a:p>
        </p:txBody>
      </p:sp>
      <p:sp>
        <p:nvSpPr>
          <p:cNvPr id="6" name="Plassholder for innhold 5"/>
          <p:cNvSpPr>
            <a:spLocks noGrp="1"/>
          </p:cNvSpPr>
          <p:nvPr>
            <p:ph sz="quarter" idx="4" hasCustomPrompt="1"/>
          </p:nvPr>
        </p:nvSpPr>
        <p:spPr>
          <a:xfrm>
            <a:off x="5635071" y="3285410"/>
            <a:ext cx="4320821" cy="2835355"/>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10" name="Tittel 9"/>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428251223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Only" preserve="1">
  <p:cSld name="Bare tittel">
    <p:spTree>
      <p:nvGrpSpPr>
        <p:cNvPr id="1" name=""/>
        <p:cNvGrpSpPr/>
        <p:nvPr/>
      </p:nvGrpSpPr>
      <p:grpSpPr>
        <a:xfrm>
          <a:off x="0" y="0"/>
          <a:ext cx="0" cy="0"/>
          <a:chOff x="0" y="0"/>
          <a:chExt cx="0" cy="0"/>
        </a:xfrm>
      </p:grpSpPr>
      <p:sp>
        <p:nvSpPr>
          <p:cNvPr id="2" name="Tittel 1"/>
          <p:cNvSpPr>
            <a:spLocks noGrp="1"/>
          </p:cNvSpPr>
          <p:nvPr>
            <p:ph type="title" hasCustomPrompt="1"/>
          </p:nvPr>
        </p:nvSpPr>
        <p:spPr/>
        <p:txBody>
          <a:bodyPr/>
          <a:lstStyle/>
          <a:p>
            <a:r>
              <a:rPr lang="nb-NO"/>
              <a:t>Click to edit Master title style</a:t>
            </a:r>
          </a:p>
        </p:txBody>
      </p:sp>
    </p:spTree>
    <p:extLst>
      <p:ext uri="{BB962C8B-B14F-4D97-AF65-F5344CB8AC3E}">
        <p14:creationId xmlns:p14="http://schemas.microsoft.com/office/powerpoint/2010/main" val="246595156"/>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blank" preserve="1">
  <p:cSld name="Tomt">
    <p:spTree>
      <p:nvGrpSpPr>
        <p:cNvPr id="1" name=""/>
        <p:cNvGrpSpPr/>
        <p:nvPr/>
      </p:nvGrpSpPr>
      <p:grpSpPr>
        <a:xfrm>
          <a:off x="0" y="0"/>
          <a:ext cx="0" cy="0"/>
          <a:chOff x="0" y="0"/>
          <a:chExt cx="0" cy="0"/>
        </a:xfrm>
      </p:grpSpPr>
    </p:spTree>
    <p:extLst>
      <p:ext uri="{BB962C8B-B14F-4D97-AF65-F5344CB8AC3E}">
        <p14:creationId xmlns:p14="http://schemas.microsoft.com/office/powerpoint/2010/main" val="177417307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3B8A089-DABE-F191-ACCC-867DF9DB5125}"/>
              </a:ext>
            </a:extLst>
          </p:cNvPr>
          <p:cNvSpPr>
            <a:spLocks noGrp="1"/>
          </p:cNvSpPr>
          <p:nvPr>
            <p:ph type="title" hasCustomPrompt="1"/>
          </p:nvPr>
        </p:nvSpPr>
        <p:spPr/>
        <p:txBody>
          <a:bodyPr/>
          <a:lstStyle/>
          <a:p>
            <a:r>
              <a:rPr lang="nb-NO"/>
              <a:t>Click to edit Master title style</a:t>
            </a:r>
          </a:p>
        </p:txBody>
      </p:sp>
      <p:sp>
        <p:nvSpPr>
          <p:cNvPr id="3" name="Content Placeholder 2">
            <a:extLst>
              <a:ext uri="{FF2B5EF4-FFF2-40B4-BE49-F238E27FC236}">
                <a16:creationId xmlns:a16="http://schemas.microsoft.com/office/drawing/2014/main" id="{DBE7D502-F796-ED95-268F-B71B050D0BAC}"/>
              </a:ext>
            </a:extLst>
          </p:cNvPr>
          <p:cNvSpPr>
            <a:spLocks noGrp="1"/>
          </p:cNvSpPr>
          <p:nvPr>
            <p:ph sz="half" idx="1" hasCustomPrompt="1"/>
          </p:nvPr>
        </p:nvSpPr>
        <p:spPr>
          <a:xfrm>
            <a:off x="838200" y="1825625"/>
            <a:ext cx="5181600" cy="435133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Content Placeholder 3">
            <a:extLst>
              <a:ext uri="{FF2B5EF4-FFF2-40B4-BE49-F238E27FC236}">
                <a16:creationId xmlns:a16="http://schemas.microsoft.com/office/drawing/2014/main" id="{F07F237C-3DDB-F677-FAA7-F7FA1845F65E}"/>
              </a:ext>
            </a:extLst>
          </p:cNvPr>
          <p:cNvSpPr>
            <a:spLocks noGrp="1"/>
          </p:cNvSpPr>
          <p:nvPr>
            <p:ph sz="half" idx="2" hasCustomPrompt="1"/>
          </p:nvPr>
        </p:nvSpPr>
        <p:spPr>
          <a:xfrm>
            <a:off x="6172200" y="1825625"/>
            <a:ext cx="5181600" cy="435133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Date Placeholder 4">
            <a:extLst>
              <a:ext uri="{FF2B5EF4-FFF2-40B4-BE49-F238E27FC236}">
                <a16:creationId xmlns:a16="http://schemas.microsoft.com/office/drawing/2014/main" id="{78FDD9FF-98A7-F3CC-7B91-105A9A009398}"/>
              </a:ext>
            </a:extLst>
          </p:cNvPr>
          <p:cNvSpPr>
            <a:spLocks noGrp="1"/>
          </p:cNvSpPr>
          <p:nvPr>
            <p:ph type="dt" sz="half" idx="10"/>
          </p:nvPr>
        </p:nvSpPr>
        <p:spPr/>
        <p:txBody>
          <a:bodyPr/>
          <a:lstStyle/>
          <a:p>
            <a:fld id="{F074C4BF-8077-4AB4-98D8-33BF85F7AC04}" type="datetimeFigureOut">
              <a:rPr lang="nb-NO" smtClean="0"/>
              <a:t>10.10.2025</a:t>
            </a:fld>
            <a:endParaRPr lang="nb-NO"/>
          </a:p>
        </p:txBody>
      </p:sp>
      <p:sp>
        <p:nvSpPr>
          <p:cNvPr id="6" name="Footer Placeholder 5">
            <a:extLst>
              <a:ext uri="{FF2B5EF4-FFF2-40B4-BE49-F238E27FC236}">
                <a16:creationId xmlns:a16="http://schemas.microsoft.com/office/drawing/2014/main" id="{24A89FFF-419A-0838-5281-13754CEC7E3E}"/>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5A2E4BD0-7B85-43B9-2547-E1DDC80349FA}"/>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5150047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4EF14E-7460-1B1C-03D7-F0D29A613F05}"/>
              </a:ext>
            </a:extLst>
          </p:cNvPr>
          <p:cNvSpPr>
            <a:spLocks noGrp="1"/>
          </p:cNvSpPr>
          <p:nvPr>
            <p:ph type="title" hasCustomPrompt="1"/>
          </p:nvPr>
        </p:nvSpPr>
        <p:spPr>
          <a:xfrm>
            <a:off x="839788" y="365125"/>
            <a:ext cx="10515600" cy="1325563"/>
          </a:xfrm>
        </p:spPr>
        <p:txBody>
          <a:bodyPr/>
          <a:lstStyle/>
          <a:p>
            <a:r>
              <a:rPr lang="nb-NO"/>
              <a:t>Click to edit Master title style</a:t>
            </a:r>
          </a:p>
        </p:txBody>
      </p:sp>
      <p:sp>
        <p:nvSpPr>
          <p:cNvPr id="3" name="Text Placeholder 2">
            <a:extLst>
              <a:ext uri="{FF2B5EF4-FFF2-40B4-BE49-F238E27FC236}">
                <a16:creationId xmlns:a16="http://schemas.microsoft.com/office/drawing/2014/main" id="{3A9A9FDD-12E7-6A1B-1726-6CA21F6987FF}"/>
              </a:ext>
            </a:extLst>
          </p:cNvPr>
          <p:cNvSpPr>
            <a:spLocks noGrp="1"/>
          </p:cNvSpPr>
          <p:nvPr>
            <p:ph type="body" idx="1" hasCustomPrompt="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Click to edit Master text styles</a:t>
            </a:r>
          </a:p>
        </p:txBody>
      </p:sp>
      <p:sp>
        <p:nvSpPr>
          <p:cNvPr id="4" name="Content Placeholder 3">
            <a:extLst>
              <a:ext uri="{FF2B5EF4-FFF2-40B4-BE49-F238E27FC236}">
                <a16:creationId xmlns:a16="http://schemas.microsoft.com/office/drawing/2014/main" id="{22C87AF6-4BA1-6CEC-968F-81189E79BEAB}"/>
              </a:ext>
            </a:extLst>
          </p:cNvPr>
          <p:cNvSpPr>
            <a:spLocks noGrp="1"/>
          </p:cNvSpPr>
          <p:nvPr>
            <p:ph sz="half" idx="2" hasCustomPrompt="1"/>
          </p:nvPr>
        </p:nvSpPr>
        <p:spPr>
          <a:xfrm>
            <a:off x="839788" y="2505075"/>
            <a:ext cx="5157787" cy="368458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5" name="Text Placeholder 4">
            <a:extLst>
              <a:ext uri="{FF2B5EF4-FFF2-40B4-BE49-F238E27FC236}">
                <a16:creationId xmlns:a16="http://schemas.microsoft.com/office/drawing/2014/main" id="{EAC2E396-F66A-490A-ED96-2AB8FD0A80B9}"/>
              </a:ext>
            </a:extLst>
          </p:cNvPr>
          <p:cNvSpPr>
            <a:spLocks noGrp="1"/>
          </p:cNvSpPr>
          <p:nvPr>
            <p:ph type="body" sz="quarter" idx="3" hasCustomPrompt="1"/>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nb-NO"/>
              <a:t>Click to edit Master text styles</a:t>
            </a:r>
          </a:p>
        </p:txBody>
      </p:sp>
      <p:sp>
        <p:nvSpPr>
          <p:cNvPr id="6" name="Content Placeholder 5">
            <a:extLst>
              <a:ext uri="{FF2B5EF4-FFF2-40B4-BE49-F238E27FC236}">
                <a16:creationId xmlns:a16="http://schemas.microsoft.com/office/drawing/2014/main" id="{73169D1A-39A6-2B86-7FE7-7A928CF2B78D}"/>
              </a:ext>
            </a:extLst>
          </p:cNvPr>
          <p:cNvSpPr>
            <a:spLocks noGrp="1"/>
          </p:cNvSpPr>
          <p:nvPr>
            <p:ph sz="quarter" idx="4" hasCustomPrompt="1"/>
          </p:nvPr>
        </p:nvSpPr>
        <p:spPr>
          <a:xfrm>
            <a:off x="6172200" y="2505075"/>
            <a:ext cx="5183188" cy="3684588"/>
          </a:xfrm>
        </p:spPr>
        <p:txBody>
          <a:body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7" name="Date Placeholder 6">
            <a:extLst>
              <a:ext uri="{FF2B5EF4-FFF2-40B4-BE49-F238E27FC236}">
                <a16:creationId xmlns:a16="http://schemas.microsoft.com/office/drawing/2014/main" id="{43D955F5-4D00-1AC0-DF3E-F9C4394F65EF}"/>
              </a:ext>
            </a:extLst>
          </p:cNvPr>
          <p:cNvSpPr>
            <a:spLocks noGrp="1"/>
          </p:cNvSpPr>
          <p:nvPr>
            <p:ph type="dt" sz="half" idx="10"/>
          </p:nvPr>
        </p:nvSpPr>
        <p:spPr/>
        <p:txBody>
          <a:bodyPr/>
          <a:lstStyle/>
          <a:p>
            <a:fld id="{F074C4BF-8077-4AB4-98D8-33BF85F7AC04}" type="datetimeFigureOut">
              <a:rPr lang="nb-NO" smtClean="0"/>
              <a:t>10.10.2025</a:t>
            </a:fld>
            <a:endParaRPr lang="nb-NO"/>
          </a:p>
        </p:txBody>
      </p:sp>
      <p:sp>
        <p:nvSpPr>
          <p:cNvPr id="8" name="Footer Placeholder 7">
            <a:extLst>
              <a:ext uri="{FF2B5EF4-FFF2-40B4-BE49-F238E27FC236}">
                <a16:creationId xmlns:a16="http://schemas.microsoft.com/office/drawing/2014/main" id="{78074560-5E59-6990-2C6F-F1C1A8F95246}"/>
              </a:ext>
            </a:extLst>
          </p:cNvPr>
          <p:cNvSpPr>
            <a:spLocks noGrp="1"/>
          </p:cNvSpPr>
          <p:nvPr>
            <p:ph type="ftr" sz="quarter" idx="11"/>
          </p:nvPr>
        </p:nvSpPr>
        <p:spPr/>
        <p:txBody>
          <a:bodyPr/>
          <a:lstStyle/>
          <a:p>
            <a:endParaRPr lang="nb-NO"/>
          </a:p>
        </p:txBody>
      </p:sp>
      <p:sp>
        <p:nvSpPr>
          <p:cNvPr id="9" name="Slide Number Placeholder 8">
            <a:extLst>
              <a:ext uri="{FF2B5EF4-FFF2-40B4-BE49-F238E27FC236}">
                <a16:creationId xmlns:a16="http://schemas.microsoft.com/office/drawing/2014/main" id="{70A8D83D-A596-4FBE-8C30-DD9803C46F58}"/>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9241595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336E871-707E-9384-FD2A-EDE76E9009F2}"/>
              </a:ext>
            </a:extLst>
          </p:cNvPr>
          <p:cNvSpPr>
            <a:spLocks noGrp="1"/>
          </p:cNvSpPr>
          <p:nvPr>
            <p:ph type="title" hasCustomPrompt="1"/>
          </p:nvPr>
        </p:nvSpPr>
        <p:spPr/>
        <p:txBody>
          <a:bodyPr/>
          <a:lstStyle/>
          <a:p>
            <a:r>
              <a:rPr lang="nb-NO"/>
              <a:t>Click to edit Master title style</a:t>
            </a:r>
          </a:p>
        </p:txBody>
      </p:sp>
      <p:sp>
        <p:nvSpPr>
          <p:cNvPr id="3" name="Date Placeholder 2">
            <a:extLst>
              <a:ext uri="{FF2B5EF4-FFF2-40B4-BE49-F238E27FC236}">
                <a16:creationId xmlns:a16="http://schemas.microsoft.com/office/drawing/2014/main" id="{FDD14A9F-651D-571F-2D22-57505F9B9071}"/>
              </a:ext>
            </a:extLst>
          </p:cNvPr>
          <p:cNvSpPr>
            <a:spLocks noGrp="1"/>
          </p:cNvSpPr>
          <p:nvPr>
            <p:ph type="dt" sz="half" idx="10"/>
          </p:nvPr>
        </p:nvSpPr>
        <p:spPr/>
        <p:txBody>
          <a:bodyPr/>
          <a:lstStyle/>
          <a:p>
            <a:fld id="{F074C4BF-8077-4AB4-98D8-33BF85F7AC04}" type="datetimeFigureOut">
              <a:rPr lang="nb-NO" smtClean="0"/>
              <a:t>10.10.2025</a:t>
            </a:fld>
            <a:endParaRPr lang="nb-NO"/>
          </a:p>
        </p:txBody>
      </p:sp>
      <p:sp>
        <p:nvSpPr>
          <p:cNvPr id="4" name="Footer Placeholder 3">
            <a:extLst>
              <a:ext uri="{FF2B5EF4-FFF2-40B4-BE49-F238E27FC236}">
                <a16:creationId xmlns:a16="http://schemas.microsoft.com/office/drawing/2014/main" id="{BDFB0F47-9979-F931-D4B5-2ACEF85E9D9E}"/>
              </a:ext>
            </a:extLst>
          </p:cNvPr>
          <p:cNvSpPr>
            <a:spLocks noGrp="1"/>
          </p:cNvSpPr>
          <p:nvPr>
            <p:ph type="ftr" sz="quarter" idx="11"/>
          </p:nvPr>
        </p:nvSpPr>
        <p:spPr/>
        <p:txBody>
          <a:bodyPr/>
          <a:lstStyle/>
          <a:p>
            <a:endParaRPr lang="nb-NO"/>
          </a:p>
        </p:txBody>
      </p:sp>
      <p:sp>
        <p:nvSpPr>
          <p:cNvPr id="5" name="Slide Number Placeholder 4">
            <a:extLst>
              <a:ext uri="{FF2B5EF4-FFF2-40B4-BE49-F238E27FC236}">
                <a16:creationId xmlns:a16="http://schemas.microsoft.com/office/drawing/2014/main" id="{984069D5-C36A-D6C0-89D2-FFE92D86D888}"/>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122809434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5384114-4895-C774-0F48-1B4796542DEE}"/>
              </a:ext>
            </a:extLst>
          </p:cNvPr>
          <p:cNvSpPr>
            <a:spLocks noGrp="1"/>
          </p:cNvSpPr>
          <p:nvPr>
            <p:ph type="dt" sz="half" idx="10"/>
          </p:nvPr>
        </p:nvSpPr>
        <p:spPr/>
        <p:txBody>
          <a:bodyPr/>
          <a:lstStyle/>
          <a:p>
            <a:fld id="{F074C4BF-8077-4AB4-98D8-33BF85F7AC04}" type="datetimeFigureOut">
              <a:rPr lang="nb-NO" smtClean="0"/>
              <a:t>10.10.2025</a:t>
            </a:fld>
            <a:endParaRPr lang="nb-NO"/>
          </a:p>
        </p:txBody>
      </p:sp>
      <p:sp>
        <p:nvSpPr>
          <p:cNvPr id="3" name="Footer Placeholder 2">
            <a:extLst>
              <a:ext uri="{FF2B5EF4-FFF2-40B4-BE49-F238E27FC236}">
                <a16:creationId xmlns:a16="http://schemas.microsoft.com/office/drawing/2014/main" id="{5730373D-48AD-5A1A-863A-71396CAD0FFB}"/>
              </a:ext>
            </a:extLst>
          </p:cNvPr>
          <p:cNvSpPr>
            <a:spLocks noGrp="1"/>
          </p:cNvSpPr>
          <p:nvPr>
            <p:ph type="ftr" sz="quarter" idx="11"/>
          </p:nvPr>
        </p:nvSpPr>
        <p:spPr/>
        <p:txBody>
          <a:bodyPr/>
          <a:lstStyle/>
          <a:p>
            <a:endParaRPr lang="nb-NO"/>
          </a:p>
        </p:txBody>
      </p:sp>
      <p:sp>
        <p:nvSpPr>
          <p:cNvPr id="4" name="Slide Number Placeholder 3">
            <a:extLst>
              <a:ext uri="{FF2B5EF4-FFF2-40B4-BE49-F238E27FC236}">
                <a16:creationId xmlns:a16="http://schemas.microsoft.com/office/drawing/2014/main" id="{FF08B240-9051-23B4-C7DA-A501280DCCB5}"/>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8590875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620478C-CA8B-0CA0-3457-43F733D90F7C}"/>
              </a:ext>
            </a:extLst>
          </p:cNvPr>
          <p:cNvSpPr>
            <a:spLocks noGrp="1"/>
          </p:cNvSpPr>
          <p:nvPr>
            <p:ph type="title" hasCustomPrompt="1"/>
          </p:nvPr>
        </p:nvSpPr>
        <p:spPr>
          <a:xfrm>
            <a:off x="839788" y="457200"/>
            <a:ext cx="3932237" cy="1600200"/>
          </a:xfrm>
        </p:spPr>
        <p:txBody>
          <a:bodyPr anchor="b"/>
          <a:lstStyle>
            <a:lvl1pPr>
              <a:defRPr sz="3200"/>
            </a:lvl1pPr>
          </a:lstStyle>
          <a:p>
            <a:r>
              <a:rPr lang="nb-NO"/>
              <a:t>Click to edit Master title style</a:t>
            </a:r>
          </a:p>
        </p:txBody>
      </p:sp>
      <p:sp>
        <p:nvSpPr>
          <p:cNvPr id="3" name="Content Placeholder 2">
            <a:extLst>
              <a:ext uri="{FF2B5EF4-FFF2-40B4-BE49-F238E27FC236}">
                <a16:creationId xmlns:a16="http://schemas.microsoft.com/office/drawing/2014/main" id="{61717569-0B31-7653-B957-A566295A4F0D}"/>
              </a:ext>
            </a:extLst>
          </p:cNvPr>
          <p:cNvSpPr>
            <a:spLocks noGrp="1"/>
          </p:cNvSpPr>
          <p:nvPr>
            <p:ph idx="1" hasCustomPrompt="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nb-NO"/>
              <a:t>Click to edit Master text styles</a:t>
            </a:r>
          </a:p>
          <a:p>
            <a:pPr lvl="1"/>
            <a:r>
              <a:rPr lang="nb-NO"/>
              <a:t>Second level</a:t>
            </a:r>
          </a:p>
          <a:p>
            <a:pPr lvl="2"/>
            <a:r>
              <a:rPr lang="nb-NO"/>
              <a:t>Third level</a:t>
            </a:r>
          </a:p>
          <a:p>
            <a:pPr lvl="3"/>
            <a:r>
              <a:rPr lang="nb-NO"/>
              <a:t>Fourth level</a:t>
            </a:r>
          </a:p>
          <a:p>
            <a:pPr lvl="4"/>
            <a:r>
              <a:rPr lang="nb-NO"/>
              <a:t>Fifth level</a:t>
            </a:r>
          </a:p>
        </p:txBody>
      </p:sp>
      <p:sp>
        <p:nvSpPr>
          <p:cNvPr id="4" name="Text Placeholder 3">
            <a:extLst>
              <a:ext uri="{FF2B5EF4-FFF2-40B4-BE49-F238E27FC236}">
                <a16:creationId xmlns:a16="http://schemas.microsoft.com/office/drawing/2014/main" id="{2FCD2B7E-4F60-9887-497C-6B8C1965EDE0}"/>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Click to edit Master text styles</a:t>
            </a:r>
          </a:p>
        </p:txBody>
      </p:sp>
      <p:sp>
        <p:nvSpPr>
          <p:cNvPr id="5" name="Date Placeholder 4">
            <a:extLst>
              <a:ext uri="{FF2B5EF4-FFF2-40B4-BE49-F238E27FC236}">
                <a16:creationId xmlns:a16="http://schemas.microsoft.com/office/drawing/2014/main" id="{D8B0BCB9-C648-21EE-EF5F-C84B686BDB6C}"/>
              </a:ext>
            </a:extLst>
          </p:cNvPr>
          <p:cNvSpPr>
            <a:spLocks noGrp="1"/>
          </p:cNvSpPr>
          <p:nvPr>
            <p:ph type="dt" sz="half" idx="10"/>
          </p:nvPr>
        </p:nvSpPr>
        <p:spPr/>
        <p:txBody>
          <a:bodyPr/>
          <a:lstStyle/>
          <a:p>
            <a:fld id="{F074C4BF-8077-4AB4-98D8-33BF85F7AC04}" type="datetimeFigureOut">
              <a:rPr lang="nb-NO" smtClean="0"/>
              <a:t>10.10.2025</a:t>
            </a:fld>
            <a:endParaRPr lang="nb-NO"/>
          </a:p>
        </p:txBody>
      </p:sp>
      <p:sp>
        <p:nvSpPr>
          <p:cNvPr id="6" name="Footer Placeholder 5">
            <a:extLst>
              <a:ext uri="{FF2B5EF4-FFF2-40B4-BE49-F238E27FC236}">
                <a16:creationId xmlns:a16="http://schemas.microsoft.com/office/drawing/2014/main" id="{F7496E80-5E03-622F-BC56-30C5EADE5499}"/>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229490C5-AF95-2A9A-6F3B-08921D9802DB}"/>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22198787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577536C-F4C8-0FE6-5D90-7B8A94F62BE5}"/>
              </a:ext>
            </a:extLst>
          </p:cNvPr>
          <p:cNvSpPr>
            <a:spLocks noGrp="1"/>
          </p:cNvSpPr>
          <p:nvPr>
            <p:ph type="title" hasCustomPrompt="1"/>
          </p:nvPr>
        </p:nvSpPr>
        <p:spPr>
          <a:xfrm>
            <a:off x="839788" y="457200"/>
            <a:ext cx="3932237" cy="1600200"/>
          </a:xfrm>
        </p:spPr>
        <p:txBody>
          <a:bodyPr anchor="b"/>
          <a:lstStyle>
            <a:lvl1pPr>
              <a:defRPr sz="3200"/>
            </a:lvl1pPr>
          </a:lstStyle>
          <a:p>
            <a:r>
              <a:rPr lang="nb-NO"/>
              <a:t>Click to edit Master title style</a:t>
            </a:r>
          </a:p>
        </p:txBody>
      </p:sp>
      <p:sp>
        <p:nvSpPr>
          <p:cNvPr id="3" name="Picture Placeholder 2">
            <a:extLst>
              <a:ext uri="{FF2B5EF4-FFF2-40B4-BE49-F238E27FC236}">
                <a16:creationId xmlns:a16="http://schemas.microsoft.com/office/drawing/2014/main" id="{6C8D5E24-9E65-E778-B5F3-720140509BA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00098D00-8633-3122-B6B4-7531F80C9848}"/>
              </a:ext>
            </a:extLst>
          </p:cNvPr>
          <p:cNvSpPr>
            <a:spLocks noGrp="1"/>
          </p:cNvSpPr>
          <p:nvPr>
            <p:ph type="body" sz="half" idx="2" hasCustomPrompt="1"/>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nb-NO"/>
              <a:t>Click to edit Master text styles</a:t>
            </a:r>
          </a:p>
        </p:txBody>
      </p:sp>
      <p:sp>
        <p:nvSpPr>
          <p:cNvPr id="5" name="Date Placeholder 4">
            <a:extLst>
              <a:ext uri="{FF2B5EF4-FFF2-40B4-BE49-F238E27FC236}">
                <a16:creationId xmlns:a16="http://schemas.microsoft.com/office/drawing/2014/main" id="{4850172A-AEBA-2646-4BA2-8702E3D6ADC8}"/>
              </a:ext>
            </a:extLst>
          </p:cNvPr>
          <p:cNvSpPr>
            <a:spLocks noGrp="1"/>
          </p:cNvSpPr>
          <p:nvPr>
            <p:ph type="dt" sz="half" idx="10"/>
          </p:nvPr>
        </p:nvSpPr>
        <p:spPr/>
        <p:txBody>
          <a:bodyPr/>
          <a:lstStyle/>
          <a:p>
            <a:fld id="{F074C4BF-8077-4AB4-98D8-33BF85F7AC04}" type="datetimeFigureOut">
              <a:rPr lang="nb-NO" smtClean="0"/>
              <a:t>10.10.2025</a:t>
            </a:fld>
            <a:endParaRPr lang="nb-NO"/>
          </a:p>
        </p:txBody>
      </p:sp>
      <p:sp>
        <p:nvSpPr>
          <p:cNvPr id="6" name="Footer Placeholder 5">
            <a:extLst>
              <a:ext uri="{FF2B5EF4-FFF2-40B4-BE49-F238E27FC236}">
                <a16:creationId xmlns:a16="http://schemas.microsoft.com/office/drawing/2014/main" id="{2D532BF3-87F3-B3F0-7E2E-727F84F6FB53}"/>
              </a:ext>
            </a:extLst>
          </p:cNvPr>
          <p:cNvSpPr>
            <a:spLocks noGrp="1"/>
          </p:cNvSpPr>
          <p:nvPr>
            <p:ph type="ftr" sz="quarter" idx="11"/>
          </p:nvPr>
        </p:nvSpPr>
        <p:spPr/>
        <p:txBody>
          <a:bodyPr/>
          <a:lstStyle/>
          <a:p>
            <a:endParaRPr lang="nb-NO"/>
          </a:p>
        </p:txBody>
      </p:sp>
      <p:sp>
        <p:nvSpPr>
          <p:cNvPr id="7" name="Slide Number Placeholder 6">
            <a:extLst>
              <a:ext uri="{FF2B5EF4-FFF2-40B4-BE49-F238E27FC236}">
                <a16:creationId xmlns:a16="http://schemas.microsoft.com/office/drawing/2014/main" id="{3D047EC1-22B0-D173-70F0-70F55175788D}"/>
              </a:ext>
            </a:extLst>
          </p:cNvPr>
          <p:cNvSpPr>
            <a:spLocks noGrp="1"/>
          </p:cNvSpPr>
          <p:nvPr>
            <p:ph type="sldNum" sz="quarter" idx="12"/>
          </p:nvPr>
        </p:nvSpPr>
        <p:spPr/>
        <p:txBody>
          <a:bodyPr/>
          <a:lstStyle/>
          <a:p>
            <a:fld id="{55E2AA5B-BB66-4E6E-B557-78F2939ACA69}" type="slidenum">
              <a:rPr lang="nb-NO" smtClean="0"/>
              <a:t>‹#›</a:t>
            </a:fld>
            <a:endParaRPr lang="nb-NO"/>
          </a:p>
        </p:txBody>
      </p:sp>
    </p:spTree>
    <p:extLst>
      <p:ext uri="{BB962C8B-B14F-4D97-AF65-F5344CB8AC3E}">
        <p14:creationId xmlns:p14="http://schemas.microsoft.com/office/powerpoint/2010/main" val="6161875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slideLayout" Target="../slideLayouts/slideLayout24.xml"/><Relationship Id="rId18" Type="http://schemas.openxmlformats.org/officeDocument/2006/relationships/image" Target="../media/image4.emf"/><Relationship Id="rId3" Type="http://schemas.openxmlformats.org/officeDocument/2006/relationships/slideLayout" Target="../slideLayouts/slideLayout14.xml"/><Relationship Id="rId21" Type="http://schemas.openxmlformats.org/officeDocument/2006/relationships/image" Target="../media/image7.png"/><Relationship Id="rId7" Type="http://schemas.openxmlformats.org/officeDocument/2006/relationships/slideLayout" Target="../slideLayouts/slideLayout18.xml"/><Relationship Id="rId12" Type="http://schemas.openxmlformats.org/officeDocument/2006/relationships/slideLayout" Target="../slideLayouts/slideLayout23.xml"/><Relationship Id="rId17" Type="http://schemas.openxmlformats.org/officeDocument/2006/relationships/image" Target="../media/image3.emf"/><Relationship Id="rId2" Type="http://schemas.openxmlformats.org/officeDocument/2006/relationships/slideLayout" Target="../slideLayouts/slideLayout13.xml"/><Relationship Id="rId16" Type="http://schemas.openxmlformats.org/officeDocument/2006/relationships/image" Target="../media/image2.emf"/><Relationship Id="rId20" Type="http://schemas.openxmlformats.org/officeDocument/2006/relationships/image" Target="../media/image6.png"/><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1.png"/><Relationship Id="rId10" Type="http://schemas.openxmlformats.org/officeDocument/2006/relationships/slideLayout" Target="../slideLayouts/slideLayout21.xml"/><Relationship Id="rId19" Type="http://schemas.openxmlformats.org/officeDocument/2006/relationships/image" Target="../media/image5.emf"/><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2.xml"/><Relationship Id="rId13" Type="http://schemas.openxmlformats.org/officeDocument/2006/relationships/theme" Target="../theme/theme3.xml"/><Relationship Id="rId18" Type="http://schemas.openxmlformats.org/officeDocument/2006/relationships/image" Target="../media/image5.emf"/><Relationship Id="rId3" Type="http://schemas.openxmlformats.org/officeDocument/2006/relationships/slideLayout" Target="../slideLayouts/slideLayout27.xml"/><Relationship Id="rId7" Type="http://schemas.openxmlformats.org/officeDocument/2006/relationships/slideLayout" Target="../slideLayouts/slideLayout31.xml"/><Relationship Id="rId12" Type="http://schemas.openxmlformats.org/officeDocument/2006/relationships/slideLayout" Target="../slideLayouts/slideLayout36.xml"/><Relationship Id="rId17" Type="http://schemas.openxmlformats.org/officeDocument/2006/relationships/image" Target="../media/image4.emf"/><Relationship Id="rId2" Type="http://schemas.openxmlformats.org/officeDocument/2006/relationships/slideLayout" Target="../slideLayouts/slideLayout26.xml"/><Relationship Id="rId16" Type="http://schemas.openxmlformats.org/officeDocument/2006/relationships/image" Target="../media/image3.emf"/><Relationship Id="rId1" Type="http://schemas.openxmlformats.org/officeDocument/2006/relationships/slideLayout" Target="../slideLayouts/slideLayout25.xml"/><Relationship Id="rId6" Type="http://schemas.openxmlformats.org/officeDocument/2006/relationships/slideLayout" Target="../slideLayouts/slideLayout30.xml"/><Relationship Id="rId11" Type="http://schemas.openxmlformats.org/officeDocument/2006/relationships/slideLayout" Target="../slideLayouts/slideLayout35.xml"/><Relationship Id="rId5" Type="http://schemas.openxmlformats.org/officeDocument/2006/relationships/slideLayout" Target="../slideLayouts/slideLayout29.xml"/><Relationship Id="rId15" Type="http://schemas.openxmlformats.org/officeDocument/2006/relationships/image" Target="../media/image2.emf"/><Relationship Id="rId10" Type="http://schemas.openxmlformats.org/officeDocument/2006/relationships/slideLayout" Target="../slideLayouts/slideLayout34.xml"/><Relationship Id="rId19" Type="http://schemas.openxmlformats.org/officeDocument/2006/relationships/image" Target="../media/image14.png"/><Relationship Id="rId4" Type="http://schemas.openxmlformats.org/officeDocument/2006/relationships/slideLayout" Target="../slideLayouts/slideLayout28.xml"/><Relationship Id="rId9" Type="http://schemas.openxmlformats.org/officeDocument/2006/relationships/slideLayout" Target="../slideLayouts/slideLayout33.xml"/><Relationship Id="rId14"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EE007790-A1D4-B379-0124-5BE89FDFD75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D98805A3-2801-7AA2-4C97-DC4FD12740AD}"/>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0CF8FF63-C7BC-9190-2106-A19A9DF53BB6}"/>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074C4BF-8077-4AB4-98D8-33BF85F7AC04}" type="datetimeFigureOut">
              <a:rPr lang="en-GB" smtClean="0"/>
              <a:t>10/10/2025</a:t>
            </a:fld>
            <a:endParaRPr lang="en-GB"/>
          </a:p>
        </p:txBody>
      </p:sp>
      <p:sp>
        <p:nvSpPr>
          <p:cNvPr id="5" name="Footer Placeholder 4">
            <a:extLst>
              <a:ext uri="{FF2B5EF4-FFF2-40B4-BE49-F238E27FC236}">
                <a16:creationId xmlns:a16="http://schemas.microsoft.com/office/drawing/2014/main" id="{1586267D-0CF9-3120-A37C-BD0DB85561C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41A81F95-791D-7F9A-ED85-AA63A8DE57C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5E2AA5B-BB66-4E6E-B557-78F2939ACA69}" type="slidenum">
              <a:rPr lang="en-GB" smtClean="0"/>
              <a:t>‹#›</a:t>
            </a:fld>
            <a:endParaRPr lang="en-GB"/>
          </a:p>
        </p:txBody>
      </p:sp>
    </p:spTree>
    <p:extLst>
      <p:ext uri="{BB962C8B-B14F-4D97-AF65-F5344CB8AC3E}">
        <p14:creationId xmlns:p14="http://schemas.microsoft.com/office/powerpoint/2010/main" val="76986425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54182" y="331155"/>
            <a:ext cx="9001711" cy="888244"/>
          </a:xfrm>
          <a:prstGeom prst="rect">
            <a:avLst/>
          </a:prstGeom>
          <a:blipFill dpi="0" rotWithShape="1">
            <a:blip r:embed="rId15"/>
            <a:srcRect/>
            <a:tile tx="0" ty="0" sx="100000" sy="100000" flip="xy" algn="bl"/>
          </a:blipFill>
        </p:spPr>
        <p:txBody>
          <a:bodyPr vert="horz" lIns="0" tIns="0" rIns="0" bIns="270054" rtlCol="0" anchor="ctr" anchorCtr="0">
            <a:spAutoFit/>
          </a:bodyPr>
          <a:lstStyle/>
          <a:p>
            <a:r>
              <a:rPr lang="nb-NO"/>
              <a:t>Klikk for å redigere tittelstil</a:t>
            </a:r>
          </a:p>
        </p:txBody>
      </p:sp>
      <p:sp>
        <p:nvSpPr>
          <p:cNvPr id="3" name="Plassholder for tekst 2"/>
          <p:cNvSpPr>
            <a:spLocks noGrp="1"/>
          </p:cNvSpPr>
          <p:nvPr>
            <p:ph type="body" idx="1"/>
          </p:nvPr>
        </p:nvSpPr>
        <p:spPr>
          <a:xfrm>
            <a:off x="954182" y="1548000"/>
            <a:ext cx="9001711" cy="4283999"/>
          </a:xfrm>
          <a:prstGeom prst="rect">
            <a:avLst/>
          </a:prstGeom>
        </p:spPr>
        <p:txBody>
          <a:bodyPr vert="horz" wrap="square" lIns="0" tIns="0" rIns="0" bIns="0" rtlCol="0">
            <a:noAutofit/>
          </a:bodyPr>
          <a:lstStyle/>
          <a:p>
            <a:pPr lvl="0"/>
            <a:r>
              <a:rPr lang="nb-NO"/>
              <a:t>Klikk for å redigere tekststiler i malen</a:t>
            </a:r>
          </a:p>
          <a:p>
            <a:pPr lvl="1"/>
            <a:r>
              <a:rPr lang="nb-NO"/>
              <a:t>Andre nivå</a:t>
            </a:r>
          </a:p>
          <a:p>
            <a:pPr lvl="2"/>
            <a:r>
              <a:rPr lang="nb-NO"/>
              <a:t>Tredje nivå</a:t>
            </a:r>
          </a:p>
        </p:txBody>
      </p:sp>
      <p:pic>
        <p:nvPicPr>
          <p:cNvPr id="11" name="cyan"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1"/>
            <a:ext cx="12185844" cy="6861466"/>
          </a:xfrm>
          <a:prstGeom prst="rect">
            <a:avLst/>
          </a:prstGeom>
        </p:spPr>
      </p:pic>
      <p:sp>
        <p:nvSpPr>
          <p:cNvPr id="12" name="Fokustekst" hidden="1"/>
          <p:cNvSpPr txBox="1"/>
          <p:nvPr userDrawn="1"/>
        </p:nvSpPr>
        <p:spPr>
          <a:xfrm>
            <a:off x="6050666" y="3028450"/>
            <a:ext cx="2971993" cy="1199293"/>
          </a:xfrm>
          <a:prstGeom prst="rect">
            <a:avLst/>
          </a:prstGeom>
          <a:noFill/>
        </p:spPr>
        <p:txBody>
          <a:bodyPr wrap="square" lIns="45729" tIns="0" rIns="45729" bIns="0" rtlCol="0" anchor="t">
            <a:normAutofit/>
          </a:bodyPr>
          <a:lstStyle/>
          <a:p>
            <a:r>
              <a:rPr lang="en-GB" sz="2000" err="1">
                <a:solidFill>
                  <a:schemeClr val="tx2"/>
                </a:solidFill>
              </a:rPr>
              <a:t>Klikk</a:t>
            </a:r>
            <a:r>
              <a:rPr lang="en-GB" sz="2000" baseline="0">
                <a:solidFill>
                  <a:schemeClr val="tx2"/>
                </a:solidFill>
              </a:rPr>
              <a:t> for å </a:t>
            </a:r>
            <a:r>
              <a:rPr lang="en-GB" sz="2000" baseline="0" err="1">
                <a:solidFill>
                  <a:schemeClr val="tx2"/>
                </a:solidFill>
              </a:rPr>
              <a:t>redigere</a:t>
            </a:r>
            <a:r>
              <a:rPr lang="en-GB" sz="2000" baseline="0">
                <a:solidFill>
                  <a:schemeClr val="tx2"/>
                </a:solidFill>
              </a:rPr>
              <a:t> </a:t>
            </a:r>
            <a:r>
              <a:rPr lang="en-GB" sz="2000" baseline="0" err="1">
                <a:solidFill>
                  <a:schemeClr val="tx2"/>
                </a:solidFill>
              </a:rPr>
              <a:t>tekst</a:t>
            </a:r>
            <a:endParaRPr lang="en-GB" sz="2000">
              <a:solidFill>
                <a:schemeClr val="tx2"/>
              </a:solidFill>
            </a:endParaRPr>
          </a:p>
        </p:txBody>
      </p:sp>
      <p:grpSp>
        <p:nvGrpSpPr>
          <p:cNvPr id="13" name="Fokuspunkt" hidden="1"/>
          <p:cNvGrpSpPr/>
          <p:nvPr userDrawn="1"/>
        </p:nvGrpSpPr>
        <p:grpSpPr>
          <a:xfrm>
            <a:off x="3003638" y="2618899"/>
            <a:ext cx="2797068" cy="1620203"/>
            <a:chOff x="8236529" y="3435928"/>
            <a:chExt cx="5593771" cy="3240405"/>
          </a:xfrm>
        </p:grpSpPr>
        <p:sp>
          <p:nvSpPr>
            <p:cNvPr id="14" name="Ellipse 13" hidden="1"/>
            <p:cNvSpPr/>
            <p:nvPr userDrawn="1"/>
          </p:nvSpPr>
          <p:spPr>
            <a:xfrm>
              <a:off x="8605574" y="3804973"/>
              <a:ext cx="2502313" cy="2502313"/>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Ellipse 14" hidden="1"/>
            <p:cNvSpPr/>
            <p:nvPr userDrawn="1"/>
          </p:nvSpPr>
          <p:spPr>
            <a:xfrm>
              <a:off x="8236529" y="3435928"/>
              <a:ext cx="3240405" cy="3240405"/>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6" name="Rett linje 15" hidden="1"/>
            <p:cNvCxnSpPr/>
            <p:nvPr userDrawn="1"/>
          </p:nvCxnSpPr>
          <p:spPr>
            <a:xfrm>
              <a:off x="10657830" y="5033616"/>
              <a:ext cx="3172470" cy="0"/>
            </a:xfrm>
            <a:prstGeom prst="line">
              <a:avLst/>
            </a:prstGeom>
            <a:ln w="1905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17" name="Ellipse 16" hidden="1"/>
            <p:cNvSpPr/>
            <p:nvPr userDrawn="1"/>
          </p:nvSpPr>
          <p:spPr>
            <a:xfrm>
              <a:off x="9055630" y="4255029"/>
              <a:ext cx="1602200" cy="160220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pic>
        <p:nvPicPr>
          <p:cNvPr id="8" name="magenta"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8" name="gul" hidden="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7" name="gronn" hidden="1"/>
          <p:cNvPicPr>
            <a:picLocks noChangeAspect="1"/>
          </p:cNvPicPr>
          <p:nvPr userDrawn="1"/>
        </p:nvPicPr>
        <p:blipFill>
          <a:blip r:embed="rId19"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9" name="sinteflogo"/>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79331" y="6514982"/>
            <a:ext cx="981013" cy="214063"/>
          </a:xfrm>
          <a:prstGeom prst="rect">
            <a:avLst/>
          </a:prstGeom>
        </p:spPr>
      </p:pic>
      <p:grpSp>
        <p:nvGrpSpPr>
          <p:cNvPr id="29" name="bunnramme" hidden="1"/>
          <p:cNvGrpSpPr/>
          <p:nvPr userDrawn="1"/>
        </p:nvGrpSpPr>
        <p:grpSpPr>
          <a:xfrm>
            <a:off x="1412941" y="2558167"/>
            <a:ext cx="5565274" cy="1990806"/>
            <a:chOff x="2825698" y="5116333"/>
            <a:chExt cx="11129823" cy="3981613"/>
          </a:xfrm>
        </p:grpSpPr>
        <p:sp>
          <p:nvSpPr>
            <p:cNvPr id="30" name="bunnpunkt"/>
            <p:cNvSpPr/>
            <p:nvPr userDrawn="1"/>
          </p:nvSpPr>
          <p:spPr>
            <a:xfrm rot="10800000">
              <a:off x="13739494" y="8881919"/>
              <a:ext cx="216027" cy="216027"/>
            </a:xfrm>
            <a:prstGeom prst="ellipse">
              <a:avLst/>
            </a:prstGeom>
            <a:solidFill>
              <a:schemeClr val="tx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cxnSp>
          <p:nvCxnSpPr>
            <p:cNvPr id="31" name="høyrelinje"/>
            <p:cNvCxnSpPr/>
            <p:nvPr userDrawn="1"/>
          </p:nvCxnSpPr>
          <p:spPr>
            <a:xfrm flipV="1">
              <a:off x="13847508" y="5116333"/>
              <a:ext cx="0" cy="38736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bunnlinje"/>
            <p:cNvCxnSpPr/>
            <p:nvPr userDrawn="1"/>
          </p:nvCxnSpPr>
          <p:spPr>
            <a:xfrm flipH="1">
              <a:off x="2825698" y="8989933"/>
              <a:ext cx="11053382"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3" name="toppramme" hidden="1"/>
          <p:cNvGrpSpPr/>
          <p:nvPr userDrawn="1"/>
        </p:nvGrpSpPr>
        <p:grpSpPr>
          <a:xfrm>
            <a:off x="1770152" y="2076657"/>
            <a:ext cx="5557261" cy="893450"/>
            <a:chOff x="3540073" y="4040672"/>
            <a:chExt cx="11461584" cy="1786900"/>
          </a:xfrm>
        </p:grpSpPr>
        <p:cxnSp>
          <p:nvCxnSpPr>
            <p:cNvPr id="34" name="venstrelinje"/>
            <p:cNvCxnSpPr/>
            <p:nvPr userDrawn="1"/>
          </p:nvCxnSpPr>
          <p:spPr>
            <a:xfrm>
              <a:off x="3701882" y="4387572"/>
              <a:ext cx="0" cy="14400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topplinje"/>
            <p:cNvCxnSpPr/>
            <p:nvPr userDrawn="1"/>
          </p:nvCxnSpPr>
          <p:spPr>
            <a:xfrm>
              <a:off x="3863690" y="4202692"/>
              <a:ext cx="11137967"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oppunkt"/>
            <p:cNvSpPr/>
            <p:nvPr userDrawn="1"/>
          </p:nvSpPr>
          <p:spPr>
            <a:xfrm>
              <a:off x="3540073" y="4040672"/>
              <a:ext cx="334139" cy="32404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grpSp>
      <p:pic>
        <p:nvPicPr>
          <p:cNvPr id="20" name="Picture 19">
            <a:extLst>
              <a:ext uri="{FF2B5EF4-FFF2-40B4-BE49-F238E27FC236}">
                <a16:creationId xmlns:a16="http://schemas.microsoft.com/office/drawing/2014/main" id="{A6D7A6B1-9FB3-3FD9-BE7F-AFBB620A4D66}"/>
              </a:ext>
            </a:extLst>
          </p:cNvPr>
          <p:cNvPicPr>
            <a:picLocks noChangeAspect="1"/>
          </p:cNvPicPr>
          <p:nvPr userDrawn="1"/>
        </p:nvPicPr>
        <p:blipFill>
          <a:blip r:embed="rId21"/>
          <a:stretch>
            <a:fillRect/>
          </a:stretch>
        </p:blipFill>
        <p:spPr>
          <a:xfrm>
            <a:off x="11336779" y="6251524"/>
            <a:ext cx="765264" cy="569633"/>
          </a:xfrm>
          <a:prstGeom prst="rect">
            <a:avLst/>
          </a:prstGeom>
        </p:spPr>
      </p:pic>
    </p:spTree>
    <p:extLst>
      <p:ext uri="{BB962C8B-B14F-4D97-AF65-F5344CB8AC3E}">
        <p14:creationId xmlns:p14="http://schemas.microsoft.com/office/powerpoint/2010/main" val="2302331398"/>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 id="2147483667" r:id="rId6"/>
    <p:sldLayoutId id="2147483668" r:id="rId7"/>
    <p:sldLayoutId id="2147483669" r:id="rId8"/>
    <p:sldLayoutId id="2147483670" r:id="rId9"/>
    <p:sldLayoutId id="2147483671" r:id="rId10"/>
    <p:sldLayoutId id="2147483672" r:id="rId11"/>
    <p:sldLayoutId id="2147483673" r:id="rId12"/>
    <p:sldLayoutId id="2147483674" r:id="rId13"/>
  </p:sldLayoutIdLst>
  <p:hf hdr="0" ftr="0" dt="0"/>
  <p:txStyles>
    <p:titleStyle>
      <a:lvl1pPr algn="l" defTabSz="914537"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Wingdings" panose="05000000000000000000" pitchFamily="2" charset="2"/>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537" rtl="0" eaLnBrk="1" latinLnBrk="0" hangingPunct="1">
        <a:defRPr sz="1800" kern="1200">
          <a:solidFill>
            <a:schemeClr val="tx1"/>
          </a:solidFill>
          <a:latin typeface="+mn-lt"/>
          <a:ea typeface="+mn-ea"/>
          <a:cs typeface="+mn-cs"/>
        </a:defRPr>
      </a:lvl1pPr>
      <a:lvl2pPr marL="457268" algn="l" defTabSz="914537" rtl="0" eaLnBrk="1" latinLnBrk="0" hangingPunct="1">
        <a:defRPr sz="1800" kern="1200">
          <a:solidFill>
            <a:schemeClr val="tx1"/>
          </a:solidFill>
          <a:latin typeface="+mn-lt"/>
          <a:ea typeface="+mn-ea"/>
          <a:cs typeface="+mn-cs"/>
        </a:defRPr>
      </a:lvl2pPr>
      <a:lvl3pPr marL="914537" algn="l" defTabSz="914537" rtl="0" eaLnBrk="1" latinLnBrk="0" hangingPunct="1">
        <a:defRPr sz="1800" kern="1200">
          <a:solidFill>
            <a:schemeClr val="tx1"/>
          </a:solidFill>
          <a:latin typeface="+mn-lt"/>
          <a:ea typeface="+mn-ea"/>
          <a:cs typeface="+mn-cs"/>
        </a:defRPr>
      </a:lvl3pPr>
      <a:lvl4pPr marL="1371806" algn="l" defTabSz="914537" rtl="0" eaLnBrk="1" latinLnBrk="0" hangingPunct="1">
        <a:defRPr sz="1800" kern="1200">
          <a:solidFill>
            <a:schemeClr val="tx1"/>
          </a:solidFill>
          <a:latin typeface="+mn-lt"/>
          <a:ea typeface="+mn-ea"/>
          <a:cs typeface="+mn-cs"/>
        </a:defRPr>
      </a:lvl4pPr>
      <a:lvl5pPr marL="1829074" algn="l" defTabSz="914537" rtl="0" eaLnBrk="1" latinLnBrk="0" hangingPunct="1">
        <a:defRPr sz="1800" kern="1200">
          <a:solidFill>
            <a:schemeClr val="tx1"/>
          </a:solidFill>
          <a:latin typeface="+mn-lt"/>
          <a:ea typeface="+mn-ea"/>
          <a:cs typeface="+mn-cs"/>
        </a:defRPr>
      </a:lvl5pPr>
      <a:lvl6pPr marL="2286343" algn="l" defTabSz="914537" rtl="0" eaLnBrk="1" latinLnBrk="0" hangingPunct="1">
        <a:defRPr sz="1800" kern="1200">
          <a:solidFill>
            <a:schemeClr val="tx1"/>
          </a:solidFill>
          <a:latin typeface="+mn-lt"/>
          <a:ea typeface="+mn-ea"/>
          <a:cs typeface="+mn-cs"/>
        </a:defRPr>
      </a:lvl6pPr>
      <a:lvl7pPr marL="2743612" algn="l" defTabSz="914537" rtl="0" eaLnBrk="1" latinLnBrk="0" hangingPunct="1">
        <a:defRPr sz="1800" kern="1200">
          <a:solidFill>
            <a:schemeClr val="tx1"/>
          </a:solidFill>
          <a:latin typeface="+mn-lt"/>
          <a:ea typeface="+mn-ea"/>
          <a:cs typeface="+mn-cs"/>
        </a:defRPr>
      </a:lvl7pPr>
      <a:lvl8pPr marL="3200880" algn="l" defTabSz="914537" rtl="0" eaLnBrk="1" latinLnBrk="0" hangingPunct="1">
        <a:defRPr sz="1800" kern="1200">
          <a:solidFill>
            <a:schemeClr val="tx1"/>
          </a:solidFill>
          <a:latin typeface="+mn-lt"/>
          <a:ea typeface="+mn-ea"/>
          <a:cs typeface="+mn-cs"/>
        </a:defRPr>
      </a:lvl8pPr>
      <a:lvl9pPr marL="3658148" algn="l" defTabSz="914537"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Plassholder for tittel 1"/>
          <p:cNvSpPr>
            <a:spLocks noGrp="1"/>
          </p:cNvSpPr>
          <p:nvPr>
            <p:ph type="title"/>
          </p:nvPr>
        </p:nvSpPr>
        <p:spPr>
          <a:xfrm>
            <a:off x="954182" y="331155"/>
            <a:ext cx="9001711" cy="888244"/>
          </a:xfrm>
          <a:prstGeom prst="rect">
            <a:avLst/>
          </a:prstGeom>
          <a:blipFill dpi="0" rotWithShape="1">
            <a:blip r:embed="rId14"/>
            <a:srcRect/>
            <a:tile tx="0" ty="0" sx="100000" sy="100000" flip="xy" algn="bl"/>
          </a:blipFill>
        </p:spPr>
        <p:txBody>
          <a:bodyPr vert="horz" lIns="0" tIns="0" rIns="0" bIns="270054" rtlCol="0" anchor="ctr" anchorCtr="0">
            <a:spAutoFit/>
          </a:bodyPr>
          <a:lstStyle/>
          <a:p>
            <a:r>
              <a:rPr lang="nb-NO"/>
              <a:t>Klikk for å redigere tittelstil</a:t>
            </a:r>
          </a:p>
        </p:txBody>
      </p:sp>
      <p:sp>
        <p:nvSpPr>
          <p:cNvPr id="3" name="Plassholder for tekst 2"/>
          <p:cNvSpPr>
            <a:spLocks noGrp="1"/>
          </p:cNvSpPr>
          <p:nvPr>
            <p:ph type="body" idx="1"/>
          </p:nvPr>
        </p:nvSpPr>
        <p:spPr>
          <a:xfrm>
            <a:off x="954182" y="1548000"/>
            <a:ext cx="9001711" cy="4283999"/>
          </a:xfrm>
          <a:prstGeom prst="rect">
            <a:avLst/>
          </a:prstGeom>
        </p:spPr>
        <p:txBody>
          <a:bodyPr vert="horz" wrap="square" lIns="0" tIns="0" rIns="0" bIns="0" rtlCol="0">
            <a:noAutofit/>
          </a:bodyPr>
          <a:lstStyle/>
          <a:p>
            <a:pPr lvl="0"/>
            <a:r>
              <a:rPr lang="nb-NO"/>
              <a:t>Klikk for å redigere tekststiler i malen</a:t>
            </a:r>
          </a:p>
          <a:p>
            <a:pPr lvl="1"/>
            <a:r>
              <a:rPr lang="nb-NO"/>
              <a:t>Andre nivå</a:t>
            </a:r>
          </a:p>
          <a:p>
            <a:pPr lvl="2"/>
            <a:r>
              <a:rPr lang="nb-NO"/>
              <a:t>Tredje nivå</a:t>
            </a:r>
          </a:p>
        </p:txBody>
      </p:sp>
      <p:pic>
        <p:nvPicPr>
          <p:cNvPr id="11" name="cyan" hidden="1"/>
          <p:cNvPicPr>
            <a:picLocks noChangeAspect="1"/>
          </p:cNvPicPr>
          <p:nvPr userDrawn="1"/>
        </p:nvPicPr>
        <p:blipFill>
          <a:blip r:embed="rId15" cstate="print">
            <a:extLst>
              <a:ext uri="{28A0092B-C50C-407E-A947-70E740481C1C}">
                <a14:useLocalDpi xmlns:a14="http://schemas.microsoft.com/office/drawing/2010/main" val="0"/>
              </a:ext>
            </a:extLst>
          </a:blip>
          <a:stretch>
            <a:fillRect/>
          </a:stretch>
        </p:blipFill>
        <p:spPr>
          <a:xfrm>
            <a:off x="0" y="1"/>
            <a:ext cx="12185844" cy="6861466"/>
          </a:xfrm>
          <a:prstGeom prst="rect">
            <a:avLst/>
          </a:prstGeom>
        </p:spPr>
      </p:pic>
      <p:sp>
        <p:nvSpPr>
          <p:cNvPr id="12" name="Fokustekst" hidden="1"/>
          <p:cNvSpPr txBox="1"/>
          <p:nvPr userDrawn="1"/>
        </p:nvSpPr>
        <p:spPr>
          <a:xfrm>
            <a:off x="6050666" y="3028450"/>
            <a:ext cx="2971993" cy="1199293"/>
          </a:xfrm>
          <a:prstGeom prst="rect">
            <a:avLst/>
          </a:prstGeom>
          <a:noFill/>
        </p:spPr>
        <p:txBody>
          <a:bodyPr wrap="square" lIns="45729" tIns="0" rIns="45729" bIns="0" rtlCol="0" anchor="t">
            <a:normAutofit/>
          </a:bodyPr>
          <a:lstStyle/>
          <a:p>
            <a:r>
              <a:rPr lang="en-GB" sz="2000" err="1">
                <a:solidFill>
                  <a:schemeClr val="tx2"/>
                </a:solidFill>
              </a:rPr>
              <a:t>Klikk</a:t>
            </a:r>
            <a:r>
              <a:rPr lang="en-GB" sz="2000" baseline="0">
                <a:solidFill>
                  <a:schemeClr val="tx2"/>
                </a:solidFill>
              </a:rPr>
              <a:t> for å </a:t>
            </a:r>
            <a:r>
              <a:rPr lang="en-GB" sz="2000" baseline="0" err="1">
                <a:solidFill>
                  <a:schemeClr val="tx2"/>
                </a:solidFill>
              </a:rPr>
              <a:t>redigere</a:t>
            </a:r>
            <a:r>
              <a:rPr lang="en-GB" sz="2000" baseline="0">
                <a:solidFill>
                  <a:schemeClr val="tx2"/>
                </a:solidFill>
              </a:rPr>
              <a:t> </a:t>
            </a:r>
            <a:r>
              <a:rPr lang="en-GB" sz="2000" baseline="0" err="1">
                <a:solidFill>
                  <a:schemeClr val="tx2"/>
                </a:solidFill>
              </a:rPr>
              <a:t>tekst</a:t>
            </a:r>
            <a:endParaRPr lang="en-GB" sz="2000">
              <a:solidFill>
                <a:schemeClr val="tx2"/>
              </a:solidFill>
            </a:endParaRPr>
          </a:p>
        </p:txBody>
      </p:sp>
      <p:grpSp>
        <p:nvGrpSpPr>
          <p:cNvPr id="13" name="Fokuspunkt" hidden="1"/>
          <p:cNvGrpSpPr/>
          <p:nvPr userDrawn="1"/>
        </p:nvGrpSpPr>
        <p:grpSpPr>
          <a:xfrm>
            <a:off x="3003638" y="2618899"/>
            <a:ext cx="2797068" cy="1620203"/>
            <a:chOff x="8236529" y="3435928"/>
            <a:chExt cx="5593771" cy="3240405"/>
          </a:xfrm>
        </p:grpSpPr>
        <p:sp>
          <p:nvSpPr>
            <p:cNvPr id="14" name="Ellipse 13" hidden="1"/>
            <p:cNvSpPr/>
            <p:nvPr userDrawn="1"/>
          </p:nvSpPr>
          <p:spPr>
            <a:xfrm>
              <a:off x="8605574" y="3804973"/>
              <a:ext cx="2502313" cy="2502313"/>
            </a:xfrm>
            <a:prstGeom prst="ellipse">
              <a:avLst/>
            </a:prstGeom>
            <a:noFill/>
            <a:ln w="127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sp>
          <p:nvSpPr>
            <p:cNvPr id="15" name="Ellipse 14" hidden="1"/>
            <p:cNvSpPr/>
            <p:nvPr userDrawn="1"/>
          </p:nvSpPr>
          <p:spPr>
            <a:xfrm>
              <a:off x="8236529" y="3435928"/>
              <a:ext cx="3240405" cy="3240405"/>
            </a:xfrm>
            <a:prstGeom prst="ellipse">
              <a:avLst/>
            </a:prstGeom>
            <a:noFill/>
            <a:ln w="63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cxnSp>
          <p:nvCxnSpPr>
            <p:cNvPr id="16" name="Rett linje 15" hidden="1"/>
            <p:cNvCxnSpPr/>
            <p:nvPr userDrawn="1"/>
          </p:nvCxnSpPr>
          <p:spPr>
            <a:xfrm>
              <a:off x="10657830" y="5033616"/>
              <a:ext cx="3172470" cy="0"/>
            </a:xfrm>
            <a:prstGeom prst="line">
              <a:avLst/>
            </a:prstGeom>
            <a:ln w="19050">
              <a:solidFill>
                <a:schemeClr val="tx2"/>
              </a:solidFill>
              <a:tailEnd type="none" w="lg" len="lg"/>
            </a:ln>
          </p:spPr>
          <p:style>
            <a:lnRef idx="1">
              <a:schemeClr val="accent1"/>
            </a:lnRef>
            <a:fillRef idx="0">
              <a:schemeClr val="accent1"/>
            </a:fillRef>
            <a:effectRef idx="0">
              <a:schemeClr val="accent1"/>
            </a:effectRef>
            <a:fontRef idx="minor">
              <a:schemeClr val="tx1"/>
            </a:fontRef>
          </p:style>
        </p:cxnSp>
        <p:sp>
          <p:nvSpPr>
            <p:cNvPr id="17" name="Ellipse 16" hidden="1"/>
            <p:cNvSpPr/>
            <p:nvPr userDrawn="1"/>
          </p:nvSpPr>
          <p:spPr>
            <a:xfrm>
              <a:off x="9055630" y="4255029"/>
              <a:ext cx="1602200" cy="1602200"/>
            </a:xfrm>
            <a:prstGeom prst="ellipse">
              <a:avLst/>
            </a:prstGeom>
            <a:noFill/>
            <a:ln w="1905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799"/>
            </a:p>
          </p:txBody>
        </p:sp>
      </p:grpSp>
      <p:pic>
        <p:nvPicPr>
          <p:cNvPr id="8" name="magenta" hidden="1"/>
          <p:cNvPicPr>
            <a:picLocks noChangeAspect="1"/>
          </p:cNvPicPr>
          <p:nvPr userDrawn="1"/>
        </p:nvPicPr>
        <p:blipFill>
          <a:blip r:embed="rId16"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18" name="gul" hidden="1"/>
          <p:cNvPicPr>
            <a:picLocks noChangeAspect="1"/>
          </p:cNvPicPr>
          <p:nvPr userDrawn="1"/>
        </p:nvPicPr>
        <p:blipFill>
          <a:blip r:embed="rId17"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pic>
        <p:nvPicPr>
          <p:cNvPr id="7" name="gronn" hidden="1"/>
          <p:cNvPicPr>
            <a:picLocks noChangeAspect="1"/>
          </p:cNvPicPr>
          <p:nvPr userDrawn="1"/>
        </p:nvPicPr>
        <p:blipFill>
          <a:blip r:embed="rId18" cstate="print">
            <a:extLst>
              <a:ext uri="{28A0092B-C50C-407E-A947-70E740481C1C}">
                <a14:useLocalDpi xmlns:a14="http://schemas.microsoft.com/office/drawing/2010/main" val="0"/>
              </a:ext>
            </a:extLst>
          </a:blip>
          <a:stretch>
            <a:fillRect/>
          </a:stretch>
        </p:blipFill>
        <p:spPr>
          <a:xfrm>
            <a:off x="0" y="0"/>
            <a:ext cx="12189092" cy="6858000"/>
          </a:xfrm>
          <a:prstGeom prst="rect">
            <a:avLst/>
          </a:prstGeom>
        </p:spPr>
      </p:pic>
      <p:grpSp>
        <p:nvGrpSpPr>
          <p:cNvPr id="29" name="bunnramme" hidden="1"/>
          <p:cNvGrpSpPr/>
          <p:nvPr userDrawn="1"/>
        </p:nvGrpSpPr>
        <p:grpSpPr>
          <a:xfrm>
            <a:off x="1412941" y="2558167"/>
            <a:ext cx="5565274" cy="1990806"/>
            <a:chOff x="2825698" y="5116333"/>
            <a:chExt cx="11129823" cy="3981613"/>
          </a:xfrm>
        </p:grpSpPr>
        <p:sp>
          <p:nvSpPr>
            <p:cNvPr id="30" name="bunnpunkt"/>
            <p:cNvSpPr/>
            <p:nvPr userDrawn="1"/>
          </p:nvSpPr>
          <p:spPr>
            <a:xfrm rot="10800000">
              <a:off x="13739494" y="8881919"/>
              <a:ext cx="216027" cy="216027"/>
            </a:xfrm>
            <a:prstGeom prst="ellipse">
              <a:avLst/>
            </a:prstGeom>
            <a:solidFill>
              <a:schemeClr val="tx2"/>
            </a:solidFill>
            <a:ln w="508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cxnSp>
          <p:nvCxnSpPr>
            <p:cNvPr id="31" name="høyrelinje"/>
            <p:cNvCxnSpPr/>
            <p:nvPr userDrawn="1"/>
          </p:nvCxnSpPr>
          <p:spPr>
            <a:xfrm flipV="1">
              <a:off x="13847508" y="5116333"/>
              <a:ext cx="0" cy="38736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2" name="bunnlinje"/>
            <p:cNvCxnSpPr/>
            <p:nvPr userDrawn="1"/>
          </p:nvCxnSpPr>
          <p:spPr>
            <a:xfrm flipH="1">
              <a:off x="2825698" y="8989933"/>
              <a:ext cx="11053382"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grpSp>
      <p:grpSp>
        <p:nvGrpSpPr>
          <p:cNvPr id="33" name="toppramme" hidden="1"/>
          <p:cNvGrpSpPr/>
          <p:nvPr userDrawn="1"/>
        </p:nvGrpSpPr>
        <p:grpSpPr>
          <a:xfrm>
            <a:off x="1770152" y="2076657"/>
            <a:ext cx="5557261" cy="893450"/>
            <a:chOff x="3540073" y="4040672"/>
            <a:chExt cx="11461584" cy="1786900"/>
          </a:xfrm>
        </p:grpSpPr>
        <p:cxnSp>
          <p:nvCxnSpPr>
            <p:cNvPr id="34" name="venstrelinje"/>
            <p:cNvCxnSpPr/>
            <p:nvPr userDrawn="1"/>
          </p:nvCxnSpPr>
          <p:spPr>
            <a:xfrm>
              <a:off x="3701882" y="4387572"/>
              <a:ext cx="0" cy="144000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cxnSp>
          <p:nvCxnSpPr>
            <p:cNvPr id="35" name="topplinje"/>
            <p:cNvCxnSpPr/>
            <p:nvPr userDrawn="1"/>
          </p:nvCxnSpPr>
          <p:spPr>
            <a:xfrm>
              <a:off x="3863690" y="4202692"/>
              <a:ext cx="11137967" cy="0"/>
            </a:xfrm>
            <a:prstGeom prst="line">
              <a:avLst/>
            </a:prstGeom>
            <a:solidFill>
              <a:schemeClr val="tx2"/>
            </a:solidFill>
            <a:ln w="25400">
              <a:solidFill>
                <a:schemeClr val="tx2"/>
              </a:solidFill>
            </a:ln>
          </p:spPr>
          <p:style>
            <a:lnRef idx="1">
              <a:schemeClr val="accent1"/>
            </a:lnRef>
            <a:fillRef idx="0">
              <a:schemeClr val="accent1"/>
            </a:fillRef>
            <a:effectRef idx="0">
              <a:schemeClr val="accent1"/>
            </a:effectRef>
            <a:fontRef idx="minor">
              <a:schemeClr val="tx1"/>
            </a:fontRef>
          </p:style>
        </p:cxnSp>
        <p:sp>
          <p:nvSpPr>
            <p:cNvPr id="36" name="toppunkt"/>
            <p:cNvSpPr/>
            <p:nvPr userDrawn="1"/>
          </p:nvSpPr>
          <p:spPr>
            <a:xfrm>
              <a:off x="3540073" y="4040672"/>
              <a:ext cx="334139" cy="324040"/>
            </a:xfrm>
            <a:prstGeom prst="ellipse">
              <a:avLst/>
            </a:prstGeom>
            <a:noFill/>
            <a:ln w="25400">
              <a:solidFill>
                <a:schemeClr val="tx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2177278" rtl="0" eaLnBrk="1" latinLnBrk="0" hangingPunct="1">
                <a:defRPr sz="4300" kern="1200">
                  <a:solidFill>
                    <a:schemeClr val="lt1"/>
                  </a:solidFill>
                  <a:latin typeface="+mn-lt"/>
                  <a:ea typeface="+mn-ea"/>
                  <a:cs typeface="+mn-cs"/>
                </a:defRPr>
              </a:lvl1pPr>
              <a:lvl2pPr marL="1088639" algn="l" defTabSz="2177278" rtl="0" eaLnBrk="1" latinLnBrk="0" hangingPunct="1">
                <a:defRPr sz="4300" kern="1200">
                  <a:solidFill>
                    <a:schemeClr val="lt1"/>
                  </a:solidFill>
                  <a:latin typeface="+mn-lt"/>
                  <a:ea typeface="+mn-ea"/>
                  <a:cs typeface="+mn-cs"/>
                </a:defRPr>
              </a:lvl2pPr>
              <a:lvl3pPr marL="2177278" algn="l" defTabSz="2177278" rtl="0" eaLnBrk="1" latinLnBrk="0" hangingPunct="1">
                <a:defRPr sz="4300" kern="1200">
                  <a:solidFill>
                    <a:schemeClr val="lt1"/>
                  </a:solidFill>
                  <a:latin typeface="+mn-lt"/>
                  <a:ea typeface="+mn-ea"/>
                  <a:cs typeface="+mn-cs"/>
                </a:defRPr>
              </a:lvl3pPr>
              <a:lvl4pPr marL="3265917" algn="l" defTabSz="2177278" rtl="0" eaLnBrk="1" latinLnBrk="0" hangingPunct="1">
                <a:defRPr sz="4300" kern="1200">
                  <a:solidFill>
                    <a:schemeClr val="lt1"/>
                  </a:solidFill>
                  <a:latin typeface="+mn-lt"/>
                  <a:ea typeface="+mn-ea"/>
                  <a:cs typeface="+mn-cs"/>
                </a:defRPr>
              </a:lvl4pPr>
              <a:lvl5pPr marL="4354556" algn="l" defTabSz="2177278" rtl="0" eaLnBrk="1" latinLnBrk="0" hangingPunct="1">
                <a:defRPr sz="4300" kern="1200">
                  <a:solidFill>
                    <a:schemeClr val="lt1"/>
                  </a:solidFill>
                  <a:latin typeface="+mn-lt"/>
                  <a:ea typeface="+mn-ea"/>
                  <a:cs typeface="+mn-cs"/>
                </a:defRPr>
              </a:lvl5pPr>
              <a:lvl6pPr marL="5443195" algn="l" defTabSz="2177278" rtl="0" eaLnBrk="1" latinLnBrk="0" hangingPunct="1">
                <a:defRPr sz="4300" kern="1200">
                  <a:solidFill>
                    <a:schemeClr val="lt1"/>
                  </a:solidFill>
                  <a:latin typeface="+mn-lt"/>
                  <a:ea typeface="+mn-ea"/>
                  <a:cs typeface="+mn-cs"/>
                </a:defRPr>
              </a:lvl6pPr>
              <a:lvl7pPr marL="6531834" algn="l" defTabSz="2177278" rtl="0" eaLnBrk="1" latinLnBrk="0" hangingPunct="1">
                <a:defRPr sz="4300" kern="1200">
                  <a:solidFill>
                    <a:schemeClr val="lt1"/>
                  </a:solidFill>
                  <a:latin typeface="+mn-lt"/>
                  <a:ea typeface="+mn-ea"/>
                  <a:cs typeface="+mn-cs"/>
                </a:defRPr>
              </a:lvl7pPr>
              <a:lvl8pPr marL="7620472" algn="l" defTabSz="2177278" rtl="0" eaLnBrk="1" latinLnBrk="0" hangingPunct="1">
                <a:defRPr sz="4300" kern="1200">
                  <a:solidFill>
                    <a:schemeClr val="lt1"/>
                  </a:solidFill>
                  <a:latin typeface="+mn-lt"/>
                  <a:ea typeface="+mn-ea"/>
                  <a:cs typeface="+mn-cs"/>
                </a:defRPr>
              </a:lvl8pPr>
              <a:lvl9pPr marL="8709111" algn="l" defTabSz="2177278" rtl="0" eaLnBrk="1" latinLnBrk="0" hangingPunct="1">
                <a:defRPr sz="4300" kern="1200">
                  <a:solidFill>
                    <a:schemeClr val="lt1"/>
                  </a:solidFill>
                  <a:latin typeface="+mn-lt"/>
                  <a:ea typeface="+mn-ea"/>
                  <a:cs typeface="+mn-cs"/>
                </a:defRPr>
              </a:lvl9pPr>
            </a:lstStyle>
            <a:p>
              <a:pPr algn="ctr"/>
              <a:endParaRPr lang="nb-NO" sz="4300"/>
            </a:p>
          </p:txBody>
        </p:sp>
      </p:grpSp>
      <p:pic>
        <p:nvPicPr>
          <p:cNvPr id="28" name="Picture 27" descr="Icon&#10;&#10;Description automatically generated">
            <a:extLst>
              <a:ext uri="{FF2B5EF4-FFF2-40B4-BE49-F238E27FC236}">
                <a16:creationId xmlns:a16="http://schemas.microsoft.com/office/drawing/2014/main" id="{7B33E1DD-7084-4FD3-AB2B-B00D756A4FC0}"/>
              </a:ext>
            </a:extLst>
          </p:cNvPr>
          <p:cNvPicPr>
            <a:picLocks noChangeAspect="1"/>
          </p:cNvPicPr>
          <p:nvPr userDrawn="1"/>
        </p:nvPicPr>
        <p:blipFill>
          <a:blip r:embed="rId19">
            <a:extLst>
              <a:ext uri="{28A0092B-C50C-407E-A947-70E740481C1C}">
                <a14:useLocalDpi xmlns:a14="http://schemas.microsoft.com/office/drawing/2010/main" val="0"/>
              </a:ext>
            </a:extLst>
          </a:blip>
          <a:stretch>
            <a:fillRect/>
          </a:stretch>
        </p:blipFill>
        <p:spPr>
          <a:xfrm>
            <a:off x="11449049" y="6321118"/>
            <a:ext cx="584551" cy="460682"/>
          </a:xfrm>
          <a:prstGeom prst="rect">
            <a:avLst/>
          </a:prstGeom>
        </p:spPr>
      </p:pic>
    </p:spTree>
    <p:extLst>
      <p:ext uri="{BB962C8B-B14F-4D97-AF65-F5344CB8AC3E}">
        <p14:creationId xmlns:p14="http://schemas.microsoft.com/office/powerpoint/2010/main" val="1100456010"/>
      </p:ext>
    </p:extLst>
  </p:cSld>
  <p:clrMap bg1="lt1" tx1="dk1" bg2="lt2" tx2="dk2" accent1="accent1" accent2="accent2" accent3="accent3" accent4="accent4" accent5="accent5" accent6="accent6" hlink="hlink" folHlink="folHlink"/>
  <p:sldLayoutIdLst>
    <p:sldLayoutId id="2147483676" r:id="rId1"/>
    <p:sldLayoutId id="2147483677" r:id="rId2"/>
    <p:sldLayoutId id="2147483678" r:id="rId3"/>
    <p:sldLayoutId id="2147483679" r:id="rId4"/>
    <p:sldLayoutId id="2147483680" r:id="rId5"/>
    <p:sldLayoutId id="2147483681" r:id="rId6"/>
    <p:sldLayoutId id="2147483682" r:id="rId7"/>
    <p:sldLayoutId id="2147483683" r:id="rId8"/>
    <p:sldLayoutId id="2147483684" r:id="rId9"/>
    <p:sldLayoutId id="2147483685" r:id="rId10"/>
    <p:sldLayoutId id="2147483686" r:id="rId11"/>
    <p:sldLayoutId id="2147483687" r:id="rId12"/>
  </p:sldLayoutIdLst>
  <p:hf hdr="0" ftr="0" dt="0"/>
  <p:txStyles>
    <p:titleStyle>
      <a:lvl1pPr algn="l" defTabSz="914537" rtl="0" eaLnBrk="1" latinLnBrk="0" hangingPunct="1">
        <a:lnSpc>
          <a:spcPct val="100000"/>
        </a:lnSpc>
        <a:spcBef>
          <a:spcPct val="0"/>
        </a:spcBef>
        <a:buNone/>
        <a:defRPr sz="4000" kern="1200">
          <a:solidFill>
            <a:schemeClr val="tx2"/>
          </a:solidFill>
          <a:latin typeface="+mj-lt"/>
          <a:ea typeface="+mj-ea"/>
          <a:cs typeface="+mj-cs"/>
        </a:defRPr>
      </a:lvl1pPr>
    </p:titleStyle>
    <p:bodyStyle>
      <a:lvl1pPr marL="396079" indent="-216043" algn="l" defTabSz="914537" rtl="0" eaLnBrk="1" latinLnBrk="0" hangingPunct="1">
        <a:lnSpc>
          <a:spcPct val="110000"/>
        </a:lnSpc>
        <a:spcBef>
          <a:spcPts val="1000"/>
        </a:spcBef>
        <a:buFont typeface="Arial" panose="020B0604020202020204" pitchFamily="34" charset="0"/>
        <a:buChar char="•"/>
        <a:defRPr sz="2400" kern="1200">
          <a:solidFill>
            <a:schemeClr val="tx2"/>
          </a:solidFill>
          <a:latin typeface="+mn-lt"/>
          <a:ea typeface="+mn-ea"/>
          <a:cs typeface="+mn-cs"/>
        </a:defRPr>
      </a:lvl1pPr>
      <a:lvl2pPr marL="576115" indent="-216043" algn="l" defTabSz="914537" rtl="0" eaLnBrk="1" latinLnBrk="0" hangingPunct="1">
        <a:lnSpc>
          <a:spcPct val="110000"/>
        </a:lnSpc>
        <a:spcBef>
          <a:spcPts val="500"/>
        </a:spcBef>
        <a:buFont typeface="Wingdings" panose="05000000000000000000" pitchFamily="2" charset="2"/>
        <a:buChar char="§"/>
        <a:defRPr sz="1800" kern="1200">
          <a:solidFill>
            <a:schemeClr val="tx2"/>
          </a:solidFill>
          <a:latin typeface="+mn-lt"/>
          <a:ea typeface="+mn-ea"/>
          <a:cs typeface="+mn-cs"/>
        </a:defRPr>
      </a:lvl2pPr>
      <a:lvl3pPr marL="756151" indent="-216043" algn="l" defTabSz="914537" rtl="0" eaLnBrk="1" latinLnBrk="0" hangingPunct="1">
        <a:lnSpc>
          <a:spcPct val="110000"/>
        </a:lnSpc>
        <a:spcBef>
          <a:spcPts val="500"/>
        </a:spcBef>
        <a:buFont typeface="Arial" panose="020B0604020202020204" pitchFamily="34" charset="0"/>
        <a:buChar char="•"/>
        <a:defRPr sz="1400" kern="1200">
          <a:solidFill>
            <a:schemeClr val="tx2"/>
          </a:solidFill>
          <a:latin typeface="+mn-lt"/>
          <a:ea typeface="+mn-ea"/>
          <a:cs typeface="+mn-cs"/>
        </a:defRPr>
      </a:lvl3pPr>
      <a:lvl4pPr marL="936187"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4pPr>
      <a:lvl5pPr marL="1116223" indent="-216043" algn="l" defTabSz="914537" rtl="0" eaLnBrk="1" latinLnBrk="0" hangingPunct="1">
        <a:lnSpc>
          <a:spcPct val="110000"/>
        </a:lnSpc>
        <a:spcBef>
          <a:spcPts val="500"/>
        </a:spcBef>
        <a:buFont typeface="Arial" panose="020B0604020202020204" pitchFamily="34" charset="0"/>
        <a:buChar char="•"/>
        <a:defRPr sz="1200" kern="1200">
          <a:solidFill>
            <a:schemeClr val="tx2"/>
          </a:solidFill>
          <a:latin typeface="+mn-lt"/>
          <a:ea typeface="+mn-ea"/>
          <a:cs typeface="+mn-cs"/>
        </a:defRPr>
      </a:lvl5pPr>
      <a:lvl6pPr marL="2514977"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2246"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514"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783" indent="-228634" algn="l" defTabSz="914537"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nb-NO"/>
      </a:defPPr>
      <a:lvl1pPr marL="0" algn="l" defTabSz="914537" rtl="0" eaLnBrk="1" latinLnBrk="0" hangingPunct="1">
        <a:defRPr sz="1800" kern="1200">
          <a:solidFill>
            <a:schemeClr val="tx1"/>
          </a:solidFill>
          <a:latin typeface="+mn-lt"/>
          <a:ea typeface="+mn-ea"/>
          <a:cs typeface="+mn-cs"/>
        </a:defRPr>
      </a:lvl1pPr>
      <a:lvl2pPr marL="457268" algn="l" defTabSz="914537" rtl="0" eaLnBrk="1" latinLnBrk="0" hangingPunct="1">
        <a:defRPr sz="1800" kern="1200">
          <a:solidFill>
            <a:schemeClr val="tx1"/>
          </a:solidFill>
          <a:latin typeface="+mn-lt"/>
          <a:ea typeface="+mn-ea"/>
          <a:cs typeface="+mn-cs"/>
        </a:defRPr>
      </a:lvl2pPr>
      <a:lvl3pPr marL="914537" algn="l" defTabSz="914537" rtl="0" eaLnBrk="1" latinLnBrk="0" hangingPunct="1">
        <a:defRPr sz="1800" kern="1200">
          <a:solidFill>
            <a:schemeClr val="tx1"/>
          </a:solidFill>
          <a:latin typeface="+mn-lt"/>
          <a:ea typeface="+mn-ea"/>
          <a:cs typeface="+mn-cs"/>
        </a:defRPr>
      </a:lvl3pPr>
      <a:lvl4pPr marL="1371806" algn="l" defTabSz="914537" rtl="0" eaLnBrk="1" latinLnBrk="0" hangingPunct="1">
        <a:defRPr sz="1800" kern="1200">
          <a:solidFill>
            <a:schemeClr val="tx1"/>
          </a:solidFill>
          <a:latin typeface="+mn-lt"/>
          <a:ea typeface="+mn-ea"/>
          <a:cs typeface="+mn-cs"/>
        </a:defRPr>
      </a:lvl4pPr>
      <a:lvl5pPr marL="1829074" algn="l" defTabSz="914537" rtl="0" eaLnBrk="1" latinLnBrk="0" hangingPunct="1">
        <a:defRPr sz="1800" kern="1200">
          <a:solidFill>
            <a:schemeClr val="tx1"/>
          </a:solidFill>
          <a:latin typeface="+mn-lt"/>
          <a:ea typeface="+mn-ea"/>
          <a:cs typeface="+mn-cs"/>
        </a:defRPr>
      </a:lvl5pPr>
      <a:lvl6pPr marL="2286343" algn="l" defTabSz="914537" rtl="0" eaLnBrk="1" latinLnBrk="0" hangingPunct="1">
        <a:defRPr sz="1800" kern="1200">
          <a:solidFill>
            <a:schemeClr val="tx1"/>
          </a:solidFill>
          <a:latin typeface="+mn-lt"/>
          <a:ea typeface="+mn-ea"/>
          <a:cs typeface="+mn-cs"/>
        </a:defRPr>
      </a:lvl6pPr>
      <a:lvl7pPr marL="2743612" algn="l" defTabSz="914537" rtl="0" eaLnBrk="1" latinLnBrk="0" hangingPunct="1">
        <a:defRPr sz="1800" kern="1200">
          <a:solidFill>
            <a:schemeClr val="tx1"/>
          </a:solidFill>
          <a:latin typeface="+mn-lt"/>
          <a:ea typeface="+mn-ea"/>
          <a:cs typeface="+mn-cs"/>
        </a:defRPr>
      </a:lvl7pPr>
      <a:lvl8pPr marL="3200880" algn="l" defTabSz="914537" rtl="0" eaLnBrk="1" latinLnBrk="0" hangingPunct="1">
        <a:defRPr sz="1800" kern="1200">
          <a:solidFill>
            <a:schemeClr val="tx1"/>
          </a:solidFill>
          <a:latin typeface="+mn-lt"/>
          <a:ea typeface="+mn-ea"/>
          <a:cs typeface="+mn-cs"/>
        </a:defRPr>
      </a:lvl8pPr>
      <a:lvl9pPr marL="3658148" algn="l" defTabSz="914537"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slideLayout" Target="../slideLayouts/slideLayout7.xml"/><Relationship Id="rId6" Type="http://schemas.openxmlformats.org/officeDocument/2006/relationships/image" Target="../media/image15.png"/><Relationship Id="rId5" Type="http://schemas.openxmlformats.org/officeDocument/2006/relationships/hyperlink" Target="http://www.cjml.no/health" TargetMode="External"/><Relationship Id="rId4" Type="http://schemas.openxmlformats.org/officeDocument/2006/relationships/image" Target="../media/image18.png"/></Relationships>
</file>

<file path=ppt/slides/_rels/slide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image" Target="../media/image2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C8D153-386D-D098-0BD5-F14273D12635}"/>
              </a:ext>
            </a:extLst>
          </p:cNvPr>
          <p:cNvSpPr>
            <a:spLocks noGrp="1"/>
          </p:cNvSpPr>
          <p:nvPr>
            <p:ph type="title"/>
          </p:nvPr>
        </p:nvSpPr>
        <p:spPr>
          <a:xfrm>
            <a:off x="638423" y="1642731"/>
            <a:ext cx="10924037" cy="992510"/>
          </a:xfrm>
        </p:spPr>
        <p:txBody>
          <a:bodyPr anchor="ctr">
            <a:normAutofit/>
          </a:bodyPr>
          <a:lstStyle/>
          <a:p>
            <a:r>
              <a:rPr lang="en-GB" dirty="0"/>
              <a:t>MS patient journey </a:t>
            </a:r>
            <a:endParaRPr lang="nb-NO" dirty="0"/>
          </a:p>
        </p:txBody>
      </p:sp>
      <p:sp>
        <p:nvSpPr>
          <p:cNvPr id="3" name="Text Placeholder 2">
            <a:extLst>
              <a:ext uri="{FF2B5EF4-FFF2-40B4-BE49-F238E27FC236}">
                <a16:creationId xmlns:a16="http://schemas.microsoft.com/office/drawing/2014/main" id="{FEA76CFE-5A64-516F-2FC4-A4B911AAFEF8}"/>
              </a:ext>
            </a:extLst>
          </p:cNvPr>
          <p:cNvSpPr>
            <a:spLocks noGrp="1"/>
          </p:cNvSpPr>
          <p:nvPr>
            <p:ph type="body" idx="1"/>
          </p:nvPr>
        </p:nvSpPr>
        <p:spPr>
          <a:xfrm>
            <a:off x="1055080" y="3332285"/>
            <a:ext cx="6703521" cy="2119932"/>
          </a:xfrm>
        </p:spPr>
        <p:txBody>
          <a:bodyPr>
            <a:noAutofit/>
          </a:bodyPr>
          <a:lstStyle/>
          <a:p>
            <a:pPr>
              <a:lnSpc>
                <a:spcPct val="100000"/>
              </a:lnSpc>
              <a:spcBef>
                <a:spcPts val="0"/>
              </a:spcBef>
            </a:pPr>
            <a:r>
              <a:rPr lang="en-GB" sz="1600" dirty="0">
                <a:solidFill>
                  <a:schemeClr val="bg2">
                    <a:lumMod val="25000"/>
                  </a:schemeClr>
                </a:solidFill>
              </a:rPr>
              <a:t>Responsible:	Anna Grøndahl Larsen, SINTEF Digital </a:t>
            </a:r>
          </a:p>
          <a:p>
            <a:pPr>
              <a:lnSpc>
                <a:spcPct val="100000"/>
              </a:lnSpc>
              <a:spcBef>
                <a:spcPts val="0"/>
              </a:spcBef>
            </a:pPr>
            <a:r>
              <a:rPr lang="en-GB" sz="1600" dirty="0">
                <a:solidFill>
                  <a:schemeClr val="bg2">
                    <a:lumMod val="25000"/>
                  </a:schemeClr>
                </a:solidFill>
              </a:rPr>
              <a:t>Date:		September 24, 2025</a:t>
            </a:r>
          </a:p>
          <a:p>
            <a:pPr>
              <a:lnSpc>
                <a:spcPct val="100000"/>
              </a:lnSpc>
              <a:spcBef>
                <a:spcPts val="0"/>
              </a:spcBef>
            </a:pPr>
            <a:r>
              <a:rPr lang="en-GB" sz="1600" dirty="0">
                <a:solidFill>
                  <a:schemeClr val="bg2">
                    <a:lumMod val="25000"/>
                  </a:schemeClr>
                </a:solidFill>
              </a:rPr>
              <a:t>Version: 		v1</a:t>
            </a:r>
          </a:p>
          <a:p>
            <a:pPr>
              <a:lnSpc>
                <a:spcPct val="100000"/>
              </a:lnSpc>
              <a:spcBef>
                <a:spcPts val="0"/>
              </a:spcBef>
            </a:pPr>
            <a:endParaRPr lang="en-GB" sz="1600" dirty="0">
              <a:solidFill>
                <a:schemeClr val="bg2">
                  <a:lumMod val="25000"/>
                </a:schemeClr>
              </a:solidFill>
            </a:endParaRPr>
          </a:p>
          <a:p>
            <a:pPr>
              <a:lnSpc>
                <a:spcPct val="100000"/>
              </a:lnSpc>
              <a:spcBef>
                <a:spcPts val="0"/>
              </a:spcBef>
            </a:pPr>
            <a:r>
              <a:rPr lang="en-GB" sz="1600" dirty="0">
                <a:solidFill>
                  <a:schemeClr val="bg2">
                    <a:lumMod val="25000"/>
                  </a:schemeClr>
                </a:solidFill>
              </a:rPr>
              <a:t>Type:		Patient journey</a:t>
            </a:r>
          </a:p>
          <a:p>
            <a:pPr>
              <a:lnSpc>
                <a:spcPct val="100000"/>
              </a:lnSpc>
              <a:spcBef>
                <a:spcPts val="0"/>
              </a:spcBef>
            </a:pPr>
            <a:r>
              <a:rPr lang="en-GB" sz="1600" dirty="0">
                <a:solidFill>
                  <a:schemeClr val="bg2">
                    <a:lumMod val="25000"/>
                  </a:schemeClr>
                </a:solidFill>
              </a:rPr>
              <a:t>Health condition:	MS</a:t>
            </a:r>
          </a:p>
          <a:p>
            <a:pPr>
              <a:lnSpc>
                <a:spcPct val="100000"/>
              </a:lnSpc>
              <a:spcBef>
                <a:spcPts val="0"/>
              </a:spcBef>
            </a:pPr>
            <a:r>
              <a:rPr lang="en-GB" sz="1600" dirty="0">
                <a:solidFill>
                  <a:schemeClr val="bg2">
                    <a:lumMod val="25000"/>
                  </a:schemeClr>
                </a:solidFill>
              </a:rPr>
              <a:t>Language: 		English</a:t>
            </a:r>
          </a:p>
        </p:txBody>
      </p:sp>
      <p:sp>
        <p:nvSpPr>
          <p:cNvPr id="10" name="TextBox 9">
            <a:extLst>
              <a:ext uri="{FF2B5EF4-FFF2-40B4-BE49-F238E27FC236}">
                <a16:creationId xmlns:a16="http://schemas.microsoft.com/office/drawing/2014/main" id="{02192538-0EBA-AC7D-8EC8-E4446E014A00}"/>
              </a:ext>
            </a:extLst>
          </p:cNvPr>
          <p:cNvSpPr txBox="1"/>
          <p:nvPr/>
        </p:nvSpPr>
        <p:spPr>
          <a:xfrm>
            <a:off x="130039" y="157350"/>
            <a:ext cx="1374518" cy="400110"/>
          </a:xfrm>
          <a:prstGeom prst="rect">
            <a:avLst/>
          </a:prstGeom>
          <a:noFill/>
          <a:ln w="12700">
            <a:solidFill>
              <a:schemeClr val="tx1"/>
            </a:solidFill>
          </a:ln>
        </p:spPr>
        <p:txBody>
          <a:bodyPr wrap="square" rtlCol="0">
            <a:spAutoFit/>
          </a:bodyPr>
          <a:lstStyle/>
          <a:p>
            <a:pPr algn="l"/>
            <a:r>
              <a:rPr lang="en-GB" sz="2000"/>
              <a:t>Case study</a:t>
            </a:r>
            <a:endParaRPr lang="nb-NO" sz="2000"/>
          </a:p>
        </p:txBody>
      </p:sp>
      <p:pic>
        <p:nvPicPr>
          <p:cNvPr id="6" name="Picture 5" descr="A green text on a black background&#10;&#10;AI-generated content may be incorrect.">
            <a:extLst>
              <a:ext uri="{FF2B5EF4-FFF2-40B4-BE49-F238E27FC236}">
                <a16:creationId xmlns:a16="http://schemas.microsoft.com/office/drawing/2014/main" id="{3C569EA5-931D-8279-AE70-0E3FFA03D35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93" y="5690054"/>
            <a:ext cx="3099981" cy="992510"/>
          </a:xfrm>
          <a:prstGeom prst="rect">
            <a:avLst/>
          </a:prstGeom>
        </p:spPr>
      </p:pic>
    </p:spTree>
    <p:extLst>
      <p:ext uri="{BB962C8B-B14F-4D97-AF65-F5344CB8AC3E}">
        <p14:creationId xmlns:p14="http://schemas.microsoft.com/office/powerpoint/2010/main" val="33547696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Bilde 7">
            <a:extLst>
              <a:ext uri="{FF2B5EF4-FFF2-40B4-BE49-F238E27FC236}">
                <a16:creationId xmlns:a16="http://schemas.microsoft.com/office/drawing/2014/main" id="{8A39774A-7372-59C9-4ED3-D4164E0577CC}"/>
              </a:ext>
            </a:extLst>
          </p:cNvPr>
          <p:cNvPicPr>
            <a:picLocks noChangeAspect="1"/>
          </p:cNvPicPr>
          <p:nvPr/>
        </p:nvPicPr>
        <p:blipFill>
          <a:blip r:embed="rId2"/>
          <a:stretch>
            <a:fillRect/>
          </a:stretch>
        </p:blipFill>
        <p:spPr>
          <a:xfrm>
            <a:off x="1894472" y="1465642"/>
            <a:ext cx="8459272" cy="4763595"/>
          </a:xfrm>
          <a:prstGeom prst="rect">
            <a:avLst/>
          </a:prstGeom>
        </p:spPr>
      </p:pic>
      <p:pic>
        <p:nvPicPr>
          <p:cNvPr id="9" name="Bilde 8">
            <a:extLst>
              <a:ext uri="{FF2B5EF4-FFF2-40B4-BE49-F238E27FC236}">
                <a16:creationId xmlns:a16="http://schemas.microsoft.com/office/drawing/2014/main" id="{D507FE88-0054-0AD1-D4D1-27D8A5677685}"/>
              </a:ext>
            </a:extLst>
          </p:cNvPr>
          <p:cNvPicPr>
            <a:picLocks noChangeAspect="1"/>
          </p:cNvPicPr>
          <p:nvPr/>
        </p:nvPicPr>
        <p:blipFill>
          <a:blip r:embed="rId3"/>
          <a:stretch>
            <a:fillRect/>
          </a:stretch>
        </p:blipFill>
        <p:spPr>
          <a:xfrm>
            <a:off x="956889" y="1465642"/>
            <a:ext cx="937583" cy="4763595"/>
          </a:xfrm>
          <a:prstGeom prst="rect">
            <a:avLst/>
          </a:prstGeom>
        </p:spPr>
      </p:pic>
      <p:sp>
        <p:nvSpPr>
          <p:cNvPr id="10" name="Tittel 1">
            <a:extLst>
              <a:ext uri="{FF2B5EF4-FFF2-40B4-BE49-F238E27FC236}">
                <a16:creationId xmlns:a16="http://schemas.microsoft.com/office/drawing/2014/main" id="{68066C9B-B181-E0A0-ACF2-4808DDB832CA}"/>
              </a:ext>
            </a:extLst>
          </p:cNvPr>
          <p:cNvSpPr>
            <a:spLocks noGrp="1"/>
          </p:cNvSpPr>
          <p:nvPr>
            <p:ph type="title"/>
          </p:nvPr>
        </p:nvSpPr>
        <p:spPr>
          <a:xfrm>
            <a:off x="210238" y="140080"/>
            <a:ext cx="10515600" cy="840421"/>
          </a:xfrm>
        </p:spPr>
        <p:txBody>
          <a:bodyPr>
            <a:normAutofit/>
          </a:bodyPr>
          <a:lstStyle/>
          <a:p>
            <a:r>
              <a:rPr lang="en-GB" sz="3000" dirty="0"/>
              <a:t>Diagram of patient </a:t>
            </a:r>
            <a:r>
              <a:rPr lang="en-GB" sz="3000"/>
              <a:t>journey (4/4</a:t>
            </a:r>
            <a:r>
              <a:rPr lang="en-GB" sz="3000" dirty="0"/>
              <a:t>)</a:t>
            </a:r>
            <a:endParaRPr lang="nb-NO" sz="3000" dirty="0"/>
          </a:p>
        </p:txBody>
      </p:sp>
    </p:spTree>
    <p:extLst>
      <p:ext uri="{BB962C8B-B14F-4D97-AF65-F5344CB8AC3E}">
        <p14:creationId xmlns:p14="http://schemas.microsoft.com/office/powerpoint/2010/main" val="427313385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Sp="0">
  <p:cSld>
    <p:bg>
      <p:bgPr>
        <a:solidFill>
          <a:schemeClr val="bg1"/>
        </a:solidFill>
        <a:effectLst/>
      </p:bgPr>
    </p:bg>
    <p:spTree>
      <p:nvGrpSpPr>
        <p:cNvPr id="1" name=""/>
        <p:cNvGrpSpPr/>
        <p:nvPr/>
      </p:nvGrpSpPr>
      <p:grpSpPr>
        <a:xfrm>
          <a:off x="0" y="0"/>
          <a:ext cx="0" cy="0"/>
          <a:chOff x="0" y="0"/>
          <a:chExt cx="0" cy="0"/>
        </a:xfrm>
      </p:grpSpPr>
      <p:sp>
        <p:nvSpPr>
          <p:cNvPr id="12" name="Content Placeholder 4">
            <a:extLst>
              <a:ext uri="{FF2B5EF4-FFF2-40B4-BE49-F238E27FC236}">
                <a16:creationId xmlns:a16="http://schemas.microsoft.com/office/drawing/2014/main" id="{A3C864D5-99D8-8617-70A1-3DF66DBCEF28}"/>
              </a:ext>
            </a:extLst>
          </p:cNvPr>
          <p:cNvSpPr txBox="1">
            <a:spLocks/>
          </p:cNvSpPr>
          <p:nvPr/>
        </p:nvSpPr>
        <p:spPr>
          <a:xfrm>
            <a:off x="972251" y="1453943"/>
            <a:ext cx="5157787" cy="45793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t>About the case study</a:t>
            </a:r>
          </a:p>
          <a:p>
            <a:r>
              <a:rPr lang="en-GB" sz="2400"/>
              <a:t>Diagrams </a:t>
            </a:r>
          </a:p>
          <a:p>
            <a:r>
              <a:rPr lang="en-GB" sz="2400"/>
              <a:t>More information</a:t>
            </a:r>
          </a:p>
        </p:txBody>
      </p:sp>
      <p:pic>
        <p:nvPicPr>
          <p:cNvPr id="13" name="Picture 12" descr="Logo UiO - NIFRO">
            <a:extLst>
              <a:ext uri="{FF2B5EF4-FFF2-40B4-BE49-F238E27FC236}">
                <a16:creationId xmlns:a16="http://schemas.microsoft.com/office/drawing/2014/main" id="{2E36FCA5-517E-FB1C-B5B3-6FBEC2829A7E}"/>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9099984" y="6053636"/>
            <a:ext cx="1342191" cy="582543"/>
          </a:xfrm>
          <a:prstGeom prst="rect">
            <a:avLst/>
          </a:prstGeom>
          <a:noFill/>
          <a:extLst>
            <a:ext uri="{909E8E84-426E-40DD-AFC4-6F175D3DCCD1}">
              <a14:hiddenFill xmlns:a14="http://schemas.microsoft.com/office/drawing/2010/main">
                <a:solidFill>
                  <a:srgbClr val="FFFFFF"/>
                </a:solidFill>
              </a14:hiddenFill>
            </a:ext>
          </a:extLst>
        </p:spPr>
      </p:pic>
      <p:pic>
        <p:nvPicPr>
          <p:cNvPr id="14" name="Picture 6" descr="Aalto-universitetets tekniska högskola – Wikipedia">
            <a:extLst>
              <a:ext uri="{FF2B5EF4-FFF2-40B4-BE49-F238E27FC236}">
                <a16:creationId xmlns:a16="http://schemas.microsoft.com/office/drawing/2014/main" id="{671D2AF3-950F-3E36-782D-E031EF3070C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569676" y="5903270"/>
            <a:ext cx="1104094" cy="883274"/>
          </a:xfrm>
          <a:prstGeom prst="rect">
            <a:avLst/>
          </a:prstGeom>
          <a:noFill/>
          <a:extLst>
            <a:ext uri="{909E8E84-426E-40DD-AFC4-6F175D3DCCD1}">
              <a14:hiddenFill xmlns:a14="http://schemas.microsoft.com/office/drawing/2010/main">
                <a:solidFill>
                  <a:srgbClr val="FFFFFF"/>
                </a:solidFill>
              </a14:hiddenFill>
            </a:ext>
          </a:extLst>
        </p:spPr>
      </p:pic>
      <p:pic>
        <p:nvPicPr>
          <p:cNvPr id="15" name="Picture 14" descr="SINTEF logo-blue-PNG (002) - Sinpro">
            <a:extLst>
              <a:ext uri="{FF2B5EF4-FFF2-40B4-BE49-F238E27FC236}">
                <a16:creationId xmlns:a16="http://schemas.microsoft.com/office/drawing/2014/main" id="{967F50DC-6AC0-C03A-8E11-DD2C4B56893E}"/>
              </a:ext>
            </a:extLst>
          </p:cNvPr>
          <p:cNvPicPr>
            <a:picLocks noChangeAspect="1" noChangeArrowheads="1"/>
          </p:cNvPicPr>
          <p:nvPr/>
        </p:nvPicPr>
        <p:blipFill rotWithShape="1">
          <a:blip r:embed="rId4">
            <a:extLst>
              <a:ext uri="{28A0092B-C50C-407E-A947-70E740481C1C}">
                <a14:useLocalDpi xmlns:a14="http://schemas.microsoft.com/office/drawing/2010/main" val="0"/>
              </a:ext>
            </a:extLst>
          </a:blip>
          <a:srcRect l="1847" t="28398" r="3280" b="29522"/>
          <a:stretch/>
        </p:blipFill>
        <p:spPr bwMode="auto">
          <a:xfrm>
            <a:off x="6273792" y="6053636"/>
            <a:ext cx="2626794" cy="582543"/>
          </a:xfrm>
          <a:prstGeom prst="rect">
            <a:avLst/>
          </a:prstGeom>
          <a:noFill/>
          <a:extLst>
            <a:ext uri="{909E8E84-426E-40DD-AFC4-6F175D3DCCD1}">
              <a14:hiddenFill xmlns:a14="http://schemas.microsoft.com/office/drawing/2010/main">
                <a:solidFill>
                  <a:srgbClr val="FFFFFF"/>
                </a:solidFill>
              </a14:hiddenFill>
            </a:ext>
          </a:extLst>
        </p:spPr>
      </p:pic>
      <p:sp>
        <p:nvSpPr>
          <p:cNvPr id="17" name="Text Placeholder 2">
            <a:extLst>
              <a:ext uri="{FF2B5EF4-FFF2-40B4-BE49-F238E27FC236}">
                <a16:creationId xmlns:a16="http://schemas.microsoft.com/office/drawing/2014/main" id="{B25A432A-7387-5344-E2A7-879538C6B056}"/>
              </a:ext>
            </a:extLst>
          </p:cNvPr>
          <p:cNvSpPr txBox="1">
            <a:spLocks/>
          </p:cNvSpPr>
          <p:nvPr/>
        </p:nvSpPr>
        <p:spPr>
          <a:xfrm>
            <a:off x="6981914" y="630544"/>
            <a:ext cx="3926952"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4000" b="0"/>
              <a:t>About</a:t>
            </a:r>
            <a:endParaRPr lang="nb-NO" sz="4000" b="0"/>
          </a:p>
        </p:txBody>
      </p:sp>
      <p:sp>
        <p:nvSpPr>
          <p:cNvPr id="18" name="Content Placeholder 4">
            <a:extLst>
              <a:ext uri="{FF2B5EF4-FFF2-40B4-BE49-F238E27FC236}">
                <a16:creationId xmlns:a16="http://schemas.microsoft.com/office/drawing/2014/main" id="{B9AF8891-86AC-0A1A-CC76-0E99C4AFD889}"/>
              </a:ext>
            </a:extLst>
          </p:cNvPr>
          <p:cNvSpPr txBox="1">
            <a:spLocks/>
          </p:cNvSpPr>
          <p:nvPr/>
        </p:nvSpPr>
        <p:spPr>
          <a:xfrm>
            <a:off x="7073055" y="1453943"/>
            <a:ext cx="5157787" cy="4579388"/>
          </a:xfrm>
          <a:prstGeom prst="rect">
            <a:avLst/>
          </a:prstGeom>
        </p:spPr>
        <p:txBody>
          <a:bodyPr>
            <a:no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dirty="0"/>
              <a:t>This document is part of </a:t>
            </a:r>
            <a:br>
              <a:rPr lang="en-GB" sz="2400" dirty="0"/>
            </a:br>
            <a:r>
              <a:rPr lang="en-GB" sz="2400" dirty="0"/>
              <a:t>the Pathway Toolbox </a:t>
            </a:r>
            <a:r>
              <a:rPr lang="en-GB" sz="2400" dirty="0">
                <a:hlinkClick r:id="rId5"/>
              </a:rPr>
              <a:t>www.cjml.no/health</a:t>
            </a:r>
            <a:endParaRPr lang="en-GB" sz="2400" dirty="0"/>
          </a:p>
          <a:p>
            <a:r>
              <a:rPr lang="en-GB" sz="2400" dirty="0"/>
              <a:t>Developed within the Pathway research project (2021–2025) </a:t>
            </a:r>
          </a:p>
          <a:p>
            <a:r>
              <a:rPr lang="en-GB" sz="2400" dirty="0"/>
              <a:t>Project partners: </a:t>
            </a:r>
          </a:p>
          <a:p>
            <a:pPr lvl="1"/>
            <a:r>
              <a:rPr lang="en-GB" sz="2000" dirty="0"/>
              <a:t>SINTEF Digital, Norway</a:t>
            </a:r>
          </a:p>
          <a:p>
            <a:pPr lvl="1"/>
            <a:r>
              <a:rPr lang="en-GB" sz="2000" dirty="0"/>
              <a:t>University of Oslo, Norway</a:t>
            </a:r>
          </a:p>
          <a:p>
            <a:pPr lvl="1"/>
            <a:r>
              <a:rPr lang="en-GB" sz="2000" dirty="0"/>
              <a:t>Aalto university, Finland</a:t>
            </a:r>
          </a:p>
          <a:p>
            <a:r>
              <a:rPr lang="en-GB" sz="2400" dirty="0"/>
              <a:t>Funded by the Research Council of Norway</a:t>
            </a:r>
          </a:p>
        </p:txBody>
      </p:sp>
      <p:sp>
        <p:nvSpPr>
          <p:cNvPr id="20" name="Text Placeholder 2">
            <a:extLst>
              <a:ext uri="{FF2B5EF4-FFF2-40B4-BE49-F238E27FC236}">
                <a16:creationId xmlns:a16="http://schemas.microsoft.com/office/drawing/2014/main" id="{992D5DBE-F197-D6A8-5D05-6EFB80242C87}"/>
              </a:ext>
            </a:extLst>
          </p:cNvPr>
          <p:cNvSpPr txBox="1">
            <a:spLocks/>
          </p:cNvSpPr>
          <p:nvPr/>
        </p:nvSpPr>
        <p:spPr>
          <a:xfrm>
            <a:off x="845105" y="630544"/>
            <a:ext cx="3863830" cy="823912"/>
          </a:xfrm>
          <a:prstGeom prst="rect">
            <a:avLst/>
          </a:prstGeom>
        </p:spPr>
        <p:txBody>
          <a:bodyPr vert="horz" lIns="91440" tIns="45720" rIns="91440" bIns="45720" rtlCol="0" anchor="b">
            <a:normAutofit/>
          </a:bodyPr>
          <a:lstStyle>
            <a:lvl1pPr marL="0" indent="0" algn="l" defTabSz="914400" rtl="0" eaLnBrk="1" latinLnBrk="0" hangingPunct="1">
              <a:lnSpc>
                <a:spcPct val="90000"/>
              </a:lnSpc>
              <a:spcBef>
                <a:spcPts val="1000"/>
              </a:spcBef>
              <a:buFont typeface="Arial" panose="020B0604020202020204" pitchFamily="34" charset="0"/>
              <a:buNone/>
              <a:defRPr sz="2400" b="1" kern="1200">
                <a:solidFill>
                  <a:schemeClr val="tx1"/>
                </a:solidFill>
                <a:latin typeface="+mn-lt"/>
                <a:ea typeface="+mn-ea"/>
                <a:cs typeface="+mn-cs"/>
              </a:defRPr>
            </a:lvl1pPr>
            <a:lvl2pPr marL="457200" indent="0" algn="l" defTabSz="914400" rtl="0" eaLnBrk="1" latinLnBrk="0" hangingPunct="1">
              <a:lnSpc>
                <a:spcPct val="90000"/>
              </a:lnSpc>
              <a:spcBef>
                <a:spcPts val="500"/>
              </a:spcBef>
              <a:buFont typeface="Arial" panose="020B0604020202020204" pitchFamily="34" charset="0"/>
              <a:buNone/>
              <a:defRPr sz="2000" b="1" kern="1200">
                <a:solidFill>
                  <a:schemeClr val="tx1"/>
                </a:solidFill>
                <a:latin typeface="+mn-lt"/>
                <a:ea typeface="+mn-ea"/>
                <a:cs typeface="+mn-cs"/>
              </a:defRPr>
            </a:lvl2pPr>
            <a:lvl3pPr marL="914400" indent="0" algn="l" defTabSz="914400" rtl="0" eaLnBrk="1" latinLnBrk="0" hangingPunct="1">
              <a:lnSpc>
                <a:spcPct val="90000"/>
              </a:lnSpc>
              <a:spcBef>
                <a:spcPts val="500"/>
              </a:spcBef>
              <a:buFont typeface="Arial" panose="020B0604020202020204" pitchFamily="34" charset="0"/>
              <a:buNone/>
              <a:defRPr sz="1800" b="1" kern="1200">
                <a:solidFill>
                  <a:schemeClr val="tx1"/>
                </a:solidFill>
                <a:latin typeface="+mn-lt"/>
                <a:ea typeface="+mn-ea"/>
                <a:cs typeface="+mn-cs"/>
              </a:defRPr>
            </a:lvl3pPr>
            <a:lvl4pPr marL="1371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4pPr>
            <a:lvl5pPr marL="18288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5pPr>
            <a:lvl6pPr marL="22860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6pPr>
            <a:lvl7pPr marL="27432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7pPr>
            <a:lvl8pPr marL="32004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8pPr>
            <a:lvl9pPr marL="3657600" indent="0" algn="l" defTabSz="914400" rtl="0" eaLnBrk="1" latinLnBrk="0" hangingPunct="1">
              <a:lnSpc>
                <a:spcPct val="90000"/>
              </a:lnSpc>
              <a:spcBef>
                <a:spcPts val="500"/>
              </a:spcBef>
              <a:buFont typeface="Arial" panose="020B0604020202020204" pitchFamily="34" charset="0"/>
              <a:buNone/>
              <a:defRPr sz="1600" b="1" kern="1200">
                <a:solidFill>
                  <a:schemeClr val="tx1"/>
                </a:solidFill>
                <a:latin typeface="+mn-lt"/>
                <a:ea typeface="+mn-ea"/>
                <a:cs typeface="+mn-cs"/>
              </a:defRPr>
            </a:lvl9pPr>
          </a:lstStyle>
          <a:p>
            <a:r>
              <a:rPr lang="en-GB" sz="4000" b="0"/>
              <a:t>Content</a:t>
            </a:r>
            <a:endParaRPr lang="nb-NO" sz="4000" b="0"/>
          </a:p>
        </p:txBody>
      </p:sp>
      <p:sp>
        <p:nvSpPr>
          <p:cNvPr id="27" name="Rectangle 26">
            <a:extLst>
              <a:ext uri="{FF2B5EF4-FFF2-40B4-BE49-F238E27FC236}">
                <a16:creationId xmlns:a16="http://schemas.microsoft.com/office/drawing/2014/main" id="{1925D740-42FD-EF1F-D1FE-A03319828A8C}"/>
              </a:ext>
            </a:extLst>
          </p:cNvPr>
          <p:cNvSpPr/>
          <p:nvPr/>
        </p:nvSpPr>
        <p:spPr>
          <a:xfrm>
            <a:off x="5772150" y="0"/>
            <a:ext cx="161991" cy="6858000"/>
          </a:xfrm>
          <a:prstGeom prst="rect">
            <a:avLst/>
          </a:prstGeom>
          <a:solidFill>
            <a:srgbClr val="2AA963"/>
          </a:solidFill>
          <a:ln>
            <a:noFill/>
          </a:ln>
        </p:spPr>
        <p:style>
          <a:lnRef idx="2">
            <a:schemeClr val="accent6">
              <a:shade val="15000"/>
            </a:schemeClr>
          </a:lnRef>
          <a:fillRef idx="1">
            <a:schemeClr val="accent6"/>
          </a:fillRef>
          <a:effectRef idx="0">
            <a:schemeClr val="accent6"/>
          </a:effectRef>
          <a:fontRef idx="minor">
            <a:schemeClr val="lt1"/>
          </a:fontRef>
        </p:style>
        <p:txBody>
          <a:bodyPr rtlCol="0" anchor="ctr"/>
          <a:lstStyle/>
          <a:p>
            <a:pPr algn="ctr"/>
            <a:endParaRPr lang="nb-NO"/>
          </a:p>
        </p:txBody>
      </p:sp>
      <p:pic>
        <p:nvPicPr>
          <p:cNvPr id="28" name="Picture 27" descr="A green text on a black background&#10;&#10;AI-generated content may be incorrect.">
            <a:extLst>
              <a:ext uri="{FF2B5EF4-FFF2-40B4-BE49-F238E27FC236}">
                <a16:creationId xmlns:a16="http://schemas.microsoft.com/office/drawing/2014/main" id="{6508E4F2-62C4-2161-3E6D-8BF9FEF2382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08493" y="5690054"/>
            <a:ext cx="3099981" cy="992510"/>
          </a:xfrm>
          <a:prstGeom prst="rect">
            <a:avLst/>
          </a:prstGeom>
        </p:spPr>
      </p:pic>
    </p:spTree>
    <p:extLst>
      <p:ext uri="{BB962C8B-B14F-4D97-AF65-F5344CB8AC3E}">
        <p14:creationId xmlns:p14="http://schemas.microsoft.com/office/powerpoint/2010/main" val="329163661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5A050A93-4AB9-FA01-D27B-9295215B3AF1}"/>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8C35A310-7AEB-9920-B111-683A0D2BA0F9}"/>
              </a:ext>
            </a:extLst>
          </p:cNvPr>
          <p:cNvSpPr txBox="1">
            <a:spLocks/>
          </p:cNvSpPr>
          <p:nvPr/>
        </p:nvSpPr>
        <p:spPr>
          <a:xfrm>
            <a:off x="838200" y="2463800"/>
            <a:ext cx="6915150" cy="828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a:t>About the case study</a:t>
            </a:r>
            <a:endParaRPr lang="nb-NO" sz="4800"/>
          </a:p>
        </p:txBody>
      </p:sp>
      <p:sp>
        <p:nvSpPr>
          <p:cNvPr id="3" name="Content Placeholder 4">
            <a:extLst>
              <a:ext uri="{FF2B5EF4-FFF2-40B4-BE49-F238E27FC236}">
                <a16:creationId xmlns:a16="http://schemas.microsoft.com/office/drawing/2014/main" id="{DAFC8978-0103-B48E-9016-7856628B76A3}"/>
              </a:ext>
            </a:extLst>
          </p:cNvPr>
          <p:cNvSpPr txBox="1">
            <a:spLocks/>
          </p:cNvSpPr>
          <p:nvPr/>
        </p:nvSpPr>
        <p:spPr>
          <a:xfrm>
            <a:off x="1034041" y="3376247"/>
            <a:ext cx="6187156" cy="2713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sz="2400"/>
              <a:t>Context  </a:t>
            </a:r>
          </a:p>
          <a:p>
            <a:r>
              <a:rPr lang="en-GB" sz="2400"/>
              <a:t>Researchers involved </a:t>
            </a:r>
          </a:p>
          <a:p>
            <a:r>
              <a:rPr lang="en-GB" sz="2400"/>
              <a:t>Method</a:t>
            </a:r>
          </a:p>
          <a:p>
            <a:endParaRPr lang="nb-NO"/>
          </a:p>
        </p:txBody>
      </p:sp>
      <p:pic>
        <p:nvPicPr>
          <p:cNvPr id="5" name="Picture 4" descr="A green text on a black background&#10;&#10;AI-generated content may be incorrect.">
            <a:extLst>
              <a:ext uri="{FF2B5EF4-FFF2-40B4-BE49-F238E27FC236}">
                <a16:creationId xmlns:a16="http://schemas.microsoft.com/office/drawing/2014/main" id="{BB92AB99-EEE4-5CB6-6C5A-C6BEA396381C}"/>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93" y="5690054"/>
            <a:ext cx="3099981" cy="992510"/>
          </a:xfrm>
          <a:prstGeom prst="rect">
            <a:avLst/>
          </a:prstGeom>
        </p:spPr>
      </p:pic>
    </p:spTree>
    <p:extLst>
      <p:ext uri="{BB962C8B-B14F-4D97-AF65-F5344CB8AC3E}">
        <p14:creationId xmlns:p14="http://schemas.microsoft.com/office/powerpoint/2010/main" val="416061472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l="-1000" r="-1000"/>
          </a:stretch>
        </a:blipFill>
        <a:effectLst/>
      </p:bgPr>
    </p:bg>
    <p:spTree>
      <p:nvGrpSpPr>
        <p:cNvPr id="1" name="">
          <a:extLst>
            <a:ext uri="{FF2B5EF4-FFF2-40B4-BE49-F238E27FC236}">
              <a16:creationId xmlns:a16="http://schemas.microsoft.com/office/drawing/2014/main" id="{AA38F242-BD30-7C22-EC1E-4AB8BEEBA2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E6326A2-803E-E1C0-CA71-88F444C50F14}"/>
              </a:ext>
            </a:extLst>
          </p:cNvPr>
          <p:cNvSpPr txBox="1">
            <a:spLocks/>
          </p:cNvSpPr>
          <p:nvPr/>
        </p:nvSpPr>
        <p:spPr>
          <a:xfrm>
            <a:off x="838200" y="365126"/>
            <a:ext cx="10515600" cy="818468"/>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t>About the case study</a:t>
            </a:r>
            <a:endParaRPr lang="nb-NO"/>
          </a:p>
        </p:txBody>
      </p:sp>
      <p:sp>
        <p:nvSpPr>
          <p:cNvPr id="3" name="Content Placeholder 2">
            <a:extLst>
              <a:ext uri="{FF2B5EF4-FFF2-40B4-BE49-F238E27FC236}">
                <a16:creationId xmlns:a16="http://schemas.microsoft.com/office/drawing/2014/main" id="{B585FF4F-C130-9E2C-182D-A0C34B541087}"/>
              </a:ext>
            </a:extLst>
          </p:cNvPr>
          <p:cNvSpPr txBox="1">
            <a:spLocks/>
          </p:cNvSpPr>
          <p:nvPr/>
        </p:nvSpPr>
        <p:spPr>
          <a:xfrm>
            <a:off x="838200" y="1414329"/>
            <a:ext cx="10515600" cy="4762634"/>
          </a:xfrm>
          <a:prstGeom prst="rect">
            <a:avLst/>
          </a:prstGeom>
        </p:spPr>
        <p:txBody>
          <a:bodyPr>
            <a:normAutofit fontScale="77500" lnSpcReduction="2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Context</a:t>
            </a:r>
          </a:p>
          <a:p>
            <a:pPr lvl="1"/>
            <a:r>
              <a:rPr lang="en-GB" dirty="0"/>
              <a:t>A longitudinal study with n=9 MS patients</a:t>
            </a:r>
          </a:p>
          <a:p>
            <a:pPr lvl="1"/>
            <a:r>
              <a:rPr lang="en-GB" dirty="0"/>
              <a:t>Phase: From app. three years after diagnosis (5-6 months)</a:t>
            </a:r>
          </a:p>
          <a:p>
            <a:pPr lvl="1"/>
            <a:r>
              <a:rPr lang="en-GB" dirty="0"/>
              <a:t>Where: Norway</a:t>
            </a:r>
          </a:p>
          <a:p>
            <a:pPr lvl="1"/>
            <a:r>
              <a:rPr lang="en-GB" dirty="0"/>
              <a:t>When: 2024-2025</a:t>
            </a:r>
          </a:p>
          <a:p>
            <a:endParaRPr lang="en-GB" dirty="0"/>
          </a:p>
          <a:p>
            <a:r>
              <a:rPr lang="en-GB" dirty="0"/>
              <a:t>Researchers involved</a:t>
            </a:r>
          </a:p>
          <a:p>
            <a:pPr lvl="1"/>
            <a:r>
              <a:rPr lang="en-GB" dirty="0"/>
              <a:t>Anna G. Larsen, SINTEF Digital</a:t>
            </a:r>
          </a:p>
          <a:p>
            <a:pPr lvl="1"/>
            <a:r>
              <a:rPr lang="en-GB" dirty="0"/>
              <a:t>Kristine Gjermestad, SINTEF Digital</a:t>
            </a:r>
          </a:p>
          <a:p>
            <a:pPr lvl="1"/>
            <a:r>
              <a:rPr lang="en-GB" dirty="0"/>
              <a:t>Ragnhild Halvorsrud, SINTEF Digital</a:t>
            </a:r>
          </a:p>
          <a:p>
            <a:endParaRPr lang="en-GB" dirty="0"/>
          </a:p>
          <a:p>
            <a:r>
              <a:rPr lang="en-GB" dirty="0"/>
              <a:t>Method</a:t>
            </a:r>
          </a:p>
          <a:p>
            <a:pPr lvl="1"/>
            <a:r>
              <a:rPr lang="en-GB" dirty="0"/>
              <a:t>Data collection: Longitudinal study consisting of a start interview, a structured diary for detailed mapping of the patient journey, and a debrief interview</a:t>
            </a:r>
          </a:p>
          <a:p>
            <a:pPr lvl="1"/>
            <a:r>
              <a:rPr lang="en-GB" dirty="0"/>
              <a:t>Data analysis: Touchpoints were identified and categorized across diary and interview data. The resulting data was used to describe and model the kidney cancer patient journey using CJML.</a:t>
            </a:r>
            <a:endParaRPr lang="nb-NO" dirty="0"/>
          </a:p>
        </p:txBody>
      </p:sp>
    </p:spTree>
    <p:extLst>
      <p:ext uri="{BB962C8B-B14F-4D97-AF65-F5344CB8AC3E}">
        <p14:creationId xmlns:p14="http://schemas.microsoft.com/office/powerpoint/2010/main" val="274617436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a:extLst>
            <a:ext uri="{FF2B5EF4-FFF2-40B4-BE49-F238E27FC236}">
              <a16:creationId xmlns:a16="http://schemas.microsoft.com/office/drawing/2014/main" id="{736FD78B-93DC-C7AE-335B-F8901DAF58A0}"/>
            </a:ext>
          </a:extLst>
        </p:cNvPr>
        <p:cNvGrpSpPr/>
        <p:nvPr/>
      </p:nvGrpSpPr>
      <p:grpSpPr>
        <a:xfrm>
          <a:off x="0" y="0"/>
          <a:ext cx="0" cy="0"/>
          <a:chOff x="0" y="0"/>
          <a:chExt cx="0" cy="0"/>
        </a:xfrm>
      </p:grpSpPr>
      <p:sp>
        <p:nvSpPr>
          <p:cNvPr id="2" name="Title 3">
            <a:extLst>
              <a:ext uri="{FF2B5EF4-FFF2-40B4-BE49-F238E27FC236}">
                <a16:creationId xmlns:a16="http://schemas.microsoft.com/office/drawing/2014/main" id="{942F4D6C-C292-03D3-EBEF-DA37F1B9CCA2}"/>
              </a:ext>
            </a:extLst>
          </p:cNvPr>
          <p:cNvSpPr txBox="1">
            <a:spLocks/>
          </p:cNvSpPr>
          <p:nvPr/>
        </p:nvSpPr>
        <p:spPr>
          <a:xfrm>
            <a:off x="838200" y="2463800"/>
            <a:ext cx="6915150" cy="828919"/>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sz="4800"/>
              <a:t>Visuals - diagram</a:t>
            </a:r>
            <a:endParaRPr lang="nb-NO" sz="4800"/>
          </a:p>
        </p:txBody>
      </p:sp>
      <p:sp>
        <p:nvSpPr>
          <p:cNvPr id="3" name="Content Placeholder 4">
            <a:extLst>
              <a:ext uri="{FF2B5EF4-FFF2-40B4-BE49-F238E27FC236}">
                <a16:creationId xmlns:a16="http://schemas.microsoft.com/office/drawing/2014/main" id="{CE6BB20B-1ED3-212D-F2A5-0466D007C517}"/>
              </a:ext>
            </a:extLst>
          </p:cNvPr>
          <p:cNvSpPr txBox="1">
            <a:spLocks/>
          </p:cNvSpPr>
          <p:nvPr/>
        </p:nvSpPr>
        <p:spPr>
          <a:xfrm>
            <a:off x="1034041" y="3376247"/>
            <a:ext cx="6187156" cy="2713404"/>
          </a:xfrm>
          <a:prstGeom prst="rect">
            <a:avLst/>
          </a:prstGeom>
        </p:spPr>
        <p:txBody>
          <a:bodyP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GB" sz="2400" dirty="0"/>
              <a:t>The next slides show an overview of one patient journey, including description and diagrams. </a:t>
            </a:r>
          </a:p>
          <a:p>
            <a:pPr marL="0" indent="0">
              <a:buNone/>
            </a:pPr>
            <a:r>
              <a:rPr lang="en-GB" sz="2400" dirty="0"/>
              <a:t>The diagram spans  pages.</a:t>
            </a:r>
          </a:p>
        </p:txBody>
      </p:sp>
      <p:pic>
        <p:nvPicPr>
          <p:cNvPr id="4" name="Picture 3" descr="A green text on a black background&#10;&#10;AI-generated content may be incorrect.">
            <a:extLst>
              <a:ext uri="{FF2B5EF4-FFF2-40B4-BE49-F238E27FC236}">
                <a16:creationId xmlns:a16="http://schemas.microsoft.com/office/drawing/2014/main" id="{670C3B0A-8E6C-B2D1-4030-DBF55A0BD47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08493" y="5690054"/>
            <a:ext cx="3099981" cy="992510"/>
          </a:xfrm>
          <a:prstGeom prst="rect">
            <a:avLst/>
          </a:prstGeom>
        </p:spPr>
      </p:pic>
    </p:spTree>
    <p:extLst>
      <p:ext uri="{BB962C8B-B14F-4D97-AF65-F5344CB8AC3E}">
        <p14:creationId xmlns:p14="http://schemas.microsoft.com/office/powerpoint/2010/main" val="4192614803"/>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6AB101B-8428-267E-7C13-3AB346C28CE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D032838-BF52-4196-7AE3-BC9638BAA8F3}"/>
              </a:ext>
            </a:extLst>
          </p:cNvPr>
          <p:cNvSpPr>
            <a:spLocks noGrp="1"/>
          </p:cNvSpPr>
          <p:nvPr>
            <p:ph type="title"/>
          </p:nvPr>
        </p:nvSpPr>
        <p:spPr>
          <a:xfrm>
            <a:off x="838200" y="365126"/>
            <a:ext cx="10515600" cy="818468"/>
          </a:xfrm>
        </p:spPr>
        <p:txBody>
          <a:bodyPr>
            <a:normAutofit/>
          </a:bodyPr>
          <a:lstStyle/>
          <a:p>
            <a:r>
              <a:rPr lang="en-GB" sz="3600" noProof="1"/>
              <a:t>Description of patient journey</a:t>
            </a:r>
          </a:p>
        </p:txBody>
      </p:sp>
      <p:sp>
        <p:nvSpPr>
          <p:cNvPr id="3" name="Content Placeholder 2">
            <a:extLst>
              <a:ext uri="{FF2B5EF4-FFF2-40B4-BE49-F238E27FC236}">
                <a16:creationId xmlns:a16="http://schemas.microsoft.com/office/drawing/2014/main" id="{95812B71-4332-39AD-B4EE-BD7C91EE83B3}"/>
              </a:ext>
            </a:extLst>
          </p:cNvPr>
          <p:cNvSpPr>
            <a:spLocks noGrp="1"/>
          </p:cNvSpPr>
          <p:nvPr>
            <p:ph idx="1"/>
          </p:nvPr>
        </p:nvSpPr>
        <p:spPr>
          <a:xfrm>
            <a:off x="838200" y="1414329"/>
            <a:ext cx="10515600" cy="4762634"/>
          </a:xfrm>
        </p:spPr>
        <p:txBody>
          <a:bodyPr>
            <a:normAutofit/>
          </a:bodyPr>
          <a:lstStyle/>
          <a:p>
            <a:r>
              <a:rPr lang="en-GB" sz="2400" noProof="1"/>
              <a:t>Some years prior to participation in the Pathway project, the patient was diagnosed with MS. </a:t>
            </a:r>
          </a:p>
          <a:p>
            <a:r>
              <a:rPr lang="en-GB" sz="2400" noProof="1"/>
              <a:t>During the participation in the project, the patient experienced possible MS symptoms and contacted their GP, which referred the patient to the Department of neurology at the nearest hospital. After assessment by a neurologist, the patient was further referred to an opthalmologist at the hospital. There the patient received treatment and eventually got better. </a:t>
            </a:r>
          </a:p>
          <a:p>
            <a:r>
              <a:rPr lang="en-GB" sz="2400" noProof="1"/>
              <a:t>The patient further received notification of the annual consultation with a neurologist at the hospital, including several reminders, and went to the consultation </a:t>
            </a:r>
          </a:p>
          <a:p>
            <a:r>
              <a:rPr lang="en-GB" sz="2400" noProof="1"/>
              <a:t>Weeks later, the patient received medical treatment for MS at the hospital</a:t>
            </a:r>
          </a:p>
        </p:txBody>
      </p:sp>
    </p:spTree>
    <p:extLst>
      <p:ext uri="{BB962C8B-B14F-4D97-AF65-F5344CB8AC3E}">
        <p14:creationId xmlns:p14="http://schemas.microsoft.com/office/powerpoint/2010/main" val="49777276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A9CA872-E5FC-FF05-4B3E-BEB863FCB5E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19E8BB2-A30F-DA72-43EE-7E4932F2DEB6}"/>
              </a:ext>
            </a:extLst>
          </p:cNvPr>
          <p:cNvSpPr>
            <a:spLocks noGrp="1"/>
          </p:cNvSpPr>
          <p:nvPr>
            <p:ph type="title"/>
          </p:nvPr>
        </p:nvSpPr>
        <p:spPr>
          <a:xfrm>
            <a:off x="107188" y="184361"/>
            <a:ext cx="10515600" cy="818468"/>
          </a:xfrm>
        </p:spPr>
        <p:txBody>
          <a:bodyPr>
            <a:normAutofit/>
          </a:bodyPr>
          <a:lstStyle/>
          <a:p>
            <a:r>
              <a:rPr lang="en-GB" sz="3000" dirty="0"/>
              <a:t>Diagram of patient journey (1/4)</a:t>
            </a:r>
            <a:endParaRPr lang="nb-NO" sz="3000" dirty="0"/>
          </a:p>
        </p:txBody>
      </p:sp>
      <p:pic>
        <p:nvPicPr>
          <p:cNvPr id="4" name="Bilde 3">
            <a:extLst>
              <a:ext uri="{FF2B5EF4-FFF2-40B4-BE49-F238E27FC236}">
                <a16:creationId xmlns:a16="http://schemas.microsoft.com/office/drawing/2014/main" id="{2909294E-30E9-4789-BED2-9CCCDD1E8A17}"/>
              </a:ext>
            </a:extLst>
          </p:cNvPr>
          <p:cNvPicPr>
            <a:picLocks noChangeAspect="1"/>
          </p:cNvPicPr>
          <p:nvPr/>
        </p:nvPicPr>
        <p:blipFill>
          <a:blip r:embed="rId2"/>
          <a:stretch>
            <a:fillRect/>
          </a:stretch>
        </p:blipFill>
        <p:spPr>
          <a:xfrm>
            <a:off x="1569212" y="1002829"/>
            <a:ext cx="8516256" cy="5273359"/>
          </a:xfrm>
          <a:prstGeom prst="rect">
            <a:avLst/>
          </a:prstGeom>
        </p:spPr>
      </p:pic>
    </p:spTree>
    <p:extLst>
      <p:ext uri="{BB962C8B-B14F-4D97-AF65-F5344CB8AC3E}">
        <p14:creationId xmlns:p14="http://schemas.microsoft.com/office/powerpoint/2010/main" val="2124165618"/>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DE7EE346-E91B-1658-3358-CB577314E3CF}"/>
              </a:ext>
            </a:extLst>
          </p:cNvPr>
          <p:cNvSpPr>
            <a:spLocks noGrp="1"/>
          </p:cNvSpPr>
          <p:nvPr>
            <p:ph type="title"/>
          </p:nvPr>
        </p:nvSpPr>
        <p:spPr>
          <a:xfrm>
            <a:off x="430576" y="254956"/>
            <a:ext cx="10515600" cy="819313"/>
          </a:xfrm>
        </p:spPr>
        <p:txBody>
          <a:bodyPr>
            <a:normAutofit/>
          </a:bodyPr>
          <a:lstStyle/>
          <a:p>
            <a:r>
              <a:rPr lang="en-GB" sz="3000" dirty="0"/>
              <a:t>Diagram of patient journey (2/4)</a:t>
            </a:r>
            <a:endParaRPr lang="nb-NO" sz="3000" dirty="0"/>
          </a:p>
        </p:txBody>
      </p:sp>
      <p:pic>
        <p:nvPicPr>
          <p:cNvPr id="3" name="Bilde 2">
            <a:extLst>
              <a:ext uri="{FF2B5EF4-FFF2-40B4-BE49-F238E27FC236}">
                <a16:creationId xmlns:a16="http://schemas.microsoft.com/office/drawing/2014/main" id="{472346B7-826C-CE9A-9405-595608E15E34}"/>
              </a:ext>
            </a:extLst>
          </p:cNvPr>
          <p:cNvPicPr>
            <a:picLocks noChangeAspect="1"/>
          </p:cNvPicPr>
          <p:nvPr/>
        </p:nvPicPr>
        <p:blipFill>
          <a:blip r:embed="rId2"/>
          <a:stretch>
            <a:fillRect/>
          </a:stretch>
        </p:blipFill>
        <p:spPr>
          <a:xfrm>
            <a:off x="1476553" y="1364208"/>
            <a:ext cx="760634" cy="4992524"/>
          </a:xfrm>
          <a:prstGeom prst="rect">
            <a:avLst/>
          </a:prstGeom>
        </p:spPr>
      </p:pic>
      <p:pic>
        <p:nvPicPr>
          <p:cNvPr id="4" name="Bilde 3">
            <a:extLst>
              <a:ext uri="{FF2B5EF4-FFF2-40B4-BE49-F238E27FC236}">
                <a16:creationId xmlns:a16="http://schemas.microsoft.com/office/drawing/2014/main" id="{9E43D145-9673-FA6E-D8C8-A6FC70BBF74D}"/>
              </a:ext>
            </a:extLst>
          </p:cNvPr>
          <p:cNvPicPr>
            <a:picLocks noChangeAspect="1"/>
          </p:cNvPicPr>
          <p:nvPr/>
        </p:nvPicPr>
        <p:blipFill>
          <a:blip r:embed="rId3"/>
          <a:stretch>
            <a:fillRect/>
          </a:stretch>
        </p:blipFill>
        <p:spPr>
          <a:xfrm>
            <a:off x="2209799" y="1364208"/>
            <a:ext cx="8062721" cy="4992525"/>
          </a:xfrm>
          <a:prstGeom prst="rect">
            <a:avLst/>
          </a:prstGeom>
        </p:spPr>
      </p:pic>
    </p:spTree>
    <p:extLst>
      <p:ext uri="{BB962C8B-B14F-4D97-AF65-F5344CB8AC3E}">
        <p14:creationId xmlns:p14="http://schemas.microsoft.com/office/powerpoint/2010/main" val="314641430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tel 1">
            <a:extLst>
              <a:ext uri="{FF2B5EF4-FFF2-40B4-BE49-F238E27FC236}">
                <a16:creationId xmlns:a16="http://schemas.microsoft.com/office/drawing/2014/main" id="{66D446AB-60FF-ABB9-E7DC-5C8FCD6754C8}"/>
              </a:ext>
            </a:extLst>
          </p:cNvPr>
          <p:cNvSpPr>
            <a:spLocks noGrp="1"/>
          </p:cNvSpPr>
          <p:nvPr>
            <p:ph type="title"/>
          </p:nvPr>
        </p:nvSpPr>
        <p:spPr>
          <a:xfrm>
            <a:off x="331425" y="252163"/>
            <a:ext cx="10515600" cy="857747"/>
          </a:xfrm>
        </p:spPr>
        <p:txBody>
          <a:bodyPr>
            <a:normAutofit/>
          </a:bodyPr>
          <a:lstStyle/>
          <a:p>
            <a:r>
              <a:rPr lang="en-GB" sz="3000" dirty="0"/>
              <a:t>Diagram of patient journey (3/4)</a:t>
            </a:r>
            <a:endParaRPr lang="nb-NO" sz="3000" dirty="0"/>
          </a:p>
        </p:txBody>
      </p:sp>
      <p:pic>
        <p:nvPicPr>
          <p:cNvPr id="3" name="Bilde 2">
            <a:extLst>
              <a:ext uri="{FF2B5EF4-FFF2-40B4-BE49-F238E27FC236}">
                <a16:creationId xmlns:a16="http://schemas.microsoft.com/office/drawing/2014/main" id="{0C6E3143-373F-F4FA-4244-840FB2CFAA61}"/>
              </a:ext>
            </a:extLst>
          </p:cNvPr>
          <p:cNvPicPr>
            <a:picLocks noChangeAspect="1"/>
          </p:cNvPicPr>
          <p:nvPr/>
        </p:nvPicPr>
        <p:blipFill>
          <a:blip r:embed="rId2"/>
          <a:stretch>
            <a:fillRect/>
          </a:stretch>
        </p:blipFill>
        <p:spPr>
          <a:xfrm>
            <a:off x="2362776" y="1128052"/>
            <a:ext cx="8655909" cy="5359834"/>
          </a:xfrm>
          <a:prstGeom prst="rect">
            <a:avLst/>
          </a:prstGeom>
        </p:spPr>
      </p:pic>
      <p:pic>
        <p:nvPicPr>
          <p:cNvPr id="4" name="Bilde 3">
            <a:extLst>
              <a:ext uri="{FF2B5EF4-FFF2-40B4-BE49-F238E27FC236}">
                <a16:creationId xmlns:a16="http://schemas.microsoft.com/office/drawing/2014/main" id="{33BD3C72-D743-6BF5-0706-44CF1D1DFA32}"/>
              </a:ext>
            </a:extLst>
          </p:cNvPr>
          <p:cNvPicPr>
            <a:picLocks noChangeAspect="1"/>
          </p:cNvPicPr>
          <p:nvPr/>
        </p:nvPicPr>
        <p:blipFill>
          <a:blip r:embed="rId3"/>
          <a:stretch>
            <a:fillRect/>
          </a:stretch>
        </p:blipFill>
        <p:spPr>
          <a:xfrm>
            <a:off x="1546181" y="1128051"/>
            <a:ext cx="816595" cy="5359835"/>
          </a:xfrm>
          <a:prstGeom prst="rect">
            <a:avLst/>
          </a:prstGeom>
        </p:spPr>
      </p:pic>
    </p:spTree>
    <p:extLst>
      <p:ext uri="{BB962C8B-B14F-4D97-AF65-F5344CB8AC3E}">
        <p14:creationId xmlns:p14="http://schemas.microsoft.com/office/powerpoint/2010/main" val="24132231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12700">
          <a:tailEnd type="triangle"/>
        </a:ln>
      </a:spPr>
      <a:bodyPr/>
      <a:lstStyle/>
      <a:style>
        <a:lnRef idx="1">
          <a:schemeClr val="dk1"/>
        </a:lnRef>
        <a:fillRef idx="0">
          <a:schemeClr val="dk1"/>
        </a:fillRef>
        <a:effectRef idx="0">
          <a:schemeClr val="dk1"/>
        </a:effectRef>
        <a:fontRef idx="minor">
          <a:schemeClr val="tx1"/>
        </a:fontRef>
      </a:style>
    </a:lnDef>
    <a:txDef>
      <a:spPr>
        <a:noFill/>
        <a:ln w="12700">
          <a:solidFill>
            <a:schemeClr val="tx1"/>
          </a:solidFill>
        </a:ln>
      </a:spPr>
      <a:bodyPr wrap="square" rtlCol="0">
        <a:spAutoFit/>
      </a:bodyPr>
      <a:lstStyle>
        <a:defPPr algn="l">
          <a:defRPr sz="1200" smtClean="0"/>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SINTEF Lys">
  <a:themeElements>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fontScheme name="SINTE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2"/>
          </a:solidFill>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INTEF Presentation" id="{B6F53DB1-275F-40C1-8AF6-C3E310FBF65E}" vid="{B77A462C-D9DD-4472-9255-602143C58A70}"/>
    </a:ext>
  </a:extLst>
</a:theme>
</file>

<file path=ppt/theme/theme3.xml><?xml version="1.0" encoding="utf-8"?>
<a:theme xmlns:a="http://schemas.openxmlformats.org/drawingml/2006/main" name="1_SINTEF Lys">
  <a:themeElements>
    <a:clrScheme name="SINTEF">
      <a:dk1>
        <a:sysClr val="windowText" lastClr="000000"/>
      </a:dk1>
      <a:lt1>
        <a:sysClr val="window" lastClr="FFFFFF"/>
      </a:lt1>
      <a:dk2>
        <a:srgbClr val="003C65"/>
      </a:dk2>
      <a:lt2>
        <a:srgbClr val="FFFFFF"/>
      </a:lt2>
      <a:accent1>
        <a:srgbClr val="003C65"/>
      </a:accent1>
      <a:accent2>
        <a:srgbClr val="22A7E5"/>
      </a:accent2>
      <a:accent3>
        <a:srgbClr val="EC008C"/>
      </a:accent3>
      <a:accent4>
        <a:srgbClr val="A4C21F"/>
      </a:accent4>
      <a:accent5>
        <a:srgbClr val="F7E918"/>
      </a:accent5>
      <a:accent6>
        <a:srgbClr val="A19589"/>
      </a:accent6>
      <a:hlink>
        <a:srgbClr val="0563C1"/>
      </a:hlink>
      <a:folHlink>
        <a:srgbClr val="954F72"/>
      </a:folHlink>
    </a:clrScheme>
    <a:fontScheme name="SINTEF">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ln w="50800">
          <a:solidFill>
            <a:schemeClr val="tx2"/>
          </a:solidFill>
          <a:tailEnd type="oval" w="lg" len="lg"/>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name="SINTEF Presentation" id="{B6F53DB1-275F-40C1-8AF6-C3E310FBF65E}" vid="{B77A462C-D9DD-4472-9255-602143C58A70}"/>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CorpSiteZipContact xmlns="8bbd4995-53b7-43e2-b62f-10947586ac31" xsi:nil="true"/>
    <CorpSiteProjectLeader xmlns="8bbd4995-53b7-43e2-b62f-10947586ac31">
      <UserInfo>
        <DisplayName/>
        <AccountId xsi:nil="true"/>
        <AccountType/>
      </UserInfo>
    </CorpSiteProjectLeader>
    <CorpSiteSubTitle xmlns="8bbd4995-53b7-43e2-b62f-10947586ac31" xsi:nil="true"/>
    <CorpSiteTags xmlns="8bbd4995-53b7-43e2-b62f-10947586ac31" xsi:nil="true"/>
    <CorpSiteISBN xmlns="8bbd4995-53b7-43e2-b62f-10947586ac31" xsi:nil="true"/>
    <CorpSiteAccess xmlns="8bbd4995-53b7-43e2-b62f-10947586ac31">Kun navngitte medlemmer</CorpSiteAccess>
    <CorpWorkflowFeedback xmlns="8bbd4995-53b7-43e2-b62f-10947586ac31" xsi:nil="true"/>
    <CorpSiteRecipientPerson xmlns="8bbd4995-53b7-43e2-b62f-10947586ac31" xsi:nil="true"/>
    <CorpSiteProjectNumber xmlns="8bbd4995-53b7-43e2-b62f-10947586ac31" xsi:nil="true"/>
    <CorpDocInstitute xmlns="8bbd4995-53b7-43e2-b62f-10947586ac31" xsi:nil="true"/>
    <CorpSiteProjectName xmlns="8bbd4995-53b7-43e2-b62f-10947586ac31" xsi:nil="true"/>
    <CorpSiteInstitutePhone xmlns="8bbd4995-53b7-43e2-b62f-10947586ac31" xsi:nil="true"/>
    <CorpWorkflowStatus xmlns="8bbd4995-53b7-43e2-b62f-10947586ac31" xsi:nil="true"/>
    <CorpDocPageClassificationNbNo xmlns="8bbd4995-53b7-43e2-b62f-10947586ac31">Åpen</CorpDocPageClassificationNbNo>
    <CorpDocClassificationEnUs xmlns="8bbd4995-53b7-43e2-b62f-10947586ac31">Unrestricted</CorpDocClassificationEnUs>
    <CorpDocClassificationNbNo xmlns="8bbd4995-53b7-43e2-b62f-10947586ac31">Åpen</CorpDocClassificationNbNo>
    <CorpSiteProjectOwner xmlns="8bbd4995-53b7-43e2-b62f-10947586ac31">
      <UserInfo>
        <DisplayName/>
        <AccountId xsi:nil="true"/>
        <AccountType/>
      </UserInfo>
    </CorpSiteProjectOwner>
    <CorpSiteClassification xmlns="8bbd4995-53b7-43e2-b62f-10947586ac31">Åpen</CorpSiteClassification>
    <CorpSiteInstituteEmail xmlns="8bbd4995-53b7-43e2-b62f-10947586ac31" xsi:nil="true"/>
    <TaxCatchAll xmlns="e17d68e7-3aed-405b-8ea4-7d85968b9974" xsi:nil="true"/>
    <CorpSiteCoAuthors xmlns="8bbd4995-53b7-43e2-b62f-10947586ac31" xsi:nil="true"/>
    <CorpSiteInstituteEnUs xmlns="8bbd4995-53b7-43e2-b62f-10947586ac31" xsi:nil="true"/>
    <CorpSiteDocumentAuthor xmlns="8bbd4995-53b7-43e2-b62f-10947586ac31">
      <UserInfo>
        <DisplayName/>
        <AccountId xsi:nil="true"/>
        <AccountType/>
      </UserInfo>
    </CorpSiteDocumentAuthor>
    <CorpSiteMainAuthors xmlns="8bbd4995-53b7-43e2-b62f-10947586ac31" xsi:nil="true"/>
    <CorpSiteRecipientCompany xmlns="8bbd4995-53b7-43e2-b62f-10947586ac31" xsi:nil="true"/>
    <CorpSiteDocLanguage xmlns="8bbd4995-53b7-43e2-b62f-10947586ac31" xsi:nil="true"/>
    <CorpDocVersion xmlns="8bbd4995-53b7-43e2-b62f-10947586ac31" xsi:nil="true"/>
    <CorpWorkflowApproval xmlns="8bbd4995-53b7-43e2-b62f-10947586ac31" xsi:nil="true"/>
    <CorpSiteZipAddress xmlns="8bbd4995-53b7-43e2-b62f-10947586ac31" xsi:nil="true"/>
    <CorpSiteVATNumber xmlns="8bbd4995-53b7-43e2-b62f-10947586ac31" xsi:nil="true"/>
    <CorpSiteProjectQA xmlns="8bbd4995-53b7-43e2-b62f-10947586ac31">
      <UserInfo>
        <DisplayName/>
        <AccountId xsi:nil="true"/>
        <AccountType/>
      </UserInfo>
    </CorpSiteProjectQA>
    <ArchiveStatus xmlns="8bbd4995-53b7-43e2-b62f-10947586ac31" xsi:nil="true"/>
    <CorpSiteReportNumber xmlns="8bbd4995-53b7-43e2-b62f-10947586ac31" xsi:nil="true"/>
    <CorpSiteOurRef xmlns="8bbd4995-53b7-43e2-b62f-10947586ac31" xsi:nil="true"/>
    <CorpDocPageClassificationEnUs xmlns="8bbd4995-53b7-43e2-b62f-10947586ac31">Unrestricted</CorpDocPageClassificationEnUs>
    <lcf76f155ced4ddcb4097134ff3c332f xmlns="3ba0c5c5-7e56-42de-b0e7-a4e1f6d603bb">
      <Terms xmlns="http://schemas.microsoft.com/office/infopath/2007/PartnerControls"/>
    </lcf76f155ced4ddcb4097134ff3c332f>
    <CorpDocumentDate xmlns="8bbd4995-53b7-43e2-b62f-10947586ac31"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Generic document" ma:contentTypeID="0x01010031B82B69D2361148B4D8F7EC156802130800760C9E1DDD1489429E1D84225F39AF65" ma:contentTypeVersion="54" ma:contentTypeDescription="Create a new document." ma:contentTypeScope="" ma:versionID="b74d59f860e38c9019cfd8149fca00ad">
  <xsd:schema xmlns:xsd="http://www.w3.org/2001/XMLSchema" xmlns:xs="http://www.w3.org/2001/XMLSchema" xmlns:p="http://schemas.microsoft.com/office/2006/metadata/properties" xmlns:ns2="8bbd4995-53b7-43e2-b62f-10947586ac31" xmlns:ns3="3ba0c5c5-7e56-42de-b0e7-a4e1f6d603bb" xmlns:ns4="e17d68e7-3aed-405b-8ea4-7d85968b9974" targetNamespace="http://schemas.microsoft.com/office/2006/metadata/properties" ma:root="true" ma:fieldsID="5e476675def862912d8badeb16f180d7" ns2:_="" ns3:_="" ns4:_="">
    <xsd:import namespace="8bbd4995-53b7-43e2-b62f-10947586ac31"/>
    <xsd:import namespace="3ba0c5c5-7e56-42de-b0e7-a4e1f6d603bb"/>
    <xsd:import namespace="e17d68e7-3aed-405b-8ea4-7d85968b9974"/>
    <xsd:element name="properties">
      <xsd:complexType>
        <xsd:sequence>
          <xsd:element name="documentManagement">
            <xsd:complexType>
              <xsd:all>
                <xsd:element ref="ns2:CorpWorkflowStatus" minOccurs="0"/>
                <xsd:element ref="ns2:CorpSiteSubTitle" minOccurs="0"/>
                <xsd:element ref="ns2:CorpSiteAccess" minOccurs="0"/>
                <xsd:element ref="ns2:CorpSiteClassification" minOccurs="0"/>
                <xsd:element ref="ns2:CorpSiteTags" minOccurs="0"/>
                <xsd:element ref="ns2:CorpSiteReportNumber" minOccurs="0"/>
                <xsd:element ref="ns2:CorpSiteISBN" minOccurs="0"/>
                <xsd:element ref="ns2:CorpSiteMainAuthors" minOccurs="0"/>
                <xsd:element ref="ns2:CorpSiteCoAuthors" minOccurs="0"/>
                <xsd:element ref="ns2:CorpSiteRecipientCompany" minOccurs="0"/>
                <xsd:element ref="ns2:CorpSiteRecipientPerson" minOccurs="0"/>
                <xsd:element ref="ns2:CorpSiteOurRef" minOccurs="0"/>
                <xsd:element ref="ns2:CorpSiteZipAddress" minOccurs="0"/>
                <xsd:element ref="ns2:CorpSiteZipContact" minOccurs="0"/>
                <xsd:element ref="ns2:CorpSiteVATNumber" minOccurs="0"/>
                <xsd:element ref="ns2:CorpSiteInstituteEmail" minOccurs="0"/>
                <xsd:element ref="ns2:CorpDocPageClassificationNbNo" minOccurs="0"/>
                <xsd:element ref="ns2:CorpDocClassificationEnUs" minOccurs="0"/>
                <xsd:element ref="ns2:CorpDocPageClassificationEnUs" minOccurs="0"/>
                <xsd:element ref="ns2:CorpDocClassificationNbNo" minOccurs="0"/>
                <xsd:element ref="ns2:CorpSiteInstituteEnUs" minOccurs="0"/>
                <xsd:element ref="ns2:CorpSiteInstitutePhone" minOccurs="0"/>
                <xsd:element ref="ns2:CorpSiteDocLanguage" minOccurs="0"/>
                <xsd:element ref="ns2:CorpDocInstitute" minOccurs="0"/>
                <xsd:element ref="ns2:CorpDocVersion" minOccurs="0"/>
                <xsd:element ref="ns2:CorpSiteDocumentAuthor" minOccurs="0"/>
                <xsd:element ref="ns2:CorpSiteProjectQA" minOccurs="0"/>
                <xsd:element ref="ns2:CorpSiteProjectOwner" minOccurs="0"/>
                <xsd:element ref="ns2:CorpSiteProjectLeader" minOccurs="0"/>
                <xsd:element ref="ns2:ArchiveStatus" minOccurs="0"/>
                <xsd:element ref="ns2:CorpWorkflowFeedback" minOccurs="0"/>
                <xsd:element ref="ns2:CorpSiteProjectNumber" minOccurs="0"/>
                <xsd:element ref="ns2:CorpSiteProjectName" minOccurs="0"/>
                <xsd:element ref="ns3:MediaServiceMetadata" minOccurs="0"/>
                <xsd:element ref="ns3:MediaServiceFastMetadata" minOccurs="0"/>
                <xsd:element ref="ns3:MediaServiceDateTaken" minOccurs="0"/>
                <xsd:element ref="ns3:MediaLengthInSeconds" minOccurs="0"/>
                <xsd:element ref="ns3:MediaServiceAutoKeyPoints" minOccurs="0"/>
                <xsd:element ref="ns3:MediaServiceKeyPoints" minOccurs="0"/>
                <xsd:element ref="ns3:MediaServiceAutoTags" minOccurs="0"/>
                <xsd:element ref="ns3:MediaServiceOCR" minOccurs="0"/>
                <xsd:element ref="ns3:MediaServiceGenerationTime" minOccurs="0"/>
                <xsd:element ref="ns3:MediaServiceEventHashCode" minOccurs="0"/>
                <xsd:element ref="ns4:SharedWithUsers" minOccurs="0"/>
                <xsd:element ref="ns4:SharedWithDetails" minOccurs="0"/>
                <xsd:element ref="ns3:lcf76f155ced4ddcb4097134ff3c332f" minOccurs="0"/>
                <xsd:element ref="ns4:TaxCatchAll" minOccurs="0"/>
                <xsd:element ref="ns3:MediaServiceObjectDetectorVersions" minOccurs="0"/>
                <xsd:element ref="ns3:MediaServiceSearchProperties" minOccurs="0"/>
                <xsd:element ref="ns3:MediaServiceLocation" minOccurs="0"/>
                <xsd:element ref="ns2:CorpWorkflowApproval" minOccurs="0"/>
                <xsd:element ref="ns2:CorpDocumentDat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8bbd4995-53b7-43e2-b62f-10947586ac31" elementFormDefault="qualified">
    <xsd:import namespace="http://schemas.microsoft.com/office/2006/documentManagement/types"/>
    <xsd:import namespace="http://schemas.microsoft.com/office/infopath/2007/PartnerControls"/>
    <xsd:element name="CorpWorkflowStatus" ma:index="2" nillable="true" ma:displayName="Workflow Status" ma:internalName="CorpWorkflowStatus">
      <xsd:simpleType>
        <xsd:restriction base="dms:Text">
          <xsd:maxLength value="255"/>
        </xsd:restriction>
      </xsd:simpleType>
    </xsd:element>
    <xsd:element name="CorpSiteSubTitle" ma:index="3" nillable="true" ma:displayName="Sub Title" ma:internalName="CorpSiteSubTitle">
      <xsd:simpleType>
        <xsd:restriction base="dms:Text">
          <xsd:maxLength value="255"/>
        </xsd:restriction>
      </xsd:simpleType>
    </xsd:element>
    <xsd:element name="CorpSiteAccess" ma:index="4" nillable="true" ma:displayName="Access level" ma:default="Kun navngitte medlemmer" ma:format="Dropdown" ma:internalName="CorpSiteAccess">
      <xsd:simpleType>
        <xsd:restriction base="dms:Choice">
          <xsd:enumeration value="Kun navngitte medlemmer"/>
          <xsd:enumeration value="SINTEF"/>
          <xsd:enumeration value="Institutt"/>
          <xsd:enumeration value="Avdeling"/>
          <xsd:maxLength value="255"/>
        </xsd:restriction>
      </xsd:simpleType>
    </xsd:element>
    <xsd:element name="CorpSiteClassification" ma:index="5" nillable="true" ma:displayName="Classification" ma:default="Åpen" ma:internalName="CorpSiteClassification">
      <xsd:simpleType>
        <xsd:restriction base="dms:Choice">
          <xsd:enumeration value="Åpen"/>
          <xsd:enumeration value="Fortrolig"/>
          <xsd:enumeration value="Strengt fortrolig"/>
          <xsd:maxLength value="255"/>
        </xsd:restriction>
      </xsd:simpleType>
    </xsd:element>
    <xsd:element name="CorpSiteTags" ma:index="6" nillable="true" ma:displayName="Tags" ma:internalName="CorpSiteTags">
      <xsd:simpleType>
        <xsd:restriction base="dms:Text">
          <xsd:maxLength value="255"/>
        </xsd:restriction>
      </xsd:simpleType>
    </xsd:element>
    <xsd:element name="CorpSiteReportNumber" ma:index="7" nillable="true" ma:displayName="Report Number" ma:internalName="CorpSiteReportNumber">
      <xsd:simpleType>
        <xsd:restriction base="dms:Text">
          <xsd:maxLength value="255"/>
        </xsd:restriction>
      </xsd:simpleType>
    </xsd:element>
    <xsd:element name="CorpSiteISBN" ma:index="8" nillable="true" ma:displayName="ISBN" ma:internalName="CorpSiteISBN">
      <xsd:simpleType>
        <xsd:restriction base="dms:Text">
          <xsd:maxLength value="255"/>
        </xsd:restriction>
      </xsd:simpleType>
    </xsd:element>
    <xsd:element name="CorpSiteMainAuthors" ma:index="9" nillable="true" ma:displayName="Hovedforfattere" ma:internalName="CorpSiteMainAuthors">
      <xsd:simpleType>
        <xsd:restriction base="dms:Text">
          <xsd:maxLength value="255"/>
        </xsd:restriction>
      </xsd:simpleType>
    </xsd:element>
    <xsd:element name="CorpSiteCoAuthors" ma:index="10" nillable="true" ma:displayName="Co Authors" ma:internalName="CorpSiteCoAuthors">
      <xsd:simpleType>
        <xsd:restriction base="dms:Text">
          <xsd:maxLength value="255"/>
        </xsd:restriction>
      </xsd:simpleType>
    </xsd:element>
    <xsd:element name="CorpSiteRecipientCompany" ma:index="11" nillable="true" ma:displayName="Recipient Company" ma:internalName="CorpSiteRecipientCompany">
      <xsd:simpleType>
        <xsd:restriction base="dms:Text">
          <xsd:maxLength value="255"/>
        </xsd:restriction>
      </xsd:simpleType>
    </xsd:element>
    <xsd:element name="CorpSiteRecipientPerson" ma:index="12" nillable="true" ma:displayName="Recipient Person" ma:internalName="CorpSiteRecipientPerson">
      <xsd:simpleType>
        <xsd:restriction base="dms:Text">
          <xsd:maxLength value="255"/>
        </xsd:restriction>
      </xsd:simpleType>
    </xsd:element>
    <xsd:element name="CorpSiteOurRef" ma:index="13" nillable="true" ma:displayName="Our Ref" ma:internalName="CorpSiteOurRef">
      <xsd:simpleType>
        <xsd:restriction base="dms:Text">
          <xsd:maxLength value="255"/>
        </xsd:restriction>
      </xsd:simpleType>
    </xsd:element>
    <xsd:element name="CorpSiteZipAddress" ma:index="14" nillable="true" ma:displayName="Address" ma:internalName="CorpSiteZipAddress">
      <xsd:simpleType>
        <xsd:restriction base="dms:Note">
          <xsd:maxLength value="255"/>
        </xsd:restriction>
      </xsd:simpleType>
    </xsd:element>
    <xsd:element name="CorpSiteZipContact" ma:index="15" nillable="true" ma:displayName="Contact" ma:internalName="CorpSiteZipContact">
      <xsd:simpleType>
        <xsd:restriction base="dms:Note">
          <xsd:maxLength value="255"/>
        </xsd:restriction>
      </xsd:simpleType>
    </xsd:element>
    <xsd:element name="CorpSiteVATNumber" ma:index="16" nillable="true" ma:displayName="VAT Number" ma:internalName="CorpSiteVATNumber">
      <xsd:simpleType>
        <xsd:restriction base="dms:Text">
          <xsd:maxLength value="255"/>
        </xsd:restriction>
      </xsd:simpleType>
    </xsd:element>
    <xsd:element name="CorpSiteInstituteEmail" ma:index="17" nillable="true" ma:displayName="Email Institute" ma:internalName="CorpSiteInstituteEmail">
      <xsd:simpleType>
        <xsd:restriction base="dms:Text">
          <xsd:maxLength value="255"/>
        </xsd:restriction>
      </xsd:simpleType>
    </xsd:element>
    <xsd:element name="CorpDocPageClassificationNbNo" ma:index="18" nillable="true" ma:displayName="Gradering Denne Siden" ma:default="Åpen" ma:internalName="CorpDocPageClassificationNbNo">
      <xsd:simpleType>
        <xsd:restriction base="dms:Choice">
          <xsd:enumeration value="Åpen"/>
          <xsd:enumeration value="Intern"/>
          <xsd:enumeration value="Fortrolig"/>
          <xsd:enumeration value="Strengt fortrolig"/>
          <xsd:maxLength value="255"/>
        </xsd:restriction>
      </xsd:simpleType>
    </xsd:element>
    <xsd:element name="CorpDocClassificationEnUs" ma:index="19" nillable="true" ma:displayName="Classification" ma:default="Unrestricted" ma:internalName="CorpDocClassificationEnUs">
      <xsd:simpleType>
        <xsd:restriction base="dms:Choice">
          <xsd:enumeration value="Unrestricted"/>
          <xsd:enumeration value="Internal"/>
          <xsd:enumeration value="Restricted"/>
          <xsd:enumeration value="Confidential"/>
          <xsd:maxLength value="255"/>
        </xsd:restriction>
      </xsd:simpleType>
    </xsd:element>
    <xsd:element name="CorpDocPageClassificationEnUs" ma:index="20" nillable="true" ma:displayName="Classification This Page" ma:default="Unrestricted" ma:internalName="CorpDocPageClassificationEnUs">
      <xsd:simpleType>
        <xsd:restriction base="dms:Choice">
          <xsd:enumeration value="Unrestricted"/>
          <xsd:enumeration value="Internal"/>
          <xsd:enumeration value="Restricted"/>
          <xsd:enumeration value="Confidential"/>
          <xsd:maxLength value="255"/>
        </xsd:restriction>
      </xsd:simpleType>
    </xsd:element>
    <xsd:element name="CorpDocClassificationNbNo" ma:index="21" nillable="true" ma:displayName="Gradering" ma:default="Åpen" ma:internalName="CorpDocClassificationNbNo">
      <xsd:simpleType>
        <xsd:restriction base="dms:Choice">
          <xsd:enumeration value="Åpen"/>
          <xsd:enumeration value="Intern"/>
          <xsd:enumeration value="Fortrolig"/>
          <xsd:enumeration value="Strengt fortrolig"/>
          <xsd:maxLength value="255"/>
        </xsd:restriction>
      </xsd:simpleType>
    </xsd:element>
    <xsd:element name="CorpSiteInstituteEnUs" ma:index="22" nillable="true" ma:displayName="InstituteEng" ma:internalName="CorpSiteInstituteEnUs">
      <xsd:simpleType>
        <xsd:restriction base="dms:Text">
          <xsd:maxLength value="255"/>
        </xsd:restriction>
      </xsd:simpleType>
    </xsd:element>
    <xsd:element name="CorpSiteInstitutePhone" ma:index="23" nillable="true" ma:displayName="Phone Instutute" ma:internalName="CorpSiteInstitutePhone">
      <xsd:simpleType>
        <xsd:restriction base="dms:Text">
          <xsd:maxLength value="255"/>
        </xsd:restriction>
      </xsd:simpleType>
    </xsd:element>
    <xsd:element name="CorpSiteDocLanguage" ma:index="24" nillable="true" ma:displayName="Language" ma:internalName="CorpSiteDocLanguage">
      <xsd:simpleType>
        <xsd:restriction base="dms:Text">
          <xsd:maxLength value="255"/>
        </xsd:restriction>
      </xsd:simpleType>
    </xsd:element>
    <xsd:element name="CorpDocInstitute" ma:index="25" nillable="true" ma:displayName="Institute" ma:internalName="CorpDocInstitute">
      <xsd:simpleType>
        <xsd:restriction base="dms:Text">
          <xsd:maxLength value="255"/>
        </xsd:restriction>
      </xsd:simpleType>
    </xsd:element>
    <xsd:element name="CorpDocVersion" ma:index="26" nillable="true" ma:displayName="Version" ma:internalName="CorpDocVersion">
      <xsd:simpleType>
        <xsd:restriction base="dms:Text">
          <xsd:maxLength value="255"/>
        </xsd:restriction>
      </xsd:simpleType>
    </xsd:element>
    <xsd:element name="CorpSiteDocumentAuthor" ma:index="27" nillable="true" ma:displayName="Document Author" ma:hidden="true" ma:internalName="CorpSiteDocumentAuthor">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QA" ma:index="32" nillable="true" ma:displayName="QA" ma:list="UserInfo" ma:SharePointGroup="0" ma:internalName="CorpSiteProjectQA"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Owner" ma:index="33" nillable="true" ma:displayName="Project Owner" ma:list="UserInfo" ma:SharePointGroup="0" ma:internalName="CorpSiteProjectOwn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CorpSiteProjectLeader" ma:index="34" nillable="true" ma:displayName="Project Leader" ma:list="UserInfo" ma:SharePointGroup="0" ma:internalName="CorpSiteProjectLeader" ma:showField="ImnNam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rchiveStatus" ma:index="36" nillable="true" ma:displayName="Archive Status" ma:internalName="ArchiveStatus">
      <xsd:simpleType>
        <xsd:restriction base="dms:Text">
          <xsd:maxLength value="255"/>
        </xsd:restriction>
      </xsd:simpleType>
    </xsd:element>
    <xsd:element name="CorpWorkflowFeedback" ma:index="37" nillable="true" ma:displayName="Reviewal Status" ma:internalName="CorpWorkflowFeedback">
      <xsd:simpleType>
        <xsd:restriction base="dms:Text">
          <xsd:maxLength value="255"/>
        </xsd:restriction>
      </xsd:simpleType>
    </xsd:element>
    <xsd:element name="CorpSiteProjectNumber" ma:index="39" nillable="true" ma:displayName="Project Number" ma:default="" ma:internalName="CorpSiteProjectNumber">
      <xsd:simpleType>
        <xsd:restriction base="dms:Text">
          <xsd:maxLength value="255"/>
        </xsd:restriction>
      </xsd:simpleType>
    </xsd:element>
    <xsd:element name="CorpSiteProjectName" ma:index="40" nillable="true" ma:displayName="Project Name" ma:internalName="CorpSiteProjectName">
      <xsd:simpleType>
        <xsd:restriction base="dms:Text">
          <xsd:maxLength value="255"/>
        </xsd:restriction>
      </xsd:simpleType>
    </xsd:element>
    <xsd:element name="CorpWorkflowApproval" ma:index="59" nillable="true" ma:displayName="Approval Status" ma:internalName="CorpWorkflowApproval">
      <xsd:simpleType>
        <xsd:restriction base="dms:Text">
          <xsd:maxLength value="255"/>
        </xsd:restriction>
      </xsd:simpleType>
    </xsd:element>
    <xsd:element name="CorpDocumentDate" ma:index="60" nillable="true" ma:displayName="Dokumentdato" ma:internalName="CorpDocumentDate">
      <xsd:simpleType>
        <xsd:restriction base="dms:Text">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3ba0c5c5-7e56-42de-b0e7-a4e1f6d603bb" elementFormDefault="qualified">
    <xsd:import namespace="http://schemas.microsoft.com/office/2006/documentManagement/types"/>
    <xsd:import namespace="http://schemas.microsoft.com/office/infopath/2007/PartnerControls"/>
    <xsd:element name="MediaServiceMetadata" ma:index="41" nillable="true" ma:displayName="MediaServiceMetadata" ma:hidden="true" ma:internalName="MediaServiceMetadata" ma:readOnly="true">
      <xsd:simpleType>
        <xsd:restriction base="dms:Note"/>
      </xsd:simpleType>
    </xsd:element>
    <xsd:element name="MediaServiceFastMetadata" ma:index="42" nillable="true" ma:displayName="MediaServiceFastMetadata" ma:hidden="true" ma:internalName="MediaServiceFastMetadata" ma:readOnly="true">
      <xsd:simpleType>
        <xsd:restriction base="dms:Note"/>
      </xsd:simpleType>
    </xsd:element>
    <xsd:element name="MediaServiceDateTaken" ma:index="43" nillable="true" ma:displayName="MediaServiceDateTaken" ma:hidden="true" ma:internalName="MediaServiceDateTaken" ma:readOnly="true">
      <xsd:simpleType>
        <xsd:restriction base="dms:Text"/>
      </xsd:simpleType>
    </xsd:element>
    <xsd:element name="MediaLengthInSeconds" ma:index="44" nillable="true" ma:displayName="Length (seconds)" ma:internalName="MediaLengthInSeconds" ma:readOnly="true">
      <xsd:simpleType>
        <xsd:restriction base="dms:Unknown"/>
      </xsd:simpleType>
    </xsd:element>
    <xsd:element name="MediaServiceAutoKeyPoints" ma:index="45" nillable="true" ma:displayName="MediaServiceAutoKeyPoints" ma:hidden="true" ma:internalName="MediaServiceAutoKeyPoints" ma:readOnly="true">
      <xsd:simpleType>
        <xsd:restriction base="dms:Note"/>
      </xsd:simpleType>
    </xsd:element>
    <xsd:element name="MediaServiceKeyPoints" ma:index="46" nillable="true" ma:displayName="KeyPoints" ma:internalName="MediaServiceKeyPoints" ma:readOnly="true">
      <xsd:simpleType>
        <xsd:restriction base="dms:Note">
          <xsd:maxLength value="255"/>
        </xsd:restriction>
      </xsd:simpleType>
    </xsd:element>
    <xsd:element name="MediaServiceAutoTags" ma:index="47" nillable="true" ma:displayName="Tags" ma:internalName="MediaServiceAutoTags" ma:readOnly="true">
      <xsd:simpleType>
        <xsd:restriction base="dms:Text"/>
      </xsd:simpleType>
    </xsd:element>
    <xsd:element name="MediaServiceOCR" ma:index="48" nillable="true" ma:displayName="Extracted Text" ma:internalName="MediaServiceOCR" ma:readOnly="true">
      <xsd:simpleType>
        <xsd:restriction base="dms:Note">
          <xsd:maxLength value="255"/>
        </xsd:restriction>
      </xsd:simpleType>
    </xsd:element>
    <xsd:element name="MediaServiceGenerationTime" ma:index="49" nillable="true" ma:displayName="MediaServiceGenerationTime" ma:hidden="true" ma:internalName="MediaServiceGenerationTime" ma:readOnly="true">
      <xsd:simpleType>
        <xsd:restriction base="dms:Text"/>
      </xsd:simpleType>
    </xsd:element>
    <xsd:element name="MediaServiceEventHashCode" ma:index="50" nillable="true" ma:displayName="MediaServiceEventHashCode" ma:hidden="true" ma:internalName="MediaServiceEventHashCode" ma:readOnly="true">
      <xsd:simpleType>
        <xsd:restriction base="dms:Text"/>
      </xsd:simpleType>
    </xsd:element>
    <xsd:element name="lcf76f155ced4ddcb4097134ff3c332f" ma:index="54" nillable="true" ma:taxonomy="true" ma:internalName="lcf76f155ced4ddcb4097134ff3c332f" ma:taxonomyFieldName="MediaServiceImageTags" ma:displayName="Image Tags" ma:readOnly="false" ma:fieldId="{5cf76f15-5ced-4ddc-b409-7134ff3c332f}" ma:taxonomyMulti="true" ma:sspId="322a372c-f9c2-4fd8-9939-aea158435baa" ma:termSetId="09814cd3-568e-fe90-9814-8d621ff8fb84" ma:anchorId="fba54fb3-c3e1-fe81-a776-ca4b69148c4d" ma:open="true" ma:isKeyword="false">
      <xsd:complexType>
        <xsd:sequence>
          <xsd:element ref="pc:Terms" minOccurs="0" maxOccurs="1"/>
        </xsd:sequence>
      </xsd:complexType>
    </xsd:element>
    <xsd:element name="MediaServiceObjectDetectorVersions" ma:index="56" nillable="true" ma:displayName="MediaServiceObjectDetectorVersions" ma:hidden="true" ma:indexed="true" ma:internalName="MediaServiceObjectDetectorVersions" ma:readOnly="true">
      <xsd:simpleType>
        <xsd:restriction base="dms:Text"/>
      </xsd:simpleType>
    </xsd:element>
    <xsd:element name="MediaServiceSearchProperties" ma:index="57" nillable="true" ma:displayName="MediaServiceSearchProperties" ma:hidden="true" ma:internalName="MediaServiceSearchProperties" ma:readOnly="true">
      <xsd:simpleType>
        <xsd:restriction base="dms:Note"/>
      </xsd:simpleType>
    </xsd:element>
    <xsd:element name="MediaServiceLocation" ma:index="58" nillable="true" ma:displayName="Location" ma:indexed="true" ma:internalName="MediaServiceLocation"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e17d68e7-3aed-405b-8ea4-7d85968b9974" elementFormDefault="qualified">
    <xsd:import namespace="http://schemas.microsoft.com/office/2006/documentManagement/types"/>
    <xsd:import namespace="http://schemas.microsoft.com/office/infopath/2007/PartnerControls"/>
    <xsd:element name="SharedWithUsers" ma:index="5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52" nillable="true" ma:displayName="Shared With Details" ma:internalName="SharedWithDetails" ma:readOnly="true">
      <xsd:simpleType>
        <xsd:restriction base="dms:Note">
          <xsd:maxLength value="255"/>
        </xsd:restriction>
      </xsd:simpleType>
    </xsd:element>
    <xsd:element name="TaxCatchAll" ma:index="55" nillable="true" ma:displayName="Taxonomy Catch All Column" ma:hidden="true" ma:list="{1c6cceff-e09c-4d6b-87d4-1eb21f240f7b}" ma:internalName="TaxCatchAll" ma:showField="CatchAllData" ma:web="e17d68e7-3aed-405b-8ea4-7d85968b9974">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38" ma:displayName="Content Type"/>
        <xsd:element ref="dc:title" minOccurs="0" maxOccurs="1" ma:index="1"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0C5171B-1060-42CB-9782-65684B412A21}">
  <ds:schemaRefs>
    <ds:schemaRef ds:uri="http://purl.org/dc/dcmitype/"/>
    <ds:schemaRef ds:uri="http://www.w3.org/XML/1998/namespace"/>
    <ds:schemaRef ds:uri="3ba0c5c5-7e56-42de-b0e7-a4e1f6d603bb"/>
    <ds:schemaRef ds:uri="http://schemas.openxmlformats.org/package/2006/metadata/core-properties"/>
    <ds:schemaRef ds:uri="http://purl.org/dc/terms/"/>
    <ds:schemaRef ds:uri="http://schemas.microsoft.com/office/2006/documentManagement/types"/>
    <ds:schemaRef ds:uri="http://schemas.microsoft.com/office/2006/metadata/properties"/>
    <ds:schemaRef ds:uri="http://purl.org/dc/elements/1.1/"/>
    <ds:schemaRef ds:uri="http://schemas.microsoft.com/office/infopath/2007/PartnerControls"/>
    <ds:schemaRef ds:uri="e17d68e7-3aed-405b-8ea4-7d85968b9974"/>
    <ds:schemaRef ds:uri="8bbd4995-53b7-43e2-b62f-10947586ac31"/>
  </ds:schemaRefs>
</ds:datastoreItem>
</file>

<file path=customXml/itemProps2.xml><?xml version="1.0" encoding="utf-8"?>
<ds:datastoreItem xmlns:ds="http://schemas.openxmlformats.org/officeDocument/2006/customXml" ds:itemID="{ED3593F8-BB7E-4334-A336-9BBD1F441E6A}">
  <ds:schemaRefs>
    <ds:schemaRef ds:uri="http://schemas.microsoft.com/sharepoint/v3/contenttype/forms"/>
  </ds:schemaRefs>
</ds:datastoreItem>
</file>

<file path=customXml/itemProps3.xml><?xml version="1.0" encoding="utf-8"?>
<ds:datastoreItem xmlns:ds="http://schemas.openxmlformats.org/officeDocument/2006/customXml" ds:itemID="{62835130-34DE-4336-80FC-44749043806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8bbd4995-53b7-43e2-b62f-10947586ac31"/>
    <ds:schemaRef ds:uri="3ba0c5c5-7e56-42de-b0e7-a4e1f6d603bb"/>
    <ds:schemaRef ds:uri="e17d68e7-3aed-405b-8ea4-7d85968b9974"/>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Metadata/LabelInfo.xml><?xml version="1.0" encoding="utf-8"?>
<clbl:labelList xmlns:clbl="http://schemas.microsoft.com/office/2020/mipLabelMetadata">
  <clbl:label id="{3ee68ff4-e554-434b-b800-e36c930c6276}" enabled="1" method="Standard" siteId="{e1f00f39-6041-45b0-b309-e0210d8b32af}" removed="0"/>
</clbl:labelList>
</file>

<file path=docProps/app.xml><?xml version="1.0" encoding="utf-8"?>
<Properties xmlns="http://schemas.openxmlformats.org/officeDocument/2006/extended-properties" xmlns:vt="http://schemas.openxmlformats.org/officeDocument/2006/docPropsVTypes">
  <TotalTime>41</TotalTime>
  <Words>390</Words>
  <Application>Microsoft Office PowerPoint</Application>
  <PresentationFormat>Widescreen</PresentationFormat>
  <Paragraphs>53</Paragraphs>
  <Slides>10</Slides>
  <Notes>1</Notes>
  <HiddenSlides>0</HiddenSlides>
  <MMClips>0</MMClips>
  <ScaleCrop>false</ScaleCrop>
  <HeadingPairs>
    <vt:vector size="6" baseType="variant">
      <vt:variant>
        <vt:lpstr>Fonts Used</vt:lpstr>
      </vt:variant>
      <vt:variant>
        <vt:i4>4</vt:i4>
      </vt:variant>
      <vt:variant>
        <vt:lpstr>Theme</vt:lpstr>
      </vt:variant>
      <vt:variant>
        <vt:i4>3</vt:i4>
      </vt:variant>
      <vt:variant>
        <vt:lpstr>Slide Titles</vt:lpstr>
      </vt:variant>
      <vt:variant>
        <vt:i4>10</vt:i4>
      </vt:variant>
    </vt:vector>
  </HeadingPairs>
  <TitlesOfParts>
    <vt:vector size="17" baseType="lpstr">
      <vt:lpstr>Arial</vt:lpstr>
      <vt:lpstr>Calibri</vt:lpstr>
      <vt:lpstr>Calibri Light</vt:lpstr>
      <vt:lpstr>Wingdings</vt:lpstr>
      <vt:lpstr>Office Theme</vt:lpstr>
      <vt:lpstr>SINTEF Lys</vt:lpstr>
      <vt:lpstr>1_SINTEF Lys</vt:lpstr>
      <vt:lpstr>MS patient journey </vt:lpstr>
      <vt:lpstr>PowerPoint Presentation</vt:lpstr>
      <vt:lpstr>PowerPoint Presentation</vt:lpstr>
      <vt:lpstr>PowerPoint Presentation</vt:lpstr>
      <vt:lpstr>PowerPoint Presentation</vt:lpstr>
      <vt:lpstr>Description of patient journey</vt:lpstr>
      <vt:lpstr>Diagram of patient journey (1/4)</vt:lpstr>
      <vt:lpstr>Diagram of patient journey (2/4)</vt:lpstr>
      <vt:lpstr>Diagram of patient journey (3/4)</vt:lpstr>
      <vt:lpstr>Diagram of patient journey (4/4)</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Ragnhild Halvorsrud</dc:creator>
  <cp:lastModifiedBy>Ragnhild Halvorsrud</cp:lastModifiedBy>
  <cp:revision>3</cp:revision>
  <cp:lastPrinted>2025-03-11T14:07:34Z</cp:lastPrinted>
  <dcterms:created xsi:type="dcterms:W3CDTF">2023-10-26T12:36:45Z</dcterms:created>
  <dcterms:modified xsi:type="dcterms:W3CDTF">2025-10-10T12:43:00Z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0x01010031B82B69D2361148B4D8F7EC156802130800760C9E1DDD1489429E1D84225F39AF65</vt:lpwstr>
  </property>
  <property fmtid="{D5CDD505-2E9C-101B-9397-08002B2CF9AE}" pid="3" name="MediaServiceImageTags">
    <vt:lpwstr/>
  </property>
</Properties>
</file>