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 id="2147483688" r:id="rId7"/>
  </p:sldMasterIdLst>
  <p:notesMasterIdLst>
    <p:notesMasterId r:id="rId25"/>
  </p:notesMasterIdLst>
  <p:sldIdLst>
    <p:sldId id="3990" r:id="rId8"/>
    <p:sldId id="3989" r:id="rId9"/>
    <p:sldId id="3975" r:id="rId10"/>
    <p:sldId id="3995" r:id="rId11"/>
    <p:sldId id="3998" r:id="rId12"/>
    <p:sldId id="3980" r:id="rId13"/>
    <p:sldId id="4000" r:id="rId14"/>
    <p:sldId id="4001" r:id="rId15"/>
    <p:sldId id="4011" r:id="rId16"/>
    <p:sldId id="4002" r:id="rId17"/>
    <p:sldId id="4003" r:id="rId18"/>
    <p:sldId id="4004" r:id="rId19"/>
    <p:sldId id="4010" r:id="rId20"/>
    <p:sldId id="3981" r:id="rId21"/>
    <p:sldId id="4005" r:id="rId22"/>
    <p:sldId id="4007" r:id="rId23"/>
    <p:sldId id="4008"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6C1C1-636E-81F5-51A8-0BD652912C11}" name="Kristine Gjermestad" initials="KG" userId="S::kristine@finnoygear.no::0d3a9c04-bfa5-47ad-b730-5cb4c5332f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12E"/>
    <a:srgbClr val="005426"/>
    <a:srgbClr val="2AA963"/>
    <a:srgbClr val="7EC376"/>
    <a:srgbClr val="5B9BD5"/>
    <a:srgbClr val="A6C9E8"/>
    <a:srgbClr val="FFCCCC"/>
    <a:srgbClr val="9999FF"/>
    <a:srgbClr val="C8E6C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05F24-A972-4B8A-A61B-4A911D502EAE}" v="14" dt="2025-10-16T08:43:01.614"/>
    <p1510:client id="{3954A037-4FEB-2DB6-DC41-A721A69DE786}" v="1083" dt="2025-10-17T08:23:25.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7" autoAdjust="0"/>
    <p:restoredTop sz="95033" autoAdjust="0"/>
  </p:normalViewPr>
  <p:slideViewPr>
    <p:cSldViewPr snapToGrid="0">
      <p:cViewPr varScale="1">
        <p:scale>
          <a:sx n="155" d="100"/>
          <a:sy n="155" d="100"/>
        </p:scale>
        <p:origin x="104" y="148"/>
      </p:cViewPr>
      <p:guideLst>
        <p:guide orient="horz" pos="3929"/>
        <p:guide pos="597"/>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hild Halvorsrud" userId="917ea340-fd63-490f-a7db-68428d24cf32" providerId="ADAL" clId="{6FA999E9-229C-4E9A-8ABA-655365537A19}"/>
    <pc:docChg chg="undo custSel addSld delSld modSld sldOrd">
      <pc:chgData name="Ragnhild Halvorsrud" userId="917ea340-fd63-490f-a7db-68428d24cf32" providerId="ADAL" clId="{6FA999E9-229C-4E9A-8ABA-655365537A19}" dt="2025-10-16T08:48:21.969" v="1248" actId="27636"/>
      <pc:docMkLst>
        <pc:docMk/>
      </pc:docMkLst>
      <pc:sldChg chg="add del">
        <pc:chgData name="Ragnhild Halvorsrud" userId="917ea340-fd63-490f-a7db-68428d24cf32" providerId="ADAL" clId="{6FA999E9-229C-4E9A-8ABA-655365537A19}" dt="2025-10-16T08:41:12.261" v="1165"/>
        <pc:sldMkLst>
          <pc:docMk/>
          <pc:sldMk cId="1333302456" sldId="3933"/>
        </pc:sldMkLst>
      </pc:sldChg>
      <pc:sldChg chg="add del">
        <pc:chgData name="Ragnhild Halvorsrud" userId="917ea340-fd63-490f-a7db-68428d24cf32" providerId="ADAL" clId="{6FA999E9-229C-4E9A-8ABA-655365537A19}" dt="2025-10-16T08:41:30.623" v="1168"/>
        <pc:sldMkLst>
          <pc:docMk/>
          <pc:sldMk cId="2664015454" sldId="3934"/>
        </pc:sldMkLst>
      </pc:sldChg>
      <pc:sldChg chg="modSp mod">
        <pc:chgData name="Ragnhild Halvorsrud" userId="917ea340-fd63-490f-a7db-68428d24cf32" providerId="ADAL" clId="{6FA999E9-229C-4E9A-8ABA-655365537A19}" dt="2025-10-10T15:36:39.526" v="1161" actId="113"/>
        <pc:sldMkLst>
          <pc:docMk/>
          <pc:sldMk cId="1087437141" sldId="3995"/>
        </pc:sldMkLst>
        <pc:spChg chg="mod">
          <ac:chgData name="Ragnhild Halvorsrud" userId="917ea340-fd63-490f-a7db-68428d24cf32" providerId="ADAL" clId="{6FA999E9-229C-4E9A-8ABA-655365537A19}" dt="2025-10-10T15:36:39.526" v="1161" actId="113"/>
          <ac:spMkLst>
            <pc:docMk/>
            <pc:sldMk cId="1087437141" sldId="3995"/>
            <ac:spMk id="3" creationId="{EEE0A7F3-FCD0-2C32-7BD4-049303BEBF0B}"/>
          </ac:spMkLst>
        </pc:spChg>
      </pc:sldChg>
      <pc:sldChg chg="addSp modSp mod">
        <pc:chgData name="Ragnhild Halvorsrud" userId="917ea340-fd63-490f-a7db-68428d24cf32" providerId="ADAL" clId="{6FA999E9-229C-4E9A-8ABA-655365537A19}" dt="2025-10-16T08:43:05.148" v="1171" actId="1076"/>
        <pc:sldMkLst>
          <pc:docMk/>
          <pc:sldMk cId="4242118166" sldId="4001"/>
        </pc:sldMkLst>
        <pc:spChg chg="add mod">
          <ac:chgData name="Ragnhild Halvorsrud" userId="917ea340-fd63-490f-a7db-68428d24cf32" providerId="ADAL" clId="{6FA999E9-229C-4E9A-8ABA-655365537A19}" dt="2025-10-16T08:42:48.727" v="1169"/>
          <ac:spMkLst>
            <pc:docMk/>
            <pc:sldMk cId="4242118166" sldId="4001"/>
            <ac:spMk id="4" creationId="{52A60430-D210-40A2-FB1A-F0793DE93BF5}"/>
          </ac:spMkLst>
        </pc:spChg>
        <pc:spChg chg="add mod">
          <ac:chgData name="Ragnhild Halvorsrud" userId="917ea340-fd63-490f-a7db-68428d24cf32" providerId="ADAL" clId="{6FA999E9-229C-4E9A-8ABA-655365537A19}" dt="2025-10-16T08:43:05.148" v="1171" actId="1076"/>
          <ac:spMkLst>
            <pc:docMk/>
            <pc:sldMk cId="4242118166" sldId="4001"/>
            <ac:spMk id="9" creationId="{51153F7D-98F2-4AAB-0605-6367B25E4C89}"/>
          </ac:spMkLst>
        </pc:spChg>
        <pc:spChg chg="add mod">
          <ac:chgData name="Ragnhild Halvorsrud" userId="917ea340-fd63-490f-a7db-68428d24cf32" providerId="ADAL" clId="{6FA999E9-229C-4E9A-8ABA-655365537A19}" dt="2025-10-16T08:43:05.148" v="1171" actId="1076"/>
          <ac:spMkLst>
            <pc:docMk/>
            <pc:sldMk cId="4242118166" sldId="4001"/>
            <ac:spMk id="10" creationId="{F422CA2F-94AD-3661-0B5F-C5FFD2C34981}"/>
          </ac:spMkLst>
        </pc:spChg>
        <pc:picChg chg="add mod">
          <ac:chgData name="Ragnhild Halvorsrud" userId="917ea340-fd63-490f-a7db-68428d24cf32" providerId="ADAL" clId="{6FA999E9-229C-4E9A-8ABA-655365537A19}" dt="2025-10-16T08:43:05.148" v="1171" actId="1076"/>
          <ac:picMkLst>
            <pc:docMk/>
            <pc:sldMk cId="4242118166" sldId="4001"/>
            <ac:picMk id="7" creationId="{ACE0C6E5-CB3F-BA6B-719B-495E4E9CE076}"/>
          </ac:picMkLst>
        </pc:picChg>
      </pc:sldChg>
      <pc:sldChg chg="addSp modSp">
        <pc:chgData name="Ragnhild Halvorsrud" userId="917ea340-fd63-490f-a7db-68428d24cf32" providerId="ADAL" clId="{6FA999E9-229C-4E9A-8ABA-655365537A19}" dt="2025-10-16T08:40:48.430" v="1162"/>
        <pc:sldMkLst>
          <pc:docMk/>
          <pc:sldMk cId="2535329910" sldId="4003"/>
        </pc:sldMkLst>
        <pc:picChg chg="add mod">
          <ac:chgData name="Ragnhild Halvorsrud" userId="917ea340-fd63-490f-a7db-68428d24cf32" providerId="ADAL" clId="{6FA999E9-229C-4E9A-8ABA-655365537A19}" dt="2025-10-16T08:40:48.430" v="1162"/>
          <ac:picMkLst>
            <pc:docMk/>
            <pc:sldMk cId="2535329910" sldId="4003"/>
            <ac:picMk id="4" creationId="{2B93B244-330E-46BB-3E05-F5B8C4865C19}"/>
          </ac:picMkLst>
        </pc:picChg>
      </pc:sldChg>
      <pc:sldChg chg="modSp mod">
        <pc:chgData name="Ragnhild Halvorsrud" userId="917ea340-fd63-490f-a7db-68428d24cf32" providerId="ADAL" clId="{6FA999E9-229C-4E9A-8ABA-655365537A19}" dt="2025-10-16T08:48:21.969" v="1248" actId="27636"/>
        <pc:sldMkLst>
          <pc:docMk/>
          <pc:sldMk cId="3240700941" sldId="4008"/>
        </pc:sldMkLst>
        <pc:spChg chg="mod">
          <ac:chgData name="Ragnhild Halvorsrud" userId="917ea340-fd63-490f-a7db-68428d24cf32" providerId="ADAL" clId="{6FA999E9-229C-4E9A-8ABA-655365537A19}" dt="2025-10-16T08:48:21.969" v="1248" actId="27636"/>
          <ac:spMkLst>
            <pc:docMk/>
            <pc:sldMk cId="3240700941" sldId="4008"/>
            <ac:spMk id="3" creationId="{2906446D-4B61-81F4-2BAB-F3881590BEF9}"/>
          </ac:spMkLst>
        </pc:spChg>
      </pc:sldChg>
      <pc:sldChg chg="modSp mod">
        <pc:chgData name="Ragnhild Halvorsrud" userId="917ea340-fd63-490f-a7db-68428d24cf32" providerId="ADAL" clId="{6FA999E9-229C-4E9A-8ABA-655365537A19}" dt="2025-10-10T15:03:36.877" v="0" actId="1076"/>
        <pc:sldMkLst>
          <pc:docMk/>
          <pc:sldMk cId="448534378" sldId="4010"/>
        </pc:sldMkLst>
      </pc:sldChg>
      <pc:sldChg chg="ord">
        <pc:chgData name="Ragnhild Halvorsrud" userId="917ea340-fd63-490f-a7db-68428d24cf32" providerId="ADAL" clId="{6FA999E9-229C-4E9A-8ABA-655365537A19}" dt="2025-10-16T08:43:33.074" v="1179"/>
        <pc:sldMkLst>
          <pc:docMk/>
          <pc:sldMk cId="2148119026" sldId="4011"/>
        </pc:sldMkLst>
      </pc:sldChg>
      <pc:sldChg chg="add del">
        <pc:chgData name="Ragnhild Halvorsrud" userId="917ea340-fd63-490f-a7db-68428d24cf32" providerId="ADAL" clId="{6FA999E9-229C-4E9A-8ABA-655365537A19}" dt="2025-10-16T08:43:28.565" v="1175" actId="2890"/>
        <pc:sldMkLst>
          <pc:docMk/>
          <pc:sldMk cId="177550000" sldId="4012"/>
        </pc:sldMkLst>
      </pc:sldChg>
      <pc:sldChg chg="add">
        <pc:chgData name="Ragnhild Halvorsrud" userId="917ea340-fd63-490f-a7db-68428d24cf32" providerId="ADAL" clId="{6FA999E9-229C-4E9A-8ABA-655365537A19}" dt="2025-10-16T08:43:30.683" v="1177" actId="2890"/>
        <pc:sldMkLst>
          <pc:docMk/>
          <pc:sldMk cId="3832665732" sldId="4012"/>
        </pc:sldMkLst>
      </pc:sldChg>
    </pc:docChg>
  </pc:docChgLst>
  <pc:docChgLst>
    <pc:chgData name="Kristine Gjermestad" userId="S::kristinegje_hotmail.com#ext#@sintef.onmicrosoft.com::bbc39658-63c7-4242-a6a1-2077177b960f" providerId="AD" clId="Web-{3954A037-4FEB-2DB6-DC41-A721A69DE786}"/>
    <pc:docChg chg="addSld delSld modSld sldOrd">
      <pc:chgData name="Kristine Gjermestad" userId="S::kristinegje_hotmail.com#ext#@sintef.onmicrosoft.com::bbc39658-63c7-4242-a6a1-2077177b960f" providerId="AD" clId="Web-{3954A037-4FEB-2DB6-DC41-A721A69DE786}" dt="2025-10-17T08:23:25.745" v="1019"/>
      <pc:docMkLst>
        <pc:docMk/>
      </pc:docMkLst>
      <pc:sldChg chg="del ord">
        <pc:chgData name="Kristine Gjermestad" userId="S::kristinegje_hotmail.com#ext#@sintef.onmicrosoft.com::bbc39658-63c7-4242-a6a1-2077177b960f" providerId="AD" clId="Web-{3954A037-4FEB-2DB6-DC41-A721A69DE786}" dt="2025-10-17T08:00:44.537" v="973"/>
        <pc:sldMkLst>
          <pc:docMk/>
          <pc:sldMk cId="1333302456" sldId="3933"/>
        </pc:sldMkLst>
      </pc:sldChg>
      <pc:sldChg chg="del ord">
        <pc:chgData name="Kristine Gjermestad" userId="S::kristinegje_hotmail.com#ext#@sintef.onmicrosoft.com::bbc39658-63c7-4242-a6a1-2077177b960f" providerId="AD" clId="Web-{3954A037-4FEB-2DB6-DC41-A721A69DE786}" dt="2025-10-17T08:00:46.428" v="974"/>
        <pc:sldMkLst>
          <pc:docMk/>
          <pc:sldMk cId="2664015454" sldId="3934"/>
        </pc:sldMkLst>
      </pc:sldChg>
      <pc:sldChg chg="delSp modSp">
        <pc:chgData name="Kristine Gjermestad" userId="S::kristinegje_hotmail.com#ext#@sintef.onmicrosoft.com::bbc39658-63c7-4242-a6a1-2077177b960f" providerId="AD" clId="Web-{3954A037-4FEB-2DB6-DC41-A721A69DE786}" dt="2025-10-17T07:39:33.063" v="505"/>
        <pc:sldMkLst>
          <pc:docMk/>
          <pc:sldMk cId="4192614803" sldId="3980"/>
        </pc:sldMkLst>
        <pc:spChg chg="del mod">
          <ac:chgData name="Kristine Gjermestad" userId="S::kristinegje_hotmail.com#ext#@sintef.onmicrosoft.com::bbc39658-63c7-4242-a6a1-2077177b960f" providerId="AD" clId="Web-{3954A037-4FEB-2DB6-DC41-A721A69DE786}" dt="2025-10-17T07:39:33.063" v="505"/>
          <ac:spMkLst>
            <pc:docMk/>
            <pc:sldMk cId="4192614803" sldId="3980"/>
            <ac:spMk id="3" creationId="{CE6BB20B-1ED3-212D-F2A5-0466D007C517}"/>
          </ac:spMkLst>
        </pc:spChg>
      </pc:sldChg>
      <pc:sldChg chg="modSp">
        <pc:chgData name="Kristine Gjermestad" userId="S::kristinegje_hotmail.com#ext#@sintef.onmicrosoft.com::bbc39658-63c7-4242-a6a1-2077177b960f" providerId="AD" clId="Web-{3954A037-4FEB-2DB6-DC41-A721A69DE786}" dt="2025-10-17T08:16:25.959" v="1001" actId="20577"/>
        <pc:sldMkLst>
          <pc:docMk/>
          <pc:sldMk cId="1087437141" sldId="3995"/>
        </pc:sldMkLst>
        <pc:spChg chg="mod">
          <ac:chgData name="Kristine Gjermestad" userId="S::kristinegje_hotmail.com#ext#@sintef.onmicrosoft.com::bbc39658-63c7-4242-a6a1-2077177b960f" providerId="AD" clId="Web-{3954A037-4FEB-2DB6-DC41-A721A69DE786}" dt="2025-10-17T08:16:25.959" v="1001" actId="20577"/>
          <ac:spMkLst>
            <pc:docMk/>
            <pc:sldMk cId="1087437141" sldId="3995"/>
            <ac:spMk id="3" creationId="{EEE0A7F3-FCD0-2C32-7BD4-049303BEBF0B}"/>
          </ac:spMkLst>
        </pc:spChg>
      </pc:sldChg>
      <pc:sldChg chg="modSp">
        <pc:chgData name="Kristine Gjermestad" userId="S::kristinegje_hotmail.com#ext#@sintef.onmicrosoft.com::bbc39658-63c7-4242-a6a1-2077177b960f" providerId="AD" clId="Web-{3954A037-4FEB-2DB6-DC41-A721A69DE786}" dt="2025-10-17T08:13:20.160" v="1000" actId="1076"/>
        <pc:sldMkLst>
          <pc:docMk/>
          <pc:sldMk cId="1343225697" sldId="4000"/>
        </pc:sldMkLst>
        <pc:picChg chg="mod">
          <ac:chgData name="Kristine Gjermestad" userId="S::kristinegje_hotmail.com#ext#@sintef.onmicrosoft.com::bbc39658-63c7-4242-a6a1-2077177b960f" providerId="AD" clId="Web-{3954A037-4FEB-2DB6-DC41-A721A69DE786}" dt="2025-10-17T08:13:20.160" v="1000" actId="1076"/>
          <ac:picMkLst>
            <pc:docMk/>
            <pc:sldMk cId="1343225697" sldId="4000"/>
            <ac:picMk id="4" creationId="{5D210CA1-E3E0-614B-E910-F63F8E531E62}"/>
          </ac:picMkLst>
        </pc:picChg>
      </pc:sldChg>
      <pc:sldChg chg="addSp delSp modSp">
        <pc:chgData name="Kristine Gjermestad" userId="S::kristinegje_hotmail.com#ext#@sintef.onmicrosoft.com::bbc39658-63c7-4242-a6a1-2077177b960f" providerId="AD" clId="Web-{3954A037-4FEB-2DB6-DC41-A721A69DE786}" dt="2025-10-17T08:13:09.503" v="999" actId="1076"/>
        <pc:sldMkLst>
          <pc:docMk/>
          <pc:sldMk cId="4242118166" sldId="4001"/>
        </pc:sldMkLst>
        <pc:spChg chg="mod">
          <ac:chgData name="Kristine Gjermestad" userId="S::kristinegje_hotmail.com#ext#@sintef.onmicrosoft.com::bbc39658-63c7-4242-a6a1-2077177b960f" providerId="AD" clId="Web-{3954A037-4FEB-2DB6-DC41-A721A69DE786}" dt="2025-10-16T13:23:17.411" v="104" actId="20577"/>
          <ac:spMkLst>
            <pc:docMk/>
            <pc:sldMk cId="4242118166" sldId="4001"/>
            <ac:spMk id="2" creationId="{44D14685-C273-2338-E830-4955866A9EED}"/>
          </ac:spMkLst>
        </pc:spChg>
        <pc:spChg chg="mod">
          <ac:chgData name="Kristine Gjermestad" userId="S::kristinegje_hotmail.com#ext#@sintef.onmicrosoft.com::bbc39658-63c7-4242-a6a1-2077177b960f" providerId="AD" clId="Web-{3954A037-4FEB-2DB6-DC41-A721A69DE786}" dt="2025-10-17T06:55:11.247" v="252" actId="14100"/>
          <ac:spMkLst>
            <pc:docMk/>
            <pc:sldMk cId="4242118166" sldId="4001"/>
            <ac:spMk id="3" creationId="{7D736483-DFE8-3522-C281-8E36E050A8E3}"/>
          </ac:spMkLst>
        </pc:spChg>
        <pc:spChg chg="del">
          <ac:chgData name="Kristine Gjermestad" userId="S::kristinegje_hotmail.com#ext#@sintef.onmicrosoft.com::bbc39658-63c7-4242-a6a1-2077177b960f" providerId="AD" clId="Web-{3954A037-4FEB-2DB6-DC41-A721A69DE786}" dt="2025-10-16T13:19:55.312" v="49"/>
          <ac:spMkLst>
            <pc:docMk/>
            <pc:sldMk cId="4242118166" sldId="4001"/>
            <ac:spMk id="4" creationId="{52A60430-D210-40A2-FB1A-F0793DE93BF5}"/>
          </ac:spMkLst>
        </pc:spChg>
        <pc:spChg chg="add mod">
          <ac:chgData name="Kristine Gjermestad" userId="S::kristinegje_hotmail.com#ext#@sintef.onmicrosoft.com::bbc39658-63c7-4242-a6a1-2077177b960f" providerId="AD" clId="Web-{3954A037-4FEB-2DB6-DC41-A721A69DE786}" dt="2025-10-17T08:13:09.488" v="997" actId="1076"/>
          <ac:spMkLst>
            <pc:docMk/>
            <pc:sldMk cId="4242118166" sldId="4001"/>
            <ac:spMk id="5" creationId="{86090909-3BC8-B58F-8F4F-8CA78E385C58}"/>
          </ac:spMkLst>
        </pc:spChg>
        <pc:spChg chg="add del mod">
          <ac:chgData name="Kristine Gjermestad" userId="S::kristinegje_hotmail.com#ext#@sintef.onmicrosoft.com::bbc39658-63c7-4242-a6a1-2077177b960f" providerId="AD" clId="Web-{3954A037-4FEB-2DB6-DC41-A721A69DE786}" dt="2025-10-17T07:47:20.223" v="590"/>
          <ac:spMkLst>
            <pc:docMk/>
            <pc:sldMk cId="4242118166" sldId="4001"/>
            <ac:spMk id="6" creationId="{46FB1551-B37B-39AE-CC0D-4E285CE2D88A}"/>
          </ac:spMkLst>
        </pc:spChg>
        <pc:spChg chg="del">
          <ac:chgData name="Kristine Gjermestad" userId="S::kristinegje_hotmail.com#ext#@sintef.onmicrosoft.com::bbc39658-63c7-4242-a6a1-2077177b960f" providerId="AD" clId="Web-{3954A037-4FEB-2DB6-DC41-A721A69DE786}" dt="2025-10-17T06:44:49.034" v="119"/>
          <ac:spMkLst>
            <pc:docMk/>
            <pc:sldMk cId="4242118166" sldId="4001"/>
            <ac:spMk id="8" creationId="{DB241F9C-18DF-1607-2514-8D095E0EDCC5}"/>
          </ac:spMkLst>
        </pc:spChg>
        <pc:spChg chg="del mod">
          <ac:chgData name="Kristine Gjermestad" userId="S::kristinegje_hotmail.com#ext#@sintef.onmicrosoft.com::bbc39658-63c7-4242-a6a1-2077177b960f" providerId="AD" clId="Web-{3954A037-4FEB-2DB6-DC41-A721A69DE786}" dt="2025-10-17T07:27:55.807" v="326"/>
          <ac:spMkLst>
            <pc:docMk/>
            <pc:sldMk cId="4242118166" sldId="4001"/>
            <ac:spMk id="9" creationId="{51153F7D-98F2-4AAB-0605-6367B25E4C89}"/>
          </ac:spMkLst>
        </pc:spChg>
        <pc:spChg chg="del mod">
          <ac:chgData name="Kristine Gjermestad" userId="S::kristinegje_hotmail.com#ext#@sintef.onmicrosoft.com::bbc39658-63c7-4242-a6a1-2077177b960f" providerId="AD" clId="Web-{3954A037-4FEB-2DB6-DC41-A721A69DE786}" dt="2025-10-17T07:27:55.807" v="325"/>
          <ac:spMkLst>
            <pc:docMk/>
            <pc:sldMk cId="4242118166" sldId="4001"/>
            <ac:spMk id="10" creationId="{F422CA2F-94AD-3661-0B5F-C5FFD2C34981}"/>
          </ac:spMkLst>
        </pc:spChg>
        <pc:spChg chg="add mod">
          <ac:chgData name="Kristine Gjermestad" userId="S::kristinegje_hotmail.com#ext#@sintef.onmicrosoft.com::bbc39658-63c7-4242-a6a1-2077177b960f" providerId="AD" clId="Web-{3954A037-4FEB-2DB6-DC41-A721A69DE786}" dt="2025-10-17T08:13:09.488" v="998" actId="1076"/>
          <ac:spMkLst>
            <pc:docMk/>
            <pc:sldMk cId="4242118166" sldId="4001"/>
            <ac:spMk id="11" creationId="{C9AE1A47-7C65-0317-524F-B6712F0ED74F}"/>
          </ac:spMkLst>
        </pc:spChg>
        <pc:picChg chg="del">
          <ac:chgData name="Kristine Gjermestad" userId="S::kristinegje_hotmail.com#ext#@sintef.onmicrosoft.com::bbc39658-63c7-4242-a6a1-2077177b960f" providerId="AD" clId="Web-{3954A037-4FEB-2DB6-DC41-A721A69DE786}" dt="2025-10-17T06:44:44.066" v="118"/>
          <ac:picMkLst>
            <pc:docMk/>
            <pc:sldMk cId="4242118166" sldId="4001"/>
            <ac:picMk id="5" creationId="{8A5F5D8E-A4D3-1F95-2D98-11110B825E02}"/>
          </ac:picMkLst>
        </pc:picChg>
        <pc:picChg chg="del mod">
          <ac:chgData name="Kristine Gjermestad" userId="S::kristinegje_hotmail.com#ext#@sintef.onmicrosoft.com::bbc39658-63c7-4242-a6a1-2077177b960f" providerId="AD" clId="Web-{3954A037-4FEB-2DB6-DC41-A721A69DE786}" dt="2025-10-17T07:27:55.807" v="327"/>
          <ac:picMkLst>
            <pc:docMk/>
            <pc:sldMk cId="4242118166" sldId="4001"/>
            <ac:picMk id="7" creationId="{ACE0C6E5-CB3F-BA6B-719B-495E4E9CE076}"/>
          </ac:picMkLst>
        </pc:picChg>
        <pc:picChg chg="add mod">
          <ac:chgData name="Kristine Gjermestad" userId="S::kristinegje_hotmail.com#ext#@sintef.onmicrosoft.com::bbc39658-63c7-4242-a6a1-2077177b960f" providerId="AD" clId="Web-{3954A037-4FEB-2DB6-DC41-A721A69DE786}" dt="2025-10-17T08:13:09.503" v="999" actId="1076"/>
          <ac:picMkLst>
            <pc:docMk/>
            <pc:sldMk cId="4242118166" sldId="4001"/>
            <ac:picMk id="13" creationId="{3B8E2B85-3081-DD23-C782-4091E0328843}"/>
          </ac:picMkLst>
        </pc:picChg>
      </pc:sldChg>
      <pc:sldChg chg="modSp">
        <pc:chgData name="Kristine Gjermestad" userId="S::kristinegje_hotmail.com#ext#@sintef.onmicrosoft.com::bbc39658-63c7-4242-a6a1-2077177b960f" providerId="AD" clId="Web-{3954A037-4FEB-2DB6-DC41-A721A69DE786}" dt="2025-10-17T07:28:39.529" v="329" actId="20577"/>
        <pc:sldMkLst>
          <pc:docMk/>
          <pc:sldMk cId="1944893861" sldId="4002"/>
        </pc:sldMkLst>
        <pc:spChg chg="mod">
          <ac:chgData name="Kristine Gjermestad" userId="S::kristinegje_hotmail.com#ext#@sintef.onmicrosoft.com::bbc39658-63c7-4242-a6a1-2077177b960f" providerId="AD" clId="Web-{3954A037-4FEB-2DB6-DC41-A721A69DE786}" dt="2025-10-16T13:24:08.179" v="110" actId="20577"/>
          <ac:spMkLst>
            <pc:docMk/>
            <pc:sldMk cId="1944893861" sldId="4002"/>
            <ac:spMk id="2" creationId="{586CA1EB-22F9-D734-70BA-75CE6A3B5B30}"/>
          </ac:spMkLst>
        </pc:spChg>
        <pc:spChg chg="mod">
          <ac:chgData name="Kristine Gjermestad" userId="S::kristinegje_hotmail.com#ext#@sintef.onmicrosoft.com::bbc39658-63c7-4242-a6a1-2077177b960f" providerId="AD" clId="Web-{3954A037-4FEB-2DB6-DC41-A721A69DE786}" dt="2025-10-17T07:28:39.529" v="329" actId="20577"/>
          <ac:spMkLst>
            <pc:docMk/>
            <pc:sldMk cId="1944893861" sldId="4002"/>
            <ac:spMk id="3" creationId="{0B09DF03-4C64-5382-9E27-805FE55639F3}"/>
          </ac:spMkLst>
        </pc:spChg>
      </pc:sldChg>
      <pc:sldChg chg="addSp delSp modSp mod setBg">
        <pc:chgData name="Kristine Gjermestad" userId="S::kristinegje_hotmail.com#ext#@sintef.onmicrosoft.com::bbc39658-63c7-4242-a6a1-2077177b960f" providerId="AD" clId="Web-{3954A037-4FEB-2DB6-DC41-A721A69DE786}" dt="2025-10-17T08:19:25.953" v="1007"/>
        <pc:sldMkLst>
          <pc:docMk/>
          <pc:sldMk cId="2535329910" sldId="4003"/>
        </pc:sldMkLst>
        <pc:spChg chg="add del mod">
          <ac:chgData name="Kristine Gjermestad" userId="S::kristinegje_hotmail.com#ext#@sintef.onmicrosoft.com::bbc39658-63c7-4242-a6a1-2077177b960f" providerId="AD" clId="Web-{3954A037-4FEB-2DB6-DC41-A721A69DE786}" dt="2025-10-17T08:19:25.953" v="1007"/>
          <ac:spMkLst>
            <pc:docMk/>
            <pc:sldMk cId="2535329910" sldId="4003"/>
            <ac:spMk id="4" creationId="{46FB1551-B37B-39AE-CC0D-4E285CE2D88A}"/>
          </ac:spMkLst>
        </pc:spChg>
      </pc:sldChg>
      <pc:sldChg chg="modSp">
        <pc:chgData name="Kristine Gjermestad" userId="S::kristinegje_hotmail.com#ext#@sintef.onmicrosoft.com::bbc39658-63c7-4242-a6a1-2077177b960f" providerId="AD" clId="Web-{3954A037-4FEB-2DB6-DC41-A721A69DE786}" dt="2025-10-17T07:39:21.172" v="504" actId="20577"/>
        <pc:sldMkLst>
          <pc:docMk/>
          <pc:sldMk cId="3240700941" sldId="4008"/>
        </pc:sldMkLst>
        <pc:spChg chg="mod">
          <ac:chgData name="Kristine Gjermestad" userId="S::kristinegje_hotmail.com#ext#@sintef.onmicrosoft.com::bbc39658-63c7-4242-a6a1-2077177b960f" providerId="AD" clId="Web-{3954A037-4FEB-2DB6-DC41-A721A69DE786}" dt="2025-10-17T07:39:21.172" v="504" actId="20577"/>
          <ac:spMkLst>
            <pc:docMk/>
            <pc:sldMk cId="3240700941" sldId="4008"/>
            <ac:spMk id="3" creationId="{2906446D-4B61-81F4-2BAB-F3881590BEF9}"/>
          </ac:spMkLst>
        </pc:spChg>
      </pc:sldChg>
      <pc:sldChg chg="addSp delSp modSp add del">
        <pc:chgData name="Kristine Gjermestad" userId="S::kristinegje_hotmail.com#ext#@sintef.onmicrosoft.com::bbc39658-63c7-4242-a6a1-2077177b960f" providerId="AD" clId="Web-{3954A037-4FEB-2DB6-DC41-A721A69DE786}" dt="2025-10-17T08:17:51.789" v="1006" actId="20577"/>
        <pc:sldMkLst>
          <pc:docMk/>
          <pc:sldMk cId="448534378" sldId="4010"/>
        </pc:sldMkLst>
        <pc:spChg chg="del">
          <ac:chgData name="Kristine Gjermestad" userId="S::kristinegje_hotmail.com#ext#@sintef.onmicrosoft.com::bbc39658-63c7-4242-a6a1-2077177b960f" providerId="AD" clId="Web-{3954A037-4FEB-2DB6-DC41-A721A69DE786}" dt="2025-10-17T07:31:27.662" v="364"/>
          <ac:spMkLst>
            <pc:docMk/>
            <pc:sldMk cId="448534378" sldId="4010"/>
            <ac:spMk id="3" creationId="{F468C6B9-9228-EC66-0E78-F459169257B8}"/>
          </ac:spMkLst>
        </pc:spChg>
        <pc:spChg chg="add del mod">
          <ac:chgData name="Kristine Gjermestad" userId="S::kristinegje_hotmail.com#ext#@sintef.onmicrosoft.com::bbc39658-63c7-4242-a6a1-2077177b960f" providerId="AD" clId="Web-{3954A037-4FEB-2DB6-DC41-A721A69DE786}" dt="2025-10-17T07:31:27.662" v="363"/>
          <ac:spMkLst>
            <pc:docMk/>
            <pc:sldMk cId="448534378" sldId="4010"/>
            <ac:spMk id="6" creationId="{60FBFB02-B2BF-7A31-CD1A-E27A67F08C93}"/>
          </ac:spMkLst>
        </pc:spChg>
        <pc:spChg chg="add del mod">
          <ac:chgData name="Kristine Gjermestad" userId="S::kristinegje_hotmail.com#ext#@sintef.onmicrosoft.com::bbc39658-63c7-4242-a6a1-2077177b960f" providerId="AD" clId="Web-{3954A037-4FEB-2DB6-DC41-A721A69DE786}" dt="2025-10-17T07:31:27.662" v="361"/>
          <ac:spMkLst>
            <pc:docMk/>
            <pc:sldMk cId="448534378" sldId="4010"/>
            <ac:spMk id="11" creationId="{BA4FFA7D-8E0A-F579-BA26-55135B10EDB1}"/>
          </ac:spMkLst>
        </pc:spChg>
        <pc:spChg chg="add del mod">
          <ac:chgData name="Kristine Gjermestad" userId="S::kristinegje_hotmail.com#ext#@sintef.onmicrosoft.com::bbc39658-63c7-4242-a6a1-2077177b960f" providerId="AD" clId="Web-{3954A037-4FEB-2DB6-DC41-A721A69DE786}" dt="2025-10-17T07:31:27.646" v="359"/>
          <ac:spMkLst>
            <pc:docMk/>
            <pc:sldMk cId="448534378" sldId="4010"/>
            <ac:spMk id="15" creationId="{3989AC4E-A409-C9D5-1598-8340D4AF447D}"/>
          </ac:spMkLst>
        </pc:spChg>
        <pc:spChg chg="add mod">
          <ac:chgData name="Kristine Gjermestad" userId="S::kristinegje_hotmail.com#ext#@sintef.onmicrosoft.com::bbc39658-63c7-4242-a6a1-2077177b960f" providerId="AD" clId="Web-{3954A037-4FEB-2DB6-DC41-A721A69DE786}" dt="2025-10-17T08:17:51.789" v="1006" actId="20577"/>
          <ac:spMkLst>
            <pc:docMk/>
            <pc:sldMk cId="448534378" sldId="4010"/>
            <ac:spMk id="16" creationId="{867CA7A1-45A4-7C5C-40E2-FAAAC7E28B38}"/>
          </ac:spMkLst>
        </pc:spChg>
        <pc:spChg chg="add del mod">
          <ac:chgData name="Kristine Gjermestad" userId="S::kristinegje_hotmail.com#ext#@sintef.onmicrosoft.com::bbc39658-63c7-4242-a6a1-2077177b960f" providerId="AD" clId="Web-{3954A037-4FEB-2DB6-DC41-A721A69DE786}" dt="2025-10-17T07:31:27.646" v="358"/>
          <ac:spMkLst>
            <pc:docMk/>
            <pc:sldMk cId="448534378" sldId="4010"/>
            <ac:spMk id="17" creationId="{2662C471-0DC6-EE54-B222-E1461819F0D9}"/>
          </ac:spMkLst>
        </pc:spChg>
        <pc:spChg chg="add del mod">
          <ac:chgData name="Kristine Gjermestad" userId="S::kristinegje_hotmail.com#ext#@sintef.onmicrosoft.com::bbc39658-63c7-4242-a6a1-2077177b960f" providerId="AD" clId="Web-{3954A037-4FEB-2DB6-DC41-A721A69DE786}" dt="2025-10-17T07:57:57.690" v="769"/>
          <ac:spMkLst>
            <pc:docMk/>
            <pc:sldMk cId="448534378" sldId="4010"/>
            <ac:spMk id="20" creationId="{72652A1B-CABB-F243-3836-3C2555A0F37B}"/>
          </ac:spMkLst>
        </pc:spChg>
        <pc:spChg chg="add del mod">
          <ac:chgData name="Kristine Gjermestad" userId="S::kristinegje_hotmail.com#ext#@sintef.onmicrosoft.com::bbc39658-63c7-4242-a6a1-2077177b960f" providerId="AD" clId="Web-{3954A037-4FEB-2DB6-DC41-A721A69DE786}" dt="2025-10-17T07:31:27.646" v="356"/>
          <ac:spMkLst>
            <pc:docMk/>
            <pc:sldMk cId="448534378" sldId="4010"/>
            <ac:spMk id="21" creationId="{68AD1B5B-C32E-CEC1-49E0-3B22C310AF42}"/>
          </ac:spMkLst>
        </pc:spChg>
        <pc:spChg chg="add del mod">
          <ac:chgData name="Kristine Gjermestad" userId="S::kristinegje_hotmail.com#ext#@sintef.onmicrosoft.com::bbc39658-63c7-4242-a6a1-2077177b960f" providerId="AD" clId="Web-{3954A037-4FEB-2DB6-DC41-A721A69DE786}" dt="2025-10-17T07:31:27.646" v="355"/>
          <ac:spMkLst>
            <pc:docMk/>
            <pc:sldMk cId="448534378" sldId="4010"/>
            <ac:spMk id="24" creationId="{264A76D7-BC33-65E4-251B-14822CE187AC}"/>
          </ac:spMkLst>
        </pc:spChg>
        <pc:spChg chg="mod">
          <ac:chgData name="Kristine Gjermestad" userId="S::kristinegje_hotmail.com#ext#@sintef.onmicrosoft.com::bbc39658-63c7-4242-a6a1-2077177b960f" providerId="AD" clId="Web-{3954A037-4FEB-2DB6-DC41-A721A69DE786}" dt="2025-10-17T08:10:27.610" v="978" actId="14100"/>
          <ac:spMkLst>
            <pc:docMk/>
            <pc:sldMk cId="448534378" sldId="4010"/>
            <ac:spMk id="31" creationId="{3FF20687-43EC-6DC0-C577-D306E916939E}"/>
          </ac:spMkLst>
        </pc:spChg>
        <pc:spChg chg="del">
          <ac:chgData name="Kristine Gjermestad" userId="S::kristinegje_hotmail.com#ext#@sintef.onmicrosoft.com::bbc39658-63c7-4242-a6a1-2077177b960f" providerId="AD" clId="Web-{3954A037-4FEB-2DB6-DC41-A721A69DE786}" dt="2025-10-16T13:21:37.298" v="102"/>
          <ac:spMkLst>
            <pc:docMk/>
            <pc:sldMk cId="448534378" sldId="4010"/>
            <ac:spMk id="32" creationId="{87EF551C-0BB4-1757-FC20-A9441D1A8107}"/>
          </ac:spMkLst>
        </pc:spChg>
        <pc:spChg chg="add del mod">
          <ac:chgData name="Kristine Gjermestad" userId="S::kristinegje_hotmail.com#ext#@sintef.onmicrosoft.com::bbc39658-63c7-4242-a6a1-2077177b960f" providerId="AD" clId="Web-{3954A037-4FEB-2DB6-DC41-A721A69DE786}" dt="2025-10-17T07:31:27.646" v="353"/>
          <ac:spMkLst>
            <pc:docMk/>
            <pc:sldMk cId="448534378" sldId="4010"/>
            <ac:spMk id="32" creationId="{8AE0EB15-2E11-5F9D-835C-8DD3F2DB5B35}"/>
          </ac:spMkLst>
        </pc:spChg>
        <pc:spChg chg="mod">
          <ac:chgData name="Kristine Gjermestad" userId="S::kristinegje_hotmail.com#ext#@sintef.onmicrosoft.com::bbc39658-63c7-4242-a6a1-2077177b960f" providerId="AD" clId="Web-{3954A037-4FEB-2DB6-DC41-A721A69DE786}" dt="2025-10-17T08:10:50.736" v="981" actId="20577"/>
          <ac:spMkLst>
            <pc:docMk/>
            <pc:sldMk cId="448534378" sldId="4010"/>
            <ac:spMk id="33" creationId="{3B4E6242-F01E-DDB0-088D-525159E9E69B}"/>
          </ac:spMkLst>
        </pc:spChg>
        <pc:spChg chg="add del mod">
          <ac:chgData name="Kristine Gjermestad" userId="S::kristinegje_hotmail.com#ext#@sintef.onmicrosoft.com::bbc39658-63c7-4242-a6a1-2077177b960f" providerId="AD" clId="Web-{3954A037-4FEB-2DB6-DC41-A721A69DE786}" dt="2025-10-17T07:57:57.690" v="767"/>
          <ac:spMkLst>
            <pc:docMk/>
            <pc:sldMk cId="448534378" sldId="4010"/>
            <ac:spMk id="34" creationId="{11767C99-9826-7E18-31FD-03BC0089B02A}"/>
          </ac:spMkLst>
        </pc:spChg>
        <pc:spChg chg="del">
          <ac:chgData name="Kristine Gjermestad" userId="S::kristinegje_hotmail.com#ext#@sintef.onmicrosoft.com::bbc39658-63c7-4242-a6a1-2077177b960f" providerId="AD" clId="Web-{3954A037-4FEB-2DB6-DC41-A721A69DE786}" dt="2025-10-16T13:21:32.845" v="100"/>
          <ac:spMkLst>
            <pc:docMk/>
            <pc:sldMk cId="448534378" sldId="4010"/>
            <ac:spMk id="34" creationId="{413DD162-C2DE-C570-30D5-09B3AD18BCB0}"/>
          </ac:spMkLst>
        </pc:spChg>
        <pc:spChg chg="del">
          <ac:chgData name="Kristine Gjermestad" userId="S::kristinegje_hotmail.com#ext#@sintef.onmicrosoft.com::bbc39658-63c7-4242-a6a1-2077177b960f" providerId="AD" clId="Web-{3954A037-4FEB-2DB6-DC41-A721A69DE786}" dt="2025-10-16T13:21:24.454" v="99"/>
          <ac:spMkLst>
            <pc:docMk/>
            <pc:sldMk cId="448534378" sldId="4010"/>
            <ac:spMk id="37" creationId="{87EA7856-EF54-21FE-B629-D3F6C9588B3C}"/>
          </ac:spMkLst>
        </pc:spChg>
        <pc:spChg chg="add del mod">
          <ac:chgData name="Kristine Gjermestad" userId="S::kristinegje_hotmail.com#ext#@sintef.onmicrosoft.com::bbc39658-63c7-4242-a6a1-2077177b960f" providerId="AD" clId="Web-{3954A037-4FEB-2DB6-DC41-A721A69DE786}" dt="2025-10-17T07:57:57.690" v="766"/>
          <ac:spMkLst>
            <pc:docMk/>
            <pc:sldMk cId="448534378" sldId="4010"/>
            <ac:spMk id="38" creationId="{4B69E38A-441F-DEC8-A201-E07595CE190A}"/>
          </ac:spMkLst>
        </pc:spChg>
        <pc:spChg chg="add del mod">
          <ac:chgData name="Kristine Gjermestad" userId="S::kristinegje_hotmail.com#ext#@sintef.onmicrosoft.com::bbc39658-63c7-4242-a6a1-2077177b960f" providerId="AD" clId="Web-{3954A037-4FEB-2DB6-DC41-A721A69DE786}" dt="2025-10-17T07:31:27.646" v="350"/>
          <ac:spMkLst>
            <pc:docMk/>
            <pc:sldMk cId="448534378" sldId="4010"/>
            <ac:spMk id="39" creationId="{21F4954F-6B78-F58D-AEAA-2892BD1A6412}"/>
          </ac:spMkLst>
        </pc:spChg>
        <pc:spChg chg="add del mod">
          <ac:chgData name="Kristine Gjermestad" userId="S::kristinegje_hotmail.com#ext#@sintef.onmicrosoft.com::bbc39658-63c7-4242-a6a1-2077177b960f" providerId="AD" clId="Web-{3954A037-4FEB-2DB6-DC41-A721A69DE786}" dt="2025-10-17T07:31:27.646" v="348"/>
          <ac:spMkLst>
            <pc:docMk/>
            <pc:sldMk cId="448534378" sldId="4010"/>
            <ac:spMk id="43" creationId="{2B06AE80-38EC-1EBB-317A-9EAC26734C2C}"/>
          </ac:spMkLst>
        </pc:spChg>
        <pc:spChg chg="add del mod">
          <ac:chgData name="Kristine Gjermestad" userId="S::kristinegje_hotmail.com#ext#@sintef.onmicrosoft.com::bbc39658-63c7-4242-a6a1-2077177b960f" providerId="AD" clId="Web-{3954A037-4FEB-2DB6-DC41-A721A69DE786}" dt="2025-10-17T07:57:57.675" v="764"/>
          <ac:spMkLst>
            <pc:docMk/>
            <pc:sldMk cId="448534378" sldId="4010"/>
            <ac:spMk id="46" creationId="{268F5C9C-5F5A-40DE-5459-10CB164D3848}"/>
          </ac:spMkLst>
        </pc:spChg>
        <pc:spChg chg="add del mod">
          <ac:chgData name="Kristine Gjermestad" userId="S::kristinegje_hotmail.com#ext#@sintef.onmicrosoft.com::bbc39658-63c7-4242-a6a1-2077177b960f" providerId="AD" clId="Web-{3954A037-4FEB-2DB6-DC41-A721A69DE786}" dt="2025-10-17T07:31:27.646" v="346"/>
          <ac:spMkLst>
            <pc:docMk/>
            <pc:sldMk cId="448534378" sldId="4010"/>
            <ac:spMk id="47" creationId="{819113E7-7DDA-EF68-AB1E-4D04B1E13E21}"/>
          </ac:spMkLst>
        </pc:spChg>
        <pc:spChg chg="add del mod">
          <ac:chgData name="Kristine Gjermestad" userId="S::kristinegje_hotmail.com#ext#@sintef.onmicrosoft.com::bbc39658-63c7-4242-a6a1-2077177b960f" providerId="AD" clId="Web-{3954A037-4FEB-2DB6-DC41-A721A69DE786}" dt="2025-10-17T07:57:57.675" v="763"/>
          <ac:spMkLst>
            <pc:docMk/>
            <pc:sldMk cId="448534378" sldId="4010"/>
            <ac:spMk id="50" creationId="{4D147E2B-03DA-4959-D7A4-14D1F0FAD21C}"/>
          </ac:spMkLst>
        </pc:spChg>
        <pc:spChg chg="add del mod">
          <ac:chgData name="Kristine Gjermestad" userId="S::kristinegje_hotmail.com#ext#@sintef.onmicrosoft.com::bbc39658-63c7-4242-a6a1-2077177b960f" providerId="AD" clId="Web-{3954A037-4FEB-2DB6-DC41-A721A69DE786}" dt="2025-10-17T07:31:27.646" v="344"/>
          <ac:spMkLst>
            <pc:docMk/>
            <pc:sldMk cId="448534378" sldId="4010"/>
            <ac:spMk id="51" creationId="{EAC764AA-1933-1E95-4818-60BE6FBB816C}"/>
          </ac:spMkLst>
        </pc:spChg>
        <pc:spChg chg="add del mod">
          <ac:chgData name="Kristine Gjermestad" userId="S::kristinegje_hotmail.com#ext#@sintef.onmicrosoft.com::bbc39658-63c7-4242-a6a1-2077177b960f" providerId="AD" clId="Web-{3954A037-4FEB-2DB6-DC41-A721A69DE786}" dt="2025-10-17T07:31:27.646" v="343"/>
          <ac:spMkLst>
            <pc:docMk/>
            <pc:sldMk cId="448534378" sldId="4010"/>
            <ac:spMk id="53" creationId="{248F37B2-184A-DCCB-FD6C-F6AF86342873}"/>
          </ac:spMkLst>
        </pc:spChg>
        <pc:spChg chg="add del mod">
          <ac:chgData name="Kristine Gjermestad" userId="S::kristinegje_hotmail.com#ext#@sintef.onmicrosoft.com::bbc39658-63c7-4242-a6a1-2077177b960f" providerId="AD" clId="Web-{3954A037-4FEB-2DB6-DC41-A721A69DE786}" dt="2025-10-17T07:31:27.646" v="341"/>
          <ac:spMkLst>
            <pc:docMk/>
            <pc:sldMk cId="448534378" sldId="4010"/>
            <ac:spMk id="57" creationId="{4D523064-FEFC-7319-7A1B-E98C0A17377A}"/>
          </ac:spMkLst>
        </pc:spChg>
        <pc:spChg chg="add del mod">
          <ac:chgData name="Kristine Gjermestad" userId="S::kristinegje_hotmail.com#ext#@sintef.onmicrosoft.com::bbc39658-63c7-4242-a6a1-2077177b960f" providerId="AD" clId="Web-{3954A037-4FEB-2DB6-DC41-A721A69DE786}" dt="2025-10-17T07:57:57.675" v="761"/>
          <ac:spMkLst>
            <pc:docMk/>
            <pc:sldMk cId="448534378" sldId="4010"/>
            <ac:spMk id="58" creationId="{A41536F8-8632-8C56-F757-7C2D896B065A}"/>
          </ac:spMkLst>
        </pc:spChg>
        <pc:spChg chg="add del mod">
          <ac:chgData name="Kristine Gjermestad" userId="S::kristinegje_hotmail.com#ext#@sintef.onmicrosoft.com::bbc39658-63c7-4242-a6a1-2077177b960f" providerId="AD" clId="Web-{3954A037-4FEB-2DB6-DC41-A721A69DE786}" dt="2025-10-17T07:31:27.646" v="340"/>
          <ac:spMkLst>
            <pc:docMk/>
            <pc:sldMk cId="448534378" sldId="4010"/>
            <ac:spMk id="59" creationId="{0462DE0B-815C-C5AE-7C96-FA776C7F13DB}"/>
          </ac:spMkLst>
        </pc:spChg>
        <pc:spChg chg="add del mod">
          <ac:chgData name="Kristine Gjermestad" userId="S::kristinegje_hotmail.com#ext#@sintef.onmicrosoft.com::bbc39658-63c7-4242-a6a1-2077177b960f" providerId="AD" clId="Web-{3954A037-4FEB-2DB6-DC41-A721A69DE786}" dt="2025-10-17T07:31:27.646" v="339"/>
          <ac:spMkLst>
            <pc:docMk/>
            <pc:sldMk cId="448534378" sldId="4010"/>
            <ac:spMk id="61" creationId="{C3F6D5B8-E15A-4756-3950-B7122F17FC16}"/>
          </ac:spMkLst>
        </pc:spChg>
        <pc:spChg chg="add del mod">
          <ac:chgData name="Kristine Gjermestad" userId="S::kristinegje_hotmail.com#ext#@sintef.onmicrosoft.com::bbc39658-63c7-4242-a6a1-2077177b960f" providerId="AD" clId="Web-{3954A037-4FEB-2DB6-DC41-A721A69DE786}" dt="2025-10-17T07:57:57.675" v="758"/>
          <ac:spMkLst>
            <pc:docMk/>
            <pc:sldMk cId="448534378" sldId="4010"/>
            <ac:spMk id="70" creationId="{AF4E6B9D-022B-7624-E347-074E6BB72C0E}"/>
          </ac:spMkLst>
        </pc:spChg>
        <pc:spChg chg="add del mod">
          <ac:chgData name="Kristine Gjermestad" userId="S::kristinegje_hotmail.com#ext#@sintef.onmicrosoft.com::bbc39658-63c7-4242-a6a1-2077177b960f" providerId="AD" clId="Web-{3954A037-4FEB-2DB6-DC41-A721A69DE786}" dt="2025-10-17T07:57:57.675" v="756"/>
          <ac:spMkLst>
            <pc:docMk/>
            <pc:sldMk cId="448534378" sldId="4010"/>
            <ac:spMk id="75" creationId="{670248A1-5D69-6466-E5AC-2AD8A5613DAB}"/>
          </ac:spMkLst>
        </pc:spChg>
        <pc:spChg chg="add del mod">
          <ac:chgData name="Kristine Gjermestad" userId="S::kristinegje_hotmail.com#ext#@sintef.onmicrosoft.com::bbc39658-63c7-4242-a6a1-2077177b960f" providerId="AD" clId="Web-{3954A037-4FEB-2DB6-DC41-A721A69DE786}" dt="2025-10-17T07:57:57.675" v="755"/>
          <ac:spMkLst>
            <pc:docMk/>
            <pc:sldMk cId="448534378" sldId="4010"/>
            <ac:spMk id="77" creationId="{4FFB197E-84EB-E4B3-FEA3-3FC5CE8AC189}"/>
          </ac:spMkLst>
        </pc:spChg>
        <pc:spChg chg="add del mod">
          <ac:chgData name="Kristine Gjermestad" userId="S::kristinegje_hotmail.com#ext#@sintef.onmicrosoft.com::bbc39658-63c7-4242-a6a1-2077177b960f" providerId="AD" clId="Web-{3954A037-4FEB-2DB6-DC41-A721A69DE786}" dt="2025-10-17T07:57:57.675" v="753"/>
          <ac:spMkLst>
            <pc:docMk/>
            <pc:sldMk cId="448534378" sldId="4010"/>
            <ac:spMk id="81" creationId="{CFEE271C-CB5B-C4B9-FC61-4FB2E044639C}"/>
          </ac:spMkLst>
        </pc:spChg>
        <pc:spChg chg="add del mod">
          <ac:chgData name="Kristine Gjermestad" userId="S::kristinegje_hotmail.com#ext#@sintef.onmicrosoft.com::bbc39658-63c7-4242-a6a1-2077177b960f" providerId="AD" clId="Web-{3954A037-4FEB-2DB6-DC41-A721A69DE786}" dt="2025-10-17T07:57:57.675" v="752"/>
          <ac:spMkLst>
            <pc:docMk/>
            <pc:sldMk cId="448534378" sldId="4010"/>
            <ac:spMk id="83" creationId="{E2B3FA08-C710-165D-3A4A-BCE877A17901}"/>
          </ac:spMkLst>
        </pc:spChg>
        <pc:spChg chg="add del mod">
          <ac:chgData name="Kristine Gjermestad" userId="S::kristinegje_hotmail.com#ext#@sintef.onmicrosoft.com::bbc39658-63c7-4242-a6a1-2077177b960f" providerId="AD" clId="Web-{3954A037-4FEB-2DB6-DC41-A721A69DE786}" dt="2025-10-17T07:57:57.675" v="750"/>
          <ac:spMkLst>
            <pc:docMk/>
            <pc:sldMk cId="448534378" sldId="4010"/>
            <ac:spMk id="87" creationId="{C5D1A2EB-79F4-1513-2F36-4B0A3AE7CCB7}"/>
          </ac:spMkLst>
        </pc:spChg>
        <pc:spChg chg="add del mod">
          <ac:chgData name="Kristine Gjermestad" userId="S::kristinegje_hotmail.com#ext#@sintef.onmicrosoft.com::bbc39658-63c7-4242-a6a1-2077177b960f" providerId="AD" clId="Web-{3954A037-4FEB-2DB6-DC41-A721A69DE786}" dt="2025-10-17T07:57:57.675" v="749"/>
          <ac:spMkLst>
            <pc:docMk/>
            <pc:sldMk cId="448534378" sldId="4010"/>
            <ac:spMk id="89" creationId="{624C57DA-E4BE-4DAA-CF18-FF38C47F292C}"/>
          </ac:spMkLst>
        </pc:spChg>
        <pc:spChg chg="add del mod">
          <ac:chgData name="Kristine Gjermestad" userId="S::kristinegje_hotmail.com#ext#@sintef.onmicrosoft.com::bbc39658-63c7-4242-a6a1-2077177b960f" providerId="AD" clId="Web-{3954A037-4FEB-2DB6-DC41-A721A69DE786}" dt="2025-10-17T07:57:57.675" v="748"/>
          <ac:spMkLst>
            <pc:docMk/>
            <pc:sldMk cId="448534378" sldId="4010"/>
            <ac:spMk id="91" creationId="{D53BDBD9-B521-9306-0BF4-89DAA3168B13}"/>
          </ac:spMkLst>
        </pc:spChg>
        <pc:spChg chg="add mod">
          <ac:chgData name="Kristine Gjermestad" userId="S::kristinegje_hotmail.com#ext#@sintef.onmicrosoft.com::bbc39658-63c7-4242-a6a1-2077177b960f" providerId="AD" clId="Web-{3954A037-4FEB-2DB6-DC41-A721A69DE786}" dt="2025-10-17T07:58:38.159" v="944" actId="1076"/>
          <ac:spMkLst>
            <pc:docMk/>
            <pc:sldMk cId="448534378" sldId="4010"/>
            <ac:spMk id="107" creationId="{255C4B49-0B50-4632-AC21-4B8E555E7717}"/>
          </ac:spMkLst>
        </pc:spChg>
        <pc:spChg chg="add mod">
          <ac:chgData name="Kristine Gjermestad" userId="S::kristinegje_hotmail.com#ext#@sintef.onmicrosoft.com::bbc39658-63c7-4242-a6a1-2077177b960f" providerId="AD" clId="Web-{3954A037-4FEB-2DB6-DC41-A721A69DE786}" dt="2025-10-17T07:58:38.175" v="946" actId="1076"/>
          <ac:spMkLst>
            <pc:docMk/>
            <pc:sldMk cId="448534378" sldId="4010"/>
            <ac:spMk id="111" creationId="{FFBB85EB-370E-0B5A-A5B5-6243EB745521}"/>
          </ac:spMkLst>
        </pc:spChg>
        <pc:spChg chg="add mod">
          <ac:chgData name="Kristine Gjermestad" userId="S::kristinegje_hotmail.com#ext#@sintef.onmicrosoft.com::bbc39658-63c7-4242-a6a1-2077177b960f" providerId="AD" clId="Web-{3954A037-4FEB-2DB6-DC41-A721A69DE786}" dt="2025-10-17T07:58:38.191" v="947" actId="1076"/>
          <ac:spMkLst>
            <pc:docMk/>
            <pc:sldMk cId="448534378" sldId="4010"/>
            <ac:spMk id="113" creationId="{F30B7A70-252F-C84D-901D-F905C1DABAF9}"/>
          </ac:spMkLst>
        </pc:spChg>
        <pc:spChg chg="add mod">
          <ac:chgData name="Kristine Gjermestad" userId="S::kristinegje_hotmail.com#ext#@sintef.onmicrosoft.com::bbc39658-63c7-4242-a6a1-2077177b960f" providerId="AD" clId="Web-{3954A037-4FEB-2DB6-DC41-A721A69DE786}" dt="2025-10-17T07:58:38.222" v="949" actId="1076"/>
          <ac:spMkLst>
            <pc:docMk/>
            <pc:sldMk cId="448534378" sldId="4010"/>
            <ac:spMk id="117" creationId="{FE46E448-21BF-F7CD-4F6D-D2C4A7796216}"/>
          </ac:spMkLst>
        </pc:spChg>
        <pc:spChg chg="add mod">
          <ac:chgData name="Kristine Gjermestad" userId="S::kristinegje_hotmail.com#ext#@sintef.onmicrosoft.com::bbc39658-63c7-4242-a6a1-2077177b960f" providerId="AD" clId="Web-{3954A037-4FEB-2DB6-DC41-A721A69DE786}" dt="2025-10-17T07:58:38.238" v="950" actId="1076"/>
          <ac:spMkLst>
            <pc:docMk/>
            <pc:sldMk cId="448534378" sldId="4010"/>
            <ac:spMk id="119" creationId="{0A879753-118D-C9AA-4CB3-240F99A77847}"/>
          </ac:spMkLst>
        </pc:spChg>
        <pc:spChg chg="add mod">
          <ac:chgData name="Kristine Gjermestad" userId="S::kristinegje_hotmail.com#ext#@sintef.onmicrosoft.com::bbc39658-63c7-4242-a6a1-2077177b960f" providerId="AD" clId="Web-{3954A037-4FEB-2DB6-DC41-A721A69DE786}" dt="2025-10-17T07:58:38.269" v="952" actId="1076"/>
          <ac:spMkLst>
            <pc:docMk/>
            <pc:sldMk cId="448534378" sldId="4010"/>
            <ac:spMk id="123" creationId="{15E4185B-47C0-6F09-3EEF-CA0F716C6635}"/>
          </ac:spMkLst>
        </pc:spChg>
        <pc:spChg chg="add mod">
          <ac:chgData name="Kristine Gjermestad" userId="S::kristinegje_hotmail.com#ext#@sintef.onmicrosoft.com::bbc39658-63c7-4242-a6a1-2077177b960f" providerId="AD" clId="Web-{3954A037-4FEB-2DB6-DC41-A721A69DE786}" dt="2025-10-17T07:58:38.300" v="955" actId="1076"/>
          <ac:spMkLst>
            <pc:docMk/>
            <pc:sldMk cId="448534378" sldId="4010"/>
            <ac:spMk id="129" creationId="{A7CAE3A3-A305-D3EF-095B-0F5E56B6A9DB}"/>
          </ac:spMkLst>
        </pc:spChg>
        <pc:spChg chg="add mod">
          <ac:chgData name="Kristine Gjermestad" userId="S::kristinegje_hotmail.com#ext#@sintef.onmicrosoft.com::bbc39658-63c7-4242-a6a1-2077177b960f" providerId="AD" clId="Web-{3954A037-4FEB-2DB6-DC41-A721A69DE786}" dt="2025-10-17T07:58:38.331" v="957" actId="1076"/>
          <ac:spMkLst>
            <pc:docMk/>
            <pc:sldMk cId="448534378" sldId="4010"/>
            <ac:spMk id="133" creationId="{C8EFE745-261A-1A3E-3C46-1BD918378C8A}"/>
          </ac:spMkLst>
        </pc:spChg>
        <pc:spChg chg="add mod">
          <ac:chgData name="Kristine Gjermestad" userId="S::kristinegje_hotmail.com#ext#@sintef.onmicrosoft.com::bbc39658-63c7-4242-a6a1-2077177b960f" providerId="AD" clId="Web-{3954A037-4FEB-2DB6-DC41-A721A69DE786}" dt="2025-10-17T07:58:38.347" v="958" actId="1076"/>
          <ac:spMkLst>
            <pc:docMk/>
            <pc:sldMk cId="448534378" sldId="4010"/>
            <ac:spMk id="135" creationId="{E6390922-4438-426C-922D-A60DD7C77BB5}"/>
          </ac:spMkLst>
        </pc:spChg>
        <pc:spChg chg="add mod">
          <ac:chgData name="Kristine Gjermestad" userId="S::kristinegje_hotmail.com#ext#@sintef.onmicrosoft.com::bbc39658-63c7-4242-a6a1-2077177b960f" providerId="AD" clId="Web-{3954A037-4FEB-2DB6-DC41-A721A69DE786}" dt="2025-10-17T07:58:38.378" v="960" actId="1076"/>
          <ac:spMkLst>
            <pc:docMk/>
            <pc:sldMk cId="448534378" sldId="4010"/>
            <ac:spMk id="139" creationId="{249F407B-08B2-B10F-5CA5-3AF25892DFC3}"/>
          </ac:spMkLst>
        </pc:spChg>
        <pc:spChg chg="add mod">
          <ac:chgData name="Kristine Gjermestad" userId="S::kristinegje_hotmail.com#ext#@sintef.onmicrosoft.com::bbc39658-63c7-4242-a6a1-2077177b960f" providerId="AD" clId="Web-{3954A037-4FEB-2DB6-DC41-A721A69DE786}" dt="2025-10-17T07:58:38.394" v="961" actId="1076"/>
          <ac:spMkLst>
            <pc:docMk/>
            <pc:sldMk cId="448534378" sldId="4010"/>
            <ac:spMk id="141" creationId="{A83F8CCF-81DA-A7E0-1AA7-8D06916EED37}"/>
          </ac:spMkLst>
        </pc:spChg>
        <pc:spChg chg="add mod">
          <ac:chgData name="Kristine Gjermestad" userId="S::kristinegje_hotmail.com#ext#@sintef.onmicrosoft.com::bbc39658-63c7-4242-a6a1-2077177b960f" providerId="AD" clId="Web-{3954A037-4FEB-2DB6-DC41-A721A69DE786}" dt="2025-10-17T07:58:38.425" v="963" actId="1076"/>
          <ac:spMkLst>
            <pc:docMk/>
            <pc:sldMk cId="448534378" sldId="4010"/>
            <ac:spMk id="145" creationId="{76A69549-C6E3-CFFC-4004-D8C0D5C28494}"/>
          </ac:spMkLst>
        </pc:spChg>
        <pc:spChg chg="add mod">
          <ac:chgData name="Kristine Gjermestad" userId="S::kristinegje_hotmail.com#ext#@sintef.onmicrosoft.com::bbc39658-63c7-4242-a6a1-2077177b960f" providerId="AD" clId="Web-{3954A037-4FEB-2DB6-DC41-A721A69DE786}" dt="2025-10-17T07:58:38.441" v="964" actId="1076"/>
          <ac:spMkLst>
            <pc:docMk/>
            <pc:sldMk cId="448534378" sldId="4010"/>
            <ac:spMk id="147" creationId="{2BAFA6CF-6F70-F8C0-FB71-5E655DDD252B}"/>
          </ac:spMkLst>
        </pc:spChg>
        <pc:spChg chg="add mod">
          <ac:chgData name="Kristine Gjermestad" userId="S::kristinegje_hotmail.com#ext#@sintef.onmicrosoft.com::bbc39658-63c7-4242-a6a1-2077177b960f" providerId="AD" clId="Web-{3954A037-4FEB-2DB6-DC41-A721A69DE786}" dt="2025-10-17T07:58:38.456" v="965" actId="1076"/>
          <ac:spMkLst>
            <pc:docMk/>
            <pc:sldMk cId="448534378" sldId="4010"/>
            <ac:spMk id="149" creationId="{5E447EA6-E1D5-0B63-85D3-9DAB9E22452F}"/>
          </ac:spMkLst>
        </pc:spChg>
        <pc:grpChg chg="mod">
          <ac:chgData name="Kristine Gjermestad" userId="S::kristinegje_hotmail.com#ext#@sintef.onmicrosoft.com::bbc39658-63c7-4242-a6a1-2077177b960f" providerId="AD" clId="Web-{3954A037-4FEB-2DB6-DC41-A721A69DE786}" dt="2025-10-17T06:49:32.116" v="133" actId="1076"/>
          <ac:grpSpMkLst>
            <pc:docMk/>
            <pc:sldMk cId="448534378" sldId="4010"/>
            <ac:grpSpMk id="26" creationId="{2D65F0BC-7481-0548-B8EB-47F3C4FB7E5A}"/>
          </ac:grpSpMkLst>
        </pc:grpChg>
        <pc:grpChg chg="del">
          <ac:chgData name="Kristine Gjermestad" userId="S::kristinegje_hotmail.com#ext#@sintef.onmicrosoft.com::bbc39658-63c7-4242-a6a1-2077177b960f" providerId="AD" clId="Web-{3954A037-4FEB-2DB6-DC41-A721A69DE786}" dt="2025-10-16T13:21:34.517" v="101"/>
          <ac:grpSpMkLst>
            <pc:docMk/>
            <pc:sldMk cId="448534378" sldId="4010"/>
            <ac:grpSpMk id="29" creationId="{8B16221A-CD4C-C837-86B9-C7A05D43DD6B}"/>
          </ac:grpSpMkLst>
        </pc:grpChg>
        <pc:picChg chg="mod">
          <ac:chgData name="Kristine Gjermestad" userId="S::kristinegje_hotmail.com#ext#@sintef.onmicrosoft.com::bbc39658-63c7-4242-a6a1-2077177b960f" providerId="AD" clId="Web-{3954A037-4FEB-2DB6-DC41-A721A69DE786}" dt="2025-10-17T07:33:54.292" v="463" actId="1076"/>
          <ac:picMkLst>
            <pc:docMk/>
            <pc:sldMk cId="448534378" sldId="4010"/>
            <ac:picMk id="5" creationId="{C1873352-87D6-FA54-68AB-A71B79905271}"/>
          </ac:picMkLst>
        </pc:picChg>
        <pc:picChg chg="mod">
          <ac:chgData name="Kristine Gjermestad" userId="S::kristinegje_hotmail.com#ext#@sintef.onmicrosoft.com::bbc39658-63c7-4242-a6a1-2077177b960f" providerId="AD" clId="Web-{3954A037-4FEB-2DB6-DC41-A721A69DE786}" dt="2025-10-17T07:33:54.057" v="462" actId="1076"/>
          <ac:picMkLst>
            <pc:docMk/>
            <pc:sldMk cId="448534378" sldId="4010"/>
            <ac:picMk id="7" creationId="{17990E03-0C4A-E49B-2FA4-07C65E99FCEC}"/>
          </ac:picMkLst>
        </pc:picChg>
        <pc:picChg chg="add del">
          <ac:chgData name="Kristine Gjermestad" userId="S::kristinegje_hotmail.com#ext#@sintef.onmicrosoft.com::bbc39658-63c7-4242-a6a1-2077177b960f" providerId="AD" clId="Web-{3954A037-4FEB-2DB6-DC41-A721A69DE786}" dt="2025-10-17T07:31:55.726" v="368"/>
          <ac:picMkLst>
            <pc:docMk/>
            <pc:sldMk cId="448534378" sldId="4010"/>
            <ac:picMk id="8" creationId="{1487FA7F-D6E4-B395-D506-2D6ADEBED46D}"/>
          </ac:picMkLst>
        </pc:picChg>
        <pc:picChg chg="add del mod">
          <ac:chgData name="Kristine Gjermestad" userId="S::kristinegje_hotmail.com#ext#@sintef.onmicrosoft.com::bbc39658-63c7-4242-a6a1-2077177b960f" providerId="AD" clId="Web-{3954A037-4FEB-2DB6-DC41-A721A69DE786}" dt="2025-10-17T07:31:27.662" v="362"/>
          <ac:picMkLst>
            <pc:docMk/>
            <pc:sldMk cId="448534378" sldId="4010"/>
            <ac:picMk id="9" creationId="{DC2492F1-9784-C798-8E50-C55C8E001F32}"/>
          </ac:picMkLst>
        </pc:picChg>
        <pc:picChg chg="add del">
          <ac:chgData name="Kristine Gjermestad" userId="S::kristinegje_hotmail.com#ext#@sintef.onmicrosoft.com::bbc39658-63c7-4242-a6a1-2077177b960f" providerId="AD" clId="Web-{3954A037-4FEB-2DB6-DC41-A721A69DE786}" dt="2025-10-17T07:31:55.726" v="367"/>
          <ac:picMkLst>
            <pc:docMk/>
            <pc:sldMk cId="448534378" sldId="4010"/>
            <ac:picMk id="12" creationId="{83325C9A-F7A8-15F7-C366-233B124589C6}"/>
          </ac:picMkLst>
        </pc:picChg>
        <pc:picChg chg="add del mod">
          <ac:chgData name="Kristine Gjermestad" userId="S::kristinegje_hotmail.com#ext#@sintef.onmicrosoft.com::bbc39658-63c7-4242-a6a1-2077177b960f" providerId="AD" clId="Web-{3954A037-4FEB-2DB6-DC41-A721A69DE786}" dt="2025-10-17T07:31:27.646" v="352"/>
          <ac:picMkLst>
            <pc:docMk/>
            <pc:sldMk cId="448534378" sldId="4010"/>
            <ac:picMk id="35" creationId="{D4868764-8FFE-C51A-89C2-CB1048B0E233}"/>
          </ac:picMkLst>
        </pc:picChg>
        <pc:picChg chg="add del mod">
          <ac:chgData name="Kristine Gjermestad" userId="S::kristinegje_hotmail.com#ext#@sintef.onmicrosoft.com::bbc39658-63c7-4242-a6a1-2077177b960f" providerId="AD" clId="Web-{3954A037-4FEB-2DB6-DC41-A721A69DE786}" dt="2025-10-17T07:31:27.646" v="351"/>
          <ac:picMkLst>
            <pc:docMk/>
            <pc:sldMk cId="448534378" sldId="4010"/>
            <ac:picMk id="37" creationId="{82522565-2C9E-E48F-C0E9-197782A05755}"/>
          </ac:picMkLst>
        </pc:picChg>
        <pc:picChg chg="add del mod">
          <ac:chgData name="Kristine Gjermestad" userId="S::kristinegje_hotmail.com#ext#@sintef.onmicrosoft.com::bbc39658-63c7-4242-a6a1-2077177b960f" providerId="AD" clId="Web-{3954A037-4FEB-2DB6-DC41-A721A69DE786}" dt="2025-10-17T07:31:27.646" v="347"/>
          <ac:picMkLst>
            <pc:docMk/>
            <pc:sldMk cId="448534378" sldId="4010"/>
            <ac:picMk id="45" creationId="{476AF65A-2BA5-D262-061A-0D27545B9895}"/>
          </ac:picMkLst>
        </pc:picChg>
        <pc:picChg chg="add del mod">
          <ac:chgData name="Kristine Gjermestad" userId="S::kristinegje_hotmail.com#ext#@sintef.onmicrosoft.com::bbc39658-63c7-4242-a6a1-2077177b960f" providerId="AD" clId="Web-{3954A037-4FEB-2DB6-DC41-A721A69DE786}" dt="2025-10-17T07:57:57.675" v="760"/>
          <ac:picMkLst>
            <pc:docMk/>
            <pc:sldMk cId="448534378" sldId="4010"/>
            <ac:picMk id="62" creationId="{DB6A77FE-BAE6-69C6-48FE-93B8BC6ECB07}"/>
          </ac:picMkLst>
        </pc:picChg>
        <pc:picChg chg="add del mod">
          <ac:chgData name="Kristine Gjermestad" userId="S::kristinegje_hotmail.com#ext#@sintef.onmicrosoft.com::bbc39658-63c7-4242-a6a1-2077177b960f" providerId="AD" clId="Web-{3954A037-4FEB-2DB6-DC41-A721A69DE786}" dt="2025-10-17T07:31:27.646" v="338"/>
          <ac:picMkLst>
            <pc:docMk/>
            <pc:sldMk cId="448534378" sldId="4010"/>
            <ac:picMk id="63" creationId="{FEAE242D-80D1-E064-9D3A-A8C844BF8A4E}"/>
          </ac:picMkLst>
        </pc:picChg>
        <pc:picChg chg="add del mod">
          <ac:chgData name="Kristine Gjermestad" userId="S::kristinegje_hotmail.com#ext#@sintef.onmicrosoft.com::bbc39658-63c7-4242-a6a1-2077177b960f" providerId="AD" clId="Web-{3954A037-4FEB-2DB6-DC41-A721A69DE786}" dt="2025-10-17T07:31:27.646" v="337"/>
          <ac:picMkLst>
            <pc:docMk/>
            <pc:sldMk cId="448534378" sldId="4010"/>
            <ac:picMk id="65" creationId="{C8AA9110-71C2-9482-70E3-653E9AF08085}"/>
          </ac:picMkLst>
        </pc:picChg>
        <pc:picChg chg="add del mod">
          <ac:chgData name="Kristine Gjermestad" userId="S::kristinegje_hotmail.com#ext#@sintef.onmicrosoft.com::bbc39658-63c7-4242-a6a1-2077177b960f" providerId="AD" clId="Web-{3954A037-4FEB-2DB6-DC41-A721A69DE786}" dt="2025-10-17T07:57:57.675" v="759"/>
          <ac:picMkLst>
            <pc:docMk/>
            <pc:sldMk cId="448534378" sldId="4010"/>
            <ac:picMk id="66" creationId="{25199913-98EC-D274-02CD-BF60B8404B10}"/>
          </ac:picMkLst>
        </pc:picChg>
        <pc:picChg chg="add del mod">
          <ac:chgData name="Kristine Gjermestad" userId="S::kristinegje_hotmail.com#ext#@sintef.onmicrosoft.com::bbc39658-63c7-4242-a6a1-2077177b960f" providerId="AD" clId="Web-{3954A037-4FEB-2DB6-DC41-A721A69DE786}" dt="2025-10-17T07:31:27.646" v="336"/>
          <ac:picMkLst>
            <pc:docMk/>
            <pc:sldMk cId="448534378" sldId="4010"/>
            <ac:picMk id="67" creationId="{076E7876-8ACA-659F-A01D-AC2917BEF580}"/>
          </ac:picMkLst>
        </pc:picChg>
        <pc:picChg chg="add del mod">
          <ac:chgData name="Kristine Gjermestad" userId="S::kristinegje_hotmail.com#ext#@sintef.onmicrosoft.com::bbc39658-63c7-4242-a6a1-2077177b960f" providerId="AD" clId="Web-{3954A037-4FEB-2DB6-DC41-A721A69DE786}" dt="2025-10-17T07:31:27.646" v="335"/>
          <ac:picMkLst>
            <pc:docMk/>
            <pc:sldMk cId="448534378" sldId="4010"/>
            <ac:picMk id="69" creationId="{C3B75DB9-19C3-82A8-3FCF-DCA8B2172FED}"/>
          </ac:picMkLst>
        </pc:picChg>
        <pc:picChg chg="add del mod">
          <ac:chgData name="Kristine Gjermestad" userId="S::kristinegje_hotmail.com#ext#@sintef.onmicrosoft.com::bbc39658-63c7-4242-a6a1-2077177b960f" providerId="AD" clId="Web-{3954A037-4FEB-2DB6-DC41-A721A69DE786}" dt="2025-10-17T07:31:27.646" v="334"/>
          <ac:picMkLst>
            <pc:docMk/>
            <pc:sldMk cId="448534378" sldId="4010"/>
            <ac:picMk id="71" creationId="{0FC33DB8-12D0-35EF-25C6-0B16A1508802}"/>
          </ac:picMkLst>
        </pc:picChg>
        <pc:picChg chg="add del mod">
          <ac:chgData name="Kristine Gjermestad" userId="S::kristinegje_hotmail.com#ext#@sintef.onmicrosoft.com::bbc39658-63c7-4242-a6a1-2077177b960f" providerId="AD" clId="Web-{3954A037-4FEB-2DB6-DC41-A721A69DE786}" dt="2025-10-17T07:57:57.675" v="747"/>
          <ac:picMkLst>
            <pc:docMk/>
            <pc:sldMk cId="448534378" sldId="4010"/>
            <ac:picMk id="93" creationId="{CDBA6D9C-49D5-5296-AD53-AE6B3E872257}"/>
          </ac:picMkLst>
        </pc:picChg>
        <pc:picChg chg="add del mod">
          <ac:chgData name="Kristine Gjermestad" userId="S::kristinegje_hotmail.com#ext#@sintef.onmicrosoft.com::bbc39658-63c7-4242-a6a1-2077177b960f" providerId="AD" clId="Web-{3954A037-4FEB-2DB6-DC41-A721A69DE786}" dt="2025-10-17T07:57:57.675" v="746"/>
          <ac:picMkLst>
            <pc:docMk/>
            <pc:sldMk cId="448534378" sldId="4010"/>
            <ac:picMk id="95" creationId="{C72D2CB1-12A7-BCD8-090E-DF5255B0BFBA}"/>
          </ac:picMkLst>
        </pc:picChg>
        <pc:picChg chg="add del mod">
          <ac:chgData name="Kristine Gjermestad" userId="S::kristinegje_hotmail.com#ext#@sintef.onmicrosoft.com::bbc39658-63c7-4242-a6a1-2077177b960f" providerId="AD" clId="Web-{3954A037-4FEB-2DB6-DC41-A721A69DE786}" dt="2025-10-17T07:57:57.675" v="745"/>
          <ac:picMkLst>
            <pc:docMk/>
            <pc:sldMk cId="448534378" sldId="4010"/>
            <ac:picMk id="97" creationId="{41F0F59C-67FD-ADA8-6AFF-24165FFCB501}"/>
          </ac:picMkLst>
        </pc:picChg>
        <pc:picChg chg="add del mod">
          <ac:chgData name="Kristine Gjermestad" userId="S::kristinegje_hotmail.com#ext#@sintef.onmicrosoft.com::bbc39658-63c7-4242-a6a1-2077177b960f" providerId="AD" clId="Web-{3954A037-4FEB-2DB6-DC41-A721A69DE786}" dt="2025-10-17T07:57:57.675" v="744"/>
          <ac:picMkLst>
            <pc:docMk/>
            <pc:sldMk cId="448534378" sldId="4010"/>
            <ac:picMk id="99" creationId="{EE02D21E-1800-CB0D-587C-6EDD1A8A3667}"/>
          </ac:picMkLst>
        </pc:picChg>
        <pc:picChg chg="add del mod">
          <ac:chgData name="Kristine Gjermestad" userId="S::kristinegje_hotmail.com#ext#@sintef.onmicrosoft.com::bbc39658-63c7-4242-a6a1-2077177b960f" providerId="AD" clId="Web-{3954A037-4FEB-2DB6-DC41-A721A69DE786}" dt="2025-10-17T07:57:57.675" v="743"/>
          <ac:picMkLst>
            <pc:docMk/>
            <pc:sldMk cId="448534378" sldId="4010"/>
            <ac:picMk id="101" creationId="{86B0C4B8-D398-0847-15AD-27B83DBD758C}"/>
          </ac:picMkLst>
        </pc:picChg>
        <pc:picChg chg="add del mod">
          <ac:chgData name="Kristine Gjermestad" userId="S::kristinegje_hotmail.com#ext#@sintef.onmicrosoft.com::bbc39658-63c7-4242-a6a1-2077177b960f" providerId="AD" clId="Web-{3954A037-4FEB-2DB6-DC41-A721A69DE786}" dt="2025-10-17T07:57:57.675" v="742"/>
          <ac:picMkLst>
            <pc:docMk/>
            <pc:sldMk cId="448534378" sldId="4010"/>
            <ac:picMk id="103" creationId="{54CDD2D3-4476-C6E1-19AC-36B80032C6EF}"/>
          </ac:picMkLst>
        </pc:picChg>
        <pc:picChg chg="add del mod">
          <ac:chgData name="Kristine Gjermestad" userId="S::kristinegje_hotmail.com#ext#@sintef.onmicrosoft.com::bbc39658-63c7-4242-a6a1-2077177b960f" providerId="AD" clId="Web-{3954A037-4FEB-2DB6-DC41-A721A69DE786}" dt="2025-10-17T07:57:57.675" v="741"/>
          <ac:picMkLst>
            <pc:docMk/>
            <pc:sldMk cId="448534378" sldId="4010"/>
            <ac:picMk id="105" creationId="{DA89C08B-F744-A516-0B9C-CF93171DA91F}"/>
          </ac:picMkLst>
        </pc:picChg>
        <pc:picChg chg="add mod">
          <ac:chgData name="Kristine Gjermestad" userId="S::kristinegje_hotmail.com#ext#@sintef.onmicrosoft.com::bbc39658-63c7-4242-a6a1-2077177b960f" providerId="AD" clId="Web-{3954A037-4FEB-2DB6-DC41-A721A69DE786}" dt="2025-10-17T07:58:38.284" v="953" actId="1076"/>
          <ac:picMkLst>
            <pc:docMk/>
            <pc:sldMk cId="448534378" sldId="4010"/>
            <ac:picMk id="125" creationId="{F152EDDF-6A8F-2761-DABA-228671B7BF09}"/>
          </ac:picMkLst>
        </pc:picChg>
        <pc:picChg chg="add mod">
          <ac:chgData name="Kristine Gjermestad" userId="S::kristinegje_hotmail.com#ext#@sintef.onmicrosoft.com::bbc39658-63c7-4242-a6a1-2077177b960f" providerId="AD" clId="Web-{3954A037-4FEB-2DB6-DC41-A721A69DE786}" dt="2025-10-17T07:58:38.300" v="954" actId="1076"/>
          <ac:picMkLst>
            <pc:docMk/>
            <pc:sldMk cId="448534378" sldId="4010"/>
            <ac:picMk id="127" creationId="{270831FC-AE89-DD58-CDA5-1FC39ADDE76E}"/>
          </ac:picMkLst>
        </pc:picChg>
        <pc:picChg chg="add mod">
          <ac:chgData name="Kristine Gjermestad" userId="S::kristinegje_hotmail.com#ext#@sintef.onmicrosoft.com::bbc39658-63c7-4242-a6a1-2077177b960f" providerId="AD" clId="Web-{3954A037-4FEB-2DB6-DC41-A721A69DE786}" dt="2025-10-17T07:58:38.472" v="966" actId="1076"/>
          <ac:picMkLst>
            <pc:docMk/>
            <pc:sldMk cId="448534378" sldId="4010"/>
            <ac:picMk id="151" creationId="{E3DBDF42-6A2B-738F-8CA2-7D88E6BCD83C}"/>
          </ac:picMkLst>
        </pc:picChg>
        <pc:picChg chg="add mod">
          <ac:chgData name="Kristine Gjermestad" userId="S::kristinegje_hotmail.com#ext#@sintef.onmicrosoft.com::bbc39658-63c7-4242-a6a1-2077177b960f" providerId="AD" clId="Web-{3954A037-4FEB-2DB6-DC41-A721A69DE786}" dt="2025-10-17T07:58:38.488" v="967" actId="1076"/>
          <ac:picMkLst>
            <pc:docMk/>
            <pc:sldMk cId="448534378" sldId="4010"/>
            <ac:picMk id="153" creationId="{29604014-CE8C-91A3-D73D-EB2B51DF5B2E}"/>
          </ac:picMkLst>
        </pc:picChg>
        <pc:picChg chg="add mod">
          <ac:chgData name="Kristine Gjermestad" userId="S::kristinegje_hotmail.com#ext#@sintef.onmicrosoft.com::bbc39658-63c7-4242-a6a1-2077177b960f" providerId="AD" clId="Web-{3954A037-4FEB-2DB6-DC41-A721A69DE786}" dt="2025-10-17T07:58:38.503" v="968" actId="1076"/>
          <ac:picMkLst>
            <pc:docMk/>
            <pc:sldMk cId="448534378" sldId="4010"/>
            <ac:picMk id="155" creationId="{EDAB9B33-75CB-8D95-BADA-F0222F711F43}"/>
          </ac:picMkLst>
        </pc:picChg>
        <pc:picChg chg="add mod">
          <ac:chgData name="Kristine Gjermestad" userId="S::kristinegje_hotmail.com#ext#@sintef.onmicrosoft.com::bbc39658-63c7-4242-a6a1-2077177b960f" providerId="AD" clId="Web-{3954A037-4FEB-2DB6-DC41-A721A69DE786}" dt="2025-10-17T07:58:38.503" v="969" actId="1076"/>
          <ac:picMkLst>
            <pc:docMk/>
            <pc:sldMk cId="448534378" sldId="4010"/>
            <ac:picMk id="157" creationId="{D8E5EB42-B086-2473-AD63-6733C819E871}"/>
          </ac:picMkLst>
        </pc:picChg>
        <pc:picChg chg="add mod">
          <ac:chgData name="Kristine Gjermestad" userId="S::kristinegje_hotmail.com#ext#@sintef.onmicrosoft.com::bbc39658-63c7-4242-a6a1-2077177b960f" providerId="AD" clId="Web-{3954A037-4FEB-2DB6-DC41-A721A69DE786}" dt="2025-10-17T07:58:38.519" v="970" actId="1076"/>
          <ac:picMkLst>
            <pc:docMk/>
            <pc:sldMk cId="448534378" sldId="4010"/>
            <ac:picMk id="159" creationId="{5F6CA477-18A1-8276-49DA-F901B254AB0D}"/>
          </ac:picMkLst>
        </pc:picChg>
        <pc:picChg chg="add mod">
          <ac:chgData name="Kristine Gjermestad" userId="S::kristinegje_hotmail.com#ext#@sintef.onmicrosoft.com::bbc39658-63c7-4242-a6a1-2077177b960f" providerId="AD" clId="Web-{3954A037-4FEB-2DB6-DC41-A721A69DE786}" dt="2025-10-17T07:58:38.534" v="971" actId="1076"/>
          <ac:picMkLst>
            <pc:docMk/>
            <pc:sldMk cId="448534378" sldId="4010"/>
            <ac:picMk id="161" creationId="{84B633F5-B59F-39FD-E6C3-FD7DD707B0D7}"/>
          </ac:picMkLst>
        </pc:picChg>
        <pc:picChg chg="add mod">
          <ac:chgData name="Kristine Gjermestad" userId="S::kristinegje_hotmail.com#ext#@sintef.onmicrosoft.com::bbc39658-63c7-4242-a6a1-2077177b960f" providerId="AD" clId="Web-{3954A037-4FEB-2DB6-DC41-A721A69DE786}" dt="2025-10-17T07:58:38.550" v="972" actId="1076"/>
          <ac:picMkLst>
            <pc:docMk/>
            <pc:sldMk cId="448534378" sldId="4010"/>
            <ac:picMk id="163" creationId="{1E7276DC-0A0F-51D5-D579-E1F73C8C2D92}"/>
          </ac:picMkLst>
        </pc:picChg>
        <pc:cxnChg chg="add del mod">
          <ac:chgData name="Kristine Gjermestad" userId="S::kristinegje_hotmail.com#ext#@sintef.onmicrosoft.com::bbc39658-63c7-4242-a6a1-2077177b960f" providerId="AD" clId="Web-{3954A037-4FEB-2DB6-DC41-A721A69DE786}" dt="2025-10-17T07:31:27.646" v="360"/>
          <ac:cxnSpMkLst>
            <pc:docMk/>
            <pc:sldMk cId="448534378" sldId="4010"/>
            <ac:cxnSpMk id="13" creationId="{600DCFB3-6D5C-4919-485E-1B0CF137926D}"/>
          </ac:cxnSpMkLst>
        </pc:cxnChg>
        <pc:cxnChg chg="add del mod">
          <ac:chgData name="Kristine Gjermestad" userId="S::kristinegje_hotmail.com#ext#@sintef.onmicrosoft.com::bbc39658-63c7-4242-a6a1-2077177b960f" providerId="AD" clId="Web-{3954A037-4FEB-2DB6-DC41-A721A69DE786}" dt="2025-10-17T07:31:27.646" v="357"/>
          <ac:cxnSpMkLst>
            <pc:docMk/>
            <pc:sldMk cId="448534378" sldId="4010"/>
            <ac:cxnSpMk id="19" creationId="{84467CCB-67AB-2EC3-7FE6-0578383B6C49}"/>
          </ac:cxnSpMkLst>
        </pc:cxnChg>
        <pc:cxnChg chg="add del mod">
          <ac:chgData name="Kristine Gjermestad" userId="S::kristinegje_hotmail.com#ext#@sintef.onmicrosoft.com::bbc39658-63c7-4242-a6a1-2077177b960f" providerId="AD" clId="Web-{3954A037-4FEB-2DB6-DC41-A721A69DE786}" dt="2025-10-17T07:57:57.690" v="768"/>
          <ac:cxnSpMkLst>
            <pc:docMk/>
            <pc:sldMk cId="448534378" sldId="4010"/>
            <ac:cxnSpMk id="27" creationId="{3F332B7B-D72B-141C-844C-1993A936B068}"/>
          </ac:cxnSpMkLst>
        </pc:cxnChg>
        <pc:cxnChg chg="add del mod">
          <ac:chgData name="Kristine Gjermestad" userId="S::kristinegje_hotmail.com#ext#@sintef.onmicrosoft.com::bbc39658-63c7-4242-a6a1-2077177b960f" providerId="AD" clId="Web-{3954A037-4FEB-2DB6-DC41-A721A69DE786}" dt="2025-10-17T07:31:27.646" v="354"/>
          <ac:cxnSpMkLst>
            <pc:docMk/>
            <pc:sldMk cId="448534378" sldId="4010"/>
            <ac:cxnSpMk id="28" creationId="{28C8D626-4132-6D52-FE80-A3E444FB45E2}"/>
          </ac:cxnSpMkLst>
        </pc:cxnChg>
        <pc:cxnChg chg="add del mod">
          <ac:chgData name="Kristine Gjermestad" userId="S::kristinegje_hotmail.com#ext#@sintef.onmicrosoft.com::bbc39658-63c7-4242-a6a1-2077177b960f" providerId="AD" clId="Web-{3954A037-4FEB-2DB6-DC41-A721A69DE786}" dt="2025-10-17T07:31:27.646" v="349"/>
          <ac:cxnSpMkLst>
            <pc:docMk/>
            <pc:sldMk cId="448534378" sldId="4010"/>
            <ac:cxnSpMk id="41" creationId="{ED00714C-72C6-C383-E4D4-63C42B1BFA2A}"/>
          </ac:cxnSpMkLst>
        </pc:cxnChg>
        <pc:cxnChg chg="add del mod">
          <ac:chgData name="Kristine Gjermestad" userId="S::kristinegje_hotmail.com#ext#@sintef.onmicrosoft.com::bbc39658-63c7-4242-a6a1-2077177b960f" providerId="AD" clId="Web-{3954A037-4FEB-2DB6-DC41-A721A69DE786}" dt="2025-10-17T07:57:57.675" v="765"/>
          <ac:cxnSpMkLst>
            <pc:docMk/>
            <pc:sldMk cId="448534378" sldId="4010"/>
            <ac:cxnSpMk id="42" creationId="{2B738505-9F39-4443-2DFF-89703E2A4E40}"/>
          </ac:cxnSpMkLst>
        </pc:cxnChg>
        <pc:cxnChg chg="add del mod">
          <ac:chgData name="Kristine Gjermestad" userId="S::kristinegje_hotmail.com#ext#@sintef.onmicrosoft.com::bbc39658-63c7-4242-a6a1-2077177b960f" providerId="AD" clId="Web-{3954A037-4FEB-2DB6-DC41-A721A69DE786}" dt="2025-10-17T07:31:27.646" v="345"/>
          <ac:cxnSpMkLst>
            <pc:docMk/>
            <pc:sldMk cId="448534378" sldId="4010"/>
            <ac:cxnSpMk id="49" creationId="{E438BEFC-2E1C-FC83-CCF1-73E395AE7C9D}"/>
          </ac:cxnSpMkLst>
        </pc:cxnChg>
        <pc:cxnChg chg="add del mod">
          <ac:chgData name="Kristine Gjermestad" userId="S::kristinegje_hotmail.com#ext#@sintef.onmicrosoft.com::bbc39658-63c7-4242-a6a1-2077177b960f" providerId="AD" clId="Web-{3954A037-4FEB-2DB6-DC41-A721A69DE786}" dt="2025-10-17T07:57:57.675" v="762"/>
          <ac:cxnSpMkLst>
            <pc:docMk/>
            <pc:sldMk cId="448534378" sldId="4010"/>
            <ac:cxnSpMk id="54" creationId="{65ACEAEF-6B54-D6A8-61E3-8D87CBA11668}"/>
          </ac:cxnSpMkLst>
        </pc:cxnChg>
        <pc:cxnChg chg="add del mod">
          <ac:chgData name="Kristine Gjermestad" userId="S::kristinegje_hotmail.com#ext#@sintef.onmicrosoft.com::bbc39658-63c7-4242-a6a1-2077177b960f" providerId="AD" clId="Web-{3954A037-4FEB-2DB6-DC41-A721A69DE786}" dt="2025-10-17T07:31:27.646" v="342"/>
          <ac:cxnSpMkLst>
            <pc:docMk/>
            <pc:sldMk cId="448534378" sldId="4010"/>
            <ac:cxnSpMk id="55" creationId="{A0DAE1C3-5598-3D27-35B4-7EBCD3DFFD51}"/>
          </ac:cxnSpMkLst>
        </pc:cxnChg>
        <pc:cxnChg chg="add del mod">
          <ac:chgData name="Kristine Gjermestad" userId="S::kristinegje_hotmail.com#ext#@sintef.onmicrosoft.com::bbc39658-63c7-4242-a6a1-2077177b960f" providerId="AD" clId="Web-{3954A037-4FEB-2DB6-DC41-A721A69DE786}" dt="2025-10-17T07:57:57.675" v="757"/>
          <ac:cxnSpMkLst>
            <pc:docMk/>
            <pc:sldMk cId="448534378" sldId="4010"/>
            <ac:cxnSpMk id="73" creationId="{4990A3F1-CC73-2AA1-F61C-8B4C6A5AA1FE}"/>
          </ac:cxnSpMkLst>
        </pc:cxnChg>
        <pc:cxnChg chg="add del mod">
          <ac:chgData name="Kristine Gjermestad" userId="S::kristinegje_hotmail.com#ext#@sintef.onmicrosoft.com::bbc39658-63c7-4242-a6a1-2077177b960f" providerId="AD" clId="Web-{3954A037-4FEB-2DB6-DC41-A721A69DE786}" dt="2025-10-17T07:57:57.675" v="754"/>
          <ac:cxnSpMkLst>
            <pc:docMk/>
            <pc:sldMk cId="448534378" sldId="4010"/>
            <ac:cxnSpMk id="79" creationId="{15C8B249-1FA3-B2B1-3C93-B38B56D3874E}"/>
          </ac:cxnSpMkLst>
        </pc:cxnChg>
        <pc:cxnChg chg="add del mod">
          <ac:chgData name="Kristine Gjermestad" userId="S::kristinegje_hotmail.com#ext#@sintef.onmicrosoft.com::bbc39658-63c7-4242-a6a1-2077177b960f" providerId="AD" clId="Web-{3954A037-4FEB-2DB6-DC41-A721A69DE786}" dt="2025-10-17T07:57:57.675" v="751"/>
          <ac:cxnSpMkLst>
            <pc:docMk/>
            <pc:sldMk cId="448534378" sldId="4010"/>
            <ac:cxnSpMk id="85" creationId="{00167327-6D13-6092-49D5-F5AB89350733}"/>
          </ac:cxnSpMkLst>
        </pc:cxnChg>
        <pc:cxnChg chg="add mod">
          <ac:chgData name="Kristine Gjermestad" userId="S::kristinegje_hotmail.com#ext#@sintef.onmicrosoft.com::bbc39658-63c7-4242-a6a1-2077177b960f" providerId="AD" clId="Web-{3954A037-4FEB-2DB6-DC41-A721A69DE786}" dt="2025-10-17T07:58:38.159" v="945" actId="1076"/>
          <ac:cxnSpMkLst>
            <pc:docMk/>
            <pc:sldMk cId="448534378" sldId="4010"/>
            <ac:cxnSpMk id="109" creationId="{9CB7926C-B248-BDC2-FA27-B9C656B126EB}"/>
          </ac:cxnSpMkLst>
        </pc:cxnChg>
        <pc:cxnChg chg="add mod">
          <ac:chgData name="Kristine Gjermestad" userId="S::kristinegje_hotmail.com#ext#@sintef.onmicrosoft.com::bbc39658-63c7-4242-a6a1-2077177b960f" providerId="AD" clId="Web-{3954A037-4FEB-2DB6-DC41-A721A69DE786}" dt="2025-10-17T07:58:38.206" v="948" actId="1076"/>
          <ac:cxnSpMkLst>
            <pc:docMk/>
            <pc:sldMk cId="448534378" sldId="4010"/>
            <ac:cxnSpMk id="115" creationId="{EB8262D7-3D2D-2172-7B8F-1353255EB6F9}"/>
          </ac:cxnSpMkLst>
        </pc:cxnChg>
        <pc:cxnChg chg="add mod">
          <ac:chgData name="Kristine Gjermestad" userId="S::kristinegje_hotmail.com#ext#@sintef.onmicrosoft.com::bbc39658-63c7-4242-a6a1-2077177b960f" providerId="AD" clId="Web-{3954A037-4FEB-2DB6-DC41-A721A69DE786}" dt="2025-10-17T07:58:38.253" v="951" actId="1076"/>
          <ac:cxnSpMkLst>
            <pc:docMk/>
            <pc:sldMk cId="448534378" sldId="4010"/>
            <ac:cxnSpMk id="121" creationId="{FC2CC9A2-DC89-58FD-2E3F-AEED005E3D35}"/>
          </ac:cxnSpMkLst>
        </pc:cxnChg>
        <pc:cxnChg chg="add mod">
          <ac:chgData name="Kristine Gjermestad" userId="S::kristinegje_hotmail.com#ext#@sintef.onmicrosoft.com::bbc39658-63c7-4242-a6a1-2077177b960f" providerId="AD" clId="Web-{3954A037-4FEB-2DB6-DC41-A721A69DE786}" dt="2025-10-17T07:58:38.316" v="956" actId="1076"/>
          <ac:cxnSpMkLst>
            <pc:docMk/>
            <pc:sldMk cId="448534378" sldId="4010"/>
            <ac:cxnSpMk id="131" creationId="{92835A3F-ECDE-F5DD-238E-6A00EDB077CA}"/>
          </ac:cxnSpMkLst>
        </pc:cxnChg>
        <pc:cxnChg chg="add mod">
          <ac:chgData name="Kristine Gjermestad" userId="S::kristinegje_hotmail.com#ext#@sintef.onmicrosoft.com::bbc39658-63c7-4242-a6a1-2077177b960f" providerId="AD" clId="Web-{3954A037-4FEB-2DB6-DC41-A721A69DE786}" dt="2025-10-17T07:58:38.363" v="959" actId="1076"/>
          <ac:cxnSpMkLst>
            <pc:docMk/>
            <pc:sldMk cId="448534378" sldId="4010"/>
            <ac:cxnSpMk id="137" creationId="{1D3A4467-441A-65FF-7A8B-0B0116F7FB30}"/>
          </ac:cxnSpMkLst>
        </pc:cxnChg>
        <pc:cxnChg chg="add mod">
          <ac:chgData name="Kristine Gjermestad" userId="S::kristinegje_hotmail.com#ext#@sintef.onmicrosoft.com::bbc39658-63c7-4242-a6a1-2077177b960f" providerId="AD" clId="Web-{3954A037-4FEB-2DB6-DC41-A721A69DE786}" dt="2025-10-17T07:58:38.409" v="962" actId="1076"/>
          <ac:cxnSpMkLst>
            <pc:docMk/>
            <pc:sldMk cId="448534378" sldId="4010"/>
            <ac:cxnSpMk id="143" creationId="{C1746675-1A5E-B304-2A3C-36D66517AF81}"/>
          </ac:cxnSpMkLst>
        </pc:cxnChg>
      </pc:sldChg>
      <pc:sldChg chg="addSp delSp modSp ord">
        <pc:chgData name="Kristine Gjermestad" userId="S::kristinegje_hotmail.com#ext#@sintef.onmicrosoft.com::bbc39658-63c7-4242-a6a1-2077177b960f" providerId="AD" clId="Web-{3954A037-4FEB-2DB6-DC41-A721A69DE786}" dt="2025-10-17T08:23:25.745" v="1019"/>
        <pc:sldMkLst>
          <pc:docMk/>
          <pc:sldMk cId="2148119026" sldId="4011"/>
        </pc:sldMkLst>
        <pc:spChg chg="mod">
          <ac:chgData name="Kristine Gjermestad" userId="S::kristinegje_hotmail.com#ext#@sintef.onmicrosoft.com::bbc39658-63c7-4242-a6a1-2077177b960f" providerId="AD" clId="Web-{3954A037-4FEB-2DB6-DC41-A721A69DE786}" dt="2025-10-17T08:12:10.690" v="992" actId="20577"/>
          <ac:spMkLst>
            <pc:docMk/>
            <pc:sldMk cId="2148119026" sldId="4011"/>
            <ac:spMk id="2" creationId="{089C97ED-845C-30B0-DEE1-302197593FFF}"/>
          </ac:spMkLst>
        </pc:spChg>
        <pc:spChg chg="mod">
          <ac:chgData name="Kristine Gjermestad" userId="S::kristinegje_hotmail.com#ext#@sintef.onmicrosoft.com::bbc39658-63c7-4242-a6a1-2077177b960f" providerId="AD" clId="Web-{3954A037-4FEB-2DB6-DC41-A721A69DE786}" dt="2025-10-17T07:45:37.295" v="525" actId="14100"/>
          <ac:spMkLst>
            <pc:docMk/>
            <pc:sldMk cId="2148119026" sldId="4011"/>
            <ac:spMk id="4" creationId="{931125D0-7A9A-7687-DA52-CC0AE48AF3AA}"/>
          </ac:spMkLst>
        </pc:spChg>
        <pc:spChg chg="mod">
          <ac:chgData name="Kristine Gjermestad" userId="S::kristinegje_hotmail.com#ext#@sintef.onmicrosoft.com::bbc39658-63c7-4242-a6a1-2077177b960f" providerId="AD" clId="Web-{3954A037-4FEB-2DB6-DC41-A721A69DE786}" dt="2025-10-17T07:55:32.392" v="708"/>
          <ac:spMkLst>
            <pc:docMk/>
            <pc:sldMk cId="2148119026" sldId="4011"/>
            <ac:spMk id="48" creationId="{2026DB0C-FD99-84E6-1F9A-8AF0FEF57F26}"/>
          </ac:spMkLst>
        </pc:spChg>
        <pc:spChg chg="del">
          <ac:chgData name="Kristine Gjermestad" userId="S::kristinegje_hotmail.com#ext#@sintef.onmicrosoft.com::bbc39658-63c7-4242-a6a1-2077177b960f" providerId="AD" clId="Web-{3954A037-4FEB-2DB6-DC41-A721A69DE786}" dt="2025-10-16T13:19:47.578" v="48"/>
          <ac:spMkLst>
            <pc:docMk/>
            <pc:sldMk cId="2148119026" sldId="4011"/>
            <ac:spMk id="49" creationId="{AFE3E806-04D2-A6C5-B2BF-4AA7002648AE}"/>
          </ac:spMkLst>
        </pc:spChg>
        <pc:spChg chg="del">
          <ac:chgData name="Kristine Gjermestad" userId="S::kristinegje_hotmail.com#ext#@sintef.onmicrosoft.com::bbc39658-63c7-4242-a6a1-2077177b960f" providerId="AD" clId="Web-{3954A037-4FEB-2DB6-DC41-A721A69DE786}" dt="2025-10-16T13:19:47.578" v="47"/>
          <ac:spMkLst>
            <pc:docMk/>
            <pc:sldMk cId="2148119026" sldId="4011"/>
            <ac:spMk id="50" creationId="{F5A9CC82-1B6B-B4C4-6230-2ABD5CDFD142}"/>
          </ac:spMkLst>
        </pc:spChg>
        <pc:spChg chg="del">
          <ac:chgData name="Kristine Gjermestad" userId="S::kristinegje_hotmail.com#ext#@sintef.onmicrosoft.com::bbc39658-63c7-4242-a6a1-2077177b960f" providerId="AD" clId="Web-{3954A037-4FEB-2DB6-DC41-A721A69DE786}" dt="2025-10-16T13:19:47.578" v="46"/>
          <ac:spMkLst>
            <pc:docMk/>
            <pc:sldMk cId="2148119026" sldId="4011"/>
            <ac:spMk id="51" creationId="{F1FC6C12-4873-9602-61F5-F1019F578560}"/>
          </ac:spMkLst>
        </pc:spChg>
        <pc:spChg chg="del">
          <ac:chgData name="Kristine Gjermestad" userId="S::kristinegje_hotmail.com#ext#@sintef.onmicrosoft.com::bbc39658-63c7-4242-a6a1-2077177b960f" providerId="AD" clId="Web-{3954A037-4FEB-2DB6-DC41-A721A69DE786}" dt="2025-10-16T13:19:47.578" v="43"/>
          <ac:spMkLst>
            <pc:docMk/>
            <pc:sldMk cId="2148119026" sldId="4011"/>
            <ac:spMk id="62" creationId="{12BB4E71-51CB-BBEE-F533-495213A1B930}"/>
          </ac:spMkLst>
        </pc:spChg>
        <pc:spChg chg="del">
          <ac:chgData name="Kristine Gjermestad" userId="S::kristinegje_hotmail.com#ext#@sintef.onmicrosoft.com::bbc39658-63c7-4242-a6a1-2077177b960f" providerId="AD" clId="Web-{3954A037-4FEB-2DB6-DC41-A721A69DE786}" dt="2025-10-16T13:19:47.578" v="40"/>
          <ac:spMkLst>
            <pc:docMk/>
            <pc:sldMk cId="2148119026" sldId="4011"/>
            <ac:spMk id="65" creationId="{A26B0BD8-3987-E388-D9FA-33126FC6D23E}"/>
          </ac:spMkLst>
        </pc:spChg>
        <pc:spChg chg="mod">
          <ac:chgData name="Kristine Gjermestad" userId="S::kristinegje_hotmail.com#ext#@sintef.onmicrosoft.com::bbc39658-63c7-4242-a6a1-2077177b960f" providerId="AD" clId="Web-{3954A037-4FEB-2DB6-DC41-A721A69DE786}" dt="2025-10-17T08:20:34.942" v="1018" actId="1076"/>
          <ac:spMkLst>
            <pc:docMk/>
            <pc:sldMk cId="2148119026" sldId="4011"/>
            <ac:spMk id="66" creationId="{98F61DFF-4C5E-B4FF-1FEE-F071E032AF97}"/>
          </ac:spMkLst>
        </pc:spChg>
        <pc:spChg chg="del">
          <ac:chgData name="Kristine Gjermestad" userId="S::kristinegje_hotmail.com#ext#@sintef.onmicrosoft.com::bbc39658-63c7-4242-a6a1-2077177b960f" providerId="AD" clId="Web-{3954A037-4FEB-2DB6-DC41-A721A69DE786}" dt="2025-10-16T13:19:47.578" v="39"/>
          <ac:spMkLst>
            <pc:docMk/>
            <pc:sldMk cId="2148119026" sldId="4011"/>
            <ac:spMk id="67" creationId="{AFC4FE3D-02CA-D420-ABE5-42175FB3493D}"/>
          </ac:spMkLst>
        </pc:spChg>
        <pc:spChg chg="del">
          <ac:chgData name="Kristine Gjermestad" userId="S::kristinegje_hotmail.com#ext#@sintef.onmicrosoft.com::bbc39658-63c7-4242-a6a1-2077177b960f" providerId="AD" clId="Web-{3954A037-4FEB-2DB6-DC41-A721A69DE786}" dt="2025-10-16T13:19:47.578" v="32"/>
          <ac:spMkLst>
            <pc:docMk/>
            <pc:sldMk cId="2148119026" sldId="4011"/>
            <ac:spMk id="78" creationId="{835A8C35-D6E4-0801-A5E1-C09E9D3B30A7}"/>
          </ac:spMkLst>
        </pc:spChg>
        <pc:spChg chg="del">
          <ac:chgData name="Kristine Gjermestad" userId="S::kristinegje_hotmail.com#ext#@sintef.onmicrosoft.com::bbc39658-63c7-4242-a6a1-2077177b960f" providerId="AD" clId="Web-{3954A037-4FEB-2DB6-DC41-A721A69DE786}" dt="2025-10-16T13:19:47.578" v="31"/>
          <ac:spMkLst>
            <pc:docMk/>
            <pc:sldMk cId="2148119026" sldId="4011"/>
            <ac:spMk id="79" creationId="{1858F2E6-F0F5-1F3B-AA92-10F09B80D94E}"/>
          </ac:spMkLst>
        </pc:spChg>
        <pc:spChg chg="del">
          <ac:chgData name="Kristine Gjermestad" userId="S::kristinegje_hotmail.com#ext#@sintef.onmicrosoft.com::bbc39658-63c7-4242-a6a1-2077177b960f" providerId="AD" clId="Web-{3954A037-4FEB-2DB6-DC41-A721A69DE786}" dt="2025-10-16T13:19:47.578" v="30"/>
          <ac:spMkLst>
            <pc:docMk/>
            <pc:sldMk cId="2148119026" sldId="4011"/>
            <ac:spMk id="80" creationId="{01E11FB1-9671-E26F-94D5-0D2F2B741209}"/>
          </ac:spMkLst>
        </pc:spChg>
        <pc:spChg chg="mod">
          <ac:chgData name="Kristine Gjermestad" userId="S::kristinegje_hotmail.com#ext#@sintef.onmicrosoft.com::bbc39658-63c7-4242-a6a1-2077177b960f" providerId="AD" clId="Web-{3954A037-4FEB-2DB6-DC41-A721A69DE786}" dt="2025-10-17T07:47:45.208" v="594" actId="1076"/>
          <ac:spMkLst>
            <pc:docMk/>
            <pc:sldMk cId="2148119026" sldId="4011"/>
            <ac:spMk id="128" creationId="{9A25005E-6C4D-DBD6-A32E-38A55E34BADB}"/>
          </ac:spMkLst>
        </pc:spChg>
        <pc:spChg chg="mod">
          <ac:chgData name="Kristine Gjermestad" userId="S::kristinegje_hotmail.com#ext#@sintef.onmicrosoft.com::bbc39658-63c7-4242-a6a1-2077177b960f" providerId="AD" clId="Web-{3954A037-4FEB-2DB6-DC41-A721A69DE786}" dt="2025-10-17T07:47:45.239" v="596" actId="1076"/>
          <ac:spMkLst>
            <pc:docMk/>
            <pc:sldMk cId="2148119026" sldId="4011"/>
            <ac:spMk id="130" creationId="{432AB3E5-EDEA-57D4-1B8D-738F70D0265E}"/>
          </ac:spMkLst>
        </pc:spChg>
        <pc:spChg chg="mod">
          <ac:chgData name="Kristine Gjermestad" userId="S::kristinegje_hotmail.com#ext#@sintef.onmicrosoft.com::bbc39658-63c7-4242-a6a1-2077177b960f" providerId="AD" clId="Web-{3954A037-4FEB-2DB6-DC41-A721A69DE786}" dt="2025-10-17T07:47:45.255" v="597" actId="1076"/>
          <ac:spMkLst>
            <pc:docMk/>
            <pc:sldMk cId="2148119026" sldId="4011"/>
            <ac:spMk id="135" creationId="{6813F050-48CD-422D-7ACD-145D81932D6F}"/>
          </ac:spMkLst>
        </pc:spChg>
        <pc:spChg chg="mod">
          <ac:chgData name="Kristine Gjermestad" userId="S::kristinegje_hotmail.com#ext#@sintef.onmicrosoft.com::bbc39658-63c7-4242-a6a1-2077177b960f" providerId="AD" clId="Web-{3954A037-4FEB-2DB6-DC41-A721A69DE786}" dt="2025-10-17T07:47:45.286" v="599" actId="1076"/>
          <ac:spMkLst>
            <pc:docMk/>
            <pc:sldMk cId="2148119026" sldId="4011"/>
            <ac:spMk id="137" creationId="{78A5A5F1-B621-585E-B635-F3C1F5EE0A85}"/>
          </ac:spMkLst>
        </pc:spChg>
        <pc:spChg chg="mod">
          <ac:chgData name="Kristine Gjermestad" userId="S::kristinegje_hotmail.com#ext#@sintef.onmicrosoft.com::bbc39658-63c7-4242-a6a1-2077177b960f" providerId="AD" clId="Web-{3954A037-4FEB-2DB6-DC41-A721A69DE786}" dt="2025-10-17T07:47:45.302" v="600" actId="1076"/>
          <ac:spMkLst>
            <pc:docMk/>
            <pc:sldMk cId="2148119026" sldId="4011"/>
            <ac:spMk id="142" creationId="{8939E59B-DE85-1C7B-10D9-CE22AC9660F4}"/>
          </ac:spMkLst>
        </pc:spChg>
        <pc:spChg chg="mod">
          <ac:chgData name="Kristine Gjermestad" userId="S::kristinegje_hotmail.com#ext#@sintef.onmicrosoft.com::bbc39658-63c7-4242-a6a1-2077177b960f" providerId="AD" clId="Web-{3954A037-4FEB-2DB6-DC41-A721A69DE786}" dt="2025-10-17T07:47:45.318" v="602" actId="1076"/>
          <ac:spMkLst>
            <pc:docMk/>
            <pc:sldMk cId="2148119026" sldId="4011"/>
            <ac:spMk id="144" creationId="{91694516-300F-6111-84DD-C31F091291E4}"/>
          </ac:spMkLst>
        </pc:spChg>
        <pc:spChg chg="mod">
          <ac:chgData name="Kristine Gjermestad" userId="S::kristinegje_hotmail.com#ext#@sintef.onmicrosoft.com::bbc39658-63c7-4242-a6a1-2077177b960f" providerId="AD" clId="Web-{3954A037-4FEB-2DB6-DC41-A721A69DE786}" dt="2025-10-17T07:47:45.364" v="605" actId="1076"/>
          <ac:spMkLst>
            <pc:docMk/>
            <pc:sldMk cId="2148119026" sldId="4011"/>
            <ac:spMk id="149" creationId="{8D64B79F-F967-8077-EB95-9CF0E3258BA1}"/>
          </ac:spMkLst>
        </pc:spChg>
        <pc:spChg chg="mod">
          <ac:chgData name="Kristine Gjermestad" userId="S::kristinegje_hotmail.com#ext#@sintef.onmicrosoft.com::bbc39658-63c7-4242-a6a1-2077177b960f" providerId="AD" clId="Web-{3954A037-4FEB-2DB6-DC41-A721A69DE786}" dt="2025-10-17T07:47:45.380" v="607" actId="1076"/>
          <ac:spMkLst>
            <pc:docMk/>
            <pc:sldMk cId="2148119026" sldId="4011"/>
            <ac:spMk id="151" creationId="{8EF6BB0A-F6D6-13D4-0B9F-EC2B4566F6CF}"/>
          </ac:spMkLst>
        </pc:spChg>
        <pc:spChg chg="mod">
          <ac:chgData name="Kristine Gjermestad" userId="S::kristinegje_hotmail.com#ext#@sintef.onmicrosoft.com::bbc39658-63c7-4242-a6a1-2077177b960f" providerId="AD" clId="Web-{3954A037-4FEB-2DB6-DC41-A721A69DE786}" dt="2025-10-17T07:47:45.396" v="608" actId="1076"/>
          <ac:spMkLst>
            <pc:docMk/>
            <pc:sldMk cId="2148119026" sldId="4011"/>
            <ac:spMk id="158" creationId="{D127E96B-B918-2786-9E5B-1F04C90CA456}"/>
          </ac:spMkLst>
        </pc:spChg>
        <pc:spChg chg="mod">
          <ac:chgData name="Kristine Gjermestad" userId="S::kristinegje_hotmail.com#ext#@sintef.onmicrosoft.com::bbc39658-63c7-4242-a6a1-2077177b960f" providerId="AD" clId="Web-{3954A037-4FEB-2DB6-DC41-A721A69DE786}" dt="2025-10-17T07:47:45.427" v="610" actId="1076"/>
          <ac:spMkLst>
            <pc:docMk/>
            <pc:sldMk cId="2148119026" sldId="4011"/>
            <ac:spMk id="160" creationId="{D3B4C3AC-9D48-4F86-9ED1-9853BC30DB51}"/>
          </ac:spMkLst>
        </pc:spChg>
        <pc:spChg chg="mod">
          <ac:chgData name="Kristine Gjermestad" userId="S::kristinegje_hotmail.com#ext#@sintef.onmicrosoft.com::bbc39658-63c7-4242-a6a1-2077177b960f" providerId="AD" clId="Web-{3954A037-4FEB-2DB6-DC41-A721A69DE786}" dt="2025-10-17T07:47:45.443" v="611" actId="1076"/>
          <ac:spMkLst>
            <pc:docMk/>
            <pc:sldMk cId="2148119026" sldId="4011"/>
            <ac:spMk id="161" creationId="{9FAA230F-6F11-8891-4A74-BC0E3C2A6628}"/>
          </ac:spMkLst>
        </pc:spChg>
        <pc:spChg chg="mod">
          <ac:chgData name="Kristine Gjermestad" userId="S::kristinegje_hotmail.com#ext#@sintef.onmicrosoft.com::bbc39658-63c7-4242-a6a1-2077177b960f" providerId="AD" clId="Web-{3954A037-4FEB-2DB6-DC41-A721A69DE786}" dt="2025-10-17T07:47:45.458" v="613" actId="1076"/>
          <ac:spMkLst>
            <pc:docMk/>
            <pc:sldMk cId="2148119026" sldId="4011"/>
            <ac:spMk id="163" creationId="{26F57EFF-5ADE-0DF6-26B4-AA1094E4297E}"/>
          </ac:spMkLst>
        </pc:spChg>
        <pc:spChg chg="mod">
          <ac:chgData name="Kristine Gjermestad" userId="S::kristinegje_hotmail.com#ext#@sintef.onmicrosoft.com::bbc39658-63c7-4242-a6a1-2077177b960f" providerId="AD" clId="Web-{3954A037-4FEB-2DB6-DC41-A721A69DE786}" dt="2025-10-17T07:47:45.474" v="614" actId="1076"/>
          <ac:spMkLst>
            <pc:docMk/>
            <pc:sldMk cId="2148119026" sldId="4011"/>
            <ac:spMk id="164" creationId="{13B01477-F34E-6CAF-E39B-FC834F8C949A}"/>
          </ac:spMkLst>
        </pc:spChg>
        <pc:spChg chg="mod">
          <ac:chgData name="Kristine Gjermestad" userId="S::kristinegje_hotmail.com#ext#@sintef.onmicrosoft.com::bbc39658-63c7-4242-a6a1-2077177b960f" providerId="AD" clId="Web-{3954A037-4FEB-2DB6-DC41-A721A69DE786}" dt="2025-10-17T07:47:45.489" v="615" actId="1076"/>
          <ac:spMkLst>
            <pc:docMk/>
            <pc:sldMk cId="2148119026" sldId="4011"/>
            <ac:spMk id="166" creationId="{9902A676-8926-5FA3-34E7-593A84BA1B2F}"/>
          </ac:spMkLst>
        </pc:spChg>
        <pc:grpChg chg="del">
          <ac:chgData name="Kristine Gjermestad" userId="S::kristinegje_hotmail.com#ext#@sintef.onmicrosoft.com::bbc39658-63c7-4242-a6a1-2077177b960f" providerId="AD" clId="Web-{3954A037-4FEB-2DB6-DC41-A721A69DE786}" dt="2025-10-16T13:19:47.578" v="15"/>
          <ac:grpSpMkLst>
            <pc:docMk/>
            <pc:sldMk cId="2148119026" sldId="4011"/>
            <ac:grpSpMk id="95" creationId="{044D3C29-772C-48A7-DD25-2C2D53D7B352}"/>
          </ac:grpSpMkLst>
        </pc:grpChg>
        <pc:grpChg chg="del">
          <ac:chgData name="Kristine Gjermestad" userId="S::kristinegje_hotmail.com#ext#@sintef.onmicrosoft.com::bbc39658-63c7-4242-a6a1-2077177b960f" providerId="AD" clId="Web-{3954A037-4FEB-2DB6-DC41-A721A69DE786}" dt="2025-10-16T13:19:47.562" v="3"/>
          <ac:grpSpMkLst>
            <pc:docMk/>
            <pc:sldMk cId="2148119026" sldId="4011"/>
            <ac:grpSpMk id="109" creationId="{4B66AC33-3926-0C2B-DC41-672B48E0EC4D}"/>
          </ac:grpSpMkLst>
        </pc:grpChg>
        <pc:grpChg chg="del">
          <ac:chgData name="Kristine Gjermestad" userId="S::kristinegje_hotmail.com#ext#@sintef.onmicrosoft.com::bbc39658-63c7-4242-a6a1-2077177b960f" providerId="AD" clId="Web-{3954A037-4FEB-2DB6-DC41-A721A69DE786}" dt="2025-10-16T13:19:47.562" v="2"/>
          <ac:grpSpMkLst>
            <pc:docMk/>
            <pc:sldMk cId="2148119026" sldId="4011"/>
            <ac:grpSpMk id="112" creationId="{09BE3424-8567-E788-9927-ABFE704EE5C9}"/>
          </ac:grpSpMkLst>
        </pc:grpChg>
        <pc:grpChg chg="del">
          <ac:chgData name="Kristine Gjermestad" userId="S::kristinegje_hotmail.com#ext#@sintef.onmicrosoft.com::bbc39658-63c7-4242-a6a1-2077177b960f" providerId="AD" clId="Web-{3954A037-4FEB-2DB6-DC41-A721A69DE786}" dt="2025-10-16T13:19:47.562" v="1"/>
          <ac:grpSpMkLst>
            <pc:docMk/>
            <pc:sldMk cId="2148119026" sldId="4011"/>
            <ac:grpSpMk id="115" creationId="{1D6D1671-482B-1C45-EF16-B484E01127F5}"/>
          </ac:grpSpMkLst>
        </pc:grpChg>
        <pc:grpChg chg="del">
          <ac:chgData name="Kristine Gjermestad" userId="S::kristinegje_hotmail.com#ext#@sintef.onmicrosoft.com::bbc39658-63c7-4242-a6a1-2077177b960f" providerId="AD" clId="Web-{3954A037-4FEB-2DB6-DC41-A721A69DE786}" dt="2025-10-16T13:19:47.562" v="0"/>
          <ac:grpSpMkLst>
            <pc:docMk/>
            <pc:sldMk cId="2148119026" sldId="4011"/>
            <ac:grpSpMk id="118" creationId="{2B05BA5A-4864-03C4-C9AD-B93A213F57EF}"/>
          </ac:grpSpMkLst>
        </pc:grpChg>
        <pc:picChg chg="add mod">
          <ac:chgData name="Kristine Gjermestad" userId="S::kristinegje_hotmail.com#ext#@sintef.onmicrosoft.com::bbc39658-63c7-4242-a6a1-2077177b960f" providerId="AD" clId="Web-{3954A037-4FEB-2DB6-DC41-A721A69DE786}" dt="2025-10-17T07:47:45.521" v="617" actId="1076"/>
          <ac:picMkLst>
            <pc:docMk/>
            <pc:sldMk cId="2148119026" sldId="4011"/>
            <ac:picMk id="5" creationId="{C4E88A73-235A-AE5D-2D7E-8F9783C5A318}"/>
          </ac:picMkLst>
        </pc:picChg>
        <pc:picChg chg="add mod">
          <ac:chgData name="Kristine Gjermestad" userId="S::kristinegje_hotmail.com#ext#@sintef.onmicrosoft.com::bbc39658-63c7-4242-a6a1-2077177b960f" providerId="AD" clId="Web-{3954A037-4FEB-2DB6-DC41-A721A69DE786}" dt="2025-10-17T07:47:45.521" v="618" actId="1076"/>
          <ac:picMkLst>
            <pc:docMk/>
            <pc:sldMk cId="2148119026" sldId="4011"/>
            <ac:picMk id="7" creationId="{13607677-9D9E-9F54-F98F-19E3105BCDD9}"/>
          </ac:picMkLst>
        </pc:picChg>
        <pc:picChg chg="add mod">
          <ac:chgData name="Kristine Gjermestad" userId="S::kristinegje_hotmail.com#ext#@sintef.onmicrosoft.com::bbc39658-63c7-4242-a6a1-2077177b960f" providerId="AD" clId="Web-{3954A037-4FEB-2DB6-DC41-A721A69DE786}" dt="2025-10-17T07:47:45.536" v="619" actId="1076"/>
          <ac:picMkLst>
            <pc:docMk/>
            <pc:sldMk cId="2148119026" sldId="4011"/>
            <ac:picMk id="8" creationId="{B3B82CA8-0591-478A-64B6-A4E4855EE000}"/>
          </ac:picMkLst>
        </pc:picChg>
        <pc:picChg chg="add mod">
          <ac:chgData name="Kristine Gjermestad" userId="S::kristinegje_hotmail.com#ext#@sintef.onmicrosoft.com::bbc39658-63c7-4242-a6a1-2077177b960f" providerId="AD" clId="Web-{3954A037-4FEB-2DB6-DC41-A721A69DE786}" dt="2025-10-17T07:47:45.552" v="620" actId="1076"/>
          <ac:picMkLst>
            <pc:docMk/>
            <pc:sldMk cId="2148119026" sldId="4011"/>
            <ac:picMk id="9" creationId="{9447DE58-3CC6-E3BA-C3DD-7AB8B6207A09}"/>
          </ac:picMkLst>
        </pc:picChg>
        <pc:picChg chg="add mod">
          <ac:chgData name="Kristine Gjermestad" userId="S::kristinegje_hotmail.com#ext#@sintef.onmicrosoft.com::bbc39658-63c7-4242-a6a1-2077177b960f" providerId="AD" clId="Web-{3954A037-4FEB-2DB6-DC41-A721A69DE786}" dt="2025-10-17T07:47:45.552" v="621" actId="1076"/>
          <ac:picMkLst>
            <pc:docMk/>
            <pc:sldMk cId="2148119026" sldId="4011"/>
            <ac:picMk id="11" creationId="{2316218A-C0A2-57BA-4084-16F3FC8E55D9}"/>
          </ac:picMkLst>
        </pc:picChg>
        <pc:picChg chg="add mod">
          <ac:chgData name="Kristine Gjermestad" userId="S::kristinegje_hotmail.com#ext#@sintef.onmicrosoft.com::bbc39658-63c7-4242-a6a1-2077177b960f" providerId="AD" clId="Web-{3954A037-4FEB-2DB6-DC41-A721A69DE786}" dt="2025-10-17T07:47:45.568" v="622" actId="1076"/>
          <ac:picMkLst>
            <pc:docMk/>
            <pc:sldMk cId="2148119026" sldId="4011"/>
            <ac:picMk id="13" creationId="{778AF533-E87B-A9FC-CABB-038D328BEFED}"/>
          </ac:picMkLst>
        </pc:picChg>
        <pc:picChg chg="del">
          <ac:chgData name="Kristine Gjermestad" userId="S::kristinegje_hotmail.com#ext#@sintef.onmicrosoft.com::bbc39658-63c7-4242-a6a1-2077177b960f" providerId="AD" clId="Web-{3954A037-4FEB-2DB6-DC41-A721A69DE786}" dt="2025-10-16T13:19:47.578" v="45"/>
          <ac:picMkLst>
            <pc:docMk/>
            <pc:sldMk cId="2148119026" sldId="4011"/>
            <ac:picMk id="60" creationId="{3E9B7669-EC85-ED20-59FB-7A7A947BA497}"/>
          </ac:picMkLst>
        </pc:picChg>
        <pc:picChg chg="del">
          <ac:chgData name="Kristine Gjermestad" userId="S::kristinegje_hotmail.com#ext#@sintef.onmicrosoft.com::bbc39658-63c7-4242-a6a1-2077177b960f" providerId="AD" clId="Web-{3954A037-4FEB-2DB6-DC41-A721A69DE786}" dt="2025-10-16T13:19:47.578" v="44"/>
          <ac:picMkLst>
            <pc:docMk/>
            <pc:sldMk cId="2148119026" sldId="4011"/>
            <ac:picMk id="61" creationId="{2F444B7C-FC22-D23E-69DA-1BB9065321CB}"/>
          </ac:picMkLst>
        </pc:picChg>
        <pc:picChg chg="del">
          <ac:chgData name="Kristine Gjermestad" userId="S::kristinegje_hotmail.com#ext#@sintef.onmicrosoft.com::bbc39658-63c7-4242-a6a1-2077177b960f" providerId="AD" clId="Web-{3954A037-4FEB-2DB6-DC41-A721A69DE786}" dt="2025-10-16T13:19:47.578" v="38"/>
          <ac:picMkLst>
            <pc:docMk/>
            <pc:sldMk cId="2148119026" sldId="4011"/>
            <ac:picMk id="72" creationId="{90E3E313-2320-EE86-A616-E41C92E92096}"/>
          </ac:picMkLst>
        </pc:picChg>
        <pc:picChg chg="del">
          <ac:chgData name="Kristine Gjermestad" userId="S::kristinegje_hotmail.com#ext#@sintef.onmicrosoft.com::bbc39658-63c7-4242-a6a1-2077177b960f" providerId="AD" clId="Web-{3954A037-4FEB-2DB6-DC41-A721A69DE786}" dt="2025-10-16T13:19:47.578" v="37"/>
          <ac:picMkLst>
            <pc:docMk/>
            <pc:sldMk cId="2148119026" sldId="4011"/>
            <ac:picMk id="73" creationId="{A01F8B91-F2FF-F8BD-76DE-09E489448021}"/>
          </ac:picMkLst>
        </pc:picChg>
        <pc:picChg chg="del">
          <ac:chgData name="Kristine Gjermestad" userId="S::kristinegje_hotmail.com#ext#@sintef.onmicrosoft.com::bbc39658-63c7-4242-a6a1-2077177b960f" providerId="AD" clId="Web-{3954A037-4FEB-2DB6-DC41-A721A69DE786}" dt="2025-10-16T13:19:47.578" v="36"/>
          <ac:picMkLst>
            <pc:docMk/>
            <pc:sldMk cId="2148119026" sldId="4011"/>
            <ac:picMk id="74" creationId="{C5550305-E999-A5B0-A98D-D6109D69FDCE}"/>
          </ac:picMkLst>
        </pc:picChg>
        <pc:picChg chg="del">
          <ac:chgData name="Kristine Gjermestad" userId="S::kristinegje_hotmail.com#ext#@sintef.onmicrosoft.com::bbc39658-63c7-4242-a6a1-2077177b960f" providerId="AD" clId="Web-{3954A037-4FEB-2DB6-DC41-A721A69DE786}" dt="2025-10-16T13:19:47.578" v="35"/>
          <ac:picMkLst>
            <pc:docMk/>
            <pc:sldMk cId="2148119026" sldId="4011"/>
            <ac:picMk id="75" creationId="{3DBFA284-E151-278B-94CE-A2E0BFD570BE}"/>
          </ac:picMkLst>
        </pc:picChg>
        <pc:picChg chg="del">
          <ac:chgData name="Kristine Gjermestad" userId="S::kristinegje_hotmail.com#ext#@sintef.onmicrosoft.com::bbc39658-63c7-4242-a6a1-2077177b960f" providerId="AD" clId="Web-{3954A037-4FEB-2DB6-DC41-A721A69DE786}" dt="2025-10-16T13:19:47.578" v="34"/>
          <ac:picMkLst>
            <pc:docMk/>
            <pc:sldMk cId="2148119026" sldId="4011"/>
            <ac:picMk id="76" creationId="{258102F7-9410-7BAC-4E78-0FDE1E056695}"/>
          </ac:picMkLst>
        </pc:picChg>
        <pc:picChg chg="del">
          <ac:chgData name="Kristine Gjermestad" userId="S::kristinegje_hotmail.com#ext#@sintef.onmicrosoft.com::bbc39658-63c7-4242-a6a1-2077177b960f" providerId="AD" clId="Web-{3954A037-4FEB-2DB6-DC41-A721A69DE786}" dt="2025-10-16T13:19:47.578" v="33"/>
          <ac:picMkLst>
            <pc:docMk/>
            <pc:sldMk cId="2148119026" sldId="4011"/>
            <ac:picMk id="77" creationId="{F35E713A-0E29-4680-67FD-4BFB9B7A0B1B}"/>
          </ac:picMkLst>
        </pc:picChg>
        <pc:picChg chg="del">
          <ac:chgData name="Kristine Gjermestad" userId="S::kristinegje_hotmail.com#ext#@sintef.onmicrosoft.com::bbc39658-63c7-4242-a6a1-2077177b960f" providerId="AD" clId="Web-{3954A037-4FEB-2DB6-DC41-A721A69DE786}" dt="2025-10-16T13:19:47.578" v="29"/>
          <ac:picMkLst>
            <pc:docMk/>
            <pc:sldMk cId="2148119026" sldId="4011"/>
            <ac:picMk id="81" creationId="{989C1821-867F-A5D8-58D1-02903E941F6B}"/>
          </ac:picMkLst>
        </pc:picChg>
        <pc:picChg chg="del">
          <ac:chgData name="Kristine Gjermestad" userId="S::kristinegje_hotmail.com#ext#@sintef.onmicrosoft.com::bbc39658-63c7-4242-a6a1-2077177b960f" providerId="AD" clId="Web-{3954A037-4FEB-2DB6-DC41-A721A69DE786}" dt="2025-10-16T13:19:47.578" v="28"/>
          <ac:picMkLst>
            <pc:docMk/>
            <pc:sldMk cId="2148119026" sldId="4011"/>
            <ac:picMk id="82" creationId="{2F231E0F-1393-7DB1-15F1-E097DCA8A4BE}"/>
          </ac:picMkLst>
        </pc:picChg>
        <pc:picChg chg="del">
          <ac:chgData name="Kristine Gjermestad" userId="S::kristinegje_hotmail.com#ext#@sintef.onmicrosoft.com::bbc39658-63c7-4242-a6a1-2077177b960f" providerId="AD" clId="Web-{3954A037-4FEB-2DB6-DC41-A721A69DE786}" dt="2025-10-16T13:19:47.578" v="27"/>
          <ac:picMkLst>
            <pc:docMk/>
            <pc:sldMk cId="2148119026" sldId="4011"/>
            <ac:picMk id="83" creationId="{C0049AFC-6269-C321-4620-2B60C28198B0}"/>
          </ac:picMkLst>
        </pc:picChg>
        <pc:picChg chg="del">
          <ac:chgData name="Kristine Gjermestad" userId="S::kristinegje_hotmail.com#ext#@sintef.onmicrosoft.com::bbc39658-63c7-4242-a6a1-2077177b960f" providerId="AD" clId="Web-{3954A037-4FEB-2DB6-DC41-A721A69DE786}" dt="2025-10-16T13:19:47.578" v="26"/>
          <ac:picMkLst>
            <pc:docMk/>
            <pc:sldMk cId="2148119026" sldId="4011"/>
            <ac:picMk id="84" creationId="{26AD2CDE-269A-A485-134C-0FFAB5F9F0C1}"/>
          </ac:picMkLst>
        </pc:picChg>
        <pc:picChg chg="del">
          <ac:chgData name="Kristine Gjermestad" userId="S::kristinegje_hotmail.com#ext#@sintef.onmicrosoft.com::bbc39658-63c7-4242-a6a1-2077177b960f" providerId="AD" clId="Web-{3954A037-4FEB-2DB6-DC41-A721A69DE786}" dt="2025-10-16T13:19:47.578" v="25"/>
          <ac:picMkLst>
            <pc:docMk/>
            <pc:sldMk cId="2148119026" sldId="4011"/>
            <ac:picMk id="85" creationId="{BE87FED8-037A-6AF2-0442-FD7D690038FD}"/>
          </ac:picMkLst>
        </pc:picChg>
        <pc:picChg chg="del">
          <ac:chgData name="Kristine Gjermestad" userId="S::kristinegje_hotmail.com#ext#@sintef.onmicrosoft.com::bbc39658-63c7-4242-a6a1-2077177b960f" providerId="AD" clId="Web-{3954A037-4FEB-2DB6-DC41-A721A69DE786}" dt="2025-10-16T13:19:47.578" v="24"/>
          <ac:picMkLst>
            <pc:docMk/>
            <pc:sldMk cId="2148119026" sldId="4011"/>
            <ac:picMk id="86" creationId="{D4CEEAE1-13D3-4AFC-DEC9-5DB4D56A5C82}"/>
          </ac:picMkLst>
        </pc:picChg>
        <pc:picChg chg="del">
          <ac:chgData name="Kristine Gjermestad" userId="S::kristinegje_hotmail.com#ext#@sintef.onmicrosoft.com::bbc39658-63c7-4242-a6a1-2077177b960f" providerId="AD" clId="Web-{3954A037-4FEB-2DB6-DC41-A721A69DE786}" dt="2025-10-16T13:19:47.578" v="23"/>
          <ac:picMkLst>
            <pc:docMk/>
            <pc:sldMk cId="2148119026" sldId="4011"/>
            <ac:picMk id="87" creationId="{518285EA-5DA7-8919-4C05-FC8A07760E82}"/>
          </ac:picMkLst>
        </pc:picChg>
        <pc:picChg chg="del">
          <ac:chgData name="Kristine Gjermestad" userId="S::kristinegje_hotmail.com#ext#@sintef.onmicrosoft.com::bbc39658-63c7-4242-a6a1-2077177b960f" providerId="AD" clId="Web-{3954A037-4FEB-2DB6-DC41-A721A69DE786}" dt="2025-10-16T13:19:47.578" v="22"/>
          <ac:picMkLst>
            <pc:docMk/>
            <pc:sldMk cId="2148119026" sldId="4011"/>
            <ac:picMk id="88" creationId="{48207415-ADF9-A446-44D7-EC607744FBE6}"/>
          </ac:picMkLst>
        </pc:picChg>
        <pc:picChg chg="del">
          <ac:chgData name="Kristine Gjermestad" userId="S::kristinegje_hotmail.com#ext#@sintef.onmicrosoft.com::bbc39658-63c7-4242-a6a1-2077177b960f" providerId="AD" clId="Web-{3954A037-4FEB-2DB6-DC41-A721A69DE786}" dt="2025-10-16T13:19:47.578" v="21"/>
          <ac:picMkLst>
            <pc:docMk/>
            <pc:sldMk cId="2148119026" sldId="4011"/>
            <ac:picMk id="89" creationId="{E0738821-2782-BD50-9F12-6C48091FC0AC}"/>
          </ac:picMkLst>
        </pc:picChg>
        <pc:picChg chg="del">
          <ac:chgData name="Kristine Gjermestad" userId="S::kristinegje_hotmail.com#ext#@sintef.onmicrosoft.com::bbc39658-63c7-4242-a6a1-2077177b960f" providerId="AD" clId="Web-{3954A037-4FEB-2DB6-DC41-A721A69DE786}" dt="2025-10-16T13:19:47.578" v="20"/>
          <ac:picMkLst>
            <pc:docMk/>
            <pc:sldMk cId="2148119026" sldId="4011"/>
            <ac:picMk id="90" creationId="{CFA75991-E43E-17E0-6891-17B4A5939BE7}"/>
          </ac:picMkLst>
        </pc:picChg>
        <pc:picChg chg="del">
          <ac:chgData name="Kristine Gjermestad" userId="S::kristinegje_hotmail.com#ext#@sintef.onmicrosoft.com::bbc39658-63c7-4242-a6a1-2077177b960f" providerId="AD" clId="Web-{3954A037-4FEB-2DB6-DC41-A721A69DE786}" dt="2025-10-16T13:19:47.578" v="19"/>
          <ac:picMkLst>
            <pc:docMk/>
            <pc:sldMk cId="2148119026" sldId="4011"/>
            <ac:picMk id="91" creationId="{9ACCC653-53E1-78A0-8E26-7B3ECB23856B}"/>
          </ac:picMkLst>
        </pc:picChg>
        <pc:picChg chg="del">
          <ac:chgData name="Kristine Gjermestad" userId="S::kristinegje_hotmail.com#ext#@sintef.onmicrosoft.com::bbc39658-63c7-4242-a6a1-2077177b960f" providerId="AD" clId="Web-{3954A037-4FEB-2DB6-DC41-A721A69DE786}" dt="2025-10-16T13:19:47.578" v="18"/>
          <ac:picMkLst>
            <pc:docMk/>
            <pc:sldMk cId="2148119026" sldId="4011"/>
            <ac:picMk id="92" creationId="{BE2C108E-CEB7-0ECC-3601-8A11C8043D26}"/>
          </ac:picMkLst>
        </pc:picChg>
        <pc:picChg chg="del">
          <ac:chgData name="Kristine Gjermestad" userId="S::kristinegje_hotmail.com#ext#@sintef.onmicrosoft.com::bbc39658-63c7-4242-a6a1-2077177b960f" providerId="AD" clId="Web-{3954A037-4FEB-2DB6-DC41-A721A69DE786}" dt="2025-10-16T13:19:47.578" v="17"/>
          <ac:picMkLst>
            <pc:docMk/>
            <pc:sldMk cId="2148119026" sldId="4011"/>
            <ac:picMk id="93" creationId="{A7D49E5A-D220-8B3F-B6B4-F91CD4D6B8FF}"/>
          </ac:picMkLst>
        </pc:picChg>
        <pc:picChg chg="del">
          <ac:chgData name="Kristine Gjermestad" userId="S::kristinegje_hotmail.com#ext#@sintef.onmicrosoft.com::bbc39658-63c7-4242-a6a1-2077177b960f" providerId="AD" clId="Web-{3954A037-4FEB-2DB6-DC41-A721A69DE786}" dt="2025-10-16T13:19:47.578" v="16"/>
          <ac:picMkLst>
            <pc:docMk/>
            <pc:sldMk cId="2148119026" sldId="4011"/>
            <ac:picMk id="94" creationId="{0D286EF0-66B5-A358-748F-611C7017FA60}"/>
          </ac:picMkLst>
        </pc:picChg>
        <pc:picChg chg="del">
          <ac:chgData name="Kristine Gjermestad" userId="S::kristinegje_hotmail.com#ext#@sintef.onmicrosoft.com::bbc39658-63c7-4242-a6a1-2077177b960f" providerId="AD" clId="Web-{3954A037-4FEB-2DB6-DC41-A721A69DE786}" dt="2025-10-16T13:19:47.578" v="14"/>
          <ac:picMkLst>
            <pc:docMk/>
            <pc:sldMk cId="2148119026" sldId="4011"/>
            <ac:picMk id="98" creationId="{E19EA4D6-E46D-08E2-74DA-D1F34CC7FE9E}"/>
          </ac:picMkLst>
        </pc:picChg>
        <pc:picChg chg="del">
          <ac:chgData name="Kristine Gjermestad" userId="S::kristinegje_hotmail.com#ext#@sintef.onmicrosoft.com::bbc39658-63c7-4242-a6a1-2077177b960f" providerId="AD" clId="Web-{3954A037-4FEB-2DB6-DC41-A721A69DE786}" dt="2025-10-16T13:19:47.578" v="13"/>
          <ac:picMkLst>
            <pc:docMk/>
            <pc:sldMk cId="2148119026" sldId="4011"/>
            <ac:picMk id="99" creationId="{A104D4A8-66C3-A42D-7288-247375DBB497}"/>
          </ac:picMkLst>
        </pc:picChg>
        <pc:picChg chg="del">
          <ac:chgData name="Kristine Gjermestad" userId="S::kristinegje_hotmail.com#ext#@sintef.onmicrosoft.com::bbc39658-63c7-4242-a6a1-2077177b960f" providerId="AD" clId="Web-{3954A037-4FEB-2DB6-DC41-A721A69DE786}" dt="2025-10-16T13:19:47.578" v="12"/>
          <ac:picMkLst>
            <pc:docMk/>
            <pc:sldMk cId="2148119026" sldId="4011"/>
            <ac:picMk id="100" creationId="{1123583D-DD10-5899-EDB5-A880D17DD8B5}"/>
          </ac:picMkLst>
        </pc:picChg>
        <pc:picChg chg="del">
          <ac:chgData name="Kristine Gjermestad" userId="S::kristinegje_hotmail.com#ext#@sintef.onmicrosoft.com::bbc39658-63c7-4242-a6a1-2077177b960f" providerId="AD" clId="Web-{3954A037-4FEB-2DB6-DC41-A721A69DE786}" dt="2025-10-16T13:19:47.562" v="11"/>
          <ac:picMkLst>
            <pc:docMk/>
            <pc:sldMk cId="2148119026" sldId="4011"/>
            <ac:picMk id="101" creationId="{CA1E0A98-46D0-610B-74F6-92A304DB6D02}"/>
          </ac:picMkLst>
        </pc:picChg>
        <pc:picChg chg="del">
          <ac:chgData name="Kristine Gjermestad" userId="S::kristinegje_hotmail.com#ext#@sintef.onmicrosoft.com::bbc39658-63c7-4242-a6a1-2077177b960f" providerId="AD" clId="Web-{3954A037-4FEB-2DB6-DC41-A721A69DE786}" dt="2025-10-16T13:19:47.562" v="10"/>
          <ac:picMkLst>
            <pc:docMk/>
            <pc:sldMk cId="2148119026" sldId="4011"/>
            <ac:picMk id="102" creationId="{FA7AAA27-6D12-6159-284E-C42C0D93D853}"/>
          </ac:picMkLst>
        </pc:picChg>
        <pc:picChg chg="del">
          <ac:chgData name="Kristine Gjermestad" userId="S::kristinegje_hotmail.com#ext#@sintef.onmicrosoft.com::bbc39658-63c7-4242-a6a1-2077177b960f" providerId="AD" clId="Web-{3954A037-4FEB-2DB6-DC41-A721A69DE786}" dt="2025-10-16T13:19:47.562" v="9"/>
          <ac:picMkLst>
            <pc:docMk/>
            <pc:sldMk cId="2148119026" sldId="4011"/>
            <ac:picMk id="103" creationId="{25ABA1B3-05A4-90FF-0000-0A30B6F17FA5}"/>
          </ac:picMkLst>
        </pc:picChg>
        <pc:picChg chg="del">
          <ac:chgData name="Kristine Gjermestad" userId="S::kristinegje_hotmail.com#ext#@sintef.onmicrosoft.com::bbc39658-63c7-4242-a6a1-2077177b960f" providerId="AD" clId="Web-{3954A037-4FEB-2DB6-DC41-A721A69DE786}" dt="2025-10-16T13:19:47.562" v="8"/>
          <ac:picMkLst>
            <pc:docMk/>
            <pc:sldMk cId="2148119026" sldId="4011"/>
            <ac:picMk id="104" creationId="{4B047A6A-FE85-5692-17A8-F520E1626E5F}"/>
          </ac:picMkLst>
        </pc:picChg>
        <pc:picChg chg="del">
          <ac:chgData name="Kristine Gjermestad" userId="S::kristinegje_hotmail.com#ext#@sintef.onmicrosoft.com::bbc39658-63c7-4242-a6a1-2077177b960f" providerId="AD" clId="Web-{3954A037-4FEB-2DB6-DC41-A721A69DE786}" dt="2025-10-16T13:19:47.562" v="7"/>
          <ac:picMkLst>
            <pc:docMk/>
            <pc:sldMk cId="2148119026" sldId="4011"/>
            <ac:picMk id="105" creationId="{98AC5A86-AAC5-68EE-D8B0-88648B6572FC}"/>
          </ac:picMkLst>
        </pc:picChg>
        <pc:picChg chg="del">
          <ac:chgData name="Kristine Gjermestad" userId="S::kristinegje_hotmail.com#ext#@sintef.onmicrosoft.com::bbc39658-63c7-4242-a6a1-2077177b960f" providerId="AD" clId="Web-{3954A037-4FEB-2DB6-DC41-A721A69DE786}" dt="2025-10-16T13:19:47.562" v="6"/>
          <ac:picMkLst>
            <pc:docMk/>
            <pc:sldMk cId="2148119026" sldId="4011"/>
            <ac:picMk id="106" creationId="{648F0115-E6A0-8D0E-C011-0B622BD18A28}"/>
          </ac:picMkLst>
        </pc:picChg>
        <pc:picChg chg="del">
          <ac:chgData name="Kristine Gjermestad" userId="S::kristinegje_hotmail.com#ext#@sintef.onmicrosoft.com::bbc39658-63c7-4242-a6a1-2077177b960f" providerId="AD" clId="Web-{3954A037-4FEB-2DB6-DC41-A721A69DE786}" dt="2025-10-16T13:19:47.562" v="5"/>
          <ac:picMkLst>
            <pc:docMk/>
            <pc:sldMk cId="2148119026" sldId="4011"/>
            <ac:picMk id="107" creationId="{3CCD88CB-81AF-735D-A355-71FDAA64C37D}"/>
          </ac:picMkLst>
        </pc:picChg>
        <pc:picChg chg="del">
          <ac:chgData name="Kristine Gjermestad" userId="S::kristinegje_hotmail.com#ext#@sintef.onmicrosoft.com::bbc39658-63c7-4242-a6a1-2077177b960f" providerId="AD" clId="Web-{3954A037-4FEB-2DB6-DC41-A721A69DE786}" dt="2025-10-16T13:19:47.562" v="4"/>
          <ac:picMkLst>
            <pc:docMk/>
            <pc:sldMk cId="2148119026" sldId="4011"/>
            <ac:picMk id="108" creationId="{BA0824AC-7CA4-5C04-E3F7-EFCCFE729067}"/>
          </ac:picMkLst>
        </pc:picChg>
        <pc:picChg chg="del mod">
          <ac:chgData name="Kristine Gjermestad" userId="S::kristinegje_hotmail.com#ext#@sintef.onmicrosoft.com::bbc39658-63c7-4242-a6a1-2077177b960f" providerId="AD" clId="Web-{3954A037-4FEB-2DB6-DC41-A721A69DE786}" dt="2025-10-17T07:21:00.561" v="307"/>
          <ac:picMkLst>
            <pc:docMk/>
            <pc:sldMk cId="2148119026" sldId="4011"/>
            <ac:picMk id="127" creationId="{71CD36F1-0DE3-5B5C-432D-15CB44858308}"/>
          </ac:picMkLst>
        </pc:picChg>
        <pc:picChg chg="mod">
          <ac:chgData name="Kristine Gjermestad" userId="S::kristinegje_hotmail.com#ext#@sintef.onmicrosoft.com::bbc39658-63c7-4242-a6a1-2077177b960f" providerId="AD" clId="Web-{3954A037-4FEB-2DB6-DC41-A721A69DE786}" dt="2025-10-17T07:47:45.333" v="603" actId="1076"/>
          <ac:picMkLst>
            <pc:docMk/>
            <pc:sldMk cId="2148119026" sldId="4011"/>
            <ac:picMk id="146" creationId="{B0376AAB-C9DA-C6F1-FA70-DA719D05CFE6}"/>
          </ac:picMkLst>
        </pc:picChg>
        <pc:picChg chg="mod">
          <ac:chgData name="Kristine Gjermestad" userId="S::kristinegje_hotmail.com#ext#@sintef.onmicrosoft.com::bbc39658-63c7-4242-a6a1-2077177b960f" providerId="AD" clId="Web-{3954A037-4FEB-2DB6-DC41-A721A69DE786}" dt="2025-10-17T07:47:45.349" v="604" actId="1076"/>
          <ac:picMkLst>
            <pc:docMk/>
            <pc:sldMk cId="2148119026" sldId="4011"/>
            <ac:picMk id="148" creationId="{70D73980-993C-A39C-CEC8-B5ACC778B673}"/>
          </ac:picMkLst>
        </pc:picChg>
        <pc:picChg chg="del mod">
          <ac:chgData name="Kristine Gjermestad" userId="S::kristinegje_hotmail.com#ext#@sintef.onmicrosoft.com::bbc39658-63c7-4242-a6a1-2077177b960f" providerId="AD" clId="Web-{3954A037-4FEB-2DB6-DC41-A721A69DE786}" dt="2025-10-17T07:20:05.591" v="304"/>
          <ac:picMkLst>
            <pc:docMk/>
            <pc:sldMk cId="2148119026" sldId="4011"/>
            <ac:picMk id="157" creationId="{B9057227-0941-A630-1254-A1B8849320F2}"/>
          </ac:picMkLst>
        </pc:picChg>
        <pc:picChg chg="del mod">
          <ac:chgData name="Kristine Gjermestad" userId="S::kristinegje_hotmail.com#ext#@sintef.onmicrosoft.com::bbc39658-63c7-4242-a6a1-2077177b960f" providerId="AD" clId="Web-{3954A037-4FEB-2DB6-DC41-A721A69DE786}" dt="2025-10-17T07:17:49.854" v="291"/>
          <ac:picMkLst>
            <pc:docMk/>
            <pc:sldMk cId="2148119026" sldId="4011"/>
            <ac:picMk id="167" creationId="{1FADC155-0B35-3B2C-CF8B-B6E66F5ED299}"/>
          </ac:picMkLst>
        </pc:picChg>
        <pc:picChg chg="del mod">
          <ac:chgData name="Kristine Gjermestad" userId="S::kristinegje_hotmail.com#ext#@sintef.onmicrosoft.com::bbc39658-63c7-4242-a6a1-2077177b960f" providerId="AD" clId="Web-{3954A037-4FEB-2DB6-DC41-A721A69DE786}" dt="2025-10-17T07:17:48.776" v="290"/>
          <ac:picMkLst>
            <pc:docMk/>
            <pc:sldMk cId="2148119026" sldId="4011"/>
            <ac:picMk id="168" creationId="{EAF5258E-547F-63F7-A1DB-ADCBE3610E6F}"/>
          </ac:picMkLst>
        </pc:picChg>
        <pc:picChg chg="del mod">
          <ac:chgData name="Kristine Gjermestad" userId="S::kristinegje_hotmail.com#ext#@sintef.onmicrosoft.com::bbc39658-63c7-4242-a6a1-2077177b960f" providerId="AD" clId="Web-{3954A037-4FEB-2DB6-DC41-A721A69DE786}" dt="2025-10-17T07:17:52.433" v="293"/>
          <ac:picMkLst>
            <pc:docMk/>
            <pc:sldMk cId="2148119026" sldId="4011"/>
            <ac:picMk id="169" creationId="{204B342C-E6A7-54EE-D2F1-AB11BB48907E}"/>
          </ac:picMkLst>
        </pc:picChg>
        <pc:picChg chg="del mod">
          <ac:chgData name="Kristine Gjermestad" userId="S::kristinegje_hotmail.com#ext#@sintef.onmicrosoft.com::bbc39658-63c7-4242-a6a1-2077177b960f" providerId="AD" clId="Web-{3954A037-4FEB-2DB6-DC41-A721A69DE786}" dt="2025-10-17T07:17:51.589" v="292"/>
          <ac:picMkLst>
            <pc:docMk/>
            <pc:sldMk cId="2148119026" sldId="4011"/>
            <ac:picMk id="170" creationId="{87B9C326-87C9-037C-BD5C-258E007585A5}"/>
          </ac:picMkLst>
        </pc:picChg>
        <pc:picChg chg="mod">
          <ac:chgData name="Kristine Gjermestad" userId="S::kristinegje_hotmail.com#ext#@sintef.onmicrosoft.com::bbc39658-63c7-4242-a6a1-2077177b960f" providerId="AD" clId="Web-{3954A037-4FEB-2DB6-DC41-A721A69DE786}" dt="2025-10-17T07:47:45.505" v="616" actId="1076"/>
          <ac:picMkLst>
            <pc:docMk/>
            <pc:sldMk cId="2148119026" sldId="4011"/>
            <ac:picMk id="172" creationId="{7A3747B3-B18C-242E-4D5D-3C6633E27199}"/>
          </ac:picMkLst>
        </pc:picChg>
        <pc:cxnChg chg="del mod">
          <ac:chgData name="Kristine Gjermestad" userId="S::kristinegje_hotmail.com#ext#@sintef.onmicrosoft.com::bbc39658-63c7-4242-a6a1-2077177b960f" providerId="AD" clId="Web-{3954A037-4FEB-2DB6-DC41-A721A69DE786}" dt="2025-10-16T13:19:47.578" v="42"/>
          <ac:cxnSpMkLst>
            <pc:docMk/>
            <pc:sldMk cId="2148119026" sldId="4011"/>
            <ac:cxnSpMk id="63" creationId="{ECB3C9BF-A120-E143-84C8-B24B63AE5C11}"/>
          </ac:cxnSpMkLst>
        </pc:cxnChg>
        <pc:cxnChg chg="del mod">
          <ac:chgData name="Kristine Gjermestad" userId="S::kristinegje_hotmail.com#ext#@sintef.onmicrosoft.com::bbc39658-63c7-4242-a6a1-2077177b960f" providerId="AD" clId="Web-{3954A037-4FEB-2DB6-DC41-A721A69DE786}" dt="2025-10-16T13:19:47.578" v="41"/>
          <ac:cxnSpMkLst>
            <pc:docMk/>
            <pc:sldMk cId="2148119026" sldId="4011"/>
            <ac:cxnSpMk id="64" creationId="{9EE33173-DCE8-F3C9-CDCD-789CBFA2FA01}"/>
          </ac:cxnSpMkLst>
        </pc:cxnChg>
        <pc:cxnChg chg="mod">
          <ac:chgData name="Kristine Gjermestad" userId="S::kristinegje_hotmail.com#ext#@sintef.onmicrosoft.com::bbc39658-63c7-4242-a6a1-2077177b960f" providerId="AD" clId="Web-{3954A037-4FEB-2DB6-DC41-A721A69DE786}" dt="2025-10-17T07:47:45.224" v="595" actId="1076"/>
          <ac:cxnSpMkLst>
            <pc:docMk/>
            <pc:sldMk cId="2148119026" sldId="4011"/>
            <ac:cxnSpMk id="129" creationId="{A06D5808-6FE5-D2A0-CA6E-D7AB3A8219CE}"/>
          </ac:cxnSpMkLst>
        </pc:cxnChg>
        <pc:cxnChg chg="mod">
          <ac:chgData name="Kristine Gjermestad" userId="S::kristinegje_hotmail.com#ext#@sintef.onmicrosoft.com::bbc39658-63c7-4242-a6a1-2077177b960f" providerId="AD" clId="Web-{3954A037-4FEB-2DB6-DC41-A721A69DE786}" dt="2025-10-17T07:47:45.271" v="598" actId="1076"/>
          <ac:cxnSpMkLst>
            <pc:docMk/>
            <pc:sldMk cId="2148119026" sldId="4011"/>
            <ac:cxnSpMk id="136" creationId="{D83CFA81-0D60-5919-A8C7-D6A88C5124EF}"/>
          </ac:cxnSpMkLst>
        </pc:cxnChg>
        <pc:cxnChg chg="mod">
          <ac:chgData name="Kristine Gjermestad" userId="S::kristinegje_hotmail.com#ext#@sintef.onmicrosoft.com::bbc39658-63c7-4242-a6a1-2077177b960f" providerId="AD" clId="Web-{3954A037-4FEB-2DB6-DC41-A721A69DE786}" dt="2025-10-17T07:47:45.318" v="601" actId="1076"/>
          <ac:cxnSpMkLst>
            <pc:docMk/>
            <pc:sldMk cId="2148119026" sldId="4011"/>
            <ac:cxnSpMk id="143" creationId="{143EA0A4-BC8A-DAE1-ABF6-1458CBF8CA75}"/>
          </ac:cxnSpMkLst>
        </pc:cxnChg>
        <pc:cxnChg chg="mod">
          <ac:chgData name="Kristine Gjermestad" userId="S::kristinegje_hotmail.com#ext#@sintef.onmicrosoft.com::bbc39658-63c7-4242-a6a1-2077177b960f" providerId="AD" clId="Web-{3954A037-4FEB-2DB6-DC41-A721A69DE786}" dt="2025-10-17T07:47:45.364" v="606" actId="1076"/>
          <ac:cxnSpMkLst>
            <pc:docMk/>
            <pc:sldMk cId="2148119026" sldId="4011"/>
            <ac:cxnSpMk id="150" creationId="{D1BFE483-F623-9CF0-FA19-F45AF7854D21}"/>
          </ac:cxnSpMkLst>
        </pc:cxnChg>
        <pc:cxnChg chg="mod">
          <ac:chgData name="Kristine Gjermestad" userId="S::kristinegje_hotmail.com#ext#@sintef.onmicrosoft.com::bbc39658-63c7-4242-a6a1-2077177b960f" providerId="AD" clId="Web-{3954A037-4FEB-2DB6-DC41-A721A69DE786}" dt="2025-10-17T07:47:45.411" v="609" actId="1076"/>
          <ac:cxnSpMkLst>
            <pc:docMk/>
            <pc:sldMk cId="2148119026" sldId="4011"/>
            <ac:cxnSpMk id="159" creationId="{A1475639-9A98-043C-56D5-892BF2CF37FA}"/>
          </ac:cxnSpMkLst>
        </pc:cxnChg>
        <pc:cxnChg chg="mod">
          <ac:chgData name="Kristine Gjermestad" userId="S::kristinegje_hotmail.com#ext#@sintef.onmicrosoft.com::bbc39658-63c7-4242-a6a1-2077177b960f" providerId="AD" clId="Web-{3954A037-4FEB-2DB6-DC41-A721A69DE786}" dt="2025-10-17T07:47:45.458" v="612" actId="1076"/>
          <ac:cxnSpMkLst>
            <pc:docMk/>
            <pc:sldMk cId="2148119026" sldId="4011"/>
            <ac:cxnSpMk id="162" creationId="{FEF31E40-51EE-15C1-AC83-D634A084B36B}"/>
          </ac:cxnSpMkLst>
        </pc:cxnChg>
      </pc:sldChg>
      <pc:sldChg chg="new del">
        <pc:chgData name="Kristine Gjermestad" userId="S::kristinegje_hotmail.com#ext#@sintef.onmicrosoft.com::bbc39658-63c7-4242-a6a1-2077177b960f" providerId="AD" clId="Web-{3954A037-4FEB-2DB6-DC41-A721A69DE786}" dt="2025-10-17T08:09:50.547" v="976"/>
        <pc:sldMkLst>
          <pc:docMk/>
          <pc:sldMk cId="3800152927" sldId="4012"/>
        </pc:sldMkLst>
      </pc:sldChg>
      <pc:sldChg chg="delSp modSp del ord">
        <pc:chgData name="Kristine Gjermestad" userId="S::kristinegje_hotmail.com#ext#@sintef.onmicrosoft.com::bbc39658-63c7-4242-a6a1-2077177b960f" providerId="AD" clId="Web-{3954A037-4FEB-2DB6-DC41-A721A69DE786}" dt="2025-10-17T07:30:06.159" v="330"/>
        <pc:sldMkLst>
          <pc:docMk/>
          <pc:sldMk cId="3832665732" sldId="4012"/>
        </pc:sldMkLst>
        <pc:spChg chg="del">
          <ac:chgData name="Kristine Gjermestad" userId="S::kristinegje_hotmail.com#ext#@sintef.onmicrosoft.com::bbc39658-63c7-4242-a6a1-2077177b960f" providerId="AD" clId="Web-{3954A037-4FEB-2DB6-DC41-A721A69DE786}" dt="2025-10-16T13:20:14.906" v="98"/>
          <ac:spMkLst>
            <pc:docMk/>
            <pc:sldMk cId="3832665732" sldId="4012"/>
            <ac:spMk id="49" creationId="{9FA8B115-8B2A-6445-7789-D5E0D0C9848D}"/>
          </ac:spMkLst>
        </pc:spChg>
        <pc:spChg chg="del">
          <ac:chgData name="Kristine Gjermestad" userId="S::kristinegje_hotmail.com#ext#@sintef.onmicrosoft.com::bbc39658-63c7-4242-a6a1-2077177b960f" providerId="AD" clId="Web-{3954A037-4FEB-2DB6-DC41-A721A69DE786}" dt="2025-10-16T13:20:14.906" v="97"/>
          <ac:spMkLst>
            <pc:docMk/>
            <pc:sldMk cId="3832665732" sldId="4012"/>
            <ac:spMk id="50" creationId="{D6EE5B21-F0EE-8A1F-637C-195B35D37E98}"/>
          </ac:spMkLst>
        </pc:spChg>
        <pc:spChg chg="del">
          <ac:chgData name="Kristine Gjermestad" userId="S::kristinegje_hotmail.com#ext#@sintef.onmicrosoft.com::bbc39658-63c7-4242-a6a1-2077177b960f" providerId="AD" clId="Web-{3954A037-4FEB-2DB6-DC41-A721A69DE786}" dt="2025-10-16T13:20:14.906" v="96"/>
          <ac:spMkLst>
            <pc:docMk/>
            <pc:sldMk cId="3832665732" sldId="4012"/>
            <ac:spMk id="51" creationId="{CD3A60D9-F837-E53A-5E85-9CE0E8C34EE6}"/>
          </ac:spMkLst>
        </pc:spChg>
        <pc:spChg chg="del">
          <ac:chgData name="Kristine Gjermestad" userId="S::kristinegje_hotmail.com#ext#@sintef.onmicrosoft.com::bbc39658-63c7-4242-a6a1-2077177b960f" providerId="AD" clId="Web-{3954A037-4FEB-2DB6-DC41-A721A69DE786}" dt="2025-10-16T13:20:14.906" v="93"/>
          <ac:spMkLst>
            <pc:docMk/>
            <pc:sldMk cId="3832665732" sldId="4012"/>
            <ac:spMk id="62" creationId="{C4E3F4CC-8D08-BA1A-03AC-A7CF23F0FD72}"/>
          </ac:spMkLst>
        </pc:spChg>
        <pc:spChg chg="del">
          <ac:chgData name="Kristine Gjermestad" userId="S::kristinegje_hotmail.com#ext#@sintef.onmicrosoft.com::bbc39658-63c7-4242-a6a1-2077177b960f" providerId="AD" clId="Web-{3954A037-4FEB-2DB6-DC41-A721A69DE786}" dt="2025-10-16T13:20:14.906" v="90"/>
          <ac:spMkLst>
            <pc:docMk/>
            <pc:sldMk cId="3832665732" sldId="4012"/>
            <ac:spMk id="65" creationId="{63E765D6-5057-F157-BCD6-C4329D9DC9E8}"/>
          </ac:spMkLst>
        </pc:spChg>
        <pc:spChg chg="del">
          <ac:chgData name="Kristine Gjermestad" userId="S::kristinegje_hotmail.com#ext#@sintef.onmicrosoft.com::bbc39658-63c7-4242-a6a1-2077177b960f" providerId="AD" clId="Web-{3954A037-4FEB-2DB6-DC41-A721A69DE786}" dt="2025-10-16T13:20:14.906" v="89"/>
          <ac:spMkLst>
            <pc:docMk/>
            <pc:sldMk cId="3832665732" sldId="4012"/>
            <ac:spMk id="67" creationId="{0E22AA8D-3AFA-D415-241F-6FEAAB701838}"/>
          </ac:spMkLst>
        </pc:spChg>
        <pc:spChg chg="del">
          <ac:chgData name="Kristine Gjermestad" userId="S::kristinegje_hotmail.com#ext#@sintef.onmicrosoft.com::bbc39658-63c7-4242-a6a1-2077177b960f" providerId="AD" clId="Web-{3954A037-4FEB-2DB6-DC41-A721A69DE786}" dt="2025-10-16T13:20:14.906" v="82"/>
          <ac:spMkLst>
            <pc:docMk/>
            <pc:sldMk cId="3832665732" sldId="4012"/>
            <ac:spMk id="78" creationId="{FB377128-2AE8-39A5-F13F-DCDF6CE7D742}"/>
          </ac:spMkLst>
        </pc:spChg>
        <pc:spChg chg="del">
          <ac:chgData name="Kristine Gjermestad" userId="S::kristinegje_hotmail.com#ext#@sintef.onmicrosoft.com::bbc39658-63c7-4242-a6a1-2077177b960f" providerId="AD" clId="Web-{3954A037-4FEB-2DB6-DC41-A721A69DE786}" dt="2025-10-16T13:20:14.906" v="81"/>
          <ac:spMkLst>
            <pc:docMk/>
            <pc:sldMk cId="3832665732" sldId="4012"/>
            <ac:spMk id="79" creationId="{C74A128E-09BC-E555-6021-546E805DD985}"/>
          </ac:spMkLst>
        </pc:spChg>
        <pc:spChg chg="del">
          <ac:chgData name="Kristine Gjermestad" userId="S::kristinegje_hotmail.com#ext#@sintef.onmicrosoft.com::bbc39658-63c7-4242-a6a1-2077177b960f" providerId="AD" clId="Web-{3954A037-4FEB-2DB6-DC41-A721A69DE786}" dt="2025-10-16T13:20:14.906" v="80"/>
          <ac:spMkLst>
            <pc:docMk/>
            <pc:sldMk cId="3832665732" sldId="4012"/>
            <ac:spMk id="80" creationId="{B1FA7736-6E06-C2D8-8D62-7A01B499ED9E}"/>
          </ac:spMkLst>
        </pc:spChg>
        <pc:grpChg chg="del">
          <ac:chgData name="Kristine Gjermestad" userId="S::kristinegje_hotmail.com#ext#@sintef.onmicrosoft.com::bbc39658-63c7-4242-a6a1-2077177b960f" providerId="AD" clId="Web-{3954A037-4FEB-2DB6-DC41-A721A69DE786}" dt="2025-10-16T13:20:14.891" v="65"/>
          <ac:grpSpMkLst>
            <pc:docMk/>
            <pc:sldMk cId="3832665732" sldId="4012"/>
            <ac:grpSpMk id="95" creationId="{83DBAC84-3F92-83E1-FBE2-061F74FFE1CE}"/>
          </ac:grpSpMkLst>
        </pc:grpChg>
        <pc:grpChg chg="del">
          <ac:chgData name="Kristine Gjermestad" userId="S::kristinegje_hotmail.com#ext#@sintef.onmicrosoft.com::bbc39658-63c7-4242-a6a1-2077177b960f" providerId="AD" clId="Web-{3954A037-4FEB-2DB6-DC41-A721A69DE786}" dt="2025-10-16T13:20:14.891" v="53"/>
          <ac:grpSpMkLst>
            <pc:docMk/>
            <pc:sldMk cId="3832665732" sldId="4012"/>
            <ac:grpSpMk id="109" creationId="{26373D2C-AD5B-BCD0-D0ED-62676FF31C54}"/>
          </ac:grpSpMkLst>
        </pc:grpChg>
        <pc:grpChg chg="del">
          <ac:chgData name="Kristine Gjermestad" userId="S::kristinegje_hotmail.com#ext#@sintef.onmicrosoft.com::bbc39658-63c7-4242-a6a1-2077177b960f" providerId="AD" clId="Web-{3954A037-4FEB-2DB6-DC41-A721A69DE786}" dt="2025-10-16T13:20:14.891" v="52"/>
          <ac:grpSpMkLst>
            <pc:docMk/>
            <pc:sldMk cId="3832665732" sldId="4012"/>
            <ac:grpSpMk id="112" creationId="{224E629C-602B-6C3D-82C7-F1422AC12B07}"/>
          </ac:grpSpMkLst>
        </pc:grpChg>
        <pc:grpChg chg="del">
          <ac:chgData name="Kristine Gjermestad" userId="S::kristinegje_hotmail.com#ext#@sintef.onmicrosoft.com::bbc39658-63c7-4242-a6a1-2077177b960f" providerId="AD" clId="Web-{3954A037-4FEB-2DB6-DC41-A721A69DE786}" dt="2025-10-16T13:20:14.891" v="51"/>
          <ac:grpSpMkLst>
            <pc:docMk/>
            <pc:sldMk cId="3832665732" sldId="4012"/>
            <ac:grpSpMk id="115" creationId="{EC12C26E-4F50-6DC4-6F54-E91A88A34F14}"/>
          </ac:grpSpMkLst>
        </pc:grpChg>
        <pc:grpChg chg="del">
          <ac:chgData name="Kristine Gjermestad" userId="S::kristinegje_hotmail.com#ext#@sintef.onmicrosoft.com::bbc39658-63c7-4242-a6a1-2077177b960f" providerId="AD" clId="Web-{3954A037-4FEB-2DB6-DC41-A721A69DE786}" dt="2025-10-16T13:20:14.891" v="50"/>
          <ac:grpSpMkLst>
            <pc:docMk/>
            <pc:sldMk cId="3832665732" sldId="4012"/>
            <ac:grpSpMk id="118" creationId="{3377739D-39DA-CAD7-D999-05BB84F0B438}"/>
          </ac:grpSpMkLst>
        </pc:grpChg>
        <pc:picChg chg="del">
          <ac:chgData name="Kristine Gjermestad" userId="S::kristinegje_hotmail.com#ext#@sintef.onmicrosoft.com::bbc39658-63c7-4242-a6a1-2077177b960f" providerId="AD" clId="Web-{3954A037-4FEB-2DB6-DC41-A721A69DE786}" dt="2025-10-16T13:20:14.906" v="95"/>
          <ac:picMkLst>
            <pc:docMk/>
            <pc:sldMk cId="3832665732" sldId="4012"/>
            <ac:picMk id="60" creationId="{98578159-DC26-1408-C091-83508E9274C0}"/>
          </ac:picMkLst>
        </pc:picChg>
        <pc:picChg chg="del">
          <ac:chgData name="Kristine Gjermestad" userId="S::kristinegje_hotmail.com#ext#@sintef.onmicrosoft.com::bbc39658-63c7-4242-a6a1-2077177b960f" providerId="AD" clId="Web-{3954A037-4FEB-2DB6-DC41-A721A69DE786}" dt="2025-10-16T13:20:14.906" v="94"/>
          <ac:picMkLst>
            <pc:docMk/>
            <pc:sldMk cId="3832665732" sldId="4012"/>
            <ac:picMk id="61" creationId="{6E61F809-8016-C1C2-B2D3-5927385965AF}"/>
          </ac:picMkLst>
        </pc:picChg>
        <pc:picChg chg="del">
          <ac:chgData name="Kristine Gjermestad" userId="S::kristinegje_hotmail.com#ext#@sintef.onmicrosoft.com::bbc39658-63c7-4242-a6a1-2077177b960f" providerId="AD" clId="Web-{3954A037-4FEB-2DB6-DC41-A721A69DE786}" dt="2025-10-16T13:20:14.906" v="88"/>
          <ac:picMkLst>
            <pc:docMk/>
            <pc:sldMk cId="3832665732" sldId="4012"/>
            <ac:picMk id="72" creationId="{96737E52-543C-B260-C568-0D4E76FAF416}"/>
          </ac:picMkLst>
        </pc:picChg>
        <pc:picChg chg="del">
          <ac:chgData name="Kristine Gjermestad" userId="S::kristinegje_hotmail.com#ext#@sintef.onmicrosoft.com::bbc39658-63c7-4242-a6a1-2077177b960f" providerId="AD" clId="Web-{3954A037-4FEB-2DB6-DC41-A721A69DE786}" dt="2025-10-16T13:20:14.906" v="87"/>
          <ac:picMkLst>
            <pc:docMk/>
            <pc:sldMk cId="3832665732" sldId="4012"/>
            <ac:picMk id="73" creationId="{D3332C5D-1B36-C69B-FA7E-2E91662DE7E9}"/>
          </ac:picMkLst>
        </pc:picChg>
        <pc:picChg chg="del">
          <ac:chgData name="Kristine Gjermestad" userId="S::kristinegje_hotmail.com#ext#@sintef.onmicrosoft.com::bbc39658-63c7-4242-a6a1-2077177b960f" providerId="AD" clId="Web-{3954A037-4FEB-2DB6-DC41-A721A69DE786}" dt="2025-10-16T13:20:14.906" v="86"/>
          <ac:picMkLst>
            <pc:docMk/>
            <pc:sldMk cId="3832665732" sldId="4012"/>
            <ac:picMk id="74" creationId="{A55880CC-1931-AA4A-A884-091545630E74}"/>
          </ac:picMkLst>
        </pc:picChg>
        <pc:picChg chg="del">
          <ac:chgData name="Kristine Gjermestad" userId="S::kristinegje_hotmail.com#ext#@sintef.onmicrosoft.com::bbc39658-63c7-4242-a6a1-2077177b960f" providerId="AD" clId="Web-{3954A037-4FEB-2DB6-DC41-A721A69DE786}" dt="2025-10-16T13:20:14.906" v="85"/>
          <ac:picMkLst>
            <pc:docMk/>
            <pc:sldMk cId="3832665732" sldId="4012"/>
            <ac:picMk id="75" creationId="{54942484-79C3-9E17-63F2-0649EE0A9BC0}"/>
          </ac:picMkLst>
        </pc:picChg>
        <pc:picChg chg="del">
          <ac:chgData name="Kristine Gjermestad" userId="S::kristinegje_hotmail.com#ext#@sintef.onmicrosoft.com::bbc39658-63c7-4242-a6a1-2077177b960f" providerId="AD" clId="Web-{3954A037-4FEB-2DB6-DC41-A721A69DE786}" dt="2025-10-16T13:20:14.906" v="84"/>
          <ac:picMkLst>
            <pc:docMk/>
            <pc:sldMk cId="3832665732" sldId="4012"/>
            <ac:picMk id="76" creationId="{356E70D4-55D6-D5B9-9A15-009E622E57E5}"/>
          </ac:picMkLst>
        </pc:picChg>
        <pc:picChg chg="del">
          <ac:chgData name="Kristine Gjermestad" userId="S::kristinegje_hotmail.com#ext#@sintef.onmicrosoft.com::bbc39658-63c7-4242-a6a1-2077177b960f" providerId="AD" clId="Web-{3954A037-4FEB-2DB6-DC41-A721A69DE786}" dt="2025-10-16T13:20:14.906" v="83"/>
          <ac:picMkLst>
            <pc:docMk/>
            <pc:sldMk cId="3832665732" sldId="4012"/>
            <ac:picMk id="77" creationId="{279F52F7-F54B-84E5-69AD-33F55F4BEFE0}"/>
          </ac:picMkLst>
        </pc:picChg>
        <pc:picChg chg="del">
          <ac:chgData name="Kristine Gjermestad" userId="S::kristinegje_hotmail.com#ext#@sintef.onmicrosoft.com::bbc39658-63c7-4242-a6a1-2077177b960f" providerId="AD" clId="Web-{3954A037-4FEB-2DB6-DC41-A721A69DE786}" dt="2025-10-16T13:20:14.906" v="79"/>
          <ac:picMkLst>
            <pc:docMk/>
            <pc:sldMk cId="3832665732" sldId="4012"/>
            <ac:picMk id="81" creationId="{05945D2B-63A9-51E5-FDA2-50DC6DB902E1}"/>
          </ac:picMkLst>
        </pc:picChg>
        <pc:picChg chg="del">
          <ac:chgData name="Kristine Gjermestad" userId="S::kristinegje_hotmail.com#ext#@sintef.onmicrosoft.com::bbc39658-63c7-4242-a6a1-2077177b960f" providerId="AD" clId="Web-{3954A037-4FEB-2DB6-DC41-A721A69DE786}" dt="2025-10-16T13:20:14.906" v="78"/>
          <ac:picMkLst>
            <pc:docMk/>
            <pc:sldMk cId="3832665732" sldId="4012"/>
            <ac:picMk id="82" creationId="{D58BC911-47BC-4F0E-CD10-19612BD31FD5}"/>
          </ac:picMkLst>
        </pc:picChg>
        <pc:picChg chg="del">
          <ac:chgData name="Kristine Gjermestad" userId="S::kristinegje_hotmail.com#ext#@sintef.onmicrosoft.com::bbc39658-63c7-4242-a6a1-2077177b960f" providerId="AD" clId="Web-{3954A037-4FEB-2DB6-DC41-A721A69DE786}" dt="2025-10-16T13:20:14.906" v="77"/>
          <ac:picMkLst>
            <pc:docMk/>
            <pc:sldMk cId="3832665732" sldId="4012"/>
            <ac:picMk id="83" creationId="{DE32751D-37B7-35B4-B476-20C85D9EA12C}"/>
          </ac:picMkLst>
        </pc:picChg>
        <pc:picChg chg="del">
          <ac:chgData name="Kristine Gjermestad" userId="S::kristinegje_hotmail.com#ext#@sintef.onmicrosoft.com::bbc39658-63c7-4242-a6a1-2077177b960f" providerId="AD" clId="Web-{3954A037-4FEB-2DB6-DC41-A721A69DE786}" dt="2025-10-16T13:20:14.906" v="76"/>
          <ac:picMkLst>
            <pc:docMk/>
            <pc:sldMk cId="3832665732" sldId="4012"/>
            <ac:picMk id="84" creationId="{C06CCA66-D8F9-0C2A-0B52-98AC4C2F1B0D}"/>
          </ac:picMkLst>
        </pc:picChg>
        <pc:picChg chg="del">
          <ac:chgData name="Kristine Gjermestad" userId="S::kristinegje_hotmail.com#ext#@sintef.onmicrosoft.com::bbc39658-63c7-4242-a6a1-2077177b960f" providerId="AD" clId="Web-{3954A037-4FEB-2DB6-DC41-A721A69DE786}" dt="2025-10-16T13:20:14.906" v="75"/>
          <ac:picMkLst>
            <pc:docMk/>
            <pc:sldMk cId="3832665732" sldId="4012"/>
            <ac:picMk id="85" creationId="{70B5A950-71C9-D392-E6CE-AFE688F82F37}"/>
          </ac:picMkLst>
        </pc:picChg>
        <pc:picChg chg="del">
          <ac:chgData name="Kristine Gjermestad" userId="S::kristinegje_hotmail.com#ext#@sintef.onmicrosoft.com::bbc39658-63c7-4242-a6a1-2077177b960f" providerId="AD" clId="Web-{3954A037-4FEB-2DB6-DC41-A721A69DE786}" dt="2025-10-16T13:20:14.906" v="74"/>
          <ac:picMkLst>
            <pc:docMk/>
            <pc:sldMk cId="3832665732" sldId="4012"/>
            <ac:picMk id="86" creationId="{D7B7F52E-950A-2DA6-C027-6DA726263466}"/>
          </ac:picMkLst>
        </pc:picChg>
        <pc:picChg chg="del">
          <ac:chgData name="Kristine Gjermestad" userId="S::kristinegje_hotmail.com#ext#@sintef.onmicrosoft.com::bbc39658-63c7-4242-a6a1-2077177b960f" providerId="AD" clId="Web-{3954A037-4FEB-2DB6-DC41-A721A69DE786}" dt="2025-10-16T13:20:14.906" v="73"/>
          <ac:picMkLst>
            <pc:docMk/>
            <pc:sldMk cId="3832665732" sldId="4012"/>
            <ac:picMk id="87" creationId="{A45A766F-18B3-94F0-B8EC-9C5E6FE25785}"/>
          </ac:picMkLst>
        </pc:picChg>
        <pc:picChg chg="del">
          <ac:chgData name="Kristine Gjermestad" userId="S::kristinegje_hotmail.com#ext#@sintef.onmicrosoft.com::bbc39658-63c7-4242-a6a1-2077177b960f" providerId="AD" clId="Web-{3954A037-4FEB-2DB6-DC41-A721A69DE786}" dt="2025-10-16T13:20:14.906" v="72"/>
          <ac:picMkLst>
            <pc:docMk/>
            <pc:sldMk cId="3832665732" sldId="4012"/>
            <ac:picMk id="88" creationId="{46FF661F-0B9E-C721-CCB1-5D3529591CE0}"/>
          </ac:picMkLst>
        </pc:picChg>
        <pc:picChg chg="del">
          <ac:chgData name="Kristine Gjermestad" userId="S::kristinegje_hotmail.com#ext#@sintef.onmicrosoft.com::bbc39658-63c7-4242-a6a1-2077177b960f" providerId="AD" clId="Web-{3954A037-4FEB-2DB6-DC41-A721A69DE786}" dt="2025-10-16T13:20:14.906" v="71"/>
          <ac:picMkLst>
            <pc:docMk/>
            <pc:sldMk cId="3832665732" sldId="4012"/>
            <ac:picMk id="89" creationId="{8CD3A158-A8AE-7462-7DF9-8AC7BB15B787}"/>
          </ac:picMkLst>
        </pc:picChg>
        <pc:picChg chg="del">
          <ac:chgData name="Kristine Gjermestad" userId="S::kristinegje_hotmail.com#ext#@sintef.onmicrosoft.com::bbc39658-63c7-4242-a6a1-2077177b960f" providerId="AD" clId="Web-{3954A037-4FEB-2DB6-DC41-A721A69DE786}" dt="2025-10-16T13:20:14.906" v="70"/>
          <ac:picMkLst>
            <pc:docMk/>
            <pc:sldMk cId="3832665732" sldId="4012"/>
            <ac:picMk id="90" creationId="{951DACF4-B4DA-E120-3888-FC5B00074AE7}"/>
          </ac:picMkLst>
        </pc:picChg>
        <pc:picChg chg="del">
          <ac:chgData name="Kristine Gjermestad" userId="S::kristinegje_hotmail.com#ext#@sintef.onmicrosoft.com::bbc39658-63c7-4242-a6a1-2077177b960f" providerId="AD" clId="Web-{3954A037-4FEB-2DB6-DC41-A721A69DE786}" dt="2025-10-16T13:20:14.891" v="69"/>
          <ac:picMkLst>
            <pc:docMk/>
            <pc:sldMk cId="3832665732" sldId="4012"/>
            <ac:picMk id="91" creationId="{D5C9BD72-4FD3-BB72-4858-1739C188B396}"/>
          </ac:picMkLst>
        </pc:picChg>
        <pc:picChg chg="del">
          <ac:chgData name="Kristine Gjermestad" userId="S::kristinegje_hotmail.com#ext#@sintef.onmicrosoft.com::bbc39658-63c7-4242-a6a1-2077177b960f" providerId="AD" clId="Web-{3954A037-4FEB-2DB6-DC41-A721A69DE786}" dt="2025-10-16T13:20:14.891" v="68"/>
          <ac:picMkLst>
            <pc:docMk/>
            <pc:sldMk cId="3832665732" sldId="4012"/>
            <ac:picMk id="92" creationId="{D1783B81-FD16-BE9E-BDBD-4E9BBE910608}"/>
          </ac:picMkLst>
        </pc:picChg>
        <pc:picChg chg="del">
          <ac:chgData name="Kristine Gjermestad" userId="S::kristinegje_hotmail.com#ext#@sintef.onmicrosoft.com::bbc39658-63c7-4242-a6a1-2077177b960f" providerId="AD" clId="Web-{3954A037-4FEB-2DB6-DC41-A721A69DE786}" dt="2025-10-16T13:20:14.891" v="67"/>
          <ac:picMkLst>
            <pc:docMk/>
            <pc:sldMk cId="3832665732" sldId="4012"/>
            <ac:picMk id="93" creationId="{BCD0DBC8-AD57-870D-50DC-67A7C9183310}"/>
          </ac:picMkLst>
        </pc:picChg>
        <pc:picChg chg="del">
          <ac:chgData name="Kristine Gjermestad" userId="S::kristinegje_hotmail.com#ext#@sintef.onmicrosoft.com::bbc39658-63c7-4242-a6a1-2077177b960f" providerId="AD" clId="Web-{3954A037-4FEB-2DB6-DC41-A721A69DE786}" dt="2025-10-16T13:20:14.891" v="66"/>
          <ac:picMkLst>
            <pc:docMk/>
            <pc:sldMk cId="3832665732" sldId="4012"/>
            <ac:picMk id="94" creationId="{525C3646-F241-7560-1084-66E045BDD634}"/>
          </ac:picMkLst>
        </pc:picChg>
        <pc:picChg chg="del">
          <ac:chgData name="Kristine Gjermestad" userId="S::kristinegje_hotmail.com#ext#@sintef.onmicrosoft.com::bbc39658-63c7-4242-a6a1-2077177b960f" providerId="AD" clId="Web-{3954A037-4FEB-2DB6-DC41-A721A69DE786}" dt="2025-10-16T13:20:14.891" v="64"/>
          <ac:picMkLst>
            <pc:docMk/>
            <pc:sldMk cId="3832665732" sldId="4012"/>
            <ac:picMk id="98" creationId="{ED009532-5B0E-59C8-2969-EF6ADF07AB01}"/>
          </ac:picMkLst>
        </pc:picChg>
        <pc:picChg chg="del">
          <ac:chgData name="Kristine Gjermestad" userId="S::kristinegje_hotmail.com#ext#@sintef.onmicrosoft.com::bbc39658-63c7-4242-a6a1-2077177b960f" providerId="AD" clId="Web-{3954A037-4FEB-2DB6-DC41-A721A69DE786}" dt="2025-10-16T13:20:14.891" v="63"/>
          <ac:picMkLst>
            <pc:docMk/>
            <pc:sldMk cId="3832665732" sldId="4012"/>
            <ac:picMk id="99" creationId="{F1C94930-23BA-CF3D-7EBE-D8A63707F069}"/>
          </ac:picMkLst>
        </pc:picChg>
        <pc:picChg chg="del">
          <ac:chgData name="Kristine Gjermestad" userId="S::kristinegje_hotmail.com#ext#@sintef.onmicrosoft.com::bbc39658-63c7-4242-a6a1-2077177b960f" providerId="AD" clId="Web-{3954A037-4FEB-2DB6-DC41-A721A69DE786}" dt="2025-10-16T13:20:14.891" v="62"/>
          <ac:picMkLst>
            <pc:docMk/>
            <pc:sldMk cId="3832665732" sldId="4012"/>
            <ac:picMk id="100" creationId="{6F2058F7-375A-DAD2-68BF-F41632D095AA}"/>
          </ac:picMkLst>
        </pc:picChg>
        <pc:picChg chg="del">
          <ac:chgData name="Kristine Gjermestad" userId="S::kristinegje_hotmail.com#ext#@sintef.onmicrosoft.com::bbc39658-63c7-4242-a6a1-2077177b960f" providerId="AD" clId="Web-{3954A037-4FEB-2DB6-DC41-A721A69DE786}" dt="2025-10-16T13:20:14.891" v="61"/>
          <ac:picMkLst>
            <pc:docMk/>
            <pc:sldMk cId="3832665732" sldId="4012"/>
            <ac:picMk id="101" creationId="{C4DC89FD-832D-574E-87A8-B57640ACA938}"/>
          </ac:picMkLst>
        </pc:picChg>
        <pc:picChg chg="del">
          <ac:chgData name="Kristine Gjermestad" userId="S::kristinegje_hotmail.com#ext#@sintef.onmicrosoft.com::bbc39658-63c7-4242-a6a1-2077177b960f" providerId="AD" clId="Web-{3954A037-4FEB-2DB6-DC41-A721A69DE786}" dt="2025-10-16T13:20:14.891" v="60"/>
          <ac:picMkLst>
            <pc:docMk/>
            <pc:sldMk cId="3832665732" sldId="4012"/>
            <ac:picMk id="102" creationId="{839B9B6E-2A05-0B9F-EA6D-D8AF2472B713}"/>
          </ac:picMkLst>
        </pc:picChg>
        <pc:picChg chg="del">
          <ac:chgData name="Kristine Gjermestad" userId="S::kristinegje_hotmail.com#ext#@sintef.onmicrosoft.com::bbc39658-63c7-4242-a6a1-2077177b960f" providerId="AD" clId="Web-{3954A037-4FEB-2DB6-DC41-A721A69DE786}" dt="2025-10-16T13:20:14.891" v="59"/>
          <ac:picMkLst>
            <pc:docMk/>
            <pc:sldMk cId="3832665732" sldId="4012"/>
            <ac:picMk id="103" creationId="{3718C5CC-7598-D7F3-3340-9731C6AAAEF0}"/>
          </ac:picMkLst>
        </pc:picChg>
        <pc:picChg chg="del">
          <ac:chgData name="Kristine Gjermestad" userId="S::kristinegje_hotmail.com#ext#@sintef.onmicrosoft.com::bbc39658-63c7-4242-a6a1-2077177b960f" providerId="AD" clId="Web-{3954A037-4FEB-2DB6-DC41-A721A69DE786}" dt="2025-10-16T13:20:14.891" v="58"/>
          <ac:picMkLst>
            <pc:docMk/>
            <pc:sldMk cId="3832665732" sldId="4012"/>
            <ac:picMk id="104" creationId="{399E3CA6-7736-4880-3FBD-010E3C7517B3}"/>
          </ac:picMkLst>
        </pc:picChg>
        <pc:picChg chg="del">
          <ac:chgData name="Kristine Gjermestad" userId="S::kristinegje_hotmail.com#ext#@sintef.onmicrosoft.com::bbc39658-63c7-4242-a6a1-2077177b960f" providerId="AD" clId="Web-{3954A037-4FEB-2DB6-DC41-A721A69DE786}" dt="2025-10-16T13:20:14.891" v="57"/>
          <ac:picMkLst>
            <pc:docMk/>
            <pc:sldMk cId="3832665732" sldId="4012"/>
            <ac:picMk id="105" creationId="{F0C8161E-4F7A-68C9-2742-D2F1077CEED4}"/>
          </ac:picMkLst>
        </pc:picChg>
        <pc:picChg chg="del">
          <ac:chgData name="Kristine Gjermestad" userId="S::kristinegje_hotmail.com#ext#@sintef.onmicrosoft.com::bbc39658-63c7-4242-a6a1-2077177b960f" providerId="AD" clId="Web-{3954A037-4FEB-2DB6-DC41-A721A69DE786}" dt="2025-10-16T13:20:14.891" v="56"/>
          <ac:picMkLst>
            <pc:docMk/>
            <pc:sldMk cId="3832665732" sldId="4012"/>
            <ac:picMk id="106" creationId="{E0FDF8D6-ED34-9DC1-61DA-EC06F063C3F3}"/>
          </ac:picMkLst>
        </pc:picChg>
        <pc:picChg chg="del">
          <ac:chgData name="Kristine Gjermestad" userId="S::kristinegje_hotmail.com#ext#@sintef.onmicrosoft.com::bbc39658-63c7-4242-a6a1-2077177b960f" providerId="AD" clId="Web-{3954A037-4FEB-2DB6-DC41-A721A69DE786}" dt="2025-10-16T13:20:14.891" v="55"/>
          <ac:picMkLst>
            <pc:docMk/>
            <pc:sldMk cId="3832665732" sldId="4012"/>
            <ac:picMk id="107" creationId="{759B537F-47C7-C8F3-2FDF-2D1F999EB2CF}"/>
          </ac:picMkLst>
        </pc:picChg>
        <pc:picChg chg="del">
          <ac:chgData name="Kristine Gjermestad" userId="S::kristinegje_hotmail.com#ext#@sintef.onmicrosoft.com::bbc39658-63c7-4242-a6a1-2077177b960f" providerId="AD" clId="Web-{3954A037-4FEB-2DB6-DC41-A721A69DE786}" dt="2025-10-16T13:20:14.891" v="54"/>
          <ac:picMkLst>
            <pc:docMk/>
            <pc:sldMk cId="3832665732" sldId="4012"/>
            <ac:picMk id="108" creationId="{A2DFDAAD-E31D-A741-02B3-E3736DA915EE}"/>
          </ac:picMkLst>
        </pc:picChg>
        <pc:cxnChg chg="del mod">
          <ac:chgData name="Kristine Gjermestad" userId="S::kristinegje_hotmail.com#ext#@sintef.onmicrosoft.com::bbc39658-63c7-4242-a6a1-2077177b960f" providerId="AD" clId="Web-{3954A037-4FEB-2DB6-DC41-A721A69DE786}" dt="2025-10-16T13:20:14.906" v="92"/>
          <ac:cxnSpMkLst>
            <pc:docMk/>
            <pc:sldMk cId="3832665732" sldId="4012"/>
            <ac:cxnSpMk id="63" creationId="{37EEAD81-3810-3366-BFD7-7A3903C71ACB}"/>
          </ac:cxnSpMkLst>
        </pc:cxnChg>
        <pc:cxnChg chg="del mod">
          <ac:chgData name="Kristine Gjermestad" userId="S::kristinegje_hotmail.com#ext#@sintef.onmicrosoft.com::bbc39658-63c7-4242-a6a1-2077177b960f" providerId="AD" clId="Web-{3954A037-4FEB-2DB6-DC41-A721A69DE786}" dt="2025-10-16T13:20:14.906" v="91"/>
          <ac:cxnSpMkLst>
            <pc:docMk/>
            <pc:sldMk cId="3832665732" sldId="4012"/>
            <ac:cxnSpMk id="64" creationId="{DC0CF35C-6CF7-CFA8-FA6C-2BD2F8C8711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17/10/2025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r>
              <a:rPr lang="en-US" dirty="0">
                <a:solidFill>
                  <a:prstClr val="black"/>
                </a:solidFill>
              </a:rPr>
              <a:t>The purpose of mapping of patient pathways (planned) is to create a normative model of how a patient’s care trajectory is intended to proceed, from first contact to follow-up. </a:t>
            </a:r>
          </a:p>
          <a:p>
            <a:pPr lvl="1">
              <a:spcBef>
                <a:spcPts val="1000"/>
              </a:spcBef>
              <a:defRPr/>
            </a:pPr>
            <a:r>
              <a:rPr lang="en-US" dirty="0">
                <a:solidFill>
                  <a:prstClr val="black"/>
                </a:solidFill>
              </a:rPr>
              <a:t>This model is grounded in clinical guidelines, standard operating procedures, </a:t>
            </a:r>
            <a:r>
              <a:rPr lang="en-US" dirty="0" err="1">
                <a:solidFill>
                  <a:prstClr val="black"/>
                </a:solidFill>
              </a:rPr>
              <a:t>organisational</a:t>
            </a:r>
            <a:r>
              <a:rPr lang="en-US" dirty="0">
                <a:solidFill>
                  <a:prstClr val="black"/>
                </a:solidFill>
              </a:rPr>
              <a:t> plans, and stakeholder assumptions. </a:t>
            </a:r>
          </a:p>
          <a:p>
            <a:pPr lvl="1">
              <a:spcBef>
                <a:spcPts val="1000"/>
              </a:spcBef>
              <a:defRPr/>
            </a:pPr>
            <a:r>
              <a:rPr lang="en-US" dirty="0">
                <a:solidFill>
                  <a:prstClr val="black"/>
                </a:solidFill>
              </a:rPr>
              <a:t>By formalizing the planned pathway, we gain a baseline against which actual patient journeys can later be compared, enabling gap analyses and revealing potential inefficiencies or coordination issues.</a:t>
            </a:r>
            <a:r>
              <a:rPr kumimoji="0" lang="en-GB" sz="2400" b="0" i="0" u="none" strike="noStrike" kern="1200" cap="none" spc="0" normalizeH="0" baseline="0" noProof="0" dirty="0">
                <a:ln>
                  <a:noFill/>
                </a:ln>
                <a:solidFill>
                  <a:prstClr val="black"/>
                </a:solidFill>
                <a:effectLst/>
                <a:uLnTx/>
                <a:uFillTx/>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4</a:t>
            </a:fld>
            <a:endParaRPr lang="en-GB"/>
          </a:p>
        </p:txBody>
      </p:sp>
    </p:spTree>
    <p:extLst>
      <p:ext uri="{BB962C8B-B14F-4D97-AF65-F5344CB8AC3E}">
        <p14:creationId xmlns:p14="http://schemas.microsoft.com/office/powerpoint/2010/main" val="194911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5</a:t>
            </a:fld>
            <a:endParaRPr lang="en-GB"/>
          </a:p>
        </p:txBody>
      </p:sp>
    </p:spTree>
    <p:extLst>
      <p:ext uri="{BB962C8B-B14F-4D97-AF65-F5344CB8AC3E}">
        <p14:creationId xmlns:p14="http://schemas.microsoft.com/office/powerpoint/2010/main" val="263591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Skal jeg også legge til</a:t>
            </a:r>
          </a:p>
        </p:txBody>
      </p:sp>
      <p:sp>
        <p:nvSpPr>
          <p:cNvPr id="4" name="Plassholder for lysbildenummer 3"/>
          <p:cNvSpPr>
            <a:spLocks noGrp="1"/>
          </p:cNvSpPr>
          <p:nvPr>
            <p:ph type="sldNum" sz="quarter" idx="5"/>
          </p:nvPr>
        </p:nvSpPr>
        <p:spPr/>
        <p:txBody>
          <a:bodyPr/>
          <a:lstStyle/>
          <a:p>
            <a:fld id="{BCC21B66-EEAF-4134-B938-41A5B9977DC7}" type="slidenum">
              <a:rPr lang="en-GB" smtClean="0"/>
              <a:t>16</a:t>
            </a:fld>
            <a:endParaRPr lang="en-GB"/>
          </a:p>
        </p:txBody>
      </p:sp>
    </p:spTree>
    <p:extLst>
      <p:ext uri="{BB962C8B-B14F-4D97-AF65-F5344CB8AC3E}">
        <p14:creationId xmlns:p14="http://schemas.microsoft.com/office/powerpoint/2010/main" val="225375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r>
              <a:rPr lang="en-GB" dirty="0">
                <a:solidFill>
                  <a:prstClr val="black"/>
                </a:solidFill>
                <a:highlight>
                  <a:srgbClr val="FFFF00"/>
                </a:highlight>
              </a:rPr>
              <a:t>&lt;focus on methodology&gt;</a:t>
            </a:r>
          </a:p>
          <a:p>
            <a:pPr lvl="0">
              <a:defRPr/>
            </a:pPr>
            <a:r>
              <a:rPr lang="en-GB" dirty="0">
                <a:solidFill>
                  <a:prstClr val="black"/>
                </a:solidFill>
                <a:highlight>
                  <a:srgbClr val="FFFF00"/>
                </a:highlight>
              </a:rPr>
              <a:t>[name method] is well/not suited for …</a:t>
            </a:r>
          </a:p>
          <a:p>
            <a:pPr>
              <a:defRPr/>
            </a:pPr>
            <a:r>
              <a:rPr lang="en-GB" dirty="0">
                <a:solidFill>
                  <a:prstClr val="black"/>
                </a:solidFill>
                <a:highlight>
                  <a:srgbClr val="FFFF00"/>
                </a:highlight>
              </a:rPr>
              <a:t>&lt;what is important to think of?&gt;</a:t>
            </a:r>
          </a:p>
          <a:p>
            <a:pPr lvl="1">
              <a:defRPr/>
            </a:pPr>
            <a:r>
              <a:rPr lang="en-GB" dirty="0">
                <a:solidFill>
                  <a:prstClr val="black"/>
                </a:solidFill>
                <a:highlight>
                  <a:srgbClr val="FFFF00"/>
                </a:highlight>
              </a:rPr>
              <a:t>What worked and what would you do differently the next time?</a:t>
            </a:r>
          </a:p>
          <a:p>
            <a:r>
              <a:rPr lang="en-US" sz="2600" dirty="0">
                <a:highlight>
                  <a:srgbClr val="FFFF00"/>
                </a:highlight>
              </a:rPr>
              <a:t>&lt;Data collection methods&gt;</a:t>
            </a:r>
          </a:p>
          <a:p>
            <a:pPr lvl="1"/>
            <a:r>
              <a:rPr lang="en-US" sz="2200" dirty="0">
                <a:highlight>
                  <a:srgbClr val="FFFF00"/>
                </a:highlight>
              </a:rPr>
              <a:t>Some data collection methods more useful than others? </a:t>
            </a:r>
          </a:p>
        </p:txBody>
      </p:sp>
      <p:sp>
        <p:nvSpPr>
          <p:cNvPr id="4" name="Plassholder for lysbildenummer 3"/>
          <p:cNvSpPr>
            <a:spLocks noGrp="1"/>
          </p:cNvSpPr>
          <p:nvPr>
            <p:ph type="sldNum" sz="quarter" idx="5"/>
          </p:nvPr>
        </p:nvSpPr>
        <p:spPr/>
        <p:txBody>
          <a:bodyPr/>
          <a:lstStyle/>
          <a:p>
            <a:fld id="{BCC21B66-EEAF-4134-B938-41A5B9977DC7}" type="slidenum">
              <a:rPr lang="en-GB" smtClean="0"/>
              <a:t>18</a:t>
            </a:fld>
            <a:endParaRPr lang="en-GB"/>
          </a:p>
        </p:txBody>
      </p:sp>
    </p:spTree>
    <p:extLst>
      <p:ext uri="{BB962C8B-B14F-4D97-AF65-F5344CB8AC3E}">
        <p14:creationId xmlns:p14="http://schemas.microsoft.com/office/powerpoint/2010/main" val="116889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a:t>Sett inn </a:t>
            </a:r>
            <a:r>
              <a:rPr lang="en-GB" err="1"/>
              <a:t>bilde</a:t>
            </a:r>
            <a:r>
              <a:rPr lang="en-GB"/>
              <a:t> </a:t>
            </a:r>
            <a:r>
              <a:rPr lang="en-GB" err="1"/>
              <a:t>fra</a:t>
            </a:r>
            <a:r>
              <a:rPr lang="en-GB"/>
              <a:t> </a:t>
            </a:r>
            <a:r>
              <a:rPr lang="en-GB" err="1"/>
              <a:t>menyen</a:t>
            </a:r>
            <a:r>
              <a:rPr lang="en-GB"/>
              <a:t>:</a:t>
            </a:r>
            <a:br>
              <a:rPr lang="en-GB"/>
            </a:br>
            <a:r>
              <a:rPr lang="en-GB"/>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17" name="Bil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a:t>Ola Nordmann</a:t>
            </a:r>
          </a:p>
          <a:p>
            <a:pPr lvl="0"/>
            <a:r>
              <a:rPr lang="en-GB"/>
              <a:t>Month 2016</a:t>
            </a:r>
          </a:p>
        </p:txBody>
      </p:sp>
    </p:spTree>
    <p:extLst>
      <p:ext uri="{BB962C8B-B14F-4D97-AF65-F5344CB8AC3E}">
        <p14:creationId xmlns:p14="http://schemas.microsoft.com/office/powerpoint/2010/main" val="1255231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p>
        </p:txBody>
      </p:sp>
      <p:sp>
        <p:nvSpPr>
          <p:cNvPr id="3" name="Plassholder for innhold 2"/>
          <p:cNvSpPr>
            <a:spLocks noGrp="1"/>
          </p:cNvSpPr>
          <p:nvPr>
            <p:ph idx="1"/>
          </p:nvPr>
        </p:nvSpPr>
        <p:spPr/>
        <p:txBody>
          <a:bodyPr/>
          <a:lstStyle>
            <a:lvl2pPr marL="576115" indent="-216043">
              <a:buFont typeface="Calibri" panose="020F0502020204030204" pitchFamily="34" charset="0"/>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5387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a:t>Ola Nordmann</a:t>
            </a:r>
          </a:p>
          <a:p>
            <a:pPr lvl="0"/>
            <a:r>
              <a:rPr lang="en-GB"/>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en-GB" sz="1200"/>
              <a:t>Copyright © SINTEF 2022</a:t>
            </a:r>
          </a:p>
        </p:txBody>
      </p:sp>
    </p:spTree>
    <p:extLst>
      <p:ext uri="{BB962C8B-B14F-4D97-AF65-F5344CB8AC3E}">
        <p14:creationId xmlns:p14="http://schemas.microsoft.com/office/powerpoint/2010/main" val="317377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2622001"/>
          </a:xfrm>
          <a:noFill/>
        </p:spPr>
        <p:txBody>
          <a:bodyPr tIns="360072" bIns="0" anchor="t">
            <a:normAutofit/>
          </a:bodyPr>
          <a:lstStyle>
            <a:lvl1pPr>
              <a:lnSpc>
                <a:spcPct val="70000"/>
              </a:lnSpc>
              <a:defRPr sz="6000" cap="small" baseline="0"/>
            </a:lvl1pPr>
          </a:lstStyle>
          <a:p>
            <a:r>
              <a:rPr lang="en-GB"/>
              <a:t>Click to edit Master title style</a:t>
            </a:r>
          </a:p>
        </p:txBody>
      </p:sp>
      <p:sp>
        <p:nvSpPr>
          <p:cNvPr id="3" name="Plassholder for tekst 2"/>
          <p:cNvSpPr>
            <a:spLocks noGrp="1"/>
          </p:cNvSpPr>
          <p:nvPr>
            <p:ph type="body" idx="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Tree>
    <p:extLst>
      <p:ext uri="{BB962C8B-B14F-4D97-AF65-F5344CB8AC3E}">
        <p14:creationId xmlns:p14="http://schemas.microsoft.com/office/powerpoint/2010/main" val="898340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p>
        </p:txBody>
      </p:sp>
    </p:spTree>
    <p:extLst>
      <p:ext uri="{BB962C8B-B14F-4D97-AF65-F5344CB8AC3E}">
        <p14:creationId xmlns:p14="http://schemas.microsoft.com/office/powerpoint/2010/main" val="173977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54736452"/>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a:t>Click icon to add picture</a:t>
            </a:r>
          </a:p>
        </p:txBody>
      </p:sp>
      <p:sp>
        <p:nvSpPr>
          <p:cNvPr id="2" name="Tittel 1"/>
          <p:cNvSpPr>
            <a:spLocks noGrp="1"/>
          </p:cNvSpPr>
          <p:nvPr>
            <p:ph type="title"/>
          </p:nvPr>
        </p:nvSpPr>
        <p:spPr/>
        <p:txBody>
          <a:bodyPr/>
          <a:lstStyle/>
          <a:p>
            <a:r>
              <a:rPr lang="en-GB"/>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218565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Plassholder for innhold 3"/>
          <p:cNvSpPr>
            <a:spLocks noGrp="1"/>
          </p:cNvSpPr>
          <p:nvPr>
            <p:ph sz="half" idx="2"/>
          </p:nvPr>
        </p:nvSpPr>
        <p:spPr>
          <a:xfrm>
            <a:off x="5635071" y="2700338"/>
            <a:ext cx="4320821"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050795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856961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tel 9"/>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83917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195742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17.10.2025</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5.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emf"/><Relationship Id="rId2" Type="http://schemas.openxmlformats.org/officeDocument/2006/relationships/slideLayout" Target="../slideLayouts/slideLayout38.xml"/><Relationship Id="rId16" Type="http://schemas.openxmlformats.org/officeDocument/2006/relationships/image" Target="../media/image3.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emf"/><Relationship Id="rId10" Type="http://schemas.openxmlformats.org/officeDocument/2006/relationships/slideLayout" Target="../slideLayouts/slideLayout46.xml"/><Relationship Id="rId19" Type="http://schemas.openxmlformats.org/officeDocument/2006/relationships/image" Target="../media/image1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17/10/2025</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22647346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36.emf"/><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37.emf"/><Relationship Id="rId9" Type="http://schemas.openxmlformats.org/officeDocument/2006/relationships/image" Target="../media/image29.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www.cjml.no/health"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6.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dirty="0">
                <a:solidFill>
                  <a:srgbClr val="15812E"/>
                </a:solidFill>
              </a:rPr>
              <a:t>Mapping of Patient Pathways</a:t>
            </a:r>
            <a:endParaRPr lang="nb-NO" dirty="0">
              <a:solidFill>
                <a:srgbClr val="15812E"/>
              </a:solidFill>
            </a:endParaRPr>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9397767" cy="2119932"/>
          </a:xfrm>
        </p:spPr>
        <p:txBody>
          <a:bodyPr>
            <a:noAutofit/>
          </a:bodyPr>
          <a:lstStyle/>
          <a:p>
            <a:pPr>
              <a:lnSpc>
                <a:spcPct val="100000"/>
              </a:lnSpc>
              <a:spcBef>
                <a:spcPts val="0"/>
              </a:spcBef>
            </a:pPr>
            <a:r>
              <a:rPr lang="en-GB" sz="1600" dirty="0">
                <a:solidFill>
                  <a:schemeClr val="bg2">
                    <a:lumMod val="25000"/>
                  </a:schemeClr>
                </a:solidFill>
              </a:rPr>
              <a:t>Responsible:	Ragnhild Halvorsrud , SINTEF Digital</a:t>
            </a:r>
          </a:p>
          <a:p>
            <a:pPr>
              <a:lnSpc>
                <a:spcPct val="100000"/>
              </a:lnSpc>
              <a:spcBef>
                <a:spcPts val="0"/>
              </a:spcBef>
            </a:pPr>
            <a:r>
              <a:rPr lang="en-GB" sz="1600" dirty="0">
                <a:solidFill>
                  <a:schemeClr val="bg2">
                    <a:lumMod val="25000"/>
                  </a:schemeClr>
                </a:solidFill>
              </a:rPr>
              <a:t>Date:		September 29, 2025</a:t>
            </a:r>
          </a:p>
          <a:p>
            <a:pPr>
              <a:lnSpc>
                <a:spcPct val="100000"/>
              </a:lnSpc>
              <a:spcBef>
                <a:spcPts val="0"/>
              </a:spcBef>
            </a:pPr>
            <a:r>
              <a:rPr lang="en-GB" sz="1600" dirty="0">
                <a:solidFill>
                  <a:schemeClr val="bg2">
                    <a:lumMod val="25000"/>
                  </a:schemeClr>
                </a:solidFill>
              </a:rPr>
              <a:t>Version: 		v1</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Purpose:		To understand patient pathways from healthcare professionals' perspective</a:t>
            </a:r>
          </a:p>
          <a:p>
            <a:pPr>
              <a:lnSpc>
                <a:spcPct val="100000"/>
              </a:lnSpc>
              <a:spcBef>
                <a:spcPts val="0"/>
              </a:spcBef>
            </a:pPr>
            <a:r>
              <a:rPr lang="en-GB" sz="1600" dirty="0">
                <a:solidFill>
                  <a:schemeClr val="bg2">
                    <a:lumMod val="25000"/>
                  </a:schemeClr>
                </a:solidFill>
              </a:rPr>
              <a:t>Applied by:	Researchers</a:t>
            </a:r>
          </a:p>
          <a:p>
            <a:pPr>
              <a:lnSpc>
                <a:spcPct val="100000"/>
              </a:lnSpc>
              <a:spcBef>
                <a:spcPts val="0"/>
              </a:spcBef>
            </a:pPr>
            <a:r>
              <a:rPr lang="en-GB" sz="1600" dirty="0">
                <a:solidFill>
                  <a:schemeClr val="bg2">
                    <a:lumMod val="25000"/>
                  </a:schemeClr>
                </a:solidFill>
              </a:rPr>
              <a:t>Target participants:	Healthcare professionals</a:t>
            </a:r>
          </a:p>
          <a:p>
            <a:pPr>
              <a:lnSpc>
                <a:spcPct val="100000"/>
              </a:lnSpc>
              <a:spcBef>
                <a:spcPts val="0"/>
              </a:spcBef>
            </a:pPr>
            <a:r>
              <a:rPr lang="en-GB" sz="1600" dirty="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2695787" y="170113"/>
            <a:ext cx="7030720" cy="400110"/>
          </a:xfrm>
          <a:prstGeom prst="rect">
            <a:avLst/>
          </a:prstGeom>
          <a:solidFill>
            <a:schemeClr val="bg1"/>
          </a:solidFill>
          <a:ln w="12700">
            <a:solidFill>
              <a:schemeClr val="tx1"/>
            </a:solidFill>
          </a:ln>
        </p:spPr>
        <p:txBody>
          <a:bodyPr wrap="square" rtlCol="0">
            <a:spAutoFit/>
          </a:bodyPr>
          <a:lstStyle/>
          <a:p>
            <a:r>
              <a:rPr lang="en-GB" sz="2000" dirty="0"/>
              <a:t>Related toolbox element: </a:t>
            </a:r>
            <a:r>
              <a:rPr lang="en-US" sz="2000" dirty="0"/>
              <a:t>case studies of kidney cancer care.</a:t>
            </a:r>
            <a:endParaRPr lang="nb-NO" sz="2000" dirty="0"/>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17" name="TextBox 16">
            <a:extLst>
              <a:ext uri="{FF2B5EF4-FFF2-40B4-BE49-F238E27FC236}">
                <a16:creationId xmlns:a16="http://schemas.microsoft.com/office/drawing/2014/main" id="{4B0D9BB1-6FBD-28DB-BBB8-BC939D447E2B}"/>
              </a:ext>
            </a:extLst>
          </p:cNvPr>
          <p:cNvSpPr txBox="1"/>
          <p:nvPr/>
        </p:nvSpPr>
        <p:spPr>
          <a:xfrm>
            <a:off x="731838" y="170113"/>
            <a:ext cx="1431499" cy="400110"/>
          </a:xfrm>
          <a:prstGeom prst="rect">
            <a:avLst/>
          </a:prstGeom>
          <a:solidFill>
            <a:schemeClr val="bg1">
              <a:lumMod val="95000"/>
            </a:schemeClr>
          </a:solidFill>
          <a:ln w="12700">
            <a:solidFill>
              <a:schemeClr val="tx1"/>
            </a:solidFill>
          </a:ln>
        </p:spPr>
        <p:txBody>
          <a:bodyPr wrap="square" rtlCol="0">
            <a:spAutoFit/>
          </a:bodyPr>
          <a:lstStyle>
            <a:defPPr>
              <a:defRPr lang="en-US"/>
            </a:defPPr>
            <a:lvl1pPr>
              <a:defRPr sz="2000">
                <a:solidFill>
                  <a:srgbClr val="00B050"/>
                </a:solidFill>
              </a:defRPr>
            </a:lvl1pPr>
          </a:lstStyle>
          <a:p>
            <a:r>
              <a:rPr lang="en-GB" dirty="0"/>
              <a:t>Method</a:t>
            </a:r>
            <a:endParaRPr lang="nb-NO" dirty="0"/>
          </a:p>
        </p:txBody>
      </p:sp>
    </p:spTree>
    <p:extLst>
      <p:ext uri="{BB962C8B-B14F-4D97-AF65-F5344CB8AC3E}">
        <p14:creationId xmlns:p14="http://schemas.microsoft.com/office/powerpoint/2010/main" val="10742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C302FA4-364C-3E38-EBEA-BC5A1E10F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CA1EB-22F9-D734-70BA-75CE6A3B5B30}"/>
              </a:ext>
            </a:extLst>
          </p:cNvPr>
          <p:cNvSpPr txBox="1">
            <a:spLocks/>
          </p:cNvSpPr>
          <p:nvPr/>
        </p:nvSpPr>
        <p:spPr>
          <a:xfrm>
            <a:off x="838200" y="365126"/>
            <a:ext cx="1193292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3: </a:t>
            </a:r>
            <a:r>
              <a:rPr lang="en-US" dirty="0">
                <a:solidFill>
                  <a:srgbClr val="15812E"/>
                </a:solidFill>
              </a:rPr>
              <a:t>Data collection</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0B09DF03-4C64-5382-9E27-805FE55639F3}"/>
              </a:ext>
            </a:extLst>
          </p:cNvPr>
          <p:cNvSpPr txBox="1">
            <a:spLocks/>
          </p:cNvSpPr>
          <p:nvPr/>
        </p:nvSpPr>
        <p:spPr>
          <a:xfrm>
            <a:off x="838200" y="1414329"/>
            <a:ext cx="10515600" cy="476263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Organize </a:t>
            </a:r>
            <a:r>
              <a:rPr lang="en-US" b="1" dirty="0">
                <a:solidFill>
                  <a:prstClr val="black"/>
                </a:solidFill>
              </a:rPr>
              <a:t>introductory meetings </a:t>
            </a:r>
            <a:r>
              <a:rPr lang="en-US" dirty="0">
                <a:solidFill>
                  <a:prstClr val="black"/>
                </a:solidFill>
              </a:rPr>
              <a:t>with key stakeholders (e.g. urologists, coordinators, secretaries) to present the project and align on objectives.</a:t>
            </a:r>
          </a:p>
          <a:p>
            <a:pPr lvl="0">
              <a:defRPr/>
            </a:pPr>
            <a:r>
              <a:rPr lang="en-US" dirty="0">
                <a:solidFill>
                  <a:prstClr val="black"/>
                </a:solidFill>
              </a:rPr>
              <a:t>Conduct </a:t>
            </a:r>
            <a:r>
              <a:rPr lang="en-US" b="1" dirty="0">
                <a:solidFill>
                  <a:prstClr val="black"/>
                </a:solidFill>
              </a:rPr>
              <a:t>observations</a:t>
            </a:r>
            <a:r>
              <a:rPr lang="en-US" dirty="0">
                <a:solidFill>
                  <a:prstClr val="black"/>
                </a:solidFill>
              </a:rPr>
              <a:t>, such as attending multidisciplinary team (MDT) meetings, to understand real-world decision-making and coordination practices.</a:t>
            </a:r>
          </a:p>
          <a:p>
            <a:pPr lvl="0">
              <a:defRPr/>
            </a:pPr>
            <a:r>
              <a:rPr lang="en-US" dirty="0">
                <a:solidFill>
                  <a:prstClr val="black"/>
                </a:solidFill>
              </a:rPr>
              <a:t>Facilitate </a:t>
            </a:r>
            <a:r>
              <a:rPr lang="en-US" b="1" dirty="0">
                <a:solidFill>
                  <a:prstClr val="black"/>
                </a:solidFill>
              </a:rPr>
              <a:t>workshops </a:t>
            </a:r>
            <a:r>
              <a:rPr lang="en-US" dirty="0">
                <a:solidFill>
                  <a:prstClr val="black"/>
                </a:solidFill>
              </a:rPr>
              <a:t>with clinicians and administrative staff to co-create a detailed description of the planned pathway from diagnosis to treatment.</a:t>
            </a:r>
            <a:endParaRPr lang="en-US" dirty="0">
              <a:solidFill>
                <a:prstClr val="black"/>
              </a:solidFill>
              <a:ea typeface="Calibri"/>
              <a:cs typeface="Calibri"/>
            </a:endParaRPr>
          </a:p>
          <a:p>
            <a:pPr lvl="0">
              <a:defRPr/>
            </a:pPr>
            <a:r>
              <a:rPr lang="en-US" dirty="0">
                <a:solidFill>
                  <a:prstClr val="black"/>
                </a:solidFill>
              </a:rPr>
              <a:t>Workshops should focus on identifying expected steps, decision points, actor responsibilities, and potential branching points in the care process.</a:t>
            </a:r>
          </a:p>
          <a:p>
            <a:pPr lvl="0">
              <a:defRPr/>
            </a:pPr>
            <a:r>
              <a:rPr lang="en-US" dirty="0">
                <a:solidFill>
                  <a:prstClr val="black"/>
                </a:solidFill>
              </a:rPr>
              <a:t>Discussions are typically recorded, transcribed, and combined with field notes to ensure accuracy and depth.</a:t>
            </a:r>
            <a:r>
              <a:rPr lang="en-GB" dirty="0">
                <a:solidFill>
                  <a:prstClr val="black"/>
                </a:solidFill>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9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4386F-0DF6-0E99-F3EF-643B66E87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F330F-EF65-3DC9-6BAB-03A46ED00E36}"/>
              </a:ext>
            </a:extLst>
          </p:cNvPr>
          <p:cNvSpPr txBox="1">
            <a:spLocks/>
          </p:cNvSpPr>
          <p:nvPr/>
        </p:nvSpPr>
        <p:spPr>
          <a:xfrm>
            <a:off x="838200" y="365126"/>
            <a:ext cx="1193292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4: </a:t>
            </a:r>
            <a:r>
              <a:rPr lang="en-US" dirty="0">
                <a:solidFill>
                  <a:srgbClr val="15812E"/>
                </a:solidFill>
              </a:rPr>
              <a:t>Map and validate the pathway</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6635D0D-A2DB-84D9-18E7-0B6E3E66DA08}"/>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Based on collected data, draft an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initial sketch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 the planned pathway, clearly marking areas of uncertainty or missing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Present the draft to stakeholders in a second workshop or follow-up meetings for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verification and refinement</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Revise the pathway iteratively based on feedback until a shared understanding of the planned process is reached.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iterative cycle ensures that the resulting model accurately reflects both formal guidelines and the tacit knowledge of healthcare professionals.</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32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E8407DD9-6FE3-4BDC-D612-85871F177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60D2B-AA80-35C0-B8DC-B10F68EBC26D}"/>
              </a:ext>
            </a:extLst>
          </p:cNvPr>
          <p:cNvSpPr txBox="1">
            <a:spLocks/>
          </p:cNvSpPr>
          <p:nvPr/>
        </p:nvSpPr>
        <p:spPr>
          <a:xfrm>
            <a:off x="838200" y="365126"/>
            <a:ext cx="1175004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5: </a:t>
            </a:r>
            <a:r>
              <a:rPr lang="en-US" dirty="0">
                <a:solidFill>
                  <a:srgbClr val="15812E"/>
                </a:solidFill>
              </a:rPr>
              <a:t>Model the pathway</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CC3F6832-034D-F022-FA35-E3A66D8A9C19}"/>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Translate the verified pathway into a formalized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Customer Journey Modelling Language (CJML)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diagram.</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Use CJML to represent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touchpoints, decision points, transitions, responsibilities, communication channels, and parallel processes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resulting model serves as a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baseline representation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 the static state of care delivery - i.e. how the service is intended to function.</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model becomes the foundation for later comparison with actual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patient journeys (phases 3–5),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enabling analysis of deviations, gaps, and improvement opportunities.</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4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BDEC-8C7A-2C0B-4626-A2164BBE2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684E0-5F8B-3440-CF95-7302AC8A6641}"/>
              </a:ext>
            </a:extLst>
          </p:cNvPr>
          <p:cNvSpPr txBox="1">
            <a:spLocks/>
          </p:cNvSpPr>
          <p:nvPr/>
        </p:nvSpPr>
        <p:spPr>
          <a:xfrm>
            <a:off x="838200" y="365126"/>
            <a:ext cx="1175004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5: </a:t>
            </a:r>
            <a:r>
              <a:rPr lang="en-US" dirty="0">
                <a:solidFill>
                  <a:srgbClr val="15812E"/>
                </a:solidFill>
              </a:rPr>
              <a:t>Model the pathway – example</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nvGrpSpPr>
          <p:cNvPr id="26" name="Gruppe 25">
            <a:extLst>
              <a:ext uri="{FF2B5EF4-FFF2-40B4-BE49-F238E27FC236}">
                <a16:creationId xmlns:a16="http://schemas.microsoft.com/office/drawing/2014/main" id="{2D65F0BC-7481-0548-B8EB-47F3C4FB7E5A}"/>
              </a:ext>
            </a:extLst>
          </p:cNvPr>
          <p:cNvGrpSpPr/>
          <p:nvPr/>
        </p:nvGrpSpPr>
        <p:grpSpPr>
          <a:xfrm>
            <a:off x="734603" y="2979019"/>
            <a:ext cx="10851582" cy="3312444"/>
            <a:chOff x="709330" y="1178807"/>
            <a:chExt cx="9679997" cy="2954818"/>
          </a:xfrm>
        </p:grpSpPr>
        <p:pic>
          <p:nvPicPr>
            <p:cNvPr id="7" name="Bilde 6">
              <a:extLst>
                <a:ext uri="{FF2B5EF4-FFF2-40B4-BE49-F238E27FC236}">
                  <a16:creationId xmlns:a16="http://schemas.microsoft.com/office/drawing/2014/main" id="{17990E03-0C4A-E49B-2FA4-07C65E99FCEC}"/>
                </a:ext>
              </a:extLst>
            </p:cNvPr>
            <p:cNvPicPr>
              <a:picLocks noChangeAspect="1"/>
            </p:cNvPicPr>
            <p:nvPr/>
          </p:nvPicPr>
          <p:blipFill>
            <a:blip r:embed="rId3"/>
            <a:srcRect l="7339"/>
            <a:stretch>
              <a:fillRect/>
            </a:stretch>
          </p:blipFill>
          <p:spPr>
            <a:xfrm>
              <a:off x="5551462" y="1178807"/>
              <a:ext cx="4837865" cy="2954818"/>
            </a:xfrm>
            <a:prstGeom prst="rect">
              <a:avLst/>
            </a:prstGeom>
          </p:spPr>
        </p:pic>
        <p:pic>
          <p:nvPicPr>
            <p:cNvPr id="5" name="Bilde 4">
              <a:extLst>
                <a:ext uri="{FF2B5EF4-FFF2-40B4-BE49-F238E27FC236}">
                  <a16:creationId xmlns:a16="http://schemas.microsoft.com/office/drawing/2014/main" id="{C1873352-87D6-FA54-68AB-A71B79905271}"/>
                </a:ext>
              </a:extLst>
            </p:cNvPr>
            <p:cNvPicPr>
              <a:picLocks noChangeAspect="1"/>
            </p:cNvPicPr>
            <p:nvPr/>
          </p:nvPicPr>
          <p:blipFill>
            <a:blip r:embed="rId4"/>
            <a:srcRect r="5118"/>
            <a:stretch>
              <a:fillRect/>
            </a:stretch>
          </p:blipFill>
          <p:spPr>
            <a:xfrm>
              <a:off x="709330" y="1179901"/>
              <a:ext cx="4948812" cy="2951844"/>
            </a:xfrm>
            <a:prstGeom prst="rect">
              <a:avLst/>
            </a:prstGeom>
          </p:spPr>
        </p:pic>
        <p:pic>
          <p:nvPicPr>
            <p:cNvPr id="23" name="Bilde 22">
              <a:extLst>
                <a:ext uri="{FF2B5EF4-FFF2-40B4-BE49-F238E27FC236}">
                  <a16:creationId xmlns:a16="http://schemas.microsoft.com/office/drawing/2014/main" id="{FEFE101B-C2C3-0159-D55E-47DCB9363BE2}"/>
                </a:ext>
              </a:extLst>
            </p:cNvPr>
            <p:cNvPicPr>
              <a:picLocks noChangeAspect="1"/>
            </p:cNvPicPr>
            <p:nvPr/>
          </p:nvPicPr>
          <p:blipFill>
            <a:blip r:embed="rId5"/>
            <a:stretch>
              <a:fillRect/>
            </a:stretch>
          </p:blipFill>
          <p:spPr>
            <a:xfrm>
              <a:off x="5535924" y="1684012"/>
              <a:ext cx="129551" cy="167655"/>
            </a:xfrm>
            <a:prstGeom prst="rect">
              <a:avLst/>
            </a:prstGeom>
          </p:spPr>
        </p:pic>
        <p:pic>
          <p:nvPicPr>
            <p:cNvPr id="25" name="Bilde 24">
              <a:extLst>
                <a:ext uri="{FF2B5EF4-FFF2-40B4-BE49-F238E27FC236}">
                  <a16:creationId xmlns:a16="http://schemas.microsoft.com/office/drawing/2014/main" id="{B87DECEF-5A07-FE5A-7060-EC86A62E3FFE}"/>
                </a:ext>
              </a:extLst>
            </p:cNvPr>
            <p:cNvPicPr>
              <a:picLocks noChangeAspect="1"/>
            </p:cNvPicPr>
            <p:nvPr/>
          </p:nvPicPr>
          <p:blipFill>
            <a:blip r:embed="rId6"/>
            <a:stretch>
              <a:fillRect/>
            </a:stretch>
          </p:blipFill>
          <p:spPr>
            <a:xfrm>
              <a:off x="5314531" y="3116576"/>
              <a:ext cx="472481" cy="91448"/>
            </a:xfrm>
            <a:prstGeom prst="rect">
              <a:avLst/>
            </a:prstGeom>
          </p:spPr>
        </p:pic>
      </p:grpSp>
      <p:sp>
        <p:nvSpPr>
          <p:cNvPr id="30" name="Rectangle: Rounded Corners 43">
            <a:extLst>
              <a:ext uri="{FF2B5EF4-FFF2-40B4-BE49-F238E27FC236}">
                <a16:creationId xmlns:a16="http://schemas.microsoft.com/office/drawing/2014/main" id="{2B10B206-50D4-58D3-0F76-CFBE043575B1}"/>
              </a:ext>
            </a:extLst>
          </p:cNvPr>
          <p:cNvSpPr/>
          <p:nvPr/>
        </p:nvSpPr>
        <p:spPr>
          <a:xfrm>
            <a:off x="223492" y="1256236"/>
            <a:ext cx="11609613" cy="5327443"/>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1" name="Rectangle: Rounded Corners 23" descr="wewqe">
            <a:extLst>
              <a:ext uri="{FF2B5EF4-FFF2-40B4-BE49-F238E27FC236}">
                <a16:creationId xmlns:a16="http://schemas.microsoft.com/office/drawing/2014/main" id="{3FF20687-43EC-6DC0-C577-D306E916939E}"/>
              </a:ext>
            </a:extLst>
          </p:cNvPr>
          <p:cNvSpPr/>
          <p:nvPr/>
        </p:nvSpPr>
        <p:spPr>
          <a:xfrm>
            <a:off x="584135" y="3423078"/>
            <a:ext cx="11007623" cy="298990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3" name="TextBox 41">
            <a:extLst>
              <a:ext uri="{FF2B5EF4-FFF2-40B4-BE49-F238E27FC236}">
                <a16:creationId xmlns:a16="http://schemas.microsoft.com/office/drawing/2014/main" id="{3B4E6242-F01E-DDB0-088D-525159E9E69B}"/>
              </a:ext>
            </a:extLst>
          </p:cNvPr>
          <p:cNvSpPr txBox="1"/>
          <p:nvPr/>
        </p:nvSpPr>
        <p:spPr>
          <a:xfrm>
            <a:off x="7016620" y="3165394"/>
            <a:ext cx="3961747" cy="261610"/>
          </a:xfrm>
          <a:prstGeom prst="rect">
            <a:avLst/>
          </a:prstGeom>
          <a:noFill/>
        </p:spPr>
        <p:txBody>
          <a:bodyPr wrap="square" lIns="91440" tIns="45720" rIns="91440" bIns="45720" rtlCol="0" anchor="t">
            <a:spAutoFit/>
          </a:bodyPr>
          <a:lstStyle/>
          <a:p>
            <a:pPr algn="r"/>
            <a:r>
              <a:rPr lang="en-US" sz="1100" dirty="0">
                <a:solidFill>
                  <a:schemeClr val="accent6"/>
                </a:solidFill>
              </a:rPr>
              <a:t>KIDNEY CANCER  PATHWAY </a:t>
            </a:r>
            <a:r>
              <a:rPr lang="en-US" sz="1100" b="1" dirty="0">
                <a:solidFill>
                  <a:schemeClr val="accent6"/>
                </a:solidFill>
              </a:rPr>
              <a:t>CJML</a:t>
            </a:r>
          </a:p>
        </p:txBody>
      </p:sp>
      <p:sp>
        <p:nvSpPr>
          <p:cNvPr id="16" name="TextBox 41">
            <a:extLst>
              <a:ext uri="{FF2B5EF4-FFF2-40B4-BE49-F238E27FC236}">
                <a16:creationId xmlns:a16="http://schemas.microsoft.com/office/drawing/2014/main" id="{867CA7A1-45A4-7C5C-40E2-FAAAC7E28B38}"/>
              </a:ext>
            </a:extLst>
          </p:cNvPr>
          <p:cNvSpPr txBox="1"/>
          <p:nvPr/>
        </p:nvSpPr>
        <p:spPr>
          <a:xfrm>
            <a:off x="7511183" y="1547767"/>
            <a:ext cx="3407632" cy="261610"/>
          </a:xfrm>
          <a:prstGeom prst="rect">
            <a:avLst/>
          </a:prstGeom>
          <a:noFill/>
        </p:spPr>
        <p:txBody>
          <a:bodyPr wrap="square" lIns="91440" tIns="45720" rIns="91440" bIns="45720" rtlCol="0" anchor="t">
            <a:spAutoFit/>
          </a:bodyPr>
          <a:lstStyle/>
          <a:p>
            <a:pPr algn="r"/>
            <a:r>
              <a:rPr lang="en-US" sz="1100" dirty="0">
                <a:solidFill>
                  <a:schemeClr val="accent6"/>
                </a:solidFill>
              </a:rPr>
              <a:t>KIDNEY CANCER PATHWAY</a:t>
            </a:r>
            <a:r>
              <a:rPr lang="en-US" sz="1100" b="1" dirty="0">
                <a:solidFill>
                  <a:schemeClr val="accent6"/>
                </a:solidFill>
              </a:rPr>
              <a:t> CJA</a:t>
            </a:r>
            <a:endParaRPr lang="en-US" sz="1100" b="1" dirty="0">
              <a:solidFill>
                <a:schemeClr val="accent6"/>
              </a:solidFill>
              <a:ea typeface="Calibri"/>
              <a:cs typeface="Calibri"/>
            </a:endParaRPr>
          </a:p>
        </p:txBody>
      </p:sp>
      <p:sp>
        <p:nvSpPr>
          <p:cNvPr id="107" name="Rectangle: Rounded Corners 25">
            <a:extLst>
              <a:ext uri="{FF2B5EF4-FFF2-40B4-BE49-F238E27FC236}">
                <a16:creationId xmlns:a16="http://schemas.microsoft.com/office/drawing/2014/main" id="{255C4B49-0B50-4632-AC21-4B8E555E7717}"/>
              </a:ext>
            </a:extLst>
          </p:cNvPr>
          <p:cNvSpPr/>
          <p:nvPr/>
        </p:nvSpPr>
        <p:spPr>
          <a:xfrm>
            <a:off x="579723" y="185628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09" name="Straight Arrow Connector 60">
            <a:extLst>
              <a:ext uri="{FF2B5EF4-FFF2-40B4-BE49-F238E27FC236}">
                <a16:creationId xmlns:a16="http://schemas.microsoft.com/office/drawing/2014/main" id="{9CB7926C-B248-BDC2-FA27-B9C656B126EB}"/>
              </a:ext>
            </a:extLst>
          </p:cNvPr>
          <p:cNvCxnSpPr>
            <a:cxnSpLocks/>
          </p:cNvCxnSpPr>
          <p:nvPr/>
        </p:nvCxnSpPr>
        <p:spPr>
          <a:xfrm>
            <a:off x="1974362" y="228989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64">
            <a:extLst>
              <a:ext uri="{FF2B5EF4-FFF2-40B4-BE49-F238E27FC236}">
                <a16:creationId xmlns:a16="http://schemas.microsoft.com/office/drawing/2014/main" id="{FFBB85EB-370E-0B5A-A5B5-6243EB745521}"/>
              </a:ext>
            </a:extLst>
          </p:cNvPr>
          <p:cNvSpPr txBox="1"/>
          <p:nvPr/>
        </p:nvSpPr>
        <p:spPr>
          <a:xfrm>
            <a:off x="629912" y="1920432"/>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DESKTOP STUDY</a:t>
            </a:r>
            <a:endParaRPr lang="en-US" sz="1050" b="1" dirty="0">
              <a:solidFill>
                <a:schemeClr val="tx1">
                  <a:lumMod val="75000"/>
                  <a:lumOff val="25000"/>
                </a:schemeClr>
              </a:solidFill>
            </a:endParaRPr>
          </a:p>
        </p:txBody>
      </p:sp>
      <p:sp>
        <p:nvSpPr>
          <p:cNvPr id="113" name="Rectangle: Rounded Corners 25">
            <a:extLst>
              <a:ext uri="{FF2B5EF4-FFF2-40B4-BE49-F238E27FC236}">
                <a16:creationId xmlns:a16="http://schemas.microsoft.com/office/drawing/2014/main" id="{F30B7A70-252F-C84D-901D-F905C1DABAF9}"/>
              </a:ext>
            </a:extLst>
          </p:cNvPr>
          <p:cNvSpPr/>
          <p:nvPr/>
        </p:nvSpPr>
        <p:spPr>
          <a:xfrm>
            <a:off x="2185656" y="1863376"/>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15" name="Straight Arrow Connector 60">
            <a:extLst>
              <a:ext uri="{FF2B5EF4-FFF2-40B4-BE49-F238E27FC236}">
                <a16:creationId xmlns:a16="http://schemas.microsoft.com/office/drawing/2014/main" id="{EB8262D7-3D2D-2172-7B8F-1353255EB6F9}"/>
              </a:ext>
            </a:extLst>
          </p:cNvPr>
          <p:cNvCxnSpPr>
            <a:cxnSpLocks/>
          </p:cNvCxnSpPr>
          <p:nvPr/>
        </p:nvCxnSpPr>
        <p:spPr>
          <a:xfrm>
            <a:off x="3580293" y="2296988"/>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64">
            <a:extLst>
              <a:ext uri="{FF2B5EF4-FFF2-40B4-BE49-F238E27FC236}">
                <a16:creationId xmlns:a16="http://schemas.microsoft.com/office/drawing/2014/main" id="{FE46E448-21BF-F7CD-4F6D-D2C4A7796216}"/>
              </a:ext>
            </a:extLst>
          </p:cNvPr>
          <p:cNvSpPr txBox="1"/>
          <p:nvPr/>
        </p:nvSpPr>
        <p:spPr>
          <a:xfrm>
            <a:off x="2235844" y="1927521"/>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VIRTUAL MEETINGS</a:t>
            </a:r>
            <a:endParaRPr lang="en-US" sz="1050" b="1" dirty="0">
              <a:solidFill>
                <a:schemeClr val="tx1">
                  <a:lumMod val="75000"/>
                  <a:lumOff val="25000"/>
                </a:schemeClr>
              </a:solidFill>
            </a:endParaRPr>
          </a:p>
        </p:txBody>
      </p:sp>
      <p:sp>
        <p:nvSpPr>
          <p:cNvPr id="119" name="Rectangle: Rounded Corners 25">
            <a:extLst>
              <a:ext uri="{FF2B5EF4-FFF2-40B4-BE49-F238E27FC236}">
                <a16:creationId xmlns:a16="http://schemas.microsoft.com/office/drawing/2014/main" id="{0A879753-118D-C9AA-4CB3-240F99A77847}"/>
              </a:ext>
            </a:extLst>
          </p:cNvPr>
          <p:cNvSpPr/>
          <p:nvPr/>
        </p:nvSpPr>
        <p:spPr>
          <a:xfrm>
            <a:off x="3779659" y="184839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21" name="Straight Arrow Connector 60">
            <a:extLst>
              <a:ext uri="{FF2B5EF4-FFF2-40B4-BE49-F238E27FC236}">
                <a16:creationId xmlns:a16="http://schemas.microsoft.com/office/drawing/2014/main" id="{FC2CC9A2-DC89-58FD-2E3F-AEED005E3D35}"/>
              </a:ext>
            </a:extLst>
          </p:cNvPr>
          <p:cNvCxnSpPr>
            <a:cxnSpLocks/>
          </p:cNvCxnSpPr>
          <p:nvPr/>
        </p:nvCxnSpPr>
        <p:spPr>
          <a:xfrm>
            <a:off x="5174297" y="228200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64">
            <a:extLst>
              <a:ext uri="{FF2B5EF4-FFF2-40B4-BE49-F238E27FC236}">
                <a16:creationId xmlns:a16="http://schemas.microsoft.com/office/drawing/2014/main" id="{15E4185B-47C0-6F09-3EEF-CA0F716C6635}"/>
              </a:ext>
            </a:extLst>
          </p:cNvPr>
          <p:cNvSpPr txBox="1"/>
          <p:nvPr/>
        </p:nvSpPr>
        <p:spPr>
          <a:xfrm>
            <a:off x="3784601" y="1927521"/>
            <a:ext cx="1397632" cy="253916"/>
          </a:xfrm>
          <a:prstGeom prst="rect">
            <a:avLst/>
          </a:prstGeom>
          <a:noFill/>
        </p:spPr>
        <p:txBody>
          <a:bodyPr wrap="square" rtlCol="0">
            <a:spAutoFit/>
          </a:bodyPr>
          <a:lstStyle/>
          <a:p>
            <a:pPr algn="ctr"/>
            <a:r>
              <a:rPr lang="nb-NO" sz="1050" b="1" dirty="0">
                <a:solidFill>
                  <a:schemeClr val="tx1">
                    <a:lumMod val="75000"/>
                    <a:lumOff val="25000"/>
                  </a:schemeClr>
                </a:solidFill>
              </a:rPr>
              <a:t>PHYSICAL MEETINGS</a:t>
            </a:r>
            <a:endParaRPr lang="en-US" sz="1050" b="1" dirty="0">
              <a:solidFill>
                <a:schemeClr val="tx1">
                  <a:lumMod val="75000"/>
                  <a:lumOff val="25000"/>
                </a:schemeClr>
              </a:solidFill>
            </a:endParaRPr>
          </a:p>
        </p:txBody>
      </p:sp>
      <p:pic>
        <p:nvPicPr>
          <p:cNvPr id="125" name="Grafikk 145" descr="Styrerom kontur">
            <a:extLst>
              <a:ext uri="{FF2B5EF4-FFF2-40B4-BE49-F238E27FC236}">
                <a16:creationId xmlns:a16="http://schemas.microsoft.com/office/drawing/2014/main" id="{F152EDDF-6A8F-2761-DABA-228671B7BF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78308" y="2030188"/>
            <a:ext cx="659601" cy="659601"/>
          </a:xfrm>
          <a:prstGeom prst="rect">
            <a:avLst/>
          </a:prstGeom>
        </p:spPr>
      </p:pic>
      <p:pic>
        <p:nvPicPr>
          <p:cNvPr id="127" name="Grafikk 147" descr="Nettmøte kontur">
            <a:extLst>
              <a:ext uri="{FF2B5EF4-FFF2-40B4-BE49-F238E27FC236}">
                <a16:creationId xmlns:a16="http://schemas.microsoft.com/office/drawing/2014/main" id="{270831FC-AE89-DD58-CDA5-1FC39ADDE7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53211" y="2071613"/>
            <a:ext cx="659601" cy="659601"/>
          </a:xfrm>
          <a:prstGeom prst="rect">
            <a:avLst/>
          </a:prstGeom>
        </p:spPr>
      </p:pic>
      <p:sp>
        <p:nvSpPr>
          <p:cNvPr id="129" name="Rectangle: Rounded Corners 25">
            <a:extLst>
              <a:ext uri="{FF2B5EF4-FFF2-40B4-BE49-F238E27FC236}">
                <a16:creationId xmlns:a16="http://schemas.microsoft.com/office/drawing/2014/main" id="{A7CAE3A3-A305-D3EF-095B-0F5E56B6A9DB}"/>
              </a:ext>
            </a:extLst>
          </p:cNvPr>
          <p:cNvSpPr/>
          <p:nvPr/>
        </p:nvSpPr>
        <p:spPr>
          <a:xfrm>
            <a:off x="5378604" y="184839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31" name="Straight Arrow Connector 60">
            <a:extLst>
              <a:ext uri="{FF2B5EF4-FFF2-40B4-BE49-F238E27FC236}">
                <a16:creationId xmlns:a16="http://schemas.microsoft.com/office/drawing/2014/main" id="{92835A3F-ECDE-F5DD-238E-6A00EDB077CA}"/>
              </a:ext>
            </a:extLst>
          </p:cNvPr>
          <p:cNvCxnSpPr>
            <a:cxnSpLocks/>
          </p:cNvCxnSpPr>
          <p:nvPr/>
        </p:nvCxnSpPr>
        <p:spPr>
          <a:xfrm>
            <a:off x="6773242" y="228200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64">
            <a:extLst>
              <a:ext uri="{FF2B5EF4-FFF2-40B4-BE49-F238E27FC236}">
                <a16:creationId xmlns:a16="http://schemas.microsoft.com/office/drawing/2014/main" id="{C8EFE745-261A-1A3E-3C46-1BD918378C8A}"/>
              </a:ext>
            </a:extLst>
          </p:cNvPr>
          <p:cNvSpPr txBox="1"/>
          <p:nvPr/>
        </p:nvSpPr>
        <p:spPr>
          <a:xfrm>
            <a:off x="5436382" y="1927521"/>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OBSERVATION</a:t>
            </a:r>
            <a:endParaRPr lang="en-US" sz="1050" b="1" dirty="0">
              <a:solidFill>
                <a:schemeClr val="tx1">
                  <a:lumMod val="75000"/>
                  <a:lumOff val="25000"/>
                </a:schemeClr>
              </a:solidFill>
            </a:endParaRPr>
          </a:p>
        </p:txBody>
      </p:sp>
      <p:sp>
        <p:nvSpPr>
          <p:cNvPr id="135" name="Rectangle: Rounded Corners 25">
            <a:extLst>
              <a:ext uri="{FF2B5EF4-FFF2-40B4-BE49-F238E27FC236}">
                <a16:creationId xmlns:a16="http://schemas.microsoft.com/office/drawing/2014/main" id="{E6390922-4438-426C-922D-A60DD7C77BB5}"/>
              </a:ext>
            </a:extLst>
          </p:cNvPr>
          <p:cNvSpPr/>
          <p:nvPr/>
        </p:nvSpPr>
        <p:spPr>
          <a:xfrm>
            <a:off x="6990521" y="1848276"/>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37" name="Straight Arrow Connector 60">
            <a:extLst>
              <a:ext uri="{FF2B5EF4-FFF2-40B4-BE49-F238E27FC236}">
                <a16:creationId xmlns:a16="http://schemas.microsoft.com/office/drawing/2014/main" id="{1D3A4467-441A-65FF-7A8B-0B0116F7FB30}"/>
              </a:ext>
            </a:extLst>
          </p:cNvPr>
          <p:cNvCxnSpPr>
            <a:cxnSpLocks/>
          </p:cNvCxnSpPr>
          <p:nvPr/>
        </p:nvCxnSpPr>
        <p:spPr>
          <a:xfrm>
            <a:off x="8385158" y="2281888"/>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64">
            <a:extLst>
              <a:ext uri="{FF2B5EF4-FFF2-40B4-BE49-F238E27FC236}">
                <a16:creationId xmlns:a16="http://schemas.microsoft.com/office/drawing/2014/main" id="{249F407B-08B2-B10F-5CA5-3AF25892DFC3}"/>
              </a:ext>
            </a:extLst>
          </p:cNvPr>
          <p:cNvSpPr txBox="1"/>
          <p:nvPr/>
        </p:nvSpPr>
        <p:spPr>
          <a:xfrm>
            <a:off x="7048299" y="1927405"/>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a:t>
            </a:r>
            <a:endParaRPr lang="en-US" sz="1050" b="1" dirty="0">
              <a:solidFill>
                <a:schemeClr val="tx1">
                  <a:lumMod val="75000"/>
                  <a:lumOff val="25000"/>
                </a:schemeClr>
              </a:solidFill>
            </a:endParaRPr>
          </a:p>
        </p:txBody>
      </p:sp>
      <p:sp>
        <p:nvSpPr>
          <p:cNvPr id="141" name="Rectangle: Rounded Corners 25">
            <a:extLst>
              <a:ext uri="{FF2B5EF4-FFF2-40B4-BE49-F238E27FC236}">
                <a16:creationId xmlns:a16="http://schemas.microsoft.com/office/drawing/2014/main" id="{A83F8CCF-81DA-A7E0-1AA7-8D06916EED37}"/>
              </a:ext>
            </a:extLst>
          </p:cNvPr>
          <p:cNvSpPr/>
          <p:nvPr/>
        </p:nvSpPr>
        <p:spPr>
          <a:xfrm>
            <a:off x="8597365" y="182561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43" name="Straight Arrow Connector 60">
            <a:extLst>
              <a:ext uri="{FF2B5EF4-FFF2-40B4-BE49-F238E27FC236}">
                <a16:creationId xmlns:a16="http://schemas.microsoft.com/office/drawing/2014/main" id="{C1746675-1A5E-B304-2A3C-36D66517AF81}"/>
              </a:ext>
            </a:extLst>
          </p:cNvPr>
          <p:cNvCxnSpPr>
            <a:cxnSpLocks/>
          </p:cNvCxnSpPr>
          <p:nvPr/>
        </p:nvCxnSpPr>
        <p:spPr>
          <a:xfrm>
            <a:off x="9992003" y="225922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64">
            <a:extLst>
              <a:ext uri="{FF2B5EF4-FFF2-40B4-BE49-F238E27FC236}">
                <a16:creationId xmlns:a16="http://schemas.microsoft.com/office/drawing/2014/main" id="{76A69549-C6E3-CFFC-4004-D8C0D5C28494}"/>
              </a:ext>
            </a:extLst>
          </p:cNvPr>
          <p:cNvSpPr txBox="1"/>
          <p:nvPr/>
        </p:nvSpPr>
        <p:spPr>
          <a:xfrm>
            <a:off x="8655143" y="1904746"/>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II</a:t>
            </a:r>
            <a:endParaRPr lang="en-US" sz="1050" b="1" dirty="0">
              <a:solidFill>
                <a:schemeClr val="tx1">
                  <a:lumMod val="75000"/>
                  <a:lumOff val="25000"/>
                </a:schemeClr>
              </a:solidFill>
            </a:endParaRPr>
          </a:p>
        </p:txBody>
      </p:sp>
      <p:sp>
        <p:nvSpPr>
          <p:cNvPr id="147" name="Rectangle: Rounded Corners 25">
            <a:extLst>
              <a:ext uri="{FF2B5EF4-FFF2-40B4-BE49-F238E27FC236}">
                <a16:creationId xmlns:a16="http://schemas.microsoft.com/office/drawing/2014/main" id="{2BAFA6CF-6F70-F8C0-FB71-5E655DDD252B}"/>
              </a:ext>
            </a:extLst>
          </p:cNvPr>
          <p:cNvSpPr/>
          <p:nvPr/>
        </p:nvSpPr>
        <p:spPr>
          <a:xfrm>
            <a:off x="10198779" y="1816778"/>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49" name="TextBox 64">
            <a:extLst>
              <a:ext uri="{FF2B5EF4-FFF2-40B4-BE49-F238E27FC236}">
                <a16:creationId xmlns:a16="http://schemas.microsoft.com/office/drawing/2014/main" id="{5E447EA6-E1D5-0B63-85D3-9DAB9E22452F}"/>
              </a:ext>
            </a:extLst>
          </p:cNvPr>
          <p:cNvSpPr txBox="1"/>
          <p:nvPr/>
        </p:nvSpPr>
        <p:spPr>
          <a:xfrm>
            <a:off x="10256556" y="1895907"/>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INTERVIEWS</a:t>
            </a:r>
            <a:endParaRPr lang="en-US" sz="1050" b="1" dirty="0">
              <a:solidFill>
                <a:schemeClr val="tx1">
                  <a:lumMod val="75000"/>
                  <a:lumOff val="25000"/>
                </a:schemeClr>
              </a:solidFill>
            </a:endParaRPr>
          </a:p>
        </p:txBody>
      </p:sp>
      <p:pic>
        <p:nvPicPr>
          <p:cNvPr id="151" name="Grafikk 171" descr="Snakkeboble kontur">
            <a:extLst>
              <a:ext uri="{FF2B5EF4-FFF2-40B4-BE49-F238E27FC236}">
                <a16:creationId xmlns:a16="http://schemas.microsoft.com/office/drawing/2014/main" id="{E3DBDF42-6A2B-738F-8CA2-7D88E6BCD8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52753" y="2135128"/>
            <a:ext cx="550522" cy="550522"/>
          </a:xfrm>
          <a:prstGeom prst="rect">
            <a:avLst/>
          </a:prstGeom>
        </p:spPr>
      </p:pic>
      <p:pic>
        <p:nvPicPr>
          <p:cNvPr id="153" name="Picture 152">
            <a:extLst>
              <a:ext uri="{FF2B5EF4-FFF2-40B4-BE49-F238E27FC236}">
                <a16:creationId xmlns:a16="http://schemas.microsoft.com/office/drawing/2014/main" id="{29604014-CE8C-91A3-D73D-EB2B51DF5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6737" y="2267157"/>
            <a:ext cx="252401" cy="315500"/>
          </a:xfrm>
          <a:prstGeom prst="rect">
            <a:avLst/>
          </a:prstGeom>
        </p:spPr>
      </p:pic>
      <p:pic>
        <p:nvPicPr>
          <p:cNvPr id="155" name="Picture 154">
            <a:extLst>
              <a:ext uri="{FF2B5EF4-FFF2-40B4-BE49-F238E27FC236}">
                <a16:creationId xmlns:a16="http://schemas.microsoft.com/office/drawing/2014/main" id="{EDAB9B33-75CB-8D95-BADA-F0222F711F4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73045" y="2267157"/>
            <a:ext cx="252401" cy="315500"/>
          </a:xfrm>
          <a:prstGeom prst="rect">
            <a:avLst/>
          </a:prstGeom>
        </p:spPr>
      </p:pic>
      <p:pic>
        <p:nvPicPr>
          <p:cNvPr id="157" name="Picture 156">
            <a:extLst>
              <a:ext uri="{FF2B5EF4-FFF2-40B4-BE49-F238E27FC236}">
                <a16:creationId xmlns:a16="http://schemas.microsoft.com/office/drawing/2014/main" id="{D8E5EB42-B086-2473-AD63-6733C819E8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75865" y="2256425"/>
            <a:ext cx="252401" cy="315500"/>
          </a:xfrm>
          <a:prstGeom prst="rect">
            <a:avLst/>
          </a:prstGeom>
        </p:spPr>
      </p:pic>
      <p:pic>
        <p:nvPicPr>
          <p:cNvPr id="159" name="Picture 158">
            <a:extLst>
              <a:ext uri="{FF2B5EF4-FFF2-40B4-BE49-F238E27FC236}">
                <a16:creationId xmlns:a16="http://schemas.microsoft.com/office/drawing/2014/main" id="{5F6CA477-18A1-8276-49DA-F901B254AB0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72172" y="2256425"/>
            <a:ext cx="252401" cy="315500"/>
          </a:xfrm>
          <a:prstGeom prst="rect">
            <a:avLst/>
          </a:prstGeom>
        </p:spPr>
      </p:pic>
      <p:pic>
        <p:nvPicPr>
          <p:cNvPr id="161" name="Picture 160">
            <a:extLst>
              <a:ext uri="{FF2B5EF4-FFF2-40B4-BE49-F238E27FC236}">
                <a16:creationId xmlns:a16="http://schemas.microsoft.com/office/drawing/2014/main" id="{84B633F5-B59F-39FD-E6C3-FD7DD707B0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49757" y="2207330"/>
            <a:ext cx="501600" cy="396000"/>
          </a:xfrm>
          <a:prstGeom prst="rect">
            <a:avLst/>
          </a:prstGeom>
        </p:spPr>
      </p:pic>
      <p:pic>
        <p:nvPicPr>
          <p:cNvPr id="163" name="Picture 162" descr="A black rectangle with a black background&#10;&#10;Description automatically generated with low confidence">
            <a:extLst>
              <a:ext uri="{FF2B5EF4-FFF2-40B4-BE49-F238E27FC236}">
                <a16:creationId xmlns:a16="http://schemas.microsoft.com/office/drawing/2014/main" id="{1E7276DC-0A0F-51D5-D579-E1F73C8C2D9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9188" y="2191147"/>
            <a:ext cx="354462" cy="396000"/>
          </a:xfrm>
          <a:prstGeom prst="rect">
            <a:avLst/>
          </a:prstGeom>
        </p:spPr>
      </p:pic>
    </p:spTree>
    <p:extLst>
      <p:ext uri="{BB962C8B-B14F-4D97-AF65-F5344CB8AC3E}">
        <p14:creationId xmlns:p14="http://schemas.microsoft.com/office/powerpoint/2010/main" val="44853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C05BE5-5F5C-B04D-F909-52804C2E259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5672456-4A19-506B-713F-CE43DA58F2B6}"/>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More information</a:t>
            </a:r>
            <a:endParaRPr lang="nb-NO" sz="4800" dirty="0">
              <a:solidFill>
                <a:srgbClr val="15812E"/>
              </a:solidFill>
            </a:endParaRPr>
          </a:p>
        </p:txBody>
      </p:sp>
      <p:sp>
        <p:nvSpPr>
          <p:cNvPr id="3" name="Content Placeholder 4">
            <a:extLst>
              <a:ext uri="{FF2B5EF4-FFF2-40B4-BE49-F238E27FC236}">
                <a16:creationId xmlns:a16="http://schemas.microsoft.com/office/drawing/2014/main" id="{09AF068F-1D2C-6E1B-6AA2-C546CD5E6C8B}"/>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Lessons learned</a:t>
            </a:r>
          </a:p>
          <a:p>
            <a:r>
              <a:rPr lang="en-US" sz="2400" dirty="0"/>
              <a:t>Key takeaways</a:t>
            </a:r>
          </a:p>
          <a:p>
            <a:r>
              <a:rPr lang="fr-FR" sz="2400" dirty="0"/>
              <a:t>Relevant publications</a:t>
            </a:r>
          </a:p>
          <a:p>
            <a:pPr marL="0" indent="0">
              <a:buNone/>
            </a:pPr>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326C414F-33A7-31FD-0665-D4414EFB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59396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32271BA3-16E7-4DA6-E212-62E8F6E1C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7F9AA-8441-7A70-D422-24BB0CA3E207}"/>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Lessons learned</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67FA14D-A0B2-3FF0-76CA-77E562CB898A}"/>
              </a:ext>
            </a:extLst>
          </p:cNvPr>
          <p:cNvSpPr txBox="1">
            <a:spLocks/>
          </p:cNvSpPr>
          <p:nvPr/>
        </p:nvSpPr>
        <p:spPr>
          <a:xfrm>
            <a:off x="838200" y="1414329"/>
            <a:ext cx="10515600" cy="47626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Planned pathways are idealized abstractions - reality is often messier, with deviations and variations that must be expected.</a:t>
            </a:r>
          </a:p>
          <a:p>
            <a:pPr lvl="0">
              <a:defRPr/>
            </a:pPr>
            <a:r>
              <a:rPr lang="en-US" dirty="0"/>
              <a:t>Be explicit about assumptions (e.g. ideal timing, resource availability) and variations (alternative paths). </a:t>
            </a:r>
            <a:endParaRPr lang="en-US" dirty="0">
              <a:solidFill>
                <a:prstClr val="black"/>
              </a:solidFill>
            </a:endParaRPr>
          </a:p>
          <a:p>
            <a:pPr lvl="0">
              <a:defRPr/>
            </a:pPr>
            <a:r>
              <a:rPr lang="en-US" dirty="0">
                <a:solidFill>
                  <a:prstClr val="black"/>
                </a:solidFill>
              </a:rPr>
              <a:t>Different professional groups may have differing views of the “intended” pathway. Workshops and observation help align these perspectives.</a:t>
            </a:r>
          </a:p>
          <a:p>
            <a:pPr lvl="0">
              <a:defRPr/>
            </a:pPr>
            <a:r>
              <a:rPr lang="en-US" dirty="0">
                <a:solidFill>
                  <a:prstClr val="black"/>
                </a:solidFill>
              </a:rPr>
              <a:t>Document analysis provided a foundation, but workshops and MDT observations revealed the most valuable, practice-based insights.</a:t>
            </a:r>
          </a:p>
          <a:p>
            <a:pPr lvl="0">
              <a:defRPr/>
            </a:pPr>
            <a:r>
              <a:rPr lang="en-US" dirty="0">
                <a:solidFill>
                  <a:prstClr val="black"/>
                </a:solidFill>
              </a:rPr>
              <a:t>Using CJML improved shared understanding and supported collaboration within and across departments.</a:t>
            </a:r>
          </a:p>
          <a:p>
            <a:pPr lvl="0">
              <a:defRPr/>
            </a:pPr>
            <a:r>
              <a:rPr lang="en-US" dirty="0">
                <a:solidFill>
                  <a:prstClr val="black"/>
                </a:solidFill>
              </a:rPr>
              <a:t>Include enough detail for meaningful analysis but avoid overwhelming complexity.</a:t>
            </a:r>
          </a:p>
          <a:p>
            <a:pPr lvl="0">
              <a:defRPr/>
            </a:pPr>
            <a:r>
              <a:rPr lang="en-US" dirty="0">
                <a:solidFill>
                  <a:prstClr val="black"/>
                </a:solidFill>
              </a:rPr>
              <a:t>Pathways should evolve as guidelines, technologies, and organizational structures change.</a:t>
            </a:r>
            <a:endParaRPr lang="en-GB"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5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AD59E84-98F9-D3A0-27A2-3A99F8F94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15378-EE52-DE8F-C958-440978429CC7}"/>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Key takeaways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4B51480A-5144-576D-B954-E7F00327115C}"/>
              </a:ext>
            </a:extLst>
          </p:cNvPr>
          <p:cNvSpPr txBox="1">
            <a:spLocks/>
          </p:cNvSpPr>
          <p:nvPr/>
        </p:nvSpPr>
        <p:spPr>
          <a:xfrm>
            <a:off x="838200" y="1414329"/>
            <a:ext cx="10515600" cy="47626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CJA phases 1–2 provide a structured and evidence-based approach for mapping planned patient pathways (static state).</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resulting pathway model serves as a baseline for analyzing and comparing against actual patient journeys.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Dual-perspective analysis (planned vs. actual) helps reveal inefficiencies, gaps, and misalignments in healthcare service delivery.</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Healthcare professionals' involvement ensures the mapped pathway reflects both formal guidelines and real-world practices.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Visualizing with CJML makes complex processes communicable and actionable, supporting quality improvement, coordination, and service design.</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98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3F322498-66B3-64D3-AD7E-98F7C38D4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2CE5A-370B-0994-16D6-7FE40BD785C3}"/>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15812E"/>
                </a:solidFill>
                <a:effectLst/>
                <a:uLnTx/>
                <a:uFillTx/>
                <a:latin typeface="Calibri Light" panose="020F0302020204030204"/>
                <a:ea typeface="+mj-ea"/>
                <a:cs typeface="+mj-cs"/>
              </a:rPr>
              <a:t>Relevant publications</a:t>
            </a: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906446D-4B61-81F4-2BAB-F3881590BEF9}"/>
              </a:ext>
            </a:extLst>
          </p:cNvPr>
          <p:cNvSpPr txBox="1">
            <a:spLocks/>
          </p:cNvSpPr>
          <p:nvPr/>
        </p:nvSpPr>
        <p:spPr>
          <a:xfrm>
            <a:off x="838200" y="1414329"/>
            <a:ext cx="10515600" cy="4762634"/>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b-NO" b="1" dirty="0" err="1"/>
              <a:t>Foundational</a:t>
            </a:r>
            <a:r>
              <a:rPr lang="nb-NO" b="1" dirty="0"/>
              <a:t> &amp; </a:t>
            </a:r>
            <a:r>
              <a:rPr lang="nb-NO" b="1" dirty="0" err="1"/>
              <a:t>methodological</a:t>
            </a:r>
            <a:r>
              <a:rPr lang="en-GB" b="1" dirty="0"/>
              <a:t>:</a:t>
            </a:r>
            <a:r>
              <a:rPr lang="en-US" b="1" dirty="0"/>
              <a:t>​</a:t>
            </a:r>
          </a:p>
          <a:p>
            <a:pPr fontAlgn="base"/>
            <a:r>
              <a:rPr lang="en-GB" dirty="0"/>
              <a:t>Halvorsrud, R., Kvale, K., &amp; Følstad, A. (2016). Improving service quality through customer journey analysis. Journal of service theory and practice, 26(6), 840-867.</a:t>
            </a:r>
            <a:r>
              <a:rPr lang="en-US" dirty="0"/>
              <a:t>​ </a:t>
            </a:r>
            <a:endParaRPr lang="en-US" dirty="0">
              <a:solidFill>
                <a:srgbClr val="FF0000"/>
              </a:solidFill>
              <a:ea typeface="Calibri"/>
              <a:cs typeface="Calibri"/>
            </a:endParaRPr>
          </a:p>
          <a:p>
            <a:pPr marL="0" indent="0" fontAlgn="base">
              <a:buNone/>
            </a:pPr>
            <a:r>
              <a:rPr lang="nb-NO" b="1" dirty="0"/>
              <a:t>Applications in </a:t>
            </a:r>
            <a:r>
              <a:rPr lang="nb-NO" b="1" dirty="0" err="1"/>
              <a:t>healthcare</a:t>
            </a:r>
            <a:r>
              <a:rPr lang="en-GB" b="1" dirty="0"/>
              <a:t>:</a:t>
            </a:r>
            <a:r>
              <a:rPr lang="en-US" b="1" dirty="0"/>
              <a:t>​</a:t>
            </a:r>
          </a:p>
          <a:p>
            <a:pPr fontAlgn="base"/>
            <a:r>
              <a:rPr lang="en-GB" dirty="0"/>
              <a:t>Larsen, A. G., Halvorsrud, R., Berg, R. E., &amp; Vesinurm, M. (2024, May). Dual-Perspective </a:t>
            </a:r>
            <a:r>
              <a:rPr lang="en-GB" err="1"/>
              <a:t>Modeling</a:t>
            </a:r>
            <a:r>
              <a:rPr lang="en-GB" dirty="0"/>
              <a:t> of Patient Pathways: A Case Study on Kidney Cancer. In Nordic Conference </a:t>
            </a:r>
            <a:r>
              <a:rPr lang="en-GB" err="1"/>
              <a:t>onDigital</a:t>
            </a:r>
            <a:r>
              <a:rPr lang="en-GB" dirty="0"/>
              <a:t> Health and Wireless Solutions​ (pp. 51-68). Cham: Springer Nature Switzerland.</a:t>
            </a:r>
            <a:r>
              <a:rPr lang="en-US" dirty="0"/>
              <a:t>​</a:t>
            </a:r>
          </a:p>
          <a:p>
            <a:pPr fontAlgn="base"/>
            <a:r>
              <a:rPr lang="en-GB" dirty="0"/>
              <a:t>Halvorsrud, R., Røhne, M., Celius, E. G., Moen, S. M., &amp; Strisland, F. (2019, November).Application of Patient Journey Methodology to Explore Needs for Digital Support. In Proceedings of the 17th Scandinavian Conference on Health Informatics (Vol. 12, p. 13).</a:t>
            </a:r>
            <a:r>
              <a:rPr lang="en-US" dirty="0"/>
              <a:t>​</a:t>
            </a:r>
          </a:p>
        </p:txBody>
      </p:sp>
    </p:spTree>
    <p:extLst>
      <p:ext uri="{BB962C8B-B14F-4D97-AF65-F5344CB8AC3E}">
        <p14:creationId xmlns:p14="http://schemas.microsoft.com/office/powerpoint/2010/main" val="32407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About the method</a:t>
            </a:r>
          </a:p>
          <a:p>
            <a:r>
              <a:rPr lang="en-GB" sz="2000" dirty="0"/>
              <a:t>Step-by-step guide</a:t>
            </a:r>
          </a:p>
          <a:p>
            <a:r>
              <a:rPr lang="en-GB" sz="2000" dirty="0"/>
              <a:t>Lessons learned</a:t>
            </a:r>
          </a:p>
          <a:p>
            <a:r>
              <a:rPr lang="en-GB" sz="2000" dirty="0"/>
              <a:t>Key takeaways</a:t>
            </a:r>
          </a:p>
          <a:p>
            <a:r>
              <a:rPr lang="fr-FR" sz="2000" dirty="0"/>
              <a:t>Relevant publications</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About</a:t>
            </a:r>
            <a:endParaRPr lang="nb-NO" sz="4000" b="0" dirty="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This document is part of the Pathway Toolbox </a:t>
            </a:r>
            <a:r>
              <a:rPr lang="en-GB" sz="2000" dirty="0">
                <a:hlinkClick r:id="rId5"/>
              </a:rPr>
              <a:t>www.cjml.no/health</a:t>
            </a:r>
            <a:endParaRPr lang="en-GB" sz="2000" dirty="0"/>
          </a:p>
          <a:p>
            <a:pPr marL="0" indent="0">
              <a:buNone/>
            </a:pPr>
            <a:r>
              <a:rPr lang="en-GB" sz="2000" dirty="0"/>
              <a:t>Developed within the Pathway research project (2021–2025) </a:t>
            </a:r>
          </a:p>
          <a:p>
            <a:pPr marL="0" indent="0">
              <a:buNone/>
            </a:pPr>
            <a:r>
              <a:rPr lang="en-GB" sz="2000" b="1" dirty="0"/>
              <a:t>Project partners: </a:t>
            </a:r>
          </a:p>
          <a:p>
            <a:pPr marL="0" indent="0">
              <a:lnSpc>
                <a:spcPct val="100000"/>
              </a:lnSpc>
              <a:spcBef>
                <a:spcPts val="200"/>
              </a:spcBef>
              <a:buNone/>
            </a:pPr>
            <a:r>
              <a:rPr lang="en-GB" sz="2000" dirty="0"/>
              <a:t>SINTEF Digital, Norway</a:t>
            </a:r>
          </a:p>
          <a:p>
            <a:pPr marL="0" indent="0">
              <a:lnSpc>
                <a:spcPct val="100000"/>
              </a:lnSpc>
              <a:spcBef>
                <a:spcPts val="200"/>
              </a:spcBef>
              <a:buNone/>
            </a:pPr>
            <a:r>
              <a:rPr lang="en-GB" sz="2000" dirty="0"/>
              <a:t>University of Oslo, Norway</a:t>
            </a:r>
          </a:p>
          <a:p>
            <a:pPr marL="0" indent="0">
              <a:lnSpc>
                <a:spcPct val="100000"/>
              </a:lnSpc>
              <a:spcBef>
                <a:spcPts val="200"/>
              </a:spcBef>
              <a:buNone/>
            </a:pPr>
            <a:r>
              <a:rPr lang="en-GB" sz="2000" dirty="0"/>
              <a:t>Aalto University, Finland</a:t>
            </a:r>
          </a:p>
          <a:p>
            <a:pPr marL="0" indent="0">
              <a:buNone/>
            </a:pPr>
            <a:endParaRPr lang="en-GB" sz="2000" dirty="0"/>
          </a:p>
          <a:p>
            <a:pPr marL="0" indent="0">
              <a:buNone/>
            </a:pPr>
            <a:r>
              <a:rPr lang="en-GB" sz="2000" b="1" dirty="0"/>
              <a:t>Funded by:</a:t>
            </a:r>
          </a:p>
          <a:p>
            <a:pPr marL="0" indent="0">
              <a:buNone/>
            </a:pPr>
            <a:r>
              <a:rPr lang="en-GB" sz="2000" dirty="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Content</a:t>
            </a:r>
            <a:endParaRPr lang="nb-NO" sz="4000" b="0" dirty="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159002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About the method</a:t>
            </a:r>
            <a:endParaRPr lang="nb-NO" sz="4800" dirty="0">
              <a:solidFill>
                <a:srgbClr val="15812E"/>
              </a:solidFill>
            </a:endParaRPr>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Purpose </a:t>
            </a:r>
          </a:p>
          <a:p>
            <a:r>
              <a:rPr lang="en-GB" sz="2400" dirty="0"/>
              <a:t>Context and adaptations</a:t>
            </a:r>
          </a:p>
          <a:p>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C5F2FBEF-B0DA-3387-6DE9-B8386E9CD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B5A77-64DC-2823-B86A-C794538A68E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Purpose</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EEE0A7F3-FCD0-2C32-7BD4-049303BEBF0B}"/>
              </a:ext>
            </a:extLst>
          </p:cNvPr>
          <p:cNvSpPr txBox="1">
            <a:spLocks/>
          </p:cNvSpPr>
          <p:nvPr/>
        </p:nvSpPr>
        <p:spPr>
          <a:xfrm>
            <a:off x="838200" y="1414329"/>
            <a:ext cx="10515600" cy="4762634"/>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dirty="0">
                <a:solidFill>
                  <a:prstClr val="black"/>
                </a:solidFill>
              </a:rPr>
              <a:t>Mapping of patient pathways is a method to identify how care processes are structured for a given patient group — across time, settings, and actors. </a:t>
            </a:r>
          </a:p>
          <a:p>
            <a:pPr lvl="0">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method is based on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Customer Journey Analysis (CJA</a:t>
            </a:r>
            <a:r>
              <a:rPr lang="en-US" b="1" dirty="0">
                <a:solidFill>
                  <a:prstClr val="black"/>
                </a:solidFill>
                <a:latin typeface="Calibri" panose="020F0502020204030204"/>
              </a:rPr>
              <a:t>)</a:t>
            </a:r>
            <a:r>
              <a:rPr lang="en-US" dirty="0">
                <a:solidFill>
                  <a:prstClr val="black"/>
                </a:solidFill>
                <a:latin typeface="Calibri" panose="020F0502020204030204"/>
              </a:rPr>
              <a:t>.</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rPr>
              <a:t>In a healthcare context, CJA has been adapted to map patient pathways, providing a structured model of how care is intended to be delivered across actors and communication channels. </a:t>
            </a:r>
            <a:endParaRPr lang="en-GB" dirty="0">
              <a:solidFill>
                <a:prstClr val="black"/>
              </a:solidFill>
              <a:ea typeface="Calibri"/>
              <a:cs typeface="Calibri"/>
            </a:endParaRPr>
          </a:p>
          <a:p>
            <a:pPr>
              <a:defRPr/>
            </a:pPr>
            <a:r>
              <a:rPr lang="en-US" dirty="0">
                <a:solidFill>
                  <a:prstClr val="black"/>
                </a:solidFill>
              </a:rPr>
              <a:t>Visualization with </a:t>
            </a:r>
            <a:r>
              <a:rPr lang="en-US" b="1" dirty="0">
                <a:solidFill>
                  <a:prstClr val="black"/>
                </a:solidFill>
              </a:rPr>
              <a:t>Customer Journey Modelling Language (CJML) </a:t>
            </a:r>
            <a:r>
              <a:rPr lang="en-US" dirty="0">
                <a:solidFill>
                  <a:prstClr val="black"/>
                </a:solidFill>
              </a:rPr>
              <a:t>ensures the pathway is represented in a consistent and communicable way.</a:t>
            </a:r>
            <a:endParaRPr lang="en-GB" sz="3600" dirty="0">
              <a:solidFill>
                <a:prstClr val="black"/>
              </a:solidFill>
            </a:endParaRPr>
          </a:p>
          <a:p>
            <a:pPr lvl="0">
              <a:defRPr/>
            </a:pPr>
            <a:r>
              <a:rPr lang="en-GB" dirty="0">
                <a:solidFill>
                  <a:prstClr val="black"/>
                </a:solidFill>
              </a:rPr>
              <a:t>The pathway corresponds to the “</a:t>
            </a:r>
            <a:r>
              <a:rPr lang="en-GB" b="1" dirty="0">
                <a:solidFill>
                  <a:prstClr val="black"/>
                </a:solidFill>
              </a:rPr>
              <a:t>planned journey"</a:t>
            </a:r>
            <a:r>
              <a:rPr lang="en-GB" dirty="0">
                <a:solidFill>
                  <a:prstClr val="black"/>
                </a:solidFill>
              </a:rPr>
              <a:t> in CJA, covered by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Phases 1 and 2” of the CJA procedure. </a:t>
            </a:r>
            <a:endParaRPr lang="en-US"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lvl="0">
              <a:defRPr/>
            </a:pPr>
            <a:r>
              <a:rPr lang="en-US" dirty="0">
                <a:solidFill>
                  <a:prstClr val="black"/>
                </a:solidFill>
                <a:latin typeface="Calibri" panose="020F0502020204030204"/>
              </a:rPr>
              <a:t>In our context, the patient pathway includes only patient-facing elements. This is contrary to other frameworks, including internal work processes and clinical guidelines. </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patient pathway serves as a baseline model that can be later compared with actual instances, patient journeys. This is covered by phases 3–5 of CJA, and it often reveal</a:t>
            </a:r>
            <a:r>
              <a:rPr lang="en-US" dirty="0">
                <a:solidFill>
                  <a:prstClr val="black"/>
                </a:solidFill>
                <a:latin typeface="Calibri" panose="020F0502020204030204"/>
              </a:rPr>
              <a:t> deviations from the expected,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inefficiencies, gaps, and misalignments.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3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53AED-B370-24DE-C6B1-31CEF39F5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A084B-ED52-F086-462D-2500A7ABC7D6}"/>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Context and adaptions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E70CE96-D59B-D4E7-6468-A436ABD15E1C}"/>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dirty="0">
                <a:solidFill>
                  <a:prstClr val="black"/>
                </a:solidFill>
              </a:rPr>
              <a:t>Key information</a:t>
            </a:r>
          </a:p>
          <a:p>
            <a:pPr lvl="1">
              <a:defRPr/>
            </a:pPr>
            <a:r>
              <a:rPr lang="en-US" dirty="0">
                <a:solidFill>
                  <a:prstClr val="black"/>
                </a:solidFill>
              </a:rPr>
              <a:t>This method description builds on experiences from multiple studies (2016–2025), including work on kidney cancer pathways.</a:t>
            </a:r>
          </a:p>
          <a:p>
            <a:pPr lvl="1">
              <a:defRPr/>
            </a:pPr>
            <a:r>
              <a:rPr lang="en-US" dirty="0">
                <a:solidFill>
                  <a:prstClr val="black"/>
                </a:solidFill>
              </a:rPr>
              <a:t>Method: Customer Journey Analysis (CJA).</a:t>
            </a:r>
          </a:p>
          <a:p>
            <a:pPr lvl="1">
              <a:defRPr/>
            </a:pPr>
            <a:r>
              <a:rPr lang="en-GB" dirty="0">
                <a:solidFill>
                  <a:prstClr val="black"/>
                </a:solidFill>
              </a:rPr>
              <a:t>Participants: </a:t>
            </a:r>
            <a:r>
              <a:rPr lang="en-US" dirty="0">
                <a:solidFill>
                  <a:schemeClr val="bg2">
                    <a:lumMod val="25000"/>
                  </a:schemeClr>
                </a:solidFill>
              </a:rPr>
              <a:t>healthcare professionals (clinicians, coordinators, administrative staff).</a:t>
            </a:r>
          </a:p>
          <a:p>
            <a:pPr lvl="1">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Study period: weeks </a:t>
            </a:r>
            <a:r>
              <a:rPr lang="en-US" dirty="0"/>
              <a:t>depending on pathway complexity and organizational scope.</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Ethical consideration: participation in the study was voluntary and based on written, informed consent.</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Data collection method</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lang="en-US" dirty="0"/>
              <a:t>Document analysis, guideline review, process mapping, observation, physical workshops and interviews with key stakeholders.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GB" dirty="0">
                <a:solidFill>
                  <a:prstClr val="black"/>
                </a:solidFill>
              </a:rPr>
              <a:t>Results</a:t>
            </a:r>
          </a:p>
          <a:p>
            <a:pPr lvl="1">
              <a:defRPr/>
            </a:pPr>
            <a:r>
              <a:rPr lang="en-US" dirty="0">
                <a:solidFill>
                  <a:prstClr val="black"/>
                </a:solidFill>
              </a:rPr>
              <a:t>A baseline model of the intended patient pathway.</a:t>
            </a:r>
          </a:p>
          <a:p>
            <a:pPr lvl="1">
              <a:defRPr/>
            </a:pPr>
            <a:r>
              <a:rPr lang="en-US" dirty="0">
                <a:solidFill>
                  <a:prstClr val="black"/>
                </a:solidFill>
              </a:rPr>
              <a:t>Detailed visualization of expected touchpoints, roles, and transitions. </a:t>
            </a:r>
          </a:p>
          <a:p>
            <a:pPr lvl="1">
              <a:defRPr/>
            </a:pPr>
            <a:r>
              <a:rPr lang="en-US" dirty="0">
                <a:solidFill>
                  <a:prstClr val="black"/>
                </a:solidFill>
              </a:rPr>
              <a:t>A structured foundation for later comparison with actual patient journeys.</a:t>
            </a:r>
          </a:p>
          <a:p>
            <a:pPr>
              <a:defRPr/>
            </a:pPr>
            <a:r>
              <a:rPr lang="en-GB" dirty="0">
                <a:solidFill>
                  <a:prstClr val="black"/>
                </a:solidFill>
              </a:rPr>
              <a:t>Method adapted by</a:t>
            </a:r>
          </a:p>
          <a:p>
            <a:pPr lvl="1">
              <a:defRPr/>
            </a:pPr>
            <a:r>
              <a:rPr lang="en-GB" dirty="0">
                <a:solidFill>
                  <a:prstClr val="black"/>
                </a:solidFill>
              </a:rPr>
              <a:t>Ragnhild Halvorsrud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00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1034041" y="2452743"/>
            <a:ext cx="6915150" cy="8184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Step-by-step guide</a:t>
            </a: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83A4F165-B248-3487-94C6-8A3BDE532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51FA1-0A0F-C2EB-F5F1-25D5CC34CC62}"/>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1: Define scope and focus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3F3ABEA-7D08-5D68-227A-91C0ECC9EA0F}"/>
              </a:ext>
            </a:extLst>
          </p:cNvPr>
          <p:cNvSpPr txBox="1">
            <a:spLocks/>
          </p:cNvSpPr>
          <p:nvPr/>
        </p:nvSpPr>
        <p:spPr>
          <a:xfrm>
            <a:off x="838200" y="1414329"/>
            <a:ext cx="10515600" cy="47626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Clearly define the </a:t>
            </a:r>
            <a:r>
              <a:rPr lang="en-US" b="1" dirty="0">
                <a:solidFill>
                  <a:prstClr val="black"/>
                </a:solidFill>
              </a:rPr>
              <a:t>focus and boundaries </a:t>
            </a:r>
            <a:r>
              <a:rPr lang="en-US" dirty="0">
                <a:solidFill>
                  <a:prstClr val="black"/>
                </a:solidFill>
              </a:rPr>
              <a:t>of the mapping activity: which patient group (e.g. kidney cancer), what stage of the care process (e.g. from referral to treatment), and which healthcare levels are included.</a:t>
            </a:r>
          </a:p>
          <a:p>
            <a:pPr lvl="0">
              <a:defRPr/>
            </a:pPr>
            <a:r>
              <a:rPr lang="en-US" dirty="0">
                <a:solidFill>
                  <a:prstClr val="black"/>
                </a:solidFill>
              </a:rPr>
              <a:t>Identify the </a:t>
            </a:r>
            <a:r>
              <a:rPr lang="en-US" b="1" dirty="0">
                <a:solidFill>
                  <a:prstClr val="black"/>
                </a:solidFill>
              </a:rPr>
              <a:t>problem area </a:t>
            </a:r>
            <a:r>
              <a:rPr lang="en-US" dirty="0">
                <a:solidFill>
                  <a:prstClr val="black"/>
                </a:solidFill>
              </a:rPr>
              <a:t>and specify what you want to understand - for example, coordination challenges, decision points, or expected interactions between actors.</a:t>
            </a:r>
          </a:p>
          <a:p>
            <a:pPr lvl="0">
              <a:defRPr/>
            </a:pPr>
            <a:r>
              <a:rPr lang="en-US" dirty="0">
                <a:solidFill>
                  <a:prstClr val="black"/>
                </a:solidFill>
              </a:rPr>
              <a:t>Establish the </a:t>
            </a:r>
            <a:r>
              <a:rPr lang="en-US" b="1" dirty="0">
                <a:solidFill>
                  <a:prstClr val="black"/>
                </a:solidFill>
              </a:rPr>
              <a:t>start and end points </a:t>
            </a:r>
            <a:r>
              <a:rPr lang="en-US" dirty="0">
                <a:solidFill>
                  <a:prstClr val="black"/>
                </a:solidFill>
              </a:rPr>
              <a:t>of the pathway and determine whether the scope covers a single department, an entire hospital, or cross-organizational services.</a:t>
            </a:r>
          </a:p>
          <a:p>
            <a:pPr lvl="0">
              <a:defRPr/>
            </a:pPr>
            <a:r>
              <a:rPr lang="en-US" dirty="0">
                <a:solidFill>
                  <a:prstClr val="black"/>
                </a:solidFill>
              </a:rPr>
              <a:t>This step sets the framework for subsequent data collection and ensures that the mapping aligns with the overall research questions.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k 3" descr="Blink med heldekkende fyll">
            <a:extLst>
              <a:ext uri="{FF2B5EF4-FFF2-40B4-BE49-F238E27FC236}">
                <a16:creationId xmlns:a16="http://schemas.microsoft.com/office/drawing/2014/main" id="{5D210CA1-E3E0-614B-E910-F63F8E531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579" y="254597"/>
            <a:ext cx="926802" cy="926802"/>
          </a:xfrm>
          <a:prstGeom prst="rect">
            <a:avLst/>
          </a:prstGeom>
        </p:spPr>
      </p:pic>
    </p:spTree>
    <p:extLst>
      <p:ext uri="{BB962C8B-B14F-4D97-AF65-F5344CB8AC3E}">
        <p14:creationId xmlns:p14="http://schemas.microsoft.com/office/powerpoint/2010/main" val="13432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65033-8EB1-66F5-A50C-6D2B8708D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14685-C273-2338-E830-4955866A9EED}"/>
              </a:ext>
            </a:extLst>
          </p:cNvPr>
          <p:cNvSpPr txBox="1">
            <a:spLocks/>
          </p:cNvSpPr>
          <p:nvPr/>
        </p:nvSpPr>
        <p:spPr>
          <a:xfrm>
            <a:off x="838200" y="365126"/>
            <a:ext cx="1191768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2: </a:t>
            </a:r>
            <a:r>
              <a:rPr lang="en-GB" dirty="0">
                <a:solidFill>
                  <a:srgbClr val="15812E"/>
                </a:solidFill>
                <a:ea typeface="+mj-lt"/>
                <a:cs typeface="+mj-lt"/>
              </a:rPr>
              <a:t>Preliminary study</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7D736483-DFE8-3522-C281-8E36E050A8E3}"/>
              </a:ext>
            </a:extLst>
          </p:cNvPr>
          <p:cNvSpPr txBox="1">
            <a:spLocks/>
          </p:cNvSpPr>
          <p:nvPr/>
        </p:nvSpPr>
        <p:spPr>
          <a:xfrm>
            <a:off x="838200" y="1370155"/>
            <a:ext cx="10164637" cy="37805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100" dirty="0">
                <a:solidFill>
                  <a:prstClr val="black"/>
                </a:solidFill>
              </a:rPr>
              <a:t>Conduct a </a:t>
            </a:r>
            <a:r>
              <a:rPr lang="en-US" sz="2100" b="1" dirty="0">
                <a:solidFill>
                  <a:prstClr val="black"/>
                </a:solidFill>
              </a:rPr>
              <a:t>desktop study </a:t>
            </a:r>
            <a:r>
              <a:rPr lang="en-US" sz="2100" dirty="0">
                <a:solidFill>
                  <a:prstClr val="black"/>
                </a:solidFill>
              </a:rPr>
              <a:t>to gather and analyze all available documentation, including national care guidelines, clinical pathways (e.g. from Norwegian Directorate of Health), internal procedures, and patient-facing materials. </a:t>
            </a:r>
          </a:p>
          <a:p>
            <a:pPr lvl="0">
              <a:defRPr/>
            </a:pPr>
            <a:r>
              <a:rPr lang="en-US" sz="2100" dirty="0">
                <a:solidFill>
                  <a:prstClr val="black"/>
                </a:solidFill>
              </a:rPr>
              <a:t>Review existing organizational charts, referral routines, and descriptions of expected touchpoints.</a:t>
            </a:r>
          </a:p>
          <a:p>
            <a:pPr lvl="0">
              <a:defRPr/>
            </a:pPr>
            <a:r>
              <a:rPr lang="en-US" sz="2100" dirty="0">
                <a:solidFill>
                  <a:prstClr val="black"/>
                </a:solidFill>
              </a:rPr>
              <a:t>The purpose is to build an initial overview of the </a:t>
            </a:r>
            <a:r>
              <a:rPr lang="en-US" sz="2100" b="1" dirty="0">
                <a:solidFill>
                  <a:prstClr val="black"/>
                </a:solidFill>
              </a:rPr>
              <a:t>intended pathway </a:t>
            </a:r>
            <a:r>
              <a:rPr lang="en-US" sz="2100" dirty="0">
                <a:solidFill>
                  <a:prstClr val="black"/>
                </a:solidFill>
              </a:rPr>
              <a:t>as described in official sources, which will later be refined through input from healthcare personnel. </a:t>
            </a:r>
          </a:p>
          <a:p>
            <a:pPr lvl="0">
              <a:defRPr/>
            </a:pPr>
            <a:r>
              <a:rPr lang="en-US" sz="2100" dirty="0">
                <a:solidFill>
                  <a:prstClr val="black"/>
                </a:solidFill>
              </a:rPr>
              <a:t>This phase helps identify gaps, inconsistencies, or areas requiring clarification before engaging stakeholders.</a:t>
            </a: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Rounded Corners 25">
            <a:extLst>
              <a:ext uri="{FF2B5EF4-FFF2-40B4-BE49-F238E27FC236}">
                <a16:creationId xmlns:a16="http://schemas.microsoft.com/office/drawing/2014/main" id="{86090909-3BC8-B58F-8F4F-8CA78E385C58}"/>
              </a:ext>
            </a:extLst>
          </p:cNvPr>
          <p:cNvSpPr/>
          <p:nvPr/>
        </p:nvSpPr>
        <p:spPr>
          <a:xfrm>
            <a:off x="9535839" y="29232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1" name="TextBox 64">
            <a:extLst>
              <a:ext uri="{FF2B5EF4-FFF2-40B4-BE49-F238E27FC236}">
                <a16:creationId xmlns:a16="http://schemas.microsoft.com/office/drawing/2014/main" id="{C9AE1A47-7C65-0317-524F-B6712F0ED74F}"/>
              </a:ext>
            </a:extLst>
          </p:cNvPr>
          <p:cNvSpPr txBox="1"/>
          <p:nvPr/>
        </p:nvSpPr>
        <p:spPr>
          <a:xfrm>
            <a:off x="9586027" y="356472"/>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DESKTOP STUDY</a:t>
            </a:r>
            <a:endParaRPr lang="en-US" sz="1050" b="1" dirty="0">
              <a:solidFill>
                <a:schemeClr val="tx1">
                  <a:lumMod val="75000"/>
                  <a:lumOff val="25000"/>
                </a:schemeClr>
              </a:solidFill>
            </a:endParaRPr>
          </a:p>
        </p:txBody>
      </p:sp>
      <p:pic>
        <p:nvPicPr>
          <p:cNvPr id="13" name="Picture 12" descr="A black rectangle with a black background&#10;&#10;Description automatically generated with low confidence">
            <a:extLst>
              <a:ext uri="{FF2B5EF4-FFF2-40B4-BE49-F238E27FC236}">
                <a16:creationId xmlns:a16="http://schemas.microsoft.com/office/drawing/2014/main" id="{3B8E2B85-3081-DD23-C782-4091E0328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303" y="627187"/>
            <a:ext cx="354462" cy="396000"/>
          </a:xfrm>
          <a:prstGeom prst="rect">
            <a:avLst/>
          </a:prstGeom>
        </p:spPr>
      </p:pic>
    </p:spTree>
    <p:extLst>
      <p:ext uri="{BB962C8B-B14F-4D97-AF65-F5344CB8AC3E}">
        <p14:creationId xmlns:p14="http://schemas.microsoft.com/office/powerpoint/2010/main" val="424211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53A89-B17E-C0B2-0EC2-E24266D07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C97ED-845C-30B0-DEE1-302197593FFF}"/>
              </a:ext>
            </a:extLst>
          </p:cNvPr>
          <p:cNvSpPr txBox="1">
            <a:spLocks/>
          </p:cNvSpPr>
          <p:nvPr/>
        </p:nvSpPr>
        <p:spPr>
          <a:xfrm>
            <a:off x="838200" y="365126"/>
            <a:ext cx="1191768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3: Data collection - example</a:t>
            </a:r>
            <a:endParaRPr lang="en-US" dirty="0">
              <a:solidFill>
                <a:srgbClr val="15812E"/>
              </a:solidFill>
              <a:ea typeface="Calibri Light"/>
              <a:cs typeface="Calibri Light"/>
            </a:endParaRPr>
          </a:p>
        </p:txBody>
      </p:sp>
      <p:sp>
        <p:nvSpPr>
          <p:cNvPr id="4" name="Content Placeholder 2">
            <a:extLst>
              <a:ext uri="{FF2B5EF4-FFF2-40B4-BE49-F238E27FC236}">
                <a16:creationId xmlns:a16="http://schemas.microsoft.com/office/drawing/2014/main" id="{931125D0-7A9A-7687-DA52-CC0AE48AF3AA}"/>
              </a:ext>
            </a:extLst>
          </p:cNvPr>
          <p:cNvSpPr txBox="1">
            <a:spLocks/>
          </p:cNvSpPr>
          <p:nvPr/>
        </p:nvSpPr>
        <p:spPr>
          <a:xfrm>
            <a:off x="838200" y="1414329"/>
            <a:ext cx="10483403" cy="1807994"/>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In our study, the national Kidney Cancer Care Pathway </a:t>
            </a:r>
            <a:r>
              <a:rPr lang="en-US" dirty="0">
                <a:ea typeface="+mn-lt"/>
                <a:cs typeface="+mn-lt"/>
              </a:rPr>
              <a:t>from the Norwegian Directorate of Health </a:t>
            </a:r>
            <a:r>
              <a:rPr lang="en-US" dirty="0"/>
              <a:t> served as the baseline for mapping the planned pathway, which was further refined through workshops with urologists, observation of multidisciplinary team (MDT) meetings, and interviews with medical secretaries and clinicians. See results in </a:t>
            </a:r>
            <a:r>
              <a:rPr lang="en-US" i="1" dirty="0"/>
              <a:t>Dual-Perspective Modeling of Patient Pathways: A Case Study on Kidney Cancer.</a:t>
            </a:r>
            <a:endParaRPr kumimoji="0" lang="en-GB" sz="2800" b="0" i="1" u="none" strike="noStrike" kern="1200" cap="none" spc="0" normalizeH="0" baseline="0" noProof="0" dirty="0">
              <a:ln>
                <a:noFill/>
              </a:ln>
              <a:effectLst/>
              <a:uLnTx/>
              <a:uFillTx/>
              <a:latin typeface="Calibri" panose="020F0502020204030204"/>
              <a:ea typeface="+mn-ea"/>
              <a:cs typeface="+mn-cs"/>
            </a:endParaRPr>
          </a:p>
        </p:txBody>
      </p:sp>
      <p:sp>
        <p:nvSpPr>
          <p:cNvPr id="48" name="Rectangle: Rounded Corners 43">
            <a:extLst>
              <a:ext uri="{FF2B5EF4-FFF2-40B4-BE49-F238E27FC236}">
                <a16:creationId xmlns:a16="http://schemas.microsoft.com/office/drawing/2014/main" id="{2026DB0C-FD99-84E6-1F9A-8AF0FEF57F26}"/>
              </a:ext>
            </a:extLst>
          </p:cNvPr>
          <p:cNvSpPr/>
          <p:nvPr/>
        </p:nvSpPr>
        <p:spPr>
          <a:xfrm>
            <a:off x="486179" y="3570208"/>
            <a:ext cx="11404239" cy="1709073"/>
          </a:xfrm>
          <a:prstGeom prst="round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66" name="TextBox 41">
            <a:extLst>
              <a:ext uri="{FF2B5EF4-FFF2-40B4-BE49-F238E27FC236}">
                <a16:creationId xmlns:a16="http://schemas.microsoft.com/office/drawing/2014/main" id="{98F61DFF-4C5E-B4FF-1FEE-F071E032AF97}"/>
              </a:ext>
            </a:extLst>
          </p:cNvPr>
          <p:cNvSpPr txBox="1"/>
          <p:nvPr/>
        </p:nvSpPr>
        <p:spPr>
          <a:xfrm>
            <a:off x="7576760" y="3705260"/>
            <a:ext cx="3558027" cy="261610"/>
          </a:xfrm>
          <a:prstGeom prst="rect">
            <a:avLst/>
          </a:prstGeom>
          <a:noFill/>
        </p:spPr>
        <p:txBody>
          <a:bodyPr wrap="square" lIns="91440" tIns="45720" rIns="91440" bIns="45720" rtlCol="0" anchor="t">
            <a:spAutoFit/>
          </a:bodyPr>
          <a:lstStyle/>
          <a:p>
            <a:pPr algn="r"/>
            <a:r>
              <a:rPr lang="en-US" sz="1100" dirty="0">
                <a:solidFill>
                  <a:schemeClr val="accent6"/>
                </a:solidFill>
              </a:rPr>
              <a:t>KIDNEY CANCER PATHWAY</a:t>
            </a:r>
            <a:r>
              <a:rPr lang="en-US" sz="1100" b="1" dirty="0">
                <a:solidFill>
                  <a:schemeClr val="accent6"/>
                </a:solidFill>
              </a:rPr>
              <a:t>  CJA</a:t>
            </a:r>
            <a:endParaRPr lang="en-US" sz="1100" dirty="0">
              <a:solidFill>
                <a:schemeClr val="accent6"/>
              </a:solidFill>
              <a:ea typeface="Calibri"/>
              <a:cs typeface="Calibri"/>
            </a:endParaRPr>
          </a:p>
        </p:txBody>
      </p:sp>
      <p:sp>
        <p:nvSpPr>
          <p:cNvPr id="128" name="Rectangle: Rounded Corners 25">
            <a:extLst>
              <a:ext uri="{FF2B5EF4-FFF2-40B4-BE49-F238E27FC236}">
                <a16:creationId xmlns:a16="http://schemas.microsoft.com/office/drawing/2014/main" id="{9A25005E-6C4D-DBD6-A32E-38A55E34BADB}"/>
              </a:ext>
            </a:extLst>
          </p:cNvPr>
          <p:cNvSpPr/>
          <p:nvPr/>
        </p:nvSpPr>
        <p:spPr>
          <a:xfrm>
            <a:off x="690013" y="399189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29" name="Straight Arrow Connector 60">
            <a:extLst>
              <a:ext uri="{FF2B5EF4-FFF2-40B4-BE49-F238E27FC236}">
                <a16:creationId xmlns:a16="http://schemas.microsoft.com/office/drawing/2014/main" id="{A06D5808-6FE5-D2A0-CA6E-D7AB3A8219CE}"/>
              </a:ext>
            </a:extLst>
          </p:cNvPr>
          <p:cNvCxnSpPr>
            <a:cxnSpLocks/>
          </p:cNvCxnSpPr>
          <p:nvPr/>
        </p:nvCxnSpPr>
        <p:spPr>
          <a:xfrm>
            <a:off x="2084651" y="442550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64">
            <a:extLst>
              <a:ext uri="{FF2B5EF4-FFF2-40B4-BE49-F238E27FC236}">
                <a16:creationId xmlns:a16="http://schemas.microsoft.com/office/drawing/2014/main" id="{432AB3E5-EDEA-57D4-1B8D-738F70D0265E}"/>
              </a:ext>
            </a:extLst>
          </p:cNvPr>
          <p:cNvSpPr txBox="1"/>
          <p:nvPr/>
        </p:nvSpPr>
        <p:spPr>
          <a:xfrm>
            <a:off x="740201" y="4056037"/>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DESKTOP STUDY</a:t>
            </a:r>
            <a:endParaRPr lang="en-US" sz="1050" b="1" dirty="0">
              <a:solidFill>
                <a:schemeClr val="tx1">
                  <a:lumMod val="75000"/>
                  <a:lumOff val="25000"/>
                </a:schemeClr>
              </a:solidFill>
            </a:endParaRPr>
          </a:p>
        </p:txBody>
      </p:sp>
      <p:sp>
        <p:nvSpPr>
          <p:cNvPr id="135" name="Rectangle: Rounded Corners 25">
            <a:extLst>
              <a:ext uri="{FF2B5EF4-FFF2-40B4-BE49-F238E27FC236}">
                <a16:creationId xmlns:a16="http://schemas.microsoft.com/office/drawing/2014/main" id="{6813F050-48CD-422D-7ACD-145D81932D6F}"/>
              </a:ext>
            </a:extLst>
          </p:cNvPr>
          <p:cNvSpPr/>
          <p:nvPr/>
        </p:nvSpPr>
        <p:spPr>
          <a:xfrm>
            <a:off x="2295945" y="3998981"/>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36" name="Straight Arrow Connector 60">
            <a:extLst>
              <a:ext uri="{FF2B5EF4-FFF2-40B4-BE49-F238E27FC236}">
                <a16:creationId xmlns:a16="http://schemas.microsoft.com/office/drawing/2014/main" id="{D83CFA81-0D60-5919-A8C7-D6A88C5124EF}"/>
              </a:ext>
            </a:extLst>
          </p:cNvPr>
          <p:cNvCxnSpPr>
            <a:cxnSpLocks/>
          </p:cNvCxnSpPr>
          <p:nvPr/>
        </p:nvCxnSpPr>
        <p:spPr>
          <a:xfrm>
            <a:off x="3690583" y="4432593"/>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64">
            <a:extLst>
              <a:ext uri="{FF2B5EF4-FFF2-40B4-BE49-F238E27FC236}">
                <a16:creationId xmlns:a16="http://schemas.microsoft.com/office/drawing/2014/main" id="{78A5A5F1-B621-585E-B635-F3C1F5EE0A85}"/>
              </a:ext>
            </a:extLst>
          </p:cNvPr>
          <p:cNvSpPr txBox="1"/>
          <p:nvPr/>
        </p:nvSpPr>
        <p:spPr>
          <a:xfrm>
            <a:off x="2346133" y="4063126"/>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VIRTUAL MEETINGS</a:t>
            </a:r>
            <a:endParaRPr lang="en-US" sz="1050" b="1" dirty="0">
              <a:solidFill>
                <a:schemeClr val="tx1">
                  <a:lumMod val="75000"/>
                  <a:lumOff val="25000"/>
                </a:schemeClr>
              </a:solidFill>
            </a:endParaRPr>
          </a:p>
        </p:txBody>
      </p:sp>
      <p:sp>
        <p:nvSpPr>
          <p:cNvPr id="142" name="Rectangle: Rounded Corners 25">
            <a:extLst>
              <a:ext uri="{FF2B5EF4-FFF2-40B4-BE49-F238E27FC236}">
                <a16:creationId xmlns:a16="http://schemas.microsoft.com/office/drawing/2014/main" id="{8939E59B-DE85-1C7B-10D9-CE22AC9660F4}"/>
              </a:ext>
            </a:extLst>
          </p:cNvPr>
          <p:cNvSpPr/>
          <p:nvPr/>
        </p:nvSpPr>
        <p:spPr>
          <a:xfrm>
            <a:off x="3889948" y="398399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43" name="Straight Arrow Connector 60">
            <a:extLst>
              <a:ext uri="{FF2B5EF4-FFF2-40B4-BE49-F238E27FC236}">
                <a16:creationId xmlns:a16="http://schemas.microsoft.com/office/drawing/2014/main" id="{143EA0A4-BC8A-DAE1-ABF6-1458CBF8CA75}"/>
              </a:ext>
            </a:extLst>
          </p:cNvPr>
          <p:cNvCxnSpPr>
            <a:cxnSpLocks/>
          </p:cNvCxnSpPr>
          <p:nvPr/>
        </p:nvCxnSpPr>
        <p:spPr>
          <a:xfrm>
            <a:off x="5284586" y="441760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64">
            <a:extLst>
              <a:ext uri="{FF2B5EF4-FFF2-40B4-BE49-F238E27FC236}">
                <a16:creationId xmlns:a16="http://schemas.microsoft.com/office/drawing/2014/main" id="{91694516-300F-6111-84DD-C31F091291E4}"/>
              </a:ext>
            </a:extLst>
          </p:cNvPr>
          <p:cNvSpPr txBox="1"/>
          <p:nvPr/>
        </p:nvSpPr>
        <p:spPr>
          <a:xfrm>
            <a:off x="3894890" y="4063126"/>
            <a:ext cx="1397632" cy="253916"/>
          </a:xfrm>
          <a:prstGeom prst="rect">
            <a:avLst/>
          </a:prstGeom>
          <a:noFill/>
        </p:spPr>
        <p:txBody>
          <a:bodyPr wrap="square" rtlCol="0">
            <a:spAutoFit/>
          </a:bodyPr>
          <a:lstStyle/>
          <a:p>
            <a:pPr algn="ctr"/>
            <a:r>
              <a:rPr lang="nb-NO" sz="1050" b="1" dirty="0">
                <a:solidFill>
                  <a:schemeClr val="tx1">
                    <a:lumMod val="75000"/>
                    <a:lumOff val="25000"/>
                  </a:schemeClr>
                </a:solidFill>
              </a:rPr>
              <a:t>PHYSICAL MEETINGS</a:t>
            </a:r>
            <a:endParaRPr lang="en-US" sz="1050" b="1" dirty="0">
              <a:solidFill>
                <a:schemeClr val="tx1">
                  <a:lumMod val="75000"/>
                  <a:lumOff val="25000"/>
                </a:schemeClr>
              </a:solidFill>
            </a:endParaRPr>
          </a:p>
        </p:txBody>
      </p:sp>
      <p:pic>
        <p:nvPicPr>
          <p:cNvPr id="146" name="Grafikk 145" descr="Styrerom kontur">
            <a:extLst>
              <a:ext uri="{FF2B5EF4-FFF2-40B4-BE49-F238E27FC236}">
                <a16:creationId xmlns:a16="http://schemas.microsoft.com/office/drawing/2014/main" id="{B0376AAB-C9DA-C6F1-FA70-DA719D05C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8598" y="4165793"/>
            <a:ext cx="659601" cy="659601"/>
          </a:xfrm>
          <a:prstGeom prst="rect">
            <a:avLst/>
          </a:prstGeom>
        </p:spPr>
      </p:pic>
      <p:pic>
        <p:nvPicPr>
          <p:cNvPr id="148" name="Grafikk 147" descr="Nettmøte kontur">
            <a:extLst>
              <a:ext uri="{FF2B5EF4-FFF2-40B4-BE49-F238E27FC236}">
                <a16:creationId xmlns:a16="http://schemas.microsoft.com/office/drawing/2014/main" id="{70D73980-993C-A39C-CEC8-B5ACC778B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3500" y="4207218"/>
            <a:ext cx="659601" cy="659601"/>
          </a:xfrm>
          <a:prstGeom prst="rect">
            <a:avLst/>
          </a:prstGeom>
        </p:spPr>
      </p:pic>
      <p:sp>
        <p:nvSpPr>
          <p:cNvPr id="149" name="Rectangle: Rounded Corners 25">
            <a:extLst>
              <a:ext uri="{FF2B5EF4-FFF2-40B4-BE49-F238E27FC236}">
                <a16:creationId xmlns:a16="http://schemas.microsoft.com/office/drawing/2014/main" id="{8D64B79F-F967-8077-EB95-9CF0E3258BA1}"/>
              </a:ext>
            </a:extLst>
          </p:cNvPr>
          <p:cNvSpPr/>
          <p:nvPr/>
        </p:nvSpPr>
        <p:spPr>
          <a:xfrm>
            <a:off x="5488893" y="398399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50" name="Straight Arrow Connector 60">
            <a:extLst>
              <a:ext uri="{FF2B5EF4-FFF2-40B4-BE49-F238E27FC236}">
                <a16:creationId xmlns:a16="http://schemas.microsoft.com/office/drawing/2014/main" id="{D1BFE483-F623-9CF0-FA19-F45AF7854D21}"/>
              </a:ext>
            </a:extLst>
          </p:cNvPr>
          <p:cNvCxnSpPr>
            <a:cxnSpLocks/>
          </p:cNvCxnSpPr>
          <p:nvPr/>
        </p:nvCxnSpPr>
        <p:spPr>
          <a:xfrm>
            <a:off x="6883531" y="441760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64">
            <a:extLst>
              <a:ext uri="{FF2B5EF4-FFF2-40B4-BE49-F238E27FC236}">
                <a16:creationId xmlns:a16="http://schemas.microsoft.com/office/drawing/2014/main" id="{8EF6BB0A-F6D6-13D4-0B9F-EC2B4566F6CF}"/>
              </a:ext>
            </a:extLst>
          </p:cNvPr>
          <p:cNvSpPr txBox="1"/>
          <p:nvPr/>
        </p:nvSpPr>
        <p:spPr>
          <a:xfrm>
            <a:off x="5546671" y="4063126"/>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OBSERVATION</a:t>
            </a:r>
            <a:endParaRPr lang="en-US" sz="1050" b="1" dirty="0">
              <a:solidFill>
                <a:schemeClr val="tx1">
                  <a:lumMod val="75000"/>
                  <a:lumOff val="25000"/>
                </a:schemeClr>
              </a:solidFill>
            </a:endParaRPr>
          </a:p>
        </p:txBody>
      </p:sp>
      <p:sp>
        <p:nvSpPr>
          <p:cNvPr id="158" name="Rectangle: Rounded Corners 25">
            <a:extLst>
              <a:ext uri="{FF2B5EF4-FFF2-40B4-BE49-F238E27FC236}">
                <a16:creationId xmlns:a16="http://schemas.microsoft.com/office/drawing/2014/main" id="{D127E96B-B918-2786-9E5B-1F04C90CA456}"/>
              </a:ext>
            </a:extLst>
          </p:cNvPr>
          <p:cNvSpPr/>
          <p:nvPr/>
        </p:nvSpPr>
        <p:spPr>
          <a:xfrm>
            <a:off x="7100810" y="3983881"/>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59" name="Straight Arrow Connector 60">
            <a:extLst>
              <a:ext uri="{FF2B5EF4-FFF2-40B4-BE49-F238E27FC236}">
                <a16:creationId xmlns:a16="http://schemas.microsoft.com/office/drawing/2014/main" id="{A1475639-9A98-043C-56D5-892BF2CF37FA}"/>
              </a:ext>
            </a:extLst>
          </p:cNvPr>
          <p:cNvCxnSpPr>
            <a:cxnSpLocks/>
          </p:cNvCxnSpPr>
          <p:nvPr/>
        </p:nvCxnSpPr>
        <p:spPr>
          <a:xfrm>
            <a:off x="8495448" y="4417493"/>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64">
            <a:extLst>
              <a:ext uri="{FF2B5EF4-FFF2-40B4-BE49-F238E27FC236}">
                <a16:creationId xmlns:a16="http://schemas.microsoft.com/office/drawing/2014/main" id="{D3B4C3AC-9D48-4F86-9ED1-9853BC30DB51}"/>
              </a:ext>
            </a:extLst>
          </p:cNvPr>
          <p:cNvSpPr txBox="1"/>
          <p:nvPr/>
        </p:nvSpPr>
        <p:spPr>
          <a:xfrm>
            <a:off x="7158588" y="4063010"/>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a:t>
            </a:r>
            <a:endParaRPr lang="en-US" sz="1050" b="1" dirty="0">
              <a:solidFill>
                <a:schemeClr val="tx1">
                  <a:lumMod val="75000"/>
                  <a:lumOff val="25000"/>
                </a:schemeClr>
              </a:solidFill>
            </a:endParaRPr>
          </a:p>
        </p:txBody>
      </p:sp>
      <p:sp>
        <p:nvSpPr>
          <p:cNvPr id="161" name="Rectangle: Rounded Corners 25">
            <a:extLst>
              <a:ext uri="{FF2B5EF4-FFF2-40B4-BE49-F238E27FC236}">
                <a16:creationId xmlns:a16="http://schemas.microsoft.com/office/drawing/2014/main" id="{9FAA230F-6F11-8891-4A74-BC0E3C2A6628}"/>
              </a:ext>
            </a:extLst>
          </p:cNvPr>
          <p:cNvSpPr/>
          <p:nvPr/>
        </p:nvSpPr>
        <p:spPr>
          <a:xfrm>
            <a:off x="8707654" y="396122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62" name="Straight Arrow Connector 60">
            <a:extLst>
              <a:ext uri="{FF2B5EF4-FFF2-40B4-BE49-F238E27FC236}">
                <a16:creationId xmlns:a16="http://schemas.microsoft.com/office/drawing/2014/main" id="{FEF31E40-51EE-15C1-AC83-D634A084B36B}"/>
              </a:ext>
            </a:extLst>
          </p:cNvPr>
          <p:cNvCxnSpPr>
            <a:cxnSpLocks/>
          </p:cNvCxnSpPr>
          <p:nvPr/>
        </p:nvCxnSpPr>
        <p:spPr>
          <a:xfrm>
            <a:off x="10102292" y="439483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64">
            <a:extLst>
              <a:ext uri="{FF2B5EF4-FFF2-40B4-BE49-F238E27FC236}">
                <a16:creationId xmlns:a16="http://schemas.microsoft.com/office/drawing/2014/main" id="{26F57EFF-5ADE-0DF6-26B4-AA1094E4297E}"/>
              </a:ext>
            </a:extLst>
          </p:cNvPr>
          <p:cNvSpPr txBox="1"/>
          <p:nvPr/>
        </p:nvSpPr>
        <p:spPr>
          <a:xfrm>
            <a:off x="8765432" y="4040351"/>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II</a:t>
            </a:r>
            <a:endParaRPr lang="en-US" sz="1050" b="1" dirty="0">
              <a:solidFill>
                <a:schemeClr val="tx1">
                  <a:lumMod val="75000"/>
                  <a:lumOff val="25000"/>
                </a:schemeClr>
              </a:solidFill>
            </a:endParaRPr>
          </a:p>
        </p:txBody>
      </p:sp>
      <p:sp>
        <p:nvSpPr>
          <p:cNvPr id="164" name="Rectangle: Rounded Corners 25">
            <a:extLst>
              <a:ext uri="{FF2B5EF4-FFF2-40B4-BE49-F238E27FC236}">
                <a16:creationId xmlns:a16="http://schemas.microsoft.com/office/drawing/2014/main" id="{13B01477-F34E-6CAF-E39B-FC834F8C949A}"/>
              </a:ext>
            </a:extLst>
          </p:cNvPr>
          <p:cNvSpPr/>
          <p:nvPr/>
        </p:nvSpPr>
        <p:spPr>
          <a:xfrm>
            <a:off x="10309068" y="3952383"/>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66" name="TextBox 64">
            <a:extLst>
              <a:ext uri="{FF2B5EF4-FFF2-40B4-BE49-F238E27FC236}">
                <a16:creationId xmlns:a16="http://schemas.microsoft.com/office/drawing/2014/main" id="{9902A676-8926-5FA3-34E7-593A84BA1B2F}"/>
              </a:ext>
            </a:extLst>
          </p:cNvPr>
          <p:cNvSpPr txBox="1"/>
          <p:nvPr/>
        </p:nvSpPr>
        <p:spPr>
          <a:xfrm>
            <a:off x="10366846" y="4031512"/>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INTERVIEWS</a:t>
            </a:r>
            <a:endParaRPr lang="en-US" sz="1050" b="1" dirty="0">
              <a:solidFill>
                <a:schemeClr val="tx1">
                  <a:lumMod val="75000"/>
                  <a:lumOff val="25000"/>
                </a:schemeClr>
              </a:solidFill>
            </a:endParaRPr>
          </a:p>
        </p:txBody>
      </p:sp>
      <p:pic>
        <p:nvPicPr>
          <p:cNvPr id="172" name="Grafikk 171" descr="Snakkeboble kontur">
            <a:extLst>
              <a:ext uri="{FF2B5EF4-FFF2-40B4-BE49-F238E27FC236}">
                <a16:creationId xmlns:a16="http://schemas.microsoft.com/office/drawing/2014/main" id="{7A3747B3-B18C-242E-4D5D-3C6633E271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3043" y="4270733"/>
            <a:ext cx="550522" cy="550522"/>
          </a:xfrm>
          <a:prstGeom prst="rect">
            <a:avLst/>
          </a:prstGeom>
        </p:spPr>
      </p:pic>
      <p:pic>
        <p:nvPicPr>
          <p:cNvPr id="5" name="Picture 4">
            <a:extLst>
              <a:ext uri="{FF2B5EF4-FFF2-40B4-BE49-F238E27FC236}">
                <a16:creationId xmlns:a16="http://schemas.microsoft.com/office/drawing/2014/main" id="{C4E88A73-235A-AE5D-2D7E-8F9783C5A3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7027" y="4402762"/>
            <a:ext cx="252401" cy="315500"/>
          </a:xfrm>
          <a:prstGeom prst="rect">
            <a:avLst/>
          </a:prstGeom>
        </p:spPr>
      </p:pic>
      <p:pic>
        <p:nvPicPr>
          <p:cNvPr id="7" name="Picture 6">
            <a:extLst>
              <a:ext uri="{FF2B5EF4-FFF2-40B4-BE49-F238E27FC236}">
                <a16:creationId xmlns:a16="http://schemas.microsoft.com/office/drawing/2014/main" id="{13607677-9D9E-9F54-F98F-19E3105BCD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3334" y="4402762"/>
            <a:ext cx="252401" cy="315500"/>
          </a:xfrm>
          <a:prstGeom prst="rect">
            <a:avLst/>
          </a:prstGeom>
        </p:spPr>
      </p:pic>
      <p:pic>
        <p:nvPicPr>
          <p:cNvPr id="8" name="Picture 7">
            <a:extLst>
              <a:ext uri="{FF2B5EF4-FFF2-40B4-BE49-F238E27FC236}">
                <a16:creationId xmlns:a16="http://schemas.microsoft.com/office/drawing/2014/main" id="{B3B82CA8-0591-478A-64B6-A4E4855EE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154" y="4392030"/>
            <a:ext cx="252401" cy="315500"/>
          </a:xfrm>
          <a:prstGeom prst="rect">
            <a:avLst/>
          </a:prstGeom>
        </p:spPr>
      </p:pic>
      <p:pic>
        <p:nvPicPr>
          <p:cNvPr id="9" name="Picture 8">
            <a:extLst>
              <a:ext uri="{FF2B5EF4-FFF2-40B4-BE49-F238E27FC236}">
                <a16:creationId xmlns:a16="http://schemas.microsoft.com/office/drawing/2014/main" id="{9447DE58-3CC6-E3BA-C3DD-7AB8B6207A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82461" y="4392030"/>
            <a:ext cx="252401" cy="315500"/>
          </a:xfrm>
          <a:prstGeom prst="rect">
            <a:avLst/>
          </a:prstGeom>
        </p:spPr>
      </p:pic>
      <p:pic>
        <p:nvPicPr>
          <p:cNvPr id="11" name="Picture 10">
            <a:extLst>
              <a:ext uri="{FF2B5EF4-FFF2-40B4-BE49-F238E27FC236}">
                <a16:creationId xmlns:a16="http://schemas.microsoft.com/office/drawing/2014/main" id="{2316218A-C0A2-57BA-4084-16F3FC8E55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0047" y="4342935"/>
            <a:ext cx="501600" cy="396000"/>
          </a:xfrm>
          <a:prstGeom prst="rect">
            <a:avLst/>
          </a:prstGeom>
        </p:spPr>
      </p:pic>
      <p:pic>
        <p:nvPicPr>
          <p:cNvPr id="13" name="Picture 12" descr="A black rectangle with a black background&#10;&#10;Description automatically generated with low confidence">
            <a:extLst>
              <a:ext uri="{FF2B5EF4-FFF2-40B4-BE49-F238E27FC236}">
                <a16:creationId xmlns:a16="http://schemas.microsoft.com/office/drawing/2014/main" id="{778AF533-E87B-A9FC-CABB-038D328BEF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9477" y="4326752"/>
            <a:ext cx="354462" cy="396000"/>
          </a:xfrm>
          <a:prstGeom prst="rect">
            <a:avLst/>
          </a:prstGeom>
        </p:spPr>
      </p:pic>
    </p:spTree>
    <p:extLst>
      <p:ext uri="{BB962C8B-B14F-4D97-AF65-F5344CB8AC3E}">
        <p14:creationId xmlns:p14="http://schemas.microsoft.com/office/powerpoint/2010/main" val="2148119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2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b74d59f860e38c9019cfd8149fca00ad">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5e476675def862912d8badeb16f180d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7CFD0D-963D-4EB7-A59F-2A46EA630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3593F8-BB7E-4334-A336-9BBD1F441E6A}">
  <ds:schemaRefs>
    <ds:schemaRef ds:uri="http://schemas.microsoft.com/sharepoint/v3/contenttype/forms"/>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6302</TotalTime>
  <Words>2380</Words>
  <Application>Microsoft Office PowerPoint</Application>
  <PresentationFormat>Widescreen</PresentationFormat>
  <Paragraphs>197</Paragraphs>
  <Slides>17</Slides>
  <Notes>5</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SINTEF Lys</vt:lpstr>
      <vt:lpstr>1_SINTEF Lys</vt:lpstr>
      <vt:lpstr>2_SINTEF Lys</vt:lpstr>
      <vt:lpstr>Mapping of Patient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Ragnhild Halvorsrud</cp:lastModifiedBy>
  <cp:revision>201</cp:revision>
  <cp:lastPrinted>2025-03-11T14:07:34Z</cp:lastPrinted>
  <dcterms:created xsi:type="dcterms:W3CDTF">2023-10-26T12:36:45Z</dcterms:created>
  <dcterms:modified xsi:type="dcterms:W3CDTF">2025-10-17T08:23:26Z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