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5" r:id="rId6"/>
  </p:sldMasterIdLst>
  <p:notesMasterIdLst>
    <p:notesMasterId r:id="rId22"/>
  </p:notesMasterIdLst>
  <p:sldIdLst>
    <p:sldId id="3990" r:id="rId7"/>
    <p:sldId id="3989" r:id="rId8"/>
    <p:sldId id="3975" r:id="rId9"/>
    <p:sldId id="3993" r:id="rId10"/>
    <p:sldId id="3998" r:id="rId11"/>
    <p:sldId id="4010" r:id="rId12"/>
    <p:sldId id="3980" r:id="rId13"/>
    <p:sldId id="4000" r:id="rId14"/>
    <p:sldId id="4011" r:id="rId15"/>
    <p:sldId id="4002" r:id="rId16"/>
    <p:sldId id="4015" r:id="rId17"/>
    <p:sldId id="4013" r:id="rId18"/>
    <p:sldId id="4017" r:id="rId19"/>
    <p:sldId id="4016" r:id="rId20"/>
    <p:sldId id="4005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12E"/>
    <a:srgbClr val="005426"/>
    <a:srgbClr val="2AA963"/>
    <a:srgbClr val="7EC376"/>
    <a:srgbClr val="5B9BD5"/>
    <a:srgbClr val="A6C9E8"/>
    <a:srgbClr val="FFCCCC"/>
    <a:srgbClr val="9999FF"/>
    <a:srgbClr val="C8E6C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3A0C6F-50E0-4753-9110-0BFDEA240C45}" v="1" dt="2025-09-24T06:39:05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68" y="96"/>
      </p:cViewPr>
      <p:guideLst>
        <p:guide orient="horz" pos="3929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Grøndahl Larsen" userId="d603ec3f-13ff-4bd3-8eb6-83feeb9fc8d3" providerId="ADAL" clId="{0E156530-AE4C-2744-A88C-539C05A6921B}"/>
    <pc:docChg chg="undo custSel modSld">
      <pc:chgData name="Anna Grøndahl Larsen" userId="d603ec3f-13ff-4bd3-8eb6-83feeb9fc8d3" providerId="ADAL" clId="{0E156530-AE4C-2744-A88C-539C05A6921B}" dt="2025-07-01T11:12:30.704" v="1579" actId="20577"/>
      <pc:docMkLst>
        <pc:docMk/>
      </pc:docMkLst>
      <pc:sldChg chg="modSp mod">
        <pc:chgData name="Anna Grøndahl Larsen" userId="d603ec3f-13ff-4bd3-8eb6-83feeb9fc8d3" providerId="ADAL" clId="{0E156530-AE4C-2744-A88C-539C05A6921B}" dt="2025-07-01T09:56:26.790" v="589" actId="20577"/>
        <pc:sldMkLst>
          <pc:docMk/>
          <pc:sldMk cId="3354769652" sldId="3948"/>
        </pc:sldMkLst>
      </pc:sldChg>
      <pc:sldChg chg="addSp delSp modSp mod">
        <pc:chgData name="Anna Grøndahl Larsen" userId="d603ec3f-13ff-4bd3-8eb6-83feeb9fc8d3" providerId="ADAL" clId="{0E156530-AE4C-2744-A88C-539C05A6921B}" dt="2025-07-01T09:53:37.721" v="576" actId="14100"/>
        <pc:sldMkLst>
          <pc:docMk/>
          <pc:sldMk cId="1255127061" sldId="3949"/>
        </pc:sldMkLst>
      </pc:sldChg>
      <pc:sldChg chg="addSp delSp modSp mod">
        <pc:chgData name="Anna Grøndahl Larsen" userId="d603ec3f-13ff-4bd3-8eb6-83feeb9fc8d3" providerId="ADAL" clId="{0E156530-AE4C-2744-A88C-539C05A6921B}" dt="2025-07-01T11:12:30.704" v="1579" actId="20577"/>
        <pc:sldMkLst>
          <pc:docMk/>
          <pc:sldMk cId="2558603074" sldId="3952"/>
        </pc:sldMkLst>
      </pc:sldChg>
      <pc:sldChg chg="addSp delSp modSp mod">
        <pc:chgData name="Anna Grøndahl Larsen" userId="d603ec3f-13ff-4bd3-8eb6-83feeb9fc8d3" providerId="ADAL" clId="{0E156530-AE4C-2744-A88C-539C05A6921B}" dt="2025-07-01T11:01:33.087" v="1222" actId="20577"/>
        <pc:sldMkLst>
          <pc:docMk/>
          <pc:sldMk cId="2300802689" sldId="3955"/>
        </pc:sldMkLst>
      </pc:sldChg>
      <pc:sldChg chg="modSp mod">
        <pc:chgData name="Anna Grøndahl Larsen" userId="d603ec3f-13ff-4bd3-8eb6-83feeb9fc8d3" providerId="ADAL" clId="{0E156530-AE4C-2744-A88C-539C05A6921B}" dt="2025-07-01T11:02:16.038" v="1236" actId="14100"/>
        <pc:sldMkLst>
          <pc:docMk/>
          <pc:sldMk cId="2701821834" sldId="3957"/>
        </pc:sldMkLst>
      </pc:sldChg>
      <pc:sldChg chg="modSp mod">
        <pc:chgData name="Anna Grøndahl Larsen" userId="d603ec3f-13ff-4bd3-8eb6-83feeb9fc8d3" providerId="ADAL" clId="{0E156530-AE4C-2744-A88C-539C05A6921B}" dt="2025-07-01T11:11:52.600" v="1578" actId="20577"/>
        <pc:sldMkLst>
          <pc:docMk/>
          <pc:sldMk cId="1089275576" sldId="3959"/>
        </pc:sldMkLst>
      </pc:sldChg>
      <pc:sldChg chg="modSp mod">
        <pc:chgData name="Anna Grøndahl Larsen" userId="d603ec3f-13ff-4bd3-8eb6-83feeb9fc8d3" providerId="ADAL" clId="{0E156530-AE4C-2744-A88C-539C05A6921B}" dt="2025-07-01T11:02:10.758" v="1234" actId="1076"/>
        <pc:sldMkLst>
          <pc:docMk/>
          <pc:sldMk cId="2124165618" sldId="3960"/>
        </pc:sldMkLst>
      </pc:sldChg>
      <pc:sldChg chg="modSp mod">
        <pc:chgData name="Anna Grøndahl Larsen" userId="d603ec3f-13ff-4bd3-8eb6-83feeb9fc8d3" providerId="ADAL" clId="{0E156530-AE4C-2744-A88C-539C05A6921B}" dt="2025-07-01T11:02:08.623" v="1233" actId="1076"/>
        <pc:sldMkLst>
          <pc:docMk/>
          <pc:sldMk cId="3659598420" sldId="3961"/>
        </pc:sldMkLst>
      </pc:sldChg>
      <pc:sldChg chg="modSp mod">
        <pc:chgData name="Anna Grøndahl Larsen" userId="d603ec3f-13ff-4bd3-8eb6-83feeb9fc8d3" providerId="ADAL" clId="{0E156530-AE4C-2744-A88C-539C05A6921B}" dt="2025-07-01T11:02:22.413" v="1238" actId="14100"/>
        <pc:sldMkLst>
          <pc:docMk/>
          <pc:sldMk cId="3251598584" sldId="3962"/>
        </pc:sldMkLst>
      </pc:sldChg>
      <pc:sldChg chg="modSp mod">
        <pc:chgData name="Anna Grøndahl Larsen" userId="d603ec3f-13ff-4bd3-8eb6-83feeb9fc8d3" providerId="ADAL" clId="{0E156530-AE4C-2744-A88C-539C05A6921B}" dt="2025-07-01T10:51:00.484" v="933" actId="27636"/>
        <pc:sldMkLst>
          <pc:docMk/>
          <pc:sldMk cId="497772767" sldId="3963"/>
        </pc:sldMkLst>
      </pc:sldChg>
    </pc:docChg>
  </pc:docChgLst>
  <pc:docChgLst>
    <pc:chgData name="Ingrid Konstanse Ledel Solem" userId="66ad7aca-0161-4161-8383-0a463eac2490" providerId="ADAL" clId="{34D08D38-1C26-4DD1-9FE2-F6671378495D}"/>
    <pc:docChg chg="undo custSel addSld delSld modSld sldOrd">
      <pc:chgData name="Ingrid Konstanse Ledel Solem" userId="66ad7aca-0161-4161-8383-0a463eac2490" providerId="ADAL" clId="{34D08D38-1C26-4DD1-9FE2-F6671378495D}" dt="2025-07-04T16:04:45.270" v="3212" actId="20577"/>
      <pc:docMkLst>
        <pc:docMk/>
      </pc:docMkLst>
      <pc:sldChg chg="modSp mod">
        <pc:chgData name="Ingrid Konstanse Ledel Solem" userId="66ad7aca-0161-4161-8383-0a463eac2490" providerId="ADAL" clId="{34D08D38-1C26-4DD1-9FE2-F6671378495D}" dt="2025-07-04T16:03:17.041" v="3170" actId="20577"/>
        <pc:sldMkLst>
          <pc:docMk/>
          <pc:sldMk cId="3354769652" sldId="3948"/>
        </pc:sldMkLst>
      </pc:sldChg>
      <pc:sldChg chg="del">
        <pc:chgData name="Ingrid Konstanse Ledel Solem" userId="66ad7aca-0161-4161-8383-0a463eac2490" providerId="ADAL" clId="{34D08D38-1C26-4DD1-9FE2-F6671378495D}" dt="2025-07-04T07:20:40.694" v="311" actId="47"/>
        <pc:sldMkLst>
          <pc:docMk/>
          <pc:sldMk cId="4145793950" sldId="3950"/>
        </pc:sldMkLst>
      </pc:sldChg>
      <pc:sldChg chg="del">
        <pc:chgData name="Ingrid Konstanse Ledel Solem" userId="66ad7aca-0161-4161-8383-0a463eac2490" providerId="ADAL" clId="{34D08D38-1C26-4DD1-9FE2-F6671378495D}" dt="2025-07-04T07:20:56.723" v="315" actId="47"/>
        <pc:sldMkLst>
          <pc:docMk/>
          <pc:sldMk cId="2701821834" sldId="3957"/>
        </pc:sldMkLst>
      </pc:sldChg>
      <pc:sldChg chg="addSp modSp mod">
        <pc:chgData name="Ingrid Konstanse Ledel Solem" userId="66ad7aca-0161-4161-8383-0a463eac2490" providerId="ADAL" clId="{34D08D38-1C26-4DD1-9FE2-F6671378495D}" dt="2025-07-04T16:02:50.812" v="3164" actId="255"/>
        <pc:sldMkLst>
          <pc:docMk/>
          <pc:sldMk cId="1089275576" sldId="3959"/>
        </pc:sldMkLst>
      </pc:sldChg>
      <pc:sldChg chg="del">
        <pc:chgData name="Ingrid Konstanse Ledel Solem" userId="66ad7aca-0161-4161-8383-0a463eac2490" providerId="ADAL" clId="{34D08D38-1C26-4DD1-9FE2-F6671378495D}" dt="2025-07-04T07:20:56.157" v="314" actId="47"/>
        <pc:sldMkLst>
          <pc:docMk/>
          <pc:sldMk cId="2124165618" sldId="3960"/>
        </pc:sldMkLst>
      </pc:sldChg>
      <pc:sldChg chg="del">
        <pc:chgData name="Ingrid Konstanse Ledel Solem" userId="66ad7aca-0161-4161-8383-0a463eac2490" providerId="ADAL" clId="{34D08D38-1C26-4DD1-9FE2-F6671378495D}" dt="2025-07-04T07:20:57.243" v="316" actId="47"/>
        <pc:sldMkLst>
          <pc:docMk/>
          <pc:sldMk cId="3659598420" sldId="3961"/>
        </pc:sldMkLst>
      </pc:sldChg>
      <pc:sldChg chg="del">
        <pc:chgData name="Ingrid Konstanse Ledel Solem" userId="66ad7aca-0161-4161-8383-0a463eac2490" providerId="ADAL" clId="{34D08D38-1C26-4DD1-9FE2-F6671378495D}" dt="2025-07-04T07:20:58.408" v="317" actId="47"/>
        <pc:sldMkLst>
          <pc:docMk/>
          <pc:sldMk cId="3251598584" sldId="3962"/>
        </pc:sldMkLst>
      </pc:sldChg>
      <pc:sldChg chg="addSp delSp modSp mod ord">
        <pc:chgData name="Ingrid Konstanse Ledel Solem" userId="66ad7aca-0161-4161-8383-0a463eac2490" providerId="ADAL" clId="{34D08D38-1C26-4DD1-9FE2-F6671378495D}" dt="2025-07-04T15:59:43.061" v="3081" actId="255"/>
        <pc:sldMkLst>
          <pc:docMk/>
          <pc:sldMk cId="497772767" sldId="3963"/>
        </pc:sldMkLst>
      </pc:sldChg>
      <pc:sldChg chg="del">
        <pc:chgData name="Ingrid Konstanse Ledel Solem" userId="66ad7aca-0161-4161-8383-0a463eac2490" providerId="ADAL" clId="{34D08D38-1C26-4DD1-9FE2-F6671378495D}" dt="2025-07-04T07:20:39.671" v="310" actId="47"/>
        <pc:sldMkLst>
          <pc:docMk/>
          <pc:sldMk cId="1311071341" sldId="3964"/>
        </pc:sldMkLst>
      </pc:sldChg>
      <pc:sldChg chg="modSp mod">
        <pc:chgData name="Ingrid Konstanse Ledel Solem" userId="66ad7aca-0161-4161-8383-0a463eac2490" providerId="ADAL" clId="{34D08D38-1C26-4DD1-9FE2-F6671378495D}" dt="2025-07-04T13:07:23.170" v="2347" actId="20578"/>
        <pc:sldMkLst>
          <pc:docMk/>
          <pc:sldMk cId="3291636618" sldId="3966"/>
        </pc:sldMkLst>
      </pc:sldChg>
      <pc:sldChg chg="del">
        <pc:chgData name="Ingrid Konstanse Ledel Solem" userId="66ad7aca-0161-4161-8383-0a463eac2490" providerId="ADAL" clId="{34D08D38-1C26-4DD1-9FE2-F6671378495D}" dt="2025-07-04T07:20:39.070" v="309" actId="47"/>
        <pc:sldMkLst>
          <pc:docMk/>
          <pc:sldMk cId="3532235806" sldId="3968"/>
        </pc:sldMkLst>
      </pc:sldChg>
      <pc:sldChg chg="del">
        <pc:chgData name="Ingrid Konstanse Ledel Solem" userId="66ad7aca-0161-4161-8383-0a463eac2490" providerId="ADAL" clId="{34D08D38-1C26-4DD1-9FE2-F6671378495D}" dt="2025-07-04T07:20:38.116" v="307" actId="47"/>
        <pc:sldMkLst>
          <pc:docMk/>
          <pc:sldMk cId="2501992659" sldId="3969"/>
        </pc:sldMkLst>
      </pc:sldChg>
      <pc:sldChg chg="del">
        <pc:chgData name="Ingrid Konstanse Ledel Solem" userId="66ad7aca-0161-4161-8383-0a463eac2490" providerId="ADAL" clId="{34D08D38-1C26-4DD1-9FE2-F6671378495D}" dt="2025-07-04T07:20:36.466" v="304" actId="47"/>
        <pc:sldMkLst>
          <pc:docMk/>
          <pc:sldMk cId="3038358348" sldId="3970"/>
        </pc:sldMkLst>
      </pc:sldChg>
      <pc:sldChg chg="addSp modSp mod ord">
        <pc:chgData name="Ingrid Konstanse Ledel Solem" userId="66ad7aca-0161-4161-8383-0a463eac2490" providerId="ADAL" clId="{34D08D38-1C26-4DD1-9FE2-F6671378495D}" dt="2025-07-04T16:00:20.392" v="3085" actId="255"/>
        <pc:sldMkLst>
          <pc:docMk/>
          <pc:sldMk cId="2746174360" sldId="3971"/>
        </pc:sldMkLst>
      </pc:sldChg>
      <pc:sldChg chg="del">
        <pc:chgData name="Ingrid Konstanse Ledel Solem" userId="66ad7aca-0161-4161-8383-0a463eac2490" providerId="ADAL" clId="{34D08D38-1C26-4DD1-9FE2-F6671378495D}" dt="2025-07-04T07:20:37.483" v="306" actId="47"/>
        <pc:sldMkLst>
          <pc:docMk/>
          <pc:sldMk cId="3968963907" sldId="3972"/>
        </pc:sldMkLst>
      </pc:sldChg>
      <pc:sldChg chg="addSp modSp add del mod ord">
        <pc:chgData name="Ingrid Konstanse Ledel Solem" userId="66ad7aca-0161-4161-8383-0a463eac2490" providerId="ADAL" clId="{34D08D38-1C26-4DD1-9FE2-F6671378495D}" dt="2025-07-04T14:46:29.972" v="3020" actId="47"/>
        <pc:sldMkLst>
          <pc:docMk/>
          <pc:sldMk cId="2210142791" sldId="3973"/>
        </pc:sldMkLst>
      </pc:sldChg>
      <pc:sldChg chg="del">
        <pc:chgData name="Ingrid Konstanse Ledel Solem" userId="66ad7aca-0161-4161-8383-0a463eac2490" providerId="ADAL" clId="{34D08D38-1C26-4DD1-9FE2-F6671378495D}" dt="2025-07-04T07:20:37.010" v="305" actId="47"/>
        <pc:sldMkLst>
          <pc:docMk/>
          <pc:sldMk cId="4079832063" sldId="3974"/>
        </pc:sldMkLst>
      </pc:sldChg>
      <pc:sldChg chg="addSp modSp mod">
        <pc:chgData name="Ingrid Konstanse Ledel Solem" userId="66ad7aca-0161-4161-8383-0a463eac2490" providerId="ADAL" clId="{34D08D38-1C26-4DD1-9FE2-F6671378495D}" dt="2025-07-04T14:46:27.457" v="3019" actId="207"/>
        <pc:sldMkLst>
          <pc:docMk/>
          <pc:sldMk cId="4160614722" sldId="3975"/>
        </pc:sldMkLst>
      </pc:sldChg>
      <pc:sldChg chg="del">
        <pc:chgData name="Ingrid Konstanse Ledel Solem" userId="66ad7aca-0161-4161-8383-0a463eac2490" providerId="ADAL" clId="{34D08D38-1C26-4DD1-9FE2-F6671378495D}" dt="2025-07-04T07:20:38.576" v="308" actId="47"/>
        <pc:sldMkLst>
          <pc:docMk/>
          <pc:sldMk cId="3228151890" sldId="3976"/>
        </pc:sldMkLst>
      </pc:sldChg>
      <pc:sldChg chg="del">
        <pc:chgData name="Ingrid Konstanse Ledel Solem" userId="66ad7aca-0161-4161-8383-0a463eac2490" providerId="ADAL" clId="{34D08D38-1C26-4DD1-9FE2-F6671378495D}" dt="2025-07-04T07:20:49.351" v="312" actId="47"/>
        <pc:sldMkLst>
          <pc:docMk/>
          <pc:sldMk cId="3423984569" sldId="3977"/>
        </pc:sldMkLst>
      </pc:sldChg>
      <pc:sldChg chg="del">
        <pc:chgData name="Ingrid Konstanse Ledel Solem" userId="66ad7aca-0161-4161-8383-0a463eac2490" providerId="ADAL" clId="{34D08D38-1C26-4DD1-9FE2-F6671378495D}" dt="2025-07-04T07:20:51.248" v="313" actId="47"/>
        <pc:sldMkLst>
          <pc:docMk/>
          <pc:sldMk cId="2237313695" sldId="3979"/>
        </pc:sldMkLst>
      </pc:sldChg>
      <pc:sldChg chg="modSp mod">
        <pc:chgData name="Ingrid Konstanse Ledel Solem" userId="66ad7aca-0161-4161-8383-0a463eac2490" providerId="ADAL" clId="{34D08D38-1C26-4DD1-9FE2-F6671378495D}" dt="2025-07-04T14:46:43.395" v="3023" actId="207"/>
        <pc:sldMkLst>
          <pc:docMk/>
          <pc:sldMk cId="4192614803" sldId="3980"/>
        </pc:sldMkLst>
      </pc:sldChg>
      <pc:sldChg chg="addSp delSp modSp mod">
        <pc:chgData name="Ingrid Konstanse Ledel Solem" userId="66ad7aca-0161-4161-8383-0a463eac2490" providerId="ADAL" clId="{34D08D38-1C26-4DD1-9FE2-F6671378495D}" dt="2025-07-04T14:47:11.012" v="3029" actId="207"/>
        <pc:sldMkLst>
          <pc:docMk/>
          <pc:sldMk cId="593969559" sldId="3981"/>
        </pc:sldMkLst>
      </pc:sldChg>
      <pc:sldChg chg="addSp delSp modSp add mod ord">
        <pc:chgData name="Ingrid Konstanse Ledel Solem" userId="66ad7aca-0161-4161-8383-0a463eac2490" providerId="ADAL" clId="{34D08D38-1C26-4DD1-9FE2-F6671378495D}" dt="2025-07-04T16:02:28.369" v="3160" actId="255"/>
        <pc:sldMkLst>
          <pc:docMk/>
          <pc:sldMk cId="2878569485" sldId="3982"/>
        </pc:sldMkLst>
      </pc:sldChg>
      <pc:sldChg chg="addSp delSp modSp add mod">
        <pc:chgData name="Ingrid Konstanse Ledel Solem" userId="66ad7aca-0161-4161-8383-0a463eac2490" providerId="ADAL" clId="{34D08D38-1C26-4DD1-9FE2-F6671378495D}" dt="2025-07-04T16:03:00.675" v="3168" actId="14100"/>
        <pc:sldMkLst>
          <pc:docMk/>
          <pc:sldMk cId="1145555693" sldId="3983"/>
        </pc:sldMkLst>
      </pc:sldChg>
      <pc:sldChg chg="addSp delSp modSp add mod ord">
        <pc:chgData name="Ingrid Konstanse Ledel Solem" userId="66ad7aca-0161-4161-8383-0a463eac2490" providerId="ADAL" clId="{34D08D38-1C26-4DD1-9FE2-F6671378495D}" dt="2025-07-04T16:04:17.333" v="3193" actId="20577"/>
        <pc:sldMkLst>
          <pc:docMk/>
          <pc:sldMk cId="3995301133" sldId="3984"/>
        </pc:sldMkLst>
      </pc:sldChg>
      <pc:sldChg chg="addSp modSp add mod">
        <pc:chgData name="Ingrid Konstanse Ledel Solem" userId="66ad7aca-0161-4161-8383-0a463eac2490" providerId="ADAL" clId="{34D08D38-1C26-4DD1-9FE2-F6671378495D}" dt="2025-07-04T16:01:29.057" v="3122" actId="255"/>
        <pc:sldMkLst>
          <pc:docMk/>
          <pc:sldMk cId="2891973355" sldId="3985"/>
        </pc:sldMkLst>
      </pc:sldChg>
      <pc:sldChg chg="addSp modSp add mod">
        <pc:chgData name="Ingrid Konstanse Ledel Solem" userId="66ad7aca-0161-4161-8383-0a463eac2490" providerId="ADAL" clId="{34D08D38-1C26-4DD1-9FE2-F6671378495D}" dt="2025-07-04T16:01:52.072" v="3141" actId="14100"/>
        <pc:sldMkLst>
          <pc:docMk/>
          <pc:sldMk cId="505555836" sldId="3986"/>
        </pc:sldMkLst>
      </pc:sldChg>
      <pc:sldChg chg="modSp add mod">
        <pc:chgData name="Ingrid Konstanse Ledel Solem" userId="66ad7aca-0161-4161-8383-0a463eac2490" providerId="ADAL" clId="{34D08D38-1C26-4DD1-9FE2-F6671378495D}" dt="2025-07-04T16:02:05.918" v="3157" actId="255"/>
        <pc:sldMkLst>
          <pc:docMk/>
          <pc:sldMk cId="2845725124" sldId="3987"/>
        </pc:sldMkLst>
      </pc:sldChg>
      <pc:sldChg chg="modSp add mod">
        <pc:chgData name="Ingrid Konstanse Ledel Solem" userId="66ad7aca-0161-4161-8383-0a463eac2490" providerId="ADAL" clId="{34D08D38-1C26-4DD1-9FE2-F6671378495D}" dt="2025-07-04T16:04:45.270" v="3212" actId="20577"/>
        <pc:sldMkLst>
          <pc:docMk/>
          <pc:sldMk cId="685690680" sldId="3988"/>
        </pc:sldMkLst>
      </pc:sldChg>
    </pc:docChg>
  </pc:docChgLst>
  <pc:docChgLst>
    <pc:chgData name="Ragnhild Halvorsrud" userId="917ea340-fd63-490f-a7db-68428d24cf32" providerId="ADAL" clId="{1479FDED-A3CA-49AF-99D6-4BBC61FD9749}"/>
    <pc:docChg chg="undo custSel addSld delSld modSld sldOrd delMainMaster">
      <pc:chgData name="Ragnhild Halvorsrud" userId="917ea340-fd63-490f-a7db-68428d24cf32" providerId="ADAL" clId="{1479FDED-A3CA-49AF-99D6-4BBC61FD9749}" dt="2025-07-02T13:18:21.349" v="2555" actId="47"/>
      <pc:docMkLst>
        <pc:docMk/>
      </pc:docMkLst>
      <pc:sldChg chg="addSp delSp add del mod setBg delDesignElem">
        <pc:chgData name="Ragnhild Halvorsrud" userId="917ea340-fd63-490f-a7db-68428d24cf32" providerId="ADAL" clId="{1479FDED-A3CA-49AF-99D6-4BBC61FD9749}" dt="2025-07-02T10:07:35.947" v="1742" actId="47"/>
        <pc:sldMkLst>
          <pc:docMk/>
          <pc:sldMk cId="1550116498" sldId="260"/>
        </pc:sldMkLst>
      </pc:sldChg>
      <pc:sldChg chg="addSp delSp modSp mod">
        <pc:chgData name="Ragnhild Halvorsrud" userId="917ea340-fd63-490f-a7db-68428d24cf32" providerId="ADAL" clId="{1479FDED-A3CA-49AF-99D6-4BBC61FD9749}" dt="2025-07-02T12:22:23.754" v="2384" actId="6549"/>
        <pc:sldMkLst>
          <pc:docMk/>
          <pc:sldMk cId="3354769652" sldId="3948"/>
        </pc:sldMkLst>
      </pc:sldChg>
      <pc:sldChg chg="addSp delSp modSp del mod setBg">
        <pc:chgData name="Ragnhild Halvorsrud" userId="917ea340-fd63-490f-a7db-68428d24cf32" providerId="ADAL" clId="{1479FDED-A3CA-49AF-99D6-4BBC61FD9749}" dt="2025-07-02T12:17:12.135" v="2346" actId="47"/>
        <pc:sldMkLst>
          <pc:docMk/>
          <pc:sldMk cId="1255127061" sldId="3949"/>
        </pc:sldMkLst>
      </pc:sldChg>
      <pc:sldChg chg="addSp delSp modSp mod">
        <pc:chgData name="Ragnhild Halvorsrud" userId="917ea340-fd63-490f-a7db-68428d24cf32" providerId="ADAL" clId="{1479FDED-A3CA-49AF-99D6-4BBC61FD9749}" dt="2025-07-02T12:19:49.003" v="2374" actId="478"/>
        <pc:sldMkLst>
          <pc:docMk/>
          <pc:sldMk cId="4145793950" sldId="3950"/>
        </pc:sldMkLst>
      </pc:sldChg>
      <pc:sldChg chg="del">
        <pc:chgData name="Ragnhild Halvorsrud" userId="917ea340-fd63-490f-a7db-68428d24cf32" providerId="ADAL" clId="{1479FDED-A3CA-49AF-99D6-4BBC61FD9749}" dt="2025-07-01T09:36:16.030" v="615" actId="47"/>
        <pc:sldMkLst>
          <pc:docMk/>
          <pc:sldMk cId="132911346" sldId="3951"/>
        </pc:sldMkLst>
      </pc:sldChg>
      <pc:sldChg chg="modSp del mod ord">
        <pc:chgData name="Ragnhild Halvorsrud" userId="917ea340-fd63-490f-a7db-68428d24cf32" providerId="ADAL" clId="{1479FDED-A3CA-49AF-99D6-4BBC61FD9749}" dt="2025-07-02T12:38:46.485" v="2491" actId="47"/>
        <pc:sldMkLst>
          <pc:docMk/>
          <pc:sldMk cId="2558603074" sldId="3952"/>
        </pc:sldMkLst>
      </pc:sldChg>
      <pc:sldChg chg="addSp delSp modSp del mod ord">
        <pc:chgData name="Ragnhild Halvorsrud" userId="917ea340-fd63-490f-a7db-68428d24cf32" providerId="ADAL" clId="{1479FDED-A3CA-49AF-99D6-4BBC61FD9749}" dt="2025-07-02T13:18:21.349" v="2555" actId="47"/>
        <pc:sldMkLst>
          <pc:docMk/>
          <pc:sldMk cId="731757028" sldId="3953"/>
        </pc:sldMkLst>
      </pc:sldChg>
      <pc:sldChg chg="modSp del mod ord">
        <pc:chgData name="Ragnhild Halvorsrud" userId="917ea340-fd63-490f-a7db-68428d24cf32" providerId="ADAL" clId="{1479FDED-A3CA-49AF-99D6-4BBC61FD9749}" dt="2025-07-02T12:34:03.870" v="2445" actId="47"/>
        <pc:sldMkLst>
          <pc:docMk/>
          <pc:sldMk cId="2300802689" sldId="3955"/>
        </pc:sldMkLst>
      </pc:sldChg>
      <pc:sldChg chg="del">
        <pc:chgData name="Ragnhild Halvorsrud" userId="917ea340-fd63-490f-a7db-68428d24cf32" providerId="ADAL" clId="{1479FDED-A3CA-49AF-99D6-4BBC61FD9749}" dt="2025-07-01T09:36:34.786" v="646" actId="47"/>
        <pc:sldMkLst>
          <pc:docMk/>
          <pc:sldMk cId="3399942048" sldId="3956"/>
        </pc:sldMkLst>
      </pc:sldChg>
      <pc:sldChg chg="delSp modSp mod ord">
        <pc:chgData name="Ragnhild Halvorsrud" userId="917ea340-fd63-490f-a7db-68428d24cf32" providerId="ADAL" clId="{1479FDED-A3CA-49AF-99D6-4BBC61FD9749}" dt="2025-07-02T12:38:58.852" v="2493"/>
        <pc:sldMkLst>
          <pc:docMk/>
          <pc:sldMk cId="2701821834" sldId="3957"/>
        </pc:sldMkLst>
      </pc:sldChg>
      <pc:sldChg chg="modSp mod ord">
        <pc:chgData name="Ragnhild Halvorsrud" userId="917ea340-fd63-490f-a7db-68428d24cf32" providerId="ADAL" clId="{1479FDED-A3CA-49AF-99D6-4BBC61FD9749}" dt="2025-07-02T13:17:04.621" v="2529"/>
        <pc:sldMkLst>
          <pc:docMk/>
          <pc:sldMk cId="1089275576" sldId="3959"/>
        </pc:sldMkLst>
      </pc:sldChg>
      <pc:sldChg chg="delSp modSp add mod ord">
        <pc:chgData name="Ragnhild Halvorsrud" userId="917ea340-fd63-490f-a7db-68428d24cf32" providerId="ADAL" clId="{1479FDED-A3CA-49AF-99D6-4BBC61FD9749}" dt="2025-07-02T12:38:58.852" v="2493"/>
        <pc:sldMkLst>
          <pc:docMk/>
          <pc:sldMk cId="2124165618" sldId="3960"/>
        </pc:sldMkLst>
      </pc:sldChg>
      <pc:sldChg chg="delSp modSp add mod ord">
        <pc:chgData name="Ragnhild Halvorsrud" userId="917ea340-fd63-490f-a7db-68428d24cf32" providerId="ADAL" clId="{1479FDED-A3CA-49AF-99D6-4BBC61FD9749}" dt="2025-07-02T12:38:58.852" v="2493"/>
        <pc:sldMkLst>
          <pc:docMk/>
          <pc:sldMk cId="3659598420" sldId="3961"/>
        </pc:sldMkLst>
      </pc:sldChg>
      <pc:sldChg chg="delSp modSp add mod ord">
        <pc:chgData name="Ragnhild Halvorsrud" userId="917ea340-fd63-490f-a7db-68428d24cf32" providerId="ADAL" clId="{1479FDED-A3CA-49AF-99D6-4BBC61FD9749}" dt="2025-07-02T12:38:58.852" v="2493"/>
        <pc:sldMkLst>
          <pc:docMk/>
          <pc:sldMk cId="3251598584" sldId="3962"/>
        </pc:sldMkLst>
      </pc:sldChg>
      <pc:sldChg chg="modSp add mod ord">
        <pc:chgData name="Ragnhild Halvorsrud" userId="917ea340-fd63-490f-a7db-68428d24cf32" providerId="ADAL" clId="{1479FDED-A3CA-49AF-99D6-4BBC61FD9749}" dt="2025-07-02T12:38:58.852" v="2493"/>
        <pc:sldMkLst>
          <pc:docMk/>
          <pc:sldMk cId="497772767" sldId="3963"/>
        </pc:sldMkLst>
      </pc:sldChg>
      <pc:sldChg chg="new setBg">
        <pc:chgData name="Ragnhild Halvorsrud" userId="917ea340-fd63-490f-a7db-68428d24cf32" providerId="ADAL" clId="{1479FDED-A3CA-49AF-99D6-4BBC61FD9749}" dt="2025-07-02T10:07:24.690" v="1741"/>
        <pc:sldMkLst>
          <pc:docMk/>
          <pc:sldMk cId="1311071341" sldId="3964"/>
        </pc:sldMkLst>
      </pc:sldChg>
      <pc:sldChg chg="addSp modSp new del mod setBg">
        <pc:chgData name="Ragnhild Halvorsrud" userId="917ea340-fd63-490f-a7db-68428d24cf32" providerId="ADAL" clId="{1479FDED-A3CA-49AF-99D6-4BBC61FD9749}" dt="2025-07-02T11:15:22.715" v="2040" actId="47"/>
        <pc:sldMkLst>
          <pc:docMk/>
          <pc:sldMk cId="4147308987" sldId="3965"/>
        </pc:sldMkLst>
      </pc:sldChg>
      <pc:sldChg chg="addSp delSp modSp new mod setBg">
        <pc:chgData name="Ragnhild Halvorsrud" userId="917ea340-fd63-490f-a7db-68428d24cf32" providerId="ADAL" clId="{1479FDED-A3CA-49AF-99D6-4BBC61FD9749}" dt="2025-07-02T13:16:24.057" v="2526"/>
        <pc:sldMkLst>
          <pc:docMk/>
          <pc:sldMk cId="3291636618" sldId="3966"/>
        </pc:sldMkLst>
      </pc:sldChg>
      <pc:sldChg chg="addSp modSp add del mod ord">
        <pc:chgData name="Ragnhild Halvorsrud" userId="917ea340-fd63-490f-a7db-68428d24cf32" providerId="ADAL" clId="{1479FDED-A3CA-49AF-99D6-4BBC61FD9749}" dt="2025-07-02T12:33:27.724" v="2440" actId="47"/>
        <pc:sldMkLst>
          <pc:docMk/>
          <pc:sldMk cId="3811698920" sldId="3967"/>
        </pc:sldMkLst>
      </pc:sldChg>
      <pc:sldChg chg="add">
        <pc:chgData name="Ragnhild Halvorsrud" userId="917ea340-fd63-490f-a7db-68428d24cf32" providerId="ADAL" clId="{1479FDED-A3CA-49AF-99D6-4BBC61FD9749}" dt="2025-07-02T11:14:01.944" v="2032" actId="2890"/>
        <pc:sldMkLst>
          <pc:docMk/>
          <pc:sldMk cId="3532235806" sldId="3968"/>
        </pc:sldMkLst>
      </pc:sldChg>
      <pc:sldChg chg="new ord setBg">
        <pc:chgData name="Ragnhild Halvorsrud" userId="917ea340-fd63-490f-a7db-68428d24cf32" providerId="ADAL" clId="{1479FDED-A3CA-49AF-99D6-4BBC61FD9749}" dt="2025-07-02T11:51:14.254" v="2334"/>
        <pc:sldMkLst>
          <pc:docMk/>
          <pc:sldMk cId="2501992659" sldId="3969"/>
        </pc:sldMkLst>
      </pc:sldChg>
      <pc:sldChg chg="new setBg">
        <pc:chgData name="Ragnhild Halvorsrud" userId="917ea340-fd63-490f-a7db-68428d24cf32" providerId="ADAL" clId="{1479FDED-A3CA-49AF-99D6-4BBC61FD9749}" dt="2025-07-02T12:31:22.534" v="2420"/>
        <pc:sldMkLst>
          <pc:docMk/>
          <pc:sldMk cId="3038358348" sldId="3970"/>
        </pc:sldMkLst>
      </pc:sldChg>
      <pc:sldChg chg="addSp modSp add mod ord setBg">
        <pc:chgData name="Ragnhild Halvorsrud" userId="917ea340-fd63-490f-a7db-68428d24cf32" providerId="ADAL" clId="{1479FDED-A3CA-49AF-99D6-4BBC61FD9749}" dt="2025-07-02T12:36:07.147" v="2458" actId="108"/>
        <pc:sldMkLst>
          <pc:docMk/>
          <pc:sldMk cId="2746174360" sldId="3971"/>
        </pc:sldMkLst>
      </pc:sldChg>
      <pc:sldChg chg="add setBg">
        <pc:chgData name="Ragnhild Halvorsrud" userId="917ea340-fd63-490f-a7db-68428d24cf32" providerId="ADAL" clId="{1479FDED-A3CA-49AF-99D6-4BBC61FD9749}" dt="2025-07-02T11:51:35.171" v="2339"/>
        <pc:sldMkLst>
          <pc:docMk/>
          <pc:sldMk cId="3968963907" sldId="3972"/>
        </pc:sldMkLst>
      </pc:sldChg>
      <pc:sldChg chg="add">
        <pc:chgData name="Ragnhild Halvorsrud" userId="917ea340-fd63-490f-a7db-68428d24cf32" providerId="ADAL" clId="{1479FDED-A3CA-49AF-99D6-4BBC61FD9749}" dt="2025-07-02T12:19:42.669" v="2373" actId="2890"/>
        <pc:sldMkLst>
          <pc:docMk/>
          <pc:sldMk cId="2210142791" sldId="3973"/>
        </pc:sldMkLst>
      </pc:sldChg>
      <pc:sldChg chg="add del setBg">
        <pc:chgData name="Ragnhild Halvorsrud" userId="917ea340-fd63-490f-a7db-68428d24cf32" providerId="ADAL" clId="{1479FDED-A3CA-49AF-99D6-4BBC61FD9749}" dt="2025-07-02T12:17:08.515" v="2345" actId="47"/>
        <pc:sldMkLst>
          <pc:docMk/>
          <pc:sldMk cId="3133116734" sldId="3973"/>
        </pc:sldMkLst>
      </pc:sldChg>
      <pc:sldChg chg="delSp modSp new del mod ord modClrScheme chgLayout">
        <pc:chgData name="Ragnhild Halvorsrud" userId="917ea340-fd63-490f-a7db-68428d24cf32" providerId="ADAL" clId="{1479FDED-A3CA-49AF-99D6-4BBC61FD9749}" dt="2025-07-02T12:31:00.421" v="2418" actId="47"/>
        <pc:sldMkLst>
          <pc:docMk/>
          <pc:sldMk cId="2444742019" sldId="3974"/>
        </pc:sldMkLst>
      </pc:sldChg>
      <pc:sldChg chg="add">
        <pc:chgData name="Ragnhild Halvorsrud" userId="917ea340-fd63-490f-a7db-68428d24cf32" providerId="ADAL" clId="{1479FDED-A3CA-49AF-99D6-4BBC61FD9749}" dt="2025-07-02T12:32:14.957" v="2425" actId="2890"/>
        <pc:sldMkLst>
          <pc:docMk/>
          <pc:sldMk cId="4079832063" sldId="3974"/>
        </pc:sldMkLst>
      </pc:sldChg>
      <pc:sldChg chg="add del ord">
        <pc:chgData name="Ragnhild Halvorsrud" userId="917ea340-fd63-490f-a7db-68428d24cf32" providerId="ADAL" clId="{1479FDED-A3CA-49AF-99D6-4BBC61FD9749}" dt="2025-07-02T12:32:12.457" v="2424" actId="47"/>
        <pc:sldMkLst>
          <pc:docMk/>
          <pc:sldMk cId="160799487" sldId="3975"/>
        </pc:sldMkLst>
      </pc:sldChg>
      <pc:sldChg chg="addSp delSp modSp add mod ord setBg">
        <pc:chgData name="Ragnhild Halvorsrud" userId="917ea340-fd63-490f-a7db-68428d24cf32" providerId="ADAL" clId="{1479FDED-A3CA-49AF-99D6-4BBC61FD9749}" dt="2025-07-02T12:39:31.018" v="2497"/>
        <pc:sldMkLst>
          <pc:docMk/>
          <pc:sldMk cId="4160614722" sldId="3975"/>
        </pc:sldMkLst>
      </pc:sldChg>
      <pc:sldChg chg="add">
        <pc:chgData name="Ragnhild Halvorsrud" userId="917ea340-fd63-490f-a7db-68428d24cf32" providerId="ADAL" clId="{1479FDED-A3CA-49AF-99D6-4BBC61FD9749}" dt="2025-07-02T12:33:03.123" v="2435" actId="2890"/>
        <pc:sldMkLst>
          <pc:docMk/>
          <pc:sldMk cId="3228151890" sldId="3976"/>
        </pc:sldMkLst>
      </pc:sldChg>
      <pc:sldChg chg="add">
        <pc:chgData name="Ragnhild Halvorsrud" userId="917ea340-fd63-490f-a7db-68428d24cf32" providerId="ADAL" clId="{1479FDED-A3CA-49AF-99D6-4BBC61FD9749}" dt="2025-07-02T12:33:40.090" v="2441" actId="2890"/>
        <pc:sldMkLst>
          <pc:docMk/>
          <pc:sldMk cId="3423984569" sldId="3977"/>
        </pc:sldMkLst>
      </pc:sldChg>
      <pc:sldChg chg="addSp delSp modSp add del mod setBg">
        <pc:chgData name="Ragnhild Halvorsrud" userId="917ea340-fd63-490f-a7db-68428d24cf32" providerId="ADAL" clId="{1479FDED-A3CA-49AF-99D6-4BBC61FD9749}" dt="2025-07-02T13:16:45.992" v="2527" actId="47"/>
        <pc:sldMkLst>
          <pc:docMk/>
          <pc:sldMk cId="4142134116" sldId="3978"/>
        </pc:sldMkLst>
      </pc:sldChg>
      <pc:sldChg chg="add">
        <pc:chgData name="Ragnhild Halvorsrud" userId="917ea340-fd63-490f-a7db-68428d24cf32" providerId="ADAL" clId="{1479FDED-A3CA-49AF-99D6-4BBC61FD9749}" dt="2025-07-02T12:38:06.727" v="2464" actId="2890"/>
        <pc:sldMkLst>
          <pc:docMk/>
          <pc:sldMk cId="2237313695" sldId="3979"/>
        </pc:sldMkLst>
      </pc:sldChg>
      <pc:sldChg chg="addSp modSp add mod ord">
        <pc:chgData name="Ragnhild Halvorsrud" userId="917ea340-fd63-490f-a7db-68428d24cf32" providerId="ADAL" clId="{1479FDED-A3CA-49AF-99D6-4BBC61FD9749}" dt="2025-07-02T12:39:39.172" v="2500"/>
        <pc:sldMkLst>
          <pc:docMk/>
          <pc:sldMk cId="4192614803" sldId="3980"/>
        </pc:sldMkLst>
      </pc:sldChg>
      <pc:sldChg chg="modSp add mod ord">
        <pc:chgData name="Ragnhild Halvorsrud" userId="917ea340-fd63-490f-a7db-68428d24cf32" providerId="ADAL" clId="{1479FDED-A3CA-49AF-99D6-4BBC61FD9749}" dt="2025-07-02T13:17:54.373" v="2554" actId="5793"/>
        <pc:sldMkLst>
          <pc:docMk/>
          <pc:sldMk cId="593969559" sldId="3981"/>
        </pc:sldMkLst>
      </pc:sldChg>
      <pc:sldChg chg="add del ord">
        <pc:chgData name="Ragnhild Halvorsrud" userId="917ea340-fd63-490f-a7db-68428d24cf32" providerId="ADAL" clId="{1479FDED-A3CA-49AF-99D6-4BBC61FD9749}" dt="2025-07-02T13:17:28.428" v="2533" actId="47"/>
        <pc:sldMkLst>
          <pc:docMk/>
          <pc:sldMk cId="1610879487" sldId="3981"/>
        </pc:sldMkLst>
      </pc:sldChg>
      <pc:sldMasterChg chg="del delSldLayout">
        <pc:chgData name="Ragnhild Halvorsrud" userId="917ea340-fd63-490f-a7db-68428d24cf32" providerId="ADAL" clId="{1479FDED-A3CA-49AF-99D6-4BBC61FD9749}" dt="2025-07-02T10:07:35.947" v="1742" actId="47"/>
        <pc:sldMasterMkLst>
          <pc:docMk/>
          <pc:sldMasterMk cId="1061289530" sldId="2147483688"/>
        </pc:sldMasterMkLst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4082262979" sldId="2147483689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635100128" sldId="2147483690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3511527030" sldId="2147483691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2921614009" sldId="2147483692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1405774134" sldId="2147483693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4135100204" sldId="2147483694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2991720031" sldId="2147483695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459218880" sldId="2147483696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4193690611" sldId="2147483697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710904962" sldId="2147483698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3539147687" sldId="2147483699"/>
          </pc:sldLayoutMkLst>
        </pc:sldLayoutChg>
      </pc:sldMasterChg>
    </pc:docChg>
  </pc:docChgLst>
  <pc:docChgLst>
    <pc:chgData name="Ragnhild Halvorsrud" userId="917ea340-fd63-490f-a7db-68428d24cf32" providerId="ADAL" clId="{6FA999E9-229C-4E9A-8ABA-655365537A19}"/>
    <pc:docChg chg="undo redo custSel addSld delSld modSld sldOrd">
      <pc:chgData name="Ragnhild Halvorsrud" userId="917ea340-fd63-490f-a7db-68428d24cf32" providerId="ADAL" clId="{6FA999E9-229C-4E9A-8ABA-655365537A19}" dt="2025-09-24T06:35:58.540" v="5753" actId="20577"/>
      <pc:docMkLst>
        <pc:docMk/>
      </pc:docMkLst>
      <pc:sldChg chg="del">
        <pc:chgData name="Ragnhild Halvorsrud" userId="917ea340-fd63-490f-a7db-68428d24cf32" providerId="ADAL" clId="{6FA999E9-229C-4E9A-8ABA-655365537A19}" dt="2025-09-17T09:04:27.300" v="508" actId="47"/>
        <pc:sldMkLst>
          <pc:docMk/>
          <pc:sldMk cId="3354769652" sldId="3948"/>
        </pc:sldMkLst>
      </pc:sldChg>
      <pc:sldChg chg="del">
        <pc:chgData name="Ragnhild Halvorsrud" userId="917ea340-fd63-490f-a7db-68428d24cf32" providerId="ADAL" clId="{6FA999E9-229C-4E9A-8ABA-655365537A19}" dt="2025-09-17T10:46:09.009" v="1659" actId="47"/>
        <pc:sldMkLst>
          <pc:docMk/>
          <pc:sldMk cId="1089275576" sldId="3959"/>
        </pc:sldMkLst>
      </pc:sldChg>
      <pc:sldChg chg="modSp del mod ord">
        <pc:chgData name="Ragnhild Halvorsrud" userId="917ea340-fd63-490f-a7db-68428d24cf32" providerId="ADAL" clId="{6FA999E9-229C-4E9A-8ABA-655365537A19}" dt="2025-09-17T09:46:06.045" v="1171" actId="47"/>
        <pc:sldMkLst>
          <pc:docMk/>
          <pc:sldMk cId="497772767" sldId="3963"/>
        </pc:sldMkLst>
      </pc:sldChg>
      <pc:sldChg chg="add del">
        <pc:chgData name="Ragnhild Halvorsrud" userId="917ea340-fd63-490f-a7db-68428d24cf32" providerId="ADAL" clId="{6FA999E9-229C-4E9A-8ABA-655365537A19}" dt="2025-09-17T07:25:42.134" v="4" actId="47"/>
        <pc:sldMkLst>
          <pc:docMk/>
          <pc:sldMk cId="3291636618" sldId="3966"/>
        </pc:sldMkLst>
      </pc:sldChg>
      <pc:sldChg chg="add del setBg">
        <pc:chgData name="Ragnhild Halvorsrud" userId="917ea340-fd63-490f-a7db-68428d24cf32" providerId="ADAL" clId="{6FA999E9-229C-4E9A-8ABA-655365537A19}" dt="2025-09-17T10:51:19.502" v="1903" actId="47"/>
        <pc:sldMkLst>
          <pc:docMk/>
          <pc:sldMk cId="2501992659" sldId="3969"/>
        </pc:sldMkLst>
      </pc:sldChg>
      <pc:sldChg chg="add del setBg">
        <pc:chgData name="Ragnhild Halvorsrud" userId="917ea340-fd63-490f-a7db-68428d24cf32" providerId="ADAL" clId="{6FA999E9-229C-4E9A-8ABA-655365537A19}" dt="2025-09-19T14:45:05.141" v="5616" actId="47"/>
        <pc:sldMkLst>
          <pc:docMk/>
          <pc:sldMk cId="3038358348" sldId="3970"/>
        </pc:sldMkLst>
      </pc:sldChg>
      <pc:sldChg chg="modSp del mod">
        <pc:chgData name="Ragnhild Halvorsrud" userId="917ea340-fd63-490f-a7db-68428d24cf32" providerId="ADAL" clId="{6FA999E9-229C-4E9A-8ABA-655365537A19}" dt="2025-09-17T09:46:45.909" v="1173" actId="47"/>
        <pc:sldMkLst>
          <pc:docMk/>
          <pc:sldMk cId="2746174360" sldId="3971"/>
        </pc:sldMkLst>
      </pc:sldChg>
      <pc:sldChg chg="add del setBg">
        <pc:chgData name="Ragnhild Halvorsrud" userId="917ea340-fd63-490f-a7db-68428d24cf32" providerId="ADAL" clId="{6FA999E9-229C-4E9A-8ABA-655365537A19}" dt="2025-09-19T14:45:09.445" v="5619" actId="47"/>
        <pc:sldMkLst>
          <pc:docMk/>
          <pc:sldMk cId="3968963907" sldId="3972"/>
        </pc:sldMkLst>
      </pc:sldChg>
      <pc:sldChg chg="add del setBg">
        <pc:chgData name="Ragnhild Halvorsrud" userId="917ea340-fd63-490f-a7db-68428d24cf32" providerId="ADAL" clId="{6FA999E9-229C-4E9A-8ABA-655365537A19}" dt="2025-09-17T09:38:28.194" v="911" actId="47"/>
        <pc:sldMkLst>
          <pc:docMk/>
          <pc:sldMk cId="4079832063" sldId="3974"/>
        </pc:sldMkLst>
      </pc:sldChg>
      <pc:sldChg chg="addSp delSp modSp mod">
        <pc:chgData name="Ragnhild Halvorsrud" userId="917ea340-fd63-490f-a7db-68428d24cf32" providerId="ADAL" clId="{6FA999E9-229C-4E9A-8ABA-655365537A19}" dt="2025-09-17T13:22:18.550" v="3831" actId="20577"/>
        <pc:sldMkLst>
          <pc:docMk/>
          <pc:sldMk cId="4160614722" sldId="3975"/>
        </pc:sldMkLst>
        <pc:spChg chg="mod">
          <ac:chgData name="Ragnhild Halvorsrud" userId="917ea340-fd63-490f-a7db-68428d24cf32" providerId="ADAL" clId="{6FA999E9-229C-4E9A-8ABA-655365537A19}" dt="2025-09-17T09:41:09.482" v="936" actId="207"/>
          <ac:spMkLst>
            <pc:docMk/>
            <pc:sldMk cId="4160614722" sldId="3975"/>
            <ac:spMk id="2" creationId="{8C35A310-7AEB-9920-B111-683A0D2BA0F9}"/>
          </ac:spMkLst>
        </pc:spChg>
        <pc:spChg chg="mod">
          <ac:chgData name="Ragnhild Halvorsrud" userId="917ea340-fd63-490f-a7db-68428d24cf32" providerId="ADAL" clId="{6FA999E9-229C-4E9A-8ABA-655365537A19}" dt="2025-09-17T13:22:18.550" v="3831" actId="20577"/>
          <ac:spMkLst>
            <pc:docMk/>
            <pc:sldMk cId="4160614722" sldId="3975"/>
            <ac:spMk id="3" creationId="{DAFC8978-0103-B48E-9016-7856628B76A3}"/>
          </ac:spMkLst>
        </pc:spChg>
      </pc:sldChg>
      <pc:sldChg chg="add del setBg">
        <pc:chgData name="Ragnhild Halvorsrud" userId="917ea340-fd63-490f-a7db-68428d24cf32" providerId="ADAL" clId="{6FA999E9-229C-4E9A-8ABA-655365537A19}" dt="2025-09-19T14:45:10.254" v="5620" actId="47"/>
        <pc:sldMkLst>
          <pc:docMk/>
          <pc:sldMk cId="3228151890" sldId="3976"/>
        </pc:sldMkLst>
      </pc:sldChg>
      <pc:sldChg chg="addSp delSp modSp mod">
        <pc:chgData name="Ragnhild Halvorsrud" userId="917ea340-fd63-490f-a7db-68428d24cf32" providerId="ADAL" clId="{6FA999E9-229C-4E9A-8ABA-655365537A19}" dt="2025-09-19T13:14:00.053" v="4175" actId="14100"/>
        <pc:sldMkLst>
          <pc:docMk/>
          <pc:sldMk cId="4192614803" sldId="3980"/>
        </pc:sldMkLst>
        <pc:spChg chg="mod">
          <ac:chgData name="Ragnhild Halvorsrud" userId="917ea340-fd63-490f-a7db-68428d24cf32" providerId="ADAL" clId="{6FA999E9-229C-4E9A-8ABA-655365537A19}" dt="2025-09-17T09:48:29.476" v="1230" actId="207"/>
          <ac:spMkLst>
            <pc:docMk/>
            <pc:sldMk cId="4192614803" sldId="3980"/>
            <ac:spMk id="2" creationId="{942F4D6C-C292-03D3-EBEF-DA37F1B9CCA2}"/>
          </ac:spMkLst>
        </pc:spChg>
        <pc:spChg chg="mod">
          <ac:chgData name="Ragnhild Halvorsrud" userId="917ea340-fd63-490f-a7db-68428d24cf32" providerId="ADAL" clId="{6FA999E9-229C-4E9A-8ABA-655365537A19}" dt="2025-09-19T13:14:00.053" v="4175" actId="14100"/>
          <ac:spMkLst>
            <pc:docMk/>
            <pc:sldMk cId="4192614803" sldId="3980"/>
            <ac:spMk id="3" creationId="{CE6BB20B-1ED3-212D-F2A5-0466D007C517}"/>
          </ac:spMkLst>
        </pc:spChg>
      </pc:sldChg>
      <pc:sldChg chg="modSp del mod">
        <pc:chgData name="Ragnhild Halvorsrud" userId="917ea340-fd63-490f-a7db-68428d24cf32" providerId="ADAL" clId="{6FA999E9-229C-4E9A-8ABA-655365537A19}" dt="2025-09-19T14:26:14.261" v="5375" actId="47"/>
        <pc:sldMkLst>
          <pc:docMk/>
          <pc:sldMk cId="593969559" sldId="3981"/>
        </pc:sldMkLst>
      </pc:sldChg>
      <pc:sldChg chg="del">
        <pc:chgData name="Ragnhild Halvorsrud" userId="917ea340-fd63-490f-a7db-68428d24cf32" providerId="ADAL" clId="{6FA999E9-229C-4E9A-8ABA-655365537A19}" dt="2025-09-17T10:45:38.539" v="1631" actId="47"/>
        <pc:sldMkLst>
          <pc:docMk/>
          <pc:sldMk cId="2878569485" sldId="3982"/>
        </pc:sldMkLst>
      </pc:sldChg>
      <pc:sldChg chg="del">
        <pc:chgData name="Ragnhild Halvorsrud" userId="917ea340-fd63-490f-a7db-68428d24cf32" providerId="ADAL" clId="{6FA999E9-229C-4E9A-8ABA-655365537A19}" dt="2025-09-17T10:51:08.687" v="1900" actId="47"/>
        <pc:sldMkLst>
          <pc:docMk/>
          <pc:sldMk cId="1145555693" sldId="3983"/>
        </pc:sldMkLst>
      </pc:sldChg>
      <pc:sldChg chg="del">
        <pc:chgData name="Ragnhild Halvorsrud" userId="917ea340-fd63-490f-a7db-68428d24cf32" providerId="ADAL" clId="{6FA999E9-229C-4E9A-8ABA-655365537A19}" dt="2025-09-17T09:49:52.609" v="1262" actId="47"/>
        <pc:sldMkLst>
          <pc:docMk/>
          <pc:sldMk cId="3995301133" sldId="3984"/>
        </pc:sldMkLst>
      </pc:sldChg>
      <pc:sldChg chg="del">
        <pc:chgData name="Ragnhild Halvorsrud" userId="917ea340-fd63-490f-a7db-68428d24cf32" providerId="ADAL" clId="{6FA999E9-229C-4E9A-8ABA-655365537A19}" dt="2025-09-17T09:56:05.198" v="1540" actId="47"/>
        <pc:sldMkLst>
          <pc:docMk/>
          <pc:sldMk cId="2891973355" sldId="3985"/>
        </pc:sldMkLst>
      </pc:sldChg>
      <pc:sldChg chg="del">
        <pc:chgData name="Ragnhild Halvorsrud" userId="917ea340-fd63-490f-a7db-68428d24cf32" providerId="ADAL" clId="{6FA999E9-229C-4E9A-8ABA-655365537A19}" dt="2025-09-17T09:56:06.044" v="1541" actId="47"/>
        <pc:sldMkLst>
          <pc:docMk/>
          <pc:sldMk cId="505555836" sldId="3986"/>
        </pc:sldMkLst>
      </pc:sldChg>
      <pc:sldChg chg="del">
        <pc:chgData name="Ragnhild Halvorsrud" userId="917ea340-fd63-490f-a7db-68428d24cf32" providerId="ADAL" clId="{6FA999E9-229C-4E9A-8ABA-655365537A19}" dt="2025-09-17T09:56:07.103" v="1542" actId="47"/>
        <pc:sldMkLst>
          <pc:docMk/>
          <pc:sldMk cId="2845725124" sldId="3987"/>
        </pc:sldMkLst>
      </pc:sldChg>
      <pc:sldChg chg="del">
        <pc:chgData name="Ragnhild Halvorsrud" userId="917ea340-fd63-490f-a7db-68428d24cf32" providerId="ADAL" clId="{6FA999E9-229C-4E9A-8ABA-655365537A19}" dt="2025-09-17T09:56:10.013" v="1543" actId="47"/>
        <pc:sldMkLst>
          <pc:docMk/>
          <pc:sldMk cId="685690680" sldId="3988"/>
        </pc:sldMkLst>
      </pc:sldChg>
      <pc:sldChg chg="add del">
        <pc:chgData name="Ragnhild Halvorsrud" userId="917ea340-fd63-490f-a7db-68428d24cf32" providerId="ADAL" clId="{6FA999E9-229C-4E9A-8ABA-655365537A19}" dt="2025-09-19T14:20:59.372" v="5340" actId="47"/>
        <pc:sldMkLst>
          <pc:docMk/>
          <pc:sldMk cId="2064476597" sldId="3988"/>
        </pc:sldMkLst>
      </pc:sldChg>
      <pc:sldChg chg="delSp modSp add mod setBg">
        <pc:chgData name="Ragnhild Halvorsrud" userId="917ea340-fd63-490f-a7db-68428d24cf32" providerId="ADAL" clId="{6FA999E9-229C-4E9A-8ABA-655365537A19}" dt="2025-09-19T14:45:43.377" v="5642" actId="20577"/>
        <pc:sldMkLst>
          <pc:docMk/>
          <pc:sldMk cId="1590024217" sldId="3989"/>
        </pc:sldMkLst>
        <pc:spChg chg="mod">
          <ac:chgData name="Ragnhild Halvorsrud" userId="917ea340-fd63-490f-a7db-68428d24cf32" providerId="ADAL" clId="{6FA999E9-229C-4E9A-8ABA-655365537A19}" dt="2025-09-19T14:45:43.377" v="5642" actId="20577"/>
          <ac:spMkLst>
            <pc:docMk/>
            <pc:sldMk cId="1590024217" sldId="3989"/>
            <ac:spMk id="12" creationId="{A3C864D5-99D8-8617-70A1-3DF66DBCEF28}"/>
          </ac:spMkLst>
        </pc:spChg>
      </pc:sldChg>
      <pc:sldChg chg="delSp modSp add mod">
        <pc:chgData name="Ragnhild Halvorsrud" userId="917ea340-fd63-490f-a7db-68428d24cf32" providerId="ADAL" clId="{6FA999E9-229C-4E9A-8ABA-655365537A19}" dt="2025-09-24T06:35:58.540" v="5753" actId="20577"/>
        <pc:sldMkLst>
          <pc:docMk/>
          <pc:sldMk cId="1074261506" sldId="3990"/>
        </pc:sldMkLst>
        <pc:spChg chg="mod">
          <ac:chgData name="Ragnhild Halvorsrud" userId="917ea340-fd63-490f-a7db-68428d24cf32" providerId="ADAL" clId="{6FA999E9-229C-4E9A-8ABA-655365537A19}" dt="2025-09-17T11:11:06.049" v="2475" actId="20577"/>
          <ac:spMkLst>
            <pc:docMk/>
            <pc:sldMk cId="1074261506" sldId="3990"/>
            <ac:spMk id="2" creationId="{C1C8D153-386D-D098-0BD5-F14273D12635}"/>
          </ac:spMkLst>
        </pc:spChg>
        <pc:spChg chg="mod">
          <ac:chgData name="Ragnhild Halvorsrud" userId="917ea340-fd63-490f-a7db-68428d24cf32" providerId="ADAL" clId="{6FA999E9-229C-4E9A-8ABA-655365537A19}" dt="2025-09-24T06:35:58.540" v="5753" actId="20577"/>
          <ac:spMkLst>
            <pc:docMk/>
            <pc:sldMk cId="1074261506" sldId="3990"/>
            <ac:spMk id="3" creationId="{FEA76CFE-5A64-516F-2FC4-A4B911AAFEF8}"/>
          </ac:spMkLst>
        </pc:spChg>
        <pc:spChg chg="mod">
          <ac:chgData name="Ragnhild Halvorsrud" userId="917ea340-fd63-490f-a7db-68428d24cf32" providerId="ADAL" clId="{6FA999E9-229C-4E9A-8ABA-655365537A19}" dt="2025-09-24T06:35:47.584" v="5751" actId="313"/>
          <ac:spMkLst>
            <pc:docMk/>
            <pc:sldMk cId="1074261506" sldId="3990"/>
            <ac:spMk id="10" creationId="{02192538-0EBA-AC7D-8EC8-E4446E014A00}"/>
          </ac:spMkLst>
        </pc:spChg>
        <pc:spChg chg="mod">
          <ac:chgData name="Ragnhild Halvorsrud" userId="917ea340-fd63-490f-a7db-68428d24cf32" providerId="ADAL" clId="{6FA999E9-229C-4E9A-8ABA-655365537A19}" dt="2025-09-17T09:07:00.716" v="573" actId="207"/>
          <ac:spMkLst>
            <pc:docMk/>
            <pc:sldMk cId="1074261506" sldId="3990"/>
            <ac:spMk id="17" creationId="{4B0D9BB1-6FBD-28DB-BBB8-BC939D447E2B}"/>
          </ac:spMkLst>
        </pc:spChg>
      </pc:sldChg>
      <pc:sldChg chg="add del">
        <pc:chgData name="Ragnhild Halvorsrud" userId="917ea340-fd63-490f-a7db-68428d24cf32" providerId="ADAL" clId="{6FA999E9-229C-4E9A-8ABA-655365537A19}" dt="2025-09-17T09:21:20.331" v="884" actId="47"/>
        <pc:sldMkLst>
          <pc:docMk/>
          <pc:sldMk cId="1019909802" sldId="3991"/>
        </pc:sldMkLst>
      </pc:sldChg>
      <pc:sldChg chg="addSp modSp add del mod ord setBg">
        <pc:chgData name="Ragnhild Halvorsrud" userId="917ea340-fd63-490f-a7db-68428d24cf32" providerId="ADAL" clId="{6FA999E9-229C-4E9A-8ABA-655365537A19}" dt="2025-09-19T16:14:02.540" v="5725" actId="5793"/>
        <pc:sldMkLst>
          <pc:docMk/>
          <pc:sldMk cId="2172529052" sldId="3991"/>
        </pc:sldMkLst>
        <pc:spChg chg="mod">
          <ac:chgData name="Ragnhild Halvorsrud" userId="917ea340-fd63-490f-a7db-68428d24cf32" providerId="ADAL" clId="{6FA999E9-229C-4E9A-8ABA-655365537A19}" dt="2025-09-19T16:14:02.540" v="5725" actId="5793"/>
          <ac:spMkLst>
            <pc:docMk/>
            <pc:sldMk cId="2172529052" sldId="3991"/>
            <ac:spMk id="2" creationId="{B9FC5AD0-F416-FF6C-75BE-A2CF52D3DF9B}"/>
          </ac:spMkLst>
        </pc:spChg>
        <pc:spChg chg="mod">
          <ac:chgData name="Ragnhild Halvorsrud" userId="917ea340-fd63-490f-a7db-68428d24cf32" providerId="ADAL" clId="{6FA999E9-229C-4E9A-8ABA-655365537A19}" dt="2025-09-19T14:38:36.630" v="5533"/>
          <ac:spMkLst>
            <pc:docMk/>
            <pc:sldMk cId="2172529052" sldId="3991"/>
            <ac:spMk id="3" creationId="{6073AB1E-5199-B6A7-3F20-44162E659F73}"/>
          </ac:spMkLst>
        </pc:spChg>
        <pc:picChg chg="add mod">
          <ac:chgData name="Ragnhild Halvorsrud" userId="917ea340-fd63-490f-a7db-68428d24cf32" providerId="ADAL" clId="{6FA999E9-229C-4E9A-8ABA-655365537A19}" dt="2025-09-19T14:36:31.240" v="5489" actId="1076"/>
          <ac:picMkLst>
            <pc:docMk/>
            <pc:sldMk cId="2172529052" sldId="3991"/>
            <ac:picMk id="5" creationId="{6DD6AA9F-8754-C3B0-AC5C-E0604C1F80E2}"/>
          </ac:picMkLst>
        </pc:picChg>
      </pc:sldChg>
      <pc:sldChg chg="add del setBg">
        <pc:chgData name="Ragnhild Halvorsrud" userId="917ea340-fd63-490f-a7db-68428d24cf32" providerId="ADAL" clId="{6FA999E9-229C-4E9A-8ABA-655365537A19}" dt="2025-09-17T09:14:38.321" v="760"/>
        <pc:sldMkLst>
          <pc:docMk/>
          <pc:sldMk cId="2757478305" sldId="3991"/>
        </pc:sldMkLst>
      </pc:sldChg>
      <pc:sldChg chg="add del">
        <pc:chgData name="Ragnhild Halvorsrud" userId="917ea340-fd63-490f-a7db-68428d24cf32" providerId="ADAL" clId="{6FA999E9-229C-4E9A-8ABA-655365537A19}" dt="2025-09-17T10:51:17.421" v="1902" actId="47"/>
        <pc:sldMkLst>
          <pc:docMk/>
          <pc:sldMk cId="3164105768" sldId="3992"/>
        </pc:sldMkLst>
      </pc:sldChg>
      <pc:sldChg chg="add del setBg">
        <pc:chgData name="Ragnhild Halvorsrud" userId="917ea340-fd63-490f-a7db-68428d24cf32" providerId="ADAL" clId="{6FA999E9-229C-4E9A-8ABA-655365537A19}" dt="2025-09-17T09:38:25.161" v="909"/>
        <pc:sldMkLst>
          <pc:docMk/>
          <pc:sldMk cId="2663468831" sldId="3993"/>
        </pc:sldMkLst>
      </pc:sldChg>
      <pc:sldChg chg="modSp add mod">
        <pc:chgData name="Ragnhild Halvorsrud" userId="917ea340-fd63-490f-a7db-68428d24cf32" providerId="ADAL" clId="{6FA999E9-229C-4E9A-8ABA-655365537A19}" dt="2025-09-17T11:28:15.084" v="3017" actId="20577"/>
        <pc:sldMkLst>
          <pc:docMk/>
          <pc:sldMk cId="3599150717" sldId="3993"/>
        </pc:sldMkLst>
        <pc:spChg chg="mod">
          <ac:chgData name="Ragnhild Halvorsrud" userId="917ea340-fd63-490f-a7db-68428d24cf32" providerId="ADAL" clId="{6FA999E9-229C-4E9A-8ABA-655365537A19}" dt="2025-09-17T11:12:47.686" v="2485" actId="20577"/>
          <ac:spMkLst>
            <pc:docMk/>
            <pc:sldMk cId="3599150717" sldId="3993"/>
            <ac:spMk id="2" creationId="{7CA15941-E5D9-49B2-F6CA-81D2EDA3B229}"/>
          </ac:spMkLst>
        </pc:spChg>
        <pc:spChg chg="mod">
          <ac:chgData name="Ragnhild Halvorsrud" userId="917ea340-fd63-490f-a7db-68428d24cf32" providerId="ADAL" clId="{6FA999E9-229C-4E9A-8ABA-655365537A19}" dt="2025-09-17T11:28:15.084" v="3017" actId="20577"/>
          <ac:spMkLst>
            <pc:docMk/>
            <pc:sldMk cId="3599150717" sldId="3993"/>
            <ac:spMk id="3" creationId="{F1AD3313-B05A-DC9F-1353-B19B15B5ECCC}"/>
          </ac:spMkLst>
        </pc:spChg>
      </pc:sldChg>
      <pc:sldChg chg="modSp add del mod">
        <pc:chgData name="Ragnhild Halvorsrud" userId="917ea340-fd63-490f-a7db-68428d24cf32" providerId="ADAL" clId="{6FA999E9-229C-4E9A-8ABA-655365537A19}" dt="2025-09-17T09:48:20.341" v="1229" actId="47"/>
        <pc:sldMkLst>
          <pc:docMk/>
          <pc:sldMk cId="1461282288" sldId="3994"/>
        </pc:sldMkLst>
      </pc:sldChg>
      <pc:sldChg chg="modSp add del mod">
        <pc:chgData name="Ragnhild Halvorsrud" userId="917ea340-fd63-490f-a7db-68428d24cf32" providerId="ADAL" clId="{6FA999E9-229C-4E9A-8ABA-655365537A19}" dt="2025-09-17T13:28:08.587" v="3890" actId="47"/>
        <pc:sldMkLst>
          <pc:docMk/>
          <pc:sldMk cId="1087437141" sldId="3995"/>
        </pc:sldMkLst>
      </pc:sldChg>
      <pc:sldChg chg="modSp add del mod">
        <pc:chgData name="Ragnhild Halvorsrud" userId="917ea340-fd63-490f-a7db-68428d24cf32" providerId="ADAL" clId="{6FA999E9-229C-4E9A-8ABA-655365537A19}" dt="2025-09-17T09:48:03.671" v="1228" actId="47"/>
        <pc:sldMkLst>
          <pc:docMk/>
          <pc:sldMk cId="1197212448" sldId="3996"/>
        </pc:sldMkLst>
      </pc:sldChg>
      <pc:sldChg chg="modSp add del mod">
        <pc:chgData name="Ragnhild Halvorsrud" userId="917ea340-fd63-490f-a7db-68428d24cf32" providerId="ADAL" clId="{6FA999E9-229C-4E9A-8ABA-655365537A19}" dt="2025-09-17T13:28:09.870" v="3891" actId="47"/>
        <pc:sldMkLst>
          <pc:docMk/>
          <pc:sldMk cId="1467552740" sldId="3997"/>
        </pc:sldMkLst>
      </pc:sldChg>
      <pc:sldChg chg="modSp add mod ord">
        <pc:chgData name="Ragnhild Halvorsrud" userId="917ea340-fd63-490f-a7db-68428d24cf32" providerId="ADAL" clId="{6FA999E9-229C-4E9A-8ABA-655365537A19}" dt="2025-09-19T13:23:38.021" v="4269" actId="20577"/>
        <pc:sldMkLst>
          <pc:docMk/>
          <pc:sldMk cId="641001922" sldId="3998"/>
        </pc:sldMkLst>
        <pc:spChg chg="mod">
          <ac:chgData name="Ragnhild Halvorsrud" userId="917ea340-fd63-490f-a7db-68428d24cf32" providerId="ADAL" clId="{6FA999E9-229C-4E9A-8ABA-655365537A19}" dt="2025-09-19T13:23:38.021" v="4269" actId="20577"/>
          <ac:spMkLst>
            <pc:docMk/>
            <pc:sldMk cId="641001922" sldId="3998"/>
            <ac:spMk id="3" creationId="{AE70CE96-D59B-D4E7-6468-A436ABD15E1C}"/>
          </ac:spMkLst>
        </pc:spChg>
      </pc:sldChg>
      <pc:sldChg chg="add del ord">
        <pc:chgData name="Ragnhild Halvorsrud" userId="917ea340-fd63-490f-a7db-68428d24cf32" providerId="ADAL" clId="{6FA999E9-229C-4E9A-8ABA-655365537A19}" dt="2025-09-17T13:28:03.670" v="3889" actId="47"/>
        <pc:sldMkLst>
          <pc:docMk/>
          <pc:sldMk cId="2289284783" sldId="3999"/>
        </pc:sldMkLst>
      </pc:sldChg>
      <pc:sldChg chg="addSp modSp add mod ord">
        <pc:chgData name="Ragnhild Halvorsrud" userId="917ea340-fd63-490f-a7db-68428d24cf32" providerId="ADAL" clId="{6FA999E9-229C-4E9A-8ABA-655365537A19}" dt="2025-09-19T13:38:47.051" v="4501" actId="14100"/>
        <pc:sldMkLst>
          <pc:docMk/>
          <pc:sldMk cId="1343225697" sldId="4000"/>
        </pc:sldMkLst>
        <pc:spChg chg="mod">
          <ac:chgData name="Ragnhild Halvorsrud" userId="917ea340-fd63-490f-a7db-68428d24cf32" providerId="ADAL" clId="{6FA999E9-229C-4E9A-8ABA-655365537A19}" dt="2025-09-17T09:49:06.438" v="1242"/>
          <ac:spMkLst>
            <pc:docMk/>
            <pc:sldMk cId="1343225697" sldId="4000"/>
            <ac:spMk id="2" creationId="{F4C51FA1-0A0F-C2EB-F5F1-25D5CC34CC62}"/>
          </ac:spMkLst>
        </pc:spChg>
        <pc:spChg chg="mod">
          <ac:chgData name="Ragnhild Halvorsrud" userId="917ea340-fd63-490f-a7db-68428d24cf32" providerId="ADAL" clId="{6FA999E9-229C-4E9A-8ABA-655365537A19}" dt="2025-09-19T13:37:19.371" v="4493" actId="14100"/>
          <ac:spMkLst>
            <pc:docMk/>
            <pc:sldMk cId="1343225697" sldId="4000"/>
            <ac:spMk id="3" creationId="{23F3ABEA-7D08-5D68-227A-91C0ECC9EA0F}"/>
          </ac:spMkLst>
        </pc:spChg>
        <pc:spChg chg="add mod">
          <ac:chgData name="Ragnhild Halvorsrud" userId="917ea340-fd63-490f-a7db-68428d24cf32" providerId="ADAL" clId="{6FA999E9-229C-4E9A-8ABA-655365537A19}" dt="2025-09-19T13:38:47.051" v="4501" actId="14100"/>
          <ac:spMkLst>
            <pc:docMk/>
            <pc:sldMk cId="1343225697" sldId="4000"/>
            <ac:spMk id="6" creationId="{63CAA0F2-F98E-B1DB-1286-4F798E0373B3}"/>
          </ac:spMkLst>
        </pc:spChg>
        <pc:picChg chg="add mod">
          <ac:chgData name="Ragnhild Halvorsrud" userId="917ea340-fd63-490f-a7db-68428d24cf32" providerId="ADAL" clId="{6FA999E9-229C-4E9A-8ABA-655365537A19}" dt="2025-09-18T12:56:57.691" v="4134" actId="1076"/>
          <ac:picMkLst>
            <pc:docMk/>
            <pc:sldMk cId="1343225697" sldId="4000"/>
            <ac:picMk id="4" creationId="{5D210CA1-E3E0-614B-E910-F63F8E531E62}"/>
          </ac:picMkLst>
        </pc:picChg>
      </pc:sldChg>
      <pc:sldChg chg="delSp modSp add del mod">
        <pc:chgData name="Ragnhild Halvorsrud" userId="917ea340-fd63-490f-a7db-68428d24cf32" providerId="ADAL" clId="{6FA999E9-229C-4E9A-8ABA-655365537A19}" dt="2025-09-19T13:38:56.062" v="4502" actId="47"/>
        <pc:sldMkLst>
          <pc:docMk/>
          <pc:sldMk cId="4242118166" sldId="4001"/>
        </pc:sldMkLst>
      </pc:sldChg>
      <pc:sldChg chg="modSp add mod">
        <pc:chgData name="Ragnhild Halvorsrud" userId="917ea340-fd63-490f-a7db-68428d24cf32" providerId="ADAL" clId="{6FA999E9-229C-4E9A-8ABA-655365537A19}" dt="2025-09-19T13:46:08.348" v="4566" actId="113"/>
        <pc:sldMkLst>
          <pc:docMk/>
          <pc:sldMk cId="1944893861" sldId="4002"/>
        </pc:sldMkLst>
        <pc:spChg chg="mod">
          <ac:chgData name="Ragnhild Halvorsrud" userId="917ea340-fd63-490f-a7db-68428d24cf32" providerId="ADAL" clId="{6FA999E9-229C-4E9A-8ABA-655365537A19}" dt="2025-09-19T13:44:15.820" v="4533" actId="6549"/>
          <ac:spMkLst>
            <pc:docMk/>
            <pc:sldMk cId="1944893861" sldId="4002"/>
            <ac:spMk id="2" creationId="{586CA1EB-22F9-D734-70BA-75CE6A3B5B30}"/>
          </ac:spMkLst>
        </pc:spChg>
        <pc:spChg chg="mod">
          <ac:chgData name="Ragnhild Halvorsrud" userId="917ea340-fd63-490f-a7db-68428d24cf32" providerId="ADAL" clId="{6FA999E9-229C-4E9A-8ABA-655365537A19}" dt="2025-09-19T13:46:08.348" v="4566" actId="113"/>
          <ac:spMkLst>
            <pc:docMk/>
            <pc:sldMk cId="1944893861" sldId="4002"/>
            <ac:spMk id="3" creationId="{0B09DF03-4C64-5382-9E27-805FE55639F3}"/>
          </ac:spMkLst>
        </pc:spChg>
      </pc:sldChg>
      <pc:sldChg chg="addSp modSp add mod">
        <pc:chgData name="Ragnhild Halvorsrud" userId="917ea340-fd63-490f-a7db-68428d24cf32" providerId="ADAL" clId="{6FA999E9-229C-4E9A-8ABA-655365537A19}" dt="2025-09-19T16:12:50.022" v="5704" actId="20577"/>
        <pc:sldMkLst>
          <pc:docMk/>
          <pc:sldMk cId="2535329910" sldId="4003"/>
        </pc:sldMkLst>
        <pc:spChg chg="mod">
          <ac:chgData name="Ragnhild Halvorsrud" userId="917ea340-fd63-490f-a7db-68428d24cf32" providerId="ADAL" clId="{6FA999E9-229C-4E9A-8ABA-655365537A19}" dt="2025-09-19T16:12:50.022" v="5704" actId="20577"/>
          <ac:spMkLst>
            <pc:docMk/>
            <pc:sldMk cId="2535329910" sldId="4003"/>
            <ac:spMk id="2" creationId="{2C5F330F-EF65-3DC9-6BAB-03A46ED00E36}"/>
          </ac:spMkLst>
        </pc:spChg>
        <pc:spChg chg="mod">
          <ac:chgData name="Ragnhild Halvorsrud" userId="917ea340-fd63-490f-a7db-68428d24cf32" providerId="ADAL" clId="{6FA999E9-229C-4E9A-8ABA-655365537A19}" dt="2025-09-19T14:37:03.243" v="5492" actId="27636"/>
          <ac:spMkLst>
            <pc:docMk/>
            <pc:sldMk cId="2535329910" sldId="4003"/>
            <ac:spMk id="3" creationId="{26635D0D-A2DB-84D9-18E7-0B6E3E66DA08}"/>
          </ac:spMkLst>
        </pc:spChg>
        <pc:spChg chg="add mod">
          <ac:chgData name="Ragnhild Halvorsrud" userId="917ea340-fd63-490f-a7db-68428d24cf32" providerId="ADAL" clId="{6FA999E9-229C-4E9A-8ABA-655365537A19}" dt="2025-09-19T14:37:11.295" v="5494" actId="1076"/>
          <ac:spMkLst>
            <pc:docMk/>
            <pc:sldMk cId="2535329910" sldId="4003"/>
            <ac:spMk id="7" creationId="{F69C2EE2-8DA0-89F7-CFA5-2467701EE981}"/>
          </ac:spMkLst>
        </pc:spChg>
      </pc:sldChg>
      <pc:sldChg chg="addSp delSp modSp add mod">
        <pc:chgData name="Ragnhild Halvorsrud" userId="917ea340-fd63-490f-a7db-68428d24cf32" providerId="ADAL" clId="{6FA999E9-229C-4E9A-8ABA-655365537A19}" dt="2025-09-19T16:14:37.993" v="5728" actId="20577"/>
        <pc:sldMkLst>
          <pc:docMk/>
          <pc:sldMk cId="1982644277" sldId="4004"/>
        </pc:sldMkLst>
        <pc:spChg chg="mod">
          <ac:chgData name="Ragnhild Halvorsrud" userId="917ea340-fd63-490f-a7db-68428d24cf32" providerId="ADAL" clId="{6FA999E9-229C-4E9A-8ABA-655365537A19}" dt="2025-09-19T16:13:34.495" v="5716" actId="20577"/>
          <ac:spMkLst>
            <pc:docMk/>
            <pc:sldMk cId="1982644277" sldId="4004"/>
            <ac:spMk id="2" creationId="{0A160D2B-AA80-35C0-B8DC-B10F68EBC26D}"/>
          </ac:spMkLst>
        </pc:spChg>
        <pc:spChg chg="mod">
          <ac:chgData name="Ragnhild Halvorsrud" userId="917ea340-fd63-490f-a7db-68428d24cf32" providerId="ADAL" clId="{6FA999E9-229C-4E9A-8ABA-655365537A19}" dt="2025-09-19T16:14:37.993" v="5728" actId="20577"/>
          <ac:spMkLst>
            <pc:docMk/>
            <pc:sldMk cId="1982644277" sldId="4004"/>
            <ac:spMk id="3" creationId="{CC3F6832-034D-F022-FA35-E3A66D8A9C19}"/>
          </ac:spMkLst>
        </pc:spChg>
        <pc:picChg chg="add mod">
          <ac:chgData name="Ragnhild Halvorsrud" userId="917ea340-fd63-490f-a7db-68428d24cf32" providerId="ADAL" clId="{6FA999E9-229C-4E9A-8ABA-655365537A19}" dt="2025-09-19T14:37:28.212" v="5498" actId="1076"/>
          <ac:picMkLst>
            <pc:docMk/>
            <pc:sldMk cId="1982644277" sldId="4004"/>
            <ac:picMk id="5" creationId="{0B81A3D8-CFE6-37FB-CA32-6F8893117067}"/>
          </ac:picMkLst>
        </pc:picChg>
      </pc:sldChg>
      <pc:sldChg chg="modSp add mod ord">
        <pc:chgData name="Ragnhild Halvorsrud" userId="917ea340-fd63-490f-a7db-68428d24cf32" providerId="ADAL" clId="{6FA999E9-229C-4E9A-8ABA-655365537A19}" dt="2025-09-19T14:31:03.968" v="5453" actId="6549"/>
        <pc:sldMkLst>
          <pc:docMk/>
          <pc:sldMk cId="3812251035" sldId="4005"/>
        </pc:sldMkLst>
        <pc:spChg chg="mod">
          <ac:chgData name="Ragnhild Halvorsrud" userId="917ea340-fd63-490f-a7db-68428d24cf32" providerId="ADAL" clId="{6FA999E9-229C-4E9A-8ABA-655365537A19}" dt="2025-09-19T14:26:33.841" v="5396" actId="20577"/>
          <ac:spMkLst>
            <pc:docMk/>
            <pc:sldMk cId="3812251035" sldId="4005"/>
            <ac:spMk id="2" creationId="{4CB7F9AA-8441-7A70-D422-24BB0CA3E207}"/>
          </ac:spMkLst>
        </pc:spChg>
        <pc:spChg chg="mod">
          <ac:chgData name="Ragnhild Halvorsrud" userId="917ea340-fd63-490f-a7db-68428d24cf32" providerId="ADAL" clId="{6FA999E9-229C-4E9A-8ABA-655365537A19}" dt="2025-09-19T14:31:03.968" v="5453" actId="6549"/>
          <ac:spMkLst>
            <pc:docMk/>
            <pc:sldMk cId="3812251035" sldId="4005"/>
            <ac:spMk id="3" creationId="{A67FA14D-A0B2-3FF0-76CA-77E562CB898A}"/>
          </ac:spMkLst>
        </pc:spChg>
      </pc:sldChg>
      <pc:sldChg chg="modSp add del mod">
        <pc:chgData name="Ragnhild Halvorsrud" userId="917ea340-fd63-490f-a7db-68428d24cf32" providerId="ADAL" clId="{6FA999E9-229C-4E9A-8ABA-655365537A19}" dt="2025-09-17T10:51:07.850" v="1899" actId="47"/>
        <pc:sldMkLst>
          <pc:docMk/>
          <pc:sldMk cId="3811619869" sldId="4006"/>
        </pc:sldMkLst>
      </pc:sldChg>
      <pc:sldChg chg="add del">
        <pc:chgData name="Ragnhild Halvorsrud" userId="917ea340-fd63-490f-a7db-68428d24cf32" providerId="ADAL" clId="{6FA999E9-229C-4E9A-8ABA-655365537A19}" dt="2025-09-19T14:22:01.924" v="5342" actId="47"/>
        <pc:sldMkLst>
          <pc:docMk/>
          <pc:sldMk cId="1517983529" sldId="4007"/>
        </pc:sldMkLst>
      </pc:sldChg>
      <pc:sldChg chg="add del">
        <pc:chgData name="Ragnhild Halvorsrud" userId="917ea340-fd63-490f-a7db-68428d24cf32" providerId="ADAL" clId="{6FA999E9-229C-4E9A-8ABA-655365537A19}" dt="2025-09-19T14:45:09.048" v="5618" actId="47"/>
        <pc:sldMkLst>
          <pc:docMk/>
          <pc:sldMk cId="3240700941" sldId="4008"/>
        </pc:sldMkLst>
      </pc:sldChg>
      <pc:sldChg chg="modSp add del mod setBg">
        <pc:chgData name="Ragnhild Halvorsrud" userId="917ea340-fd63-490f-a7db-68428d24cf32" providerId="ADAL" clId="{6FA999E9-229C-4E9A-8ABA-655365537A19}" dt="2025-09-19T14:45:07.362" v="5617" actId="47"/>
        <pc:sldMkLst>
          <pc:docMk/>
          <pc:sldMk cId="203119694" sldId="4009"/>
        </pc:sldMkLst>
      </pc:sldChg>
      <pc:sldChg chg="modSp add mod">
        <pc:chgData name="Ragnhild Halvorsrud" userId="917ea340-fd63-490f-a7db-68428d24cf32" providerId="ADAL" clId="{6FA999E9-229C-4E9A-8ABA-655365537A19}" dt="2025-09-19T15:53:37.862" v="5674" actId="27636"/>
        <pc:sldMkLst>
          <pc:docMk/>
          <pc:sldMk cId="3419998178" sldId="4010"/>
        </pc:sldMkLst>
        <pc:spChg chg="mod">
          <ac:chgData name="Ragnhild Halvorsrud" userId="917ea340-fd63-490f-a7db-68428d24cf32" providerId="ADAL" clId="{6FA999E9-229C-4E9A-8ABA-655365537A19}" dt="2025-09-19T15:53:37.862" v="5674" actId="27636"/>
          <ac:spMkLst>
            <pc:docMk/>
            <pc:sldMk cId="3419998178" sldId="4010"/>
            <ac:spMk id="3" creationId="{5138D140-7030-A322-5137-B9795B5A8E2F}"/>
          </ac:spMkLst>
        </pc:spChg>
      </pc:sldChg>
      <pc:sldChg chg="addSp delSp modSp add mod">
        <pc:chgData name="Ragnhild Halvorsrud" userId="917ea340-fd63-490f-a7db-68428d24cf32" providerId="ADAL" clId="{6FA999E9-229C-4E9A-8ABA-655365537A19}" dt="2025-09-19T13:34:11.861" v="4410" actId="1076"/>
        <pc:sldMkLst>
          <pc:docMk/>
          <pc:sldMk cId="1900268156" sldId="4011"/>
        </pc:sldMkLst>
        <pc:spChg chg="mod">
          <ac:chgData name="Ragnhild Halvorsrud" userId="917ea340-fd63-490f-a7db-68428d24cf32" providerId="ADAL" clId="{6FA999E9-229C-4E9A-8ABA-655365537A19}" dt="2025-09-17T13:38:32.009" v="4012" actId="20577"/>
          <ac:spMkLst>
            <pc:docMk/>
            <pc:sldMk cId="1900268156" sldId="4011"/>
            <ac:spMk id="2" creationId="{03B8181B-0E3A-F99A-2586-2251261BDA90}"/>
          </ac:spMkLst>
        </pc:spChg>
        <pc:spChg chg="mod">
          <ac:chgData name="Ragnhild Halvorsrud" userId="917ea340-fd63-490f-a7db-68428d24cf32" providerId="ADAL" clId="{6FA999E9-229C-4E9A-8ABA-655365537A19}" dt="2025-09-19T13:33:48.723" v="4408" actId="27636"/>
          <ac:spMkLst>
            <pc:docMk/>
            <pc:sldMk cId="1900268156" sldId="4011"/>
            <ac:spMk id="3" creationId="{F19B118D-4BE4-C592-BFA7-605EDD8909F1}"/>
          </ac:spMkLst>
        </pc:spChg>
        <pc:spChg chg="mod">
          <ac:chgData name="Ragnhild Halvorsrud" userId="917ea340-fd63-490f-a7db-68428d24cf32" providerId="ADAL" clId="{6FA999E9-229C-4E9A-8ABA-655365537A19}" dt="2025-09-17T13:37:36.410" v="3997"/>
          <ac:spMkLst>
            <pc:docMk/>
            <pc:sldMk cId="1900268156" sldId="4011"/>
            <ac:spMk id="5" creationId="{91CCCDFD-555C-C178-CC80-C574F9816CB9}"/>
          </ac:spMkLst>
        </pc:spChg>
        <pc:spChg chg="add mod">
          <ac:chgData name="Ragnhild Halvorsrud" userId="917ea340-fd63-490f-a7db-68428d24cf32" providerId="ADAL" clId="{6FA999E9-229C-4E9A-8ABA-655365537A19}" dt="2025-09-19T13:34:11.861" v="4410" actId="1076"/>
          <ac:spMkLst>
            <pc:docMk/>
            <pc:sldMk cId="1900268156" sldId="4011"/>
            <ac:spMk id="7" creationId="{4A44C4EE-8CB5-1097-2246-7DB60BAB32EA}"/>
          </ac:spMkLst>
        </pc:spChg>
        <pc:grpChg chg="add mod">
          <ac:chgData name="Ragnhild Halvorsrud" userId="917ea340-fd63-490f-a7db-68428d24cf32" providerId="ADAL" clId="{6FA999E9-229C-4E9A-8ABA-655365537A19}" dt="2025-09-17T13:37:40.235" v="3998" actId="1076"/>
          <ac:grpSpMkLst>
            <pc:docMk/>
            <pc:sldMk cId="1900268156" sldId="4011"/>
            <ac:grpSpMk id="4" creationId="{C2BDB9C0-D1EA-524E-39E2-BAE3383FE447}"/>
          </ac:grpSpMkLst>
        </pc:grpChg>
        <pc:picChg chg="mod">
          <ac:chgData name="Ragnhild Halvorsrud" userId="917ea340-fd63-490f-a7db-68428d24cf32" providerId="ADAL" clId="{6FA999E9-229C-4E9A-8ABA-655365537A19}" dt="2025-09-17T13:37:36.410" v="3997"/>
          <ac:picMkLst>
            <pc:docMk/>
            <pc:sldMk cId="1900268156" sldId="4011"/>
            <ac:picMk id="6" creationId="{75F2F2B8-0C1E-29D8-09E2-2D51E3822C06}"/>
          </ac:picMkLst>
        </pc:picChg>
      </pc:sldChg>
      <pc:sldChg chg="addSp modSp add mod">
        <pc:chgData name="Ragnhild Halvorsrud" userId="917ea340-fd63-490f-a7db-68428d24cf32" providerId="ADAL" clId="{6FA999E9-229C-4E9A-8ABA-655365537A19}" dt="2025-09-19T13:49:44.023" v="4633" actId="1076"/>
        <pc:sldMkLst>
          <pc:docMk/>
          <pc:sldMk cId="4280300694" sldId="4012"/>
        </pc:sldMkLst>
        <pc:spChg chg="mod">
          <ac:chgData name="Ragnhild Halvorsrud" userId="917ea340-fd63-490f-a7db-68428d24cf32" providerId="ADAL" clId="{6FA999E9-229C-4E9A-8ABA-655365537A19}" dt="2025-09-19T13:44:38.912" v="4556" actId="20577"/>
          <ac:spMkLst>
            <pc:docMk/>
            <pc:sldMk cId="4280300694" sldId="4012"/>
            <ac:spMk id="2" creationId="{82205526-BA13-49D9-05BF-43834777EF40}"/>
          </ac:spMkLst>
        </pc:spChg>
        <pc:spChg chg="mod">
          <ac:chgData name="Ragnhild Halvorsrud" userId="917ea340-fd63-490f-a7db-68428d24cf32" providerId="ADAL" clId="{6FA999E9-229C-4E9A-8ABA-655365537A19}" dt="2025-09-19T13:49:39.246" v="4632" actId="27636"/>
          <ac:spMkLst>
            <pc:docMk/>
            <pc:sldMk cId="4280300694" sldId="4012"/>
            <ac:spMk id="3" creationId="{33E373D9-0368-4BA8-8105-A66563482BAF}"/>
          </ac:spMkLst>
        </pc:spChg>
        <pc:picChg chg="add mod">
          <ac:chgData name="Ragnhild Halvorsrud" userId="917ea340-fd63-490f-a7db-68428d24cf32" providerId="ADAL" clId="{6FA999E9-229C-4E9A-8ABA-655365537A19}" dt="2025-09-19T13:49:44.023" v="4633" actId="1076"/>
          <ac:picMkLst>
            <pc:docMk/>
            <pc:sldMk cId="4280300694" sldId="4012"/>
            <ac:picMk id="4" creationId="{D488502C-DC53-2055-BA7D-852F1E681059}"/>
          </ac:picMkLst>
        </pc:picChg>
      </pc:sldChg>
      <pc:sldChg chg="modSp add mod ord">
        <pc:chgData name="Ragnhild Halvorsrud" userId="917ea340-fd63-490f-a7db-68428d24cf32" providerId="ADAL" clId="{6FA999E9-229C-4E9A-8ABA-655365537A19}" dt="2025-09-19T14:20:52.862" v="5339" actId="20577"/>
        <pc:sldMkLst>
          <pc:docMk/>
          <pc:sldMk cId="258475521" sldId="4013"/>
        </pc:sldMkLst>
        <pc:spChg chg="mod">
          <ac:chgData name="Ragnhild Halvorsrud" userId="917ea340-fd63-490f-a7db-68428d24cf32" providerId="ADAL" clId="{6FA999E9-229C-4E9A-8ABA-655365537A19}" dt="2025-09-19T14:20:52.862" v="5339" actId="20577"/>
          <ac:spMkLst>
            <pc:docMk/>
            <pc:sldMk cId="258475521" sldId="4013"/>
            <ac:spMk id="2" creationId="{FEBFF286-5DC9-C1A0-626F-862596A79542}"/>
          </ac:spMkLst>
        </pc:spChg>
        <pc:spChg chg="mod">
          <ac:chgData name="Ragnhild Halvorsrud" userId="917ea340-fd63-490f-a7db-68428d24cf32" providerId="ADAL" clId="{6FA999E9-229C-4E9A-8ABA-655365537A19}" dt="2025-09-19T14:18:27.623" v="5309" actId="113"/>
          <ac:spMkLst>
            <pc:docMk/>
            <pc:sldMk cId="258475521" sldId="4013"/>
            <ac:spMk id="3" creationId="{6E2C6DFB-1509-549D-BBF2-2A1CE3656E3D}"/>
          </ac:spMkLst>
        </pc:spChg>
      </pc:sldChg>
      <pc:sldChg chg="add del setBg">
        <pc:chgData name="Ragnhild Halvorsrud" userId="917ea340-fd63-490f-a7db-68428d24cf32" providerId="ADAL" clId="{6FA999E9-229C-4E9A-8ABA-655365537A19}" dt="2025-09-19T14:05:43.360" v="5021" actId="47"/>
        <pc:sldMkLst>
          <pc:docMk/>
          <pc:sldMk cId="3086825768" sldId="4014"/>
        </pc:sldMkLst>
      </pc:sldChg>
      <pc:sldChg chg="modSp add mod">
        <pc:chgData name="Ragnhild Halvorsrud" userId="917ea340-fd63-490f-a7db-68428d24cf32" providerId="ADAL" clId="{6FA999E9-229C-4E9A-8ABA-655365537A19}" dt="2025-09-19T14:21:05.404" v="5341" actId="6549"/>
        <pc:sldMkLst>
          <pc:docMk/>
          <pc:sldMk cId="429128218" sldId="4015"/>
        </pc:sldMkLst>
        <pc:spChg chg="mod">
          <ac:chgData name="Ragnhild Halvorsrud" userId="917ea340-fd63-490f-a7db-68428d24cf32" providerId="ADAL" clId="{6FA999E9-229C-4E9A-8ABA-655365537A19}" dt="2025-09-19T14:14:18.256" v="5191" actId="20577"/>
          <ac:spMkLst>
            <pc:docMk/>
            <pc:sldMk cId="429128218" sldId="4015"/>
            <ac:spMk id="2" creationId="{B9AD936A-52E9-3F63-6A44-E4F5C729C533}"/>
          </ac:spMkLst>
        </pc:spChg>
        <pc:spChg chg="mod">
          <ac:chgData name="Ragnhild Halvorsrud" userId="917ea340-fd63-490f-a7db-68428d24cf32" providerId="ADAL" clId="{6FA999E9-229C-4E9A-8ABA-655365537A19}" dt="2025-09-19T14:21:05.404" v="5341" actId="6549"/>
          <ac:spMkLst>
            <pc:docMk/>
            <pc:sldMk cId="429128218" sldId="4015"/>
            <ac:spMk id="3" creationId="{EBF942E3-2185-F7A1-E61B-B885DE8EA187}"/>
          </ac:spMkLst>
        </pc:spChg>
      </pc:sldChg>
      <pc:sldChg chg="modSp add mod">
        <pc:chgData name="Ragnhild Halvorsrud" userId="917ea340-fd63-490f-a7db-68428d24cf32" providerId="ADAL" clId="{6FA999E9-229C-4E9A-8ABA-655365537A19}" dt="2025-09-19T14:25:55.268" v="5374" actId="113"/>
        <pc:sldMkLst>
          <pc:docMk/>
          <pc:sldMk cId="1527017849" sldId="4016"/>
        </pc:sldMkLst>
        <pc:spChg chg="mod">
          <ac:chgData name="Ragnhild Halvorsrud" userId="917ea340-fd63-490f-a7db-68428d24cf32" providerId="ADAL" clId="{6FA999E9-229C-4E9A-8ABA-655365537A19}" dt="2025-09-19T14:23:00.058" v="5358" actId="20577"/>
          <ac:spMkLst>
            <pc:docMk/>
            <pc:sldMk cId="1527017849" sldId="4016"/>
            <ac:spMk id="2" creationId="{8D20C8FE-3547-D2B1-EE24-54F0D17EF919}"/>
          </ac:spMkLst>
        </pc:spChg>
        <pc:spChg chg="mod">
          <ac:chgData name="Ragnhild Halvorsrud" userId="917ea340-fd63-490f-a7db-68428d24cf32" providerId="ADAL" clId="{6FA999E9-229C-4E9A-8ABA-655365537A19}" dt="2025-09-19T14:25:55.268" v="5374" actId="113"/>
          <ac:spMkLst>
            <pc:docMk/>
            <pc:sldMk cId="1527017849" sldId="4016"/>
            <ac:spMk id="3" creationId="{F45D47B6-2A38-8062-A33E-66652A443ABD}"/>
          </ac:spMkLst>
        </pc:spChg>
      </pc:sldChg>
      <pc:sldChg chg="modSp add mod">
        <pc:chgData name="Ragnhild Halvorsrud" userId="917ea340-fd63-490f-a7db-68428d24cf32" providerId="ADAL" clId="{6FA999E9-229C-4E9A-8ABA-655365537A19}" dt="2025-09-19T14:46:04.253" v="5647" actId="20577"/>
        <pc:sldMkLst>
          <pc:docMk/>
          <pc:sldMk cId="3670803975" sldId="4017"/>
        </pc:sldMkLst>
        <pc:spChg chg="mod">
          <ac:chgData name="Ragnhild Halvorsrud" userId="917ea340-fd63-490f-a7db-68428d24cf32" providerId="ADAL" clId="{6FA999E9-229C-4E9A-8ABA-655365537A19}" dt="2025-09-19T14:46:04.253" v="5647" actId="20577"/>
          <ac:spMkLst>
            <pc:docMk/>
            <pc:sldMk cId="3670803975" sldId="4017"/>
            <ac:spMk id="2" creationId="{5822C766-DD50-429F-0394-CD10F57CBEC5}"/>
          </ac:spMkLst>
        </pc:spChg>
        <pc:spChg chg="mod">
          <ac:chgData name="Ragnhild Halvorsrud" userId="917ea340-fd63-490f-a7db-68428d24cf32" providerId="ADAL" clId="{6FA999E9-229C-4E9A-8ABA-655365537A19}" dt="2025-09-19T14:22:40.106" v="5343" actId="20578"/>
          <ac:spMkLst>
            <pc:docMk/>
            <pc:sldMk cId="3670803975" sldId="4017"/>
            <ac:spMk id="3" creationId="{86BC227F-DD19-72C9-34C3-20806B57AE76}"/>
          </ac:spMkLst>
        </pc:spChg>
      </pc:sldChg>
      <pc:sldChg chg="modSp add mod">
        <pc:chgData name="Ragnhild Halvorsrud" userId="917ea340-fd63-490f-a7db-68428d24cf32" providerId="ADAL" clId="{6FA999E9-229C-4E9A-8ABA-655365537A19}" dt="2025-09-19T14:20:48.616" v="5335" actId="20577"/>
        <pc:sldMkLst>
          <pc:docMk/>
          <pc:sldMk cId="1831547413" sldId="4018"/>
        </pc:sldMkLst>
        <pc:spChg chg="mod">
          <ac:chgData name="Ragnhild Halvorsrud" userId="917ea340-fd63-490f-a7db-68428d24cf32" providerId="ADAL" clId="{6FA999E9-229C-4E9A-8ABA-655365537A19}" dt="2025-09-19T14:20:48.616" v="5335" actId="20577"/>
          <ac:spMkLst>
            <pc:docMk/>
            <pc:sldMk cId="1831547413" sldId="4018"/>
            <ac:spMk id="2" creationId="{6BCA9A2A-ECDF-BAC4-CDEB-0D472E5AD476}"/>
          </ac:spMkLst>
        </pc:spChg>
        <pc:spChg chg="mod">
          <ac:chgData name="Ragnhild Halvorsrud" userId="917ea340-fd63-490f-a7db-68428d24cf32" providerId="ADAL" clId="{6FA999E9-229C-4E9A-8ABA-655365537A19}" dt="2025-09-19T14:20:02.484" v="5331" actId="33524"/>
          <ac:spMkLst>
            <pc:docMk/>
            <pc:sldMk cId="1831547413" sldId="4018"/>
            <ac:spMk id="3" creationId="{D53E187B-AE66-8325-A821-CF86A33F58D0}"/>
          </ac:spMkLst>
        </pc:spChg>
      </pc:sldChg>
    </pc:docChg>
  </pc:docChgLst>
  <pc:docChgLst>
    <pc:chgData name="Ingrid Konstanse Ledel Solem" userId="66ad7aca-0161-4161-8383-0a463eac2490" providerId="ADAL" clId="{DC3DBDA2-A919-4647-898E-2BBC9BB59E82}"/>
    <pc:docChg chg="undo custSel modSld">
      <pc:chgData name="Ingrid Konstanse Ledel Solem" userId="66ad7aca-0161-4161-8383-0a463eac2490" providerId="ADAL" clId="{DC3DBDA2-A919-4647-898E-2BBC9BB59E82}" dt="2025-09-21T09:06:28.904" v="63" actId="1076"/>
      <pc:docMkLst>
        <pc:docMk/>
      </pc:docMkLst>
      <pc:sldChg chg="modSp mod">
        <pc:chgData name="Ingrid Konstanse Ledel Solem" userId="66ad7aca-0161-4161-8383-0a463eac2490" providerId="ADAL" clId="{DC3DBDA2-A919-4647-898E-2BBC9BB59E82}" dt="2025-09-21T09:05:19.537" v="27" actId="20577"/>
        <pc:sldMkLst>
          <pc:docMk/>
          <pc:sldMk cId="1074261506" sldId="3990"/>
        </pc:sldMkLst>
        <pc:spChg chg="mod">
          <ac:chgData name="Ingrid Konstanse Ledel Solem" userId="66ad7aca-0161-4161-8383-0a463eac2490" providerId="ADAL" clId="{DC3DBDA2-A919-4647-898E-2BBC9BB59E82}" dt="2025-09-21T09:05:19.537" v="27" actId="20577"/>
          <ac:spMkLst>
            <pc:docMk/>
            <pc:sldMk cId="1074261506" sldId="3990"/>
            <ac:spMk id="10" creationId="{02192538-0EBA-AC7D-8EC8-E4446E014A00}"/>
          </ac:spMkLst>
        </pc:spChg>
      </pc:sldChg>
      <pc:sldChg chg="modSp mod">
        <pc:chgData name="Ingrid Konstanse Ledel Solem" userId="66ad7aca-0161-4161-8383-0a463eac2490" providerId="ADAL" clId="{DC3DBDA2-A919-4647-898E-2BBC9BB59E82}" dt="2025-09-21T09:06:28.904" v="63" actId="1076"/>
        <pc:sldMkLst>
          <pc:docMk/>
          <pc:sldMk cId="2172529052" sldId="3991"/>
        </pc:sldMkLst>
        <pc:spChg chg="mod">
          <ac:chgData name="Ingrid Konstanse Ledel Solem" userId="66ad7aca-0161-4161-8383-0a463eac2490" providerId="ADAL" clId="{DC3DBDA2-A919-4647-898E-2BBC9BB59E82}" dt="2025-09-21T09:06:25.894" v="62" actId="20577"/>
          <ac:spMkLst>
            <pc:docMk/>
            <pc:sldMk cId="2172529052" sldId="3991"/>
            <ac:spMk id="2" creationId="{B9FC5AD0-F416-FF6C-75BE-A2CF52D3DF9B}"/>
          </ac:spMkLst>
        </pc:spChg>
        <pc:picChg chg="mod">
          <ac:chgData name="Ingrid Konstanse Ledel Solem" userId="66ad7aca-0161-4161-8383-0a463eac2490" providerId="ADAL" clId="{DC3DBDA2-A919-4647-898E-2BBC9BB59E82}" dt="2025-09-21T09:06:28.904" v="63" actId="1076"/>
          <ac:picMkLst>
            <pc:docMk/>
            <pc:sldMk cId="2172529052" sldId="3991"/>
            <ac:picMk id="5" creationId="{6DD6AA9F-8754-C3B0-AC5C-E0604C1F80E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7633C-3AA1-4874-9D0B-76E6150BAF9F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21B66-EEAF-4134-B938-41A5B9977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5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21B66-EEAF-4134-B938-41A5B9977D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8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732-DB9F-0F2E-C372-D0280A57B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AF83A-0AC3-51D1-84B3-B53D894FF0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64C0B-47C2-1B97-8D4C-978AAF62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02.10.2025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EFA4-2590-7AD8-F790-B4AFED4A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DEBA0-6341-EA42-A267-FDCB44CE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FB5A-53B1-CAD3-939B-B5FBF7F4E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9DB7A-7633-A8BE-24A1-F6FCFCC5C1A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627-C47E-B998-7CE5-B58B029B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02.10.2025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BC101-2CD0-AF9B-8053-B9C311CA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0F919-CA95-EDA5-2D99-1118E9B1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91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97FBD-B743-E330-029A-62A3A8480B05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49952-2875-5135-8802-D08DA4775F6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E532-C64E-78F0-694A-09AC03C8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02.10.2025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2F9AC-3C38-B4BC-E48B-6D7A1E83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213F-DE9E-7B88-05FD-42F0D78F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15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nb-NO"/>
              <a:t>Sett inn bilde fra menyen:</a:t>
            </a:r>
            <a:br>
              <a:rPr lang="nb-NO"/>
            </a:br>
            <a:r>
              <a:rPr lang="nb-NO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72831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76115" indent="-216043">
              <a:buFont typeface="Calibri" panose="020F0502020204030204" pitchFamily="34" charset="0"/>
              <a:buChar char="-"/>
              <a:defRPr/>
            </a:lvl2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49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86740" y="2424685"/>
            <a:ext cx="11230205" cy="2081394"/>
          </a:xfrm>
          <a:noFill/>
        </p:spPr>
        <p:txBody>
          <a:bodyPr wrap="square"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en-GB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Click to edit Master title style</a:t>
            </a:r>
            <a:br>
              <a:rPr lang="nb-NO"/>
            </a:br>
            <a:r>
              <a:rPr lang="nb-NO"/>
              <a:t>sdfsdf 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1005840" y="4576134"/>
            <a:ext cx="10036903" cy="1895785"/>
          </a:xfrm>
        </p:spPr>
        <p:txBody>
          <a:bodyPr/>
          <a:lstStyle>
            <a:lvl1pPr marL="180000" indent="0" algn="l" defTabSz="9145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400" kern="1200" baseline="0" dirty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Ola Nordmann</a:t>
            </a:r>
          </a:p>
        </p:txBody>
      </p:sp>
      <p:pic>
        <p:nvPicPr>
          <p:cNvPr id="12" name="Picture 2" descr="https://camo.githubusercontent.com/c253d2829f9392b505182d44eb60e84009fcf184/68747470733a2f2f7261772e6769746875622e636f6d2f6e61666572676f2f6d616e75616c2d6c697672652d616e696d6163616f32642f67682d70616765732f696d672f696e74726f647563616f2f6372656174697665636f6d6d6f6e735f63632d62792d73612e706e67">
            <a:extLst>
              <a:ext uri="{FF2B5EF4-FFF2-40B4-BE49-F238E27FC236}">
                <a16:creationId xmlns:a16="http://schemas.microsoft.com/office/drawing/2014/main" id="{79759300-AAF4-3BF5-79F3-6641203993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338" y="6016856"/>
            <a:ext cx="1358087" cy="53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83BC87-2B79-49D8-C75C-0DD07CE2D5BB}"/>
              </a:ext>
            </a:extLst>
          </p:cNvPr>
          <p:cNvSpPr txBox="1"/>
          <p:nvPr userDrawn="1"/>
        </p:nvSpPr>
        <p:spPr>
          <a:xfrm>
            <a:off x="10639426" y="6495276"/>
            <a:ext cx="1514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Copyright © SINTEF 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612CAA-4597-01E3-48EF-F5E245F12D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74607" y="179748"/>
            <a:ext cx="3285631" cy="8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10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129742" y="2706389"/>
            <a:ext cx="9931043" cy="1427223"/>
          </a:xfrm>
          <a:solidFill>
            <a:schemeClr val="bg1"/>
          </a:solidFill>
        </p:spPr>
        <p:txBody>
          <a:bodyPr wrap="square"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515892" y="4695515"/>
            <a:ext cx="3888486" cy="688522"/>
          </a:xfrm>
        </p:spPr>
        <p:txBody>
          <a:bodyPr/>
          <a:lstStyle>
            <a:lvl1pPr marL="18000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1726997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54183" y="1883324"/>
            <a:ext cx="8042532" cy="2622001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6000" cap="small" baseline="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3" y="3960000"/>
            <a:ext cx="8042532" cy="15589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710023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6715276" y="945088"/>
            <a:ext cx="4986948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25445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954182" y="945088"/>
            <a:ext cx="4742139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9109672" y="6514982"/>
            <a:ext cx="846221" cy="1846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>
          <a:xfrm>
            <a:off x="954183" y="6514982"/>
            <a:ext cx="7443537" cy="18466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>
          <a:xfrm>
            <a:off x="459087" y="6514982"/>
            <a:ext cx="308812" cy="184666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/>
              <a:t> </a:t>
            </a:r>
            <a:endParaRPr lang="nb-NO"/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24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9109672" y="6514982"/>
            <a:ext cx="846221" cy="1846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>
          <a:xfrm>
            <a:off x="954183" y="6514982"/>
            <a:ext cx="7443537" cy="18466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>
          <a:xfrm>
            <a:off x="459087" y="6514982"/>
            <a:ext cx="308812" cy="184666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/>
              <a:t> </a:t>
            </a:r>
            <a:endParaRPr lang="nb-NO"/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73A5-6238-5CB9-A640-652633F41F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FC398-66F0-E475-DE95-F21C0D3C6EF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77623-C77C-899B-F680-C8043DCD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02.10.2025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DB4A6-ED27-7855-DA21-F5B9027C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93839-A7F6-A2AD-2A02-35931369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32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495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7017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76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6903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020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nb-NO"/>
              <a:t>Sett inn bilde fra menyen:</a:t>
            </a:r>
            <a:br>
              <a:rPr lang="nb-NO"/>
            </a:br>
            <a:r>
              <a:rPr lang="nb-NO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1632508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76115" indent="-216043">
              <a:buFont typeface="Calibri" panose="020F0502020204030204" pitchFamily="34" charset="0"/>
              <a:buChar char="-"/>
              <a:defRPr/>
            </a:lvl2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281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700176" y="2706389"/>
            <a:ext cx="9360609" cy="1427223"/>
          </a:xfrm>
          <a:solidFill>
            <a:schemeClr val="bg1"/>
          </a:solidFill>
        </p:spPr>
        <p:txBody>
          <a:bodyPr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903738" y="5652707"/>
            <a:ext cx="3888486" cy="688522"/>
          </a:xfrm>
        </p:spPr>
        <p:txBody>
          <a:bodyPr/>
          <a:lstStyle>
            <a:lvl1pPr marL="180000" indent="0">
              <a:spcBef>
                <a:spcPts val="0"/>
              </a:spcBef>
              <a:spcAft>
                <a:spcPts val="10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  <p:pic>
        <p:nvPicPr>
          <p:cNvPr id="7" name="Picture 2" descr="https://camo.githubusercontent.com/c253d2829f9392b505182d44eb60e84009fcf184/68747470733a2f2f7261772e6769746875622e636f6d2f6e61666572676f2f6d616e75616c2d6c697672652d616e696d6163616f32642f67682d70616765732f696d672f696e74726f647563616f2f6372656174697665636f6d6d6f6e735f63632d62792d73612e706e67">
            <a:extLst>
              <a:ext uri="{FF2B5EF4-FFF2-40B4-BE49-F238E27FC236}">
                <a16:creationId xmlns:a16="http://schemas.microsoft.com/office/drawing/2014/main" id="{4C957E1B-D03B-477B-8E7D-59BABA760D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940" y="5897828"/>
            <a:ext cx="1659485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40506E-A3DC-461B-880C-054BDFEFCC08}"/>
              </a:ext>
            </a:extLst>
          </p:cNvPr>
          <p:cNvSpPr txBox="1"/>
          <p:nvPr userDrawn="1"/>
        </p:nvSpPr>
        <p:spPr>
          <a:xfrm>
            <a:off x="10334625" y="6495276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Copyright © SINTEF 2022</a:t>
            </a:r>
          </a:p>
        </p:txBody>
      </p:sp>
    </p:spTree>
    <p:extLst>
      <p:ext uri="{BB962C8B-B14F-4D97-AF65-F5344CB8AC3E}">
        <p14:creationId xmlns:p14="http://schemas.microsoft.com/office/powerpoint/2010/main" val="2472128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54183" y="1883324"/>
            <a:ext cx="8042532" cy="2622001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6000" cap="small" baseline="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3" y="3960000"/>
            <a:ext cx="8042532" cy="15589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971670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6715276" y="945088"/>
            <a:ext cx="4986948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736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B23E-52A6-6053-B133-14D62BA4C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2C461-81DE-5B5C-B0C1-960DD9E343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604E4-04EC-F55A-3150-24BCFE52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02.10.2025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F9E0F-48E3-9092-4BEA-E8ACE386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BE0E4-13E8-B165-A088-63265075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098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954182" y="945088"/>
            <a:ext cx="4742139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08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32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5659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569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512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95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17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A089-DABE-F191-ACCC-867DF9DB51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7D502-F796-ED95-268F-B71B050D0BA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F237C-3DDB-F677-FAA7-F7FA1845F6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DD9FF-98A7-F3CC-7B91-105A9A00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02.10.2025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89FFF-419A-0838-5281-13754CEC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E4BD0-7B85-43B9-2547-E1DDC803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0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F14E-7460-1B1C-03D7-F0D29A61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A9FDD-12E7-6A1B-1726-6CA21F6987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87AF6-4BA1-6CEC-968F-81189E79BE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2E396-F66A-490A-ED96-2AB8FD0A80B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69D1A-39A6-2B86-7FE7-7A928CF2B78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955F5-4D00-1AC0-DF3E-F9C4394F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02.10.2025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074560-5E59-6990-2C6F-F1C1A8F9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A8D83D-A596-4FBE-8C30-DD9803C4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41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E871-707E-9384-FD2A-EDE76E900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14A9F-651D-571F-2D22-57505F9B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02.10.2025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B0F47-9979-F931-D4B5-2ACEF85E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069D5-C36A-D6C0-89D2-FFE92D86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09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384114-4895-C774-0F48-1B479654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02.10.2025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30373D-48AD-5A1A-863A-71396CAD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8B240-9051-23B4-C7DA-A501280D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90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478C-CA8B-0CA0-3457-43F733D90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7569-0B31-7653-B957-A566295A4F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D2B7E-4F60-9887-497C-6B8C1965EDE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0BCB9-C648-21EE-EF5F-C84B686B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02.10.2025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96E80-5E03-622F-BC56-30C5EADE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490C5-AF95-2A9A-6F3B-08921D98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987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7536C-F4C8-0FE6-5D90-7B8A94F62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D5E24-9E65-E778-B5F3-720140509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98D00-8633-3122-B6B4-7531F80C98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0172A-AEBA-2646-4BA2-8702E3D6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02.10.2025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32BF3-87F3-B3F0-7E2E-727F84F6F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47EC1-22B0-D173-70F0-70F55175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18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emf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07790-A1D4-B379-0124-5BE89FDF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805A3-2801-7AA2-4C97-DC4FD127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8FF63-C7BC-9190-2106-A19A9DF53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4C4BF-8077-4AB4-98D8-33BF85F7AC0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6267D-0CF9-3120-A37C-BD0DB8556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1F95-791D-7F9A-ED85-AA63A8DE5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2AA5B-BB66-4E6E-B557-78F2939AC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86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331155"/>
            <a:ext cx="9001711" cy="888244"/>
          </a:xfrm>
          <a:prstGeom prst="rect">
            <a:avLst/>
          </a:prstGeom>
          <a:blipFill dpi="0" rotWithShape="1">
            <a:blip r:embed="rId15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1548000"/>
            <a:ext cx="9001711" cy="4283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9" name="sinteflogo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" y="6514982"/>
            <a:ext cx="981013" cy="214063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6D7A6B1-9FB3-3FD9-BE7F-AFBB620A4D6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336779" y="6251524"/>
            <a:ext cx="765264" cy="5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3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331155"/>
            <a:ext cx="9001711" cy="888244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1548000"/>
            <a:ext cx="9001711" cy="4283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7B33E1DD-7084-4FD3-AB2B-B00D756A4FC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49" y="6321118"/>
            <a:ext cx="584551" cy="4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5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://www.cjml.no/health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D153-386D-D098-0BD5-F14273D1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1642731"/>
            <a:ext cx="10924037" cy="99251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15812E"/>
                </a:solidFill>
              </a:rPr>
              <a:t>Patient Journey Disruptions</a:t>
            </a:r>
            <a:endParaRPr lang="nb-NO" dirty="0">
              <a:solidFill>
                <a:srgbClr val="1581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76CFE-5A64-516F-2FC4-A4B911AAF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80" y="3332285"/>
            <a:ext cx="9081292" cy="21199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Responsible:	Märt Vesinurm, Aalto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Date:		October 2, 2025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Version: 		v1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Purpose:		To identify development points in care processes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Applied by:	Researchers and HCPs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Language: 		English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192538-0EBA-AC7D-8EC8-E4446E014A00}"/>
              </a:ext>
            </a:extLst>
          </p:cNvPr>
          <p:cNvSpPr txBox="1"/>
          <p:nvPr/>
        </p:nvSpPr>
        <p:spPr>
          <a:xfrm>
            <a:off x="2695787" y="170113"/>
            <a:ext cx="703072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Related toolbox element: Conceptual analysis of patient journey disruptions</a:t>
            </a:r>
            <a:endParaRPr lang="nb-NO" sz="2000" dirty="0"/>
          </a:p>
        </p:txBody>
      </p:sp>
      <p:pic>
        <p:nvPicPr>
          <p:cNvPr id="6" name="Picture 5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3C569EA5-931D-8279-AE70-0E3FFA03D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0D9BB1-6FBD-28DB-BBB8-BC939D447E2B}"/>
              </a:ext>
            </a:extLst>
          </p:cNvPr>
          <p:cNvSpPr txBox="1"/>
          <p:nvPr/>
        </p:nvSpPr>
        <p:spPr>
          <a:xfrm>
            <a:off x="731838" y="170113"/>
            <a:ext cx="143149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B050"/>
                </a:solidFill>
              </a:defRPr>
            </a:lvl1pPr>
          </a:lstStyle>
          <a:p>
            <a:r>
              <a:rPr lang="en-GB" dirty="0"/>
              <a:t>Method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426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302FA4-364C-3E38-EBEA-BC5A1E10F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CA1EB-22F9-D734-70BA-75CE6A3B5B3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Step 3: </a:t>
            </a:r>
            <a:r>
              <a:rPr lang="fi-FI" dirty="0" err="1">
                <a:solidFill>
                  <a:srgbClr val="15812E"/>
                </a:solidFill>
              </a:rPr>
              <a:t>Classify</a:t>
            </a:r>
            <a:r>
              <a:rPr lang="fi-FI" dirty="0">
                <a:solidFill>
                  <a:srgbClr val="15812E"/>
                </a:solidFill>
              </a:rPr>
              <a:t> </a:t>
            </a:r>
            <a:r>
              <a:rPr lang="fi-FI" dirty="0" err="1">
                <a:solidFill>
                  <a:srgbClr val="15812E"/>
                </a:solidFill>
              </a:rPr>
              <a:t>disruptions</a:t>
            </a:r>
            <a:endParaRPr lang="nb-NO" dirty="0">
              <a:solidFill>
                <a:srgbClr val="15812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9DF03-4C64-5382-9E27-805FE55639F3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Distinguish </a:t>
            </a:r>
            <a:r>
              <a:rPr lang="en-US" b="1" dirty="0"/>
              <a:t>managerial/process disruptions</a:t>
            </a:r>
            <a:r>
              <a:rPr lang="en-US" dirty="0"/>
              <a:t> (handover failures, coordination gaps, information delays) from </a:t>
            </a:r>
            <a:r>
              <a:rPr lang="en-US" b="1" dirty="0"/>
              <a:t>clinical errors</a:t>
            </a:r>
            <a:r>
              <a:rPr lang="en-US" dirty="0"/>
              <a:t>.</a:t>
            </a:r>
          </a:p>
          <a:p>
            <a:pPr lvl="0">
              <a:defRPr/>
            </a:pPr>
            <a:r>
              <a:rPr lang="en-US" dirty="0"/>
              <a:t>Define PJDs as </a:t>
            </a:r>
            <a:r>
              <a:rPr lang="en-US" i="1" dirty="0"/>
              <a:t>agency-based, harmful, and avoidable</a:t>
            </a:r>
            <a:r>
              <a:rPr lang="en-US" dirty="0"/>
              <a:t> events in patient journeys.</a:t>
            </a:r>
          </a:p>
          <a:p>
            <a:pPr lvl="0">
              <a:defRPr/>
            </a:pPr>
            <a:r>
              <a:rPr lang="en-US" dirty="0"/>
              <a:t>Use PJDs as a management tool to detect, describe, and prevent breakdowns in patient journeys.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spcBef>
                <a:spcPts val="500"/>
              </a:spcBef>
              <a:defRPr/>
            </a:pPr>
            <a:r>
              <a:rPr lang="en-US" dirty="0"/>
              <a:t>Provides a structured lens for pathway design and journey management.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89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0FC324-D35B-6319-897B-748058C9C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B9AD936A-52E9-3F63-6A44-E4F5C729C533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15812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Lessons learned</a:t>
            </a:r>
            <a:endParaRPr kumimoji="0" lang="nb-NO" sz="4800" b="0" i="0" u="none" strike="noStrike" kern="1200" cap="none" spc="0" normalizeH="0" baseline="0" noProof="0" dirty="0">
              <a:ln>
                <a:noFill/>
              </a:ln>
              <a:solidFill>
                <a:srgbClr val="15812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BF942E3-2185-F7A1-E61B-B885DE8EA187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B0434BEA-2431-EE25-5B9B-70D4EBB08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8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72BE4A-7E59-1529-D1F6-C2474CA7C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FF286-5DC9-C1A0-626F-862596A7954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Lessons learned (1)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C6DFB-1509-549D-BBF2-2A1CE3656E3D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Reasonable Expectation Requirement</a:t>
            </a:r>
          </a:p>
          <a:p>
            <a:r>
              <a:rPr lang="en-US" dirty="0"/>
              <a:t>A disruption qualifies as a PJD only if it violates what can </a:t>
            </a:r>
            <a:r>
              <a:rPr lang="en-US" i="1" dirty="0"/>
              <a:t>reasonably</a:t>
            </a:r>
            <a:r>
              <a:rPr lang="en-US" dirty="0"/>
              <a:t> be expected in the care process.</a:t>
            </a:r>
          </a:p>
          <a:p>
            <a:r>
              <a:rPr lang="en-US" dirty="0"/>
              <a:t>Sets a boundary: not every inconvenience or delay is a PJD. Only those beyond normal variability.</a:t>
            </a:r>
          </a:p>
          <a:p>
            <a:r>
              <a:rPr lang="en-US" dirty="0"/>
              <a:t>Anchors the concept in fairness and feasibility, balancing patient expectations with system realities.</a:t>
            </a:r>
          </a:p>
          <a:p>
            <a:r>
              <a:rPr lang="en-US" dirty="0"/>
              <a:t>Prevents “over-reporting” of minor deviations, focusing attention on meaningful, avoidable breakdowns.</a:t>
            </a:r>
          </a:p>
          <a:p>
            <a:r>
              <a:rPr lang="en-US" dirty="0"/>
              <a:t>Provides a practical standard for managers to judge whether an event signals a problem in pathway design or execution.</a:t>
            </a:r>
          </a:p>
          <a:p>
            <a:r>
              <a:rPr lang="en-US" b="1" dirty="0"/>
              <a:t>Weakness: can be a subjective metric in some cases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7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899B8A-C655-825C-8A84-D619DD9DC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822C766-DD50-429F-0394-CD10F57CBEC5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5663268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15812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More information</a:t>
            </a:r>
            <a:endParaRPr kumimoji="0" lang="nb-NO" sz="4800" b="0" i="0" u="none" strike="noStrike" kern="1200" cap="none" spc="0" normalizeH="0" baseline="0" noProof="0" dirty="0">
              <a:ln>
                <a:noFill/>
              </a:ln>
              <a:solidFill>
                <a:srgbClr val="15812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6BC227F-DD19-72C9-34C3-20806B57AE76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prstClr val="black"/>
                </a:solidFill>
              </a:rPr>
              <a:t>Key takeaways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Relevant publications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062AAD4B-A90F-6C6B-E22B-A93D554C1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03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05956D-FEE3-987D-1616-CED121503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C8FE-3547-D2B1-EE24-54F0D17EF91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Key takeaways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D47B6-2A38-8062-A33E-66652A443ABD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PJD is a suitable method to capture harmful events in patient journeys</a:t>
            </a:r>
          </a:p>
          <a:p>
            <a:r>
              <a:rPr lang="en-US" dirty="0"/>
              <a:t>Focuses on deviations from expected care processes, rather than isolated clinical outcomes</a:t>
            </a:r>
          </a:p>
          <a:p>
            <a:r>
              <a:rPr lang="en-US" dirty="0"/>
              <a:t>Enables systematic classification of breakdowns in coordination, information, and service flow</a:t>
            </a:r>
          </a:p>
          <a:p>
            <a:r>
              <a:rPr lang="en-US" dirty="0"/>
              <a:t>Positions care experiences in relation to the planned pathway versus the realized journey</a:t>
            </a:r>
          </a:p>
          <a:p>
            <a:r>
              <a:rPr lang="en-US" dirty="0"/>
              <a:t>Supports a management-oriented perspective by highlighting avoidable process failures</a:t>
            </a:r>
          </a:p>
          <a:p>
            <a:r>
              <a:rPr lang="en-US" dirty="0"/>
              <a:t>Adaptable to multiple data sources (expert panels, literature, patient/professional interviews, EHRs) for triangulation</a:t>
            </a:r>
          </a:p>
          <a:p>
            <a:r>
              <a:rPr lang="en-US" dirty="0"/>
              <a:t>Structured attributes (agency, harmfulness, reasonable expectation) make it easier to filter and organize complex disruptions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017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271BA3-16E7-4DA6-E212-62E8F6E1C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F9AA-8441-7A70-D422-24BB0CA3E20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Relevant publications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FA14D-A0B2-3FF0-76CA-77E562CB898A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dirty="0"/>
              <a:t>Vesinurm, M., </a:t>
            </a:r>
            <a:r>
              <a:rPr lang="en-US" dirty="0" err="1"/>
              <a:t>Sylgren</a:t>
            </a:r>
            <a:r>
              <a:rPr lang="en-US" dirty="0"/>
              <a:t>, I., Bengts, A., </a:t>
            </a:r>
            <a:r>
              <a:rPr lang="en-US" dirty="0" err="1"/>
              <a:t>Torkki</a:t>
            </a:r>
            <a:r>
              <a:rPr lang="en-US" dirty="0"/>
              <a:t>, P., &amp; </a:t>
            </a:r>
            <a:r>
              <a:rPr lang="en-US" dirty="0" err="1"/>
              <a:t>Lillrank</a:t>
            </a:r>
            <a:r>
              <a:rPr lang="en-US" dirty="0"/>
              <a:t>, P. (2024). Concept analysis of patient journey disruptions: the obstacle of integrated care. </a:t>
            </a:r>
            <a:r>
              <a:rPr lang="en-US" i="1" dirty="0"/>
              <a:t>Journal of Integrated Care</a:t>
            </a:r>
            <a:r>
              <a:rPr lang="en-US" dirty="0"/>
              <a:t>, </a:t>
            </a:r>
            <a:r>
              <a:rPr lang="en-US" i="1" dirty="0"/>
              <a:t>32</a:t>
            </a:r>
            <a:r>
              <a:rPr lang="en-US" dirty="0"/>
              <a:t>(5), 37-58.</a:t>
            </a:r>
          </a:p>
          <a:p>
            <a:pPr marL="0" lvl="0" indent="0">
              <a:buNone/>
              <a:defRPr/>
            </a:pPr>
            <a:r>
              <a:rPr lang="en-US" dirty="0"/>
              <a:t>Vesinurm, M. (2025). Managing Complex Patient Journeys: A Healthcare Operations Management Perspective.</a:t>
            </a:r>
            <a:endParaRPr lang="en-GB" dirty="0">
              <a:solidFill>
                <a:prstClr val="black"/>
              </a:solidFill>
            </a:endParaRPr>
          </a:p>
          <a:p>
            <a:pPr marL="0" lvl="0" indent="0">
              <a:buNone/>
              <a:defRPr/>
            </a:pPr>
            <a:endParaRPr lang="en-US" sz="22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25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3C864D5-99D8-8617-70A1-3DF66DBCEF28}"/>
              </a:ext>
            </a:extLst>
          </p:cNvPr>
          <p:cNvSpPr txBox="1">
            <a:spLocks/>
          </p:cNvSpPr>
          <p:nvPr/>
        </p:nvSpPr>
        <p:spPr>
          <a:xfrm>
            <a:off x="972252" y="1453943"/>
            <a:ext cx="4641570" cy="4579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About the concept</a:t>
            </a:r>
          </a:p>
          <a:p>
            <a:r>
              <a:rPr lang="en-GB" sz="2000" dirty="0"/>
              <a:t>Step-by-step guide</a:t>
            </a:r>
          </a:p>
          <a:p>
            <a:r>
              <a:rPr lang="en-GB" sz="2000" dirty="0"/>
              <a:t>Lessons learned</a:t>
            </a:r>
          </a:p>
          <a:p>
            <a:r>
              <a:rPr lang="en-GB" sz="2000" dirty="0"/>
              <a:t>More information</a:t>
            </a:r>
          </a:p>
        </p:txBody>
      </p:sp>
      <p:pic>
        <p:nvPicPr>
          <p:cNvPr id="13" name="Picture 12" descr="Logo UiO - NIFRO">
            <a:extLst>
              <a:ext uri="{FF2B5EF4-FFF2-40B4-BE49-F238E27FC236}">
                <a16:creationId xmlns:a16="http://schemas.microsoft.com/office/drawing/2014/main" id="{2E36FCA5-517E-FB1C-B5B3-6FBEC2829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984" y="6053636"/>
            <a:ext cx="1342191" cy="5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alto-universitetets tekniska högskola – Wikipedia">
            <a:extLst>
              <a:ext uri="{FF2B5EF4-FFF2-40B4-BE49-F238E27FC236}">
                <a16:creationId xmlns:a16="http://schemas.microsoft.com/office/drawing/2014/main" id="{671D2AF3-950F-3E36-782D-E031EF307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676" y="5903270"/>
            <a:ext cx="1104094" cy="88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INTEF logo-blue-PNG (002) - Sinpro">
            <a:extLst>
              <a:ext uri="{FF2B5EF4-FFF2-40B4-BE49-F238E27FC236}">
                <a16:creationId xmlns:a16="http://schemas.microsoft.com/office/drawing/2014/main" id="{967F50DC-6AC0-C03A-8E11-DD2C4B568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28398" r="3280" b="29522"/>
          <a:stretch/>
        </p:blipFill>
        <p:spPr bwMode="auto">
          <a:xfrm>
            <a:off x="6273792" y="6053636"/>
            <a:ext cx="2626794" cy="5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5A432A-7387-5344-E2A7-879538C6B056}"/>
              </a:ext>
            </a:extLst>
          </p:cNvPr>
          <p:cNvSpPr txBox="1">
            <a:spLocks/>
          </p:cNvSpPr>
          <p:nvPr/>
        </p:nvSpPr>
        <p:spPr>
          <a:xfrm>
            <a:off x="6353800" y="630544"/>
            <a:ext cx="4130932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0" dirty="0"/>
              <a:t>About</a:t>
            </a:r>
            <a:endParaRPr lang="nb-NO" sz="4000" b="0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9AF8891-86AC-0A1A-CC76-0E99C4AFD889}"/>
              </a:ext>
            </a:extLst>
          </p:cNvPr>
          <p:cNvSpPr txBox="1">
            <a:spLocks/>
          </p:cNvSpPr>
          <p:nvPr/>
        </p:nvSpPr>
        <p:spPr>
          <a:xfrm>
            <a:off x="6353799" y="1453943"/>
            <a:ext cx="5175055" cy="4579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This document is part of the Pathway Toolbox </a:t>
            </a:r>
            <a:r>
              <a:rPr lang="en-GB" sz="2000" dirty="0">
                <a:hlinkClick r:id="rId5"/>
              </a:rPr>
              <a:t>www.cjml.no/health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Developed within the Pathway research project (2021–2025) </a:t>
            </a:r>
          </a:p>
          <a:p>
            <a:pPr marL="0" indent="0">
              <a:buNone/>
            </a:pPr>
            <a:r>
              <a:rPr lang="en-GB" sz="2000" b="1" dirty="0"/>
              <a:t>Project partners: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SINTEF Digital, Norway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University of Oslo, Norway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Aalto University, Finland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Funded by:</a:t>
            </a:r>
          </a:p>
          <a:p>
            <a:pPr marL="0" indent="0">
              <a:buNone/>
            </a:pPr>
            <a:r>
              <a:rPr lang="en-GB" sz="2000" dirty="0"/>
              <a:t>The Research Council of Norway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92D5DBE-F197-D6A8-5D05-6EFB80242C87}"/>
              </a:ext>
            </a:extLst>
          </p:cNvPr>
          <p:cNvSpPr txBox="1">
            <a:spLocks/>
          </p:cNvSpPr>
          <p:nvPr/>
        </p:nvSpPr>
        <p:spPr>
          <a:xfrm>
            <a:off x="845105" y="630544"/>
            <a:ext cx="386383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0" dirty="0"/>
              <a:t>Content</a:t>
            </a:r>
            <a:endParaRPr lang="nb-NO" sz="4000" b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25D740-42FD-EF1F-D1FE-A03319828A8C}"/>
              </a:ext>
            </a:extLst>
          </p:cNvPr>
          <p:cNvSpPr/>
          <p:nvPr/>
        </p:nvSpPr>
        <p:spPr>
          <a:xfrm>
            <a:off x="5754504" y="0"/>
            <a:ext cx="107913" cy="6858000"/>
          </a:xfrm>
          <a:prstGeom prst="rect">
            <a:avLst/>
          </a:prstGeom>
          <a:solidFill>
            <a:srgbClr val="2AA963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8" name="Picture 27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508E4F2-62C4-2161-3E6D-8BF9FEF23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0" y="5848652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24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50A93-4AB9-FA01-D27B-9295215B3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C35A310-7AEB-9920-B111-683A0D2BA0F9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15812E"/>
                </a:solidFill>
              </a:rPr>
              <a:t>About the method</a:t>
            </a:r>
            <a:endParaRPr lang="nb-NO" sz="4800" dirty="0">
              <a:solidFill>
                <a:srgbClr val="15812E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AFC8978-0103-B48E-9016-7856628B76A3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Purpose </a:t>
            </a:r>
          </a:p>
          <a:p>
            <a:r>
              <a:rPr lang="en-GB" sz="2400" dirty="0"/>
              <a:t>Context and adaptations</a:t>
            </a:r>
          </a:p>
          <a:p>
            <a:endParaRPr lang="nb-NO" dirty="0"/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BB92AB99-EEE4-5CB6-6C5A-C6BEA3963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1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E206D1-88E0-FA55-ED9E-D6AB3C19F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5941-E5D9-49B2-F6CA-81D2EDA3B22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15812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Purpose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D3313-B05A-DC9F-1353-B19B15B5ECCC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 dirty="0"/>
              <a:t>Patient Journey Disruptions (PJD) are events that deviate the patient journey from what can reasonably be expected, leading to delays, fragmentation, or unnecessary burden.</a:t>
            </a:r>
          </a:p>
          <a:p>
            <a:pPr lvl="0">
              <a:defRPr/>
            </a:pPr>
            <a:r>
              <a:rPr lang="en-US" sz="2400" dirty="0"/>
              <a:t>Developed in the Pathway project, PJDs provide a systematic way to describe and analyze harmful events in care processes that are primarily managerial rather than clinical.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US" sz="2400" dirty="0"/>
              <a:t>The concept emphasizes situations where coordination, information flow, or supporting activities fail, even if medical care itself is delivered correctly.</a:t>
            </a:r>
          </a:p>
          <a:p>
            <a:pPr>
              <a:defRPr/>
            </a:pPr>
            <a:r>
              <a:rPr lang="en-US" sz="2400" dirty="0"/>
              <a:t>By identifying PJDs, healthcare organizations can better understand obstacles to integrated and seamless care</a:t>
            </a:r>
          </a:p>
          <a:p>
            <a:pPr>
              <a:defRPr/>
            </a:pPr>
            <a:r>
              <a:rPr lang="en-US" sz="2400" dirty="0"/>
              <a:t>The PJD framework supports structured improvement efforts by revealing where pathways break down, helping managers target interventions that ensure smooth, value-creating patient journeys.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15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B53AED-B370-24DE-C6B1-31CEF39F5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084B-ED52-F086-462D-2500A7ABC7D6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Context and adaptions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0CE96-D59B-D4E7-6468-A436ABD15E1C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Patients with complex, long-term conditions often encounter fragmented journeys where plans and reality diverge. </a:t>
            </a: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In our study, PJDs were refined through expert panels, comparison with related concepts, and pilot interviews with patients and professionals in home care.</a:t>
            </a: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This adaptation ensures that PJDs capture both organizational and experiential shortcomings, highlighting where managerial failures derail patient journeys.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00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B0B088-5A06-6914-1BB1-5FE36C00B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1AC5-1399-F5A6-14F2-0B521EE33DB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Context and adaptions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8D140-7030-A322-5137-B9795B5A8E2F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Key information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When: 2022-2023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Participants: </a:t>
            </a:r>
            <a:r>
              <a:rPr lang="en-US" dirty="0"/>
              <a:t>Expert steering group, literature review, and semi-structured interviews with home care professionals and patients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Recruitment: </a:t>
            </a:r>
            <a:r>
              <a:rPr lang="en-US" dirty="0">
                <a:solidFill>
                  <a:prstClr val="black"/>
                </a:solidFill>
              </a:rPr>
              <a:t>Experts invited via project network; interview participants recruited in collaboration with home care providers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Ethical consideration: </a:t>
            </a:r>
            <a:r>
              <a:rPr lang="en-US" dirty="0">
                <a:solidFill>
                  <a:prstClr val="black"/>
                </a:solidFill>
              </a:rPr>
              <a:t>Voluntary participation with informed consent; conceptual work supplemented by empirical feasibility testing</a:t>
            </a: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Data collection methods 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</a:rPr>
              <a:t>Expert group workshops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</a:rPr>
              <a:t>Comparative analysis of related concepts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</a:rPr>
              <a:t>Semi-structured interviews (professionals &amp; patients in home care)</a:t>
            </a: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Data analysis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Wilsonian concept analysis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Thematic analysis of interview data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Method adapted by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Märt Vesinurm and Paul </a:t>
            </a:r>
            <a:r>
              <a:rPr lang="en-GB" dirty="0" err="1">
                <a:solidFill>
                  <a:prstClr val="black"/>
                </a:solidFill>
              </a:rPr>
              <a:t>Lillrank</a:t>
            </a:r>
            <a:r>
              <a:rPr lang="en-GB" dirty="0">
                <a:solidFill>
                  <a:prstClr val="black"/>
                </a:solidFill>
              </a:rPr>
              <a:t> (Aalto University)</a:t>
            </a:r>
            <a:endParaRPr kumimoji="0" lang="en-GB" sz="2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998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6FD78B-93DC-C7AE-335B-F8901DAF5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42F4D6C-C292-03D3-EBEF-DA37F1B9CCA2}"/>
              </a:ext>
            </a:extLst>
          </p:cNvPr>
          <p:cNvSpPr txBox="1">
            <a:spLocks/>
          </p:cNvSpPr>
          <p:nvPr/>
        </p:nvSpPr>
        <p:spPr>
          <a:xfrm>
            <a:off x="1034041" y="2452743"/>
            <a:ext cx="6915150" cy="8184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15812E"/>
                </a:solidFill>
              </a:rPr>
              <a:t>Step-by-step guide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E6BB20B-1ED3-212D-F2A5-0466D007C517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307285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The next slides provide a step-by-step walkthrough of how to find PJDs in patient journeys. </a:t>
            </a:r>
          </a:p>
          <a:p>
            <a:pPr marL="0" indent="0">
              <a:buNone/>
            </a:pPr>
            <a:r>
              <a:rPr lang="en-GB" sz="2400" dirty="0"/>
              <a:t>  </a:t>
            </a:r>
            <a:endParaRPr lang="en-GB" sz="2400" dirty="0">
              <a:highlight>
                <a:srgbClr val="FFFF00"/>
              </a:highlight>
            </a:endParaRPr>
          </a:p>
        </p:txBody>
      </p:sp>
      <p:pic>
        <p:nvPicPr>
          <p:cNvPr id="4" name="Picture 3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70C3B0A-8E6C-B2D1-4030-DBF55A0BD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1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4F165-B248-3487-94C6-8A3BDE532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diagrammi, kuvakaappaus, Fontti">
            <a:extLst>
              <a:ext uri="{FF2B5EF4-FFF2-40B4-BE49-F238E27FC236}">
                <a16:creationId xmlns:a16="http://schemas.microsoft.com/office/drawing/2014/main" id="{BC1D9135-5854-FC24-A155-E7C09128D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33" y="1183594"/>
            <a:ext cx="8882032" cy="3418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51FA1-0A0F-C2EB-F5F1-25D5CC34CC6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Step 1: Define pathway and journey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3ABEA-7D08-5D68-227A-91C0ECC9EA0F}"/>
              </a:ext>
            </a:extLst>
          </p:cNvPr>
          <p:cNvSpPr txBox="1">
            <a:spLocks/>
          </p:cNvSpPr>
          <p:nvPr/>
        </p:nvSpPr>
        <p:spPr>
          <a:xfrm>
            <a:off x="838200" y="4760853"/>
            <a:ext cx="11106912" cy="15794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ym typeface="Wingdings" panose="05000000000000000000" pitchFamily="2" charset="2"/>
              </a:rPr>
              <a:t>A pathway is the planned sequence of clinical and care activities (diagnostics, treatment, information, scheduling, support).</a:t>
            </a:r>
          </a:p>
          <a:p>
            <a:r>
              <a:rPr lang="en-US" sz="2400" dirty="0">
                <a:sym typeface="Wingdings" panose="05000000000000000000" pitchFamily="2" charset="2"/>
              </a:rPr>
              <a:t>A journey is the realized process: what was done, what happened to the patient, and what was experienced.</a:t>
            </a:r>
            <a:endParaRPr lang="en-GB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90E613-EF33-6665-E834-3F7FB1E9B1DE}"/>
              </a:ext>
            </a:extLst>
          </p:cNvPr>
          <p:cNvSpPr txBox="1">
            <a:spLocks/>
          </p:cNvSpPr>
          <p:nvPr/>
        </p:nvSpPr>
        <p:spPr>
          <a:xfrm>
            <a:off x="2240280" y="4400906"/>
            <a:ext cx="10034016" cy="15794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00" dirty="0"/>
              <a:t>Vesinurm, M. (2025). </a:t>
            </a:r>
            <a:r>
              <a:rPr lang="en-US" sz="800" dirty="0"/>
              <a:t>Managing complex patient journeys: A healthcare operations management perspective. p. 23. Doctoral Thesis. Aalto University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4322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CA114D-257F-0752-1ED6-292C3768C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181B-0E3A-F99A-2586-2251261BDA9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Step 2: Identify disruptions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B118D-4BE4-C592-BFA7-605EDD8909F1}"/>
              </a:ext>
            </a:extLst>
          </p:cNvPr>
          <p:cNvSpPr txBox="1">
            <a:spLocks/>
          </p:cNvSpPr>
          <p:nvPr/>
        </p:nvSpPr>
        <p:spPr>
          <a:xfrm>
            <a:off x="838200" y="1730240"/>
            <a:ext cx="3382851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150" indent="-4381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/>
              <a:t>Collect events where the journey deviated from reasonable expectations.</a:t>
            </a:r>
          </a:p>
          <a:p>
            <a:pPr marL="438150" indent="-4381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/>
              <a:t>Sources: expert workshops, interviews with patients and professionals, electronic health records.</a:t>
            </a:r>
          </a:p>
          <a:p>
            <a:pPr marL="895350" lvl="1" indent="-4381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200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200" dirty="0"/>
          </a:p>
          <a:p>
            <a:pPr lvl="0"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Sylinder 23">
            <a:extLst>
              <a:ext uri="{FF2B5EF4-FFF2-40B4-BE49-F238E27FC236}">
                <a16:creationId xmlns:a16="http://schemas.microsoft.com/office/drawing/2014/main" id="{4A44C4EE-8CB5-1097-2246-7DB60BAB32EA}"/>
              </a:ext>
            </a:extLst>
          </p:cNvPr>
          <p:cNvSpPr txBox="1"/>
          <p:nvPr/>
        </p:nvSpPr>
        <p:spPr>
          <a:xfrm>
            <a:off x="7559040" y="1056807"/>
            <a:ext cx="3382851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rgbClr val="005426"/>
                </a:solidFill>
              </a:rPr>
              <a:t>Example disruptions</a:t>
            </a:r>
          </a:p>
        </p:txBody>
      </p:sp>
      <p:pic>
        <p:nvPicPr>
          <p:cNvPr id="9" name="Kuva 8" descr="Kuva, joka sisältää kohteen teksti, kuvakaappaus, Fontti, dokumentti&#10;&#10;Tekoälyllä luotu sisältö voi olla virheellistä.">
            <a:extLst>
              <a:ext uri="{FF2B5EF4-FFF2-40B4-BE49-F238E27FC236}">
                <a16:creationId xmlns:a16="http://schemas.microsoft.com/office/drawing/2014/main" id="{E03AA25A-112E-4516-BBE9-6BD4C6456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47" y="1585817"/>
            <a:ext cx="4116355" cy="3686366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DA766191-D3A9-B0CE-8E7F-C3380F14838A}"/>
              </a:ext>
            </a:extLst>
          </p:cNvPr>
          <p:cNvSpPr txBox="1"/>
          <p:nvPr/>
        </p:nvSpPr>
        <p:spPr>
          <a:xfrm>
            <a:off x="6817867" y="5339528"/>
            <a:ext cx="392871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Vesinurm, M., </a:t>
            </a:r>
            <a:r>
              <a:rPr lang="en-US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Sylgren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I., Bengts, A., </a:t>
            </a:r>
            <a:r>
              <a:rPr lang="en-US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Torkki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P., &amp; </a:t>
            </a:r>
            <a:r>
              <a:rPr lang="en-US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Lillrank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P. (2024). Concept analysis of patient journey disruptions: the obstacle of integrated care. </a:t>
            </a:r>
            <a:r>
              <a:rPr lang="en-US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Integrated Care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32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(5), 37-58.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900268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 w="12700">
          <a:solidFill>
            <a:schemeClr val="tx1"/>
          </a:solidFill>
        </a:ln>
      </a:spPr>
      <a:bodyPr wrap="square" rtlCol="0">
        <a:spAutoFit/>
      </a:bodyPr>
      <a:lstStyle>
        <a:defPPr algn="l">
          <a:defRPr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3.xml><?xml version="1.0" encoding="utf-8"?>
<a:theme xmlns:a="http://schemas.openxmlformats.org/drawingml/2006/main" name="1_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760C9E1DDD1489429E1D84225F39AF65" ma:contentTypeVersion="54" ma:contentTypeDescription="Opprett et nytt dokument." ma:contentTypeScope="" ma:versionID="330ec0f212a89909ca4f22c7942425aa">
  <xsd:schema xmlns:xsd="http://www.w3.org/2001/XMLSchema" xmlns:xs="http://www.w3.org/2001/XMLSchema" xmlns:p="http://schemas.microsoft.com/office/2006/metadata/properties" xmlns:ns2="8bbd4995-53b7-43e2-b62f-10947586ac31" xmlns:ns3="3ba0c5c5-7e56-42de-b0e7-a4e1f6d603bb" xmlns:ns4="e17d68e7-3aed-405b-8ea4-7d85968b9974" targetNamespace="http://schemas.microsoft.com/office/2006/metadata/properties" ma:root="true" ma:fieldsID="f62b71f67ad0b2ac37bcaffa59c6ad72" ns2:_="" ns3:_="" ns4:_="">
    <xsd:import namespace="8bbd4995-53b7-43e2-b62f-10947586ac31"/>
    <xsd:import namespace="3ba0c5c5-7e56-42de-b0e7-a4e1f6d603bb"/>
    <xsd:import namespace="e17d68e7-3aed-405b-8ea4-7d85968b9974"/>
    <xsd:element name="properties">
      <xsd:complexType>
        <xsd:sequence>
          <xsd:element name="documentManagement">
            <xsd:complexType>
              <xsd:all>
                <xsd:element ref="ns2:CorpWorkflowStatus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ReportNumber" minOccurs="0"/>
                <xsd:element ref="ns2:CorpSiteISBN" minOccurs="0"/>
                <xsd:element ref="ns2:CorpSiteMainAuthors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ZipAddress" minOccurs="0"/>
                <xsd:element ref="ns2:CorpSiteZipContact" minOccurs="0"/>
                <xsd:element ref="ns2:CorpSiteVATNumber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DocClassificationNbNo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Version" minOccurs="0"/>
                <xsd:element ref="ns2:CorpSiteDocumentAuthor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ArchiveStatus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2:CorpWorkflowApproval" minOccurs="0"/>
                <xsd:element ref="ns2:CorpDocumen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CorpWorkflowStatus" ma:index="2" nillable="true" ma:displayName="Workflow Status" ma:internalName="CorpWorkflowStatus">
      <xsd:simpleType>
        <xsd:restriction base="dms:Text">
          <xsd:maxLength value="255"/>
        </xsd:restriction>
      </xsd:simpleType>
    </xsd:element>
    <xsd:element name="CorpSiteSubTitle" ma:index="3" nillable="true" ma:displayName="Sub Title" ma:internalName="CorpSiteSubTitle">
      <xsd:simpleType>
        <xsd:restriction base="dms:Text">
          <xsd:maxLength value="255"/>
        </xsd:restriction>
      </xsd:simpleType>
    </xsd:element>
    <xsd:element name="CorpSiteAccess" ma:index="4" nillable="true" ma:displayName="Access level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5" nillable="true" ma:displayName="Classification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6" nillable="true" ma:displayName="Tags" ma:internalName="CorpSiteTags">
      <xsd:simpleType>
        <xsd:restriction base="dms:Text">
          <xsd:maxLength value="255"/>
        </xsd:restriction>
      </xsd:simpleType>
    </xsd:element>
    <xsd:element name="CorpSiteReportNumber" ma:index="7" nillable="true" ma:displayName="Report Number" ma:internalName="CorpSiteReportNumber">
      <xsd:simpleType>
        <xsd:restriction base="dms:Text">
          <xsd:maxLength value="255"/>
        </xsd:restriction>
      </xsd:simpleType>
    </xsd:element>
    <xsd:element name="CorpSiteISBN" ma:index="8" nillable="true" ma:displayName="ISBN" ma:internalName="CorpSiteISBN">
      <xsd:simpleType>
        <xsd:restriction base="dms:Text">
          <xsd:maxLength value="255"/>
        </xsd:restriction>
      </xsd:simpleType>
    </xsd:element>
    <xsd:element name="CorpSiteMainAuthors" ma:index="9" nillable="true" ma:displayName="Hovedforfattere" ma:internalName="CorpSiteMainAuthors">
      <xsd:simpleType>
        <xsd:restriction base="dms:Text">
          <xsd:maxLength value="255"/>
        </xsd:restriction>
      </xsd:simpleType>
    </xsd:element>
    <xsd:element name="CorpSiteCoAuthors" ma:index="10" nillable="true" ma:displayName="Co Authors" ma:internalName="CorpSiteCoAuthors">
      <xsd:simpleType>
        <xsd:restriction base="dms:Text">
          <xsd:maxLength value="255"/>
        </xsd:restriction>
      </xsd:simpleType>
    </xsd:element>
    <xsd:element name="CorpSiteRecipientCompany" ma:index="11" nillable="true" ma:displayName="Recipient Company" ma:internalName="CorpSiteRecipientCompany">
      <xsd:simpleType>
        <xsd:restriction base="dms:Text">
          <xsd:maxLength value="255"/>
        </xsd:restriction>
      </xsd:simpleType>
    </xsd:element>
    <xsd:element name="CorpSiteRecipientPerson" ma:index="12" nillable="true" ma:displayName="Recipient Person" ma:internalName="CorpSiteRecipientPerson">
      <xsd:simpleType>
        <xsd:restriction base="dms:Text">
          <xsd:maxLength value="255"/>
        </xsd:restriction>
      </xsd:simpleType>
    </xsd:element>
    <xsd:element name="CorpSiteOurRef" ma:index="13" nillable="true" ma:displayName="Our Ref" ma:internalName="CorpSiteOurRef">
      <xsd:simpleType>
        <xsd:restriction base="dms:Text">
          <xsd:maxLength value="255"/>
        </xsd:restriction>
      </xsd:simpleType>
    </xsd:element>
    <xsd:element name="CorpSiteZipAddress" ma:index="14" nillable="true" ma:displayName="Address" ma:internalName="CorpSiteZipAddress">
      <xsd:simpleType>
        <xsd:restriction base="dms:Note">
          <xsd:maxLength value="255"/>
        </xsd:restriction>
      </xsd:simpleType>
    </xsd:element>
    <xsd:element name="CorpSiteZipContact" ma:index="15" nillable="true" ma:displayName="Contact" ma:internalName="CorpSiteZipContact">
      <xsd:simpleType>
        <xsd:restriction base="dms:Note">
          <xsd:maxLength value="255"/>
        </xsd:restriction>
      </xsd:simpleType>
    </xsd:element>
    <xsd:element name="CorpSiteVATNumber" ma:index="16" nillable="true" ma:displayName="VAT Number" ma:internalName="CorpSiteVATNumber">
      <xsd:simpleType>
        <xsd:restriction base="dms:Text">
          <xsd:maxLength value="255"/>
        </xsd:restriction>
      </xsd:simpleType>
    </xsd:element>
    <xsd:element name="CorpSiteInstituteEmail" ma:index="17" nillable="true" ma:displayName="Email Institute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18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19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20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ClassificationNbNo" ma:index="21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SiteInstituteEnUs" ma:index="22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23" nillable="true" ma:displayName="Phone Instutute" ma:internalName="CorpSiteInstitutePhone">
      <xsd:simpleType>
        <xsd:restriction base="dms:Text">
          <xsd:maxLength value="255"/>
        </xsd:restriction>
      </xsd:simpleType>
    </xsd:element>
    <xsd:element name="CorpSiteDocLanguage" ma:index="24" nillable="true" ma:displayName="Language" ma:internalName="CorpSiteDocLanguage">
      <xsd:simpleType>
        <xsd:restriction base="dms:Text">
          <xsd:maxLength value="255"/>
        </xsd:restriction>
      </xsd:simpleType>
    </xsd:element>
    <xsd:element name="CorpDocInstitute" ma:index="25" nillable="true" ma:displayName="Institute" ma:internalName="CorpDocInstitute">
      <xsd:simpleType>
        <xsd:restriction base="dms:Text">
          <xsd:maxLength value="255"/>
        </xsd:restriction>
      </xsd:simpleType>
    </xsd:element>
    <xsd:element name="CorpDocVersion" ma:index="26" nillable="true" ma:displayName="Version" ma:internalName="CorpDocVersion">
      <xsd:simpleType>
        <xsd:restriction base="dms:Text">
          <xsd:maxLength value="255"/>
        </xsd:restriction>
      </xsd:simpleType>
    </xsd:element>
    <xsd:element name="CorpSiteDocumentAuthor" ma:index="27" nillable="true" ma:displayName="Document Author" ma:hidden="true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QA" ma:index="32" nillable="true" ma:displayName="QA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33" nillable="true" ma:displayName="Project Own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34" nillable="true" ma:displayName="Project Lea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rchiveStatus" ma:index="36" nillable="true" ma:displayName="Archive Status" ma:internalName="ArchiveStatus">
      <xsd:simpleType>
        <xsd:restriction base="dms:Text">
          <xsd:maxLength value="255"/>
        </xsd:restriction>
      </xsd:simpleType>
    </xsd:element>
    <xsd:element name="CorpWorkflowFeedback" ma:index="37" nillable="true" ma:displayName="Reviewal Status" ma:internalName="CorpWorkflowFeedback">
      <xsd:simpleType>
        <xsd:restriction base="dms:Text">
          <xsd:maxLength value="255"/>
        </xsd:restriction>
      </xsd:simpleType>
    </xsd:element>
    <xsd:element name="CorpSiteProjectNumber" ma:index="39" nillable="true" ma:displayName="Project Numb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40" nillable="true" ma:displayName="Project Name" ma:internalName="CorpSiteProjectName">
      <xsd:simpleType>
        <xsd:restriction base="dms:Text">
          <xsd:maxLength value="255"/>
        </xsd:restriction>
      </xsd:simpleType>
    </xsd:element>
    <xsd:element name="CorpWorkflowApproval" ma:index="59" nillable="true" ma:displayName="Approval Status" ma:internalName="CorpWorkflowApproval">
      <xsd:simpleType>
        <xsd:restriction base="dms:Text">
          <xsd:maxLength value="255"/>
        </xsd:restriction>
      </xsd:simpleType>
    </xsd:element>
    <xsd:element name="CorpDocumentDate" ma:index="60" nillable="true" ma:displayName="Dokumentdato" ma:internalName="CorpDocumentDa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0c5c5-7e56-42de-b0e7-a4e1f6d603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4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4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47" nillable="true" ma:displayName="Tags" ma:internalName="MediaServiceAutoTags" ma:readOnly="true">
      <xsd:simpleType>
        <xsd:restriction base="dms:Text"/>
      </xsd:simple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54" nillable="true" ma:taxonomy="true" ma:internalName="lcf76f155ced4ddcb4097134ff3c332f" ma:taxonomyFieldName="MediaServiceImageTags" ma:displayName="Bildemerkelapper" ma:readOnly="false" ma:fieldId="{5cf76f15-5ced-4ddc-b409-7134ff3c332f}" ma:taxonomyMulti="true" ma:sspId="322a372c-f9c2-4fd8-9939-aea158435b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5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5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d68e7-3aed-405b-8ea4-7d85968b9974" elementFormDefault="qualified">
    <xsd:import namespace="http://schemas.microsoft.com/office/2006/documentManagement/types"/>
    <xsd:import namespace="http://schemas.microsoft.com/office/infopath/2007/PartnerControls"/>
    <xsd:element name="SharedWithUsers" ma:index="5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55" nillable="true" ma:displayName="Taxonomy Catch All Column" ma:hidden="true" ma:list="{1c6cceff-e09c-4d6b-87d4-1eb21f240f7b}" ma:internalName="TaxCatchAll" ma:showField="CatchAllData" ma:web="e17d68e7-3aed-405b-8ea4-7d85968b99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8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SiteAccess xmlns="8bbd4995-53b7-43e2-b62f-10947586ac31">Kun navngitte medlemmer</CorpSiteAccess>
    <CorpWorkflowFeedback xmlns="8bbd4995-53b7-43e2-b62f-10947586ac31" xsi:nil="true"/>
    <CorpSiteRecipientPerson xmlns="8bbd4995-53b7-43e2-b62f-10947586ac31" xsi:nil="true"/>
    <CorpSiteProjectNumber xmlns="8bbd4995-53b7-43e2-b62f-10947586ac31" xsi:nil="true"/>
    <CorpDocInstitute xmlns="8bbd4995-53b7-43e2-b62f-10947586ac31" xsi:nil="true"/>
    <CorpSiteProjectName xmlns="8bbd4995-53b7-43e2-b62f-10947586ac31" xsi:nil="true"/>
    <CorpSiteInstitutePhone xmlns="8bbd4995-53b7-43e2-b62f-10947586ac31" xsi:nil="true"/>
    <CorpWorkflowStatus xmlns="8bbd4995-53b7-43e2-b62f-10947586ac31" xsi:nil="true"/>
    <CorpDocPageClassificationNbNo xmlns="8bbd4995-53b7-43e2-b62f-10947586ac31">Åpen</CorpDocPageClassificationNbNo>
    <CorpDocClassificationEnUs xmlns="8bbd4995-53b7-43e2-b62f-10947586ac31">Unrestricted</CorpDocClassificationEnUs>
    <CorpDocClassificationNbNo xmlns="8bbd4995-53b7-43e2-b62f-10947586ac31">Åpen</CorpDocClassificationNbNo>
    <CorpSiteProjectOwner xmlns="8bbd4995-53b7-43e2-b62f-10947586ac31">
      <UserInfo>
        <DisplayName/>
        <AccountId xsi:nil="true"/>
        <AccountType/>
      </UserInfo>
    </CorpSiteProjectOwner>
    <CorpSiteClassification xmlns="8bbd4995-53b7-43e2-b62f-10947586ac31">Åpen</CorpSiteClassification>
    <CorpSiteInstituteEmail xmlns="8bbd4995-53b7-43e2-b62f-10947586ac31" xsi:nil="true"/>
    <TaxCatchAll xmlns="e17d68e7-3aed-405b-8ea4-7d85968b9974" xsi:nil="true"/>
    <CorpSiteCoAuthors xmlns="8bbd4995-53b7-43e2-b62f-10947586ac31" xsi:nil="true"/>
    <CorpSiteInstituteEnU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MainAuthor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CorpSiteZipAddress xmlns="8bbd4995-53b7-43e2-b62f-10947586ac31" xsi:nil="true"/>
    <CorpSiteVATNumber xmlns="8bbd4995-53b7-43e2-b62f-10947586ac31" xsi:nil="true"/>
    <CorpSiteProjectQA xmlns="8bbd4995-53b7-43e2-b62f-10947586ac31">
      <UserInfo>
        <DisplayName/>
        <AccountId xsi:nil="true"/>
        <AccountType/>
      </UserInfo>
    </CorpSiteProjectQA>
    <ArchiveStatus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  <lcf76f155ced4ddcb4097134ff3c332f xmlns="3ba0c5c5-7e56-42de-b0e7-a4e1f6d603bb">
      <Terms xmlns="http://schemas.microsoft.com/office/infopath/2007/PartnerControls"/>
    </lcf76f155ced4ddcb4097134ff3c332f>
    <CorpDocumentDate xmlns="8bbd4995-53b7-43e2-b62f-10947586ac3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177BE7-BDC0-4071-8B69-07AB0EF8355C}"/>
</file>

<file path=customXml/itemProps2.xml><?xml version="1.0" encoding="utf-8"?>
<ds:datastoreItem xmlns:ds="http://schemas.openxmlformats.org/officeDocument/2006/customXml" ds:itemID="{E0C5171B-1060-42CB-9782-65684B412A21}">
  <ds:schemaRefs>
    <ds:schemaRef ds:uri="http://schemas.microsoft.com/office/infopath/2007/PartnerControls"/>
    <ds:schemaRef ds:uri="http://purl.org/dc/terms/"/>
    <ds:schemaRef ds:uri="8bbd4995-53b7-43e2-b62f-10947586ac31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3ba0c5c5-7e56-42de-b0e7-a4e1f6d603bb"/>
    <ds:schemaRef ds:uri="e17d68e7-3aed-405b-8ea4-7d85968b997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D3593F8-BB7E-4334-A336-9BBD1F441E6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e68ff4-e554-434b-b800-e36c930c6276}" enabled="1" method="Standard" siteId="{e1f00f39-6041-45b0-b309-e0210d8b32a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2244</TotalTime>
  <Words>942</Words>
  <Application>Microsoft Office PowerPoint</Application>
  <PresentationFormat>Laajakuva</PresentationFormat>
  <Paragraphs>105</Paragraphs>
  <Slides>15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SINTEF Lys</vt:lpstr>
      <vt:lpstr>1_SINTEF Lys</vt:lpstr>
      <vt:lpstr>Patient Journey Disruptions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Ragnhild Halvorsrud</dc:creator>
  <cp:lastModifiedBy>Vesinurm Märt</cp:lastModifiedBy>
  <cp:revision>3</cp:revision>
  <cp:lastPrinted>2025-03-11T14:07:34Z</cp:lastPrinted>
  <dcterms:created xsi:type="dcterms:W3CDTF">2023-10-26T12:36:45Z</dcterms:created>
  <dcterms:modified xsi:type="dcterms:W3CDTF">2025-10-02T09:41:22Z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0x01010031B82B69D2361148B4D8F7EC156802130800760C9E1DDD1489429E1D84225F39AF65</vt:lpwstr>
  </property>
  <property fmtid="{D5CDD505-2E9C-101B-9397-08002B2CF9AE}" pid="3" name="MediaServiceImageTags">
    <vt:lpwstr/>
  </property>
</Properties>
</file>