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75" r:id="rId6"/>
  </p:sldMasterIdLst>
  <p:notesMasterIdLst>
    <p:notesMasterId r:id="rId23"/>
  </p:notesMasterIdLst>
  <p:sldIdLst>
    <p:sldId id="3990" r:id="rId7"/>
    <p:sldId id="3989" r:id="rId8"/>
    <p:sldId id="3975" r:id="rId9"/>
    <p:sldId id="3993" r:id="rId10"/>
    <p:sldId id="3998" r:id="rId11"/>
    <p:sldId id="4010" r:id="rId12"/>
    <p:sldId id="3980" r:id="rId13"/>
    <p:sldId id="4000" r:id="rId14"/>
    <p:sldId id="4011" r:id="rId15"/>
    <p:sldId id="4002" r:id="rId16"/>
    <p:sldId id="4015" r:id="rId17"/>
    <p:sldId id="4013" r:id="rId18"/>
    <p:sldId id="4018" r:id="rId19"/>
    <p:sldId id="4017" r:id="rId20"/>
    <p:sldId id="4016" r:id="rId21"/>
    <p:sldId id="4005" r:id="rId2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 userDrawn="1">
          <p15:clr>
            <a:srgbClr val="A4A3A4"/>
          </p15:clr>
        </p15:guide>
        <p15:guide id="2" pos="5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12E"/>
    <a:srgbClr val="005426"/>
    <a:srgbClr val="2AA963"/>
    <a:srgbClr val="7EC376"/>
    <a:srgbClr val="5B9BD5"/>
    <a:srgbClr val="A6C9E8"/>
    <a:srgbClr val="FFCCCC"/>
    <a:srgbClr val="9999FF"/>
    <a:srgbClr val="C8E6C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3A0C6F-50E0-4753-9110-0BFDEA240C45}" v="1" dt="2025-09-24T06:39:05.8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68" y="96"/>
      </p:cViewPr>
      <p:guideLst>
        <p:guide orient="horz" pos="3929"/>
        <p:guide pos="5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Grøndahl Larsen" userId="d603ec3f-13ff-4bd3-8eb6-83feeb9fc8d3" providerId="ADAL" clId="{0E156530-AE4C-2744-A88C-539C05A6921B}"/>
    <pc:docChg chg="undo custSel modSld">
      <pc:chgData name="Anna Grøndahl Larsen" userId="d603ec3f-13ff-4bd3-8eb6-83feeb9fc8d3" providerId="ADAL" clId="{0E156530-AE4C-2744-A88C-539C05A6921B}" dt="2025-07-01T11:12:30.704" v="1579" actId="20577"/>
      <pc:docMkLst>
        <pc:docMk/>
      </pc:docMkLst>
      <pc:sldChg chg="modSp mod">
        <pc:chgData name="Anna Grøndahl Larsen" userId="d603ec3f-13ff-4bd3-8eb6-83feeb9fc8d3" providerId="ADAL" clId="{0E156530-AE4C-2744-A88C-539C05A6921B}" dt="2025-07-01T09:56:26.790" v="589" actId="20577"/>
        <pc:sldMkLst>
          <pc:docMk/>
          <pc:sldMk cId="3354769652" sldId="3948"/>
        </pc:sldMkLst>
      </pc:sldChg>
      <pc:sldChg chg="addSp delSp modSp mod">
        <pc:chgData name="Anna Grøndahl Larsen" userId="d603ec3f-13ff-4bd3-8eb6-83feeb9fc8d3" providerId="ADAL" clId="{0E156530-AE4C-2744-A88C-539C05A6921B}" dt="2025-07-01T09:53:37.721" v="576" actId="14100"/>
        <pc:sldMkLst>
          <pc:docMk/>
          <pc:sldMk cId="1255127061" sldId="3949"/>
        </pc:sldMkLst>
      </pc:sldChg>
      <pc:sldChg chg="addSp delSp modSp mod">
        <pc:chgData name="Anna Grøndahl Larsen" userId="d603ec3f-13ff-4bd3-8eb6-83feeb9fc8d3" providerId="ADAL" clId="{0E156530-AE4C-2744-A88C-539C05A6921B}" dt="2025-07-01T11:12:30.704" v="1579" actId="20577"/>
        <pc:sldMkLst>
          <pc:docMk/>
          <pc:sldMk cId="2558603074" sldId="3952"/>
        </pc:sldMkLst>
      </pc:sldChg>
      <pc:sldChg chg="addSp delSp modSp mod">
        <pc:chgData name="Anna Grøndahl Larsen" userId="d603ec3f-13ff-4bd3-8eb6-83feeb9fc8d3" providerId="ADAL" clId="{0E156530-AE4C-2744-A88C-539C05A6921B}" dt="2025-07-01T11:01:33.087" v="1222" actId="20577"/>
        <pc:sldMkLst>
          <pc:docMk/>
          <pc:sldMk cId="2300802689" sldId="3955"/>
        </pc:sldMkLst>
      </pc:sldChg>
      <pc:sldChg chg="modSp mod">
        <pc:chgData name="Anna Grøndahl Larsen" userId="d603ec3f-13ff-4bd3-8eb6-83feeb9fc8d3" providerId="ADAL" clId="{0E156530-AE4C-2744-A88C-539C05A6921B}" dt="2025-07-01T11:02:16.038" v="1236" actId="14100"/>
        <pc:sldMkLst>
          <pc:docMk/>
          <pc:sldMk cId="2701821834" sldId="3957"/>
        </pc:sldMkLst>
      </pc:sldChg>
      <pc:sldChg chg="modSp mod">
        <pc:chgData name="Anna Grøndahl Larsen" userId="d603ec3f-13ff-4bd3-8eb6-83feeb9fc8d3" providerId="ADAL" clId="{0E156530-AE4C-2744-A88C-539C05A6921B}" dt="2025-07-01T11:11:52.600" v="1578" actId="20577"/>
        <pc:sldMkLst>
          <pc:docMk/>
          <pc:sldMk cId="1089275576" sldId="3959"/>
        </pc:sldMkLst>
      </pc:sldChg>
      <pc:sldChg chg="modSp mod">
        <pc:chgData name="Anna Grøndahl Larsen" userId="d603ec3f-13ff-4bd3-8eb6-83feeb9fc8d3" providerId="ADAL" clId="{0E156530-AE4C-2744-A88C-539C05A6921B}" dt="2025-07-01T11:02:10.758" v="1234" actId="1076"/>
        <pc:sldMkLst>
          <pc:docMk/>
          <pc:sldMk cId="2124165618" sldId="3960"/>
        </pc:sldMkLst>
      </pc:sldChg>
      <pc:sldChg chg="modSp mod">
        <pc:chgData name="Anna Grøndahl Larsen" userId="d603ec3f-13ff-4bd3-8eb6-83feeb9fc8d3" providerId="ADAL" clId="{0E156530-AE4C-2744-A88C-539C05A6921B}" dt="2025-07-01T11:02:08.623" v="1233" actId="1076"/>
        <pc:sldMkLst>
          <pc:docMk/>
          <pc:sldMk cId="3659598420" sldId="3961"/>
        </pc:sldMkLst>
      </pc:sldChg>
      <pc:sldChg chg="modSp mod">
        <pc:chgData name="Anna Grøndahl Larsen" userId="d603ec3f-13ff-4bd3-8eb6-83feeb9fc8d3" providerId="ADAL" clId="{0E156530-AE4C-2744-A88C-539C05A6921B}" dt="2025-07-01T11:02:22.413" v="1238" actId="14100"/>
        <pc:sldMkLst>
          <pc:docMk/>
          <pc:sldMk cId="3251598584" sldId="3962"/>
        </pc:sldMkLst>
      </pc:sldChg>
      <pc:sldChg chg="modSp mod">
        <pc:chgData name="Anna Grøndahl Larsen" userId="d603ec3f-13ff-4bd3-8eb6-83feeb9fc8d3" providerId="ADAL" clId="{0E156530-AE4C-2744-A88C-539C05A6921B}" dt="2025-07-01T10:51:00.484" v="933" actId="27636"/>
        <pc:sldMkLst>
          <pc:docMk/>
          <pc:sldMk cId="497772767" sldId="3963"/>
        </pc:sldMkLst>
      </pc:sldChg>
    </pc:docChg>
  </pc:docChgLst>
  <pc:docChgLst>
    <pc:chgData name="Ingrid Konstanse Ledel Solem" userId="66ad7aca-0161-4161-8383-0a463eac2490" providerId="ADAL" clId="{34D08D38-1C26-4DD1-9FE2-F6671378495D}"/>
    <pc:docChg chg="undo custSel addSld delSld modSld sldOrd">
      <pc:chgData name="Ingrid Konstanse Ledel Solem" userId="66ad7aca-0161-4161-8383-0a463eac2490" providerId="ADAL" clId="{34D08D38-1C26-4DD1-9FE2-F6671378495D}" dt="2025-07-04T16:04:45.270" v="3212" actId="20577"/>
      <pc:docMkLst>
        <pc:docMk/>
      </pc:docMkLst>
      <pc:sldChg chg="modSp mod">
        <pc:chgData name="Ingrid Konstanse Ledel Solem" userId="66ad7aca-0161-4161-8383-0a463eac2490" providerId="ADAL" clId="{34D08D38-1C26-4DD1-9FE2-F6671378495D}" dt="2025-07-04T16:03:17.041" v="3170" actId="20577"/>
        <pc:sldMkLst>
          <pc:docMk/>
          <pc:sldMk cId="3354769652" sldId="3948"/>
        </pc:sldMkLst>
      </pc:sldChg>
      <pc:sldChg chg="del">
        <pc:chgData name="Ingrid Konstanse Ledel Solem" userId="66ad7aca-0161-4161-8383-0a463eac2490" providerId="ADAL" clId="{34D08D38-1C26-4DD1-9FE2-F6671378495D}" dt="2025-07-04T07:20:40.694" v="311" actId="47"/>
        <pc:sldMkLst>
          <pc:docMk/>
          <pc:sldMk cId="4145793950" sldId="3950"/>
        </pc:sldMkLst>
      </pc:sldChg>
      <pc:sldChg chg="del">
        <pc:chgData name="Ingrid Konstanse Ledel Solem" userId="66ad7aca-0161-4161-8383-0a463eac2490" providerId="ADAL" clId="{34D08D38-1C26-4DD1-9FE2-F6671378495D}" dt="2025-07-04T07:20:56.723" v="315" actId="47"/>
        <pc:sldMkLst>
          <pc:docMk/>
          <pc:sldMk cId="2701821834" sldId="3957"/>
        </pc:sldMkLst>
      </pc:sldChg>
      <pc:sldChg chg="addSp modSp mod">
        <pc:chgData name="Ingrid Konstanse Ledel Solem" userId="66ad7aca-0161-4161-8383-0a463eac2490" providerId="ADAL" clId="{34D08D38-1C26-4DD1-9FE2-F6671378495D}" dt="2025-07-04T16:02:50.812" v="3164" actId="255"/>
        <pc:sldMkLst>
          <pc:docMk/>
          <pc:sldMk cId="1089275576" sldId="3959"/>
        </pc:sldMkLst>
      </pc:sldChg>
      <pc:sldChg chg="del">
        <pc:chgData name="Ingrid Konstanse Ledel Solem" userId="66ad7aca-0161-4161-8383-0a463eac2490" providerId="ADAL" clId="{34D08D38-1C26-4DD1-9FE2-F6671378495D}" dt="2025-07-04T07:20:56.157" v="314" actId="47"/>
        <pc:sldMkLst>
          <pc:docMk/>
          <pc:sldMk cId="2124165618" sldId="3960"/>
        </pc:sldMkLst>
      </pc:sldChg>
      <pc:sldChg chg="del">
        <pc:chgData name="Ingrid Konstanse Ledel Solem" userId="66ad7aca-0161-4161-8383-0a463eac2490" providerId="ADAL" clId="{34D08D38-1C26-4DD1-9FE2-F6671378495D}" dt="2025-07-04T07:20:57.243" v="316" actId="47"/>
        <pc:sldMkLst>
          <pc:docMk/>
          <pc:sldMk cId="3659598420" sldId="3961"/>
        </pc:sldMkLst>
      </pc:sldChg>
      <pc:sldChg chg="del">
        <pc:chgData name="Ingrid Konstanse Ledel Solem" userId="66ad7aca-0161-4161-8383-0a463eac2490" providerId="ADAL" clId="{34D08D38-1C26-4DD1-9FE2-F6671378495D}" dt="2025-07-04T07:20:58.408" v="317" actId="47"/>
        <pc:sldMkLst>
          <pc:docMk/>
          <pc:sldMk cId="3251598584" sldId="3962"/>
        </pc:sldMkLst>
      </pc:sldChg>
      <pc:sldChg chg="addSp delSp modSp mod ord">
        <pc:chgData name="Ingrid Konstanse Ledel Solem" userId="66ad7aca-0161-4161-8383-0a463eac2490" providerId="ADAL" clId="{34D08D38-1C26-4DD1-9FE2-F6671378495D}" dt="2025-07-04T15:59:43.061" v="3081" actId="255"/>
        <pc:sldMkLst>
          <pc:docMk/>
          <pc:sldMk cId="497772767" sldId="3963"/>
        </pc:sldMkLst>
      </pc:sldChg>
      <pc:sldChg chg="del">
        <pc:chgData name="Ingrid Konstanse Ledel Solem" userId="66ad7aca-0161-4161-8383-0a463eac2490" providerId="ADAL" clId="{34D08D38-1C26-4DD1-9FE2-F6671378495D}" dt="2025-07-04T07:20:39.671" v="310" actId="47"/>
        <pc:sldMkLst>
          <pc:docMk/>
          <pc:sldMk cId="1311071341" sldId="3964"/>
        </pc:sldMkLst>
      </pc:sldChg>
      <pc:sldChg chg="modSp mod">
        <pc:chgData name="Ingrid Konstanse Ledel Solem" userId="66ad7aca-0161-4161-8383-0a463eac2490" providerId="ADAL" clId="{34D08D38-1C26-4DD1-9FE2-F6671378495D}" dt="2025-07-04T13:07:23.170" v="2347" actId="20578"/>
        <pc:sldMkLst>
          <pc:docMk/>
          <pc:sldMk cId="3291636618" sldId="3966"/>
        </pc:sldMkLst>
      </pc:sldChg>
      <pc:sldChg chg="del">
        <pc:chgData name="Ingrid Konstanse Ledel Solem" userId="66ad7aca-0161-4161-8383-0a463eac2490" providerId="ADAL" clId="{34D08D38-1C26-4DD1-9FE2-F6671378495D}" dt="2025-07-04T07:20:39.070" v="309" actId="47"/>
        <pc:sldMkLst>
          <pc:docMk/>
          <pc:sldMk cId="3532235806" sldId="3968"/>
        </pc:sldMkLst>
      </pc:sldChg>
      <pc:sldChg chg="del">
        <pc:chgData name="Ingrid Konstanse Ledel Solem" userId="66ad7aca-0161-4161-8383-0a463eac2490" providerId="ADAL" clId="{34D08D38-1C26-4DD1-9FE2-F6671378495D}" dt="2025-07-04T07:20:38.116" v="307" actId="47"/>
        <pc:sldMkLst>
          <pc:docMk/>
          <pc:sldMk cId="2501992659" sldId="3969"/>
        </pc:sldMkLst>
      </pc:sldChg>
      <pc:sldChg chg="del">
        <pc:chgData name="Ingrid Konstanse Ledel Solem" userId="66ad7aca-0161-4161-8383-0a463eac2490" providerId="ADAL" clId="{34D08D38-1C26-4DD1-9FE2-F6671378495D}" dt="2025-07-04T07:20:36.466" v="304" actId="47"/>
        <pc:sldMkLst>
          <pc:docMk/>
          <pc:sldMk cId="3038358348" sldId="3970"/>
        </pc:sldMkLst>
      </pc:sldChg>
      <pc:sldChg chg="addSp modSp mod ord">
        <pc:chgData name="Ingrid Konstanse Ledel Solem" userId="66ad7aca-0161-4161-8383-0a463eac2490" providerId="ADAL" clId="{34D08D38-1C26-4DD1-9FE2-F6671378495D}" dt="2025-07-04T16:00:20.392" v="3085" actId="255"/>
        <pc:sldMkLst>
          <pc:docMk/>
          <pc:sldMk cId="2746174360" sldId="3971"/>
        </pc:sldMkLst>
      </pc:sldChg>
      <pc:sldChg chg="del">
        <pc:chgData name="Ingrid Konstanse Ledel Solem" userId="66ad7aca-0161-4161-8383-0a463eac2490" providerId="ADAL" clId="{34D08D38-1C26-4DD1-9FE2-F6671378495D}" dt="2025-07-04T07:20:37.483" v="306" actId="47"/>
        <pc:sldMkLst>
          <pc:docMk/>
          <pc:sldMk cId="3968963907" sldId="3972"/>
        </pc:sldMkLst>
      </pc:sldChg>
      <pc:sldChg chg="addSp modSp add del mod ord">
        <pc:chgData name="Ingrid Konstanse Ledel Solem" userId="66ad7aca-0161-4161-8383-0a463eac2490" providerId="ADAL" clId="{34D08D38-1C26-4DD1-9FE2-F6671378495D}" dt="2025-07-04T14:46:29.972" v="3020" actId="47"/>
        <pc:sldMkLst>
          <pc:docMk/>
          <pc:sldMk cId="2210142791" sldId="3973"/>
        </pc:sldMkLst>
      </pc:sldChg>
      <pc:sldChg chg="del">
        <pc:chgData name="Ingrid Konstanse Ledel Solem" userId="66ad7aca-0161-4161-8383-0a463eac2490" providerId="ADAL" clId="{34D08D38-1C26-4DD1-9FE2-F6671378495D}" dt="2025-07-04T07:20:37.010" v="305" actId="47"/>
        <pc:sldMkLst>
          <pc:docMk/>
          <pc:sldMk cId="4079832063" sldId="3974"/>
        </pc:sldMkLst>
      </pc:sldChg>
      <pc:sldChg chg="addSp modSp mod">
        <pc:chgData name="Ingrid Konstanse Ledel Solem" userId="66ad7aca-0161-4161-8383-0a463eac2490" providerId="ADAL" clId="{34D08D38-1C26-4DD1-9FE2-F6671378495D}" dt="2025-07-04T14:46:27.457" v="3019" actId="207"/>
        <pc:sldMkLst>
          <pc:docMk/>
          <pc:sldMk cId="4160614722" sldId="3975"/>
        </pc:sldMkLst>
      </pc:sldChg>
      <pc:sldChg chg="del">
        <pc:chgData name="Ingrid Konstanse Ledel Solem" userId="66ad7aca-0161-4161-8383-0a463eac2490" providerId="ADAL" clId="{34D08D38-1C26-4DD1-9FE2-F6671378495D}" dt="2025-07-04T07:20:38.576" v="308" actId="47"/>
        <pc:sldMkLst>
          <pc:docMk/>
          <pc:sldMk cId="3228151890" sldId="3976"/>
        </pc:sldMkLst>
      </pc:sldChg>
      <pc:sldChg chg="del">
        <pc:chgData name="Ingrid Konstanse Ledel Solem" userId="66ad7aca-0161-4161-8383-0a463eac2490" providerId="ADAL" clId="{34D08D38-1C26-4DD1-9FE2-F6671378495D}" dt="2025-07-04T07:20:49.351" v="312" actId="47"/>
        <pc:sldMkLst>
          <pc:docMk/>
          <pc:sldMk cId="3423984569" sldId="3977"/>
        </pc:sldMkLst>
      </pc:sldChg>
      <pc:sldChg chg="del">
        <pc:chgData name="Ingrid Konstanse Ledel Solem" userId="66ad7aca-0161-4161-8383-0a463eac2490" providerId="ADAL" clId="{34D08D38-1C26-4DD1-9FE2-F6671378495D}" dt="2025-07-04T07:20:51.248" v="313" actId="47"/>
        <pc:sldMkLst>
          <pc:docMk/>
          <pc:sldMk cId="2237313695" sldId="3979"/>
        </pc:sldMkLst>
      </pc:sldChg>
      <pc:sldChg chg="modSp mod">
        <pc:chgData name="Ingrid Konstanse Ledel Solem" userId="66ad7aca-0161-4161-8383-0a463eac2490" providerId="ADAL" clId="{34D08D38-1C26-4DD1-9FE2-F6671378495D}" dt="2025-07-04T14:46:43.395" v="3023" actId="207"/>
        <pc:sldMkLst>
          <pc:docMk/>
          <pc:sldMk cId="4192614803" sldId="3980"/>
        </pc:sldMkLst>
      </pc:sldChg>
      <pc:sldChg chg="addSp delSp modSp mod">
        <pc:chgData name="Ingrid Konstanse Ledel Solem" userId="66ad7aca-0161-4161-8383-0a463eac2490" providerId="ADAL" clId="{34D08D38-1C26-4DD1-9FE2-F6671378495D}" dt="2025-07-04T14:47:11.012" v="3029" actId="207"/>
        <pc:sldMkLst>
          <pc:docMk/>
          <pc:sldMk cId="593969559" sldId="3981"/>
        </pc:sldMkLst>
      </pc:sldChg>
      <pc:sldChg chg="addSp delSp modSp add mod ord">
        <pc:chgData name="Ingrid Konstanse Ledel Solem" userId="66ad7aca-0161-4161-8383-0a463eac2490" providerId="ADAL" clId="{34D08D38-1C26-4DD1-9FE2-F6671378495D}" dt="2025-07-04T16:02:28.369" v="3160" actId="255"/>
        <pc:sldMkLst>
          <pc:docMk/>
          <pc:sldMk cId="2878569485" sldId="3982"/>
        </pc:sldMkLst>
      </pc:sldChg>
      <pc:sldChg chg="addSp delSp modSp add mod">
        <pc:chgData name="Ingrid Konstanse Ledel Solem" userId="66ad7aca-0161-4161-8383-0a463eac2490" providerId="ADAL" clId="{34D08D38-1C26-4DD1-9FE2-F6671378495D}" dt="2025-07-04T16:03:00.675" v="3168" actId="14100"/>
        <pc:sldMkLst>
          <pc:docMk/>
          <pc:sldMk cId="1145555693" sldId="3983"/>
        </pc:sldMkLst>
      </pc:sldChg>
      <pc:sldChg chg="addSp delSp modSp add mod ord">
        <pc:chgData name="Ingrid Konstanse Ledel Solem" userId="66ad7aca-0161-4161-8383-0a463eac2490" providerId="ADAL" clId="{34D08D38-1C26-4DD1-9FE2-F6671378495D}" dt="2025-07-04T16:04:17.333" v="3193" actId="20577"/>
        <pc:sldMkLst>
          <pc:docMk/>
          <pc:sldMk cId="3995301133" sldId="3984"/>
        </pc:sldMkLst>
      </pc:sldChg>
      <pc:sldChg chg="addSp modSp add mod">
        <pc:chgData name="Ingrid Konstanse Ledel Solem" userId="66ad7aca-0161-4161-8383-0a463eac2490" providerId="ADAL" clId="{34D08D38-1C26-4DD1-9FE2-F6671378495D}" dt="2025-07-04T16:01:29.057" v="3122" actId="255"/>
        <pc:sldMkLst>
          <pc:docMk/>
          <pc:sldMk cId="2891973355" sldId="3985"/>
        </pc:sldMkLst>
      </pc:sldChg>
      <pc:sldChg chg="addSp modSp add mod">
        <pc:chgData name="Ingrid Konstanse Ledel Solem" userId="66ad7aca-0161-4161-8383-0a463eac2490" providerId="ADAL" clId="{34D08D38-1C26-4DD1-9FE2-F6671378495D}" dt="2025-07-04T16:01:52.072" v="3141" actId="14100"/>
        <pc:sldMkLst>
          <pc:docMk/>
          <pc:sldMk cId="505555836" sldId="3986"/>
        </pc:sldMkLst>
      </pc:sldChg>
      <pc:sldChg chg="modSp add mod">
        <pc:chgData name="Ingrid Konstanse Ledel Solem" userId="66ad7aca-0161-4161-8383-0a463eac2490" providerId="ADAL" clId="{34D08D38-1C26-4DD1-9FE2-F6671378495D}" dt="2025-07-04T16:02:05.918" v="3157" actId="255"/>
        <pc:sldMkLst>
          <pc:docMk/>
          <pc:sldMk cId="2845725124" sldId="3987"/>
        </pc:sldMkLst>
      </pc:sldChg>
      <pc:sldChg chg="modSp add mod">
        <pc:chgData name="Ingrid Konstanse Ledel Solem" userId="66ad7aca-0161-4161-8383-0a463eac2490" providerId="ADAL" clId="{34D08D38-1C26-4DD1-9FE2-F6671378495D}" dt="2025-07-04T16:04:45.270" v="3212" actId="20577"/>
        <pc:sldMkLst>
          <pc:docMk/>
          <pc:sldMk cId="685690680" sldId="3988"/>
        </pc:sldMkLst>
      </pc:sldChg>
    </pc:docChg>
  </pc:docChgLst>
  <pc:docChgLst>
    <pc:chgData name="Ragnhild Halvorsrud" userId="917ea340-fd63-490f-a7db-68428d24cf32" providerId="ADAL" clId="{1479FDED-A3CA-49AF-99D6-4BBC61FD9749}"/>
    <pc:docChg chg="undo custSel addSld delSld modSld sldOrd delMainMaster">
      <pc:chgData name="Ragnhild Halvorsrud" userId="917ea340-fd63-490f-a7db-68428d24cf32" providerId="ADAL" clId="{1479FDED-A3CA-49AF-99D6-4BBC61FD9749}" dt="2025-07-02T13:18:21.349" v="2555" actId="47"/>
      <pc:docMkLst>
        <pc:docMk/>
      </pc:docMkLst>
      <pc:sldChg chg="addSp delSp add del mod setBg delDesignElem">
        <pc:chgData name="Ragnhild Halvorsrud" userId="917ea340-fd63-490f-a7db-68428d24cf32" providerId="ADAL" clId="{1479FDED-A3CA-49AF-99D6-4BBC61FD9749}" dt="2025-07-02T10:07:35.947" v="1742" actId="47"/>
        <pc:sldMkLst>
          <pc:docMk/>
          <pc:sldMk cId="1550116498" sldId="260"/>
        </pc:sldMkLst>
      </pc:sldChg>
      <pc:sldChg chg="addSp delSp modSp mod">
        <pc:chgData name="Ragnhild Halvorsrud" userId="917ea340-fd63-490f-a7db-68428d24cf32" providerId="ADAL" clId="{1479FDED-A3CA-49AF-99D6-4BBC61FD9749}" dt="2025-07-02T12:22:23.754" v="2384" actId="6549"/>
        <pc:sldMkLst>
          <pc:docMk/>
          <pc:sldMk cId="3354769652" sldId="3948"/>
        </pc:sldMkLst>
      </pc:sldChg>
      <pc:sldChg chg="addSp delSp modSp del mod setBg">
        <pc:chgData name="Ragnhild Halvorsrud" userId="917ea340-fd63-490f-a7db-68428d24cf32" providerId="ADAL" clId="{1479FDED-A3CA-49AF-99D6-4BBC61FD9749}" dt="2025-07-02T12:17:12.135" v="2346" actId="47"/>
        <pc:sldMkLst>
          <pc:docMk/>
          <pc:sldMk cId="1255127061" sldId="3949"/>
        </pc:sldMkLst>
      </pc:sldChg>
      <pc:sldChg chg="addSp delSp modSp mod">
        <pc:chgData name="Ragnhild Halvorsrud" userId="917ea340-fd63-490f-a7db-68428d24cf32" providerId="ADAL" clId="{1479FDED-A3CA-49AF-99D6-4BBC61FD9749}" dt="2025-07-02T12:19:49.003" v="2374" actId="478"/>
        <pc:sldMkLst>
          <pc:docMk/>
          <pc:sldMk cId="4145793950" sldId="3950"/>
        </pc:sldMkLst>
      </pc:sldChg>
      <pc:sldChg chg="del">
        <pc:chgData name="Ragnhild Halvorsrud" userId="917ea340-fd63-490f-a7db-68428d24cf32" providerId="ADAL" clId="{1479FDED-A3CA-49AF-99D6-4BBC61FD9749}" dt="2025-07-01T09:36:16.030" v="615" actId="47"/>
        <pc:sldMkLst>
          <pc:docMk/>
          <pc:sldMk cId="132911346" sldId="3951"/>
        </pc:sldMkLst>
      </pc:sldChg>
      <pc:sldChg chg="modSp del mod ord">
        <pc:chgData name="Ragnhild Halvorsrud" userId="917ea340-fd63-490f-a7db-68428d24cf32" providerId="ADAL" clId="{1479FDED-A3CA-49AF-99D6-4BBC61FD9749}" dt="2025-07-02T12:38:46.485" v="2491" actId="47"/>
        <pc:sldMkLst>
          <pc:docMk/>
          <pc:sldMk cId="2558603074" sldId="3952"/>
        </pc:sldMkLst>
      </pc:sldChg>
      <pc:sldChg chg="addSp delSp modSp del mod ord">
        <pc:chgData name="Ragnhild Halvorsrud" userId="917ea340-fd63-490f-a7db-68428d24cf32" providerId="ADAL" clId="{1479FDED-A3CA-49AF-99D6-4BBC61FD9749}" dt="2025-07-02T13:18:21.349" v="2555" actId="47"/>
        <pc:sldMkLst>
          <pc:docMk/>
          <pc:sldMk cId="731757028" sldId="3953"/>
        </pc:sldMkLst>
      </pc:sldChg>
      <pc:sldChg chg="modSp del mod ord">
        <pc:chgData name="Ragnhild Halvorsrud" userId="917ea340-fd63-490f-a7db-68428d24cf32" providerId="ADAL" clId="{1479FDED-A3CA-49AF-99D6-4BBC61FD9749}" dt="2025-07-02T12:34:03.870" v="2445" actId="47"/>
        <pc:sldMkLst>
          <pc:docMk/>
          <pc:sldMk cId="2300802689" sldId="3955"/>
        </pc:sldMkLst>
      </pc:sldChg>
      <pc:sldChg chg="del">
        <pc:chgData name="Ragnhild Halvorsrud" userId="917ea340-fd63-490f-a7db-68428d24cf32" providerId="ADAL" clId="{1479FDED-A3CA-49AF-99D6-4BBC61FD9749}" dt="2025-07-01T09:36:34.786" v="646" actId="47"/>
        <pc:sldMkLst>
          <pc:docMk/>
          <pc:sldMk cId="3399942048" sldId="3956"/>
        </pc:sldMkLst>
      </pc:sldChg>
      <pc:sldChg chg="delSp modSp mod ord">
        <pc:chgData name="Ragnhild Halvorsrud" userId="917ea340-fd63-490f-a7db-68428d24cf32" providerId="ADAL" clId="{1479FDED-A3CA-49AF-99D6-4BBC61FD9749}" dt="2025-07-02T12:38:58.852" v="2493"/>
        <pc:sldMkLst>
          <pc:docMk/>
          <pc:sldMk cId="2701821834" sldId="3957"/>
        </pc:sldMkLst>
      </pc:sldChg>
      <pc:sldChg chg="modSp mod ord">
        <pc:chgData name="Ragnhild Halvorsrud" userId="917ea340-fd63-490f-a7db-68428d24cf32" providerId="ADAL" clId="{1479FDED-A3CA-49AF-99D6-4BBC61FD9749}" dt="2025-07-02T13:17:04.621" v="2529"/>
        <pc:sldMkLst>
          <pc:docMk/>
          <pc:sldMk cId="1089275576" sldId="3959"/>
        </pc:sldMkLst>
      </pc:sldChg>
      <pc:sldChg chg="delSp modSp add mod ord">
        <pc:chgData name="Ragnhild Halvorsrud" userId="917ea340-fd63-490f-a7db-68428d24cf32" providerId="ADAL" clId="{1479FDED-A3CA-49AF-99D6-4BBC61FD9749}" dt="2025-07-02T12:38:58.852" v="2493"/>
        <pc:sldMkLst>
          <pc:docMk/>
          <pc:sldMk cId="2124165618" sldId="3960"/>
        </pc:sldMkLst>
      </pc:sldChg>
      <pc:sldChg chg="delSp modSp add mod ord">
        <pc:chgData name="Ragnhild Halvorsrud" userId="917ea340-fd63-490f-a7db-68428d24cf32" providerId="ADAL" clId="{1479FDED-A3CA-49AF-99D6-4BBC61FD9749}" dt="2025-07-02T12:38:58.852" v="2493"/>
        <pc:sldMkLst>
          <pc:docMk/>
          <pc:sldMk cId="3659598420" sldId="3961"/>
        </pc:sldMkLst>
      </pc:sldChg>
      <pc:sldChg chg="delSp modSp add mod ord">
        <pc:chgData name="Ragnhild Halvorsrud" userId="917ea340-fd63-490f-a7db-68428d24cf32" providerId="ADAL" clId="{1479FDED-A3CA-49AF-99D6-4BBC61FD9749}" dt="2025-07-02T12:38:58.852" v="2493"/>
        <pc:sldMkLst>
          <pc:docMk/>
          <pc:sldMk cId="3251598584" sldId="3962"/>
        </pc:sldMkLst>
      </pc:sldChg>
      <pc:sldChg chg="modSp add mod ord">
        <pc:chgData name="Ragnhild Halvorsrud" userId="917ea340-fd63-490f-a7db-68428d24cf32" providerId="ADAL" clId="{1479FDED-A3CA-49AF-99D6-4BBC61FD9749}" dt="2025-07-02T12:38:58.852" v="2493"/>
        <pc:sldMkLst>
          <pc:docMk/>
          <pc:sldMk cId="497772767" sldId="3963"/>
        </pc:sldMkLst>
      </pc:sldChg>
      <pc:sldChg chg="new setBg">
        <pc:chgData name="Ragnhild Halvorsrud" userId="917ea340-fd63-490f-a7db-68428d24cf32" providerId="ADAL" clId="{1479FDED-A3CA-49AF-99D6-4BBC61FD9749}" dt="2025-07-02T10:07:24.690" v="1741"/>
        <pc:sldMkLst>
          <pc:docMk/>
          <pc:sldMk cId="1311071341" sldId="3964"/>
        </pc:sldMkLst>
      </pc:sldChg>
      <pc:sldChg chg="addSp modSp new del mod setBg">
        <pc:chgData name="Ragnhild Halvorsrud" userId="917ea340-fd63-490f-a7db-68428d24cf32" providerId="ADAL" clId="{1479FDED-A3CA-49AF-99D6-4BBC61FD9749}" dt="2025-07-02T11:15:22.715" v="2040" actId="47"/>
        <pc:sldMkLst>
          <pc:docMk/>
          <pc:sldMk cId="4147308987" sldId="3965"/>
        </pc:sldMkLst>
      </pc:sldChg>
      <pc:sldChg chg="addSp delSp modSp new mod setBg">
        <pc:chgData name="Ragnhild Halvorsrud" userId="917ea340-fd63-490f-a7db-68428d24cf32" providerId="ADAL" clId="{1479FDED-A3CA-49AF-99D6-4BBC61FD9749}" dt="2025-07-02T13:16:24.057" v="2526"/>
        <pc:sldMkLst>
          <pc:docMk/>
          <pc:sldMk cId="3291636618" sldId="3966"/>
        </pc:sldMkLst>
      </pc:sldChg>
      <pc:sldChg chg="addSp modSp add del mod ord">
        <pc:chgData name="Ragnhild Halvorsrud" userId="917ea340-fd63-490f-a7db-68428d24cf32" providerId="ADAL" clId="{1479FDED-A3CA-49AF-99D6-4BBC61FD9749}" dt="2025-07-02T12:33:27.724" v="2440" actId="47"/>
        <pc:sldMkLst>
          <pc:docMk/>
          <pc:sldMk cId="3811698920" sldId="3967"/>
        </pc:sldMkLst>
      </pc:sldChg>
      <pc:sldChg chg="add">
        <pc:chgData name="Ragnhild Halvorsrud" userId="917ea340-fd63-490f-a7db-68428d24cf32" providerId="ADAL" clId="{1479FDED-A3CA-49AF-99D6-4BBC61FD9749}" dt="2025-07-02T11:14:01.944" v="2032" actId="2890"/>
        <pc:sldMkLst>
          <pc:docMk/>
          <pc:sldMk cId="3532235806" sldId="3968"/>
        </pc:sldMkLst>
      </pc:sldChg>
      <pc:sldChg chg="new ord setBg">
        <pc:chgData name="Ragnhild Halvorsrud" userId="917ea340-fd63-490f-a7db-68428d24cf32" providerId="ADAL" clId="{1479FDED-A3CA-49AF-99D6-4BBC61FD9749}" dt="2025-07-02T11:51:14.254" v="2334"/>
        <pc:sldMkLst>
          <pc:docMk/>
          <pc:sldMk cId="2501992659" sldId="3969"/>
        </pc:sldMkLst>
      </pc:sldChg>
      <pc:sldChg chg="new setBg">
        <pc:chgData name="Ragnhild Halvorsrud" userId="917ea340-fd63-490f-a7db-68428d24cf32" providerId="ADAL" clId="{1479FDED-A3CA-49AF-99D6-4BBC61FD9749}" dt="2025-07-02T12:31:22.534" v="2420"/>
        <pc:sldMkLst>
          <pc:docMk/>
          <pc:sldMk cId="3038358348" sldId="3970"/>
        </pc:sldMkLst>
      </pc:sldChg>
      <pc:sldChg chg="addSp modSp add mod ord setBg">
        <pc:chgData name="Ragnhild Halvorsrud" userId="917ea340-fd63-490f-a7db-68428d24cf32" providerId="ADAL" clId="{1479FDED-A3CA-49AF-99D6-4BBC61FD9749}" dt="2025-07-02T12:36:07.147" v="2458" actId="108"/>
        <pc:sldMkLst>
          <pc:docMk/>
          <pc:sldMk cId="2746174360" sldId="3971"/>
        </pc:sldMkLst>
      </pc:sldChg>
      <pc:sldChg chg="add setBg">
        <pc:chgData name="Ragnhild Halvorsrud" userId="917ea340-fd63-490f-a7db-68428d24cf32" providerId="ADAL" clId="{1479FDED-A3CA-49AF-99D6-4BBC61FD9749}" dt="2025-07-02T11:51:35.171" v="2339"/>
        <pc:sldMkLst>
          <pc:docMk/>
          <pc:sldMk cId="3968963907" sldId="3972"/>
        </pc:sldMkLst>
      </pc:sldChg>
      <pc:sldChg chg="add">
        <pc:chgData name="Ragnhild Halvorsrud" userId="917ea340-fd63-490f-a7db-68428d24cf32" providerId="ADAL" clId="{1479FDED-A3CA-49AF-99D6-4BBC61FD9749}" dt="2025-07-02T12:19:42.669" v="2373" actId="2890"/>
        <pc:sldMkLst>
          <pc:docMk/>
          <pc:sldMk cId="2210142791" sldId="3973"/>
        </pc:sldMkLst>
      </pc:sldChg>
      <pc:sldChg chg="add del setBg">
        <pc:chgData name="Ragnhild Halvorsrud" userId="917ea340-fd63-490f-a7db-68428d24cf32" providerId="ADAL" clId="{1479FDED-A3CA-49AF-99D6-4BBC61FD9749}" dt="2025-07-02T12:17:08.515" v="2345" actId="47"/>
        <pc:sldMkLst>
          <pc:docMk/>
          <pc:sldMk cId="3133116734" sldId="3973"/>
        </pc:sldMkLst>
      </pc:sldChg>
      <pc:sldChg chg="delSp modSp new del mod ord modClrScheme chgLayout">
        <pc:chgData name="Ragnhild Halvorsrud" userId="917ea340-fd63-490f-a7db-68428d24cf32" providerId="ADAL" clId="{1479FDED-A3CA-49AF-99D6-4BBC61FD9749}" dt="2025-07-02T12:31:00.421" v="2418" actId="47"/>
        <pc:sldMkLst>
          <pc:docMk/>
          <pc:sldMk cId="2444742019" sldId="3974"/>
        </pc:sldMkLst>
      </pc:sldChg>
      <pc:sldChg chg="add">
        <pc:chgData name="Ragnhild Halvorsrud" userId="917ea340-fd63-490f-a7db-68428d24cf32" providerId="ADAL" clId="{1479FDED-A3CA-49AF-99D6-4BBC61FD9749}" dt="2025-07-02T12:32:14.957" v="2425" actId="2890"/>
        <pc:sldMkLst>
          <pc:docMk/>
          <pc:sldMk cId="4079832063" sldId="3974"/>
        </pc:sldMkLst>
      </pc:sldChg>
      <pc:sldChg chg="add del ord">
        <pc:chgData name="Ragnhild Halvorsrud" userId="917ea340-fd63-490f-a7db-68428d24cf32" providerId="ADAL" clId="{1479FDED-A3CA-49AF-99D6-4BBC61FD9749}" dt="2025-07-02T12:32:12.457" v="2424" actId="47"/>
        <pc:sldMkLst>
          <pc:docMk/>
          <pc:sldMk cId="160799487" sldId="3975"/>
        </pc:sldMkLst>
      </pc:sldChg>
      <pc:sldChg chg="addSp delSp modSp add mod ord setBg">
        <pc:chgData name="Ragnhild Halvorsrud" userId="917ea340-fd63-490f-a7db-68428d24cf32" providerId="ADAL" clId="{1479FDED-A3CA-49AF-99D6-4BBC61FD9749}" dt="2025-07-02T12:39:31.018" v="2497"/>
        <pc:sldMkLst>
          <pc:docMk/>
          <pc:sldMk cId="4160614722" sldId="3975"/>
        </pc:sldMkLst>
      </pc:sldChg>
      <pc:sldChg chg="add">
        <pc:chgData name="Ragnhild Halvorsrud" userId="917ea340-fd63-490f-a7db-68428d24cf32" providerId="ADAL" clId="{1479FDED-A3CA-49AF-99D6-4BBC61FD9749}" dt="2025-07-02T12:33:03.123" v="2435" actId="2890"/>
        <pc:sldMkLst>
          <pc:docMk/>
          <pc:sldMk cId="3228151890" sldId="3976"/>
        </pc:sldMkLst>
      </pc:sldChg>
      <pc:sldChg chg="add">
        <pc:chgData name="Ragnhild Halvorsrud" userId="917ea340-fd63-490f-a7db-68428d24cf32" providerId="ADAL" clId="{1479FDED-A3CA-49AF-99D6-4BBC61FD9749}" dt="2025-07-02T12:33:40.090" v="2441" actId="2890"/>
        <pc:sldMkLst>
          <pc:docMk/>
          <pc:sldMk cId="3423984569" sldId="3977"/>
        </pc:sldMkLst>
      </pc:sldChg>
      <pc:sldChg chg="addSp delSp modSp add del mod setBg">
        <pc:chgData name="Ragnhild Halvorsrud" userId="917ea340-fd63-490f-a7db-68428d24cf32" providerId="ADAL" clId="{1479FDED-A3CA-49AF-99D6-4BBC61FD9749}" dt="2025-07-02T13:16:45.992" v="2527" actId="47"/>
        <pc:sldMkLst>
          <pc:docMk/>
          <pc:sldMk cId="4142134116" sldId="3978"/>
        </pc:sldMkLst>
      </pc:sldChg>
      <pc:sldChg chg="add">
        <pc:chgData name="Ragnhild Halvorsrud" userId="917ea340-fd63-490f-a7db-68428d24cf32" providerId="ADAL" clId="{1479FDED-A3CA-49AF-99D6-4BBC61FD9749}" dt="2025-07-02T12:38:06.727" v="2464" actId="2890"/>
        <pc:sldMkLst>
          <pc:docMk/>
          <pc:sldMk cId="2237313695" sldId="3979"/>
        </pc:sldMkLst>
      </pc:sldChg>
      <pc:sldChg chg="addSp modSp add mod ord">
        <pc:chgData name="Ragnhild Halvorsrud" userId="917ea340-fd63-490f-a7db-68428d24cf32" providerId="ADAL" clId="{1479FDED-A3CA-49AF-99D6-4BBC61FD9749}" dt="2025-07-02T12:39:39.172" v="2500"/>
        <pc:sldMkLst>
          <pc:docMk/>
          <pc:sldMk cId="4192614803" sldId="3980"/>
        </pc:sldMkLst>
      </pc:sldChg>
      <pc:sldChg chg="modSp add mod ord">
        <pc:chgData name="Ragnhild Halvorsrud" userId="917ea340-fd63-490f-a7db-68428d24cf32" providerId="ADAL" clId="{1479FDED-A3CA-49AF-99D6-4BBC61FD9749}" dt="2025-07-02T13:17:54.373" v="2554" actId="5793"/>
        <pc:sldMkLst>
          <pc:docMk/>
          <pc:sldMk cId="593969559" sldId="3981"/>
        </pc:sldMkLst>
      </pc:sldChg>
      <pc:sldChg chg="add del ord">
        <pc:chgData name="Ragnhild Halvorsrud" userId="917ea340-fd63-490f-a7db-68428d24cf32" providerId="ADAL" clId="{1479FDED-A3CA-49AF-99D6-4BBC61FD9749}" dt="2025-07-02T13:17:28.428" v="2533" actId="47"/>
        <pc:sldMkLst>
          <pc:docMk/>
          <pc:sldMk cId="1610879487" sldId="3981"/>
        </pc:sldMkLst>
      </pc:sldChg>
      <pc:sldMasterChg chg="del delSldLayout">
        <pc:chgData name="Ragnhild Halvorsrud" userId="917ea340-fd63-490f-a7db-68428d24cf32" providerId="ADAL" clId="{1479FDED-A3CA-49AF-99D6-4BBC61FD9749}" dt="2025-07-02T10:07:35.947" v="1742" actId="47"/>
        <pc:sldMasterMkLst>
          <pc:docMk/>
          <pc:sldMasterMk cId="1061289530" sldId="2147483688"/>
        </pc:sldMasterMkLst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4082262979" sldId="2147483689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635100128" sldId="2147483690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3511527030" sldId="2147483691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2921614009" sldId="2147483692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1405774134" sldId="2147483693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4135100204" sldId="2147483694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2991720031" sldId="2147483695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459218880" sldId="2147483696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4193690611" sldId="2147483697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710904962" sldId="2147483698"/>
          </pc:sldLayoutMkLst>
        </pc:sldLayoutChg>
        <pc:sldLayoutChg chg="del">
          <pc:chgData name="Ragnhild Halvorsrud" userId="917ea340-fd63-490f-a7db-68428d24cf32" providerId="ADAL" clId="{1479FDED-A3CA-49AF-99D6-4BBC61FD9749}" dt="2025-07-02T10:07:35.947" v="1742" actId="47"/>
          <pc:sldLayoutMkLst>
            <pc:docMk/>
            <pc:sldMasterMk cId="1061289530" sldId="2147483688"/>
            <pc:sldLayoutMk cId="3539147687" sldId="2147483699"/>
          </pc:sldLayoutMkLst>
        </pc:sldLayoutChg>
      </pc:sldMasterChg>
    </pc:docChg>
  </pc:docChgLst>
  <pc:docChgLst>
    <pc:chgData name="Ragnhild Halvorsrud" userId="917ea340-fd63-490f-a7db-68428d24cf32" providerId="ADAL" clId="{6FA999E9-229C-4E9A-8ABA-655365537A19}"/>
    <pc:docChg chg="undo redo custSel addSld delSld modSld sldOrd">
      <pc:chgData name="Ragnhild Halvorsrud" userId="917ea340-fd63-490f-a7db-68428d24cf32" providerId="ADAL" clId="{6FA999E9-229C-4E9A-8ABA-655365537A19}" dt="2025-09-24T06:35:58.540" v="5753" actId="20577"/>
      <pc:docMkLst>
        <pc:docMk/>
      </pc:docMkLst>
      <pc:sldChg chg="del">
        <pc:chgData name="Ragnhild Halvorsrud" userId="917ea340-fd63-490f-a7db-68428d24cf32" providerId="ADAL" clId="{6FA999E9-229C-4E9A-8ABA-655365537A19}" dt="2025-09-17T09:04:27.300" v="508" actId="47"/>
        <pc:sldMkLst>
          <pc:docMk/>
          <pc:sldMk cId="3354769652" sldId="3948"/>
        </pc:sldMkLst>
      </pc:sldChg>
      <pc:sldChg chg="del">
        <pc:chgData name="Ragnhild Halvorsrud" userId="917ea340-fd63-490f-a7db-68428d24cf32" providerId="ADAL" clId="{6FA999E9-229C-4E9A-8ABA-655365537A19}" dt="2025-09-17T10:46:09.009" v="1659" actId="47"/>
        <pc:sldMkLst>
          <pc:docMk/>
          <pc:sldMk cId="1089275576" sldId="3959"/>
        </pc:sldMkLst>
      </pc:sldChg>
      <pc:sldChg chg="modSp del mod ord">
        <pc:chgData name="Ragnhild Halvorsrud" userId="917ea340-fd63-490f-a7db-68428d24cf32" providerId="ADAL" clId="{6FA999E9-229C-4E9A-8ABA-655365537A19}" dt="2025-09-17T09:46:06.045" v="1171" actId="47"/>
        <pc:sldMkLst>
          <pc:docMk/>
          <pc:sldMk cId="497772767" sldId="3963"/>
        </pc:sldMkLst>
      </pc:sldChg>
      <pc:sldChg chg="add del">
        <pc:chgData name="Ragnhild Halvorsrud" userId="917ea340-fd63-490f-a7db-68428d24cf32" providerId="ADAL" clId="{6FA999E9-229C-4E9A-8ABA-655365537A19}" dt="2025-09-17T07:25:42.134" v="4" actId="47"/>
        <pc:sldMkLst>
          <pc:docMk/>
          <pc:sldMk cId="3291636618" sldId="3966"/>
        </pc:sldMkLst>
      </pc:sldChg>
      <pc:sldChg chg="add del setBg">
        <pc:chgData name="Ragnhild Halvorsrud" userId="917ea340-fd63-490f-a7db-68428d24cf32" providerId="ADAL" clId="{6FA999E9-229C-4E9A-8ABA-655365537A19}" dt="2025-09-17T10:51:19.502" v="1903" actId="47"/>
        <pc:sldMkLst>
          <pc:docMk/>
          <pc:sldMk cId="2501992659" sldId="3969"/>
        </pc:sldMkLst>
      </pc:sldChg>
      <pc:sldChg chg="add del setBg">
        <pc:chgData name="Ragnhild Halvorsrud" userId="917ea340-fd63-490f-a7db-68428d24cf32" providerId="ADAL" clId="{6FA999E9-229C-4E9A-8ABA-655365537A19}" dt="2025-09-19T14:45:05.141" v="5616" actId="47"/>
        <pc:sldMkLst>
          <pc:docMk/>
          <pc:sldMk cId="3038358348" sldId="3970"/>
        </pc:sldMkLst>
      </pc:sldChg>
      <pc:sldChg chg="modSp del mod">
        <pc:chgData name="Ragnhild Halvorsrud" userId="917ea340-fd63-490f-a7db-68428d24cf32" providerId="ADAL" clId="{6FA999E9-229C-4E9A-8ABA-655365537A19}" dt="2025-09-17T09:46:45.909" v="1173" actId="47"/>
        <pc:sldMkLst>
          <pc:docMk/>
          <pc:sldMk cId="2746174360" sldId="3971"/>
        </pc:sldMkLst>
      </pc:sldChg>
      <pc:sldChg chg="add del setBg">
        <pc:chgData name="Ragnhild Halvorsrud" userId="917ea340-fd63-490f-a7db-68428d24cf32" providerId="ADAL" clId="{6FA999E9-229C-4E9A-8ABA-655365537A19}" dt="2025-09-19T14:45:09.445" v="5619" actId="47"/>
        <pc:sldMkLst>
          <pc:docMk/>
          <pc:sldMk cId="3968963907" sldId="3972"/>
        </pc:sldMkLst>
      </pc:sldChg>
      <pc:sldChg chg="add del setBg">
        <pc:chgData name="Ragnhild Halvorsrud" userId="917ea340-fd63-490f-a7db-68428d24cf32" providerId="ADAL" clId="{6FA999E9-229C-4E9A-8ABA-655365537A19}" dt="2025-09-17T09:38:28.194" v="911" actId="47"/>
        <pc:sldMkLst>
          <pc:docMk/>
          <pc:sldMk cId="4079832063" sldId="3974"/>
        </pc:sldMkLst>
      </pc:sldChg>
      <pc:sldChg chg="addSp delSp modSp mod">
        <pc:chgData name="Ragnhild Halvorsrud" userId="917ea340-fd63-490f-a7db-68428d24cf32" providerId="ADAL" clId="{6FA999E9-229C-4E9A-8ABA-655365537A19}" dt="2025-09-17T13:22:18.550" v="3831" actId="20577"/>
        <pc:sldMkLst>
          <pc:docMk/>
          <pc:sldMk cId="4160614722" sldId="3975"/>
        </pc:sldMkLst>
        <pc:spChg chg="mod">
          <ac:chgData name="Ragnhild Halvorsrud" userId="917ea340-fd63-490f-a7db-68428d24cf32" providerId="ADAL" clId="{6FA999E9-229C-4E9A-8ABA-655365537A19}" dt="2025-09-17T09:41:09.482" v="936" actId="207"/>
          <ac:spMkLst>
            <pc:docMk/>
            <pc:sldMk cId="4160614722" sldId="3975"/>
            <ac:spMk id="2" creationId="{8C35A310-7AEB-9920-B111-683A0D2BA0F9}"/>
          </ac:spMkLst>
        </pc:spChg>
        <pc:spChg chg="mod">
          <ac:chgData name="Ragnhild Halvorsrud" userId="917ea340-fd63-490f-a7db-68428d24cf32" providerId="ADAL" clId="{6FA999E9-229C-4E9A-8ABA-655365537A19}" dt="2025-09-17T13:22:18.550" v="3831" actId="20577"/>
          <ac:spMkLst>
            <pc:docMk/>
            <pc:sldMk cId="4160614722" sldId="3975"/>
            <ac:spMk id="3" creationId="{DAFC8978-0103-B48E-9016-7856628B76A3}"/>
          </ac:spMkLst>
        </pc:spChg>
      </pc:sldChg>
      <pc:sldChg chg="add del setBg">
        <pc:chgData name="Ragnhild Halvorsrud" userId="917ea340-fd63-490f-a7db-68428d24cf32" providerId="ADAL" clId="{6FA999E9-229C-4E9A-8ABA-655365537A19}" dt="2025-09-19T14:45:10.254" v="5620" actId="47"/>
        <pc:sldMkLst>
          <pc:docMk/>
          <pc:sldMk cId="3228151890" sldId="3976"/>
        </pc:sldMkLst>
      </pc:sldChg>
      <pc:sldChg chg="addSp delSp modSp mod">
        <pc:chgData name="Ragnhild Halvorsrud" userId="917ea340-fd63-490f-a7db-68428d24cf32" providerId="ADAL" clId="{6FA999E9-229C-4E9A-8ABA-655365537A19}" dt="2025-09-19T13:14:00.053" v="4175" actId="14100"/>
        <pc:sldMkLst>
          <pc:docMk/>
          <pc:sldMk cId="4192614803" sldId="3980"/>
        </pc:sldMkLst>
        <pc:spChg chg="mod">
          <ac:chgData name="Ragnhild Halvorsrud" userId="917ea340-fd63-490f-a7db-68428d24cf32" providerId="ADAL" clId="{6FA999E9-229C-4E9A-8ABA-655365537A19}" dt="2025-09-17T09:48:29.476" v="1230" actId="207"/>
          <ac:spMkLst>
            <pc:docMk/>
            <pc:sldMk cId="4192614803" sldId="3980"/>
            <ac:spMk id="2" creationId="{942F4D6C-C292-03D3-EBEF-DA37F1B9CCA2}"/>
          </ac:spMkLst>
        </pc:spChg>
        <pc:spChg chg="mod">
          <ac:chgData name="Ragnhild Halvorsrud" userId="917ea340-fd63-490f-a7db-68428d24cf32" providerId="ADAL" clId="{6FA999E9-229C-4E9A-8ABA-655365537A19}" dt="2025-09-19T13:14:00.053" v="4175" actId="14100"/>
          <ac:spMkLst>
            <pc:docMk/>
            <pc:sldMk cId="4192614803" sldId="3980"/>
            <ac:spMk id="3" creationId="{CE6BB20B-1ED3-212D-F2A5-0466D007C517}"/>
          </ac:spMkLst>
        </pc:spChg>
      </pc:sldChg>
      <pc:sldChg chg="modSp del mod">
        <pc:chgData name="Ragnhild Halvorsrud" userId="917ea340-fd63-490f-a7db-68428d24cf32" providerId="ADAL" clId="{6FA999E9-229C-4E9A-8ABA-655365537A19}" dt="2025-09-19T14:26:14.261" v="5375" actId="47"/>
        <pc:sldMkLst>
          <pc:docMk/>
          <pc:sldMk cId="593969559" sldId="3981"/>
        </pc:sldMkLst>
      </pc:sldChg>
      <pc:sldChg chg="del">
        <pc:chgData name="Ragnhild Halvorsrud" userId="917ea340-fd63-490f-a7db-68428d24cf32" providerId="ADAL" clId="{6FA999E9-229C-4E9A-8ABA-655365537A19}" dt="2025-09-17T10:45:38.539" v="1631" actId="47"/>
        <pc:sldMkLst>
          <pc:docMk/>
          <pc:sldMk cId="2878569485" sldId="3982"/>
        </pc:sldMkLst>
      </pc:sldChg>
      <pc:sldChg chg="del">
        <pc:chgData name="Ragnhild Halvorsrud" userId="917ea340-fd63-490f-a7db-68428d24cf32" providerId="ADAL" clId="{6FA999E9-229C-4E9A-8ABA-655365537A19}" dt="2025-09-17T10:51:08.687" v="1900" actId="47"/>
        <pc:sldMkLst>
          <pc:docMk/>
          <pc:sldMk cId="1145555693" sldId="3983"/>
        </pc:sldMkLst>
      </pc:sldChg>
      <pc:sldChg chg="del">
        <pc:chgData name="Ragnhild Halvorsrud" userId="917ea340-fd63-490f-a7db-68428d24cf32" providerId="ADAL" clId="{6FA999E9-229C-4E9A-8ABA-655365537A19}" dt="2025-09-17T09:49:52.609" v="1262" actId="47"/>
        <pc:sldMkLst>
          <pc:docMk/>
          <pc:sldMk cId="3995301133" sldId="3984"/>
        </pc:sldMkLst>
      </pc:sldChg>
      <pc:sldChg chg="del">
        <pc:chgData name="Ragnhild Halvorsrud" userId="917ea340-fd63-490f-a7db-68428d24cf32" providerId="ADAL" clId="{6FA999E9-229C-4E9A-8ABA-655365537A19}" dt="2025-09-17T09:56:05.198" v="1540" actId="47"/>
        <pc:sldMkLst>
          <pc:docMk/>
          <pc:sldMk cId="2891973355" sldId="3985"/>
        </pc:sldMkLst>
      </pc:sldChg>
      <pc:sldChg chg="del">
        <pc:chgData name="Ragnhild Halvorsrud" userId="917ea340-fd63-490f-a7db-68428d24cf32" providerId="ADAL" clId="{6FA999E9-229C-4E9A-8ABA-655365537A19}" dt="2025-09-17T09:56:06.044" v="1541" actId="47"/>
        <pc:sldMkLst>
          <pc:docMk/>
          <pc:sldMk cId="505555836" sldId="3986"/>
        </pc:sldMkLst>
      </pc:sldChg>
      <pc:sldChg chg="del">
        <pc:chgData name="Ragnhild Halvorsrud" userId="917ea340-fd63-490f-a7db-68428d24cf32" providerId="ADAL" clId="{6FA999E9-229C-4E9A-8ABA-655365537A19}" dt="2025-09-17T09:56:07.103" v="1542" actId="47"/>
        <pc:sldMkLst>
          <pc:docMk/>
          <pc:sldMk cId="2845725124" sldId="3987"/>
        </pc:sldMkLst>
      </pc:sldChg>
      <pc:sldChg chg="del">
        <pc:chgData name="Ragnhild Halvorsrud" userId="917ea340-fd63-490f-a7db-68428d24cf32" providerId="ADAL" clId="{6FA999E9-229C-4E9A-8ABA-655365537A19}" dt="2025-09-17T09:56:10.013" v="1543" actId="47"/>
        <pc:sldMkLst>
          <pc:docMk/>
          <pc:sldMk cId="685690680" sldId="3988"/>
        </pc:sldMkLst>
      </pc:sldChg>
      <pc:sldChg chg="add del">
        <pc:chgData name="Ragnhild Halvorsrud" userId="917ea340-fd63-490f-a7db-68428d24cf32" providerId="ADAL" clId="{6FA999E9-229C-4E9A-8ABA-655365537A19}" dt="2025-09-19T14:20:59.372" v="5340" actId="47"/>
        <pc:sldMkLst>
          <pc:docMk/>
          <pc:sldMk cId="2064476597" sldId="3988"/>
        </pc:sldMkLst>
      </pc:sldChg>
      <pc:sldChg chg="delSp modSp add mod setBg">
        <pc:chgData name="Ragnhild Halvorsrud" userId="917ea340-fd63-490f-a7db-68428d24cf32" providerId="ADAL" clId="{6FA999E9-229C-4E9A-8ABA-655365537A19}" dt="2025-09-19T14:45:43.377" v="5642" actId="20577"/>
        <pc:sldMkLst>
          <pc:docMk/>
          <pc:sldMk cId="1590024217" sldId="3989"/>
        </pc:sldMkLst>
        <pc:spChg chg="mod">
          <ac:chgData name="Ragnhild Halvorsrud" userId="917ea340-fd63-490f-a7db-68428d24cf32" providerId="ADAL" clId="{6FA999E9-229C-4E9A-8ABA-655365537A19}" dt="2025-09-19T14:45:43.377" v="5642" actId="20577"/>
          <ac:spMkLst>
            <pc:docMk/>
            <pc:sldMk cId="1590024217" sldId="3989"/>
            <ac:spMk id="12" creationId="{A3C864D5-99D8-8617-70A1-3DF66DBCEF28}"/>
          </ac:spMkLst>
        </pc:spChg>
      </pc:sldChg>
      <pc:sldChg chg="delSp modSp add mod">
        <pc:chgData name="Ragnhild Halvorsrud" userId="917ea340-fd63-490f-a7db-68428d24cf32" providerId="ADAL" clId="{6FA999E9-229C-4E9A-8ABA-655365537A19}" dt="2025-09-24T06:35:58.540" v="5753" actId="20577"/>
        <pc:sldMkLst>
          <pc:docMk/>
          <pc:sldMk cId="1074261506" sldId="3990"/>
        </pc:sldMkLst>
        <pc:spChg chg="mod">
          <ac:chgData name="Ragnhild Halvorsrud" userId="917ea340-fd63-490f-a7db-68428d24cf32" providerId="ADAL" clId="{6FA999E9-229C-4E9A-8ABA-655365537A19}" dt="2025-09-17T11:11:06.049" v="2475" actId="20577"/>
          <ac:spMkLst>
            <pc:docMk/>
            <pc:sldMk cId="1074261506" sldId="3990"/>
            <ac:spMk id="2" creationId="{C1C8D153-386D-D098-0BD5-F14273D12635}"/>
          </ac:spMkLst>
        </pc:spChg>
        <pc:spChg chg="mod">
          <ac:chgData name="Ragnhild Halvorsrud" userId="917ea340-fd63-490f-a7db-68428d24cf32" providerId="ADAL" clId="{6FA999E9-229C-4E9A-8ABA-655365537A19}" dt="2025-09-24T06:35:58.540" v="5753" actId="20577"/>
          <ac:spMkLst>
            <pc:docMk/>
            <pc:sldMk cId="1074261506" sldId="3990"/>
            <ac:spMk id="3" creationId="{FEA76CFE-5A64-516F-2FC4-A4B911AAFEF8}"/>
          </ac:spMkLst>
        </pc:spChg>
        <pc:spChg chg="mod">
          <ac:chgData name="Ragnhild Halvorsrud" userId="917ea340-fd63-490f-a7db-68428d24cf32" providerId="ADAL" clId="{6FA999E9-229C-4E9A-8ABA-655365537A19}" dt="2025-09-24T06:35:47.584" v="5751" actId="313"/>
          <ac:spMkLst>
            <pc:docMk/>
            <pc:sldMk cId="1074261506" sldId="3990"/>
            <ac:spMk id="10" creationId="{02192538-0EBA-AC7D-8EC8-E4446E014A00}"/>
          </ac:spMkLst>
        </pc:spChg>
        <pc:spChg chg="mod">
          <ac:chgData name="Ragnhild Halvorsrud" userId="917ea340-fd63-490f-a7db-68428d24cf32" providerId="ADAL" clId="{6FA999E9-229C-4E9A-8ABA-655365537A19}" dt="2025-09-17T09:07:00.716" v="573" actId="207"/>
          <ac:spMkLst>
            <pc:docMk/>
            <pc:sldMk cId="1074261506" sldId="3990"/>
            <ac:spMk id="17" creationId="{4B0D9BB1-6FBD-28DB-BBB8-BC939D447E2B}"/>
          </ac:spMkLst>
        </pc:spChg>
      </pc:sldChg>
      <pc:sldChg chg="add del">
        <pc:chgData name="Ragnhild Halvorsrud" userId="917ea340-fd63-490f-a7db-68428d24cf32" providerId="ADAL" clId="{6FA999E9-229C-4E9A-8ABA-655365537A19}" dt="2025-09-17T09:21:20.331" v="884" actId="47"/>
        <pc:sldMkLst>
          <pc:docMk/>
          <pc:sldMk cId="1019909802" sldId="3991"/>
        </pc:sldMkLst>
      </pc:sldChg>
      <pc:sldChg chg="addSp modSp add del mod ord setBg">
        <pc:chgData name="Ragnhild Halvorsrud" userId="917ea340-fd63-490f-a7db-68428d24cf32" providerId="ADAL" clId="{6FA999E9-229C-4E9A-8ABA-655365537A19}" dt="2025-09-19T16:14:02.540" v="5725" actId="5793"/>
        <pc:sldMkLst>
          <pc:docMk/>
          <pc:sldMk cId="2172529052" sldId="3991"/>
        </pc:sldMkLst>
        <pc:spChg chg="mod">
          <ac:chgData name="Ragnhild Halvorsrud" userId="917ea340-fd63-490f-a7db-68428d24cf32" providerId="ADAL" clId="{6FA999E9-229C-4E9A-8ABA-655365537A19}" dt="2025-09-19T16:14:02.540" v="5725" actId="5793"/>
          <ac:spMkLst>
            <pc:docMk/>
            <pc:sldMk cId="2172529052" sldId="3991"/>
            <ac:spMk id="2" creationId="{B9FC5AD0-F416-FF6C-75BE-A2CF52D3DF9B}"/>
          </ac:spMkLst>
        </pc:spChg>
        <pc:spChg chg="mod">
          <ac:chgData name="Ragnhild Halvorsrud" userId="917ea340-fd63-490f-a7db-68428d24cf32" providerId="ADAL" clId="{6FA999E9-229C-4E9A-8ABA-655365537A19}" dt="2025-09-19T14:38:36.630" v="5533"/>
          <ac:spMkLst>
            <pc:docMk/>
            <pc:sldMk cId="2172529052" sldId="3991"/>
            <ac:spMk id="3" creationId="{6073AB1E-5199-B6A7-3F20-44162E659F73}"/>
          </ac:spMkLst>
        </pc:spChg>
        <pc:picChg chg="add mod">
          <ac:chgData name="Ragnhild Halvorsrud" userId="917ea340-fd63-490f-a7db-68428d24cf32" providerId="ADAL" clId="{6FA999E9-229C-4E9A-8ABA-655365537A19}" dt="2025-09-19T14:36:31.240" v="5489" actId="1076"/>
          <ac:picMkLst>
            <pc:docMk/>
            <pc:sldMk cId="2172529052" sldId="3991"/>
            <ac:picMk id="5" creationId="{6DD6AA9F-8754-C3B0-AC5C-E0604C1F80E2}"/>
          </ac:picMkLst>
        </pc:picChg>
      </pc:sldChg>
      <pc:sldChg chg="add del setBg">
        <pc:chgData name="Ragnhild Halvorsrud" userId="917ea340-fd63-490f-a7db-68428d24cf32" providerId="ADAL" clId="{6FA999E9-229C-4E9A-8ABA-655365537A19}" dt="2025-09-17T09:14:38.321" v="760"/>
        <pc:sldMkLst>
          <pc:docMk/>
          <pc:sldMk cId="2757478305" sldId="3991"/>
        </pc:sldMkLst>
      </pc:sldChg>
      <pc:sldChg chg="add del">
        <pc:chgData name="Ragnhild Halvorsrud" userId="917ea340-fd63-490f-a7db-68428d24cf32" providerId="ADAL" clId="{6FA999E9-229C-4E9A-8ABA-655365537A19}" dt="2025-09-17T10:51:17.421" v="1902" actId="47"/>
        <pc:sldMkLst>
          <pc:docMk/>
          <pc:sldMk cId="3164105768" sldId="3992"/>
        </pc:sldMkLst>
      </pc:sldChg>
      <pc:sldChg chg="add del setBg">
        <pc:chgData name="Ragnhild Halvorsrud" userId="917ea340-fd63-490f-a7db-68428d24cf32" providerId="ADAL" clId="{6FA999E9-229C-4E9A-8ABA-655365537A19}" dt="2025-09-17T09:38:25.161" v="909"/>
        <pc:sldMkLst>
          <pc:docMk/>
          <pc:sldMk cId="2663468831" sldId="3993"/>
        </pc:sldMkLst>
      </pc:sldChg>
      <pc:sldChg chg="modSp add mod">
        <pc:chgData name="Ragnhild Halvorsrud" userId="917ea340-fd63-490f-a7db-68428d24cf32" providerId="ADAL" clId="{6FA999E9-229C-4E9A-8ABA-655365537A19}" dt="2025-09-17T11:28:15.084" v="3017" actId="20577"/>
        <pc:sldMkLst>
          <pc:docMk/>
          <pc:sldMk cId="3599150717" sldId="3993"/>
        </pc:sldMkLst>
        <pc:spChg chg="mod">
          <ac:chgData name="Ragnhild Halvorsrud" userId="917ea340-fd63-490f-a7db-68428d24cf32" providerId="ADAL" clId="{6FA999E9-229C-4E9A-8ABA-655365537A19}" dt="2025-09-17T11:12:47.686" v="2485" actId="20577"/>
          <ac:spMkLst>
            <pc:docMk/>
            <pc:sldMk cId="3599150717" sldId="3993"/>
            <ac:spMk id="2" creationId="{7CA15941-E5D9-49B2-F6CA-81D2EDA3B229}"/>
          </ac:spMkLst>
        </pc:spChg>
        <pc:spChg chg="mod">
          <ac:chgData name="Ragnhild Halvorsrud" userId="917ea340-fd63-490f-a7db-68428d24cf32" providerId="ADAL" clId="{6FA999E9-229C-4E9A-8ABA-655365537A19}" dt="2025-09-17T11:28:15.084" v="3017" actId="20577"/>
          <ac:spMkLst>
            <pc:docMk/>
            <pc:sldMk cId="3599150717" sldId="3993"/>
            <ac:spMk id="3" creationId="{F1AD3313-B05A-DC9F-1353-B19B15B5ECCC}"/>
          </ac:spMkLst>
        </pc:spChg>
      </pc:sldChg>
      <pc:sldChg chg="modSp add del mod">
        <pc:chgData name="Ragnhild Halvorsrud" userId="917ea340-fd63-490f-a7db-68428d24cf32" providerId="ADAL" clId="{6FA999E9-229C-4E9A-8ABA-655365537A19}" dt="2025-09-17T09:48:20.341" v="1229" actId="47"/>
        <pc:sldMkLst>
          <pc:docMk/>
          <pc:sldMk cId="1461282288" sldId="3994"/>
        </pc:sldMkLst>
      </pc:sldChg>
      <pc:sldChg chg="modSp add del mod">
        <pc:chgData name="Ragnhild Halvorsrud" userId="917ea340-fd63-490f-a7db-68428d24cf32" providerId="ADAL" clId="{6FA999E9-229C-4E9A-8ABA-655365537A19}" dt="2025-09-17T13:28:08.587" v="3890" actId="47"/>
        <pc:sldMkLst>
          <pc:docMk/>
          <pc:sldMk cId="1087437141" sldId="3995"/>
        </pc:sldMkLst>
      </pc:sldChg>
      <pc:sldChg chg="modSp add del mod">
        <pc:chgData name="Ragnhild Halvorsrud" userId="917ea340-fd63-490f-a7db-68428d24cf32" providerId="ADAL" clId="{6FA999E9-229C-4E9A-8ABA-655365537A19}" dt="2025-09-17T09:48:03.671" v="1228" actId="47"/>
        <pc:sldMkLst>
          <pc:docMk/>
          <pc:sldMk cId="1197212448" sldId="3996"/>
        </pc:sldMkLst>
      </pc:sldChg>
      <pc:sldChg chg="modSp add del mod">
        <pc:chgData name="Ragnhild Halvorsrud" userId="917ea340-fd63-490f-a7db-68428d24cf32" providerId="ADAL" clId="{6FA999E9-229C-4E9A-8ABA-655365537A19}" dt="2025-09-17T13:28:09.870" v="3891" actId="47"/>
        <pc:sldMkLst>
          <pc:docMk/>
          <pc:sldMk cId="1467552740" sldId="3997"/>
        </pc:sldMkLst>
      </pc:sldChg>
      <pc:sldChg chg="modSp add mod ord">
        <pc:chgData name="Ragnhild Halvorsrud" userId="917ea340-fd63-490f-a7db-68428d24cf32" providerId="ADAL" clId="{6FA999E9-229C-4E9A-8ABA-655365537A19}" dt="2025-09-19T13:23:38.021" v="4269" actId="20577"/>
        <pc:sldMkLst>
          <pc:docMk/>
          <pc:sldMk cId="641001922" sldId="3998"/>
        </pc:sldMkLst>
        <pc:spChg chg="mod">
          <ac:chgData name="Ragnhild Halvorsrud" userId="917ea340-fd63-490f-a7db-68428d24cf32" providerId="ADAL" clId="{6FA999E9-229C-4E9A-8ABA-655365537A19}" dt="2025-09-19T13:23:38.021" v="4269" actId="20577"/>
          <ac:spMkLst>
            <pc:docMk/>
            <pc:sldMk cId="641001922" sldId="3998"/>
            <ac:spMk id="3" creationId="{AE70CE96-D59B-D4E7-6468-A436ABD15E1C}"/>
          </ac:spMkLst>
        </pc:spChg>
      </pc:sldChg>
      <pc:sldChg chg="add del ord">
        <pc:chgData name="Ragnhild Halvorsrud" userId="917ea340-fd63-490f-a7db-68428d24cf32" providerId="ADAL" clId="{6FA999E9-229C-4E9A-8ABA-655365537A19}" dt="2025-09-17T13:28:03.670" v="3889" actId="47"/>
        <pc:sldMkLst>
          <pc:docMk/>
          <pc:sldMk cId="2289284783" sldId="3999"/>
        </pc:sldMkLst>
      </pc:sldChg>
      <pc:sldChg chg="addSp modSp add mod ord">
        <pc:chgData name="Ragnhild Halvorsrud" userId="917ea340-fd63-490f-a7db-68428d24cf32" providerId="ADAL" clId="{6FA999E9-229C-4E9A-8ABA-655365537A19}" dt="2025-09-19T13:38:47.051" v="4501" actId="14100"/>
        <pc:sldMkLst>
          <pc:docMk/>
          <pc:sldMk cId="1343225697" sldId="4000"/>
        </pc:sldMkLst>
        <pc:spChg chg="mod">
          <ac:chgData name="Ragnhild Halvorsrud" userId="917ea340-fd63-490f-a7db-68428d24cf32" providerId="ADAL" clId="{6FA999E9-229C-4E9A-8ABA-655365537A19}" dt="2025-09-17T09:49:06.438" v="1242"/>
          <ac:spMkLst>
            <pc:docMk/>
            <pc:sldMk cId="1343225697" sldId="4000"/>
            <ac:spMk id="2" creationId="{F4C51FA1-0A0F-C2EB-F5F1-25D5CC34CC62}"/>
          </ac:spMkLst>
        </pc:spChg>
        <pc:spChg chg="mod">
          <ac:chgData name="Ragnhild Halvorsrud" userId="917ea340-fd63-490f-a7db-68428d24cf32" providerId="ADAL" clId="{6FA999E9-229C-4E9A-8ABA-655365537A19}" dt="2025-09-19T13:37:19.371" v="4493" actId="14100"/>
          <ac:spMkLst>
            <pc:docMk/>
            <pc:sldMk cId="1343225697" sldId="4000"/>
            <ac:spMk id="3" creationId="{23F3ABEA-7D08-5D68-227A-91C0ECC9EA0F}"/>
          </ac:spMkLst>
        </pc:spChg>
        <pc:spChg chg="add mod">
          <ac:chgData name="Ragnhild Halvorsrud" userId="917ea340-fd63-490f-a7db-68428d24cf32" providerId="ADAL" clId="{6FA999E9-229C-4E9A-8ABA-655365537A19}" dt="2025-09-19T13:38:47.051" v="4501" actId="14100"/>
          <ac:spMkLst>
            <pc:docMk/>
            <pc:sldMk cId="1343225697" sldId="4000"/>
            <ac:spMk id="6" creationId="{63CAA0F2-F98E-B1DB-1286-4F798E0373B3}"/>
          </ac:spMkLst>
        </pc:spChg>
        <pc:picChg chg="add mod">
          <ac:chgData name="Ragnhild Halvorsrud" userId="917ea340-fd63-490f-a7db-68428d24cf32" providerId="ADAL" clId="{6FA999E9-229C-4E9A-8ABA-655365537A19}" dt="2025-09-18T12:56:57.691" v="4134" actId="1076"/>
          <ac:picMkLst>
            <pc:docMk/>
            <pc:sldMk cId="1343225697" sldId="4000"/>
            <ac:picMk id="4" creationId="{5D210CA1-E3E0-614B-E910-F63F8E531E62}"/>
          </ac:picMkLst>
        </pc:picChg>
      </pc:sldChg>
      <pc:sldChg chg="delSp modSp add del mod">
        <pc:chgData name="Ragnhild Halvorsrud" userId="917ea340-fd63-490f-a7db-68428d24cf32" providerId="ADAL" clId="{6FA999E9-229C-4E9A-8ABA-655365537A19}" dt="2025-09-19T13:38:56.062" v="4502" actId="47"/>
        <pc:sldMkLst>
          <pc:docMk/>
          <pc:sldMk cId="4242118166" sldId="4001"/>
        </pc:sldMkLst>
      </pc:sldChg>
      <pc:sldChg chg="modSp add mod">
        <pc:chgData name="Ragnhild Halvorsrud" userId="917ea340-fd63-490f-a7db-68428d24cf32" providerId="ADAL" clId="{6FA999E9-229C-4E9A-8ABA-655365537A19}" dt="2025-09-19T13:46:08.348" v="4566" actId="113"/>
        <pc:sldMkLst>
          <pc:docMk/>
          <pc:sldMk cId="1944893861" sldId="4002"/>
        </pc:sldMkLst>
        <pc:spChg chg="mod">
          <ac:chgData name="Ragnhild Halvorsrud" userId="917ea340-fd63-490f-a7db-68428d24cf32" providerId="ADAL" clId="{6FA999E9-229C-4E9A-8ABA-655365537A19}" dt="2025-09-19T13:44:15.820" v="4533" actId="6549"/>
          <ac:spMkLst>
            <pc:docMk/>
            <pc:sldMk cId="1944893861" sldId="4002"/>
            <ac:spMk id="2" creationId="{586CA1EB-22F9-D734-70BA-75CE6A3B5B30}"/>
          </ac:spMkLst>
        </pc:spChg>
        <pc:spChg chg="mod">
          <ac:chgData name="Ragnhild Halvorsrud" userId="917ea340-fd63-490f-a7db-68428d24cf32" providerId="ADAL" clId="{6FA999E9-229C-4E9A-8ABA-655365537A19}" dt="2025-09-19T13:46:08.348" v="4566" actId="113"/>
          <ac:spMkLst>
            <pc:docMk/>
            <pc:sldMk cId="1944893861" sldId="4002"/>
            <ac:spMk id="3" creationId="{0B09DF03-4C64-5382-9E27-805FE55639F3}"/>
          </ac:spMkLst>
        </pc:spChg>
      </pc:sldChg>
      <pc:sldChg chg="addSp modSp add mod">
        <pc:chgData name="Ragnhild Halvorsrud" userId="917ea340-fd63-490f-a7db-68428d24cf32" providerId="ADAL" clId="{6FA999E9-229C-4E9A-8ABA-655365537A19}" dt="2025-09-19T16:12:50.022" v="5704" actId="20577"/>
        <pc:sldMkLst>
          <pc:docMk/>
          <pc:sldMk cId="2535329910" sldId="4003"/>
        </pc:sldMkLst>
        <pc:spChg chg="mod">
          <ac:chgData name="Ragnhild Halvorsrud" userId="917ea340-fd63-490f-a7db-68428d24cf32" providerId="ADAL" clId="{6FA999E9-229C-4E9A-8ABA-655365537A19}" dt="2025-09-19T16:12:50.022" v="5704" actId="20577"/>
          <ac:spMkLst>
            <pc:docMk/>
            <pc:sldMk cId="2535329910" sldId="4003"/>
            <ac:spMk id="2" creationId="{2C5F330F-EF65-3DC9-6BAB-03A46ED00E36}"/>
          </ac:spMkLst>
        </pc:spChg>
        <pc:spChg chg="mod">
          <ac:chgData name="Ragnhild Halvorsrud" userId="917ea340-fd63-490f-a7db-68428d24cf32" providerId="ADAL" clId="{6FA999E9-229C-4E9A-8ABA-655365537A19}" dt="2025-09-19T14:37:03.243" v="5492" actId="27636"/>
          <ac:spMkLst>
            <pc:docMk/>
            <pc:sldMk cId="2535329910" sldId="4003"/>
            <ac:spMk id="3" creationId="{26635D0D-A2DB-84D9-18E7-0B6E3E66DA08}"/>
          </ac:spMkLst>
        </pc:spChg>
        <pc:spChg chg="add mod">
          <ac:chgData name="Ragnhild Halvorsrud" userId="917ea340-fd63-490f-a7db-68428d24cf32" providerId="ADAL" clId="{6FA999E9-229C-4E9A-8ABA-655365537A19}" dt="2025-09-19T14:37:11.295" v="5494" actId="1076"/>
          <ac:spMkLst>
            <pc:docMk/>
            <pc:sldMk cId="2535329910" sldId="4003"/>
            <ac:spMk id="7" creationId="{F69C2EE2-8DA0-89F7-CFA5-2467701EE981}"/>
          </ac:spMkLst>
        </pc:spChg>
      </pc:sldChg>
      <pc:sldChg chg="addSp delSp modSp add mod">
        <pc:chgData name="Ragnhild Halvorsrud" userId="917ea340-fd63-490f-a7db-68428d24cf32" providerId="ADAL" clId="{6FA999E9-229C-4E9A-8ABA-655365537A19}" dt="2025-09-19T16:14:37.993" v="5728" actId="20577"/>
        <pc:sldMkLst>
          <pc:docMk/>
          <pc:sldMk cId="1982644277" sldId="4004"/>
        </pc:sldMkLst>
        <pc:spChg chg="mod">
          <ac:chgData name="Ragnhild Halvorsrud" userId="917ea340-fd63-490f-a7db-68428d24cf32" providerId="ADAL" clId="{6FA999E9-229C-4E9A-8ABA-655365537A19}" dt="2025-09-19T16:13:34.495" v="5716" actId="20577"/>
          <ac:spMkLst>
            <pc:docMk/>
            <pc:sldMk cId="1982644277" sldId="4004"/>
            <ac:spMk id="2" creationId="{0A160D2B-AA80-35C0-B8DC-B10F68EBC26D}"/>
          </ac:spMkLst>
        </pc:spChg>
        <pc:spChg chg="mod">
          <ac:chgData name="Ragnhild Halvorsrud" userId="917ea340-fd63-490f-a7db-68428d24cf32" providerId="ADAL" clId="{6FA999E9-229C-4E9A-8ABA-655365537A19}" dt="2025-09-19T16:14:37.993" v="5728" actId="20577"/>
          <ac:spMkLst>
            <pc:docMk/>
            <pc:sldMk cId="1982644277" sldId="4004"/>
            <ac:spMk id="3" creationId="{CC3F6832-034D-F022-FA35-E3A66D8A9C19}"/>
          </ac:spMkLst>
        </pc:spChg>
        <pc:picChg chg="add mod">
          <ac:chgData name="Ragnhild Halvorsrud" userId="917ea340-fd63-490f-a7db-68428d24cf32" providerId="ADAL" clId="{6FA999E9-229C-4E9A-8ABA-655365537A19}" dt="2025-09-19T14:37:28.212" v="5498" actId="1076"/>
          <ac:picMkLst>
            <pc:docMk/>
            <pc:sldMk cId="1982644277" sldId="4004"/>
            <ac:picMk id="5" creationId="{0B81A3D8-CFE6-37FB-CA32-6F8893117067}"/>
          </ac:picMkLst>
        </pc:picChg>
      </pc:sldChg>
      <pc:sldChg chg="modSp add mod ord">
        <pc:chgData name="Ragnhild Halvorsrud" userId="917ea340-fd63-490f-a7db-68428d24cf32" providerId="ADAL" clId="{6FA999E9-229C-4E9A-8ABA-655365537A19}" dt="2025-09-19T14:31:03.968" v="5453" actId="6549"/>
        <pc:sldMkLst>
          <pc:docMk/>
          <pc:sldMk cId="3812251035" sldId="4005"/>
        </pc:sldMkLst>
        <pc:spChg chg="mod">
          <ac:chgData name="Ragnhild Halvorsrud" userId="917ea340-fd63-490f-a7db-68428d24cf32" providerId="ADAL" clId="{6FA999E9-229C-4E9A-8ABA-655365537A19}" dt="2025-09-19T14:26:33.841" v="5396" actId="20577"/>
          <ac:spMkLst>
            <pc:docMk/>
            <pc:sldMk cId="3812251035" sldId="4005"/>
            <ac:spMk id="2" creationId="{4CB7F9AA-8441-7A70-D422-24BB0CA3E207}"/>
          </ac:spMkLst>
        </pc:spChg>
        <pc:spChg chg="mod">
          <ac:chgData name="Ragnhild Halvorsrud" userId="917ea340-fd63-490f-a7db-68428d24cf32" providerId="ADAL" clId="{6FA999E9-229C-4E9A-8ABA-655365537A19}" dt="2025-09-19T14:31:03.968" v="5453" actId="6549"/>
          <ac:spMkLst>
            <pc:docMk/>
            <pc:sldMk cId="3812251035" sldId="4005"/>
            <ac:spMk id="3" creationId="{A67FA14D-A0B2-3FF0-76CA-77E562CB898A}"/>
          </ac:spMkLst>
        </pc:spChg>
      </pc:sldChg>
      <pc:sldChg chg="modSp add del mod">
        <pc:chgData name="Ragnhild Halvorsrud" userId="917ea340-fd63-490f-a7db-68428d24cf32" providerId="ADAL" clId="{6FA999E9-229C-4E9A-8ABA-655365537A19}" dt="2025-09-17T10:51:07.850" v="1899" actId="47"/>
        <pc:sldMkLst>
          <pc:docMk/>
          <pc:sldMk cId="3811619869" sldId="4006"/>
        </pc:sldMkLst>
      </pc:sldChg>
      <pc:sldChg chg="add del">
        <pc:chgData name="Ragnhild Halvorsrud" userId="917ea340-fd63-490f-a7db-68428d24cf32" providerId="ADAL" clId="{6FA999E9-229C-4E9A-8ABA-655365537A19}" dt="2025-09-19T14:22:01.924" v="5342" actId="47"/>
        <pc:sldMkLst>
          <pc:docMk/>
          <pc:sldMk cId="1517983529" sldId="4007"/>
        </pc:sldMkLst>
      </pc:sldChg>
      <pc:sldChg chg="add del">
        <pc:chgData name="Ragnhild Halvorsrud" userId="917ea340-fd63-490f-a7db-68428d24cf32" providerId="ADAL" clId="{6FA999E9-229C-4E9A-8ABA-655365537A19}" dt="2025-09-19T14:45:09.048" v="5618" actId="47"/>
        <pc:sldMkLst>
          <pc:docMk/>
          <pc:sldMk cId="3240700941" sldId="4008"/>
        </pc:sldMkLst>
      </pc:sldChg>
      <pc:sldChg chg="modSp add del mod setBg">
        <pc:chgData name="Ragnhild Halvorsrud" userId="917ea340-fd63-490f-a7db-68428d24cf32" providerId="ADAL" clId="{6FA999E9-229C-4E9A-8ABA-655365537A19}" dt="2025-09-19T14:45:07.362" v="5617" actId="47"/>
        <pc:sldMkLst>
          <pc:docMk/>
          <pc:sldMk cId="203119694" sldId="4009"/>
        </pc:sldMkLst>
      </pc:sldChg>
      <pc:sldChg chg="modSp add mod">
        <pc:chgData name="Ragnhild Halvorsrud" userId="917ea340-fd63-490f-a7db-68428d24cf32" providerId="ADAL" clId="{6FA999E9-229C-4E9A-8ABA-655365537A19}" dt="2025-09-19T15:53:37.862" v="5674" actId="27636"/>
        <pc:sldMkLst>
          <pc:docMk/>
          <pc:sldMk cId="3419998178" sldId="4010"/>
        </pc:sldMkLst>
        <pc:spChg chg="mod">
          <ac:chgData name="Ragnhild Halvorsrud" userId="917ea340-fd63-490f-a7db-68428d24cf32" providerId="ADAL" clId="{6FA999E9-229C-4E9A-8ABA-655365537A19}" dt="2025-09-19T15:53:37.862" v="5674" actId="27636"/>
          <ac:spMkLst>
            <pc:docMk/>
            <pc:sldMk cId="3419998178" sldId="4010"/>
            <ac:spMk id="3" creationId="{5138D140-7030-A322-5137-B9795B5A8E2F}"/>
          </ac:spMkLst>
        </pc:spChg>
      </pc:sldChg>
      <pc:sldChg chg="addSp delSp modSp add mod">
        <pc:chgData name="Ragnhild Halvorsrud" userId="917ea340-fd63-490f-a7db-68428d24cf32" providerId="ADAL" clId="{6FA999E9-229C-4E9A-8ABA-655365537A19}" dt="2025-09-19T13:34:11.861" v="4410" actId="1076"/>
        <pc:sldMkLst>
          <pc:docMk/>
          <pc:sldMk cId="1900268156" sldId="4011"/>
        </pc:sldMkLst>
        <pc:spChg chg="mod">
          <ac:chgData name="Ragnhild Halvorsrud" userId="917ea340-fd63-490f-a7db-68428d24cf32" providerId="ADAL" clId="{6FA999E9-229C-4E9A-8ABA-655365537A19}" dt="2025-09-17T13:38:32.009" v="4012" actId="20577"/>
          <ac:spMkLst>
            <pc:docMk/>
            <pc:sldMk cId="1900268156" sldId="4011"/>
            <ac:spMk id="2" creationId="{03B8181B-0E3A-F99A-2586-2251261BDA90}"/>
          </ac:spMkLst>
        </pc:spChg>
        <pc:spChg chg="mod">
          <ac:chgData name="Ragnhild Halvorsrud" userId="917ea340-fd63-490f-a7db-68428d24cf32" providerId="ADAL" clId="{6FA999E9-229C-4E9A-8ABA-655365537A19}" dt="2025-09-19T13:33:48.723" v="4408" actId="27636"/>
          <ac:spMkLst>
            <pc:docMk/>
            <pc:sldMk cId="1900268156" sldId="4011"/>
            <ac:spMk id="3" creationId="{F19B118D-4BE4-C592-BFA7-605EDD8909F1}"/>
          </ac:spMkLst>
        </pc:spChg>
        <pc:spChg chg="mod">
          <ac:chgData name="Ragnhild Halvorsrud" userId="917ea340-fd63-490f-a7db-68428d24cf32" providerId="ADAL" clId="{6FA999E9-229C-4E9A-8ABA-655365537A19}" dt="2025-09-17T13:37:36.410" v="3997"/>
          <ac:spMkLst>
            <pc:docMk/>
            <pc:sldMk cId="1900268156" sldId="4011"/>
            <ac:spMk id="5" creationId="{91CCCDFD-555C-C178-CC80-C574F9816CB9}"/>
          </ac:spMkLst>
        </pc:spChg>
        <pc:spChg chg="add mod">
          <ac:chgData name="Ragnhild Halvorsrud" userId="917ea340-fd63-490f-a7db-68428d24cf32" providerId="ADAL" clId="{6FA999E9-229C-4E9A-8ABA-655365537A19}" dt="2025-09-19T13:34:11.861" v="4410" actId="1076"/>
          <ac:spMkLst>
            <pc:docMk/>
            <pc:sldMk cId="1900268156" sldId="4011"/>
            <ac:spMk id="7" creationId="{4A44C4EE-8CB5-1097-2246-7DB60BAB32EA}"/>
          </ac:spMkLst>
        </pc:spChg>
        <pc:grpChg chg="add mod">
          <ac:chgData name="Ragnhild Halvorsrud" userId="917ea340-fd63-490f-a7db-68428d24cf32" providerId="ADAL" clId="{6FA999E9-229C-4E9A-8ABA-655365537A19}" dt="2025-09-17T13:37:40.235" v="3998" actId="1076"/>
          <ac:grpSpMkLst>
            <pc:docMk/>
            <pc:sldMk cId="1900268156" sldId="4011"/>
            <ac:grpSpMk id="4" creationId="{C2BDB9C0-D1EA-524E-39E2-BAE3383FE447}"/>
          </ac:grpSpMkLst>
        </pc:grpChg>
        <pc:picChg chg="mod">
          <ac:chgData name="Ragnhild Halvorsrud" userId="917ea340-fd63-490f-a7db-68428d24cf32" providerId="ADAL" clId="{6FA999E9-229C-4E9A-8ABA-655365537A19}" dt="2025-09-17T13:37:36.410" v="3997"/>
          <ac:picMkLst>
            <pc:docMk/>
            <pc:sldMk cId="1900268156" sldId="4011"/>
            <ac:picMk id="6" creationId="{75F2F2B8-0C1E-29D8-09E2-2D51E3822C06}"/>
          </ac:picMkLst>
        </pc:picChg>
      </pc:sldChg>
      <pc:sldChg chg="addSp modSp add mod">
        <pc:chgData name="Ragnhild Halvorsrud" userId="917ea340-fd63-490f-a7db-68428d24cf32" providerId="ADAL" clId="{6FA999E9-229C-4E9A-8ABA-655365537A19}" dt="2025-09-19T13:49:44.023" v="4633" actId="1076"/>
        <pc:sldMkLst>
          <pc:docMk/>
          <pc:sldMk cId="4280300694" sldId="4012"/>
        </pc:sldMkLst>
        <pc:spChg chg="mod">
          <ac:chgData name="Ragnhild Halvorsrud" userId="917ea340-fd63-490f-a7db-68428d24cf32" providerId="ADAL" clId="{6FA999E9-229C-4E9A-8ABA-655365537A19}" dt="2025-09-19T13:44:38.912" v="4556" actId="20577"/>
          <ac:spMkLst>
            <pc:docMk/>
            <pc:sldMk cId="4280300694" sldId="4012"/>
            <ac:spMk id="2" creationId="{82205526-BA13-49D9-05BF-43834777EF40}"/>
          </ac:spMkLst>
        </pc:spChg>
        <pc:spChg chg="mod">
          <ac:chgData name="Ragnhild Halvorsrud" userId="917ea340-fd63-490f-a7db-68428d24cf32" providerId="ADAL" clId="{6FA999E9-229C-4E9A-8ABA-655365537A19}" dt="2025-09-19T13:49:39.246" v="4632" actId="27636"/>
          <ac:spMkLst>
            <pc:docMk/>
            <pc:sldMk cId="4280300694" sldId="4012"/>
            <ac:spMk id="3" creationId="{33E373D9-0368-4BA8-8105-A66563482BAF}"/>
          </ac:spMkLst>
        </pc:spChg>
        <pc:picChg chg="add mod">
          <ac:chgData name="Ragnhild Halvorsrud" userId="917ea340-fd63-490f-a7db-68428d24cf32" providerId="ADAL" clId="{6FA999E9-229C-4E9A-8ABA-655365537A19}" dt="2025-09-19T13:49:44.023" v="4633" actId="1076"/>
          <ac:picMkLst>
            <pc:docMk/>
            <pc:sldMk cId="4280300694" sldId="4012"/>
            <ac:picMk id="4" creationId="{D488502C-DC53-2055-BA7D-852F1E681059}"/>
          </ac:picMkLst>
        </pc:picChg>
      </pc:sldChg>
      <pc:sldChg chg="modSp add mod ord">
        <pc:chgData name="Ragnhild Halvorsrud" userId="917ea340-fd63-490f-a7db-68428d24cf32" providerId="ADAL" clId="{6FA999E9-229C-4E9A-8ABA-655365537A19}" dt="2025-09-19T14:20:52.862" v="5339" actId="20577"/>
        <pc:sldMkLst>
          <pc:docMk/>
          <pc:sldMk cId="258475521" sldId="4013"/>
        </pc:sldMkLst>
        <pc:spChg chg="mod">
          <ac:chgData name="Ragnhild Halvorsrud" userId="917ea340-fd63-490f-a7db-68428d24cf32" providerId="ADAL" clId="{6FA999E9-229C-4E9A-8ABA-655365537A19}" dt="2025-09-19T14:20:52.862" v="5339" actId="20577"/>
          <ac:spMkLst>
            <pc:docMk/>
            <pc:sldMk cId="258475521" sldId="4013"/>
            <ac:spMk id="2" creationId="{FEBFF286-5DC9-C1A0-626F-862596A79542}"/>
          </ac:spMkLst>
        </pc:spChg>
        <pc:spChg chg="mod">
          <ac:chgData name="Ragnhild Halvorsrud" userId="917ea340-fd63-490f-a7db-68428d24cf32" providerId="ADAL" clId="{6FA999E9-229C-4E9A-8ABA-655365537A19}" dt="2025-09-19T14:18:27.623" v="5309" actId="113"/>
          <ac:spMkLst>
            <pc:docMk/>
            <pc:sldMk cId="258475521" sldId="4013"/>
            <ac:spMk id="3" creationId="{6E2C6DFB-1509-549D-BBF2-2A1CE3656E3D}"/>
          </ac:spMkLst>
        </pc:spChg>
      </pc:sldChg>
      <pc:sldChg chg="add del setBg">
        <pc:chgData name="Ragnhild Halvorsrud" userId="917ea340-fd63-490f-a7db-68428d24cf32" providerId="ADAL" clId="{6FA999E9-229C-4E9A-8ABA-655365537A19}" dt="2025-09-19T14:05:43.360" v="5021" actId="47"/>
        <pc:sldMkLst>
          <pc:docMk/>
          <pc:sldMk cId="3086825768" sldId="4014"/>
        </pc:sldMkLst>
      </pc:sldChg>
      <pc:sldChg chg="modSp add mod">
        <pc:chgData name="Ragnhild Halvorsrud" userId="917ea340-fd63-490f-a7db-68428d24cf32" providerId="ADAL" clId="{6FA999E9-229C-4E9A-8ABA-655365537A19}" dt="2025-09-19T14:21:05.404" v="5341" actId="6549"/>
        <pc:sldMkLst>
          <pc:docMk/>
          <pc:sldMk cId="429128218" sldId="4015"/>
        </pc:sldMkLst>
        <pc:spChg chg="mod">
          <ac:chgData name="Ragnhild Halvorsrud" userId="917ea340-fd63-490f-a7db-68428d24cf32" providerId="ADAL" clId="{6FA999E9-229C-4E9A-8ABA-655365537A19}" dt="2025-09-19T14:14:18.256" v="5191" actId="20577"/>
          <ac:spMkLst>
            <pc:docMk/>
            <pc:sldMk cId="429128218" sldId="4015"/>
            <ac:spMk id="2" creationId="{B9AD936A-52E9-3F63-6A44-E4F5C729C533}"/>
          </ac:spMkLst>
        </pc:spChg>
        <pc:spChg chg="mod">
          <ac:chgData name="Ragnhild Halvorsrud" userId="917ea340-fd63-490f-a7db-68428d24cf32" providerId="ADAL" clId="{6FA999E9-229C-4E9A-8ABA-655365537A19}" dt="2025-09-19T14:21:05.404" v="5341" actId="6549"/>
          <ac:spMkLst>
            <pc:docMk/>
            <pc:sldMk cId="429128218" sldId="4015"/>
            <ac:spMk id="3" creationId="{EBF942E3-2185-F7A1-E61B-B885DE8EA187}"/>
          </ac:spMkLst>
        </pc:spChg>
      </pc:sldChg>
      <pc:sldChg chg="modSp add mod">
        <pc:chgData name="Ragnhild Halvorsrud" userId="917ea340-fd63-490f-a7db-68428d24cf32" providerId="ADAL" clId="{6FA999E9-229C-4E9A-8ABA-655365537A19}" dt="2025-09-19T14:25:55.268" v="5374" actId="113"/>
        <pc:sldMkLst>
          <pc:docMk/>
          <pc:sldMk cId="1527017849" sldId="4016"/>
        </pc:sldMkLst>
        <pc:spChg chg="mod">
          <ac:chgData name="Ragnhild Halvorsrud" userId="917ea340-fd63-490f-a7db-68428d24cf32" providerId="ADAL" clId="{6FA999E9-229C-4E9A-8ABA-655365537A19}" dt="2025-09-19T14:23:00.058" v="5358" actId="20577"/>
          <ac:spMkLst>
            <pc:docMk/>
            <pc:sldMk cId="1527017849" sldId="4016"/>
            <ac:spMk id="2" creationId="{8D20C8FE-3547-D2B1-EE24-54F0D17EF919}"/>
          </ac:spMkLst>
        </pc:spChg>
        <pc:spChg chg="mod">
          <ac:chgData name="Ragnhild Halvorsrud" userId="917ea340-fd63-490f-a7db-68428d24cf32" providerId="ADAL" clId="{6FA999E9-229C-4E9A-8ABA-655365537A19}" dt="2025-09-19T14:25:55.268" v="5374" actId="113"/>
          <ac:spMkLst>
            <pc:docMk/>
            <pc:sldMk cId="1527017849" sldId="4016"/>
            <ac:spMk id="3" creationId="{F45D47B6-2A38-8062-A33E-66652A443ABD}"/>
          </ac:spMkLst>
        </pc:spChg>
      </pc:sldChg>
      <pc:sldChg chg="modSp add mod">
        <pc:chgData name="Ragnhild Halvorsrud" userId="917ea340-fd63-490f-a7db-68428d24cf32" providerId="ADAL" clId="{6FA999E9-229C-4E9A-8ABA-655365537A19}" dt="2025-09-19T14:46:04.253" v="5647" actId="20577"/>
        <pc:sldMkLst>
          <pc:docMk/>
          <pc:sldMk cId="3670803975" sldId="4017"/>
        </pc:sldMkLst>
        <pc:spChg chg="mod">
          <ac:chgData name="Ragnhild Halvorsrud" userId="917ea340-fd63-490f-a7db-68428d24cf32" providerId="ADAL" clId="{6FA999E9-229C-4E9A-8ABA-655365537A19}" dt="2025-09-19T14:46:04.253" v="5647" actId="20577"/>
          <ac:spMkLst>
            <pc:docMk/>
            <pc:sldMk cId="3670803975" sldId="4017"/>
            <ac:spMk id="2" creationId="{5822C766-DD50-429F-0394-CD10F57CBEC5}"/>
          </ac:spMkLst>
        </pc:spChg>
        <pc:spChg chg="mod">
          <ac:chgData name="Ragnhild Halvorsrud" userId="917ea340-fd63-490f-a7db-68428d24cf32" providerId="ADAL" clId="{6FA999E9-229C-4E9A-8ABA-655365537A19}" dt="2025-09-19T14:22:40.106" v="5343" actId="20578"/>
          <ac:spMkLst>
            <pc:docMk/>
            <pc:sldMk cId="3670803975" sldId="4017"/>
            <ac:spMk id="3" creationId="{86BC227F-DD19-72C9-34C3-20806B57AE76}"/>
          </ac:spMkLst>
        </pc:spChg>
      </pc:sldChg>
      <pc:sldChg chg="modSp add mod">
        <pc:chgData name="Ragnhild Halvorsrud" userId="917ea340-fd63-490f-a7db-68428d24cf32" providerId="ADAL" clId="{6FA999E9-229C-4E9A-8ABA-655365537A19}" dt="2025-09-19T14:20:48.616" v="5335" actId="20577"/>
        <pc:sldMkLst>
          <pc:docMk/>
          <pc:sldMk cId="1831547413" sldId="4018"/>
        </pc:sldMkLst>
        <pc:spChg chg="mod">
          <ac:chgData name="Ragnhild Halvorsrud" userId="917ea340-fd63-490f-a7db-68428d24cf32" providerId="ADAL" clId="{6FA999E9-229C-4E9A-8ABA-655365537A19}" dt="2025-09-19T14:20:48.616" v="5335" actId="20577"/>
          <ac:spMkLst>
            <pc:docMk/>
            <pc:sldMk cId="1831547413" sldId="4018"/>
            <ac:spMk id="2" creationId="{6BCA9A2A-ECDF-BAC4-CDEB-0D472E5AD476}"/>
          </ac:spMkLst>
        </pc:spChg>
        <pc:spChg chg="mod">
          <ac:chgData name="Ragnhild Halvorsrud" userId="917ea340-fd63-490f-a7db-68428d24cf32" providerId="ADAL" clId="{6FA999E9-229C-4E9A-8ABA-655365537A19}" dt="2025-09-19T14:20:02.484" v="5331" actId="33524"/>
          <ac:spMkLst>
            <pc:docMk/>
            <pc:sldMk cId="1831547413" sldId="4018"/>
            <ac:spMk id="3" creationId="{D53E187B-AE66-8325-A821-CF86A33F58D0}"/>
          </ac:spMkLst>
        </pc:spChg>
      </pc:sldChg>
    </pc:docChg>
  </pc:docChgLst>
  <pc:docChgLst>
    <pc:chgData name="Ingrid Konstanse Ledel Solem" userId="66ad7aca-0161-4161-8383-0a463eac2490" providerId="ADAL" clId="{DC3DBDA2-A919-4647-898E-2BBC9BB59E82}"/>
    <pc:docChg chg="undo custSel modSld">
      <pc:chgData name="Ingrid Konstanse Ledel Solem" userId="66ad7aca-0161-4161-8383-0a463eac2490" providerId="ADAL" clId="{DC3DBDA2-A919-4647-898E-2BBC9BB59E82}" dt="2025-09-21T09:06:28.904" v="63" actId="1076"/>
      <pc:docMkLst>
        <pc:docMk/>
      </pc:docMkLst>
      <pc:sldChg chg="modSp mod">
        <pc:chgData name="Ingrid Konstanse Ledel Solem" userId="66ad7aca-0161-4161-8383-0a463eac2490" providerId="ADAL" clId="{DC3DBDA2-A919-4647-898E-2BBC9BB59E82}" dt="2025-09-21T09:05:19.537" v="27" actId="20577"/>
        <pc:sldMkLst>
          <pc:docMk/>
          <pc:sldMk cId="1074261506" sldId="3990"/>
        </pc:sldMkLst>
        <pc:spChg chg="mod">
          <ac:chgData name="Ingrid Konstanse Ledel Solem" userId="66ad7aca-0161-4161-8383-0a463eac2490" providerId="ADAL" clId="{DC3DBDA2-A919-4647-898E-2BBC9BB59E82}" dt="2025-09-21T09:05:19.537" v="27" actId="20577"/>
          <ac:spMkLst>
            <pc:docMk/>
            <pc:sldMk cId="1074261506" sldId="3990"/>
            <ac:spMk id="10" creationId="{02192538-0EBA-AC7D-8EC8-E4446E014A00}"/>
          </ac:spMkLst>
        </pc:spChg>
      </pc:sldChg>
      <pc:sldChg chg="modSp mod">
        <pc:chgData name="Ingrid Konstanse Ledel Solem" userId="66ad7aca-0161-4161-8383-0a463eac2490" providerId="ADAL" clId="{DC3DBDA2-A919-4647-898E-2BBC9BB59E82}" dt="2025-09-21T09:06:28.904" v="63" actId="1076"/>
        <pc:sldMkLst>
          <pc:docMk/>
          <pc:sldMk cId="2172529052" sldId="3991"/>
        </pc:sldMkLst>
        <pc:spChg chg="mod">
          <ac:chgData name="Ingrid Konstanse Ledel Solem" userId="66ad7aca-0161-4161-8383-0a463eac2490" providerId="ADAL" clId="{DC3DBDA2-A919-4647-898E-2BBC9BB59E82}" dt="2025-09-21T09:06:25.894" v="62" actId="20577"/>
          <ac:spMkLst>
            <pc:docMk/>
            <pc:sldMk cId="2172529052" sldId="3991"/>
            <ac:spMk id="2" creationId="{B9FC5AD0-F416-FF6C-75BE-A2CF52D3DF9B}"/>
          </ac:spMkLst>
        </pc:spChg>
        <pc:picChg chg="mod">
          <ac:chgData name="Ingrid Konstanse Ledel Solem" userId="66ad7aca-0161-4161-8383-0a463eac2490" providerId="ADAL" clId="{DC3DBDA2-A919-4647-898E-2BBC9BB59E82}" dt="2025-09-21T09:06:28.904" v="63" actId="1076"/>
          <ac:picMkLst>
            <pc:docMk/>
            <pc:sldMk cId="2172529052" sldId="3991"/>
            <ac:picMk id="5" creationId="{6DD6AA9F-8754-C3B0-AC5C-E0604C1F80E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7633C-3AA1-4874-9D0B-76E6150BAF9F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21B66-EEAF-4134-B938-41A5B9977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5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8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732-DB9F-0F2E-C372-D0280A57B3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AF83A-0AC3-51D1-84B3-B53D894FF0A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64C0B-47C2-1B97-8D4C-978AAF62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EEFA4-2590-7AD8-F790-B4AFED4A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DEBA0-6341-EA42-A267-FDCB44CE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8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9FB5A-53B1-CAD3-939B-B5FBF7F4E1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9DB7A-7633-A8BE-24A1-F6FCFCC5C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627-C47E-B998-7CE5-B58B029B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BC101-2CD0-AF9B-8053-B9C311CA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0F919-CA95-EDA5-2D99-1118E9B1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391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97FBD-B743-E330-029A-62A3A8480B05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49952-2875-5135-8802-D08DA4775F6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4E532-C64E-78F0-694A-09AC03C88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2F9AC-3C38-B4BC-E48B-6D7A1E83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E213F-DE9E-7B88-05FD-42F0D78F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715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72831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49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586740" y="2424685"/>
            <a:ext cx="11230205" cy="2081394"/>
          </a:xfrm>
          <a:noFill/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GB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Click to edit Master title style</a:t>
            </a:r>
            <a:br>
              <a:rPr lang="nb-NO"/>
            </a:br>
            <a:r>
              <a:rPr lang="nb-NO"/>
              <a:t>sdfsdf 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1005840" y="4576134"/>
            <a:ext cx="10036903" cy="1895785"/>
          </a:xfrm>
        </p:spPr>
        <p:txBody>
          <a:bodyPr/>
          <a:lstStyle>
            <a:lvl1pPr marL="180000" indent="0" algn="l" defTabSz="91453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lang="en-GB" sz="2400" kern="1200" baseline="0" dirty="0">
                <a:solidFill>
                  <a:srgbClr val="2E75B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b-NO"/>
              <a:t>Ola Nordmann</a:t>
            </a:r>
          </a:p>
        </p:txBody>
      </p:sp>
      <p:pic>
        <p:nvPicPr>
          <p:cNvPr id="12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79759300-AAF4-3BF5-79F3-6641203993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1338" y="6016856"/>
            <a:ext cx="1358087" cy="53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583BC87-2B79-49D8-C75C-0DD07CE2D5BB}"/>
              </a:ext>
            </a:extLst>
          </p:cNvPr>
          <p:cNvSpPr txBox="1"/>
          <p:nvPr userDrawn="1"/>
        </p:nvSpPr>
        <p:spPr>
          <a:xfrm>
            <a:off x="10639426" y="6495276"/>
            <a:ext cx="15144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/>
              <a:t>Copyright © SINTEF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F612CAA-4597-01E3-48EF-F5E245F12D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74607" y="179748"/>
            <a:ext cx="3285631" cy="8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10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129742" y="2706389"/>
            <a:ext cx="9931043" cy="1427223"/>
          </a:xfrm>
          <a:solidFill>
            <a:schemeClr val="bg1"/>
          </a:solidFill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515892" y="4695515"/>
            <a:ext cx="3888486" cy="688522"/>
          </a:xfrm>
        </p:spPr>
        <p:txBody>
          <a:bodyPr/>
          <a:lstStyle>
            <a:lvl1pPr marL="18000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726997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710023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25445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24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373A5-6238-5CB9-A640-652633F41F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FC398-66F0-E475-DE95-F21C0D3C6EF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77623-C77C-899B-F680-C8043DCD2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DB4A6-ED27-7855-DA21-F5B9027C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3839-A7F6-A2AD-2A02-35931369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332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495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70178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776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6903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0202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632508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281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00176" y="2706389"/>
            <a:ext cx="9360609" cy="1427223"/>
          </a:xfrm>
          <a:solidFill>
            <a:schemeClr val="bg1"/>
          </a:solidFill>
        </p:spPr>
        <p:txBody>
          <a:bodyPr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903738" y="5652707"/>
            <a:ext cx="3888486" cy="688522"/>
          </a:xfrm>
        </p:spPr>
        <p:txBody>
          <a:bodyPr/>
          <a:lstStyle>
            <a:lvl1pPr marL="180000" indent="0">
              <a:spcBef>
                <a:spcPts val="0"/>
              </a:spcBef>
              <a:spcAft>
                <a:spcPts val="10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  <p:pic>
        <p:nvPicPr>
          <p:cNvPr id="7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4C957E1B-D03B-477B-8E7D-59BABA760D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9940" y="5897828"/>
            <a:ext cx="1659485" cy="65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40506E-A3DC-461B-880C-054BDFEFCC08}"/>
              </a:ext>
            </a:extLst>
          </p:cNvPr>
          <p:cNvSpPr txBox="1"/>
          <p:nvPr userDrawn="1"/>
        </p:nvSpPr>
        <p:spPr>
          <a:xfrm>
            <a:off x="10334625" y="6495276"/>
            <a:ext cx="179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/>
              <a:t>Copyright © SINTEF 2022</a:t>
            </a:r>
          </a:p>
        </p:txBody>
      </p:sp>
    </p:spTree>
    <p:extLst>
      <p:ext uri="{BB962C8B-B14F-4D97-AF65-F5344CB8AC3E}">
        <p14:creationId xmlns:p14="http://schemas.microsoft.com/office/powerpoint/2010/main" val="2472128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9716703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873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B23E-52A6-6053-B133-14D62BA4C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2C461-81DE-5B5C-B0C1-960DD9E343E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604E4-04EC-F55A-3150-24BCFE52D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F9E0F-48E3-9092-4BEA-E8ACE386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BE0E4-13E8-B165-A088-63265075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80985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08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32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6590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25693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5122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5951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417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A089-DABE-F191-ACCC-867DF9DB51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7D502-F796-ED95-268F-B71B050D0BA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F237C-3DDB-F677-FAA7-F7FA1845F6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DD9FF-98A7-F3CC-7B91-105A9A009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89FFF-419A-0838-5281-13754CEC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E4BD0-7B85-43B9-2547-E1DDC803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50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F14E-7460-1B1C-03D7-F0D29A61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A9FDD-12E7-6A1B-1726-6CA21F6987F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87AF6-4BA1-6CEC-968F-81189E79BE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2E396-F66A-490A-ED96-2AB8FD0A80B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169D1A-39A6-2B86-7FE7-7A928CF2B78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955F5-4D00-1AC0-DF3E-F9C4394F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74560-5E59-6990-2C6F-F1C1A8F9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8D83D-A596-4FBE-8C30-DD9803C4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41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6E871-707E-9384-FD2A-EDE76E900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14A9F-651D-571F-2D22-57505F9B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B0F47-9979-F931-D4B5-2ACEF85E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069D5-C36A-D6C0-89D2-FFE92D86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809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384114-4895-C774-0F48-1B479654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0373D-48AD-5A1A-863A-71396CAD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8B240-9051-23B4-C7DA-A501280D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0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478C-CA8B-0CA0-3457-43F733D90F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17569-0B31-7653-B957-A566295A4F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2B7E-4F60-9887-497C-6B8C1965EDE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0BCB9-C648-21EE-EF5F-C84B686B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96E80-5E03-622F-BC56-30C5EADE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490C5-AF95-2A9A-6F3B-08921D980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987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536C-F4C8-0FE6-5D90-7B8A94F62B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D5E24-9E65-E778-B5F3-720140509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98D00-8633-3122-B6B4-7531F80C984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0172A-AEBA-2646-4BA2-8702E3D6A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32BF3-87F3-B3F0-7E2E-727F84F6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47EC1-22B0-D173-70F0-70F55175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618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4.emf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5.emf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18" Type="http://schemas.openxmlformats.org/officeDocument/2006/relationships/image" Target="../media/image5.emf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emf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14.pn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07790-A1D4-B379-0124-5BE89FDF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805A3-2801-7AA2-4C97-DC4FD1274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8FF63-C7BC-9190-2106-A19A9DF53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4C4BF-8077-4AB4-98D8-33BF85F7AC04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6267D-0CF9-3120-A37C-BD0DB8556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1F95-791D-7F9A-ED85-AA63A8DE5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2AA5B-BB66-4E6E-B557-78F2939AC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6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5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9" name="sinteflogo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1" y="6514982"/>
            <a:ext cx="981013" cy="214063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A6D7A6B1-9FB3-3FD9-BE7F-AFBB620A4D66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1336779" y="6251524"/>
            <a:ext cx="765264" cy="5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3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4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7B33E1DD-7084-4FD3-AB2B-B00D756A4FC0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9049" y="6321118"/>
            <a:ext cx="584551" cy="46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5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hyperlink" Target="http://www.cjml.no/health" TargetMode="Externa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D153-386D-D098-0BD5-F14273D1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23" y="1642731"/>
            <a:ext cx="10924037" cy="99251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15812E"/>
                </a:solidFill>
              </a:rPr>
              <a:t>Survey on Care Integration</a:t>
            </a:r>
            <a:endParaRPr lang="nb-NO" dirty="0">
              <a:solidFill>
                <a:srgbClr val="15812E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76CFE-5A64-516F-2FC4-A4B911AAF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080" y="3332285"/>
            <a:ext cx="9081292" cy="21199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Responsible:	Märt Vesinurm, Aalto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Date:		October 2, 2025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Version: 		v1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Purpose:		To identify empirical challenges in care integration from the patient perspective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Applied by:	MS patients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Language: 		Finnish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192538-0EBA-AC7D-8EC8-E4446E014A00}"/>
              </a:ext>
            </a:extLst>
          </p:cNvPr>
          <p:cNvSpPr txBox="1"/>
          <p:nvPr/>
        </p:nvSpPr>
        <p:spPr>
          <a:xfrm>
            <a:off x="2695787" y="170113"/>
            <a:ext cx="7030720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Related toolbox element: -</a:t>
            </a:r>
            <a:endParaRPr lang="nb-NO" sz="2000" dirty="0"/>
          </a:p>
        </p:txBody>
      </p:sp>
      <p:pic>
        <p:nvPicPr>
          <p:cNvPr id="6" name="Picture 5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C569EA5-931D-8279-AE70-0E3FFA03D3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B0D9BB1-6FBD-28DB-BBB8-BC939D447E2B}"/>
              </a:ext>
            </a:extLst>
          </p:cNvPr>
          <p:cNvSpPr txBox="1"/>
          <p:nvPr/>
        </p:nvSpPr>
        <p:spPr>
          <a:xfrm>
            <a:off x="731838" y="170113"/>
            <a:ext cx="143149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>
                <a:solidFill>
                  <a:srgbClr val="00B050"/>
                </a:solidFill>
              </a:defRPr>
            </a:lvl1pPr>
          </a:lstStyle>
          <a:p>
            <a:r>
              <a:rPr lang="en-GB" dirty="0"/>
              <a:t>Method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74261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302FA4-364C-3E38-EBEA-BC5A1E10F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CA1EB-22F9-D734-70BA-75CE6A3B5B30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Step 3: </a:t>
            </a:r>
            <a:r>
              <a:rPr lang="fi-FI" dirty="0" err="1">
                <a:solidFill>
                  <a:srgbClr val="15812E"/>
                </a:solidFill>
              </a:rPr>
              <a:t>Testing</a:t>
            </a:r>
            <a:r>
              <a:rPr lang="fi-FI" dirty="0">
                <a:solidFill>
                  <a:srgbClr val="15812E"/>
                </a:solidFill>
              </a:rPr>
              <a:t> and </a:t>
            </a:r>
            <a:r>
              <a:rPr lang="fi-FI" dirty="0" err="1">
                <a:solidFill>
                  <a:srgbClr val="15812E"/>
                </a:solidFill>
              </a:rPr>
              <a:t>piloting</a:t>
            </a:r>
            <a:endParaRPr lang="nb-NO" dirty="0">
              <a:solidFill>
                <a:srgbClr val="15812E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9DF03-4C64-5382-9E27-805FE55639F3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Preliminary work:</a:t>
            </a:r>
            <a:r>
              <a:rPr lang="en-US" dirty="0"/>
              <a:t> Two previous studies in Norway and Finland (2022–2023)</a:t>
            </a:r>
            <a:br>
              <a:rPr lang="en-US" dirty="0"/>
            </a:br>
            <a:r>
              <a:rPr lang="en-US" dirty="0"/>
              <a:t>– Norway: Critical incidence technique workshops</a:t>
            </a:r>
            <a:br>
              <a:rPr lang="en-US" dirty="0"/>
            </a:br>
            <a:r>
              <a:rPr lang="en-US" dirty="0"/>
              <a:t>– Finland: focus groups and interviews with patients and professionals</a:t>
            </a:r>
          </a:p>
          <a:p>
            <a:r>
              <a:rPr lang="en-US" b="1" dirty="0"/>
              <a:t>Expert review: </a:t>
            </a:r>
            <a:r>
              <a:rPr lang="en-US" dirty="0"/>
              <a:t>Draft survey instrument reviewed by 3 health services researchers and 3 Finnish Neuro Society representatives.</a:t>
            </a:r>
          </a:p>
          <a:p>
            <a:r>
              <a:rPr lang="en-US" b="1" dirty="0"/>
              <a:t>Cognitive pretesting: </a:t>
            </a:r>
            <a:r>
              <a:rPr lang="en-US" dirty="0"/>
              <a:t>Conducted with 3 </a:t>
            </a:r>
            <a:r>
              <a:rPr lang="en-US" dirty="0" err="1"/>
              <a:t>pwMS</a:t>
            </a:r>
            <a:r>
              <a:rPr lang="en-US" dirty="0"/>
              <a:t>, who completed the survey while verbalizing their interpretation and confusion points. Minor wording adjustments were made.</a:t>
            </a:r>
          </a:p>
          <a:p>
            <a:r>
              <a:rPr lang="en-US" b="1" dirty="0"/>
              <a:t>Pilot survey: </a:t>
            </a:r>
            <a:r>
              <a:rPr lang="en-US" dirty="0"/>
              <a:t>Administered to 10 volunteers with MS from the Finnish Neuro Society. Respondents filled in the full instrument and gave open-ended feedback.</a:t>
            </a:r>
          </a:p>
          <a:p>
            <a:r>
              <a:rPr lang="en-US" b="1" dirty="0"/>
              <a:t>Refinements: </a:t>
            </a:r>
            <a:r>
              <a:rPr lang="en-US" dirty="0"/>
              <a:t>Adjusted for clarity, shortened length, and improved cultural fit (e.g. clarified “care plan” wording).</a:t>
            </a:r>
          </a:p>
          <a:p>
            <a:r>
              <a:rPr lang="en-US" b="1" dirty="0"/>
              <a:t>Outcome: </a:t>
            </a:r>
            <a:r>
              <a:rPr lang="en-US" dirty="0"/>
              <a:t>A validated, context-sensitive survey ready for national rollout in 2024.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893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0FC324-D35B-6319-897B-748058C9C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B9AD936A-52E9-3F63-6A44-E4F5C729C533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Lessons learned</a:t>
            </a:r>
            <a:endParaRPr kumimoji="0" lang="nb-NO" sz="4800" b="0" i="0" u="none" strike="noStrike" kern="1200" cap="none" spc="0" normalizeH="0" baseline="0" noProof="0" dirty="0">
              <a:ln>
                <a:noFill/>
              </a:ln>
              <a:solidFill>
                <a:srgbClr val="15812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BF942E3-2185-F7A1-E61B-B885DE8EA187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b-NO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0434BEA-2431-EE25-5B9B-70D4EBB085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28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72BE4A-7E59-1529-D1F6-C2474CA7C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FF286-5DC9-C1A0-626F-862596A7954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Lessons learned (1)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C6DFB-1509-549D-BBF2-2A1CE3656E3D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Patient organizations are invaluable</a:t>
            </a:r>
          </a:p>
          <a:p>
            <a:r>
              <a:rPr lang="en-US" dirty="0"/>
              <a:t>Collaborating with the Finnish Neuro Society enabled broad reach: ~12% of the national </a:t>
            </a:r>
            <a:r>
              <a:rPr lang="en-US" dirty="0" err="1"/>
              <a:t>pwMS</a:t>
            </a:r>
            <a:r>
              <a:rPr lang="en-US" dirty="0"/>
              <a:t> population responded.</a:t>
            </a:r>
          </a:p>
          <a:p>
            <a:r>
              <a:rPr lang="en-US" dirty="0"/>
              <a:t>Organizational endorsement builds trust and improves response rates.</a:t>
            </a:r>
          </a:p>
          <a:p>
            <a:pPr marL="0" indent="0">
              <a:buNone/>
            </a:pPr>
            <a:r>
              <a:rPr lang="en-US" b="1" dirty="0"/>
              <a:t>Be mindful of selection bias</a:t>
            </a:r>
          </a:p>
          <a:p>
            <a:r>
              <a:rPr lang="en-US" dirty="0"/>
              <a:t>Members of patient organizations may differ systematically from non-members (e.g., more engaged, better informed).</a:t>
            </a:r>
          </a:p>
          <a:p>
            <a:r>
              <a:rPr lang="en-US" dirty="0"/>
              <a:t>Results should be interpreted with this caveat in mind.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475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7C10C-AEDC-E36F-C208-56927CAAC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64733-2A88-0B92-CCB7-6D306BE1D3DC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Lessons learned (2)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AD114-4B9C-A364-1A9B-5CC2D9935BB2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Comparability matters more than psychometrics</a:t>
            </a:r>
          </a:p>
          <a:p>
            <a:r>
              <a:rPr lang="en-US" dirty="0"/>
              <a:t>Ensuring domains and sections are easily comparable across items and subgroups increases usefulness for managers and policymakers.</a:t>
            </a:r>
          </a:p>
          <a:p>
            <a:r>
              <a:rPr lang="en-US" dirty="0"/>
              <a:t>Full psychometric validation is not always necessary for practical, exploratory surveys.</a:t>
            </a:r>
          </a:p>
          <a:p>
            <a:pPr marL="0" indent="0">
              <a:buNone/>
            </a:pPr>
            <a:r>
              <a:rPr lang="en-US" b="1" dirty="0"/>
              <a:t>Outcome:</a:t>
            </a:r>
          </a:p>
          <a:p>
            <a:r>
              <a:rPr lang="en-US" dirty="0"/>
              <a:t>Patient surveys can serve as a powerful, low-cost baseline tool for identifying integration gaps and tracking reforms, even without extensive validation.</a:t>
            </a:r>
            <a:endParaRPr kumimoji="0" lang="en-GB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3271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899B8A-C655-825C-8A84-D619DD9DC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5822C766-DD50-429F-0394-CD10F57CBEC5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5663268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More information</a:t>
            </a:r>
            <a:endParaRPr kumimoji="0" lang="nb-NO" sz="4800" b="0" i="0" u="none" strike="noStrike" kern="1200" cap="none" spc="0" normalizeH="0" baseline="0" noProof="0" dirty="0">
              <a:ln>
                <a:noFill/>
              </a:ln>
              <a:solidFill>
                <a:srgbClr val="15812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86BC227F-DD19-72C9-34C3-20806B57AE76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prstClr val="black"/>
                </a:solidFill>
              </a:rPr>
              <a:t>Key takeaways</a:t>
            </a:r>
          </a:p>
          <a:p>
            <a:pPr lvl="0"/>
            <a:r>
              <a:rPr lang="en-GB" sz="2400" dirty="0">
                <a:solidFill>
                  <a:prstClr val="black"/>
                </a:solidFill>
              </a:rPr>
              <a:t>Relevant publications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b-NO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062AAD4B-A90F-6C6B-E22B-A93D554C11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803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05956D-FEE3-987D-1616-CED121503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0C8FE-3547-D2B1-EE24-54F0D17EF91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Key takeaways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D47B6-2A38-8062-A33E-66652A443ABD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National patient surveys provide a scalable way to capture experiences of care integration at system level.</a:t>
            </a:r>
          </a:p>
          <a:p>
            <a:r>
              <a:rPr lang="en-US" dirty="0"/>
              <a:t>Collaboration with patient organizations is critical for recruitment and trust.</a:t>
            </a:r>
          </a:p>
          <a:p>
            <a:r>
              <a:rPr lang="en-US" dirty="0"/>
              <a:t>Results revealed specific gaps: lack of follow-up, fragmented provider communication, and low next-of-kin involvement.</a:t>
            </a:r>
          </a:p>
          <a:p>
            <a:r>
              <a:rPr lang="en-US" dirty="0"/>
              <a:t>Survey findings offer a baseline to evaluate future policies in Finland.</a:t>
            </a:r>
          </a:p>
          <a:p>
            <a:r>
              <a:rPr lang="en-US" dirty="0"/>
              <a:t>The method is replicable for other chronic conditions to monitor integration and pathway performance.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7017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271BA3-16E7-4DA6-E212-62E8F6E1C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F9AA-8441-7A70-D422-24BB0CA3E207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Relevant publications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FA14D-A0B2-3FF0-76CA-77E562CB898A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  <a:defRPr/>
            </a:pPr>
            <a:r>
              <a:rPr lang="fi-FI" dirty="0"/>
              <a:t>Vesinurm, M., </a:t>
            </a:r>
            <a:r>
              <a:rPr lang="fi-FI" dirty="0" err="1"/>
              <a:t>Sylgren</a:t>
            </a:r>
            <a:r>
              <a:rPr lang="fi-FI" dirty="0"/>
              <a:t>, I., Vehkamäki, A., Laakso, S. M., Mäkitie, L., &amp; Torkki, P. (2025). </a:t>
            </a:r>
            <a:r>
              <a:rPr lang="fi-FI" dirty="0" err="1"/>
              <a:t>Patients</a:t>
            </a:r>
            <a:r>
              <a:rPr lang="fi-FI" dirty="0"/>
              <a:t>’ </a:t>
            </a:r>
            <a:r>
              <a:rPr lang="fi-FI" dirty="0" err="1"/>
              <a:t>Perceptions</a:t>
            </a:r>
            <a:r>
              <a:rPr lang="fi-FI" dirty="0"/>
              <a:t> of Care </a:t>
            </a:r>
            <a:r>
              <a:rPr lang="fi-FI" dirty="0" err="1"/>
              <a:t>Integration</a:t>
            </a:r>
            <a:r>
              <a:rPr lang="fi-FI" dirty="0"/>
              <a:t> in </a:t>
            </a:r>
            <a:r>
              <a:rPr lang="fi-FI" dirty="0" err="1"/>
              <a:t>Multiple</a:t>
            </a:r>
            <a:r>
              <a:rPr lang="fi-FI" dirty="0"/>
              <a:t> </a:t>
            </a:r>
            <a:r>
              <a:rPr lang="fi-FI" dirty="0" err="1"/>
              <a:t>Sclerosis</a:t>
            </a:r>
            <a:r>
              <a:rPr lang="fi-FI" dirty="0"/>
              <a:t> Care in Finland: A Cross-</a:t>
            </a:r>
            <a:r>
              <a:rPr lang="fi-FI" dirty="0" err="1"/>
              <a:t>Sectional</a:t>
            </a:r>
            <a:r>
              <a:rPr lang="fi-FI" dirty="0"/>
              <a:t> National </a:t>
            </a:r>
            <a:r>
              <a:rPr lang="fi-FI" dirty="0" err="1"/>
              <a:t>Survey</a:t>
            </a:r>
            <a:r>
              <a:rPr lang="fi-FI" dirty="0"/>
              <a:t>. </a:t>
            </a:r>
            <a:r>
              <a:rPr lang="fi-FI" b="1" dirty="0" err="1"/>
              <a:t>Preprint</a:t>
            </a:r>
            <a:r>
              <a:rPr lang="fi-FI" dirty="0"/>
              <a:t>.</a:t>
            </a:r>
            <a:endParaRPr lang="en-US" sz="2200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2251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A3C864D5-99D8-8617-70A1-3DF66DBCEF28}"/>
              </a:ext>
            </a:extLst>
          </p:cNvPr>
          <p:cNvSpPr txBox="1">
            <a:spLocks/>
          </p:cNvSpPr>
          <p:nvPr/>
        </p:nvSpPr>
        <p:spPr>
          <a:xfrm>
            <a:off x="972252" y="1453943"/>
            <a:ext cx="4641570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About the survey</a:t>
            </a:r>
          </a:p>
          <a:p>
            <a:r>
              <a:rPr lang="en-GB" sz="2000" dirty="0"/>
              <a:t>Step-by-step guide</a:t>
            </a:r>
          </a:p>
          <a:p>
            <a:r>
              <a:rPr lang="en-GB" sz="2000" dirty="0"/>
              <a:t>Lessons learned</a:t>
            </a:r>
          </a:p>
          <a:p>
            <a:r>
              <a:rPr lang="en-GB" sz="2000" dirty="0"/>
              <a:t>More information</a:t>
            </a:r>
          </a:p>
        </p:txBody>
      </p:sp>
      <p:pic>
        <p:nvPicPr>
          <p:cNvPr id="13" name="Picture 12" descr="Logo UiO - NIFRO">
            <a:extLst>
              <a:ext uri="{FF2B5EF4-FFF2-40B4-BE49-F238E27FC236}">
                <a16:creationId xmlns:a16="http://schemas.microsoft.com/office/drawing/2014/main" id="{2E36FCA5-517E-FB1C-B5B3-6FBEC2829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984" y="6053636"/>
            <a:ext cx="1342191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Aalto-universitetets tekniska högskola – Wikipedia">
            <a:extLst>
              <a:ext uri="{FF2B5EF4-FFF2-40B4-BE49-F238E27FC236}">
                <a16:creationId xmlns:a16="http://schemas.microsoft.com/office/drawing/2014/main" id="{671D2AF3-950F-3E36-782D-E031EF30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676" y="5903270"/>
            <a:ext cx="1104094" cy="88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SINTEF logo-blue-PNG (002) - Sinpro">
            <a:extLst>
              <a:ext uri="{FF2B5EF4-FFF2-40B4-BE49-F238E27FC236}">
                <a16:creationId xmlns:a16="http://schemas.microsoft.com/office/drawing/2014/main" id="{967F50DC-6AC0-C03A-8E11-DD2C4B5689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" t="28398" r="3280" b="29522"/>
          <a:stretch/>
        </p:blipFill>
        <p:spPr bwMode="auto">
          <a:xfrm>
            <a:off x="6273792" y="6053636"/>
            <a:ext cx="2626794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5A432A-7387-5344-E2A7-879538C6B056}"/>
              </a:ext>
            </a:extLst>
          </p:cNvPr>
          <p:cNvSpPr txBox="1">
            <a:spLocks/>
          </p:cNvSpPr>
          <p:nvPr/>
        </p:nvSpPr>
        <p:spPr>
          <a:xfrm>
            <a:off x="6353800" y="630544"/>
            <a:ext cx="413093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About</a:t>
            </a:r>
            <a:endParaRPr lang="nb-NO" sz="4000" b="0" dirty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B9AF8891-86AC-0A1A-CC76-0E99C4AFD889}"/>
              </a:ext>
            </a:extLst>
          </p:cNvPr>
          <p:cNvSpPr txBox="1">
            <a:spLocks/>
          </p:cNvSpPr>
          <p:nvPr/>
        </p:nvSpPr>
        <p:spPr>
          <a:xfrm>
            <a:off x="6353799" y="1453943"/>
            <a:ext cx="5175055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/>
              <a:t>This document is part of the Pathway Toolbox </a:t>
            </a:r>
            <a:r>
              <a:rPr lang="en-GB" sz="2000" dirty="0">
                <a:hlinkClick r:id="rId5"/>
              </a:rPr>
              <a:t>www.cjml.no/health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Developed within the Pathway research project (2021–2025) </a:t>
            </a:r>
          </a:p>
          <a:p>
            <a:pPr marL="0" indent="0">
              <a:buNone/>
            </a:pPr>
            <a:r>
              <a:rPr lang="en-GB" sz="2000" b="1" dirty="0"/>
              <a:t>Project partners: 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SINTEF Digital,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University of Oslo,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Aalto University, Finland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Funded by:</a:t>
            </a:r>
          </a:p>
          <a:p>
            <a:pPr marL="0" indent="0">
              <a:buNone/>
            </a:pPr>
            <a:r>
              <a:rPr lang="en-GB" sz="2000" dirty="0"/>
              <a:t>The Research Council of Norway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92D5DBE-F197-D6A8-5D05-6EFB80242C87}"/>
              </a:ext>
            </a:extLst>
          </p:cNvPr>
          <p:cNvSpPr txBox="1">
            <a:spLocks/>
          </p:cNvSpPr>
          <p:nvPr/>
        </p:nvSpPr>
        <p:spPr>
          <a:xfrm>
            <a:off x="845105" y="630544"/>
            <a:ext cx="3863830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Content</a:t>
            </a:r>
            <a:endParaRPr lang="nb-NO" sz="4000" b="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25D740-42FD-EF1F-D1FE-A03319828A8C}"/>
              </a:ext>
            </a:extLst>
          </p:cNvPr>
          <p:cNvSpPr/>
          <p:nvPr/>
        </p:nvSpPr>
        <p:spPr>
          <a:xfrm>
            <a:off x="5754504" y="0"/>
            <a:ext cx="107913" cy="6858000"/>
          </a:xfrm>
          <a:prstGeom prst="rect">
            <a:avLst/>
          </a:prstGeom>
          <a:solidFill>
            <a:srgbClr val="2AA963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8" name="Picture 27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508E4F2-62C4-2161-3E6D-8BF9FEF238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50" y="5848652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2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50A93-4AB9-FA01-D27B-9295215B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C35A310-7AEB-9920-B111-683A0D2BA0F9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solidFill>
                  <a:srgbClr val="15812E"/>
                </a:solidFill>
              </a:rPr>
              <a:t>About the method</a:t>
            </a:r>
            <a:endParaRPr lang="nb-NO" sz="4800" dirty="0">
              <a:solidFill>
                <a:srgbClr val="15812E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AFC8978-0103-B48E-9016-7856628B76A3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Purpose </a:t>
            </a:r>
          </a:p>
          <a:p>
            <a:r>
              <a:rPr lang="en-GB" sz="2400" dirty="0"/>
              <a:t>Context and adaptations</a:t>
            </a:r>
          </a:p>
          <a:p>
            <a:endParaRPr lang="nb-NO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B92AB99-EEE4-5CB6-6C5A-C6BEA3963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6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E206D1-88E0-FA55-ED9E-D6AB3C19F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15941-E5D9-49B2-F6CA-81D2EDA3B22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Purpose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D3313-B05A-DC9F-1353-B19B15B5ECC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sz="2400" dirty="0"/>
              <a:t>The national MS survey was designed to capture how people with multiple sclerosis (</a:t>
            </a:r>
            <a:r>
              <a:rPr lang="en-US" sz="2400" dirty="0" err="1"/>
              <a:t>pwMS</a:t>
            </a:r>
            <a:r>
              <a:rPr lang="en-US" sz="2400" dirty="0"/>
              <a:t>) in Finland perceive the integration of their care pathways.</a:t>
            </a:r>
          </a:p>
          <a:p>
            <a:pPr lvl="0">
              <a:defRPr/>
            </a:pPr>
            <a:r>
              <a:rPr lang="en-US" sz="2400" dirty="0"/>
              <a:t>Traditional measures like PROMs and PREMs only provide snapshots of satisfaction or outcomes, but they miss system-level experiences of coordination and continuity.</a:t>
            </a:r>
          </a:p>
          <a:p>
            <a:pPr lvl="0">
              <a:defRPr/>
            </a:pPr>
            <a:r>
              <a:rPr lang="en-US" sz="2400" dirty="0"/>
              <a:t>The survey approach focuses on the patient perspective of follow-up, care planning, provider communication, and involvement of next-of-kin.</a:t>
            </a:r>
          </a:p>
          <a:p>
            <a:pPr lvl="0">
              <a:defRPr/>
            </a:pPr>
            <a:r>
              <a:rPr lang="en-US" sz="2400" dirty="0"/>
              <a:t>The survey reveals gaps and strengths in integrated care across regions.</a:t>
            </a:r>
          </a:p>
          <a:p>
            <a:pPr lvl="0">
              <a:defRPr/>
            </a:pPr>
            <a:r>
              <a:rPr lang="en-US" sz="2400" dirty="0"/>
              <a:t>The findings provide a baseline for evaluating reforms and support targeted improvement of care pathways for chronic conditions.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15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B53AED-B370-24DE-C6B1-31CEF39F5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A084B-ED52-F086-462D-2500A7ABC7D6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Context and adaptions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0CE96-D59B-D4E7-6468-A436ABD15E1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Patients with chronic conditions such as multiple sclerosis often require long-term, multidisciplinary care that can easily become fragmented.</a:t>
            </a:r>
          </a:p>
          <a:p>
            <a:pPr lvl="0">
              <a:defRPr/>
            </a:pPr>
            <a:r>
              <a:rPr lang="en-US" dirty="0"/>
              <a:t>In our study, a nationwide survey was adapted to capture patients’ perspectives on integration by combining standardized items with questions on communication, follow-up, and involvement of next-of-kin.</a:t>
            </a:r>
          </a:p>
          <a:p>
            <a:pPr lvl="0">
              <a:defRPr/>
            </a:pPr>
            <a:r>
              <a:rPr lang="en-US" dirty="0"/>
              <a:t>This adaptation ensures that the survey highlights both system-level shortcomings (e.g., lack of coordination between providers) and experiential gaps (e.g., uncertainty about next steps), offering a comprehensive view of where care pathways succeed or fail.</a:t>
            </a:r>
            <a:endParaRPr kumimoji="0" lang="en-GB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1001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B0B088-5A06-6914-1BB1-5FE36C00B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E1AC5-1399-F5A6-14F2-0B521EE33DBE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Context and adaptions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8D140-7030-A322-5137-B9795B5A8E2F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 dirty="0">
                <a:solidFill>
                  <a:prstClr val="black"/>
                </a:solidFill>
              </a:rPr>
              <a:t>Key information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When: 2024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Participants: </a:t>
            </a:r>
            <a:r>
              <a:rPr lang="en-US" dirty="0"/>
              <a:t>1,467 people with multiple sclerosis (</a:t>
            </a:r>
            <a:r>
              <a:rPr lang="en-US" dirty="0" err="1"/>
              <a:t>pwMS</a:t>
            </a:r>
            <a:r>
              <a:rPr lang="en-US" dirty="0"/>
              <a:t>), ~12% of national MS population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Recruitment: </a:t>
            </a:r>
            <a:r>
              <a:rPr lang="en-US" dirty="0"/>
              <a:t>Invitation sent to all </a:t>
            </a:r>
            <a:r>
              <a:rPr lang="en-US" dirty="0" err="1"/>
              <a:t>pwMS</a:t>
            </a:r>
            <a:r>
              <a:rPr lang="en-US" dirty="0"/>
              <a:t> members of the Finnish Neuro Society (N=4,122)</a:t>
            </a:r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Data collection methods </a:t>
            </a:r>
          </a:p>
          <a:p>
            <a:pPr lvl="1">
              <a:defRPr/>
            </a:pPr>
            <a:r>
              <a:rPr lang="en-US" dirty="0"/>
              <a:t>Online national survey (101 items)</a:t>
            </a:r>
          </a:p>
          <a:p>
            <a:pPr lvl="1">
              <a:defRPr/>
            </a:pPr>
            <a:r>
              <a:rPr lang="fi-FI" dirty="0" err="1"/>
              <a:t>Topics</a:t>
            </a:r>
            <a:r>
              <a:rPr lang="fi-FI" dirty="0"/>
              <a:t>: </a:t>
            </a:r>
            <a:r>
              <a:rPr lang="fi-FI" dirty="0" err="1"/>
              <a:t>sociodemographics</a:t>
            </a:r>
            <a:r>
              <a:rPr lang="fi-FI" dirty="0"/>
              <a:t>, </a:t>
            </a:r>
            <a:r>
              <a:rPr lang="fi-FI" dirty="0" err="1"/>
              <a:t>care</a:t>
            </a:r>
            <a:r>
              <a:rPr lang="fi-FI" dirty="0"/>
              <a:t> </a:t>
            </a:r>
            <a:r>
              <a:rPr lang="fi-FI" dirty="0" err="1"/>
              <a:t>integration</a:t>
            </a:r>
            <a:r>
              <a:rPr lang="fi-FI" dirty="0"/>
              <a:t>, </a:t>
            </a:r>
            <a:r>
              <a:rPr lang="fi-FI" dirty="0" err="1"/>
              <a:t>service</a:t>
            </a:r>
            <a:r>
              <a:rPr lang="fi-FI" dirty="0"/>
              <a:t> </a:t>
            </a:r>
            <a:r>
              <a:rPr lang="fi-FI" dirty="0" err="1"/>
              <a:t>use</a:t>
            </a:r>
            <a:r>
              <a:rPr lang="fi-FI" dirty="0"/>
              <a:t>, </a:t>
            </a:r>
            <a:r>
              <a:rPr lang="fi-FI" dirty="0" err="1"/>
              <a:t>patient</a:t>
            </a:r>
            <a:r>
              <a:rPr lang="fi-FI" dirty="0"/>
              <a:t> </a:t>
            </a:r>
            <a:r>
              <a:rPr lang="fi-FI" dirty="0" err="1"/>
              <a:t>preferences</a:t>
            </a:r>
            <a:endParaRPr lang="fi-FI" dirty="0"/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Data analysis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Descriptive statistics of </a:t>
            </a:r>
            <a:r>
              <a:rPr lang="en-US" dirty="0" err="1">
                <a:solidFill>
                  <a:prstClr val="black"/>
                </a:solidFill>
              </a:rPr>
              <a:t>responsesItem</a:t>
            </a:r>
            <a:r>
              <a:rPr lang="en-US" dirty="0">
                <a:solidFill>
                  <a:prstClr val="black"/>
                </a:solidFill>
              </a:rPr>
              <a:t>-level reporting to highlight integration gaps</a:t>
            </a:r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Method adapted by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Märt Vesinurm and clinical collaborators at Helsinki University Hospital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9998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6FD78B-93DC-C7AE-335B-F8901DAF5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942F4D6C-C292-03D3-EBEF-DA37F1B9CCA2}"/>
              </a:ext>
            </a:extLst>
          </p:cNvPr>
          <p:cNvSpPr txBox="1">
            <a:spLocks/>
          </p:cNvSpPr>
          <p:nvPr/>
        </p:nvSpPr>
        <p:spPr>
          <a:xfrm>
            <a:off x="1034041" y="2452743"/>
            <a:ext cx="6915150" cy="81846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solidFill>
                  <a:srgbClr val="15812E"/>
                </a:solidFill>
              </a:rPr>
              <a:t>Step-by-step guide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CE6BB20B-1ED3-212D-F2A5-0466D007C517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307285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The next slides provide a step-by-step walkthrough of how to find PJDs in patient journeys. </a:t>
            </a:r>
          </a:p>
          <a:p>
            <a:pPr marL="0" indent="0">
              <a:buNone/>
            </a:pPr>
            <a:r>
              <a:rPr lang="en-GB" sz="2400" dirty="0"/>
              <a:t>  </a:t>
            </a:r>
            <a:endParaRPr lang="en-GB" sz="2400" dirty="0">
              <a:highlight>
                <a:srgbClr val="FFFF00"/>
              </a:highlight>
            </a:endParaRPr>
          </a:p>
        </p:txBody>
      </p:sp>
      <p:pic>
        <p:nvPicPr>
          <p:cNvPr id="4" name="Picture 3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70C3B0A-8E6C-B2D1-4030-DBF55A0BD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614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A4F165-B248-3487-94C6-8A3BDE532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51FA1-0A0F-C2EB-F5F1-25D5CC34CC6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Step 1: Survey instrument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3ABEA-7D08-5D68-227A-91C0ECC9EA0F}"/>
              </a:ext>
            </a:extLst>
          </p:cNvPr>
          <p:cNvSpPr txBox="1">
            <a:spLocks/>
          </p:cNvSpPr>
          <p:nvPr/>
        </p:nvSpPr>
        <p:spPr>
          <a:xfrm>
            <a:off x="838200" y="1252728"/>
            <a:ext cx="11106912" cy="508755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ym typeface="Wingdings" panose="05000000000000000000" pitchFamily="2" charset="2"/>
              </a:rPr>
              <a:t>Foundation: </a:t>
            </a:r>
            <a:r>
              <a:rPr lang="en-US" sz="2400" dirty="0">
                <a:sym typeface="Wingdings" panose="05000000000000000000" pitchFamily="2" charset="2"/>
              </a:rPr>
              <a:t>Based on established measures of integrated care and patient experience, adapted for the Finnish MS context.</a:t>
            </a:r>
          </a:p>
          <a:p>
            <a:r>
              <a:rPr lang="en-US" sz="2400" b="1" dirty="0">
                <a:sym typeface="Wingdings" panose="05000000000000000000" pitchFamily="2" charset="2"/>
              </a:rPr>
              <a:t>Content: </a:t>
            </a:r>
            <a:r>
              <a:rPr lang="en-US" sz="2400" dirty="0">
                <a:sym typeface="Wingdings" panose="05000000000000000000" pitchFamily="2" charset="2"/>
              </a:rPr>
              <a:t>101 items covering, </a:t>
            </a:r>
            <a:r>
              <a:rPr lang="en-US" sz="2400" dirty="0" err="1">
                <a:sym typeface="Wingdings" panose="05000000000000000000" pitchFamily="2" charset="2"/>
              </a:rPr>
              <a:t>sociodemographics</a:t>
            </a:r>
            <a:r>
              <a:rPr lang="en-US" sz="2400" dirty="0">
                <a:sym typeface="Wingdings" panose="05000000000000000000" pitchFamily="2" charset="2"/>
              </a:rPr>
              <a:t>, service utilization, coordination and follow-up, provider communication, next-of-kin involvement, patient preferences for improvement</a:t>
            </a:r>
          </a:p>
          <a:p>
            <a:r>
              <a:rPr lang="en-US" sz="2400" b="1" dirty="0">
                <a:sym typeface="Wingdings" panose="05000000000000000000" pitchFamily="2" charset="2"/>
              </a:rPr>
              <a:t>Development</a:t>
            </a:r>
            <a:r>
              <a:rPr lang="en-US" sz="2400" dirty="0">
                <a:sym typeface="Wingdings" panose="05000000000000000000" pitchFamily="2" charset="2"/>
              </a:rPr>
              <a:t>: Designed in collaboration with the Finnish Neuro Society and clinical experts at Helsinki University Hospital.</a:t>
            </a:r>
          </a:p>
        </p:txBody>
      </p:sp>
    </p:spTree>
    <p:extLst>
      <p:ext uri="{BB962C8B-B14F-4D97-AF65-F5344CB8AC3E}">
        <p14:creationId xmlns:p14="http://schemas.microsoft.com/office/powerpoint/2010/main" val="1343225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CA114D-257F-0752-1ED6-292C3768C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181B-0E3A-F99A-2586-2251261BDA90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Step 2: Items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B118D-4BE4-C592-BFA7-605EDD8909F1}"/>
              </a:ext>
            </a:extLst>
          </p:cNvPr>
          <p:cNvSpPr txBox="1">
            <a:spLocks/>
          </p:cNvSpPr>
          <p:nvPr/>
        </p:nvSpPr>
        <p:spPr>
          <a:xfrm>
            <a:off x="929640" y="1474295"/>
            <a:ext cx="3382851" cy="4762634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 MS survey instrument was structured into six key domains to capture patient experiences and integration gaps:</a:t>
            </a:r>
          </a:p>
          <a:p>
            <a:r>
              <a:rPr lang="en-US" sz="2400" dirty="0"/>
              <a:t>General experiences of MS care practices</a:t>
            </a:r>
          </a:p>
          <a:p>
            <a:r>
              <a:rPr lang="en-US" sz="2400" dirty="0"/>
              <a:t>Integration of care in MS treatment (past year), Part 1</a:t>
            </a:r>
          </a:p>
          <a:p>
            <a:r>
              <a:rPr lang="en-US" sz="2400" dirty="0"/>
              <a:t>Integration of care in MS treatment (past year), Part 2</a:t>
            </a:r>
          </a:p>
          <a:p>
            <a:r>
              <a:rPr lang="en-US" sz="2400" dirty="0"/>
              <a:t>Integration of care across services (general experience)</a:t>
            </a:r>
          </a:p>
          <a:p>
            <a:r>
              <a:rPr lang="en-US" sz="2400" dirty="0"/>
              <a:t>Treatment plan and information flow</a:t>
            </a:r>
          </a:p>
          <a:p>
            <a:r>
              <a:rPr lang="en-US" sz="2400" dirty="0"/>
              <a:t>Preferences for care pathway elements</a:t>
            </a:r>
          </a:p>
          <a:p>
            <a:r>
              <a:rPr lang="fi-FI" sz="2400" dirty="0" err="1"/>
              <a:t>Background</a:t>
            </a:r>
            <a:r>
              <a:rPr lang="fi-FI" sz="2400" dirty="0"/>
              <a:t> </a:t>
            </a:r>
            <a:r>
              <a:rPr lang="fi-FI" sz="2400" dirty="0" err="1"/>
              <a:t>information</a:t>
            </a:r>
            <a:r>
              <a:rPr lang="fi-FI" sz="2400" dirty="0"/>
              <a:t> and </a:t>
            </a:r>
            <a:r>
              <a:rPr lang="fi-FI" sz="2400" dirty="0" err="1"/>
              <a:t>sociodemographics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These domains reflect established measures of integrated care, adapted for the Finnish MS context, and provide a structured baseline for evaluating future reforms.</a:t>
            </a:r>
          </a:p>
          <a:p>
            <a:pPr marL="895350" lvl="1" indent="-4381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2200" dirty="0"/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2200" dirty="0"/>
          </a:p>
          <a:p>
            <a:pPr lvl="0">
              <a:defRPr/>
            </a:pPr>
            <a:endParaRPr lang="en-GB" dirty="0">
              <a:solidFill>
                <a:prstClr val="black"/>
              </a:solidFill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F73CE8DD-1CE7-DCE8-A0CA-DF2899354D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543357"/>
              </p:ext>
            </p:extLst>
          </p:nvPr>
        </p:nvGraphicFramePr>
        <p:xfrm>
          <a:off x="6272784" y="405720"/>
          <a:ext cx="4610950" cy="5831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6033">
                  <a:extLst>
                    <a:ext uri="{9D8B030D-6E8A-4147-A177-3AD203B41FA5}">
                      <a16:colId xmlns:a16="http://schemas.microsoft.com/office/drawing/2014/main" val="246824012"/>
                    </a:ext>
                  </a:extLst>
                </a:gridCol>
                <a:gridCol w="1431463">
                  <a:extLst>
                    <a:ext uri="{9D8B030D-6E8A-4147-A177-3AD203B41FA5}">
                      <a16:colId xmlns:a16="http://schemas.microsoft.com/office/drawing/2014/main" val="3601228094"/>
                    </a:ext>
                  </a:extLst>
                </a:gridCol>
                <a:gridCol w="690589">
                  <a:extLst>
                    <a:ext uri="{9D8B030D-6E8A-4147-A177-3AD203B41FA5}">
                      <a16:colId xmlns:a16="http://schemas.microsoft.com/office/drawing/2014/main" val="241987727"/>
                    </a:ext>
                  </a:extLst>
                </a:gridCol>
                <a:gridCol w="1342865">
                  <a:extLst>
                    <a:ext uri="{9D8B030D-6E8A-4147-A177-3AD203B41FA5}">
                      <a16:colId xmlns:a16="http://schemas.microsoft.com/office/drawing/2014/main" val="1562508932"/>
                    </a:ext>
                  </a:extLst>
                </a:gridCol>
              </a:tblGrid>
              <a:tr h="242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Survey section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Section content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Number of items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Origin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 anchor="ctr"/>
                </a:tc>
                <a:extLst>
                  <a:ext uri="{0D108BD9-81ED-4DB2-BD59-A6C34878D82A}">
                    <a16:rowId xmlns:a16="http://schemas.microsoft.com/office/drawing/2014/main" val="1945804956"/>
                  </a:ext>
                </a:extLst>
              </a:tr>
              <a:tr h="861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1. General experiences of MS care practices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Questions on routine care practices (e.g. appointment reminders, preparatory instructions, follow-up contacts, clarity of next steps). Mostly yes/no and “I don’t know” responses.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7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Adapted from the Patient Perceptions of Integrated Care (PPIC) survey, with wording tailored to MS and Finnish context.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1150777762"/>
                  </a:ext>
                </a:extLst>
              </a:tr>
              <a:tr h="737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2. Integration of care in MS treatment (past year), Part 1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Statements about coordination within MS-related care over the last 12 months, focusing on provider communication and care processes. Rated on a 5-point frequency scale.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23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Derived from PPIC (modified to reflect Finnish MS care setting).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270804700"/>
                  </a:ext>
                </a:extLst>
              </a:tr>
              <a:tr h="861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3. Integration of care in MS treatment (past year), Part 2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Continuation of Part 1, further detailing MS care coordination in the previous year (e.g. communication among MS providers, patient involvement). Rated on a 5-point frequency scale.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8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Derived from PPIC (modified to reflect Finnish MS care setting).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2773941464"/>
                  </a:ext>
                </a:extLst>
              </a:tr>
              <a:tr h="861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4. Integration of care across services (general experience)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Broader coordination across the healthcare system (not only MS-related), including family inclusion, cross-sector coordination, and medical record quality. Rated on a 5-point frequency scale.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15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Custom items informed by two preliminary studies (Norway workshops/interviews and Finland focus groups/interviews).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2932089511"/>
                  </a:ext>
                </a:extLst>
              </a:tr>
              <a:tr h="737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</a:rPr>
                        <a:t>5. Treatment plan and information flow</a:t>
                      </a:r>
                      <a:endParaRPr lang="fi-FI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Statements about knowledge and usage of one’s treatment plan, receiving and understanding test results, and care coordination details. Rated on a 5-point agreement scale.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9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Custom items informed by preliminary studies (Norway and Finland).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4234547057"/>
                  </a:ext>
                </a:extLst>
              </a:tr>
              <a:tr h="856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6. Preferences for care pathway elements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Respondents’ views on the importance of potential care improvements (e.g. single point of contact, automated reminders, shared goal-setting). Rated on a 5-point importance scale.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13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Custom items informed by preliminary studies (Norway and Finland).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705820649"/>
                  </a:ext>
                </a:extLst>
              </a:tr>
              <a:tr h="3665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7. Background information and sociodemographics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Questions related to the respondent and their history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22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</a:rPr>
                        <a:t>Required background information</a:t>
                      </a:r>
                      <a:endParaRPr lang="fi-FI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364493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268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 w="12700">
          <a:solidFill>
            <a:schemeClr val="tx1"/>
          </a:solidFill>
        </a:ln>
      </a:spPr>
      <a:bodyPr wrap="square" rtlCol="0">
        <a:spAutoFit/>
      </a:bodyPr>
      <a:lstStyle>
        <a:defPPr algn="l">
          <a:defRPr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3.xml><?xml version="1.0" encoding="utf-8"?>
<a:theme xmlns:a="http://schemas.openxmlformats.org/drawingml/2006/main" name="1_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rpSiteZipContact xmlns="8bbd4995-53b7-43e2-b62f-10947586ac31" xsi:nil="true"/>
    <CorpSiteProjectLeader xmlns="8bbd4995-53b7-43e2-b62f-10947586ac31">
      <UserInfo>
        <DisplayName/>
        <AccountId xsi:nil="true"/>
        <AccountType/>
      </UserInfo>
    </CorpSiteProjectLeader>
    <CorpSiteSubTitle xmlns="8bbd4995-53b7-43e2-b62f-10947586ac31" xsi:nil="true"/>
    <CorpSiteTags xmlns="8bbd4995-53b7-43e2-b62f-10947586ac31" xsi:nil="true"/>
    <CorpSiteISBN xmlns="8bbd4995-53b7-43e2-b62f-10947586ac31" xsi:nil="true"/>
    <CorpSiteAccess xmlns="8bbd4995-53b7-43e2-b62f-10947586ac31">Kun navngitte medlemmer</CorpSiteAccess>
    <CorpWorkflowFeedback xmlns="8bbd4995-53b7-43e2-b62f-10947586ac31" xsi:nil="true"/>
    <CorpSiteRecipientPerson xmlns="8bbd4995-53b7-43e2-b62f-10947586ac31" xsi:nil="true"/>
    <CorpSiteProjectNumber xmlns="8bbd4995-53b7-43e2-b62f-10947586ac31" xsi:nil="true"/>
    <CorpDocInstitute xmlns="8bbd4995-53b7-43e2-b62f-10947586ac31" xsi:nil="true"/>
    <CorpSiteProjectName xmlns="8bbd4995-53b7-43e2-b62f-10947586ac31" xsi:nil="true"/>
    <CorpSiteInstitutePhone xmlns="8bbd4995-53b7-43e2-b62f-10947586ac31" xsi:nil="true"/>
    <CorpWorkflowStatus xmlns="8bbd4995-53b7-43e2-b62f-10947586ac31" xsi:nil="true"/>
    <CorpDocPageClassificationNbNo xmlns="8bbd4995-53b7-43e2-b62f-10947586ac31">Åpen</CorpDocPageClassificationNbNo>
    <CorpDocClassificationEnUs xmlns="8bbd4995-53b7-43e2-b62f-10947586ac31">Unrestricted</CorpDocClassificationEnUs>
    <CorpDocClassificationNbNo xmlns="8bbd4995-53b7-43e2-b62f-10947586ac31">Åpen</CorpDocClassificationNbNo>
    <CorpSiteProjectOwner xmlns="8bbd4995-53b7-43e2-b62f-10947586ac31">
      <UserInfo>
        <DisplayName/>
        <AccountId xsi:nil="true"/>
        <AccountType/>
      </UserInfo>
    </CorpSiteProjectOwner>
    <CorpSiteClassification xmlns="8bbd4995-53b7-43e2-b62f-10947586ac31">Åpen</CorpSiteClassification>
    <CorpSiteInstituteEmail xmlns="8bbd4995-53b7-43e2-b62f-10947586ac31" xsi:nil="true"/>
    <TaxCatchAll xmlns="e17d68e7-3aed-405b-8ea4-7d85968b9974" xsi:nil="true"/>
    <CorpSiteCoAuthors xmlns="8bbd4995-53b7-43e2-b62f-10947586ac31" xsi:nil="true"/>
    <CorpSiteInstituteEnUs xmlns="8bbd4995-53b7-43e2-b62f-10947586ac31" xsi:nil="true"/>
    <CorpSiteDocumentAuthor xmlns="8bbd4995-53b7-43e2-b62f-10947586ac31">
      <UserInfo>
        <DisplayName/>
        <AccountId xsi:nil="true"/>
        <AccountType/>
      </UserInfo>
    </CorpSiteDocumentAuthor>
    <CorpSiteMainAuthors xmlns="8bbd4995-53b7-43e2-b62f-10947586ac31" xsi:nil="true"/>
    <CorpSiteRecipientCompany xmlns="8bbd4995-53b7-43e2-b62f-10947586ac31" xsi:nil="true"/>
    <CorpSiteDocLanguage xmlns="8bbd4995-53b7-43e2-b62f-10947586ac31" xsi:nil="true"/>
    <CorpDocVersion xmlns="8bbd4995-53b7-43e2-b62f-10947586ac31" xsi:nil="true"/>
    <CorpWorkflowApproval xmlns="8bbd4995-53b7-43e2-b62f-10947586ac31" xsi:nil="true"/>
    <CorpSiteZipAddress xmlns="8bbd4995-53b7-43e2-b62f-10947586ac31" xsi:nil="true"/>
    <CorpSiteVATNumber xmlns="8bbd4995-53b7-43e2-b62f-10947586ac31" xsi:nil="true"/>
    <CorpSiteProjectQA xmlns="8bbd4995-53b7-43e2-b62f-10947586ac31">
      <UserInfo>
        <DisplayName/>
        <AccountId xsi:nil="true"/>
        <AccountType/>
      </UserInfo>
    </CorpSiteProjectQA>
    <ArchiveStatus xmlns="8bbd4995-53b7-43e2-b62f-10947586ac31" xsi:nil="true"/>
    <CorpSiteReportNumber xmlns="8bbd4995-53b7-43e2-b62f-10947586ac31" xsi:nil="true"/>
    <CorpSiteOurRef xmlns="8bbd4995-53b7-43e2-b62f-10947586ac31" xsi:nil="true"/>
    <CorpDocPageClassificationEnUs xmlns="8bbd4995-53b7-43e2-b62f-10947586ac31">Unrestricted</CorpDocPageClassificationEnUs>
    <lcf76f155ced4ddcb4097134ff3c332f xmlns="3ba0c5c5-7e56-42de-b0e7-a4e1f6d603bb">
      <Terms xmlns="http://schemas.microsoft.com/office/infopath/2007/PartnerControls"/>
    </lcf76f155ced4ddcb4097134ff3c332f>
    <CorpDocumentDate xmlns="8bbd4995-53b7-43e2-b62f-10947586ac3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neric document" ma:contentTypeID="0x01010031B82B69D2361148B4D8F7EC156802130800760C9E1DDD1489429E1D84225F39AF65" ma:contentTypeVersion="54" ma:contentTypeDescription="Opprett et nytt dokument." ma:contentTypeScope="" ma:versionID="330ec0f212a89909ca4f22c7942425aa">
  <xsd:schema xmlns:xsd="http://www.w3.org/2001/XMLSchema" xmlns:xs="http://www.w3.org/2001/XMLSchema" xmlns:p="http://schemas.microsoft.com/office/2006/metadata/properties" xmlns:ns2="8bbd4995-53b7-43e2-b62f-10947586ac31" xmlns:ns3="3ba0c5c5-7e56-42de-b0e7-a4e1f6d603bb" xmlns:ns4="e17d68e7-3aed-405b-8ea4-7d85968b9974" targetNamespace="http://schemas.microsoft.com/office/2006/metadata/properties" ma:root="true" ma:fieldsID="f62b71f67ad0b2ac37bcaffa59c6ad72" ns2:_="" ns3:_="" ns4:_="">
    <xsd:import namespace="8bbd4995-53b7-43e2-b62f-10947586ac31"/>
    <xsd:import namespace="3ba0c5c5-7e56-42de-b0e7-a4e1f6d603bb"/>
    <xsd:import namespace="e17d68e7-3aed-405b-8ea4-7d85968b9974"/>
    <xsd:element name="properties">
      <xsd:complexType>
        <xsd:sequence>
          <xsd:element name="documentManagement">
            <xsd:complexType>
              <xsd:all>
                <xsd:element ref="ns2:CorpWorkflowStatus" minOccurs="0"/>
                <xsd:element ref="ns2:CorpSiteSubTitle" minOccurs="0"/>
                <xsd:element ref="ns2:CorpSiteAccess" minOccurs="0"/>
                <xsd:element ref="ns2:CorpSiteClassification" minOccurs="0"/>
                <xsd:element ref="ns2:CorpSiteTags" minOccurs="0"/>
                <xsd:element ref="ns2:CorpSiteReportNumber" minOccurs="0"/>
                <xsd:element ref="ns2:CorpSiteISBN" minOccurs="0"/>
                <xsd:element ref="ns2:CorpSiteMainAuthors" minOccurs="0"/>
                <xsd:element ref="ns2:CorpSiteCoAuthors" minOccurs="0"/>
                <xsd:element ref="ns2:CorpSiteRecipientCompany" minOccurs="0"/>
                <xsd:element ref="ns2:CorpSiteRecipientPerson" minOccurs="0"/>
                <xsd:element ref="ns2:CorpSiteOurRef" minOccurs="0"/>
                <xsd:element ref="ns2:CorpSiteZipAddress" minOccurs="0"/>
                <xsd:element ref="ns2:CorpSiteZipContact" minOccurs="0"/>
                <xsd:element ref="ns2:CorpSiteVATNumber" minOccurs="0"/>
                <xsd:element ref="ns2:CorpSiteInstituteEmail" minOccurs="0"/>
                <xsd:element ref="ns2:CorpDocPageClassificationNbNo" minOccurs="0"/>
                <xsd:element ref="ns2:CorpDocClassificationEnUs" minOccurs="0"/>
                <xsd:element ref="ns2:CorpDocPageClassificationEnUs" minOccurs="0"/>
                <xsd:element ref="ns2:CorpDocClassificationNbNo" minOccurs="0"/>
                <xsd:element ref="ns2:CorpSiteInstituteEnUs" minOccurs="0"/>
                <xsd:element ref="ns2:CorpSiteInstitutePhone" minOccurs="0"/>
                <xsd:element ref="ns2:CorpSiteDocLanguage" minOccurs="0"/>
                <xsd:element ref="ns2:CorpDocInstitute" minOccurs="0"/>
                <xsd:element ref="ns2:CorpDocVersion" minOccurs="0"/>
                <xsd:element ref="ns2:CorpSiteDocumentAuthor" minOccurs="0"/>
                <xsd:element ref="ns2:CorpSiteProjectQA" minOccurs="0"/>
                <xsd:element ref="ns2:CorpSiteProjectOwner" minOccurs="0"/>
                <xsd:element ref="ns2:CorpSiteProjectLeader" minOccurs="0"/>
                <xsd:element ref="ns2:ArchiveStatus" minOccurs="0"/>
                <xsd:element ref="ns2:CorpWorkflowFeedback" minOccurs="0"/>
                <xsd:element ref="ns2:CorpSiteProjectNumber" minOccurs="0"/>
                <xsd:element ref="ns2:CorpSiteProjectNa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2:CorpWorkflowApproval" minOccurs="0"/>
                <xsd:element ref="ns2:CorpDocumen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d4995-53b7-43e2-b62f-10947586ac31" elementFormDefault="qualified">
    <xsd:import namespace="http://schemas.microsoft.com/office/2006/documentManagement/types"/>
    <xsd:import namespace="http://schemas.microsoft.com/office/infopath/2007/PartnerControls"/>
    <xsd:element name="CorpWorkflowStatus" ma:index="2" nillable="true" ma:displayName="Workflow Status" ma:internalName="CorpWorkflowStatus">
      <xsd:simpleType>
        <xsd:restriction base="dms:Text">
          <xsd:maxLength value="255"/>
        </xsd:restriction>
      </xsd:simpleType>
    </xsd:element>
    <xsd:element name="CorpSiteSubTitle" ma:index="3" nillable="true" ma:displayName="Sub Title" ma:internalName="CorpSiteSubTitle">
      <xsd:simpleType>
        <xsd:restriction base="dms:Text">
          <xsd:maxLength value="255"/>
        </xsd:restriction>
      </xsd:simpleType>
    </xsd:element>
    <xsd:element name="CorpSiteAccess" ma:index="4" nillable="true" ma:displayName="Access level" ma:default="Kun navngitte medlemmer" ma:format="Dropdown" ma:internalName="CorpSiteAccess">
      <xsd:simpleType>
        <xsd:restriction base="dms:Choice">
          <xsd:enumeration value="Kun navngitte medlemmer"/>
          <xsd:enumeration value="SINTEF"/>
          <xsd:enumeration value="Institutt"/>
          <xsd:enumeration value="Avdeling"/>
          <xsd:maxLength value="255"/>
        </xsd:restriction>
      </xsd:simpleType>
    </xsd:element>
    <xsd:element name="CorpSiteClassification" ma:index="5" nillable="true" ma:displayName="Classification" ma:default="Åpen" ma:internalName="CorpSiteClassification">
      <xsd:simpleType>
        <xsd:restriction base="dms:Choice">
          <xsd:enumeration value="Åpen"/>
          <xsd:enumeration value="Fortrolig"/>
          <xsd:enumeration value="Strengt fortrolig"/>
          <xsd:maxLength value="255"/>
        </xsd:restriction>
      </xsd:simpleType>
    </xsd:element>
    <xsd:element name="CorpSiteTags" ma:index="6" nillable="true" ma:displayName="Tags" ma:internalName="CorpSiteTags">
      <xsd:simpleType>
        <xsd:restriction base="dms:Text">
          <xsd:maxLength value="255"/>
        </xsd:restriction>
      </xsd:simpleType>
    </xsd:element>
    <xsd:element name="CorpSiteReportNumber" ma:index="7" nillable="true" ma:displayName="Report Number" ma:internalName="CorpSiteReportNumber">
      <xsd:simpleType>
        <xsd:restriction base="dms:Text">
          <xsd:maxLength value="255"/>
        </xsd:restriction>
      </xsd:simpleType>
    </xsd:element>
    <xsd:element name="CorpSiteISBN" ma:index="8" nillable="true" ma:displayName="ISBN" ma:internalName="CorpSiteISBN">
      <xsd:simpleType>
        <xsd:restriction base="dms:Text">
          <xsd:maxLength value="255"/>
        </xsd:restriction>
      </xsd:simpleType>
    </xsd:element>
    <xsd:element name="CorpSiteMainAuthors" ma:index="9" nillable="true" ma:displayName="Hovedforfattere" ma:internalName="CorpSiteMainAuthors">
      <xsd:simpleType>
        <xsd:restriction base="dms:Text">
          <xsd:maxLength value="255"/>
        </xsd:restriction>
      </xsd:simpleType>
    </xsd:element>
    <xsd:element name="CorpSiteCoAuthors" ma:index="10" nillable="true" ma:displayName="Co Authors" ma:internalName="CorpSiteCoAuthors">
      <xsd:simpleType>
        <xsd:restriction base="dms:Text">
          <xsd:maxLength value="255"/>
        </xsd:restriction>
      </xsd:simpleType>
    </xsd:element>
    <xsd:element name="CorpSiteRecipientCompany" ma:index="11" nillable="true" ma:displayName="Recipient Company" ma:internalName="CorpSiteRecipientCompany">
      <xsd:simpleType>
        <xsd:restriction base="dms:Text">
          <xsd:maxLength value="255"/>
        </xsd:restriction>
      </xsd:simpleType>
    </xsd:element>
    <xsd:element name="CorpSiteRecipientPerson" ma:index="12" nillable="true" ma:displayName="Recipient Person" ma:internalName="CorpSiteRecipientPerson">
      <xsd:simpleType>
        <xsd:restriction base="dms:Text">
          <xsd:maxLength value="255"/>
        </xsd:restriction>
      </xsd:simpleType>
    </xsd:element>
    <xsd:element name="CorpSiteOurRef" ma:index="13" nillable="true" ma:displayName="Our Ref" ma:internalName="CorpSiteOurRef">
      <xsd:simpleType>
        <xsd:restriction base="dms:Text">
          <xsd:maxLength value="255"/>
        </xsd:restriction>
      </xsd:simpleType>
    </xsd:element>
    <xsd:element name="CorpSiteZipAddress" ma:index="14" nillable="true" ma:displayName="Address" ma:internalName="CorpSiteZipAddress">
      <xsd:simpleType>
        <xsd:restriction base="dms:Note">
          <xsd:maxLength value="255"/>
        </xsd:restriction>
      </xsd:simpleType>
    </xsd:element>
    <xsd:element name="CorpSiteZipContact" ma:index="15" nillable="true" ma:displayName="Contact" ma:internalName="CorpSiteZipContact">
      <xsd:simpleType>
        <xsd:restriction base="dms:Note">
          <xsd:maxLength value="255"/>
        </xsd:restriction>
      </xsd:simpleType>
    </xsd:element>
    <xsd:element name="CorpSiteVATNumber" ma:index="16" nillable="true" ma:displayName="VAT Number" ma:internalName="CorpSiteVATNumber">
      <xsd:simpleType>
        <xsd:restriction base="dms:Text">
          <xsd:maxLength value="255"/>
        </xsd:restriction>
      </xsd:simpleType>
    </xsd:element>
    <xsd:element name="CorpSiteInstituteEmail" ma:index="17" nillable="true" ma:displayName="Email Institute" ma:internalName="CorpSiteInstituteEmail">
      <xsd:simpleType>
        <xsd:restriction base="dms:Text">
          <xsd:maxLength value="255"/>
        </xsd:restriction>
      </xsd:simpleType>
    </xsd:element>
    <xsd:element name="CorpDocPageClassificationNbNo" ma:index="18" nillable="true" ma:displayName="Gradering Denne Siden" ma:default="Åpen" ma:internalName="CorpDocPage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DocClassificationEnUs" ma:index="19" nillable="true" ma:displayName="Classification" ma:default="Unrestricted" ma:internalName="CorpDoc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PageClassificationEnUs" ma:index="20" nillable="true" ma:displayName="Classification This Page" ma:default="Unrestricted" ma:internalName="CorpDocPage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ClassificationNbNo" ma:index="21" nillable="true" ma:displayName="Gradering" ma:default="Åpen" ma:internalName="CorpDoc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SiteInstituteEnUs" ma:index="22" nillable="true" ma:displayName="InstituteEng" ma:internalName="CorpSiteInstituteEnUs">
      <xsd:simpleType>
        <xsd:restriction base="dms:Text">
          <xsd:maxLength value="255"/>
        </xsd:restriction>
      </xsd:simpleType>
    </xsd:element>
    <xsd:element name="CorpSiteInstitutePhone" ma:index="23" nillable="true" ma:displayName="Phone Instutute" ma:internalName="CorpSiteInstitutePhone">
      <xsd:simpleType>
        <xsd:restriction base="dms:Text">
          <xsd:maxLength value="255"/>
        </xsd:restriction>
      </xsd:simpleType>
    </xsd:element>
    <xsd:element name="CorpSiteDocLanguage" ma:index="24" nillable="true" ma:displayName="Language" ma:internalName="CorpSiteDocLanguage">
      <xsd:simpleType>
        <xsd:restriction base="dms:Text">
          <xsd:maxLength value="255"/>
        </xsd:restriction>
      </xsd:simpleType>
    </xsd:element>
    <xsd:element name="CorpDocInstitute" ma:index="25" nillable="true" ma:displayName="Institute" ma:internalName="CorpDocInstitute">
      <xsd:simpleType>
        <xsd:restriction base="dms:Text">
          <xsd:maxLength value="255"/>
        </xsd:restriction>
      </xsd:simpleType>
    </xsd:element>
    <xsd:element name="CorpDocVersion" ma:index="26" nillable="true" ma:displayName="Version" ma:internalName="CorpDocVersion">
      <xsd:simpleType>
        <xsd:restriction base="dms:Text">
          <xsd:maxLength value="255"/>
        </xsd:restriction>
      </xsd:simpleType>
    </xsd:element>
    <xsd:element name="CorpSiteDocumentAuthor" ma:index="27" nillable="true" ma:displayName="Document Author" ma:hidden="true" ma:internalName="CorpSiteDocument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QA" ma:index="32" nillable="true" ma:displayName="QA" ma:list="UserInfo" ma:SharePointGroup="0" ma:internalName="CorpSiteProjectQ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Owner" ma:index="33" nillable="true" ma:displayName="Project Owner" ma:list="UserInfo" ma:SharePointGroup="0" ma:internalName="CorpSiteProjec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Leader" ma:index="34" nillable="true" ma:displayName="Project Leader" ma:list="UserInfo" ma:SharePointGroup="0" ma:internalName="CorpSiteProjectLead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Status" ma:index="36" nillable="true" ma:displayName="Archive Status" ma:internalName="ArchiveStatus">
      <xsd:simpleType>
        <xsd:restriction base="dms:Text">
          <xsd:maxLength value="255"/>
        </xsd:restriction>
      </xsd:simpleType>
    </xsd:element>
    <xsd:element name="CorpWorkflowFeedback" ma:index="37" nillable="true" ma:displayName="Reviewal Status" ma:internalName="CorpWorkflowFeedback">
      <xsd:simpleType>
        <xsd:restriction base="dms:Text">
          <xsd:maxLength value="255"/>
        </xsd:restriction>
      </xsd:simpleType>
    </xsd:element>
    <xsd:element name="CorpSiteProjectNumber" ma:index="39" nillable="true" ma:displayName="Project Number" ma:default="" ma:internalName="CorpSiteProjectNumber">
      <xsd:simpleType>
        <xsd:restriction base="dms:Text">
          <xsd:maxLength value="255"/>
        </xsd:restriction>
      </xsd:simpleType>
    </xsd:element>
    <xsd:element name="CorpSiteProjectName" ma:index="40" nillable="true" ma:displayName="Project Name" ma:internalName="CorpSiteProjectName">
      <xsd:simpleType>
        <xsd:restriction base="dms:Text">
          <xsd:maxLength value="255"/>
        </xsd:restriction>
      </xsd:simpleType>
    </xsd:element>
    <xsd:element name="CorpWorkflowApproval" ma:index="59" nillable="true" ma:displayName="Approval Status" ma:internalName="CorpWorkflowApproval">
      <xsd:simpleType>
        <xsd:restriction base="dms:Text">
          <xsd:maxLength value="255"/>
        </xsd:restriction>
      </xsd:simpleType>
    </xsd:element>
    <xsd:element name="CorpDocumentDate" ma:index="60" nillable="true" ma:displayName="Dokumentdato" ma:internalName="CorpDocumentDat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a0c5c5-7e56-42de-b0e7-a4e1f6d603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4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4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7" nillable="true" ma:displayName="Tags" ma:internalName="MediaServiceAutoTags" ma:readOnly="true">
      <xsd:simpleType>
        <xsd:restriction base="dms:Text"/>
      </xsd:simpleType>
    </xsd:element>
    <xsd:element name="MediaServiceOCR" ma:index="4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54" nillable="true" ma:taxonomy="true" ma:internalName="lcf76f155ced4ddcb4097134ff3c332f" ma:taxonomyFieldName="MediaServiceImageTags" ma:displayName="Bildemerkelapper" ma:readOnly="false" ma:fieldId="{5cf76f15-5ced-4ddc-b409-7134ff3c332f}" ma:taxonomyMulti="true" ma:sspId="322a372c-f9c2-4fd8-9939-aea158435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5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5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5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d68e7-3aed-405b-8ea4-7d85968b9974" elementFormDefault="qualified">
    <xsd:import namespace="http://schemas.microsoft.com/office/2006/documentManagement/types"/>
    <xsd:import namespace="http://schemas.microsoft.com/office/infopath/2007/PartnerControls"/>
    <xsd:element name="SharedWithUsers" ma:index="5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52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55" nillable="true" ma:displayName="Taxonomy Catch All Column" ma:hidden="true" ma:list="{1c6cceff-e09c-4d6b-87d4-1eb21f240f7b}" ma:internalName="TaxCatchAll" ma:showField="CatchAllData" ma:web="e17d68e7-3aed-405b-8ea4-7d85968b99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8" ma:displayName="Innholdstype"/>
        <xsd:element ref="dc:title" minOccurs="0" maxOccurs="1" ma:index="1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C5171B-1060-42CB-9782-65684B412A21}">
  <ds:schemaRefs>
    <ds:schemaRef ds:uri="http://schemas.microsoft.com/office/infopath/2007/PartnerControls"/>
    <ds:schemaRef ds:uri="http://purl.org/dc/terms/"/>
    <ds:schemaRef ds:uri="8bbd4995-53b7-43e2-b62f-10947586ac31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3ba0c5c5-7e56-42de-b0e7-a4e1f6d603bb"/>
    <ds:schemaRef ds:uri="e17d68e7-3aed-405b-8ea4-7d85968b9974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19E08CE-0AAF-4B1E-A66A-7DC239D933D6}"/>
</file>

<file path=customXml/itemProps3.xml><?xml version="1.0" encoding="utf-8"?>
<ds:datastoreItem xmlns:ds="http://schemas.openxmlformats.org/officeDocument/2006/customXml" ds:itemID="{ED3593F8-BB7E-4334-A336-9BBD1F441E6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e68ff4-e554-434b-b800-e36c930c6276}" enabled="1" method="Standard" siteId="{e1f00f39-6041-45b0-b309-e0210d8b32a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2631</TotalTime>
  <Words>1397</Words>
  <Application>Microsoft Office PowerPoint</Application>
  <PresentationFormat>Laajakuva</PresentationFormat>
  <Paragraphs>140</Paragraphs>
  <Slides>16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16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Wingdings</vt:lpstr>
      <vt:lpstr>Office Theme</vt:lpstr>
      <vt:lpstr>SINTEF Lys</vt:lpstr>
      <vt:lpstr>1_SINTEF Lys</vt:lpstr>
      <vt:lpstr>Survey on Care Integration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Ragnhild Halvorsrud</dc:creator>
  <cp:lastModifiedBy>Vesinurm Märt</cp:lastModifiedBy>
  <cp:revision>4</cp:revision>
  <cp:lastPrinted>2025-03-11T14:07:34Z</cp:lastPrinted>
  <dcterms:created xsi:type="dcterms:W3CDTF">2023-10-26T12:36:45Z</dcterms:created>
  <dcterms:modified xsi:type="dcterms:W3CDTF">2025-10-02T18:05:17Z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0x01010031B82B69D2361148B4D8F7EC156802130800760C9E1DDD1489429E1D84225F39AF65</vt:lpwstr>
  </property>
  <property fmtid="{D5CDD505-2E9C-101B-9397-08002B2CF9AE}" pid="3" name="MediaServiceImageTags">
    <vt:lpwstr/>
  </property>
</Properties>
</file>