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1"/>
  </p:notesMasterIdLst>
  <p:sldIdLst>
    <p:sldId id="3990" r:id="rId7"/>
    <p:sldId id="3989" r:id="rId8"/>
    <p:sldId id="3975" r:id="rId9"/>
    <p:sldId id="3993" r:id="rId10"/>
    <p:sldId id="3998" r:id="rId11"/>
    <p:sldId id="4010" r:id="rId12"/>
    <p:sldId id="3980" r:id="rId13"/>
    <p:sldId id="4000" r:id="rId14"/>
    <p:sldId id="4011" r:id="rId15"/>
    <p:sldId id="4015" r:id="rId16"/>
    <p:sldId id="4013" r:id="rId17"/>
    <p:sldId id="4017" r:id="rId18"/>
    <p:sldId id="4016" r:id="rId19"/>
    <p:sldId id="4005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3A0C6F-50E0-4753-9110-0BFDEA240C45}" v="1" dt="2025-09-24T06:39:05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2" autoAdjust="0"/>
    <p:restoredTop sz="94660"/>
  </p:normalViewPr>
  <p:slideViewPr>
    <p:cSldViewPr snapToGrid="0">
      <p:cViewPr>
        <p:scale>
          <a:sx n="66" d="100"/>
          <a:sy n="66" d="100"/>
        </p:scale>
        <p:origin x="2244" y="930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røndahl Larsen" userId="d603ec3f-13ff-4bd3-8eb6-83feeb9fc8d3" providerId="ADAL" clId="{0E156530-AE4C-2744-A88C-539C05A6921B}"/>
    <pc:docChg chg="undo custSel modSld">
      <pc:chgData name="Anna Grøndahl Larsen" userId="d603ec3f-13ff-4bd3-8eb6-83feeb9fc8d3" providerId="ADAL" clId="{0E156530-AE4C-2744-A88C-539C05A6921B}" dt="2025-07-01T11:12:30.704" v="1579" actId="20577"/>
      <pc:docMkLst>
        <pc:docMk/>
      </pc:docMkLst>
      <pc:sldChg chg="modSp mod">
        <pc:chgData name="Anna Grøndahl Larsen" userId="d603ec3f-13ff-4bd3-8eb6-83feeb9fc8d3" providerId="ADAL" clId="{0E156530-AE4C-2744-A88C-539C05A6921B}" dt="2025-07-01T09:56:26.790" v="589" actId="20577"/>
        <pc:sldMkLst>
          <pc:docMk/>
          <pc:sldMk cId="3354769652" sldId="3948"/>
        </pc:sldMkLst>
      </pc:sldChg>
      <pc:sldChg chg="addSp delSp modSp mod">
        <pc:chgData name="Anna Grøndahl Larsen" userId="d603ec3f-13ff-4bd3-8eb6-83feeb9fc8d3" providerId="ADAL" clId="{0E156530-AE4C-2744-A88C-539C05A6921B}" dt="2025-07-01T09:53:37.721" v="576" actId="14100"/>
        <pc:sldMkLst>
          <pc:docMk/>
          <pc:sldMk cId="1255127061" sldId="3949"/>
        </pc:sldMkLst>
      </pc:sldChg>
      <pc:sldChg chg="addSp delSp modSp mod">
        <pc:chgData name="Anna Grøndahl Larsen" userId="d603ec3f-13ff-4bd3-8eb6-83feeb9fc8d3" providerId="ADAL" clId="{0E156530-AE4C-2744-A88C-539C05A6921B}" dt="2025-07-01T11:12:30.704" v="1579" actId="20577"/>
        <pc:sldMkLst>
          <pc:docMk/>
          <pc:sldMk cId="2558603074" sldId="3952"/>
        </pc:sldMkLst>
      </pc:sldChg>
      <pc:sldChg chg="addSp delSp modSp mod">
        <pc:chgData name="Anna Grøndahl Larsen" userId="d603ec3f-13ff-4bd3-8eb6-83feeb9fc8d3" providerId="ADAL" clId="{0E156530-AE4C-2744-A88C-539C05A6921B}" dt="2025-07-01T11:01:33.087" v="1222" actId="20577"/>
        <pc:sldMkLst>
          <pc:docMk/>
          <pc:sldMk cId="2300802689" sldId="3955"/>
        </pc:sldMkLst>
      </pc:sldChg>
      <pc:sldChg chg="modSp mod">
        <pc:chgData name="Anna Grøndahl Larsen" userId="d603ec3f-13ff-4bd3-8eb6-83feeb9fc8d3" providerId="ADAL" clId="{0E156530-AE4C-2744-A88C-539C05A6921B}" dt="2025-07-01T11:02:16.038" v="1236" actId="14100"/>
        <pc:sldMkLst>
          <pc:docMk/>
          <pc:sldMk cId="2701821834" sldId="3957"/>
        </pc:sldMkLst>
      </pc:sldChg>
      <pc:sldChg chg="modSp mod">
        <pc:chgData name="Anna Grøndahl Larsen" userId="d603ec3f-13ff-4bd3-8eb6-83feeb9fc8d3" providerId="ADAL" clId="{0E156530-AE4C-2744-A88C-539C05A6921B}" dt="2025-07-01T11:11:52.600" v="1578" actId="20577"/>
        <pc:sldMkLst>
          <pc:docMk/>
          <pc:sldMk cId="1089275576" sldId="3959"/>
        </pc:sldMkLst>
      </pc:sldChg>
      <pc:sldChg chg="modSp mod">
        <pc:chgData name="Anna Grøndahl Larsen" userId="d603ec3f-13ff-4bd3-8eb6-83feeb9fc8d3" providerId="ADAL" clId="{0E156530-AE4C-2744-A88C-539C05A6921B}" dt="2025-07-01T11:02:10.758" v="1234" actId="1076"/>
        <pc:sldMkLst>
          <pc:docMk/>
          <pc:sldMk cId="2124165618" sldId="3960"/>
        </pc:sldMkLst>
      </pc:sldChg>
      <pc:sldChg chg="modSp mod">
        <pc:chgData name="Anna Grøndahl Larsen" userId="d603ec3f-13ff-4bd3-8eb6-83feeb9fc8d3" providerId="ADAL" clId="{0E156530-AE4C-2744-A88C-539C05A6921B}" dt="2025-07-01T11:02:08.623" v="1233" actId="1076"/>
        <pc:sldMkLst>
          <pc:docMk/>
          <pc:sldMk cId="3659598420" sldId="3961"/>
        </pc:sldMkLst>
      </pc:sldChg>
      <pc:sldChg chg="modSp mod">
        <pc:chgData name="Anna Grøndahl Larsen" userId="d603ec3f-13ff-4bd3-8eb6-83feeb9fc8d3" providerId="ADAL" clId="{0E156530-AE4C-2744-A88C-539C05A6921B}" dt="2025-07-01T11:02:22.413" v="1238" actId="14100"/>
        <pc:sldMkLst>
          <pc:docMk/>
          <pc:sldMk cId="3251598584" sldId="3962"/>
        </pc:sldMkLst>
      </pc:sldChg>
      <pc:sldChg chg="modSp mod">
        <pc:chgData name="Anna Grøndahl Larsen" userId="d603ec3f-13ff-4bd3-8eb6-83feeb9fc8d3" providerId="ADAL" clId="{0E156530-AE4C-2744-A88C-539C05A6921B}" dt="2025-07-01T10:51:00.484" v="933" actId="27636"/>
        <pc:sldMkLst>
          <pc:docMk/>
          <pc:sldMk cId="497772767" sldId="3963"/>
        </pc:sldMkLst>
      </pc:sldChg>
    </pc:docChg>
  </pc:docChgLst>
  <pc:docChgLst>
    <pc:chgData name="Ingrid Konstanse Ledel Solem" userId="66ad7aca-0161-4161-8383-0a463eac2490" providerId="ADAL" clId="{34D08D38-1C26-4DD1-9FE2-F6671378495D}"/>
    <pc:docChg chg="undo custSel addSld delSld modSld sldOrd">
      <pc:chgData name="Ingrid Konstanse Ledel Solem" userId="66ad7aca-0161-4161-8383-0a463eac2490" providerId="ADAL" clId="{34D08D38-1C26-4DD1-9FE2-F6671378495D}" dt="2025-07-04T16:04:45.270" v="3212" actId="20577"/>
      <pc:docMkLst>
        <pc:docMk/>
      </pc:docMkLst>
      <pc:sldChg chg="modSp mod">
        <pc:chgData name="Ingrid Konstanse Ledel Solem" userId="66ad7aca-0161-4161-8383-0a463eac2490" providerId="ADAL" clId="{34D08D38-1C26-4DD1-9FE2-F6671378495D}" dt="2025-07-04T16:03:17.041" v="3170" actId="20577"/>
        <pc:sldMkLst>
          <pc:docMk/>
          <pc:sldMk cId="3354769652" sldId="3948"/>
        </pc:sldMkLst>
      </pc:sldChg>
      <pc:sldChg chg="del">
        <pc:chgData name="Ingrid Konstanse Ledel Solem" userId="66ad7aca-0161-4161-8383-0a463eac2490" providerId="ADAL" clId="{34D08D38-1C26-4DD1-9FE2-F6671378495D}" dt="2025-07-04T07:20:40.694" v="311" actId="47"/>
        <pc:sldMkLst>
          <pc:docMk/>
          <pc:sldMk cId="4145793950" sldId="3950"/>
        </pc:sldMkLst>
      </pc:sldChg>
      <pc:sldChg chg="del">
        <pc:chgData name="Ingrid Konstanse Ledel Solem" userId="66ad7aca-0161-4161-8383-0a463eac2490" providerId="ADAL" clId="{34D08D38-1C26-4DD1-9FE2-F6671378495D}" dt="2025-07-04T07:20:56.723" v="315" actId="47"/>
        <pc:sldMkLst>
          <pc:docMk/>
          <pc:sldMk cId="2701821834" sldId="3957"/>
        </pc:sldMkLst>
      </pc:sldChg>
      <pc:sldChg chg="addSp modSp mod">
        <pc:chgData name="Ingrid Konstanse Ledel Solem" userId="66ad7aca-0161-4161-8383-0a463eac2490" providerId="ADAL" clId="{34D08D38-1C26-4DD1-9FE2-F6671378495D}" dt="2025-07-04T16:02:50.812" v="3164" actId="255"/>
        <pc:sldMkLst>
          <pc:docMk/>
          <pc:sldMk cId="1089275576" sldId="3959"/>
        </pc:sldMkLst>
      </pc:sldChg>
      <pc:sldChg chg="del">
        <pc:chgData name="Ingrid Konstanse Ledel Solem" userId="66ad7aca-0161-4161-8383-0a463eac2490" providerId="ADAL" clId="{34D08D38-1C26-4DD1-9FE2-F6671378495D}" dt="2025-07-04T07:20:56.157" v="314" actId="47"/>
        <pc:sldMkLst>
          <pc:docMk/>
          <pc:sldMk cId="2124165618" sldId="3960"/>
        </pc:sldMkLst>
      </pc:sldChg>
      <pc:sldChg chg="del">
        <pc:chgData name="Ingrid Konstanse Ledel Solem" userId="66ad7aca-0161-4161-8383-0a463eac2490" providerId="ADAL" clId="{34D08D38-1C26-4DD1-9FE2-F6671378495D}" dt="2025-07-04T07:20:57.243" v="316" actId="47"/>
        <pc:sldMkLst>
          <pc:docMk/>
          <pc:sldMk cId="3659598420" sldId="3961"/>
        </pc:sldMkLst>
      </pc:sldChg>
      <pc:sldChg chg="del">
        <pc:chgData name="Ingrid Konstanse Ledel Solem" userId="66ad7aca-0161-4161-8383-0a463eac2490" providerId="ADAL" clId="{34D08D38-1C26-4DD1-9FE2-F6671378495D}" dt="2025-07-04T07:20:58.408" v="317" actId="47"/>
        <pc:sldMkLst>
          <pc:docMk/>
          <pc:sldMk cId="3251598584" sldId="3962"/>
        </pc:sldMkLst>
      </pc:sldChg>
      <pc:sldChg chg="addSp delSp modSp mod ord">
        <pc:chgData name="Ingrid Konstanse Ledel Solem" userId="66ad7aca-0161-4161-8383-0a463eac2490" providerId="ADAL" clId="{34D08D38-1C26-4DD1-9FE2-F6671378495D}" dt="2025-07-04T15:59:43.061" v="3081" actId="255"/>
        <pc:sldMkLst>
          <pc:docMk/>
          <pc:sldMk cId="497772767" sldId="3963"/>
        </pc:sldMkLst>
      </pc:sldChg>
      <pc:sldChg chg="del">
        <pc:chgData name="Ingrid Konstanse Ledel Solem" userId="66ad7aca-0161-4161-8383-0a463eac2490" providerId="ADAL" clId="{34D08D38-1C26-4DD1-9FE2-F6671378495D}" dt="2025-07-04T07:20:39.671" v="310" actId="47"/>
        <pc:sldMkLst>
          <pc:docMk/>
          <pc:sldMk cId="1311071341" sldId="3964"/>
        </pc:sldMkLst>
      </pc:sldChg>
      <pc:sldChg chg="modSp mod">
        <pc:chgData name="Ingrid Konstanse Ledel Solem" userId="66ad7aca-0161-4161-8383-0a463eac2490" providerId="ADAL" clId="{34D08D38-1C26-4DD1-9FE2-F6671378495D}" dt="2025-07-04T13:07:23.170" v="2347" actId="20578"/>
        <pc:sldMkLst>
          <pc:docMk/>
          <pc:sldMk cId="3291636618" sldId="3966"/>
        </pc:sldMkLst>
      </pc:sldChg>
      <pc:sldChg chg="del">
        <pc:chgData name="Ingrid Konstanse Ledel Solem" userId="66ad7aca-0161-4161-8383-0a463eac2490" providerId="ADAL" clId="{34D08D38-1C26-4DD1-9FE2-F6671378495D}" dt="2025-07-04T07:20:39.070" v="309" actId="47"/>
        <pc:sldMkLst>
          <pc:docMk/>
          <pc:sldMk cId="3532235806" sldId="3968"/>
        </pc:sldMkLst>
      </pc:sldChg>
      <pc:sldChg chg="del">
        <pc:chgData name="Ingrid Konstanse Ledel Solem" userId="66ad7aca-0161-4161-8383-0a463eac2490" providerId="ADAL" clId="{34D08D38-1C26-4DD1-9FE2-F6671378495D}" dt="2025-07-04T07:20:38.116" v="307" actId="47"/>
        <pc:sldMkLst>
          <pc:docMk/>
          <pc:sldMk cId="2501992659" sldId="3969"/>
        </pc:sldMkLst>
      </pc:sldChg>
      <pc:sldChg chg="del">
        <pc:chgData name="Ingrid Konstanse Ledel Solem" userId="66ad7aca-0161-4161-8383-0a463eac2490" providerId="ADAL" clId="{34D08D38-1C26-4DD1-9FE2-F6671378495D}" dt="2025-07-04T07:20:36.466" v="304" actId="47"/>
        <pc:sldMkLst>
          <pc:docMk/>
          <pc:sldMk cId="3038358348" sldId="3970"/>
        </pc:sldMkLst>
      </pc:sldChg>
      <pc:sldChg chg="addSp modSp mod ord">
        <pc:chgData name="Ingrid Konstanse Ledel Solem" userId="66ad7aca-0161-4161-8383-0a463eac2490" providerId="ADAL" clId="{34D08D38-1C26-4DD1-9FE2-F6671378495D}" dt="2025-07-04T16:00:20.392" v="3085" actId="255"/>
        <pc:sldMkLst>
          <pc:docMk/>
          <pc:sldMk cId="2746174360" sldId="3971"/>
        </pc:sldMkLst>
      </pc:sldChg>
      <pc:sldChg chg="del">
        <pc:chgData name="Ingrid Konstanse Ledel Solem" userId="66ad7aca-0161-4161-8383-0a463eac2490" providerId="ADAL" clId="{34D08D38-1C26-4DD1-9FE2-F6671378495D}" dt="2025-07-04T07:20:37.483" v="306" actId="47"/>
        <pc:sldMkLst>
          <pc:docMk/>
          <pc:sldMk cId="3968963907" sldId="3972"/>
        </pc:sldMkLst>
      </pc:sldChg>
      <pc:sldChg chg="addSp modSp add del mod ord">
        <pc:chgData name="Ingrid Konstanse Ledel Solem" userId="66ad7aca-0161-4161-8383-0a463eac2490" providerId="ADAL" clId="{34D08D38-1C26-4DD1-9FE2-F6671378495D}" dt="2025-07-04T14:46:29.972" v="3020" actId="47"/>
        <pc:sldMkLst>
          <pc:docMk/>
          <pc:sldMk cId="2210142791" sldId="3973"/>
        </pc:sldMkLst>
      </pc:sldChg>
      <pc:sldChg chg="del">
        <pc:chgData name="Ingrid Konstanse Ledel Solem" userId="66ad7aca-0161-4161-8383-0a463eac2490" providerId="ADAL" clId="{34D08D38-1C26-4DD1-9FE2-F6671378495D}" dt="2025-07-04T07:20:37.010" v="305" actId="47"/>
        <pc:sldMkLst>
          <pc:docMk/>
          <pc:sldMk cId="4079832063" sldId="3974"/>
        </pc:sldMkLst>
      </pc:sldChg>
      <pc:sldChg chg="addSp modSp mod">
        <pc:chgData name="Ingrid Konstanse Ledel Solem" userId="66ad7aca-0161-4161-8383-0a463eac2490" providerId="ADAL" clId="{34D08D38-1C26-4DD1-9FE2-F6671378495D}" dt="2025-07-04T14:46:27.457" v="3019" actId="207"/>
        <pc:sldMkLst>
          <pc:docMk/>
          <pc:sldMk cId="4160614722" sldId="3975"/>
        </pc:sldMkLst>
      </pc:sldChg>
      <pc:sldChg chg="del">
        <pc:chgData name="Ingrid Konstanse Ledel Solem" userId="66ad7aca-0161-4161-8383-0a463eac2490" providerId="ADAL" clId="{34D08D38-1C26-4DD1-9FE2-F6671378495D}" dt="2025-07-04T07:20:38.576" v="308" actId="47"/>
        <pc:sldMkLst>
          <pc:docMk/>
          <pc:sldMk cId="3228151890" sldId="3976"/>
        </pc:sldMkLst>
      </pc:sldChg>
      <pc:sldChg chg="del">
        <pc:chgData name="Ingrid Konstanse Ledel Solem" userId="66ad7aca-0161-4161-8383-0a463eac2490" providerId="ADAL" clId="{34D08D38-1C26-4DD1-9FE2-F6671378495D}" dt="2025-07-04T07:20:49.351" v="312" actId="47"/>
        <pc:sldMkLst>
          <pc:docMk/>
          <pc:sldMk cId="3423984569" sldId="3977"/>
        </pc:sldMkLst>
      </pc:sldChg>
      <pc:sldChg chg="del">
        <pc:chgData name="Ingrid Konstanse Ledel Solem" userId="66ad7aca-0161-4161-8383-0a463eac2490" providerId="ADAL" clId="{34D08D38-1C26-4DD1-9FE2-F6671378495D}" dt="2025-07-04T07:20:51.248" v="313" actId="47"/>
        <pc:sldMkLst>
          <pc:docMk/>
          <pc:sldMk cId="2237313695" sldId="3979"/>
        </pc:sldMkLst>
      </pc:sldChg>
      <pc:sldChg chg="modSp mod">
        <pc:chgData name="Ingrid Konstanse Ledel Solem" userId="66ad7aca-0161-4161-8383-0a463eac2490" providerId="ADAL" clId="{34D08D38-1C26-4DD1-9FE2-F6671378495D}" dt="2025-07-04T14:46:43.395" v="3023" actId="207"/>
        <pc:sldMkLst>
          <pc:docMk/>
          <pc:sldMk cId="4192614803" sldId="3980"/>
        </pc:sldMkLst>
      </pc:sldChg>
      <pc:sldChg chg="addSp delSp modSp mod">
        <pc:chgData name="Ingrid Konstanse Ledel Solem" userId="66ad7aca-0161-4161-8383-0a463eac2490" providerId="ADAL" clId="{34D08D38-1C26-4DD1-9FE2-F6671378495D}" dt="2025-07-04T14:47:11.012" v="3029" actId="207"/>
        <pc:sldMkLst>
          <pc:docMk/>
          <pc:sldMk cId="593969559" sldId="3981"/>
        </pc:sldMkLst>
      </pc:sldChg>
      <pc:sldChg chg="addSp delSp modSp add mod ord">
        <pc:chgData name="Ingrid Konstanse Ledel Solem" userId="66ad7aca-0161-4161-8383-0a463eac2490" providerId="ADAL" clId="{34D08D38-1C26-4DD1-9FE2-F6671378495D}" dt="2025-07-04T16:02:28.369" v="3160" actId="255"/>
        <pc:sldMkLst>
          <pc:docMk/>
          <pc:sldMk cId="2878569485" sldId="3982"/>
        </pc:sldMkLst>
      </pc:sldChg>
      <pc:sldChg chg="addSp delSp modSp add mod">
        <pc:chgData name="Ingrid Konstanse Ledel Solem" userId="66ad7aca-0161-4161-8383-0a463eac2490" providerId="ADAL" clId="{34D08D38-1C26-4DD1-9FE2-F6671378495D}" dt="2025-07-04T16:03:00.675" v="3168" actId="14100"/>
        <pc:sldMkLst>
          <pc:docMk/>
          <pc:sldMk cId="1145555693" sldId="3983"/>
        </pc:sldMkLst>
      </pc:sldChg>
      <pc:sldChg chg="addSp delSp modSp add mod ord">
        <pc:chgData name="Ingrid Konstanse Ledel Solem" userId="66ad7aca-0161-4161-8383-0a463eac2490" providerId="ADAL" clId="{34D08D38-1C26-4DD1-9FE2-F6671378495D}" dt="2025-07-04T16:04:17.333" v="3193" actId="20577"/>
        <pc:sldMkLst>
          <pc:docMk/>
          <pc:sldMk cId="3995301133" sldId="3984"/>
        </pc:sldMkLst>
      </pc:sldChg>
      <pc:sldChg chg="addSp modSp add mod">
        <pc:chgData name="Ingrid Konstanse Ledel Solem" userId="66ad7aca-0161-4161-8383-0a463eac2490" providerId="ADAL" clId="{34D08D38-1C26-4DD1-9FE2-F6671378495D}" dt="2025-07-04T16:01:29.057" v="3122" actId="255"/>
        <pc:sldMkLst>
          <pc:docMk/>
          <pc:sldMk cId="2891973355" sldId="3985"/>
        </pc:sldMkLst>
      </pc:sldChg>
      <pc:sldChg chg="addSp modSp add mod">
        <pc:chgData name="Ingrid Konstanse Ledel Solem" userId="66ad7aca-0161-4161-8383-0a463eac2490" providerId="ADAL" clId="{34D08D38-1C26-4DD1-9FE2-F6671378495D}" dt="2025-07-04T16:01:52.072" v="3141" actId="14100"/>
        <pc:sldMkLst>
          <pc:docMk/>
          <pc:sldMk cId="505555836" sldId="3986"/>
        </pc:sldMkLst>
      </pc:sldChg>
      <pc:sldChg chg="modSp add mod">
        <pc:chgData name="Ingrid Konstanse Ledel Solem" userId="66ad7aca-0161-4161-8383-0a463eac2490" providerId="ADAL" clId="{34D08D38-1C26-4DD1-9FE2-F6671378495D}" dt="2025-07-04T16:02:05.918" v="3157" actId="255"/>
        <pc:sldMkLst>
          <pc:docMk/>
          <pc:sldMk cId="2845725124" sldId="3987"/>
        </pc:sldMkLst>
      </pc:sldChg>
      <pc:sldChg chg="modSp add mod">
        <pc:chgData name="Ingrid Konstanse Ledel Solem" userId="66ad7aca-0161-4161-8383-0a463eac2490" providerId="ADAL" clId="{34D08D38-1C26-4DD1-9FE2-F6671378495D}" dt="2025-07-04T16:04:45.270" v="3212" actId="20577"/>
        <pc:sldMkLst>
          <pc:docMk/>
          <pc:sldMk cId="685690680" sldId="3988"/>
        </pc:sldMkLst>
      </pc:sldChg>
    </pc:docChg>
  </pc:docChgLst>
  <pc:docChgLst>
    <pc:chgData name="Ragnhild Halvorsrud" userId="917ea340-fd63-490f-a7db-68428d24cf32" providerId="ADAL" clId="{1479FDED-A3CA-49AF-99D6-4BBC61FD9749}"/>
    <pc:docChg chg="undo custSel addSld delSld modSld sldOrd delMainMaster">
      <pc:chgData name="Ragnhild Halvorsrud" userId="917ea340-fd63-490f-a7db-68428d24cf32" providerId="ADAL" clId="{1479FDED-A3CA-49AF-99D6-4BBC61FD9749}" dt="2025-07-02T13:18:21.349" v="2555" actId="47"/>
      <pc:docMkLst>
        <pc:docMk/>
      </pc:docMkLst>
      <pc:sldChg chg="addSp delSp add del mod setBg delDesignElem">
        <pc:chgData name="Ragnhild Halvorsrud" userId="917ea340-fd63-490f-a7db-68428d24cf32" providerId="ADAL" clId="{1479FDED-A3CA-49AF-99D6-4BBC61FD9749}" dt="2025-07-02T10:07:35.947" v="1742" actId="47"/>
        <pc:sldMkLst>
          <pc:docMk/>
          <pc:sldMk cId="1550116498" sldId="260"/>
        </pc:sldMkLst>
      </pc:sldChg>
      <pc:sldChg chg="addSp delSp modSp mod">
        <pc:chgData name="Ragnhild Halvorsrud" userId="917ea340-fd63-490f-a7db-68428d24cf32" providerId="ADAL" clId="{1479FDED-A3CA-49AF-99D6-4BBC61FD9749}" dt="2025-07-02T12:22:23.754" v="2384" actId="6549"/>
        <pc:sldMkLst>
          <pc:docMk/>
          <pc:sldMk cId="3354769652" sldId="3948"/>
        </pc:sldMkLst>
      </pc:sldChg>
      <pc:sldChg chg="addSp delSp modSp del mod setBg">
        <pc:chgData name="Ragnhild Halvorsrud" userId="917ea340-fd63-490f-a7db-68428d24cf32" providerId="ADAL" clId="{1479FDED-A3CA-49AF-99D6-4BBC61FD9749}" dt="2025-07-02T12:17:12.135" v="2346" actId="47"/>
        <pc:sldMkLst>
          <pc:docMk/>
          <pc:sldMk cId="1255127061" sldId="3949"/>
        </pc:sldMkLst>
      </pc:sldChg>
      <pc:sldChg chg="addSp delSp modSp mod">
        <pc:chgData name="Ragnhild Halvorsrud" userId="917ea340-fd63-490f-a7db-68428d24cf32" providerId="ADAL" clId="{1479FDED-A3CA-49AF-99D6-4BBC61FD9749}" dt="2025-07-02T12:19:49.003" v="2374" actId="478"/>
        <pc:sldMkLst>
          <pc:docMk/>
          <pc:sldMk cId="4145793950" sldId="3950"/>
        </pc:sldMkLst>
      </pc:sldChg>
      <pc:sldChg chg="del">
        <pc:chgData name="Ragnhild Halvorsrud" userId="917ea340-fd63-490f-a7db-68428d24cf32" providerId="ADAL" clId="{1479FDED-A3CA-49AF-99D6-4BBC61FD9749}" dt="2025-07-01T09:36:16.030" v="615" actId="47"/>
        <pc:sldMkLst>
          <pc:docMk/>
          <pc:sldMk cId="132911346" sldId="3951"/>
        </pc:sldMkLst>
      </pc:sldChg>
      <pc:sldChg chg="modSp del mod ord">
        <pc:chgData name="Ragnhild Halvorsrud" userId="917ea340-fd63-490f-a7db-68428d24cf32" providerId="ADAL" clId="{1479FDED-A3CA-49AF-99D6-4BBC61FD9749}" dt="2025-07-02T12:38:46.485" v="2491" actId="47"/>
        <pc:sldMkLst>
          <pc:docMk/>
          <pc:sldMk cId="2558603074" sldId="3952"/>
        </pc:sldMkLst>
      </pc:sldChg>
      <pc:sldChg chg="addSp delSp modSp del mod ord">
        <pc:chgData name="Ragnhild Halvorsrud" userId="917ea340-fd63-490f-a7db-68428d24cf32" providerId="ADAL" clId="{1479FDED-A3CA-49AF-99D6-4BBC61FD9749}" dt="2025-07-02T13:18:21.349" v="2555" actId="47"/>
        <pc:sldMkLst>
          <pc:docMk/>
          <pc:sldMk cId="731757028" sldId="3953"/>
        </pc:sldMkLst>
      </pc:sldChg>
      <pc:sldChg chg="modSp del mod ord">
        <pc:chgData name="Ragnhild Halvorsrud" userId="917ea340-fd63-490f-a7db-68428d24cf32" providerId="ADAL" clId="{1479FDED-A3CA-49AF-99D6-4BBC61FD9749}" dt="2025-07-02T12:34:03.870" v="2445" actId="47"/>
        <pc:sldMkLst>
          <pc:docMk/>
          <pc:sldMk cId="2300802689" sldId="3955"/>
        </pc:sldMkLst>
      </pc:sldChg>
      <pc:sldChg chg="del">
        <pc:chgData name="Ragnhild Halvorsrud" userId="917ea340-fd63-490f-a7db-68428d24cf32" providerId="ADAL" clId="{1479FDED-A3CA-49AF-99D6-4BBC61FD9749}" dt="2025-07-01T09:36:34.786" v="646" actId="47"/>
        <pc:sldMkLst>
          <pc:docMk/>
          <pc:sldMk cId="3399942048" sldId="3956"/>
        </pc:sldMkLst>
      </pc:sldChg>
      <pc:sldChg chg="delSp modSp mod ord">
        <pc:chgData name="Ragnhild Halvorsrud" userId="917ea340-fd63-490f-a7db-68428d24cf32" providerId="ADAL" clId="{1479FDED-A3CA-49AF-99D6-4BBC61FD9749}" dt="2025-07-02T12:38:58.852" v="2493"/>
        <pc:sldMkLst>
          <pc:docMk/>
          <pc:sldMk cId="2701821834" sldId="3957"/>
        </pc:sldMkLst>
      </pc:sldChg>
      <pc:sldChg chg="modSp mod ord">
        <pc:chgData name="Ragnhild Halvorsrud" userId="917ea340-fd63-490f-a7db-68428d24cf32" providerId="ADAL" clId="{1479FDED-A3CA-49AF-99D6-4BBC61FD9749}" dt="2025-07-02T13:17:04.621" v="2529"/>
        <pc:sldMkLst>
          <pc:docMk/>
          <pc:sldMk cId="1089275576" sldId="3959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2124165618" sldId="3960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3659598420" sldId="3961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3251598584" sldId="3962"/>
        </pc:sldMkLst>
      </pc:sldChg>
      <pc:sldChg chg="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497772767" sldId="3963"/>
        </pc:sldMkLst>
      </pc:sldChg>
      <pc:sldChg chg="new setBg">
        <pc:chgData name="Ragnhild Halvorsrud" userId="917ea340-fd63-490f-a7db-68428d24cf32" providerId="ADAL" clId="{1479FDED-A3CA-49AF-99D6-4BBC61FD9749}" dt="2025-07-02T10:07:24.690" v="1741"/>
        <pc:sldMkLst>
          <pc:docMk/>
          <pc:sldMk cId="1311071341" sldId="3964"/>
        </pc:sldMkLst>
      </pc:sldChg>
      <pc:sldChg chg="addSp modSp new del mod setBg">
        <pc:chgData name="Ragnhild Halvorsrud" userId="917ea340-fd63-490f-a7db-68428d24cf32" providerId="ADAL" clId="{1479FDED-A3CA-49AF-99D6-4BBC61FD9749}" dt="2025-07-02T11:15:22.715" v="2040" actId="47"/>
        <pc:sldMkLst>
          <pc:docMk/>
          <pc:sldMk cId="4147308987" sldId="3965"/>
        </pc:sldMkLst>
      </pc:sldChg>
      <pc:sldChg chg="addSp delSp modSp new mod setBg">
        <pc:chgData name="Ragnhild Halvorsrud" userId="917ea340-fd63-490f-a7db-68428d24cf32" providerId="ADAL" clId="{1479FDED-A3CA-49AF-99D6-4BBC61FD9749}" dt="2025-07-02T13:16:24.057" v="2526"/>
        <pc:sldMkLst>
          <pc:docMk/>
          <pc:sldMk cId="3291636618" sldId="3966"/>
        </pc:sldMkLst>
      </pc:sldChg>
      <pc:sldChg chg="addSp modSp add del mod ord">
        <pc:chgData name="Ragnhild Halvorsrud" userId="917ea340-fd63-490f-a7db-68428d24cf32" providerId="ADAL" clId="{1479FDED-A3CA-49AF-99D6-4BBC61FD9749}" dt="2025-07-02T12:33:27.724" v="2440" actId="47"/>
        <pc:sldMkLst>
          <pc:docMk/>
          <pc:sldMk cId="3811698920" sldId="3967"/>
        </pc:sldMkLst>
      </pc:sldChg>
      <pc:sldChg chg="add">
        <pc:chgData name="Ragnhild Halvorsrud" userId="917ea340-fd63-490f-a7db-68428d24cf32" providerId="ADAL" clId="{1479FDED-A3CA-49AF-99D6-4BBC61FD9749}" dt="2025-07-02T11:14:01.944" v="2032" actId="2890"/>
        <pc:sldMkLst>
          <pc:docMk/>
          <pc:sldMk cId="3532235806" sldId="3968"/>
        </pc:sldMkLst>
      </pc:sldChg>
      <pc:sldChg chg="new ord setBg">
        <pc:chgData name="Ragnhild Halvorsrud" userId="917ea340-fd63-490f-a7db-68428d24cf32" providerId="ADAL" clId="{1479FDED-A3CA-49AF-99D6-4BBC61FD9749}" dt="2025-07-02T11:51:14.254" v="2334"/>
        <pc:sldMkLst>
          <pc:docMk/>
          <pc:sldMk cId="2501992659" sldId="3969"/>
        </pc:sldMkLst>
      </pc:sldChg>
      <pc:sldChg chg="new setBg">
        <pc:chgData name="Ragnhild Halvorsrud" userId="917ea340-fd63-490f-a7db-68428d24cf32" providerId="ADAL" clId="{1479FDED-A3CA-49AF-99D6-4BBC61FD9749}" dt="2025-07-02T12:31:22.534" v="2420"/>
        <pc:sldMkLst>
          <pc:docMk/>
          <pc:sldMk cId="3038358348" sldId="3970"/>
        </pc:sldMkLst>
      </pc:sldChg>
      <pc:sldChg chg="addSp modSp add mod ord setBg">
        <pc:chgData name="Ragnhild Halvorsrud" userId="917ea340-fd63-490f-a7db-68428d24cf32" providerId="ADAL" clId="{1479FDED-A3CA-49AF-99D6-4BBC61FD9749}" dt="2025-07-02T12:36:07.147" v="2458" actId="108"/>
        <pc:sldMkLst>
          <pc:docMk/>
          <pc:sldMk cId="2746174360" sldId="3971"/>
        </pc:sldMkLst>
      </pc:sldChg>
      <pc:sldChg chg="add setBg">
        <pc:chgData name="Ragnhild Halvorsrud" userId="917ea340-fd63-490f-a7db-68428d24cf32" providerId="ADAL" clId="{1479FDED-A3CA-49AF-99D6-4BBC61FD9749}" dt="2025-07-02T11:51:35.171" v="2339"/>
        <pc:sldMkLst>
          <pc:docMk/>
          <pc:sldMk cId="3968963907" sldId="3972"/>
        </pc:sldMkLst>
      </pc:sldChg>
      <pc:sldChg chg="add">
        <pc:chgData name="Ragnhild Halvorsrud" userId="917ea340-fd63-490f-a7db-68428d24cf32" providerId="ADAL" clId="{1479FDED-A3CA-49AF-99D6-4BBC61FD9749}" dt="2025-07-02T12:19:42.669" v="2373" actId="2890"/>
        <pc:sldMkLst>
          <pc:docMk/>
          <pc:sldMk cId="2210142791" sldId="3973"/>
        </pc:sldMkLst>
      </pc:sldChg>
      <pc:sldChg chg="add del setBg">
        <pc:chgData name="Ragnhild Halvorsrud" userId="917ea340-fd63-490f-a7db-68428d24cf32" providerId="ADAL" clId="{1479FDED-A3CA-49AF-99D6-4BBC61FD9749}" dt="2025-07-02T12:17:08.515" v="2345" actId="47"/>
        <pc:sldMkLst>
          <pc:docMk/>
          <pc:sldMk cId="3133116734" sldId="3973"/>
        </pc:sldMkLst>
      </pc:sldChg>
      <pc:sldChg chg="delSp modSp new del mod ord modClrScheme chgLayout">
        <pc:chgData name="Ragnhild Halvorsrud" userId="917ea340-fd63-490f-a7db-68428d24cf32" providerId="ADAL" clId="{1479FDED-A3CA-49AF-99D6-4BBC61FD9749}" dt="2025-07-02T12:31:00.421" v="2418" actId="47"/>
        <pc:sldMkLst>
          <pc:docMk/>
          <pc:sldMk cId="2444742019" sldId="3974"/>
        </pc:sldMkLst>
      </pc:sldChg>
      <pc:sldChg chg="add">
        <pc:chgData name="Ragnhild Halvorsrud" userId="917ea340-fd63-490f-a7db-68428d24cf32" providerId="ADAL" clId="{1479FDED-A3CA-49AF-99D6-4BBC61FD9749}" dt="2025-07-02T12:32:14.957" v="2425" actId="2890"/>
        <pc:sldMkLst>
          <pc:docMk/>
          <pc:sldMk cId="4079832063" sldId="3974"/>
        </pc:sldMkLst>
      </pc:sldChg>
      <pc:sldChg chg="add del ord">
        <pc:chgData name="Ragnhild Halvorsrud" userId="917ea340-fd63-490f-a7db-68428d24cf32" providerId="ADAL" clId="{1479FDED-A3CA-49AF-99D6-4BBC61FD9749}" dt="2025-07-02T12:32:12.457" v="2424" actId="47"/>
        <pc:sldMkLst>
          <pc:docMk/>
          <pc:sldMk cId="160799487" sldId="3975"/>
        </pc:sldMkLst>
      </pc:sldChg>
      <pc:sldChg chg="addSp delSp modSp add mod ord setBg">
        <pc:chgData name="Ragnhild Halvorsrud" userId="917ea340-fd63-490f-a7db-68428d24cf32" providerId="ADAL" clId="{1479FDED-A3CA-49AF-99D6-4BBC61FD9749}" dt="2025-07-02T12:39:31.018" v="2497"/>
        <pc:sldMkLst>
          <pc:docMk/>
          <pc:sldMk cId="4160614722" sldId="3975"/>
        </pc:sldMkLst>
      </pc:sldChg>
      <pc:sldChg chg="add">
        <pc:chgData name="Ragnhild Halvorsrud" userId="917ea340-fd63-490f-a7db-68428d24cf32" providerId="ADAL" clId="{1479FDED-A3CA-49AF-99D6-4BBC61FD9749}" dt="2025-07-02T12:33:03.123" v="2435" actId="2890"/>
        <pc:sldMkLst>
          <pc:docMk/>
          <pc:sldMk cId="3228151890" sldId="3976"/>
        </pc:sldMkLst>
      </pc:sldChg>
      <pc:sldChg chg="add">
        <pc:chgData name="Ragnhild Halvorsrud" userId="917ea340-fd63-490f-a7db-68428d24cf32" providerId="ADAL" clId="{1479FDED-A3CA-49AF-99D6-4BBC61FD9749}" dt="2025-07-02T12:33:40.090" v="2441" actId="2890"/>
        <pc:sldMkLst>
          <pc:docMk/>
          <pc:sldMk cId="3423984569" sldId="3977"/>
        </pc:sldMkLst>
      </pc:sldChg>
      <pc:sldChg chg="addSp delSp modSp add del mod setBg">
        <pc:chgData name="Ragnhild Halvorsrud" userId="917ea340-fd63-490f-a7db-68428d24cf32" providerId="ADAL" clId="{1479FDED-A3CA-49AF-99D6-4BBC61FD9749}" dt="2025-07-02T13:16:45.992" v="2527" actId="47"/>
        <pc:sldMkLst>
          <pc:docMk/>
          <pc:sldMk cId="4142134116" sldId="3978"/>
        </pc:sldMkLst>
      </pc:sldChg>
      <pc:sldChg chg="add">
        <pc:chgData name="Ragnhild Halvorsrud" userId="917ea340-fd63-490f-a7db-68428d24cf32" providerId="ADAL" clId="{1479FDED-A3CA-49AF-99D6-4BBC61FD9749}" dt="2025-07-02T12:38:06.727" v="2464" actId="2890"/>
        <pc:sldMkLst>
          <pc:docMk/>
          <pc:sldMk cId="2237313695" sldId="3979"/>
        </pc:sldMkLst>
      </pc:sldChg>
      <pc:sldChg chg="addSp modSp add mod ord">
        <pc:chgData name="Ragnhild Halvorsrud" userId="917ea340-fd63-490f-a7db-68428d24cf32" providerId="ADAL" clId="{1479FDED-A3CA-49AF-99D6-4BBC61FD9749}" dt="2025-07-02T12:39:39.172" v="2500"/>
        <pc:sldMkLst>
          <pc:docMk/>
          <pc:sldMk cId="4192614803" sldId="3980"/>
        </pc:sldMkLst>
      </pc:sldChg>
      <pc:sldChg chg="modSp add mod ord">
        <pc:chgData name="Ragnhild Halvorsrud" userId="917ea340-fd63-490f-a7db-68428d24cf32" providerId="ADAL" clId="{1479FDED-A3CA-49AF-99D6-4BBC61FD9749}" dt="2025-07-02T13:17:54.373" v="2554" actId="5793"/>
        <pc:sldMkLst>
          <pc:docMk/>
          <pc:sldMk cId="593969559" sldId="3981"/>
        </pc:sldMkLst>
      </pc:sldChg>
      <pc:sldChg chg="add del ord">
        <pc:chgData name="Ragnhild Halvorsrud" userId="917ea340-fd63-490f-a7db-68428d24cf32" providerId="ADAL" clId="{1479FDED-A3CA-49AF-99D6-4BBC61FD9749}" dt="2025-07-02T13:17:28.428" v="2533" actId="47"/>
        <pc:sldMkLst>
          <pc:docMk/>
          <pc:sldMk cId="1610879487" sldId="3981"/>
        </pc:sldMkLst>
      </pc:sldChg>
      <pc:sldMasterChg chg="del delSldLayout">
        <pc:chgData name="Ragnhild Halvorsrud" userId="917ea340-fd63-490f-a7db-68428d24cf32" providerId="ADAL" clId="{1479FDED-A3CA-49AF-99D6-4BBC61FD9749}" dt="2025-07-02T10:07:35.947" v="1742" actId="47"/>
        <pc:sldMasterMkLst>
          <pc:docMk/>
          <pc:sldMasterMk cId="1061289530" sldId="2147483688"/>
        </pc:sldMasterMkLst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082262979" sldId="2147483689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635100128" sldId="2147483690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3511527030" sldId="2147483691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2921614009" sldId="2147483692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1405774134" sldId="2147483693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135100204" sldId="2147483694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2991720031" sldId="2147483695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59218880" sldId="2147483696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193690611" sldId="2147483697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710904962" sldId="2147483698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3539147687" sldId="2147483699"/>
          </pc:sldLayoutMkLst>
        </pc:sldLayoutChg>
      </pc:sldMasterChg>
    </pc:docChg>
  </pc:docChgLst>
  <pc:docChgLst>
    <pc:chgData name="Ragnhild Halvorsrud" userId="917ea340-fd63-490f-a7db-68428d24cf32" providerId="ADAL" clId="{6FA999E9-229C-4E9A-8ABA-655365537A19}"/>
    <pc:docChg chg="undo redo custSel addSld delSld modSld sldOrd">
      <pc:chgData name="Ragnhild Halvorsrud" userId="917ea340-fd63-490f-a7db-68428d24cf32" providerId="ADAL" clId="{6FA999E9-229C-4E9A-8ABA-655365537A19}" dt="2025-09-24T06:35:58.540" v="5753" actId="20577"/>
      <pc:docMkLst>
        <pc:docMk/>
      </pc:docMkLst>
      <pc:sldChg chg="del">
        <pc:chgData name="Ragnhild Halvorsrud" userId="917ea340-fd63-490f-a7db-68428d24cf32" providerId="ADAL" clId="{6FA999E9-229C-4E9A-8ABA-655365537A19}" dt="2025-09-17T09:04:27.300" v="508" actId="47"/>
        <pc:sldMkLst>
          <pc:docMk/>
          <pc:sldMk cId="3354769652" sldId="3948"/>
        </pc:sldMkLst>
      </pc:sldChg>
      <pc:sldChg chg="del">
        <pc:chgData name="Ragnhild Halvorsrud" userId="917ea340-fd63-490f-a7db-68428d24cf32" providerId="ADAL" clId="{6FA999E9-229C-4E9A-8ABA-655365537A19}" dt="2025-09-17T10:46:09.009" v="1659" actId="47"/>
        <pc:sldMkLst>
          <pc:docMk/>
          <pc:sldMk cId="1089275576" sldId="3959"/>
        </pc:sldMkLst>
      </pc:sldChg>
      <pc:sldChg chg="modSp del mod ord">
        <pc:chgData name="Ragnhild Halvorsrud" userId="917ea340-fd63-490f-a7db-68428d24cf32" providerId="ADAL" clId="{6FA999E9-229C-4E9A-8ABA-655365537A19}" dt="2025-09-17T09:46:06.045" v="1171" actId="47"/>
        <pc:sldMkLst>
          <pc:docMk/>
          <pc:sldMk cId="497772767" sldId="3963"/>
        </pc:sldMkLst>
      </pc:sldChg>
      <pc:sldChg chg="add del">
        <pc:chgData name="Ragnhild Halvorsrud" userId="917ea340-fd63-490f-a7db-68428d24cf32" providerId="ADAL" clId="{6FA999E9-229C-4E9A-8ABA-655365537A19}" dt="2025-09-17T07:25:42.134" v="4" actId="47"/>
        <pc:sldMkLst>
          <pc:docMk/>
          <pc:sldMk cId="3291636618" sldId="3966"/>
        </pc:sldMkLst>
      </pc:sldChg>
      <pc:sldChg chg="add del setBg">
        <pc:chgData name="Ragnhild Halvorsrud" userId="917ea340-fd63-490f-a7db-68428d24cf32" providerId="ADAL" clId="{6FA999E9-229C-4E9A-8ABA-655365537A19}" dt="2025-09-17T10:51:19.502" v="1903" actId="47"/>
        <pc:sldMkLst>
          <pc:docMk/>
          <pc:sldMk cId="2501992659" sldId="3969"/>
        </pc:sldMkLst>
      </pc:sldChg>
      <pc:sldChg chg="add del setBg">
        <pc:chgData name="Ragnhild Halvorsrud" userId="917ea340-fd63-490f-a7db-68428d24cf32" providerId="ADAL" clId="{6FA999E9-229C-4E9A-8ABA-655365537A19}" dt="2025-09-19T14:45:05.141" v="5616" actId="47"/>
        <pc:sldMkLst>
          <pc:docMk/>
          <pc:sldMk cId="3038358348" sldId="3970"/>
        </pc:sldMkLst>
      </pc:sldChg>
      <pc:sldChg chg="modSp del mod">
        <pc:chgData name="Ragnhild Halvorsrud" userId="917ea340-fd63-490f-a7db-68428d24cf32" providerId="ADAL" clId="{6FA999E9-229C-4E9A-8ABA-655365537A19}" dt="2025-09-17T09:46:45.909" v="1173" actId="47"/>
        <pc:sldMkLst>
          <pc:docMk/>
          <pc:sldMk cId="2746174360" sldId="3971"/>
        </pc:sldMkLst>
      </pc:sldChg>
      <pc:sldChg chg="add del setBg">
        <pc:chgData name="Ragnhild Halvorsrud" userId="917ea340-fd63-490f-a7db-68428d24cf32" providerId="ADAL" clId="{6FA999E9-229C-4E9A-8ABA-655365537A19}" dt="2025-09-19T14:45:09.445" v="5619" actId="47"/>
        <pc:sldMkLst>
          <pc:docMk/>
          <pc:sldMk cId="3968963907" sldId="3972"/>
        </pc:sldMkLst>
      </pc:sldChg>
      <pc:sldChg chg="add del setBg">
        <pc:chgData name="Ragnhild Halvorsrud" userId="917ea340-fd63-490f-a7db-68428d24cf32" providerId="ADAL" clId="{6FA999E9-229C-4E9A-8ABA-655365537A19}" dt="2025-09-17T09:38:28.194" v="911" actId="47"/>
        <pc:sldMkLst>
          <pc:docMk/>
          <pc:sldMk cId="4079832063" sldId="3974"/>
        </pc:sldMkLst>
      </pc:sldChg>
      <pc:sldChg chg="addSp delSp modSp mod">
        <pc:chgData name="Ragnhild Halvorsrud" userId="917ea340-fd63-490f-a7db-68428d24cf32" providerId="ADAL" clId="{6FA999E9-229C-4E9A-8ABA-655365537A19}" dt="2025-09-17T13:22:18.550" v="3831" actId="20577"/>
        <pc:sldMkLst>
          <pc:docMk/>
          <pc:sldMk cId="4160614722" sldId="3975"/>
        </pc:sldMkLst>
        <pc:spChg chg="mod">
          <ac:chgData name="Ragnhild Halvorsrud" userId="917ea340-fd63-490f-a7db-68428d24cf32" providerId="ADAL" clId="{6FA999E9-229C-4E9A-8ABA-655365537A19}" dt="2025-09-17T09:41:09.482" v="936" actId="207"/>
          <ac:spMkLst>
            <pc:docMk/>
            <pc:sldMk cId="4160614722" sldId="3975"/>
            <ac:spMk id="2" creationId="{8C35A310-7AEB-9920-B111-683A0D2BA0F9}"/>
          </ac:spMkLst>
        </pc:spChg>
        <pc:spChg chg="mod">
          <ac:chgData name="Ragnhild Halvorsrud" userId="917ea340-fd63-490f-a7db-68428d24cf32" providerId="ADAL" clId="{6FA999E9-229C-4E9A-8ABA-655365537A19}" dt="2025-09-17T13:22:18.550" v="3831" actId="20577"/>
          <ac:spMkLst>
            <pc:docMk/>
            <pc:sldMk cId="4160614722" sldId="3975"/>
            <ac:spMk id="3" creationId="{DAFC8978-0103-B48E-9016-7856628B76A3}"/>
          </ac:spMkLst>
        </pc:spChg>
      </pc:sldChg>
      <pc:sldChg chg="add del setBg">
        <pc:chgData name="Ragnhild Halvorsrud" userId="917ea340-fd63-490f-a7db-68428d24cf32" providerId="ADAL" clId="{6FA999E9-229C-4E9A-8ABA-655365537A19}" dt="2025-09-19T14:45:10.254" v="5620" actId="47"/>
        <pc:sldMkLst>
          <pc:docMk/>
          <pc:sldMk cId="3228151890" sldId="3976"/>
        </pc:sldMkLst>
      </pc:sldChg>
      <pc:sldChg chg="addSp delSp modSp mod">
        <pc:chgData name="Ragnhild Halvorsrud" userId="917ea340-fd63-490f-a7db-68428d24cf32" providerId="ADAL" clId="{6FA999E9-229C-4E9A-8ABA-655365537A19}" dt="2025-09-19T13:14:00.053" v="4175" actId="14100"/>
        <pc:sldMkLst>
          <pc:docMk/>
          <pc:sldMk cId="4192614803" sldId="3980"/>
        </pc:sldMkLst>
        <pc:spChg chg="mod">
          <ac:chgData name="Ragnhild Halvorsrud" userId="917ea340-fd63-490f-a7db-68428d24cf32" providerId="ADAL" clId="{6FA999E9-229C-4E9A-8ABA-655365537A19}" dt="2025-09-17T09:48:29.476" v="1230" actId="207"/>
          <ac:spMkLst>
            <pc:docMk/>
            <pc:sldMk cId="4192614803" sldId="3980"/>
            <ac:spMk id="2" creationId="{942F4D6C-C292-03D3-EBEF-DA37F1B9CCA2}"/>
          </ac:spMkLst>
        </pc:spChg>
        <pc:spChg chg="mod">
          <ac:chgData name="Ragnhild Halvorsrud" userId="917ea340-fd63-490f-a7db-68428d24cf32" providerId="ADAL" clId="{6FA999E9-229C-4E9A-8ABA-655365537A19}" dt="2025-09-19T13:14:00.053" v="4175" actId="14100"/>
          <ac:spMkLst>
            <pc:docMk/>
            <pc:sldMk cId="4192614803" sldId="3980"/>
            <ac:spMk id="3" creationId="{CE6BB20B-1ED3-212D-F2A5-0466D007C517}"/>
          </ac:spMkLst>
        </pc:spChg>
      </pc:sldChg>
      <pc:sldChg chg="modSp del mod">
        <pc:chgData name="Ragnhild Halvorsrud" userId="917ea340-fd63-490f-a7db-68428d24cf32" providerId="ADAL" clId="{6FA999E9-229C-4E9A-8ABA-655365537A19}" dt="2025-09-19T14:26:14.261" v="5375" actId="47"/>
        <pc:sldMkLst>
          <pc:docMk/>
          <pc:sldMk cId="593969559" sldId="3981"/>
        </pc:sldMkLst>
      </pc:sldChg>
      <pc:sldChg chg="del">
        <pc:chgData name="Ragnhild Halvorsrud" userId="917ea340-fd63-490f-a7db-68428d24cf32" providerId="ADAL" clId="{6FA999E9-229C-4E9A-8ABA-655365537A19}" dt="2025-09-17T10:45:38.539" v="1631" actId="47"/>
        <pc:sldMkLst>
          <pc:docMk/>
          <pc:sldMk cId="2878569485" sldId="3982"/>
        </pc:sldMkLst>
      </pc:sldChg>
      <pc:sldChg chg="del">
        <pc:chgData name="Ragnhild Halvorsrud" userId="917ea340-fd63-490f-a7db-68428d24cf32" providerId="ADAL" clId="{6FA999E9-229C-4E9A-8ABA-655365537A19}" dt="2025-09-17T10:51:08.687" v="1900" actId="47"/>
        <pc:sldMkLst>
          <pc:docMk/>
          <pc:sldMk cId="1145555693" sldId="3983"/>
        </pc:sldMkLst>
      </pc:sldChg>
      <pc:sldChg chg="del">
        <pc:chgData name="Ragnhild Halvorsrud" userId="917ea340-fd63-490f-a7db-68428d24cf32" providerId="ADAL" clId="{6FA999E9-229C-4E9A-8ABA-655365537A19}" dt="2025-09-17T09:49:52.609" v="1262" actId="47"/>
        <pc:sldMkLst>
          <pc:docMk/>
          <pc:sldMk cId="3995301133" sldId="3984"/>
        </pc:sldMkLst>
      </pc:sldChg>
      <pc:sldChg chg="del">
        <pc:chgData name="Ragnhild Halvorsrud" userId="917ea340-fd63-490f-a7db-68428d24cf32" providerId="ADAL" clId="{6FA999E9-229C-4E9A-8ABA-655365537A19}" dt="2025-09-17T09:56:05.198" v="1540" actId="47"/>
        <pc:sldMkLst>
          <pc:docMk/>
          <pc:sldMk cId="2891973355" sldId="3985"/>
        </pc:sldMkLst>
      </pc:sldChg>
      <pc:sldChg chg="del">
        <pc:chgData name="Ragnhild Halvorsrud" userId="917ea340-fd63-490f-a7db-68428d24cf32" providerId="ADAL" clId="{6FA999E9-229C-4E9A-8ABA-655365537A19}" dt="2025-09-17T09:56:06.044" v="1541" actId="47"/>
        <pc:sldMkLst>
          <pc:docMk/>
          <pc:sldMk cId="505555836" sldId="3986"/>
        </pc:sldMkLst>
      </pc:sldChg>
      <pc:sldChg chg="del">
        <pc:chgData name="Ragnhild Halvorsrud" userId="917ea340-fd63-490f-a7db-68428d24cf32" providerId="ADAL" clId="{6FA999E9-229C-4E9A-8ABA-655365537A19}" dt="2025-09-17T09:56:07.103" v="1542" actId="47"/>
        <pc:sldMkLst>
          <pc:docMk/>
          <pc:sldMk cId="2845725124" sldId="3987"/>
        </pc:sldMkLst>
      </pc:sldChg>
      <pc:sldChg chg="del">
        <pc:chgData name="Ragnhild Halvorsrud" userId="917ea340-fd63-490f-a7db-68428d24cf32" providerId="ADAL" clId="{6FA999E9-229C-4E9A-8ABA-655365537A19}" dt="2025-09-17T09:56:10.013" v="1543" actId="47"/>
        <pc:sldMkLst>
          <pc:docMk/>
          <pc:sldMk cId="685690680" sldId="3988"/>
        </pc:sldMkLst>
      </pc:sldChg>
      <pc:sldChg chg="add del">
        <pc:chgData name="Ragnhild Halvorsrud" userId="917ea340-fd63-490f-a7db-68428d24cf32" providerId="ADAL" clId="{6FA999E9-229C-4E9A-8ABA-655365537A19}" dt="2025-09-19T14:20:59.372" v="5340" actId="47"/>
        <pc:sldMkLst>
          <pc:docMk/>
          <pc:sldMk cId="2064476597" sldId="3988"/>
        </pc:sldMkLst>
      </pc:sldChg>
      <pc:sldChg chg="delSp modSp add mod setBg">
        <pc:chgData name="Ragnhild Halvorsrud" userId="917ea340-fd63-490f-a7db-68428d24cf32" providerId="ADAL" clId="{6FA999E9-229C-4E9A-8ABA-655365537A19}" dt="2025-09-19T14:45:43.377" v="5642" actId="20577"/>
        <pc:sldMkLst>
          <pc:docMk/>
          <pc:sldMk cId="1590024217" sldId="3989"/>
        </pc:sldMkLst>
        <pc:spChg chg="mod">
          <ac:chgData name="Ragnhild Halvorsrud" userId="917ea340-fd63-490f-a7db-68428d24cf32" providerId="ADAL" clId="{6FA999E9-229C-4E9A-8ABA-655365537A19}" dt="2025-09-19T14:45:43.377" v="5642" actId="20577"/>
          <ac:spMkLst>
            <pc:docMk/>
            <pc:sldMk cId="1590024217" sldId="3989"/>
            <ac:spMk id="12" creationId="{A3C864D5-99D8-8617-70A1-3DF66DBCEF28}"/>
          </ac:spMkLst>
        </pc:spChg>
      </pc:sldChg>
      <pc:sldChg chg="delSp modSp add mod">
        <pc:chgData name="Ragnhild Halvorsrud" userId="917ea340-fd63-490f-a7db-68428d24cf32" providerId="ADAL" clId="{6FA999E9-229C-4E9A-8ABA-655365537A19}" dt="2025-09-24T06:35:58.540" v="5753" actId="20577"/>
        <pc:sldMkLst>
          <pc:docMk/>
          <pc:sldMk cId="1074261506" sldId="3990"/>
        </pc:sldMkLst>
        <pc:spChg chg="mod">
          <ac:chgData name="Ragnhild Halvorsrud" userId="917ea340-fd63-490f-a7db-68428d24cf32" providerId="ADAL" clId="{6FA999E9-229C-4E9A-8ABA-655365537A19}" dt="2025-09-17T11:11:06.049" v="2475" actId="20577"/>
          <ac:spMkLst>
            <pc:docMk/>
            <pc:sldMk cId="1074261506" sldId="3990"/>
            <ac:spMk id="2" creationId="{C1C8D153-386D-D098-0BD5-F14273D12635}"/>
          </ac:spMkLst>
        </pc:spChg>
        <pc:spChg chg="mod">
          <ac:chgData name="Ragnhild Halvorsrud" userId="917ea340-fd63-490f-a7db-68428d24cf32" providerId="ADAL" clId="{6FA999E9-229C-4E9A-8ABA-655365537A19}" dt="2025-09-24T06:35:58.540" v="5753" actId="20577"/>
          <ac:spMkLst>
            <pc:docMk/>
            <pc:sldMk cId="1074261506" sldId="3990"/>
            <ac:spMk id="3" creationId="{FEA76CFE-5A64-516F-2FC4-A4B911AAFEF8}"/>
          </ac:spMkLst>
        </pc:spChg>
        <pc:spChg chg="mod">
          <ac:chgData name="Ragnhild Halvorsrud" userId="917ea340-fd63-490f-a7db-68428d24cf32" providerId="ADAL" clId="{6FA999E9-229C-4E9A-8ABA-655365537A19}" dt="2025-09-24T06:35:47.584" v="5751" actId="313"/>
          <ac:spMkLst>
            <pc:docMk/>
            <pc:sldMk cId="1074261506" sldId="3990"/>
            <ac:spMk id="10" creationId="{02192538-0EBA-AC7D-8EC8-E4446E014A00}"/>
          </ac:spMkLst>
        </pc:spChg>
        <pc:spChg chg="mod">
          <ac:chgData name="Ragnhild Halvorsrud" userId="917ea340-fd63-490f-a7db-68428d24cf32" providerId="ADAL" clId="{6FA999E9-229C-4E9A-8ABA-655365537A19}" dt="2025-09-17T09:07:00.716" v="573" actId="207"/>
          <ac:spMkLst>
            <pc:docMk/>
            <pc:sldMk cId="1074261506" sldId="3990"/>
            <ac:spMk id="17" creationId="{4B0D9BB1-6FBD-28DB-BBB8-BC939D447E2B}"/>
          </ac:spMkLst>
        </pc:spChg>
      </pc:sldChg>
      <pc:sldChg chg="add del">
        <pc:chgData name="Ragnhild Halvorsrud" userId="917ea340-fd63-490f-a7db-68428d24cf32" providerId="ADAL" clId="{6FA999E9-229C-4E9A-8ABA-655365537A19}" dt="2025-09-17T09:21:20.331" v="884" actId="47"/>
        <pc:sldMkLst>
          <pc:docMk/>
          <pc:sldMk cId="1019909802" sldId="3991"/>
        </pc:sldMkLst>
      </pc:sldChg>
      <pc:sldChg chg="addSp modSp add del mod ord setBg">
        <pc:chgData name="Ragnhild Halvorsrud" userId="917ea340-fd63-490f-a7db-68428d24cf32" providerId="ADAL" clId="{6FA999E9-229C-4E9A-8ABA-655365537A19}" dt="2025-09-19T16:14:02.540" v="5725" actId="5793"/>
        <pc:sldMkLst>
          <pc:docMk/>
          <pc:sldMk cId="2172529052" sldId="3991"/>
        </pc:sldMkLst>
        <pc:spChg chg="mod">
          <ac:chgData name="Ragnhild Halvorsrud" userId="917ea340-fd63-490f-a7db-68428d24cf32" providerId="ADAL" clId="{6FA999E9-229C-4E9A-8ABA-655365537A19}" dt="2025-09-19T16:14:02.540" v="5725" actId="5793"/>
          <ac:spMkLst>
            <pc:docMk/>
            <pc:sldMk cId="2172529052" sldId="3991"/>
            <ac:spMk id="2" creationId="{B9FC5AD0-F416-FF6C-75BE-A2CF52D3DF9B}"/>
          </ac:spMkLst>
        </pc:spChg>
        <pc:spChg chg="mod">
          <ac:chgData name="Ragnhild Halvorsrud" userId="917ea340-fd63-490f-a7db-68428d24cf32" providerId="ADAL" clId="{6FA999E9-229C-4E9A-8ABA-655365537A19}" dt="2025-09-19T14:38:36.630" v="5533"/>
          <ac:spMkLst>
            <pc:docMk/>
            <pc:sldMk cId="2172529052" sldId="3991"/>
            <ac:spMk id="3" creationId="{6073AB1E-5199-B6A7-3F20-44162E659F73}"/>
          </ac:spMkLst>
        </pc:spChg>
        <pc:picChg chg="add mod">
          <ac:chgData name="Ragnhild Halvorsrud" userId="917ea340-fd63-490f-a7db-68428d24cf32" providerId="ADAL" clId="{6FA999E9-229C-4E9A-8ABA-655365537A19}" dt="2025-09-19T14:36:31.240" v="5489" actId="1076"/>
          <ac:picMkLst>
            <pc:docMk/>
            <pc:sldMk cId="2172529052" sldId="3991"/>
            <ac:picMk id="5" creationId="{6DD6AA9F-8754-C3B0-AC5C-E0604C1F80E2}"/>
          </ac:picMkLst>
        </pc:picChg>
      </pc:sldChg>
      <pc:sldChg chg="add del setBg">
        <pc:chgData name="Ragnhild Halvorsrud" userId="917ea340-fd63-490f-a7db-68428d24cf32" providerId="ADAL" clId="{6FA999E9-229C-4E9A-8ABA-655365537A19}" dt="2025-09-17T09:14:38.321" v="760"/>
        <pc:sldMkLst>
          <pc:docMk/>
          <pc:sldMk cId="2757478305" sldId="3991"/>
        </pc:sldMkLst>
      </pc:sldChg>
      <pc:sldChg chg="add del">
        <pc:chgData name="Ragnhild Halvorsrud" userId="917ea340-fd63-490f-a7db-68428d24cf32" providerId="ADAL" clId="{6FA999E9-229C-4E9A-8ABA-655365537A19}" dt="2025-09-17T10:51:17.421" v="1902" actId="47"/>
        <pc:sldMkLst>
          <pc:docMk/>
          <pc:sldMk cId="3164105768" sldId="3992"/>
        </pc:sldMkLst>
      </pc:sldChg>
      <pc:sldChg chg="add del setBg">
        <pc:chgData name="Ragnhild Halvorsrud" userId="917ea340-fd63-490f-a7db-68428d24cf32" providerId="ADAL" clId="{6FA999E9-229C-4E9A-8ABA-655365537A19}" dt="2025-09-17T09:38:25.161" v="909"/>
        <pc:sldMkLst>
          <pc:docMk/>
          <pc:sldMk cId="2663468831" sldId="3993"/>
        </pc:sldMkLst>
      </pc:sldChg>
      <pc:sldChg chg="modSp add mod">
        <pc:chgData name="Ragnhild Halvorsrud" userId="917ea340-fd63-490f-a7db-68428d24cf32" providerId="ADAL" clId="{6FA999E9-229C-4E9A-8ABA-655365537A19}" dt="2025-09-17T11:28:15.084" v="3017" actId="20577"/>
        <pc:sldMkLst>
          <pc:docMk/>
          <pc:sldMk cId="3599150717" sldId="3993"/>
        </pc:sldMkLst>
        <pc:spChg chg="mod">
          <ac:chgData name="Ragnhild Halvorsrud" userId="917ea340-fd63-490f-a7db-68428d24cf32" providerId="ADAL" clId="{6FA999E9-229C-4E9A-8ABA-655365537A19}" dt="2025-09-17T11:12:47.686" v="2485" actId="20577"/>
          <ac:spMkLst>
            <pc:docMk/>
            <pc:sldMk cId="3599150717" sldId="3993"/>
            <ac:spMk id="2" creationId="{7CA15941-E5D9-49B2-F6CA-81D2EDA3B229}"/>
          </ac:spMkLst>
        </pc:spChg>
        <pc:spChg chg="mod">
          <ac:chgData name="Ragnhild Halvorsrud" userId="917ea340-fd63-490f-a7db-68428d24cf32" providerId="ADAL" clId="{6FA999E9-229C-4E9A-8ABA-655365537A19}" dt="2025-09-17T11:28:15.084" v="3017" actId="20577"/>
          <ac:spMkLst>
            <pc:docMk/>
            <pc:sldMk cId="3599150717" sldId="3993"/>
            <ac:spMk id="3" creationId="{F1AD3313-B05A-DC9F-1353-B19B15B5ECCC}"/>
          </ac:spMkLst>
        </pc:spChg>
      </pc:sldChg>
      <pc:sldChg chg="modSp add del mod">
        <pc:chgData name="Ragnhild Halvorsrud" userId="917ea340-fd63-490f-a7db-68428d24cf32" providerId="ADAL" clId="{6FA999E9-229C-4E9A-8ABA-655365537A19}" dt="2025-09-17T09:48:20.341" v="1229" actId="47"/>
        <pc:sldMkLst>
          <pc:docMk/>
          <pc:sldMk cId="1461282288" sldId="3994"/>
        </pc:sldMkLst>
      </pc:sldChg>
      <pc:sldChg chg="modSp add del mod">
        <pc:chgData name="Ragnhild Halvorsrud" userId="917ea340-fd63-490f-a7db-68428d24cf32" providerId="ADAL" clId="{6FA999E9-229C-4E9A-8ABA-655365537A19}" dt="2025-09-17T13:28:08.587" v="3890" actId="47"/>
        <pc:sldMkLst>
          <pc:docMk/>
          <pc:sldMk cId="1087437141" sldId="3995"/>
        </pc:sldMkLst>
      </pc:sldChg>
      <pc:sldChg chg="modSp add del mod">
        <pc:chgData name="Ragnhild Halvorsrud" userId="917ea340-fd63-490f-a7db-68428d24cf32" providerId="ADAL" clId="{6FA999E9-229C-4E9A-8ABA-655365537A19}" dt="2025-09-17T09:48:03.671" v="1228" actId="47"/>
        <pc:sldMkLst>
          <pc:docMk/>
          <pc:sldMk cId="1197212448" sldId="3996"/>
        </pc:sldMkLst>
      </pc:sldChg>
      <pc:sldChg chg="modSp add del mod">
        <pc:chgData name="Ragnhild Halvorsrud" userId="917ea340-fd63-490f-a7db-68428d24cf32" providerId="ADAL" clId="{6FA999E9-229C-4E9A-8ABA-655365537A19}" dt="2025-09-17T13:28:09.870" v="3891" actId="47"/>
        <pc:sldMkLst>
          <pc:docMk/>
          <pc:sldMk cId="1467552740" sldId="3997"/>
        </pc:sldMkLst>
      </pc:sldChg>
      <pc:sldChg chg="modSp add mod ord">
        <pc:chgData name="Ragnhild Halvorsrud" userId="917ea340-fd63-490f-a7db-68428d24cf32" providerId="ADAL" clId="{6FA999E9-229C-4E9A-8ABA-655365537A19}" dt="2025-09-19T13:23:38.021" v="4269" actId="20577"/>
        <pc:sldMkLst>
          <pc:docMk/>
          <pc:sldMk cId="641001922" sldId="3998"/>
        </pc:sldMkLst>
        <pc:spChg chg="mod">
          <ac:chgData name="Ragnhild Halvorsrud" userId="917ea340-fd63-490f-a7db-68428d24cf32" providerId="ADAL" clId="{6FA999E9-229C-4E9A-8ABA-655365537A19}" dt="2025-09-19T13:23:38.021" v="4269" actId="20577"/>
          <ac:spMkLst>
            <pc:docMk/>
            <pc:sldMk cId="641001922" sldId="3998"/>
            <ac:spMk id="3" creationId="{AE70CE96-D59B-D4E7-6468-A436ABD15E1C}"/>
          </ac:spMkLst>
        </pc:spChg>
      </pc:sldChg>
      <pc:sldChg chg="add del ord">
        <pc:chgData name="Ragnhild Halvorsrud" userId="917ea340-fd63-490f-a7db-68428d24cf32" providerId="ADAL" clId="{6FA999E9-229C-4E9A-8ABA-655365537A19}" dt="2025-09-17T13:28:03.670" v="3889" actId="47"/>
        <pc:sldMkLst>
          <pc:docMk/>
          <pc:sldMk cId="2289284783" sldId="3999"/>
        </pc:sldMkLst>
      </pc:sldChg>
      <pc:sldChg chg="addSp modSp add mod ord">
        <pc:chgData name="Ragnhild Halvorsrud" userId="917ea340-fd63-490f-a7db-68428d24cf32" providerId="ADAL" clId="{6FA999E9-229C-4E9A-8ABA-655365537A19}" dt="2025-09-19T13:38:47.051" v="4501" actId="14100"/>
        <pc:sldMkLst>
          <pc:docMk/>
          <pc:sldMk cId="1343225697" sldId="4000"/>
        </pc:sldMkLst>
        <pc:spChg chg="mod">
          <ac:chgData name="Ragnhild Halvorsrud" userId="917ea340-fd63-490f-a7db-68428d24cf32" providerId="ADAL" clId="{6FA999E9-229C-4E9A-8ABA-655365537A19}" dt="2025-09-17T09:49:06.438" v="1242"/>
          <ac:spMkLst>
            <pc:docMk/>
            <pc:sldMk cId="1343225697" sldId="4000"/>
            <ac:spMk id="2" creationId="{F4C51FA1-0A0F-C2EB-F5F1-25D5CC34CC62}"/>
          </ac:spMkLst>
        </pc:spChg>
        <pc:spChg chg="mod">
          <ac:chgData name="Ragnhild Halvorsrud" userId="917ea340-fd63-490f-a7db-68428d24cf32" providerId="ADAL" clId="{6FA999E9-229C-4E9A-8ABA-655365537A19}" dt="2025-09-19T13:37:19.371" v="4493" actId="14100"/>
          <ac:spMkLst>
            <pc:docMk/>
            <pc:sldMk cId="1343225697" sldId="4000"/>
            <ac:spMk id="3" creationId="{23F3ABEA-7D08-5D68-227A-91C0ECC9EA0F}"/>
          </ac:spMkLst>
        </pc:spChg>
        <pc:spChg chg="add mod">
          <ac:chgData name="Ragnhild Halvorsrud" userId="917ea340-fd63-490f-a7db-68428d24cf32" providerId="ADAL" clId="{6FA999E9-229C-4E9A-8ABA-655365537A19}" dt="2025-09-19T13:38:47.051" v="4501" actId="14100"/>
          <ac:spMkLst>
            <pc:docMk/>
            <pc:sldMk cId="1343225697" sldId="4000"/>
            <ac:spMk id="6" creationId="{63CAA0F2-F98E-B1DB-1286-4F798E0373B3}"/>
          </ac:spMkLst>
        </pc:spChg>
        <pc:picChg chg="add mod">
          <ac:chgData name="Ragnhild Halvorsrud" userId="917ea340-fd63-490f-a7db-68428d24cf32" providerId="ADAL" clId="{6FA999E9-229C-4E9A-8ABA-655365537A19}" dt="2025-09-18T12:56:57.691" v="4134" actId="1076"/>
          <ac:picMkLst>
            <pc:docMk/>
            <pc:sldMk cId="1343225697" sldId="4000"/>
            <ac:picMk id="4" creationId="{5D210CA1-E3E0-614B-E910-F63F8E531E62}"/>
          </ac:picMkLst>
        </pc:picChg>
      </pc:sldChg>
      <pc:sldChg chg="delSp modSp add del mod">
        <pc:chgData name="Ragnhild Halvorsrud" userId="917ea340-fd63-490f-a7db-68428d24cf32" providerId="ADAL" clId="{6FA999E9-229C-4E9A-8ABA-655365537A19}" dt="2025-09-19T13:38:56.062" v="4502" actId="47"/>
        <pc:sldMkLst>
          <pc:docMk/>
          <pc:sldMk cId="4242118166" sldId="4001"/>
        </pc:sldMkLst>
      </pc:sldChg>
      <pc:sldChg chg="modSp add mod">
        <pc:chgData name="Ragnhild Halvorsrud" userId="917ea340-fd63-490f-a7db-68428d24cf32" providerId="ADAL" clId="{6FA999E9-229C-4E9A-8ABA-655365537A19}" dt="2025-09-19T13:46:08.348" v="4566" actId="113"/>
        <pc:sldMkLst>
          <pc:docMk/>
          <pc:sldMk cId="1944893861" sldId="4002"/>
        </pc:sldMkLst>
        <pc:spChg chg="mod">
          <ac:chgData name="Ragnhild Halvorsrud" userId="917ea340-fd63-490f-a7db-68428d24cf32" providerId="ADAL" clId="{6FA999E9-229C-4E9A-8ABA-655365537A19}" dt="2025-09-19T13:44:15.820" v="4533" actId="6549"/>
          <ac:spMkLst>
            <pc:docMk/>
            <pc:sldMk cId="1944893861" sldId="4002"/>
            <ac:spMk id="2" creationId="{586CA1EB-22F9-D734-70BA-75CE6A3B5B30}"/>
          </ac:spMkLst>
        </pc:spChg>
        <pc:spChg chg="mod">
          <ac:chgData name="Ragnhild Halvorsrud" userId="917ea340-fd63-490f-a7db-68428d24cf32" providerId="ADAL" clId="{6FA999E9-229C-4E9A-8ABA-655365537A19}" dt="2025-09-19T13:46:08.348" v="4566" actId="113"/>
          <ac:spMkLst>
            <pc:docMk/>
            <pc:sldMk cId="1944893861" sldId="4002"/>
            <ac:spMk id="3" creationId="{0B09DF03-4C64-5382-9E27-805FE55639F3}"/>
          </ac:spMkLst>
        </pc:spChg>
      </pc:sldChg>
      <pc:sldChg chg="addSp modSp add mod">
        <pc:chgData name="Ragnhild Halvorsrud" userId="917ea340-fd63-490f-a7db-68428d24cf32" providerId="ADAL" clId="{6FA999E9-229C-4E9A-8ABA-655365537A19}" dt="2025-09-19T16:12:50.022" v="5704" actId="20577"/>
        <pc:sldMkLst>
          <pc:docMk/>
          <pc:sldMk cId="2535329910" sldId="4003"/>
        </pc:sldMkLst>
        <pc:spChg chg="mod">
          <ac:chgData name="Ragnhild Halvorsrud" userId="917ea340-fd63-490f-a7db-68428d24cf32" providerId="ADAL" clId="{6FA999E9-229C-4E9A-8ABA-655365537A19}" dt="2025-09-19T16:12:50.022" v="5704" actId="20577"/>
          <ac:spMkLst>
            <pc:docMk/>
            <pc:sldMk cId="2535329910" sldId="4003"/>
            <ac:spMk id="2" creationId="{2C5F330F-EF65-3DC9-6BAB-03A46ED00E36}"/>
          </ac:spMkLst>
        </pc:spChg>
        <pc:spChg chg="mod">
          <ac:chgData name="Ragnhild Halvorsrud" userId="917ea340-fd63-490f-a7db-68428d24cf32" providerId="ADAL" clId="{6FA999E9-229C-4E9A-8ABA-655365537A19}" dt="2025-09-19T14:37:03.243" v="5492" actId="27636"/>
          <ac:spMkLst>
            <pc:docMk/>
            <pc:sldMk cId="2535329910" sldId="4003"/>
            <ac:spMk id="3" creationId="{26635D0D-A2DB-84D9-18E7-0B6E3E66DA08}"/>
          </ac:spMkLst>
        </pc:spChg>
        <pc:spChg chg="add mod">
          <ac:chgData name="Ragnhild Halvorsrud" userId="917ea340-fd63-490f-a7db-68428d24cf32" providerId="ADAL" clId="{6FA999E9-229C-4E9A-8ABA-655365537A19}" dt="2025-09-19T14:37:11.295" v="5494" actId="1076"/>
          <ac:spMkLst>
            <pc:docMk/>
            <pc:sldMk cId="2535329910" sldId="4003"/>
            <ac:spMk id="7" creationId="{F69C2EE2-8DA0-89F7-CFA5-2467701EE981}"/>
          </ac:spMkLst>
        </pc:spChg>
      </pc:sldChg>
      <pc:sldChg chg="addSp delSp modSp add mod">
        <pc:chgData name="Ragnhild Halvorsrud" userId="917ea340-fd63-490f-a7db-68428d24cf32" providerId="ADAL" clId="{6FA999E9-229C-4E9A-8ABA-655365537A19}" dt="2025-09-19T16:14:37.993" v="5728" actId="20577"/>
        <pc:sldMkLst>
          <pc:docMk/>
          <pc:sldMk cId="1982644277" sldId="4004"/>
        </pc:sldMkLst>
        <pc:spChg chg="mod">
          <ac:chgData name="Ragnhild Halvorsrud" userId="917ea340-fd63-490f-a7db-68428d24cf32" providerId="ADAL" clId="{6FA999E9-229C-4E9A-8ABA-655365537A19}" dt="2025-09-19T16:13:34.495" v="5716" actId="20577"/>
          <ac:spMkLst>
            <pc:docMk/>
            <pc:sldMk cId="1982644277" sldId="4004"/>
            <ac:spMk id="2" creationId="{0A160D2B-AA80-35C0-B8DC-B10F68EBC26D}"/>
          </ac:spMkLst>
        </pc:spChg>
        <pc:spChg chg="mod">
          <ac:chgData name="Ragnhild Halvorsrud" userId="917ea340-fd63-490f-a7db-68428d24cf32" providerId="ADAL" clId="{6FA999E9-229C-4E9A-8ABA-655365537A19}" dt="2025-09-19T16:14:37.993" v="5728" actId="20577"/>
          <ac:spMkLst>
            <pc:docMk/>
            <pc:sldMk cId="1982644277" sldId="4004"/>
            <ac:spMk id="3" creationId="{CC3F6832-034D-F022-FA35-E3A66D8A9C19}"/>
          </ac:spMkLst>
        </pc:spChg>
        <pc:picChg chg="add mod">
          <ac:chgData name="Ragnhild Halvorsrud" userId="917ea340-fd63-490f-a7db-68428d24cf32" providerId="ADAL" clId="{6FA999E9-229C-4E9A-8ABA-655365537A19}" dt="2025-09-19T14:37:28.212" v="5498" actId="1076"/>
          <ac:picMkLst>
            <pc:docMk/>
            <pc:sldMk cId="1982644277" sldId="4004"/>
            <ac:picMk id="5" creationId="{0B81A3D8-CFE6-37FB-CA32-6F8893117067}"/>
          </ac:picMkLst>
        </pc:picChg>
      </pc:sldChg>
      <pc:sldChg chg="modSp add mod ord">
        <pc:chgData name="Ragnhild Halvorsrud" userId="917ea340-fd63-490f-a7db-68428d24cf32" providerId="ADAL" clId="{6FA999E9-229C-4E9A-8ABA-655365537A19}" dt="2025-09-19T14:31:03.968" v="5453" actId="6549"/>
        <pc:sldMkLst>
          <pc:docMk/>
          <pc:sldMk cId="3812251035" sldId="4005"/>
        </pc:sldMkLst>
        <pc:spChg chg="mod">
          <ac:chgData name="Ragnhild Halvorsrud" userId="917ea340-fd63-490f-a7db-68428d24cf32" providerId="ADAL" clId="{6FA999E9-229C-4E9A-8ABA-655365537A19}" dt="2025-09-19T14:26:33.841" v="5396" actId="20577"/>
          <ac:spMkLst>
            <pc:docMk/>
            <pc:sldMk cId="3812251035" sldId="4005"/>
            <ac:spMk id="2" creationId="{4CB7F9AA-8441-7A70-D422-24BB0CA3E207}"/>
          </ac:spMkLst>
        </pc:spChg>
        <pc:spChg chg="mod">
          <ac:chgData name="Ragnhild Halvorsrud" userId="917ea340-fd63-490f-a7db-68428d24cf32" providerId="ADAL" clId="{6FA999E9-229C-4E9A-8ABA-655365537A19}" dt="2025-09-19T14:31:03.968" v="5453" actId="6549"/>
          <ac:spMkLst>
            <pc:docMk/>
            <pc:sldMk cId="3812251035" sldId="4005"/>
            <ac:spMk id="3" creationId="{A67FA14D-A0B2-3FF0-76CA-77E562CB898A}"/>
          </ac:spMkLst>
        </pc:spChg>
      </pc:sldChg>
      <pc:sldChg chg="modSp add del mod">
        <pc:chgData name="Ragnhild Halvorsrud" userId="917ea340-fd63-490f-a7db-68428d24cf32" providerId="ADAL" clId="{6FA999E9-229C-4E9A-8ABA-655365537A19}" dt="2025-09-17T10:51:07.850" v="1899" actId="47"/>
        <pc:sldMkLst>
          <pc:docMk/>
          <pc:sldMk cId="3811619869" sldId="4006"/>
        </pc:sldMkLst>
      </pc:sldChg>
      <pc:sldChg chg="add del">
        <pc:chgData name="Ragnhild Halvorsrud" userId="917ea340-fd63-490f-a7db-68428d24cf32" providerId="ADAL" clId="{6FA999E9-229C-4E9A-8ABA-655365537A19}" dt="2025-09-19T14:22:01.924" v="5342" actId="47"/>
        <pc:sldMkLst>
          <pc:docMk/>
          <pc:sldMk cId="1517983529" sldId="4007"/>
        </pc:sldMkLst>
      </pc:sldChg>
      <pc:sldChg chg="add del">
        <pc:chgData name="Ragnhild Halvorsrud" userId="917ea340-fd63-490f-a7db-68428d24cf32" providerId="ADAL" clId="{6FA999E9-229C-4E9A-8ABA-655365537A19}" dt="2025-09-19T14:45:09.048" v="5618" actId="47"/>
        <pc:sldMkLst>
          <pc:docMk/>
          <pc:sldMk cId="3240700941" sldId="4008"/>
        </pc:sldMkLst>
      </pc:sldChg>
      <pc:sldChg chg="modSp add del mod setBg">
        <pc:chgData name="Ragnhild Halvorsrud" userId="917ea340-fd63-490f-a7db-68428d24cf32" providerId="ADAL" clId="{6FA999E9-229C-4E9A-8ABA-655365537A19}" dt="2025-09-19T14:45:07.362" v="5617" actId="47"/>
        <pc:sldMkLst>
          <pc:docMk/>
          <pc:sldMk cId="203119694" sldId="4009"/>
        </pc:sldMkLst>
      </pc:sldChg>
      <pc:sldChg chg="modSp add mod">
        <pc:chgData name="Ragnhild Halvorsrud" userId="917ea340-fd63-490f-a7db-68428d24cf32" providerId="ADAL" clId="{6FA999E9-229C-4E9A-8ABA-655365537A19}" dt="2025-09-19T15:53:37.862" v="5674" actId="27636"/>
        <pc:sldMkLst>
          <pc:docMk/>
          <pc:sldMk cId="3419998178" sldId="4010"/>
        </pc:sldMkLst>
        <pc:spChg chg="mod">
          <ac:chgData name="Ragnhild Halvorsrud" userId="917ea340-fd63-490f-a7db-68428d24cf32" providerId="ADAL" clId="{6FA999E9-229C-4E9A-8ABA-655365537A19}" dt="2025-09-19T15:53:37.862" v="5674" actId="27636"/>
          <ac:spMkLst>
            <pc:docMk/>
            <pc:sldMk cId="3419998178" sldId="4010"/>
            <ac:spMk id="3" creationId="{5138D140-7030-A322-5137-B9795B5A8E2F}"/>
          </ac:spMkLst>
        </pc:spChg>
      </pc:sldChg>
      <pc:sldChg chg="addSp delSp modSp add mod">
        <pc:chgData name="Ragnhild Halvorsrud" userId="917ea340-fd63-490f-a7db-68428d24cf32" providerId="ADAL" clId="{6FA999E9-229C-4E9A-8ABA-655365537A19}" dt="2025-09-19T13:34:11.861" v="4410" actId="1076"/>
        <pc:sldMkLst>
          <pc:docMk/>
          <pc:sldMk cId="1900268156" sldId="4011"/>
        </pc:sldMkLst>
        <pc:spChg chg="mod">
          <ac:chgData name="Ragnhild Halvorsrud" userId="917ea340-fd63-490f-a7db-68428d24cf32" providerId="ADAL" clId="{6FA999E9-229C-4E9A-8ABA-655365537A19}" dt="2025-09-17T13:38:32.009" v="4012" actId="20577"/>
          <ac:spMkLst>
            <pc:docMk/>
            <pc:sldMk cId="1900268156" sldId="4011"/>
            <ac:spMk id="2" creationId="{03B8181B-0E3A-F99A-2586-2251261BDA90}"/>
          </ac:spMkLst>
        </pc:spChg>
        <pc:spChg chg="mod">
          <ac:chgData name="Ragnhild Halvorsrud" userId="917ea340-fd63-490f-a7db-68428d24cf32" providerId="ADAL" clId="{6FA999E9-229C-4E9A-8ABA-655365537A19}" dt="2025-09-19T13:33:48.723" v="4408" actId="27636"/>
          <ac:spMkLst>
            <pc:docMk/>
            <pc:sldMk cId="1900268156" sldId="4011"/>
            <ac:spMk id="3" creationId="{F19B118D-4BE4-C592-BFA7-605EDD8909F1}"/>
          </ac:spMkLst>
        </pc:spChg>
        <pc:spChg chg="mod">
          <ac:chgData name="Ragnhild Halvorsrud" userId="917ea340-fd63-490f-a7db-68428d24cf32" providerId="ADAL" clId="{6FA999E9-229C-4E9A-8ABA-655365537A19}" dt="2025-09-17T13:37:36.410" v="3997"/>
          <ac:spMkLst>
            <pc:docMk/>
            <pc:sldMk cId="1900268156" sldId="4011"/>
            <ac:spMk id="5" creationId="{91CCCDFD-555C-C178-CC80-C574F9816CB9}"/>
          </ac:spMkLst>
        </pc:spChg>
        <pc:spChg chg="add mod">
          <ac:chgData name="Ragnhild Halvorsrud" userId="917ea340-fd63-490f-a7db-68428d24cf32" providerId="ADAL" clId="{6FA999E9-229C-4E9A-8ABA-655365537A19}" dt="2025-09-19T13:34:11.861" v="4410" actId="1076"/>
          <ac:spMkLst>
            <pc:docMk/>
            <pc:sldMk cId="1900268156" sldId="4011"/>
            <ac:spMk id="7" creationId="{4A44C4EE-8CB5-1097-2246-7DB60BAB32EA}"/>
          </ac:spMkLst>
        </pc:spChg>
        <pc:grpChg chg="add mod">
          <ac:chgData name="Ragnhild Halvorsrud" userId="917ea340-fd63-490f-a7db-68428d24cf32" providerId="ADAL" clId="{6FA999E9-229C-4E9A-8ABA-655365537A19}" dt="2025-09-17T13:37:40.235" v="3998" actId="1076"/>
          <ac:grpSpMkLst>
            <pc:docMk/>
            <pc:sldMk cId="1900268156" sldId="4011"/>
            <ac:grpSpMk id="4" creationId="{C2BDB9C0-D1EA-524E-39E2-BAE3383FE447}"/>
          </ac:grpSpMkLst>
        </pc:grpChg>
        <pc:picChg chg="mod">
          <ac:chgData name="Ragnhild Halvorsrud" userId="917ea340-fd63-490f-a7db-68428d24cf32" providerId="ADAL" clId="{6FA999E9-229C-4E9A-8ABA-655365537A19}" dt="2025-09-17T13:37:36.410" v="3997"/>
          <ac:picMkLst>
            <pc:docMk/>
            <pc:sldMk cId="1900268156" sldId="4011"/>
            <ac:picMk id="6" creationId="{75F2F2B8-0C1E-29D8-09E2-2D51E3822C06}"/>
          </ac:picMkLst>
        </pc:picChg>
      </pc:sldChg>
      <pc:sldChg chg="addSp modSp add mod">
        <pc:chgData name="Ragnhild Halvorsrud" userId="917ea340-fd63-490f-a7db-68428d24cf32" providerId="ADAL" clId="{6FA999E9-229C-4E9A-8ABA-655365537A19}" dt="2025-09-19T13:49:44.023" v="4633" actId="1076"/>
        <pc:sldMkLst>
          <pc:docMk/>
          <pc:sldMk cId="4280300694" sldId="4012"/>
        </pc:sldMkLst>
        <pc:spChg chg="mod">
          <ac:chgData name="Ragnhild Halvorsrud" userId="917ea340-fd63-490f-a7db-68428d24cf32" providerId="ADAL" clId="{6FA999E9-229C-4E9A-8ABA-655365537A19}" dt="2025-09-19T13:44:38.912" v="4556" actId="20577"/>
          <ac:spMkLst>
            <pc:docMk/>
            <pc:sldMk cId="4280300694" sldId="4012"/>
            <ac:spMk id="2" creationId="{82205526-BA13-49D9-05BF-43834777EF40}"/>
          </ac:spMkLst>
        </pc:spChg>
        <pc:spChg chg="mod">
          <ac:chgData name="Ragnhild Halvorsrud" userId="917ea340-fd63-490f-a7db-68428d24cf32" providerId="ADAL" clId="{6FA999E9-229C-4E9A-8ABA-655365537A19}" dt="2025-09-19T13:49:39.246" v="4632" actId="27636"/>
          <ac:spMkLst>
            <pc:docMk/>
            <pc:sldMk cId="4280300694" sldId="4012"/>
            <ac:spMk id="3" creationId="{33E373D9-0368-4BA8-8105-A66563482BAF}"/>
          </ac:spMkLst>
        </pc:spChg>
        <pc:picChg chg="add mod">
          <ac:chgData name="Ragnhild Halvorsrud" userId="917ea340-fd63-490f-a7db-68428d24cf32" providerId="ADAL" clId="{6FA999E9-229C-4E9A-8ABA-655365537A19}" dt="2025-09-19T13:49:44.023" v="4633" actId="1076"/>
          <ac:picMkLst>
            <pc:docMk/>
            <pc:sldMk cId="4280300694" sldId="4012"/>
            <ac:picMk id="4" creationId="{D488502C-DC53-2055-BA7D-852F1E681059}"/>
          </ac:picMkLst>
        </pc:picChg>
      </pc:sldChg>
      <pc:sldChg chg="modSp add mod ord">
        <pc:chgData name="Ragnhild Halvorsrud" userId="917ea340-fd63-490f-a7db-68428d24cf32" providerId="ADAL" clId="{6FA999E9-229C-4E9A-8ABA-655365537A19}" dt="2025-09-19T14:20:52.862" v="5339" actId="20577"/>
        <pc:sldMkLst>
          <pc:docMk/>
          <pc:sldMk cId="258475521" sldId="4013"/>
        </pc:sldMkLst>
        <pc:spChg chg="mod">
          <ac:chgData name="Ragnhild Halvorsrud" userId="917ea340-fd63-490f-a7db-68428d24cf32" providerId="ADAL" clId="{6FA999E9-229C-4E9A-8ABA-655365537A19}" dt="2025-09-19T14:20:52.862" v="5339" actId="20577"/>
          <ac:spMkLst>
            <pc:docMk/>
            <pc:sldMk cId="258475521" sldId="4013"/>
            <ac:spMk id="2" creationId="{FEBFF286-5DC9-C1A0-626F-862596A79542}"/>
          </ac:spMkLst>
        </pc:spChg>
        <pc:spChg chg="mod">
          <ac:chgData name="Ragnhild Halvorsrud" userId="917ea340-fd63-490f-a7db-68428d24cf32" providerId="ADAL" clId="{6FA999E9-229C-4E9A-8ABA-655365537A19}" dt="2025-09-19T14:18:27.623" v="5309" actId="113"/>
          <ac:spMkLst>
            <pc:docMk/>
            <pc:sldMk cId="258475521" sldId="4013"/>
            <ac:spMk id="3" creationId="{6E2C6DFB-1509-549D-BBF2-2A1CE3656E3D}"/>
          </ac:spMkLst>
        </pc:spChg>
      </pc:sldChg>
      <pc:sldChg chg="add del setBg">
        <pc:chgData name="Ragnhild Halvorsrud" userId="917ea340-fd63-490f-a7db-68428d24cf32" providerId="ADAL" clId="{6FA999E9-229C-4E9A-8ABA-655365537A19}" dt="2025-09-19T14:05:43.360" v="5021" actId="47"/>
        <pc:sldMkLst>
          <pc:docMk/>
          <pc:sldMk cId="3086825768" sldId="4014"/>
        </pc:sldMkLst>
      </pc:sldChg>
      <pc:sldChg chg="modSp add mod">
        <pc:chgData name="Ragnhild Halvorsrud" userId="917ea340-fd63-490f-a7db-68428d24cf32" providerId="ADAL" clId="{6FA999E9-229C-4E9A-8ABA-655365537A19}" dt="2025-09-19T14:21:05.404" v="5341" actId="6549"/>
        <pc:sldMkLst>
          <pc:docMk/>
          <pc:sldMk cId="429128218" sldId="4015"/>
        </pc:sldMkLst>
        <pc:spChg chg="mod">
          <ac:chgData name="Ragnhild Halvorsrud" userId="917ea340-fd63-490f-a7db-68428d24cf32" providerId="ADAL" clId="{6FA999E9-229C-4E9A-8ABA-655365537A19}" dt="2025-09-19T14:14:18.256" v="5191" actId="20577"/>
          <ac:spMkLst>
            <pc:docMk/>
            <pc:sldMk cId="429128218" sldId="4015"/>
            <ac:spMk id="2" creationId="{B9AD936A-52E9-3F63-6A44-E4F5C729C533}"/>
          </ac:spMkLst>
        </pc:spChg>
        <pc:spChg chg="mod">
          <ac:chgData name="Ragnhild Halvorsrud" userId="917ea340-fd63-490f-a7db-68428d24cf32" providerId="ADAL" clId="{6FA999E9-229C-4E9A-8ABA-655365537A19}" dt="2025-09-19T14:21:05.404" v="5341" actId="6549"/>
          <ac:spMkLst>
            <pc:docMk/>
            <pc:sldMk cId="429128218" sldId="4015"/>
            <ac:spMk id="3" creationId="{EBF942E3-2185-F7A1-E61B-B885DE8EA187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25:55.268" v="5374" actId="113"/>
        <pc:sldMkLst>
          <pc:docMk/>
          <pc:sldMk cId="1527017849" sldId="4016"/>
        </pc:sldMkLst>
        <pc:spChg chg="mod">
          <ac:chgData name="Ragnhild Halvorsrud" userId="917ea340-fd63-490f-a7db-68428d24cf32" providerId="ADAL" clId="{6FA999E9-229C-4E9A-8ABA-655365537A19}" dt="2025-09-19T14:23:00.058" v="5358" actId="20577"/>
          <ac:spMkLst>
            <pc:docMk/>
            <pc:sldMk cId="1527017849" sldId="4016"/>
            <ac:spMk id="2" creationId="{8D20C8FE-3547-D2B1-EE24-54F0D17EF919}"/>
          </ac:spMkLst>
        </pc:spChg>
        <pc:spChg chg="mod">
          <ac:chgData name="Ragnhild Halvorsrud" userId="917ea340-fd63-490f-a7db-68428d24cf32" providerId="ADAL" clId="{6FA999E9-229C-4E9A-8ABA-655365537A19}" dt="2025-09-19T14:25:55.268" v="5374" actId="113"/>
          <ac:spMkLst>
            <pc:docMk/>
            <pc:sldMk cId="1527017849" sldId="4016"/>
            <ac:spMk id="3" creationId="{F45D47B6-2A38-8062-A33E-66652A443ABD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46:04.253" v="5647" actId="20577"/>
        <pc:sldMkLst>
          <pc:docMk/>
          <pc:sldMk cId="3670803975" sldId="4017"/>
        </pc:sldMkLst>
        <pc:spChg chg="mod">
          <ac:chgData name="Ragnhild Halvorsrud" userId="917ea340-fd63-490f-a7db-68428d24cf32" providerId="ADAL" clId="{6FA999E9-229C-4E9A-8ABA-655365537A19}" dt="2025-09-19T14:46:04.253" v="5647" actId="20577"/>
          <ac:spMkLst>
            <pc:docMk/>
            <pc:sldMk cId="3670803975" sldId="4017"/>
            <ac:spMk id="2" creationId="{5822C766-DD50-429F-0394-CD10F57CBEC5}"/>
          </ac:spMkLst>
        </pc:spChg>
        <pc:spChg chg="mod">
          <ac:chgData name="Ragnhild Halvorsrud" userId="917ea340-fd63-490f-a7db-68428d24cf32" providerId="ADAL" clId="{6FA999E9-229C-4E9A-8ABA-655365537A19}" dt="2025-09-19T14:22:40.106" v="5343" actId="20578"/>
          <ac:spMkLst>
            <pc:docMk/>
            <pc:sldMk cId="3670803975" sldId="4017"/>
            <ac:spMk id="3" creationId="{86BC227F-DD19-72C9-34C3-20806B57AE76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20:48.616" v="5335" actId="20577"/>
        <pc:sldMkLst>
          <pc:docMk/>
          <pc:sldMk cId="1831547413" sldId="4018"/>
        </pc:sldMkLst>
        <pc:spChg chg="mod">
          <ac:chgData name="Ragnhild Halvorsrud" userId="917ea340-fd63-490f-a7db-68428d24cf32" providerId="ADAL" clId="{6FA999E9-229C-4E9A-8ABA-655365537A19}" dt="2025-09-19T14:20:48.616" v="5335" actId="20577"/>
          <ac:spMkLst>
            <pc:docMk/>
            <pc:sldMk cId="1831547413" sldId="4018"/>
            <ac:spMk id="2" creationId="{6BCA9A2A-ECDF-BAC4-CDEB-0D472E5AD476}"/>
          </ac:spMkLst>
        </pc:spChg>
        <pc:spChg chg="mod">
          <ac:chgData name="Ragnhild Halvorsrud" userId="917ea340-fd63-490f-a7db-68428d24cf32" providerId="ADAL" clId="{6FA999E9-229C-4E9A-8ABA-655365537A19}" dt="2025-09-19T14:20:02.484" v="5331" actId="33524"/>
          <ac:spMkLst>
            <pc:docMk/>
            <pc:sldMk cId="1831547413" sldId="4018"/>
            <ac:spMk id="3" creationId="{D53E187B-AE66-8325-A821-CF86A33F58D0}"/>
          </ac:spMkLst>
        </pc:spChg>
      </pc:sldChg>
    </pc:docChg>
  </pc:docChgLst>
  <pc:docChgLst>
    <pc:chgData name="Ingrid Konstanse Ledel Solem" userId="66ad7aca-0161-4161-8383-0a463eac2490" providerId="ADAL" clId="{DC3DBDA2-A919-4647-898E-2BBC9BB59E82}"/>
    <pc:docChg chg="undo custSel modSld">
      <pc:chgData name="Ingrid Konstanse Ledel Solem" userId="66ad7aca-0161-4161-8383-0a463eac2490" providerId="ADAL" clId="{DC3DBDA2-A919-4647-898E-2BBC9BB59E82}" dt="2025-09-21T09:06:28.904" v="63" actId="1076"/>
      <pc:docMkLst>
        <pc:docMk/>
      </pc:docMkLst>
      <pc:sldChg chg="modSp mod">
        <pc:chgData name="Ingrid Konstanse Ledel Solem" userId="66ad7aca-0161-4161-8383-0a463eac2490" providerId="ADAL" clId="{DC3DBDA2-A919-4647-898E-2BBC9BB59E82}" dt="2025-09-21T09:05:19.537" v="27" actId="20577"/>
        <pc:sldMkLst>
          <pc:docMk/>
          <pc:sldMk cId="1074261506" sldId="3990"/>
        </pc:sldMkLst>
        <pc:spChg chg="mod">
          <ac:chgData name="Ingrid Konstanse Ledel Solem" userId="66ad7aca-0161-4161-8383-0a463eac2490" providerId="ADAL" clId="{DC3DBDA2-A919-4647-898E-2BBC9BB59E82}" dt="2025-09-21T09:05:19.537" v="27" actId="20577"/>
          <ac:spMkLst>
            <pc:docMk/>
            <pc:sldMk cId="1074261506" sldId="3990"/>
            <ac:spMk id="10" creationId="{02192538-0EBA-AC7D-8EC8-E4446E014A00}"/>
          </ac:spMkLst>
        </pc:spChg>
      </pc:sldChg>
      <pc:sldChg chg="modSp mod">
        <pc:chgData name="Ingrid Konstanse Ledel Solem" userId="66ad7aca-0161-4161-8383-0a463eac2490" providerId="ADAL" clId="{DC3DBDA2-A919-4647-898E-2BBC9BB59E82}" dt="2025-09-21T09:06:28.904" v="63" actId="1076"/>
        <pc:sldMkLst>
          <pc:docMk/>
          <pc:sldMk cId="2172529052" sldId="3991"/>
        </pc:sldMkLst>
        <pc:spChg chg="mod">
          <ac:chgData name="Ingrid Konstanse Ledel Solem" userId="66ad7aca-0161-4161-8383-0a463eac2490" providerId="ADAL" clId="{DC3DBDA2-A919-4647-898E-2BBC9BB59E82}" dt="2025-09-21T09:06:25.894" v="62" actId="20577"/>
          <ac:spMkLst>
            <pc:docMk/>
            <pc:sldMk cId="2172529052" sldId="3991"/>
            <ac:spMk id="2" creationId="{B9FC5AD0-F416-FF6C-75BE-A2CF52D3DF9B}"/>
          </ac:spMkLst>
        </pc:spChg>
        <pc:picChg chg="mod">
          <ac:chgData name="Ingrid Konstanse Ledel Solem" userId="66ad7aca-0161-4161-8383-0a463eac2490" providerId="ADAL" clId="{DC3DBDA2-A919-4647-898E-2BBC9BB59E82}" dt="2025-09-21T09:06:28.904" v="63" actId="1076"/>
          <ac:picMkLst>
            <pc:docMk/>
            <pc:sldMk cId="2172529052" sldId="3991"/>
            <ac:picMk id="5" creationId="{6DD6AA9F-8754-C3B0-AC5C-E0604C1F80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15812E"/>
                </a:solidFill>
              </a:rPr>
              <a:t>Developing CJML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9081292" cy="2119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October 2,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To develop new features to CJML for it better model healthcare processes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Researchers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192538-0EBA-AC7D-8EC8-E4446E014A00}"/>
              </a:ext>
            </a:extLst>
          </p:cNvPr>
          <p:cNvSpPr txBox="1"/>
          <p:nvPr/>
        </p:nvSpPr>
        <p:spPr>
          <a:xfrm>
            <a:off x="2695787" y="170113"/>
            <a:ext cx="7030720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Related toolbox element: -</a:t>
            </a:r>
            <a:endParaRPr lang="nb-NO" sz="2000" dirty="0"/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 dirty="0"/>
              <a:t>Method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0FC324-D35B-6319-897B-748058C9C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9AD936A-52E9-3F63-6A44-E4F5C729C533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Lessons learned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BF942E3-2185-F7A1-E61B-B885DE8EA18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0434BEA-2431-EE25-5B9B-70D4EBB08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28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72BE4A-7E59-1529-D1F6-C2474CA7C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F286-5DC9-C1A0-626F-862596A7954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(1)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6DFB-1509-549D-BBF2-2A1CE3656E3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CJML supports patient-</a:t>
            </a:r>
            <a:r>
              <a:rPr lang="en-US" dirty="0" err="1"/>
              <a:t>centred</a:t>
            </a:r>
            <a:r>
              <a:rPr lang="en-US" dirty="0"/>
              <a:t> visualizations, bridging planned pathways and actual journeys.</a:t>
            </a:r>
          </a:p>
          <a:p>
            <a:r>
              <a:rPr lang="en-US" dirty="0"/>
              <a:t>Iterative expert validation ensures relevance and accuracy.</a:t>
            </a:r>
          </a:p>
          <a:p>
            <a:r>
              <a:rPr lang="en-US" dirty="0"/>
              <a:t>Limitations highlight the need for domain-specific adaptations in healthcare modeling.</a:t>
            </a:r>
          </a:p>
          <a:p>
            <a:r>
              <a:rPr lang="en-US" dirty="0"/>
              <a:t>Modeling exercises can act as a co-design tool, aligning clinicians and managers around the patient perspective.</a:t>
            </a:r>
            <a:endParaRPr kumimoji="0" lang="en-GB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75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899B8A-C655-825C-8A84-D619DD9DC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822C766-DD50-429F-0394-CD10F57CBEC5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5663268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More information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6BC227F-DD19-72C9-34C3-20806B57AE76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prstClr val="black"/>
                </a:solidFill>
              </a:rPr>
              <a:t>Key takeaways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Relevant publications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2AAD4B-A90F-6C6B-E22B-A93D554C11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0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05956D-FEE3-987D-1616-CED121503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0C8FE-3547-D2B1-EE24-54F0D17EF91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Key takeaways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D47B6-2A38-8062-A33E-66652A443AB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CJML is promising for modeling complex patient processes with a patient-centered lens.</a:t>
            </a:r>
          </a:p>
          <a:p>
            <a:r>
              <a:rPr lang="en-US" dirty="0"/>
              <a:t>Iterative expert validation is crucial: it reveals gaps in representing decision-making, modularity, and repeated phases.</a:t>
            </a:r>
          </a:p>
          <a:p>
            <a:r>
              <a:rPr lang="en-US" dirty="0"/>
              <a:t>The results table provides concrete proposals for refining CJML to fit healthcare contexts.</a:t>
            </a:r>
          </a:p>
          <a:p>
            <a:r>
              <a:rPr lang="en-US" dirty="0"/>
              <a:t>Modeling exercises can double as a co-design tool, engaging clinicians and managers in improving pathways.</a:t>
            </a:r>
          </a:p>
          <a:p>
            <a:r>
              <a:rPr lang="en-US" dirty="0"/>
              <a:t>Future work: develop domain-specific extensions of CJML for healthcare operations.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017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fi-FI" dirty="0"/>
              <a:t>Miettinen, E. (2025). </a:t>
            </a:r>
            <a:r>
              <a:rPr lang="fi-FI" dirty="0" err="1"/>
              <a:t>Modelling</a:t>
            </a:r>
            <a:r>
              <a:rPr lang="fi-FI" dirty="0"/>
              <a:t> </a:t>
            </a:r>
            <a:r>
              <a:rPr lang="fi-FI" dirty="0" err="1"/>
              <a:t>Complex</a:t>
            </a:r>
            <a:r>
              <a:rPr lang="fi-FI" dirty="0"/>
              <a:t> </a:t>
            </a:r>
            <a:r>
              <a:rPr lang="fi-FI" dirty="0" err="1"/>
              <a:t>Patient</a:t>
            </a:r>
            <a:r>
              <a:rPr lang="fi-FI" dirty="0"/>
              <a:t> </a:t>
            </a:r>
            <a:r>
              <a:rPr lang="fi-FI" dirty="0" err="1"/>
              <a:t>Processes</a:t>
            </a:r>
            <a:r>
              <a:rPr lang="fi-FI" dirty="0"/>
              <a:t> in a Multi-</a:t>
            </a:r>
            <a:r>
              <a:rPr lang="fi-FI" dirty="0" err="1"/>
              <a:t>Producer</a:t>
            </a:r>
            <a:r>
              <a:rPr lang="fi-FI" dirty="0"/>
              <a:t> Environment.</a:t>
            </a:r>
            <a:endParaRPr lang="en-US" sz="22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method</a:t>
            </a:r>
          </a:p>
          <a:p>
            <a:r>
              <a:rPr lang="en-GB" sz="2000" dirty="0"/>
              <a:t>Step-by-step guide</a:t>
            </a:r>
          </a:p>
          <a:p>
            <a:r>
              <a:rPr lang="en-GB" sz="2000" dirty="0"/>
              <a:t>Lessons learned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About the method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Purpose </a:t>
            </a:r>
          </a:p>
          <a:p>
            <a:r>
              <a:rPr lang="en-GB" sz="2400" dirty="0"/>
              <a:t>Context and adaptations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Purpose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400" dirty="0"/>
              <a:t>To explore how Customer Journey Modeling Language (CJML) can be adapted for modeling complex patient processes in kidney cancer care.</a:t>
            </a:r>
          </a:p>
          <a:p>
            <a:pPr lvl="0">
              <a:defRPr/>
            </a:pPr>
            <a:r>
              <a:rPr lang="en-US" sz="2400" dirty="0"/>
              <a:t>Challenge: fragmented care across multiple producers, requiring a patient-centered modeling tool.</a:t>
            </a:r>
          </a:p>
          <a:p>
            <a:pPr lvl="0">
              <a:defRPr/>
            </a:pPr>
            <a:r>
              <a:rPr lang="en-US" sz="2400" dirty="0"/>
              <a:t>Goal: refine CJML through iterative modeling and validation with experts, producing both practical models and methodological improvements.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53AED-B370-24DE-C6B1-31CEF39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084B-ED52-F086-462D-2500A7ABC7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CE96-D59B-D4E7-6468-A436ABD15E1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Setting: Kidney cancer care at Helsinki University Hospital.</a:t>
            </a:r>
          </a:p>
          <a:p>
            <a:pPr lvl="0">
              <a:defRPr/>
            </a:pPr>
            <a:r>
              <a:rPr lang="en-US" dirty="0"/>
              <a:t>Design Science Research (DSR) approach:</a:t>
            </a:r>
          </a:p>
          <a:p>
            <a:pPr lvl="1">
              <a:defRPr/>
            </a:pPr>
            <a:r>
              <a:rPr lang="en-US" dirty="0"/>
              <a:t>Define problem and objectives through literature &amp; workshops.</a:t>
            </a:r>
          </a:p>
          <a:p>
            <a:pPr lvl="1">
              <a:defRPr/>
            </a:pPr>
            <a:r>
              <a:rPr lang="en-US" dirty="0"/>
              <a:t>Evaluate candidate languages (UML, BPMN, CJML).</a:t>
            </a:r>
          </a:p>
          <a:p>
            <a:pPr lvl="1">
              <a:defRPr/>
            </a:pPr>
            <a:r>
              <a:rPr lang="en-US" dirty="0"/>
              <a:t>Select CJML for patient-centric fit.</a:t>
            </a:r>
          </a:p>
          <a:p>
            <a:pPr lvl="1">
              <a:defRPr/>
            </a:pPr>
            <a:r>
              <a:rPr lang="en-US" dirty="0"/>
              <a:t>Iteratively model and refine through expert feedback.</a:t>
            </a:r>
          </a:p>
          <a:p>
            <a:pPr lvl="0">
              <a:defRPr/>
            </a:pPr>
            <a:r>
              <a:rPr lang="en-US" dirty="0"/>
              <a:t>Stakeholders: clinicians, pathway coordinators, researchers.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00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B0B088-5A06-6914-1BB1-5FE36C00B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1AC5-1399-F5A6-14F2-0B521EE33DB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D140-7030-A322-5137-B9795B5A8E2F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dirty="0">
                <a:solidFill>
                  <a:prstClr val="black"/>
                </a:solidFill>
              </a:rPr>
              <a:t>Key information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When: 2024-2025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Participants: </a:t>
            </a:r>
            <a:r>
              <a:rPr lang="en-US" dirty="0"/>
              <a:t>Urologist, oncologist, cancer nurse, patient, modeling experts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collection methods </a:t>
            </a:r>
          </a:p>
          <a:p>
            <a:pPr lvl="1">
              <a:defRPr/>
            </a:pPr>
            <a:r>
              <a:rPr lang="en-US" dirty="0"/>
              <a:t>Expert workshops </a:t>
            </a:r>
          </a:p>
          <a:p>
            <a:pPr lvl="1">
              <a:defRPr/>
            </a:pPr>
            <a:r>
              <a:rPr lang="en-US" dirty="0"/>
              <a:t>Document analysis of care process.</a:t>
            </a:r>
          </a:p>
          <a:p>
            <a:pPr lvl="1">
              <a:defRPr/>
            </a:pPr>
            <a:r>
              <a:rPr lang="en-US" dirty="0"/>
              <a:t>Modeling of patient journeys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analysis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Iterative modeling 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Expert evaluation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Refinement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Method adapted by Märt Vesinurm and Essi Miettinen (Aalto University)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9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Step-by-step guide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307285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The next slides provide a step-by-step walkthrough of how to find PJDs in patient journeys. </a:t>
            </a:r>
          </a:p>
          <a:p>
            <a:pPr marL="0" indent="0">
              <a:buNone/>
            </a:pPr>
            <a:r>
              <a:rPr lang="en-GB" sz="2400" dirty="0"/>
              <a:t>  </a:t>
            </a:r>
            <a:endParaRPr lang="en-GB" sz="2400" dirty="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Step-by-step walkthrough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252728"/>
            <a:ext cx="11106912" cy="50875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Map baseline process (patient pathway &amp; patient journey elements).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Build initial CJML diagrams from documentation and interviews.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Validate with experts (workshops, feedback loops).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Identify shortcomings (e.g., weak representation of decision points, sub-processes).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anose="05000000000000000000" pitchFamily="2" charset="2"/>
              </a:rPr>
              <a:t>Propose extensions</a:t>
            </a:r>
          </a:p>
        </p:txBody>
      </p:sp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CA114D-257F-0752-1ED6-292C3768C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181B-0E3A-F99A-2586-2251261BDA9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Main results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B118D-4BE4-C592-BFA7-605EDD8909F1}"/>
              </a:ext>
            </a:extLst>
          </p:cNvPr>
          <p:cNvSpPr txBox="1">
            <a:spLocks/>
          </p:cNvSpPr>
          <p:nvPr/>
        </p:nvSpPr>
        <p:spPr>
          <a:xfrm>
            <a:off x="929640" y="1474295"/>
            <a:ext cx="3382851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CJML proved suitable for patient-centric healthcare process modeling.</a:t>
            </a:r>
          </a:p>
          <a:p>
            <a:r>
              <a:rPr lang="en-US" sz="2400" dirty="0"/>
              <a:t>Identified limitations &amp; improvement needs:</a:t>
            </a:r>
          </a:p>
          <a:p>
            <a:pPr lvl="1"/>
            <a:r>
              <a:rPr lang="en-US" sz="2000" dirty="0"/>
              <a:t>Representation of decision-making</a:t>
            </a:r>
          </a:p>
          <a:p>
            <a:pPr lvl="1"/>
            <a:r>
              <a:rPr lang="en-US" sz="2000" dirty="0"/>
              <a:t>Handling modularity &amp; sub-processes</a:t>
            </a:r>
          </a:p>
          <a:p>
            <a:pPr lvl="1"/>
            <a:r>
              <a:rPr lang="en-US" sz="2000" dirty="0"/>
              <a:t>Depicting repeated phases</a:t>
            </a:r>
          </a:p>
          <a:p>
            <a:r>
              <a:rPr lang="en-US" sz="2400" dirty="0"/>
              <a:t>Main output: A compiled results table summarizing proposed CJML developments and expert feedback.</a:t>
            </a:r>
            <a:endParaRPr lang="en-US" sz="2200" dirty="0"/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5" descr="Kuva, joka sisältää kohteen teksti, kuvakaappaus, dokumentti, Samansuuntainen&#10;&#10;Tekoälyllä luotu sisältö voi olla virheellistä.">
            <a:extLst>
              <a:ext uri="{FF2B5EF4-FFF2-40B4-BE49-F238E27FC236}">
                <a16:creationId xmlns:a16="http://schemas.microsoft.com/office/drawing/2014/main" id="{22A14197-9443-ECBE-2903-78670C1AA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352" y="0"/>
            <a:ext cx="52639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6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Opprett et nytt dokument." ma:contentTypeScope="" ma:versionID="330ec0f212a89909ca4f22c7942425a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f62b71f67ad0b2ac37bcaffa59c6ad72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Bildemerkelapper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5171B-1060-42CB-9782-65684B412A21}">
  <ds:schemaRefs>
    <ds:schemaRef ds:uri="http://schemas.microsoft.com/office/infopath/2007/PartnerControls"/>
    <ds:schemaRef ds:uri="http://purl.org/dc/terms/"/>
    <ds:schemaRef ds:uri="8bbd4995-53b7-43e2-b62f-10947586ac31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ba0c5c5-7e56-42de-b0e7-a4e1f6d603bb"/>
    <ds:schemaRef ds:uri="e17d68e7-3aed-405b-8ea4-7d85968b997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C59882-A410-4907-8061-48386E264CB6}"/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564</Words>
  <Application>Microsoft Office PowerPoint</Application>
  <PresentationFormat>Laajakuva</PresentationFormat>
  <Paragraphs>92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SINTEF Lys</vt:lpstr>
      <vt:lpstr>1_SINTEF Lys</vt:lpstr>
      <vt:lpstr>Developing CJML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Vesinurm Märt</cp:lastModifiedBy>
  <cp:revision>5</cp:revision>
  <cp:lastPrinted>2025-03-11T14:07:34Z</cp:lastPrinted>
  <dcterms:created xsi:type="dcterms:W3CDTF">2023-10-26T12:36:45Z</dcterms:created>
  <dcterms:modified xsi:type="dcterms:W3CDTF">2025-10-02T18:18:39Z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