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2.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4.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heme/themeOverride5.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heme/themeOverride6.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heme/themeOverride7.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0"/>
    <p:sldMasterId id="2147483891" r:id="rId11"/>
    <p:sldMasterId id="2147483939" r:id="rId12"/>
  </p:sldMasterIdLst>
  <p:notesMasterIdLst>
    <p:notesMasterId r:id="rId81"/>
  </p:notesMasterIdLst>
  <p:handoutMasterIdLst>
    <p:handoutMasterId r:id="rId82"/>
  </p:handoutMasterIdLst>
  <p:sldIdLst>
    <p:sldId id="3981" r:id="rId13"/>
    <p:sldId id="3972" r:id="rId14"/>
    <p:sldId id="3921" r:id="rId15"/>
    <p:sldId id="3979" r:id="rId16"/>
    <p:sldId id="4001" r:id="rId17"/>
    <p:sldId id="4007" r:id="rId18"/>
    <p:sldId id="3936" r:id="rId19"/>
    <p:sldId id="3826" r:id="rId20"/>
    <p:sldId id="3919" r:id="rId21"/>
    <p:sldId id="3827" r:id="rId22"/>
    <p:sldId id="3824" r:id="rId23"/>
    <p:sldId id="3825" r:id="rId24"/>
    <p:sldId id="4002" r:id="rId25"/>
    <p:sldId id="3908" r:id="rId26"/>
    <p:sldId id="3920" r:id="rId27"/>
    <p:sldId id="3982" r:id="rId28"/>
    <p:sldId id="4009" r:id="rId29"/>
    <p:sldId id="3853" r:id="rId30"/>
    <p:sldId id="3909" r:id="rId31"/>
    <p:sldId id="3851" r:id="rId32"/>
    <p:sldId id="3937" r:id="rId33"/>
    <p:sldId id="4003" r:id="rId34"/>
    <p:sldId id="314" r:id="rId35"/>
    <p:sldId id="819" r:id="rId36"/>
    <p:sldId id="323" r:id="rId37"/>
    <p:sldId id="320" r:id="rId38"/>
    <p:sldId id="3915" r:id="rId39"/>
    <p:sldId id="334" r:id="rId40"/>
    <p:sldId id="3913" r:id="rId41"/>
    <p:sldId id="325" r:id="rId42"/>
    <p:sldId id="3910" r:id="rId43"/>
    <p:sldId id="4004" r:id="rId44"/>
    <p:sldId id="3917" r:id="rId45"/>
    <p:sldId id="3916" r:id="rId46"/>
    <p:sldId id="346" r:id="rId47"/>
    <p:sldId id="3828" r:id="rId48"/>
    <p:sldId id="3918" r:id="rId49"/>
    <p:sldId id="4005" r:id="rId50"/>
    <p:sldId id="816" r:id="rId51"/>
    <p:sldId id="350" r:id="rId52"/>
    <p:sldId id="351" r:id="rId53"/>
    <p:sldId id="4008" r:id="rId54"/>
    <p:sldId id="283" r:id="rId55"/>
    <p:sldId id="4010" r:id="rId56"/>
    <p:sldId id="3942" r:id="rId57"/>
    <p:sldId id="4015" r:id="rId58"/>
    <p:sldId id="4012" r:id="rId59"/>
    <p:sldId id="4021" r:id="rId60"/>
    <p:sldId id="4006" r:id="rId61"/>
    <p:sldId id="322" r:id="rId62"/>
    <p:sldId id="333" r:id="rId63"/>
    <p:sldId id="328" r:id="rId64"/>
    <p:sldId id="329" r:id="rId65"/>
    <p:sldId id="321" r:id="rId66"/>
    <p:sldId id="330" r:id="rId67"/>
    <p:sldId id="331" r:id="rId68"/>
    <p:sldId id="315" r:id="rId69"/>
    <p:sldId id="338" r:id="rId70"/>
    <p:sldId id="339" r:id="rId71"/>
    <p:sldId id="341" r:id="rId72"/>
    <p:sldId id="342" r:id="rId73"/>
    <p:sldId id="308" r:id="rId74"/>
    <p:sldId id="309" r:id="rId75"/>
    <p:sldId id="354" r:id="rId76"/>
    <p:sldId id="355" r:id="rId77"/>
    <p:sldId id="356" r:id="rId78"/>
    <p:sldId id="357" r:id="rId79"/>
    <p:sldId id="3923" r:id="rId8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6" userDrawn="1">
          <p15:clr>
            <a:srgbClr val="A4A3A4"/>
          </p15:clr>
        </p15:guide>
        <p15:guide id="2" pos="6675" userDrawn="1">
          <p15:clr>
            <a:srgbClr val="A4A3A4"/>
          </p15:clr>
        </p15:guide>
        <p15:guide id="3" pos="7491" userDrawn="1">
          <p15:clr>
            <a:srgbClr val="A4A3A4"/>
          </p15:clr>
        </p15:guide>
        <p15:guide id="4" orient="horz" pos="867" userDrawn="1">
          <p15:clr>
            <a:srgbClr val="A4A3A4"/>
          </p15:clr>
        </p15:guide>
        <p15:guide id="5" pos="293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EEB62F-FB9A-718A-AFF9-9DEEA9659C6D}" name="Otas Meironas" initials="OM" userId="S::otas.meironas@sintef.no::36c387d3-abdc-4a6e-a7b2-73ccf17b1f20"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86F"/>
    <a:srgbClr val="3D6B8A"/>
    <a:srgbClr val="780050"/>
    <a:srgbClr val="902D6F"/>
    <a:srgbClr val="C00000"/>
    <a:srgbClr val="DA8200"/>
    <a:srgbClr val="644E0A"/>
    <a:srgbClr val="368DB0"/>
    <a:srgbClr val="CFE5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0D4E02-CD56-441D-9E50-E5B6EBE7C0CF}" v="1104" dt="2026-09-17T16:50:00.168"/>
    <p1510:client id="{D53BB12D-82E0-49AF-83AD-31AF8E7B97F6}" v="123" dt="2026-09-16T19:27:36.5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90" autoAdjust="0"/>
    <p:restoredTop sz="94660"/>
  </p:normalViewPr>
  <p:slideViewPr>
    <p:cSldViewPr snapToGrid="0">
      <p:cViewPr varScale="1">
        <p:scale>
          <a:sx n="120" d="100"/>
          <a:sy n="120" d="100"/>
        </p:scale>
        <p:origin x="114" y="306"/>
      </p:cViewPr>
      <p:guideLst>
        <p:guide orient="horz" pos="1616"/>
        <p:guide pos="6675"/>
        <p:guide pos="7491"/>
        <p:guide orient="horz" pos="867"/>
        <p:guide pos="2933"/>
      </p:guideLst>
    </p:cSldViewPr>
  </p:slideViewPr>
  <p:notesTextViewPr>
    <p:cViewPr>
      <p:scale>
        <a:sx n="1" d="1"/>
        <a:sy n="1" d="1"/>
      </p:scale>
      <p:origin x="0" y="0"/>
    </p:cViewPr>
  </p:notesTextViewPr>
  <p:sorterViewPr>
    <p:cViewPr>
      <p:scale>
        <a:sx n="150" d="100"/>
        <a:sy n="150" d="100"/>
      </p:scale>
      <p:origin x="0" y="-171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viewProps" Target="viewProps.xml"/><Relationship Id="rId89" Type="http://schemas.microsoft.com/office/2018/10/relationships/authors" Target="authors.xml"/><Relationship Id="rId16" Type="http://schemas.openxmlformats.org/officeDocument/2006/relationships/slide" Target="slides/slide4.xml"/><Relationship Id="rId11" Type="http://schemas.openxmlformats.org/officeDocument/2006/relationships/slideMaster" Target="slideMasters/slideMaster2.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5" Type="http://schemas.openxmlformats.org/officeDocument/2006/relationships/customXml" Target="../customXml/item5.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8" Type="http://schemas.openxmlformats.org/officeDocument/2006/relationships/customXml" Target="../customXml/item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3.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presProps" Target="presProps.xml"/><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7" Type="http://schemas.openxmlformats.org/officeDocument/2006/relationships/customXml" Target="../customXml/item7.xml"/><Relationship Id="rId71" Type="http://schemas.openxmlformats.org/officeDocument/2006/relationships/slide" Target="slides/slide59.xml"/><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microsoft.com/office/2016/11/relationships/changesInfo" Target="changesInfos/changesInfo1.xml"/><Relationship Id="rId61" Type="http://schemas.openxmlformats.org/officeDocument/2006/relationships/slide" Target="slides/slide49.xml"/><Relationship Id="rId82" Type="http://schemas.openxmlformats.org/officeDocument/2006/relationships/handoutMaster" Target="handoutMasters/handoutMaster1.xml"/><Relationship Id="rId1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e Gjermestad" userId="ab376bc2-563a-44cd-8008-8395aad23542" providerId="ADAL" clId="{5C8AC431-B104-4403-B4CC-1FBDB56767EE}"/>
    <pc:docChg chg="undo custSel modSld">
      <pc:chgData name="Kristine Gjermestad" userId="ab376bc2-563a-44cd-8008-8395aad23542" providerId="ADAL" clId="{5C8AC431-B104-4403-B4CC-1FBDB56767EE}" dt="2026-09-16T19:37:21.085" v="237" actId="14100"/>
      <pc:docMkLst>
        <pc:docMk/>
      </pc:docMkLst>
      <pc:sldChg chg="modSp">
        <pc:chgData name="Kristine Gjermestad" userId="ab376bc2-563a-44cd-8008-8395aad23542" providerId="ADAL" clId="{5C8AC431-B104-4403-B4CC-1FBDB56767EE}" dt="2026-09-16T18:54:10.449" v="45"/>
        <pc:sldMkLst>
          <pc:docMk/>
          <pc:sldMk cId="1851563849" sldId="314"/>
        </pc:sldMkLst>
        <pc:spChg chg="mod">
          <ac:chgData name="Kristine Gjermestad" userId="ab376bc2-563a-44cd-8008-8395aad23542" providerId="ADAL" clId="{5C8AC431-B104-4403-B4CC-1FBDB56767EE}" dt="2026-09-16T18:54:10.449" v="45"/>
          <ac:spMkLst>
            <pc:docMk/>
            <pc:sldMk cId="1851563849" sldId="314"/>
            <ac:spMk id="21" creationId="{3389DBB6-DE2D-4178-86BF-001A56B7FC2C}"/>
          </ac:spMkLst>
        </pc:spChg>
        <pc:spChg chg="mod">
          <ac:chgData name="Kristine Gjermestad" userId="ab376bc2-563a-44cd-8008-8395aad23542" providerId="ADAL" clId="{5C8AC431-B104-4403-B4CC-1FBDB56767EE}" dt="2026-09-16T18:54:10.449" v="45"/>
          <ac:spMkLst>
            <pc:docMk/>
            <pc:sldMk cId="1851563849" sldId="314"/>
            <ac:spMk id="24" creationId="{E32ECE0B-C329-C06C-3CFD-16A99A6DA20F}"/>
          </ac:spMkLst>
        </pc:spChg>
      </pc:sldChg>
      <pc:sldChg chg="modSp mod">
        <pc:chgData name="Kristine Gjermestad" userId="ab376bc2-563a-44cd-8008-8395aad23542" providerId="ADAL" clId="{5C8AC431-B104-4403-B4CC-1FBDB56767EE}" dt="2026-09-16T19:21:00.173" v="200" actId="20577"/>
        <pc:sldMkLst>
          <pc:docMk/>
          <pc:sldMk cId="3308245950" sldId="315"/>
        </pc:sldMkLst>
        <pc:spChg chg="mod">
          <ac:chgData name="Kristine Gjermestad" userId="ab376bc2-563a-44cd-8008-8395aad23542" providerId="ADAL" clId="{5C8AC431-B104-4403-B4CC-1FBDB56767EE}" dt="2026-09-16T19:21:00.173" v="200" actId="20577"/>
          <ac:spMkLst>
            <pc:docMk/>
            <pc:sldMk cId="3308245950" sldId="315"/>
            <ac:spMk id="22" creationId="{161C0C3B-FC31-45AE-BB07-DD796E8C423A}"/>
          </ac:spMkLst>
        </pc:spChg>
      </pc:sldChg>
      <pc:sldChg chg="modSp mod">
        <pc:chgData name="Kristine Gjermestad" userId="ab376bc2-563a-44cd-8008-8395aad23542" providerId="ADAL" clId="{5C8AC431-B104-4403-B4CC-1FBDB56767EE}" dt="2026-09-16T19:00:39.016" v="54" actId="20577"/>
        <pc:sldMkLst>
          <pc:docMk/>
          <pc:sldMk cId="2607094132" sldId="320"/>
        </pc:sldMkLst>
        <pc:spChg chg="mod">
          <ac:chgData name="Kristine Gjermestad" userId="ab376bc2-563a-44cd-8008-8395aad23542" providerId="ADAL" clId="{5C8AC431-B104-4403-B4CC-1FBDB56767EE}" dt="2026-09-16T19:00:39.016" v="54" actId="20577"/>
          <ac:spMkLst>
            <pc:docMk/>
            <pc:sldMk cId="2607094132" sldId="320"/>
            <ac:spMk id="39" creationId="{949DD45D-DC8D-46A0-8DFF-A1AEA2615D95}"/>
          </ac:spMkLst>
        </pc:spChg>
      </pc:sldChg>
      <pc:sldChg chg="modSp mod">
        <pc:chgData name="Kristine Gjermestad" userId="ab376bc2-563a-44cd-8008-8395aad23542" providerId="ADAL" clId="{5C8AC431-B104-4403-B4CC-1FBDB56767EE}" dt="2026-09-16T19:18:13.417" v="184" actId="20577"/>
        <pc:sldMkLst>
          <pc:docMk/>
          <pc:sldMk cId="3330164887" sldId="321"/>
        </pc:sldMkLst>
        <pc:spChg chg="mod">
          <ac:chgData name="Kristine Gjermestad" userId="ab376bc2-563a-44cd-8008-8395aad23542" providerId="ADAL" clId="{5C8AC431-B104-4403-B4CC-1FBDB56767EE}" dt="2026-09-16T19:18:13.417" v="184" actId="20577"/>
          <ac:spMkLst>
            <pc:docMk/>
            <pc:sldMk cId="3330164887" sldId="321"/>
            <ac:spMk id="35" creationId="{792E5FE3-49ED-49E6-9842-167CC7380B05}"/>
          </ac:spMkLst>
        </pc:spChg>
        <pc:spChg chg="mod">
          <ac:chgData name="Kristine Gjermestad" userId="ab376bc2-563a-44cd-8008-8395aad23542" providerId="ADAL" clId="{5C8AC431-B104-4403-B4CC-1FBDB56767EE}" dt="2026-09-16T19:17:50.747" v="179" actId="20577"/>
          <ac:spMkLst>
            <pc:docMk/>
            <pc:sldMk cId="3330164887" sldId="321"/>
            <ac:spMk id="36" creationId="{7BDF3D18-92C5-49F8-B72F-3F27858CFAC3}"/>
          </ac:spMkLst>
        </pc:spChg>
      </pc:sldChg>
      <pc:sldChg chg="modSp mod">
        <pc:chgData name="Kristine Gjermestad" userId="ab376bc2-563a-44cd-8008-8395aad23542" providerId="ADAL" clId="{5C8AC431-B104-4403-B4CC-1FBDB56767EE}" dt="2026-09-16T19:16:22.059" v="170" actId="20577"/>
        <pc:sldMkLst>
          <pc:docMk/>
          <pc:sldMk cId="2226418318" sldId="322"/>
        </pc:sldMkLst>
        <pc:spChg chg="mod">
          <ac:chgData name="Kristine Gjermestad" userId="ab376bc2-563a-44cd-8008-8395aad23542" providerId="ADAL" clId="{5C8AC431-B104-4403-B4CC-1FBDB56767EE}" dt="2026-09-16T19:16:22.059" v="170" actId="20577"/>
          <ac:spMkLst>
            <pc:docMk/>
            <pc:sldMk cId="2226418318" sldId="322"/>
            <ac:spMk id="36" creationId="{6D2AE86E-8EE5-45DC-93AF-B86DC9A58236}"/>
          </ac:spMkLst>
        </pc:spChg>
      </pc:sldChg>
      <pc:sldChg chg="modSp mod">
        <pc:chgData name="Kristine Gjermestad" userId="ab376bc2-563a-44cd-8008-8395aad23542" providerId="ADAL" clId="{5C8AC431-B104-4403-B4CC-1FBDB56767EE}" dt="2026-09-16T19:19:41.928" v="195" actId="20577"/>
        <pc:sldMkLst>
          <pc:docMk/>
          <pc:sldMk cId="365416260" sldId="330"/>
        </pc:sldMkLst>
        <pc:spChg chg="mod">
          <ac:chgData name="Kristine Gjermestad" userId="ab376bc2-563a-44cd-8008-8395aad23542" providerId="ADAL" clId="{5C8AC431-B104-4403-B4CC-1FBDB56767EE}" dt="2026-09-16T19:19:41.928" v="195" actId="20577"/>
          <ac:spMkLst>
            <pc:docMk/>
            <pc:sldMk cId="365416260" sldId="330"/>
            <ac:spMk id="41" creationId="{9C4A6BA2-1A3B-46BB-8781-BA70F0A18299}"/>
          </ac:spMkLst>
        </pc:spChg>
      </pc:sldChg>
      <pc:sldChg chg="modSp mod">
        <pc:chgData name="Kristine Gjermestad" userId="ab376bc2-563a-44cd-8008-8395aad23542" providerId="ADAL" clId="{5C8AC431-B104-4403-B4CC-1FBDB56767EE}" dt="2026-09-16T19:20:03.381" v="196" actId="20577"/>
        <pc:sldMkLst>
          <pc:docMk/>
          <pc:sldMk cId="1420134484" sldId="331"/>
        </pc:sldMkLst>
        <pc:spChg chg="mod">
          <ac:chgData name="Kristine Gjermestad" userId="ab376bc2-563a-44cd-8008-8395aad23542" providerId="ADAL" clId="{5C8AC431-B104-4403-B4CC-1FBDB56767EE}" dt="2026-09-16T18:41:16.453" v="11" actId="1035"/>
          <ac:spMkLst>
            <pc:docMk/>
            <pc:sldMk cId="1420134484" sldId="331"/>
            <ac:spMk id="48" creationId="{AF6BEEA3-1A6F-4985-A2A2-5158F1FA037C}"/>
          </ac:spMkLst>
        </pc:spChg>
        <pc:spChg chg="mod">
          <ac:chgData name="Kristine Gjermestad" userId="ab376bc2-563a-44cd-8008-8395aad23542" providerId="ADAL" clId="{5C8AC431-B104-4403-B4CC-1FBDB56767EE}" dt="2026-09-16T19:20:03.381" v="196" actId="20577"/>
          <ac:spMkLst>
            <pc:docMk/>
            <pc:sldMk cId="1420134484" sldId="331"/>
            <ac:spMk id="73" creationId="{27B9496B-DAC1-453B-8A48-D1EE7AE97BB1}"/>
          </ac:spMkLst>
        </pc:spChg>
      </pc:sldChg>
      <pc:sldChg chg="modSp mod">
        <pc:chgData name="Kristine Gjermestad" userId="ab376bc2-563a-44cd-8008-8395aad23542" providerId="ADAL" clId="{5C8AC431-B104-4403-B4CC-1FBDB56767EE}" dt="2026-09-16T19:02:17.205" v="71" actId="20577"/>
        <pc:sldMkLst>
          <pc:docMk/>
          <pc:sldMk cId="1765821695" sldId="334"/>
        </pc:sldMkLst>
        <pc:spChg chg="mod">
          <ac:chgData name="Kristine Gjermestad" userId="ab376bc2-563a-44cd-8008-8395aad23542" providerId="ADAL" clId="{5C8AC431-B104-4403-B4CC-1FBDB56767EE}" dt="2026-09-16T19:02:17.205" v="71" actId="20577"/>
          <ac:spMkLst>
            <pc:docMk/>
            <pc:sldMk cId="1765821695" sldId="334"/>
            <ac:spMk id="41" creationId="{5A5E2065-BA55-4646-94F5-18694928A9DF}"/>
          </ac:spMkLst>
        </pc:spChg>
      </pc:sldChg>
      <pc:sldChg chg="modSp mod">
        <pc:chgData name="Kristine Gjermestad" userId="ab376bc2-563a-44cd-8008-8395aad23542" providerId="ADAL" clId="{5C8AC431-B104-4403-B4CC-1FBDB56767EE}" dt="2026-09-16T19:22:34.991" v="204" actId="20577"/>
        <pc:sldMkLst>
          <pc:docMk/>
          <pc:sldMk cId="430707995" sldId="341"/>
        </pc:sldMkLst>
        <pc:spChg chg="mod">
          <ac:chgData name="Kristine Gjermestad" userId="ab376bc2-563a-44cd-8008-8395aad23542" providerId="ADAL" clId="{5C8AC431-B104-4403-B4CC-1FBDB56767EE}" dt="2026-09-16T19:21:52.361" v="201" actId="20577"/>
          <ac:spMkLst>
            <pc:docMk/>
            <pc:sldMk cId="430707995" sldId="341"/>
            <ac:spMk id="47" creationId="{FE75AEF3-E063-4B44-8799-213B54E625AB}"/>
          </ac:spMkLst>
        </pc:spChg>
        <pc:spChg chg="mod">
          <ac:chgData name="Kristine Gjermestad" userId="ab376bc2-563a-44cd-8008-8395aad23542" providerId="ADAL" clId="{5C8AC431-B104-4403-B4CC-1FBDB56767EE}" dt="2026-09-16T19:22:12.630" v="202" actId="20577"/>
          <ac:spMkLst>
            <pc:docMk/>
            <pc:sldMk cId="430707995" sldId="341"/>
            <ac:spMk id="49" creationId="{1CF52AB9-4586-4242-AB8B-768D22A4254B}"/>
          </ac:spMkLst>
        </pc:spChg>
        <pc:spChg chg="mod">
          <ac:chgData name="Kristine Gjermestad" userId="ab376bc2-563a-44cd-8008-8395aad23542" providerId="ADAL" clId="{5C8AC431-B104-4403-B4CC-1FBDB56767EE}" dt="2026-09-16T19:22:25.222" v="203" actId="20577"/>
          <ac:spMkLst>
            <pc:docMk/>
            <pc:sldMk cId="430707995" sldId="341"/>
            <ac:spMk id="51" creationId="{57F443B0-502F-42FF-9EA2-A72ABDD9F98A}"/>
          </ac:spMkLst>
        </pc:spChg>
        <pc:spChg chg="mod">
          <ac:chgData name="Kristine Gjermestad" userId="ab376bc2-563a-44cd-8008-8395aad23542" providerId="ADAL" clId="{5C8AC431-B104-4403-B4CC-1FBDB56767EE}" dt="2026-09-16T19:22:34.991" v="204" actId="20577"/>
          <ac:spMkLst>
            <pc:docMk/>
            <pc:sldMk cId="430707995" sldId="341"/>
            <ac:spMk id="55" creationId="{60C6CFD7-41C8-41D5-9DD3-7D23D819F25B}"/>
          </ac:spMkLst>
        </pc:spChg>
      </pc:sldChg>
      <pc:sldChg chg="modSp mod">
        <pc:chgData name="Kristine Gjermestad" userId="ab376bc2-563a-44cd-8008-8395aad23542" providerId="ADAL" clId="{5C8AC431-B104-4403-B4CC-1FBDB56767EE}" dt="2026-09-16T19:04:49.137" v="77" actId="20577"/>
        <pc:sldMkLst>
          <pc:docMk/>
          <pc:sldMk cId="2345068598" sldId="350"/>
        </pc:sldMkLst>
        <pc:spChg chg="mod">
          <ac:chgData name="Kristine Gjermestad" userId="ab376bc2-563a-44cd-8008-8395aad23542" providerId="ADAL" clId="{5C8AC431-B104-4403-B4CC-1FBDB56767EE}" dt="2026-09-16T19:04:49.137" v="77" actId="20577"/>
          <ac:spMkLst>
            <pc:docMk/>
            <pc:sldMk cId="2345068598" sldId="350"/>
            <ac:spMk id="36" creationId="{B40DC7FD-9DAE-4C8A-843A-DE94364EBAFF}"/>
          </ac:spMkLst>
        </pc:spChg>
      </pc:sldChg>
      <pc:sldChg chg="modSp mod">
        <pc:chgData name="Kristine Gjermestad" userId="ab376bc2-563a-44cd-8008-8395aad23542" providerId="ADAL" clId="{5C8AC431-B104-4403-B4CC-1FBDB56767EE}" dt="2026-09-16T19:06:39.656" v="101" actId="1037"/>
        <pc:sldMkLst>
          <pc:docMk/>
          <pc:sldMk cId="4085082658" sldId="351"/>
        </pc:sldMkLst>
        <pc:spChg chg="mod">
          <ac:chgData name="Kristine Gjermestad" userId="ab376bc2-563a-44cd-8008-8395aad23542" providerId="ADAL" clId="{5C8AC431-B104-4403-B4CC-1FBDB56767EE}" dt="2026-09-16T18:54:10.449" v="45"/>
          <ac:spMkLst>
            <pc:docMk/>
            <pc:sldMk cId="4085082658" sldId="351"/>
            <ac:spMk id="2" creationId="{DA93C4BE-5E27-46F9-B4B5-B31A61970ECC}"/>
          </ac:spMkLst>
        </pc:spChg>
        <pc:spChg chg="mod">
          <ac:chgData name="Kristine Gjermestad" userId="ab376bc2-563a-44cd-8008-8395aad23542" providerId="ADAL" clId="{5C8AC431-B104-4403-B4CC-1FBDB56767EE}" dt="2026-09-16T19:05:56.924" v="81" actId="20577"/>
          <ac:spMkLst>
            <pc:docMk/>
            <pc:sldMk cId="4085082658" sldId="351"/>
            <ac:spMk id="20" creationId="{9250A55B-CC9D-45A9-BE8E-4269F3242AF2}"/>
          </ac:spMkLst>
        </pc:spChg>
        <pc:spChg chg="mod">
          <ac:chgData name="Kristine Gjermestad" userId="ab376bc2-563a-44cd-8008-8395aad23542" providerId="ADAL" clId="{5C8AC431-B104-4403-B4CC-1FBDB56767EE}" dt="2026-09-16T19:06:39.656" v="101" actId="1037"/>
          <ac:spMkLst>
            <pc:docMk/>
            <pc:sldMk cId="4085082658" sldId="351"/>
            <ac:spMk id="22" creationId="{E8214A2E-D08F-40D1-8482-4688B4080882}"/>
          </ac:spMkLst>
        </pc:spChg>
      </pc:sldChg>
      <pc:sldChg chg="modSp mod">
        <pc:chgData name="Kristine Gjermestad" userId="ab376bc2-563a-44cd-8008-8395aad23542" providerId="ADAL" clId="{5C8AC431-B104-4403-B4CC-1FBDB56767EE}" dt="2026-09-16T19:23:01.105" v="208" actId="20577"/>
        <pc:sldMkLst>
          <pc:docMk/>
          <pc:sldMk cId="4062681518" sldId="354"/>
        </pc:sldMkLst>
        <pc:spChg chg="mod">
          <ac:chgData name="Kristine Gjermestad" userId="ab376bc2-563a-44cd-8008-8395aad23542" providerId="ADAL" clId="{5C8AC431-B104-4403-B4CC-1FBDB56767EE}" dt="2026-09-16T19:23:01.105" v="208" actId="20577"/>
          <ac:spMkLst>
            <pc:docMk/>
            <pc:sldMk cId="4062681518" sldId="354"/>
            <ac:spMk id="69" creationId="{4B7F847E-BC2E-495E-A450-38D9EFCFD219}"/>
          </ac:spMkLst>
        </pc:spChg>
      </pc:sldChg>
      <pc:sldChg chg="modSp mod">
        <pc:chgData name="Kristine Gjermestad" userId="ab376bc2-563a-44cd-8008-8395aad23542" providerId="ADAL" clId="{5C8AC431-B104-4403-B4CC-1FBDB56767EE}" dt="2026-09-16T19:24:08.473" v="216" actId="20577"/>
        <pc:sldMkLst>
          <pc:docMk/>
          <pc:sldMk cId="3734669008" sldId="355"/>
        </pc:sldMkLst>
        <pc:spChg chg="mod">
          <ac:chgData name="Kristine Gjermestad" userId="ab376bc2-563a-44cd-8008-8395aad23542" providerId="ADAL" clId="{5C8AC431-B104-4403-B4CC-1FBDB56767EE}" dt="2026-09-16T19:24:08.473" v="216" actId="20577"/>
          <ac:spMkLst>
            <pc:docMk/>
            <pc:sldMk cId="3734669008" sldId="355"/>
            <ac:spMk id="81" creationId="{DD8C65DD-9B84-418E-BD54-FEB64659BDE2}"/>
          </ac:spMkLst>
        </pc:spChg>
      </pc:sldChg>
      <pc:sldChg chg="modSp">
        <pc:chgData name="Kristine Gjermestad" userId="ab376bc2-563a-44cd-8008-8395aad23542" providerId="ADAL" clId="{5C8AC431-B104-4403-B4CC-1FBDB56767EE}" dt="2026-09-16T18:54:10.449" v="45"/>
        <pc:sldMkLst>
          <pc:docMk/>
          <pc:sldMk cId="440695921" sldId="819"/>
        </pc:sldMkLst>
        <pc:spChg chg="mod">
          <ac:chgData name="Kristine Gjermestad" userId="ab376bc2-563a-44cd-8008-8395aad23542" providerId="ADAL" clId="{5C8AC431-B104-4403-B4CC-1FBDB56767EE}" dt="2026-09-16T18:54:10.449" v="45"/>
          <ac:spMkLst>
            <pc:docMk/>
            <pc:sldMk cId="440695921" sldId="819"/>
            <ac:spMk id="106" creationId="{5AEA5C9E-F013-4F27-9BF9-B9D5A3BC3E8B}"/>
          </ac:spMkLst>
        </pc:spChg>
      </pc:sldChg>
      <pc:sldChg chg="modSp mod">
        <pc:chgData name="Kristine Gjermestad" userId="ab376bc2-563a-44cd-8008-8395aad23542" providerId="ADAL" clId="{5C8AC431-B104-4403-B4CC-1FBDB56767EE}" dt="2026-09-16T18:53:35.145" v="44" actId="20577"/>
        <pc:sldMkLst>
          <pc:docMk/>
          <pc:sldMk cId="2729782085" sldId="3825"/>
        </pc:sldMkLst>
        <pc:spChg chg="mod">
          <ac:chgData name="Kristine Gjermestad" userId="ab376bc2-563a-44cd-8008-8395aad23542" providerId="ADAL" clId="{5C8AC431-B104-4403-B4CC-1FBDB56767EE}" dt="2026-09-16T18:53:35.145" v="44" actId="20577"/>
          <ac:spMkLst>
            <pc:docMk/>
            <pc:sldMk cId="2729782085" sldId="3825"/>
            <ac:spMk id="5" creationId="{F0050AD1-0E48-4962-BE3D-A9B2721982D3}"/>
          </ac:spMkLst>
        </pc:spChg>
      </pc:sldChg>
      <pc:sldChg chg="modSp">
        <pc:chgData name="Kristine Gjermestad" userId="ab376bc2-563a-44cd-8008-8395aad23542" providerId="ADAL" clId="{5C8AC431-B104-4403-B4CC-1FBDB56767EE}" dt="2026-09-16T18:54:10.449" v="45"/>
        <pc:sldMkLst>
          <pc:docMk/>
          <pc:sldMk cId="166555407" sldId="3826"/>
        </pc:sldMkLst>
        <pc:spChg chg="mod">
          <ac:chgData name="Kristine Gjermestad" userId="ab376bc2-563a-44cd-8008-8395aad23542" providerId="ADAL" clId="{5C8AC431-B104-4403-B4CC-1FBDB56767EE}" dt="2026-09-16T18:54:10.449" v="45"/>
          <ac:spMkLst>
            <pc:docMk/>
            <pc:sldMk cId="166555407" sldId="3826"/>
            <ac:spMk id="11" creationId="{D117C070-7E6A-A934-6ED7-911F7D8348EF}"/>
          </ac:spMkLst>
        </pc:spChg>
      </pc:sldChg>
      <pc:sldChg chg="modSp mod">
        <pc:chgData name="Kristine Gjermestad" userId="ab376bc2-563a-44cd-8008-8395aad23542" providerId="ADAL" clId="{5C8AC431-B104-4403-B4CC-1FBDB56767EE}" dt="2026-09-16T19:04:20.741" v="73" actId="20577"/>
        <pc:sldMkLst>
          <pc:docMk/>
          <pc:sldMk cId="3444680413" sldId="3828"/>
        </pc:sldMkLst>
        <pc:spChg chg="mod">
          <ac:chgData name="Kristine Gjermestad" userId="ab376bc2-563a-44cd-8008-8395aad23542" providerId="ADAL" clId="{5C8AC431-B104-4403-B4CC-1FBDB56767EE}" dt="2026-09-16T19:04:20.741" v="73" actId="20577"/>
          <ac:spMkLst>
            <pc:docMk/>
            <pc:sldMk cId="3444680413" sldId="3828"/>
            <ac:spMk id="5" creationId="{F47E52CC-E52F-AABE-1A12-459473B7B969}"/>
          </ac:spMkLst>
        </pc:spChg>
      </pc:sldChg>
      <pc:sldChg chg="modSp mod">
        <pc:chgData name="Kristine Gjermestad" userId="ab376bc2-563a-44cd-8008-8395aad23542" providerId="ADAL" clId="{5C8AC431-B104-4403-B4CC-1FBDB56767EE}" dt="2026-09-16T18:59:43.471" v="52" actId="20577"/>
        <pc:sldMkLst>
          <pc:docMk/>
          <pc:sldMk cId="1163668824" sldId="3851"/>
        </pc:sldMkLst>
        <pc:spChg chg="mod">
          <ac:chgData name="Kristine Gjermestad" userId="ab376bc2-563a-44cd-8008-8395aad23542" providerId="ADAL" clId="{5C8AC431-B104-4403-B4CC-1FBDB56767EE}" dt="2026-09-16T18:59:43.471" v="52" actId="20577"/>
          <ac:spMkLst>
            <pc:docMk/>
            <pc:sldMk cId="1163668824" sldId="3851"/>
            <ac:spMk id="107" creationId="{A79BAA0F-F960-430C-B417-2DD796EB43A3}"/>
          </ac:spMkLst>
        </pc:spChg>
      </pc:sldChg>
      <pc:sldChg chg="modSp mod">
        <pc:chgData name="Kristine Gjermestad" userId="ab376bc2-563a-44cd-8008-8395aad23542" providerId="ADAL" clId="{5C8AC431-B104-4403-B4CC-1FBDB56767EE}" dt="2026-09-16T18:55:24.922" v="51" actId="20577"/>
        <pc:sldMkLst>
          <pc:docMk/>
          <pc:sldMk cId="1004451177" sldId="3908"/>
        </pc:sldMkLst>
        <pc:spChg chg="mod">
          <ac:chgData name="Kristine Gjermestad" userId="ab376bc2-563a-44cd-8008-8395aad23542" providerId="ADAL" clId="{5C8AC431-B104-4403-B4CC-1FBDB56767EE}" dt="2026-09-16T18:55:24.922" v="51" actId="20577"/>
          <ac:spMkLst>
            <pc:docMk/>
            <pc:sldMk cId="1004451177" sldId="3908"/>
            <ac:spMk id="3" creationId="{C87F9999-0854-442A-9974-7536B3F4C6B1}"/>
          </ac:spMkLst>
        </pc:spChg>
      </pc:sldChg>
      <pc:sldChg chg="modSp mod">
        <pc:chgData name="Kristine Gjermestad" userId="ab376bc2-563a-44cd-8008-8395aad23542" providerId="ADAL" clId="{5C8AC431-B104-4403-B4CC-1FBDB56767EE}" dt="2026-09-16T19:01:36.386" v="64" actId="20577"/>
        <pc:sldMkLst>
          <pc:docMk/>
          <pc:sldMk cId="2084954890" sldId="3915"/>
        </pc:sldMkLst>
        <pc:spChg chg="mod">
          <ac:chgData name="Kristine Gjermestad" userId="ab376bc2-563a-44cd-8008-8395aad23542" providerId="ADAL" clId="{5C8AC431-B104-4403-B4CC-1FBDB56767EE}" dt="2026-09-16T19:01:36.386" v="64" actId="20577"/>
          <ac:spMkLst>
            <pc:docMk/>
            <pc:sldMk cId="2084954890" sldId="3915"/>
            <ac:spMk id="21" creationId="{3389DBB6-DE2D-4178-86BF-001A56B7FC2C}"/>
          </ac:spMkLst>
        </pc:spChg>
      </pc:sldChg>
      <pc:sldChg chg="modSp mod">
        <pc:chgData name="Kristine Gjermestad" userId="ab376bc2-563a-44cd-8008-8395aad23542" providerId="ADAL" clId="{5C8AC431-B104-4403-B4CC-1FBDB56767EE}" dt="2026-09-16T19:02:54.843" v="72" actId="20577"/>
        <pc:sldMkLst>
          <pc:docMk/>
          <pc:sldMk cId="1965315315" sldId="3917"/>
        </pc:sldMkLst>
        <pc:spChg chg="mod">
          <ac:chgData name="Kristine Gjermestad" userId="ab376bc2-563a-44cd-8008-8395aad23542" providerId="ADAL" clId="{5C8AC431-B104-4403-B4CC-1FBDB56767EE}" dt="2026-09-16T19:02:54.843" v="72" actId="20577"/>
          <ac:spMkLst>
            <pc:docMk/>
            <pc:sldMk cId="1965315315" sldId="3917"/>
            <ac:spMk id="23" creationId="{07FAB21F-26E9-B869-BA79-EF461450587E}"/>
          </ac:spMkLst>
        </pc:spChg>
      </pc:sldChg>
      <pc:sldChg chg="modSp">
        <pc:chgData name="Kristine Gjermestad" userId="ab376bc2-563a-44cd-8008-8395aad23542" providerId="ADAL" clId="{5C8AC431-B104-4403-B4CC-1FBDB56767EE}" dt="2026-09-16T18:54:10.449" v="45"/>
        <pc:sldMkLst>
          <pc:docMk/>
          <pc:sldMk cId="2831113967" sldId="3919"/>
        </pc:sldMkLst>
        <pc:spChg chg="mod">
          <ac:chgData name="Kristine Gjermestad" userId="ab376bc2-563a-44cd-8008-8395aad23542" providerId="ADAL" clId="{5C8AC431-B104-4403-B4CC-1FBDB56767EE}" dt="2026-09-16T18:54:10.449" v="45"/>
          <ac:spMkLst>
            <pc:docMk/>
            <pc:sldMk cId="2831113967" sldId="3919"/>
            <ac:spMk id="6" creationId="{221818EA-8311-01C7-D5FC-5F6A3958C235}"/>
          </ac:spMkLst>
        </pc:spChg>
      </pc:sldChg>
      <pc:sldChg chg="modSp mod">
        <pc:chgData name="Kristine Gjermestad" userId="ab376bc2-563a-44cd-8008-8395aad23542" providerId="ADAL" clId="{5C8AC431-B104-4403-B4CC-1FBDB56767EE}" dt="2026-09-16T18:41:36.341" v="12" actId="20577"/>
        <pc:sldMkLst>
          <pc:docMk/>
          <pc:sldMk cId="3773722218" sldId="3921"/>
        </pc:sldMkLst>
        <pc:spChg chg="mod">
          <ac:chgData name="Kristine Gjermestad" userId="ab376bc2-563a-44cd-8008-8395aad23542" providerId="ADAL" clId="{5C8AC431-B104-4403-B4CC-1FBDB56767EE}" dt="2026-09-16T18:41:36.341" v="12" actId="20577"/>
          <ac:spMkLst>
            <pc:docMk/>
            <pc:sldMk cId="3773722218" sldId="3921"/>
            <ac:spMk id="5" creationId="{632025D6-B740-1F9B-1BDF-9AF90CB92947}"/>
          </ac:spMkLst>
        </pc:spChg>
      </pc:sldChg>
      <pc:sldChg chg="modSp mod">
        <pc:chgData name="Kristine Gjermestad" userId="ab376bc2-563a-44cd-8008-8395aad23542" providerId="ADAL" clId="{5C8AC431-B104-4403-B4CC-1FBDB56767EE}" dt="2026-09-16T18:53:10.257" v="43" actId="20577"/>
        <pc:sldMkLst>
          <pc:docMk/>
          <pc:sldMk cId="631992626" sldId="3936"/>
        </pc:sldMkLst>
        <pc:spChg chg="mod">
          <ac:chgData name="Kristine Gjermestad" userId="ab376bc2-563a-44cd-8008-8395aad23542" providerId="ADAL" clId="{5C8AC431-B104-4403-B4CC-1FBDB56767EE}" dt="2026-09-16T18:53:10.257" v="43" actId="20577"/>
          <ac:spMkLst>
            <pc:docMk/>
            <pc:sldMk cId="631992626" sldId="3936"/>
            <ac:spMk id="73" creationId="{A236A5EB-3A37-BB7C-A7A1-C31614D4AF3E}"/>
          </ac:spMkLst>
        </pc:spChg>
        <pc:spChg chg="mod">
          <ac:chgData name="Kristine Gjermestad" userId="ab376bc2-563a-44cd-8008-8395aad23542" providerId="ADAL" clId="{5C8AC431-B104-4403-B4CC-1FBDB56767EE}" dt="2026-09-16T18:52:04.338" v="18" actId="1035"/>
          <ac:spMkLst>
            <pc:docMk/>
            <pc:sldMk cId="631992626" sldId="3936"/>
            <ac:spMk id="116" creationId="{8BD45398-BAE8-27BB-978A-618D44215587}"/>
          </ac:spMkLst>
        </pc:spChg>
      </pc:sldChg>
      <pc:sldChg chg="modSp mod">
        <pc:chgData name="Kristine Gjermestad" userId="ab376bc2-563a-44cd-8008-8395aad23542" providerId="ADAL" clId="{5C8AC431-B104-4403-B4CC-1FBDB56767EE}" dt="2026-09-16T19:10:38.909" v="132" actId="20577"/>
        <pc:sldMkLst>
          <pc:docMk/>
          <pc:sldMk cId="3670676174" sldId="3942"/>
        </pc:sldMkLst>
        <pc:spChg chg="mod">
          <ac:chgData name="Kristine Gjermestad" userId="ab376bc2-563a-44cd-8008-8395aad23542" providerId="ADAL" clId="{5C8AC431-B104-4403-B4CC-1FBDB56767EE}" dt="2026-09-16T19:10:38.909" v="132" actId="20577"/>
          <ac:spMkLst>
            <pc:docMk/>
            <pc:sldMk cId="3670676174" sldId="3942"/>
            <ac:spMk id="2" creationId="{6204E0A9-8824-8FAC-1994-A1FD22212497}"/>
          </ac:spMkLst>
        </pc:spChg>
      </pc:sldChg>
      <pc:sldChg chg="modSp mod">
        <pc:chgData name="Kristine Gjermestad" userId="ab376bc2-563a-44cd-8008-8395aad23542" providerId="ADAL" clId="{5C8AC431-B104-4403-B4CC-1FBDB56767EE}" dt="2026-09-16T19:33:22.461" v="234" actId="208"/>
        <pc:sldMkLst>
          <pc:docMk/>
          <pc:sldMk cId="1167943503" sldId="3972"/>
        </pc:sldMkLst>
        <pc:spChg chg="mod">
          <ac:chgData name="Kristine Gjermestad" userId="ab376bc2-563a-44cd-8008-8395aad23542" providerId="ADAL" clId="{5C8AC431-B104-4403-B4CC-1FBDB56767EE}" dt="2026-09-16T19:32:27.397" v="228" actId="113"/>
          <ac:spMkLst>
            <pc:docMk/>
            <pc:sldMk cId="1167943503" sldId="3972"/>
            <ac:spMk id="29" creationId="{2F72146E-C909-D9C1-F5B6-2C88C8177002}"/>
          </ac:spMkLst>
        </pc:spChg>
        <pc:spChg chg="mod">
          <ac:chgData name="Kristine Gjermestad" userId="ab376bc2-563a-44cd-8008-8395aad23542" providerId="ADAL" clId="{5C8AC431-B104-4403-B4CC-1FBDB56767EE}" dt="2026-09-16T19:33:03.423" v="232" actId="113"/>
          <ac:spMkLst>
            <pc:docMk/>
            <pc:sldMk cId="1167943503" sldId="3972"/>
            <ac:spMk id="43" creationId="{E678DE8C-1E7E-8CD7-0E03-634863E8BC54}"/>
          </ac:spMkLst>
        </pc:spChg>
        <pc:cxnChg chg="mod">
          <ac:chgData name="Kristine Gjermestad" userId="ab376bc2-563a-44cd-8008-8395aad23542" providerId="ADAL" clId="{5C8AC431-B104-4403-B4CC-1FBDB56767EE}" dt="2026-09-16T19:32:43.820" v="230" actId="1582"/>
          <ac:cxnSpMkLst>
            <pc:docMk/>
            <pc:sldMk cId="1167943503" sldId="3972"/>
            <ac:cxnSpMk id="28" creationId="{D9FED831-8970-B7C2-1691-D4C846A3AF9F}"/>
          </ac:cxnSpMkLst>
        </pc:cxnChg>
        <pc:cxnChg chg="mod">
          <ac:chgData name="Kristine Gjermestad" userId="ab376bc2-563a-44cd-8008-8395aad23542" providerId="ADAL" clId="{5C8AC431-B104-4403-B4CC-1FBDB56767EE}" dt="2026-09-16T19:33:22.461" v="234" actId="208"/>
          <ac:cxnSpMkLst>
            <pc:docMk/>
            <pc:sldMk cId="1167943503" sldId="3972"/>
            <ac:cxnSpMk id="42" creationId="{1346F590-5146-E5DE-CC83-0C2B995C0A81}"/>
          </ac:cxnSpMkLst>
        </pc:cxnChg>
      </pc:sldChg>
      <pc:sldChg chg="modSp mod">
        <pc:chgData name="Kristine Gjermestad" userId="ab376bc2-563a-44cd-8008-8395aad23542" providerId="ADAL" clId="{5C8AC431-B104-4403-B4CC-1FBDB56767EE}" dt="2026-09-16T18:41:53.865" v="13" actId="20577"/>
        <pc:sldMkLst>
          <pc:docMk/>
          <pc:sldMk cId="4271290846" sldId="3979"/>
        </pc:sldMkLst>
        <pc:spChg chg="mod">
          <ac:chgData name="Kristine Gjermestad" userId="ab376bc2-563a-44cd-8008-8395aad23542" providerId="ADAL" clId="{5C8AC431-B104-4403-B4CC-1FBDB56767EE}" dt="2026-09-16T18:41:53.865" v="13" actId="20577"/>
          <ac:spMkLst>
            <pc:docMk/>
            <pc:sldMk cId="4271290846" sldId="3979"/>
            <ac:spMk id="41" creationId="{12DEC05F-FC72-9896-CC01-77FA3A268823}"/>
          </ac:spMkLst>
        </pc:spChg>
      </pc:sldChg>
      <pc:sldChg chg="addSp modSp mod">
        <pc:chgData name="Kristine Gjermestad" userId="ab376bc2-563a-44cd-8008-8395aad23542" providerId="ADAL" clId="{5C8AC431-B104-4403-B4CC-1FBDB56767EE}" dt="2026-09-16T19:27:26.831" v="223" actId="404"/>
        <pc:sldMkLst>
          <pc:docMk/>
          <pc:sldMk cId="2935150174" sldId="3982"/>
        </pc:sldMkLst>
        <pc:spChg chg="add mod">
          <ac:chgData name="Kristine Gjermestad" userId="ab376bc2-563a-44cd-8008-8395aad23542" providerId="ADAL" clId="{5C8AC431-B104-4403-B4CC-1FBDB56767EE}" dt="2026-09-16T19:27:26.831" v="223" actId="404"/>
          <ac:spMkLst>
            <pc:docMk/>
            <pc:sldMk cId="2935150174" sldId="3982"/>
            <ac:spMk id="3" creationId="{B0A66423-A6C0-BFC8-09B4-AFD2A779A729}"/>
          </ac:spMkLst>
        </pc:spChg>
        <pc:spChg chg="add mod">
          <ac:chgData name="Kristine Gjermestad" userId="ab376bc2-563a-44cd-8008-8395aad23542" providerId="ADAL" clId="{5C8AC431-B104-4403-B4CC-1FBDB56767EE}" dt="2026-09-16T19:26:46.957" v="217"/>
          <ac:spMkLst>
            <pc:docMk/>
            <pc:sldMk cId="2935150174" sldId="3982"/>
            <ac:spMk id="4" creationId="{69FDAD41-DC1A-4795-427A-500BA49F6273}"/>
          </ac:spMkLst>
        </pc:spChg>
        <pc:spChg chg="add mod">
          <ac:chgData name="Kristine Gjermestad" userId="ab376bc2-563a-44cd-8008-8395aad23542" providerId="ADAL" clId="{5C8AC431-B104-4403-B4CC-1FBDB56767EE}" dt="2026-09-16T19:26:46.957" v="217"/>
          <ac:spMkLst>
            <pc:docMk/>
            <pc:sldMk cId="2935150174" sldId="3982"/>
            <ac:spMk id="5" creationId="{BF56DA97-E77C-E888-35C0-107901F4E498}"/>
          </ac:spMkLst>
        </pc:spChg>
        <pc:spChg chg="add mod">
          <ac:chgData name="Kristine Gjermestad" userId="ab376bc2-563a-44cd-8008-8395aad23542" providerId="ADAL" clId="{5C8AC431-B104-4403-B4CC-1FBDB56767EE}" dt="2026-09-16T19:26:46.957" v="217"/>
          <ac:spMkLst>
            <pc:docMk/>
            <pc:sldMk cId="2935150174" sldId="3982"/>
            <ac:spMk id="7" creationId="{562386BF-F35A-0658-147F-C0B0804BD9D2}"/>
          </ac:spMkLst>
        </pc:spChg>
        <pc:spChg chg="add mod">
          <ac:chgData name="Kristine Gjermestad" userId="ab376bc2-563a-44cd-8008-8395aad23542" providerId="ADAL" clId="{5C8AC431-B104-4403-B4CC-1FBDB56767EE}" dt="2026-09-16T19:26:46.957" v="217"/>
          <ac:spMkLst>
            <pc:docMk/>
            <pc:sldMk cId="2935150174" sldId="3982"/>
            <ac:spMk id="10" creationId="{0B7A9E0C-98FE-27BC-603E-A86CA144F85B}"/>
          </ac:spMkLst>
        </pc:spChg>
        <pc:spChg chg="add mod">
          <ac:chgData name="Kristine Gjermestad" userId="ab376bc2-563a-44cd-8008-8395aad23542" providerId="ADAL" clId="{5C8AC431-B104-4403-B4CC-1FBDB56767EE}" dt="2026-09-16T19:26:46.957" v="217"/>
          <ac:spMkLst>
            <pc:docMk/>
            <pc:sldMk cId="2935150174" sldId="3982"/>
            <ac:spMk id="14" creationId="{D90C3D97-4AE5-41F5-3135-EDB891A3D172}"/>
          </ac:spMkLst>
        </pc:spChg>
        <pc:spChg chg="add mod">
          <ac:chgData name="Kristine Gjermestad" userId="ab376bc2-563a-44cd-8008-8395aad23542" providerId="ADAL" clId="{5C8AC431-B104-4403-B4CC-1FBDB56767EE}" dt="2026-09-16T19:26:46.957" v="217"/>
          <ac:spMkLst>
            <pc:docMk/>
            <pc:sldMk cId="2935150174" sldId="3982"/>
            <ac:spMk id="16" creationId="{08A5A740-4AC5-BEAE-CA2E-3531F66C8DB6}"/>
          </ac:spMkLst>
        </pc:spChg>
      </pc:sldChg>
      <pc:sldChg chg="modSp mod">
        <pc:chgData name="Kristine Gjermestad" userId="ab376bc2-563a-44cd-8008-8395aad23542" providerId="ADAL" clId="{5C8AC431-B104-4403-B4CC-1FBDB56767EE}" dt="2026-09-16T18:42:07.875" v="15" actId="20577"/>
        <pc:sldMkLst>
          <pc:docMk/>
          <pc:sldMk cId="913456335" sldId="4007"/>
        </pc:sldMkLst>
        <pc:spChg chg="mod">
          <ac:chgData name="Kristine Gjermestad" userId="ab376bc2-563a-44cd-8008-8395aad23542" providerId="ADAL" clId="{5C8AC431-B104-4403-B4CC-1FBDB56767EE}" dt="2026-09-16T18:42:07.875" v="15" actId="20577"/>
          <ac:spMkLst>
            <pc:docMk/>
            <pc:sldMk cId="913456335" sldId="4007"/>
            <ac:spMk id="3" creationId="{FE943A54-12CB-2D7A-0D65-A87693B7B712}"/>
          </ac:spMkLst>
        </pc:spChg>
      </pc:sldChg>
      <pc:sldChg chg="modSp mod">
        <pc:chgData name="Kristine Gjermestad" userId="ab376bc2-563a-44cd-8008-8395aad23542" providerId="ADAL" clId="{5C8AC431-B104-4403-B4CC-1FBDB56767EE}" dt="2026-09-16T19:07:14.424" v="118" actId="1037"/>
        <pc:sldMkLst>
          <pc:docMk/>
          <pc:sldMk cId="3813505030" sldId="4008"/>
        </pc:sldMkLst>
        <pc:spChg chg="mod">
          <ac:chgData name="Kristine Gjermestad" userId="ab376bc2-563a-44cd-8008-8395aad23542" providerId="ADAL" clId="{5C8AC431-B104-4403-B4CC-1FBDB56767EE}" dt="2026-09-16T18:54:10.449" v="45"/>
          <ac:spMkLst>
            <pc:docMk/>
            <pc:sldMk cId="3813505030" sldId="4008"/>
            <ac:spMk id="2" creationId="{67882201-A86F-45EA-29E6-41E1969063CA}"/>
          </ac:spMkLst>
        </pc:spChg>
        <pc:spChg chg="mod">
          <ac:chgData name="Kristine Gjermestad" userId="ab376bc2-563a-44cd-8008-8395aad23542" providerId="ADAL" clId="{5C8AC431-B104-4403-B4CC-1FBDB56767EE}" dt="2026-09-16T19:07:14.424" v="118" actId="1037"/>
          <ac:spMkLst>
            <pc:docMk/>
            <pc:sldMk cId="3813505030" sldId="4008"/>
            <ac:spMk id="22" creationId="{6EA34673-F2E2-29AD-3A82-854D36ECB620}"/>
          </ac:spMkLst>
        </pc:spChg>
      </pc:sldChg>
      <pc:sldChg chg="addSp modSp mod">
        <pc:chgData name="Kristine Gjermestad" userId="ab376bc2-563a-44cd-8008-8395aad23542" providerId="ADAL" clId="{5C8AC431-B104-4403-B4CC-1FBDB56767EE}" dt="2026-09-16T19:27:45.585" v="225" actId="255"/>
        <pc:sldMkLst>
          <pc:docMk/>
          <pc:sldMk cId="57518643" sldId="4009"/>
        </pc:sldMkLst>
        <pc:spChg chg="add mod">
          <ac:chgData name="Kristine Gjermestad" userId="ab376bc2-563a-44cd-8008-8395aad23542" providerId="ADAL" clId="{5C8AC431-B104-4403-B4CC-1FBDB56767EE}" dt="2026-09-16T19:27:45.585" v="225" actId="255"/>
          <ac:spMkLst>
            <pc:docMk/>
            <pc:sldMk cId="57518643" sldId="4009"/>
            <ac:spMk id="3" creationId="{1DA2D884-7E18-0F09-6DAD-5E7808E0F720}"/>
          </ac:spMkLst>
        </pc:spChg>
        <pc:spChg chg="add mod">
          <ac:chgData name="Kristine Gjermestad" userId="ab376bc2-563a-44cd-8008-8395aad23542" providerId="ADAL" clId="{5C8AC431-B104-4403-B4CC-1FBDB56767EE}" dt="2026-09-16T19:27:36.531" v="224"/>
          <ac:spMkLst>
            <pc:docMk/>
            <pc:sldMk cId="57518643" sldId="4009"/>
            <ac:spMk id="5" creationId="{172395F3-5658-80B2-E19C-488A47B9C6A9}"/>
          </ac:spMkLst>
        </pc:spChg>
        <pc:spChg chg="add mod">
          <ac:chgData name="Kristine Gjermestad" userId="ab376bc2-563a-44cd-8008-8395aad23542" providerId="ADAL" clId="{5C8AC431-B104-4403-B4CC-1FBDB56767EE}" dt="2026-09-16T19:27:36.531" v="224"/>
          <ac:spMkLst>
            <pc:docMk/>
            <pc:sldMk cId="57518643" sldId="4009"/>
            <ac:spMk id="6" creationId="{E5D25113-3747-0B4A-BED4-B37D0C6A8EF3}"/>
          </ac:spMkLst>
        </pc:spChg>
        <pc:spChg chg="add mod">
          <ac:chgData name="Kristine Gjermestad" userId="ab376bc2-563a-44cd-8008-8395aad23542" providerId="ADAL" clId="{5C8AC431-B104-4403-B4CC-1FBDB56767EE}" dt="2026-09-16T19:27:36.531" v="224"/>
          <ac:spMkLst>
            <pc:docMk/>
            <pc:sldMk cId="57518643" sldId="4009"/>
            <ac:spMk id="9" creationId="{C59F57C1-0ABB-6F3F-0F1A-0B905E9BF90E}"/>
          </ac:spMkLst>
        </pc:spChg>
        <pc:spChg chg="add mod">
          <ac:chgData name="Kristine Gjermestad" userId="ab376bc2-563a-44cd-8008-8395aad23542" providerId="ADAL" clId="{5C8AC431-B104-4403-B4CC-1FBDB56767EE}" dt="2026-09-16T19:27:36.531" v="224"/>
          <ac:spMkLst>
            <pc:docMk/>
            <pc:sldMk cId="57518643" sldId="4009"/>
            <ac:spMk id="10" creationId="{AF110F27-CDB3-0F95-9FE1-442FE54F4ED3}"/>
          </ac:spMkLst>
        </pc:spChg>
        <pc:spChg chg="add mod">
          <ac:chgData name="Kristine Gjermestad" userId="ab376bc2-563a-44cd-8008-8395aad23542" providerId="ADAL" clId="{5C8AC431-B104-4403-B4CC-1FBDB56767EE}" dt="2026-09-16T19:27:36.531" v="224"/>
          <ac:spMkLst>
            <pc:docMk/>
            <pc:sldMk cId="57518643" sldId="4009"/>
            <ac:spMk id="11" creationId="{F312B754-60FF-BC2B-01F3-F62E0B1F6C5C}"/>
          </ac:spMkLst>
        </pc:spChg>
        <pc:spChg chg="add mod">
          <ac:chgData name="Kristine Gjermestad" userId="ab376bc2-563a-44cd-8008-8395aad23542" providerId="ADAL" clId="{5C8AC431-B104-4403-B4CC-1FBDB56767EE}" dt="2026-09-16T19:27:36.531" v="224"/>
          <ac:spMkLst>
            <pc:docMk/>
            <pc:sldMk cId="57518643" sldId="4009"/>
            <ac:spMk id="13" creationId="{21B733CF-518F-9D5B-051D-B6A23E8D4455}"/>
          </ac:spMkLst>
        </pc:spChg>
      </pc:sldChg>
      <pc:sldChg chg="modSp mod">
        <pc:chgData name="Kristine Gjermestad" userId="ab376bc2-563a-44cd-8008-8395aad23542" providerId="ADAL" clId="{5C8AC431-B104-4403-B4CC-1FBDB56767EE}" dt="2026-09-16T19:36:44.157" v="236" actId="14100"/>
        <pc:sldMkLst>
          <pc:docMk/>
          <pc:sldMk cId="4047672484" sldId="4011"/>
        </pc:sldMkLst>
        <pc:spChg chg="mod">
          <ac:chgData name="Kristine Gjermestad" userId="ab376bc2-563a-44cd-8008-8395aad23542" providerId="ADAL" clId="{5C8AC431-B104-4403-B4CC-1FBDB56767EE}" dt="2026-09-16T19:11:09.408" v="133"/>
          <ac:spMkLst>
            <pc:docMk/>
            <pc:sldMk cId="4047672484" sldId="4011"/>
            <ac:spMk id="13" creationId="{96570A81-BAF8-70E3-4352-EEC4636A36DC}"/>
          </ac:spMkLst>
        </pc:spChg>
        <pc:spChg chg="mod">
          <ac:chgData name="Kristine Gjermestad" userId="ab376bc2-563a-44cd-8008-8395aad23542" providerId="ADAL" clId="{5C8AC431-B104-4403-B4CC-1FBDB56767EE}" dt="2026-09-16T19:36:44.157" v="236" actId="14100"/>
          <ac:spMkLst>
            <pc:docMk/>
            <pc:sldMk cId="4047672484" sldId="4011"/>
            <ac:spMk id="17" creationId="{9F009CB7-2EF4-2CB9-4E05-6297C4874C90}"/>
          </ac:spMkLst>
        </pc:spChg>
        <pc:spChg chg="mod">
          <ac:chgData name="Kristine Gjermestad" userId="ab376bc2-563a-44cd-8008-8395aad23542" providerId="ADAL" clId="{5C8AC431-B104-4403-B4CC-1FBDB56767EE}" dt="2026-09-16T19:12:51.027" v="139"/>
          <ac:spMkLst>
            <pc:docMk/>
            <pc:sldMk cId="4047672484" sldId="4011"/>
            <ac:spMk id="23" creationId="{666F714A-0D83-BE2D-7F53-F2E2BA747D42}"/>
          </ac:spMkLst>
        </pc:spChg>
        <pc:spChg chg="mod">
          <ac:chgData name="Kristine Gjermestad" userId="ab376bc2-563a-44cd-8008-8395aad23542" providerId="ADAL" clId="{5C8AC431-B104-4403-B4CC-1FBDB56767EE}" dt="2026-09-16T19:13:43.942" v="142" actId="20577"/>
          <ac:spMkLst>
            <pc:docMk/>
            <pc:sldMk cId="4047672484" sldId="4011"/>
            <ac:spMk id="26" creationId="{B26581ED-17EA-54EC-79B4-E4D5B8F7DC8C}"/>
          </ac:spMkLst>
        </pc:spChg>
        <pc:cxnChg chg="mod">
          <ac:chgData name="Kristine Gjermestad" userId="ab376bc2-563a-44cd-8008-8395aad23542" providerId="ADAL" clId="{5C8AC431-B104-4403-B4CC-1FBDB56767EE}" dt="2026-09-16T19:36:44.157" v="236" actId="14100"/>
          <ac:cxnSpMkLst>
            <pc:docMk/>
            <pc:sldMk cId="4047672484" sldId="4011"/>
            <ac:cxnSpMk id="20" creationId="{D0E6BDF3-9280-5A04-6BC5-BD59A75254AF}"/>
          </ac:cxnSpMkLst>
        </pc:cxnChg>
      </pc:sldChg>
      <pc:sldChg chg="modSp mod">
        <pc:chgData name="Kristine Gjermestad" userId="ab376bc2-563a-44cd-8008-8395aad23542" providerId="ADAL" clId="{5C8AC431-B104-4403-B4CC-1FBDB56767EE}" dt="2026-09-16T19:37:21.085" v="237" actId="14100"/>
        <pc:sldMkLst>
          <pc:docMk/>
          <pc:sldMk cId="105562357" sldId="4012"/>
        </pc:sldMkLst>
        <pc:spChg chg="mod">
          <ac:chgData name="Kristine Gjermestad" userId="ab376bc2-563a-44cd-8008-8395aad23542" providerId="ADAL" clId="{5C8AC431-B104-4403-B4CC-1FBDB56767EE}" dt="2026-09-16T19:15:00.441" v="160" actId="20577"/>
          <ac:spMkLst>
            <pc:docMk/>
            <pc:sldMk cId="105562357" sldId="4012"/>
            <ac:spMk id="2" creationId="{ACC0A641-0EE3-B5BB-9AF1-D524C1283279}"/>
          </ac:spMkLst>
        </pc:spChg>
        <pc:cxnChg chg="mod">
          <ac:chgData name="Kristine Gjermestad" userId="ab376bc2-563a-44cd-8008-8395aad23542" providerId="ADAL" clId="{5C8AC431-B104-4403-B4CC-1FBDB56767EE}" dt="2026-09-16T19:37:21.085" v="237" actId="14100"/>
          <ac:cxnSpMkLst>
            <pc:docMk/>
            <pc:sldMk cId="105562357" sldId="4012"/>
            <ac:cxnSpMk id="1033" creationId="{0D4751D9-A787-8523-A9B9-A6298F1ABC3D}"/>
          </ac:cxnSpMkLst>
        </pc:cxnChg>
      </pc:sldChg>
      <pc:sldChg chg="modSp">
        <pc:chgData name="Kristine Gjermestad" userId="ab376bc2-563a-44cd-8008-8395aad23542" providerId="ADAL" clId="{5C8AC431-B104-4403-B4CC-1FBDB56767EE}" dt="2026-09-16T19:15:51.752" v="165"/>
        <pc:sldMkLst>
          <pc:docMk/>
          <pc:sldMk cId="1729911921" sldId="4013"/>
        </pc:sldMkLst>
        <pc:spChg chg="mod">
          <ac:chgData name="Kristine Gjermestad" userId="ab376bc2-563a-44cd-8008-8395aad23542" providerId="ADAL" clId="{5C8AC431-B104-4403-B4CC-1FBDB56767EE}" dt="2026-09-16T19:15:51.752" v="165"/>
          <ac:spMkLst>
            <pc:docMk/>
            <pc:sldMk cId="1729911921" sldId="4013"/>
            <ac:spMk id="78" creationId="{0B59CD95-1850-4CC0-911B-060CF0C68A5A}"/>
          </ac:spMkLst>
        </pc:spChg>
        <pc:spChg chg="mod">
          <ac:chgData name="Kristine Gjermestad" userId="ab376bc2-563a-44cd-8008-8395aad23542" providerId="ADAL" clId="{5C8AC431-B104-4403-B4CC-1FBDB56767EE}" dt="2026-09-16T19:15:51.752" v="165"/>
          <ac:spMkLst>
            <pc:docMk/>
            <pc:sldMk cId="1729911921" sldId="4013"/>
            <ac:spMk id="80" creationId="{B36BE899-FF88-36C1-D785-AAA0D5A94794}"/>
          </ac:spMkLst>
        </pc:spChg>
      </pc:sldChg>
      <pc:sldChg chg="modSp mod">
        <pc:chgData name="Kristine Gjermestad" userId="ab376bc2-563a-44cd-8008-8395aad23542" providerId="ADAL" clId="{5C8AC431-B104-4403-B4CC-1FBDB56767EE}" dt="2026-09-16T19:15:51.752" v="165"/>
        <pc:sldMkLst>
          <pc:docMk/>
          <pc:sldMk cId="3242427710" sldId="4014"/>
        </pc:sldMkLst>
        <pc:spChg chg="mod">
          <ac:chgData name="Kristine Gjermestad" userId="ab376bc2-563a-44cd-8008-8395aad23542" providerId="ADAL" clId="{5C8AC431-B104-4403-B4CC-1FBDB56767EE}" dt="2026-09-16T19:15:21.150" v="164" actId="20577"/>
          <ac:spMkLst>
            <pc:docMk/>
            <pc:sldMk cId="3242427710" sldId="4014"/>
            <ac:spMk id="47" creationId="{0C57D0B8-72F3-227A-3D59-D1DC0BAF6D3F}"/>
          </ac:spMkLst>
        </pc:spChg>
        <pc:spChg chg="mod">
          <ac:chgData name="Kristine Gjermestad" userId="ab376bc2-563a-44cd-8008-8395aad23542" providerId="ADAL" clId="{5C8AC431-B104-4403-B4CC-1FBDB56767EE}" dt="2026-09-16T19:15:51.752" v="165"/>
          <ac:spMkLst>
            <pc:docMk/>
            <pc:sldMk cId="3242427710" sldId="4014"/>
            <ac:spMk id="53" creationId="{D17A2BDA-BFE3-F4C3-BFF5-ACD8F4DE930A}"/>
          </ac:spMkLst>
        </pc:spChg>
        <pc:spChg chg="mod">
          <ac:chgData name="Kristine Gjermestad" userId="ab376bc2-563a-44cd-8008-8395aad23542" providerId="ADAL" clId="{5C8AC431-B104-4403-B4CC-1FBDB56767EE}" dt="2026-09-16T19:15:51.752" v="165"/>
          <ac:spMkLst>
            <pc:docMk/>
            <pc:sldMk cId="3242427710" sldId="4014"/>
            <ac:spMk id="55" creationId="{7D970316-62A5-EECC-4383-947B6AF2247C}"/>
          </ac:spMkLst>
        </pc:spChg>
      </pc:sldChg>
    </pc:docChg>
  </pc:docChgLst>
  <pc:docChgLst>
    <pc:chgData name="Ragnhild Halvorsrud" userId="917ea340-fd63-490f-a7db-68428d24cf32" providerId="ADAL" clId="{6FA999E9-229C-4E9A-8ABA-655365537A19}"/>
    <pc:docChg chg="undo redo custSel addSld delSld modSld sldOrd modMainMaster modNotesMaster modHandout">
      <pc:chgData name="Ragnhild Halvorsrud" userId="917ea340-fd63-490f-a7db-68428d24cf32" providerId="ADAL" clId="{6FA999E9-229C-4E9A-8ABA-655365537A19}" dt="2026-09-17T13:53:00.462" v="16632" actId="20577"/>
      <pc:docMkLst>
        <pc:docMk/>
      </pc:docMkLst>
      <pc:sldChg chg="addSp delSp modSp mod">
        <pc:chgData name="Ragnhild Halvorsrud" userId="917ea340-fd63-490f-a7db-68428d24cf32" providerId="ADAL" clId="{6FA999E9-229C-4E9A-8ABA-655365537A19}" dt="2026-09-17T09:50:05.191" v="16424" actId="20577"/>
        <pc:sldMkLst>
          <pc:docMk/>
          <pc:sldMk cId="2129558668" sldId="283"/>
        </pc:sldMkLst>
        <pc:spChg chg="mod">
          <ac:chgData name="Ragnhild Halvorsrud" userId="917ea340-fd63-490f-a7db-68428d24cf32" providerId="ADAL" clId="{6FA999E9-229C-4E9A-8ABA-655365537A19}" dt="2026-09-14T12:59:36.870" v="11620" actId="1036"/>
          <ac:spMkLst>
            <pc:docMk/>
            <pc:sldMk cId="2129558668" sldId="283"/>
            <ac:spMk id="2" creationId="{61967500-53E4-4812-9685-202A83DC034B}"/>
          </ac:spMkLst>
        </pc:spChg>
        <pc:spChg chg="mod">
          <ac:chgData name="Ragnhild Halvorsrud" userId="917ea340-fd63-490f-a7db-68428d24cf32" providerId="ADAL" clId="{6FA999E9-229C-4E9A-8ABA-655365537A19}" dt="2026-09-14T12:59:36.870" v="11620" actId="1036"/>
          <ac:spMkLst>
            <pc:docMk/>
            <pc:sldMk cId="2129558668" sldId="283"/>
            <ac:spMk id="4" creationId="{7B22D87D-D24F-45DF-9AD0-5C381AAFE6BE}"/>
          </ac:spMkLst>
        </pc:spChg>
        <pc:spChg chg="mod">
          <ac:chgData name="Ragnhild Halvorsrud" userId="917ea340-fd63-490f-a7db-68428d24cf32" providerId="ADAL" clId="{6FA999E9-229C-4E9A-8ABA-655365537A19}" dt="2026-09-14T12:59:36.870" v="11620" actId="1036"/>
          <ac:spMkLst>
            <pc:docMk/>
            <pc:sldMk cId="2129558668" sldId="283"/>
            <ac:spMk id="7" creationId="{5034C9DA-A1DF-4987-B8D5-E8C8D603CA91}"/>
          </ac:spMkLst>
        </pc:spChg>
        <pc:spChg chg="mod">
          <ac:chgData name="Ragnhild Halvorsrud" userId="917ea340-fd63-490f-a7db-68428d24cf32" providerId="ADAL" clId="{6FA999E9-229C-4E9A-8ABA-655365537A19}" dt="2026-09-14T12:59:36.870" v="11620" actId="1036"/>
          <ac:spMkLst>
            <pc:docMk/>
            <pc:sldMk cId="2129558668" sldId="283"/>
            <ac:spMk id="8" creationId="{4F1C7029-38E2-4F50-AD8F-9EE92FF31C05}"/>
          </ac:spMkLst>
        </pc:spChg>
        <pc:spChg chg="mod">
          <ac:chgData name="Ragnhild Halvorsrud" userId="917ea340-fd63-490f-a7db-68428d24cf32" providerId="ADAL" clId="{6FA999E9-229C-4E9A-8ABA-655365537A19}" dt="2026-09-14T12:59:36.870" v="11620" actId="1036"/>
          <ac:spMkLst>
            <pc:docMk/>
            <pc:sldMk cId="2129558668" sldId="283"/>
            <ac:spMk id="13" creationId="{C7CF387C-1BD7-47D3-8116-9F34798B3507}"/>
          </ac:spMkLst>
        </pc:spChg>
        <pc:spChg chg="mod">
          <ac:chgData name="Ragnhild Halvorsrud" userId="917ea340-fd63-490f-a7db-68428d24cf32" providerId="ADAL" clId="{6FA999E9-229C-4E9A-8ABA-655365537A19}" dt="2026-09-14T12:59:49.558" v="11626" actId="1036"/>
          <ac:spMkLst>
            <pc:docMk/>
            <pc:sldMk cId="2129558668" sldId="283"/>
            <ac:spMk id="15" creationId="{CADAF4E4-C887-41BC-917A-9BFFACE314FF}"/>
          </ac:spMkLst>
        </pc:spChg>
        <pc:spChg chg="mod">
          <ac:chgData name="Ragnhild Halvorsrud" userId="917ea340-fd63-490f-a7db-68428d24cf32" providerId="ADAL" clId="{6FA999E9-229C-4E9A-8ABA-655365537A19}" dt="2026-09-14T12:59:49.558" v="11626" actId="1036"/>
          <ac:spMkLst>
            <pc:docMk/>
            <pc:sldMk cId="2129558668" sldId="283"/>
            <ac:spMk id="16" creationId="{796F2013-AC03-427F-AD07-29DE7ACD39C1}"/>
          </ac:spMkLst>
        </pc:spChg>
        <pc:spChg chg="mod">
          <ac:chgData name="Ragnhild Halvorsrud" userId="917ea340-fd63-490f-a7db-68428d24cf32" providerId="ADAL" clId="{6FA999E9-229C-4E9A-8ABA-655365537A19}" dt="2026-09-14T12:59:36.870" v="11620" actId="1036"/>
          <ac:spMkLst>
            <pc:docMk/>
            <pc:sldMk cId="2129558668" sldId="283"/>
            <ac:spMk id="27" creationId="{7DDF3EF7-D9BE-42A8-B692-25263C4B8CDC}"/>
          </ac:spMkLst>
        </pc:spChg>
        <pc:spChg chg="mod">
          <ac:chgData name="Ragnhild Halvorsrud" userId="917ea340-fd63-490f-a7db-68428d24cf32" providerId="ADAL" clId="{6FA999E9-229C-4E9A-8ABA-655365537A19}" dt="2026-09-14T12:59:36.870" v="11620" actId="1036"/>
          <ac:spMkLst>
            <pc:docMk/>
            <pc:sldMk cId="2129558668" sldId="283"/>
            <ac:spMk id="28" creationId="{312DEB8C-4D3F-49AC-B345-11398C557E32}"/>
          </ac:spMkLst>
        </pc:spChg>
        <pc:spChg chg="mod">
          <ac:chgData name="Ragnhild Halvorsrud" userId="917ea340-fd63-490f-a7db-68428d24cf32" providerId="ADAL" clId="{6FA999E9-229C-4E9A-8ABA-655365537A19}" dt="2026-09-14T12:55:49.112" v="11580" actId="20577"/>
          <ac:spMkLst>
            <pc:docMk/>
            <pc:sldMk cId="2129558668" sldId="283"/>
            <ac:spMk id="32" creationId="{48B9D4A0-41ED-4AE3-BDB2-01A01C83B674}"/>
          </ac:spMkLst>
        </pc:spChg>
        <pc:spChg chg="mod">
          <ac:chgData name="Ragnhild Halvorsrud" userId="917ea340-fd63-490f-a7db-68428d24cf32" providerId="ADAL" clId="{6FA999E9-229C-4E9A-8ABA-655365537A19}" dt="2026-09-14T12:59:36.870" v="11620" actId="1036"/>
          <ac:spMkLst>
            <pc:docMk/>
            <pc:sldMk cId="2129558668" sldId="283"/>
            <ac:spMk id="33" creationId="{1A228F3A-79BF-484F-B94E-1D9B359DFE3F}"/>
          </ac:spMkLst>
        </pc:spChg>
        <pc:spChg chg="mod">
          <ac:chgData name="Ragnhild Halvorsrud" userId="917ea340-fd63-490f-a7db-68428d24cf32" providerId="ADAL" clId="{6FA999E9-229C-4E9A-8ABA-655365537A19}" dt="2026-09-14T12:59:24.687" v="11591" actId="6549"/>
          <ac:spMkLst>
            <pc:docMk/>
            <pc:sldMk cId="2129558668" sldId="283"/>
            <ac:spMk id="34" creationId="{198551FD-BE36-4909-8349-23CA26CBE7D9}"/>
          </ac:spMkLst>
        </pc:spChg>
        <pc:spChg chg="mod">
          <ac:chgData name="Ragnhild Halvorsrud" userId="917ea340-fd63-490f-a7db-68428d24cf32" providerId="ADAL" clId="{6FA999E9-229C-4E9A-8ABA-655365537A19}" dt="2026-09-14T12:59:36.870" v="11620" actId="1036"/>
          <ac:spMkLst>
            <pc:docMk/>
            <pc:sldMk cId="2129558668" sldId="283"/>
            <ac:spMk id="38" creationId="{2E98F860-CC3F-41E4-A3E9-26453DB46A6B}"/>
          </ac:spMkLst>
        </pc:spChg>
        <pc:spChg chg="add mod">
          <ac:chgData name="Ragnhild Halvorsrud" userId="917ea340-fd63-490f-a7db-68428d24cf32" providerId="ADAL" clId="{6FA999E9-229C-4E9A-8ABA-655365537A19}" dt="2026-09-17T09:50:05.191" v="16424" actId="20577"/>
          <ac:spMkLst>
            <pc:docMk/>
            <pc:sldMk cId="2129558668" sldId="283"/>
            <ac:spMk id="42" creationId="{1336A06B-1C0D-9A27-F997-D5A4284DDBA3}"/>
          </ac:spMkLst>
        </pc:spChg>
        <pc:picChg chg="mod">
          <ac:chgData name="Ragnhild Halvorsrud" userId="917ea340-fd63-490f-a7db-68428d24cf32" providerId="ADAL" clId="{6FA999E9-229C-4E9A-8ABA-655365537A19}" dt="2026-09-14T12:58:45.635" v="11584" actId="1076"/>
          <ac:picMkLst>
            <pc:docMk/>
            <pc:sldMk cId="2129558668" sldId="283"/>
            <ac:picMk id="35" creationId="{EA7BD61A-184E-460E-A351-DE107D9C7C7D}"/>
          </ac:picMkLst>
        </pc:picChg>
        <pc:picChg chg="add mod">
          <ac:chgData name="Ragnhild Halvorsrud" userId="917ea340-fd63-490f-a7db-68428d24cf32" providerId="ADAL" clId="{6FA999E9-229C-4E9A-8ABA-655365537A19}" dt="2026-09-14T12:58:58.042" v="11590" actId="1076"/>
          <ac:picMkLst>
            <pc:docMk/>
            <pc:sldMk cId="2129558668" sldId="283"/>
            <ac:picMk id="63" creationId="{49189AFA-C9E8-1BC1-0F8C-FBE8092CE4F9}"/>
          </ac:picMkLst>
        </pc:picChg>
      </pc:sldChg>
      <pc:sldChg chg="addSp delSp modSp mod">
        <pc:chgData name="Ragnhild Halvorsrud" userId="917ea340-fd63-490f-a7db-68428d24cf32" providerId="ADAL" clId="{6FA999E9-229C-4E9A-8ABA-655365537A19}" dt="2026-09-14T17:08:55.905" v="12269" actId="478"/>
        <pc:sldMkLst>
          <pc:docMk/>
          <pc:sldMk cId="2885921592" sldId="308"/>
        </pc:sldMkLst>
        <pc:spChg chg="mod">
          <ac:chgData name="Ragnhild Halvorsrud" userId="917ea340-fd63-490f-a7db-68428d24cf32" providerId="ADAL" clId="{6FA999E9-229C-4E9A-8ABA-655365537A19}" dt="2026-09-10T07:14:39.200" v="8008" actId="6549"/>
          <ac:spMkLst>
            <pc:docMk/>
            <pc:sldMk cId="2885921592" sldId="308"/>
            <ac:spMk id="2" creationId="{DA93C4BE-5E27-46F9-B4B5-B31A61970ECC}"/>
          </ac:spMkLst>
        </pc:spChg>
        <pc:spChg chg="add">
          <ac:chgData name="Ragnhild Halvorsrud" userId="917ea340-fd63-490f-a7db-68428d24cf32" providerId="ADAL" clId="{6FA999E9-229C-4E9A-8ABA-655365537A19}" dt="2026-09-14T17:08:27.906" v="12264" actId="22"/>
          <ac:spMkLst>
            <pc:docMk/>
            <pc:sldMk cId="2885921592" sldId="308"/>
            <ac:spMk id="12" creationId="{6E13C471-8829-D2A1-64EC-A6966113BD67}"/>
          </ac:spMkLst>
        </pc:spChg>
      </pc:sldChg>
      <pc:sldChg chg="addSp delSp modSp mod">
        <pc:chgData name="Ragnhild Halvorsrud" userId="917ea340-fd63-490f-a7db-68428d24cf32" providerId="ADAL" clId="{6FA999E9-229C-4E9A-8ABA-655365537A19}" dt="2026-09-14T17:09:06.260" v="12271" actId="478"/>
        <pc:sldMkLst>
          <pc:docMk/>
          <pc:sldMk cId="195937901" sldId="309"/>
        </pc:sldMkLst>
        <pc:spChg chg="mod">
          <ac:chgData name="Ragnhild Halvorsrud" userId="917ea340-fd63-490f-a7db-68428d24cf32" providerId="ADAL" clId="{6FA999E9-229C-4E9A-8ABA-655365537A19}" dt="2026-09-10T07:14:52.163" v="8009" actId="20577"/>
          <ac:spMkLst>
            <pc:docMk/>
            <pc:sldMk cId="195937901" sldId="309"/>
            <ac:spMk id="2" creationId="{DA93C4BE-5E27-46F9-B4B5-B31A61970ECC}"/>
          </ac:spMkLst>
        </pc:spChg>
        <pc:spChg chg="add">
          <ac:chgData name="Ragnhild Halvorsrud" userId="917ea340-fd63-490f-a7db-68428d24cf32" providerId="ADAL" clId="{6FA999E9-229C-4E9A-8ABA-655365537A19}" dt="2026-09-14T17:08:29.275" v="12265" actId="22"/>
          <ac:spMkLst>
            <pc:docMk/>
            <pc:sldMk cId="195937901" sldId="309"/>
            <ac:spMk id="12" creationId="{4100F1FE-EF5A-E756-5D8D-CFDF7AC883C5}"/>
          </ac:spMkLst>
        </pc:spChg>
      </pc:sldChg>
      <pc:sldChg chg="modSp mod">
        <pc:chgData name="Ragnhild Halvorsrud" userId="917ea340-fd63-490f-a7db-68428d24cf32" providerId="ADAL" clId="{6FA999E9-229C-4E9A-8ABA-655365537A19}" dt="2026-09-14T17:29:36.845" v="12600" actId="1076"/>
        <pc:sldMkLst>
          <pc:docMk/>
          <pc:sldMk cId="1851563849" sldId="314"/>
        </pc:sldMkLst>
        <pc:spChg chg="mod">
          <ac:chgData name="Ragnhild Halvorsrud" userId="917ea340-fd63-490f-a7db-68428d24cf32" providerId="ADAL" clId="{6FA999E9-229C-4E9A-8ABA-655365537A19}" dt="2026-09-14T17:28:29.338" v="12587" actId="1076"/>
          <ac:spMkLst>
            <pc:docMk/>
            <pc:sldMk cId="1851563849" sldId="314"/>
            <ac:spMk id="17" creationId="{E4A4BA76-467F-407B-8823-D199F728F7DC}"/>
          </ac:spMkLst>
        </pc:spChg>
        <pc:spChg chg="mod">
          <ac:chgData name="Ragnhild Halvorsrud" userId="917ea340-fd63-490f-a7db-68428d24cf32" providerId="ADAL" clId="{6FA999E9-229C-4E9A-8ABA-655365537A19}" dt="2026-09-14T17:29:36.845" v="12600" actId="1076"/>
          <ac:spMkLst>
            <pc:docMk/>
            <pc:sldMk cId="1851563849" sldId="314"/>
            <ac:spMk id="26" creationId="{D2556A6B-8A00-D6CC-7180-CFFD2F08397E}"/>
          </ac:spMkLst>
        </pc:spChg>
      </pc:sldChg>
      <pc:sldChg chg="addSp delSp modSp mod">
        <pc:chgData name="Ragnhild Halvorsrud" userId="917ea340-fd63-490f-a7db-68428d24cf32" providerId="ADAL" clId="{6FA999E9-229C-4E9A-8ABA-655365537A19}" dt="2026-09-14T18:10:28.711" v="13024" actId="14100"/>
        <pc:sldMkLst>
          <pc:docMk/>
          <pc:sldMk cId="3308245950" sldId="315"/>
        </pc:sldMkLst>
        <pc:spChg chg="mod">
          <ac:chgData name="Ragnhild Halvorsrud" userId="917ea340-fd63-490f-a7db-68428d24cf32" providerId="ADAL" clId="{6FA999E9-229C-4E9A-8ABA-655365537A19}" dt="2026-09-11T14:42:01.654" v="8288" actId="6549"/>
          <ac:spMkLst>
            <pc:docMk/>
            <pc:sldMk cId="3308245950" sldId="315"/>
            <ac:spMk id="2" creationId="{DA93C4BE-5E27-46F9-B4B5-B31A61970ECC}"/>
          </ac:spMkLst>
        </pc:spChg>
        <pc:spChg chg="add mod">
          <ac:chgData name="Ragnhild Halvorsrud" userId="917ea340-fd63-490f-a7db-68428d24cf32" providerId="ADAL" clId="{6FA999E9-229C-4E9A-8ABA-655365537A19}" dt="2026-09-14T18:10:28.711" v="13024" actId="14100"/>
          <ac:spMkLst>
            <pc:docMk/>
            <pc:sldMk cId="3308245950" sldId="315"/>
            <ac:spMk id="12" creationId="{DB5C40ED-AE12-C35D-51C5-2431F705B5C0}"/>
          </ac:spMkLst>
        </pc:spChg>
        <pc:spChg chg="mod">
          <ac:chgData name="Ragnhild Halvorsrud" userId="917ea340-fd63-490f-a7db-68428d24cf32" providerId="ADAL" clId="{6FA999E9-229C-4E9A-8ABA-655365537A19}" dt="2026-09-11T14:43:20.734" v="8312" actId="20577"/>
          <ac:spMkLst>
            <pc:docMk/>
            <pc:sldMk cId="3308245950" sldId="315"/>
            <ac:spMk id="22" creationId="{161C0C3B-FC31-45AE-BB07-DD796E8C423A}"/>
          </ac:spMkLst>
        </pc:spChg>
        <pc:picChg chg="mod">
          <ac:chgData name="Ragnhild Halvorsrud" userId="917ea340-fd63-490f-a7db-68428d24cf32" providerId="ADAL" clId="{6FA999E9-229C-4E9A-8ABA-655365537A19}" dt="2026-09-14T18:10:13.927" v="13010" actId="1076"/>
          <ac:picMkLst>
            <pc:docMk/>
            <pc:sldMk cId="3308245950" sldId="315"/>
            <ac:picMk id="17" creationId="{B7FB101E-9A4E-4DBC-9234-031B77BA29EB}"/>
          </ac:picMkLst>
        </pc:picChg>
      </pc:sldChg>
      <pc:sldChg chg="modSp mod">
        <pc:chgData name="Ragnhild Halvorsrud" userId="917ea340-fd63-490f-a7db-68428d24cf32" providerId="ADAL" clId="{6FA999E9-229C-4E9A-8ABA-655365537A19}" dt="2026-09-17T10:30:36.930" v="16446" actId="6549"/>
        <pc:sldMkLst>
          <pc:docMk/>
          <pc:sldMk cId="2607094132" sldId="320"/>
        </pc:sldMkLst>
        <pc:spChg chg="mod">
          <ac:chgData name="Ragnhild Halvorsrud" userId="917ea340-fd63-490f-a7db-68428d24cf32" providerId="ADAL" clId="{6FA999E9-229C-4E9A-8ABA-655365537A19}" dt="2026-09-14T17:48:45.520" v="12822" actId="1038"/>
          <ac:spMkLst>
            <pc:docMk/>
            <pc:sldMk cId="2607094132" sldId="320"/>
            <ac:spMk id="4" creationId="{516B1614-2349-C587-7A70-28D5CA1E3A09}"/>
          </ac:spMkLst>
        </pc:spChg>
        <pc:spChg chg="mod">
          <ac:chgData name="Ragnhild Halvorsrud" userId="917ea340-fd63-490f-a7db-68428d24cf32" providerId="ADAL" clId="{6FA999E9-229C-4E9A-8ABA-655365537A19}" dt="2026-09-14T17:48:41.744" v="12820" actId="1076"/>
          <ac:spMkLst>
            <pc:docMk/>
            <pc:sldMk cId="2607094132" sldId="320"/>
            <ac:spMk id="6" creationId="{1F5D1E0B-0DBE-2C79-2AB5-6EA909EF5528}"/>
          </ac:spMkLst>
        </pc:spChg>
        <pc:spChg chg="mod">
          <ac:chgData name="Ragnhild Halvorsrud" userId="917ea340-fd63-490f-a7db-68428d24cf32" providerId="ADAL" clId="{6FA999E9-229C-4E9A-8ABA-655365537A19}" dt="2026-09-14T17:48:57.889" v="12823" actId="1076"/>
          <ac:spMkLst>
            <pc:docMk/>
            <pc:sldMk cId="2607094132" sldId="320"/>
            <ac:spMk id="7" creationId="{0CAB95B5-4F61-D367-7672-08C9CF8E3739}"/>
          </ac:spMkLst>
        </pc:spChg>
        <pc:spChg chg="mod">
          <ac:chgData name="Ragnhild Halvorsrud" userId="917ea340-fd63-490f-a7db-68428d24cf32" providerId="ADAL" clId="{6FA999E9-229C-4E9A-8ABA-655365537A19}" dt="2026-09-14T17:48:35.411" v="12819" actId="14100"/>
          <ac:spMkLst>
            <pc:docMk/>
            <pc:sldMk cId="2607094132" sldId="320"/>
            <ac:spMk id="8" creationId="{1ABB1BE5-EBDB-3946-9A78-23DEA09F617D}"/>
          </ac:spMkLst>
        </pc:spChg>
        <pc:spChg chg="mod">
          <ac:chgData name="Ragnhild Halvorsrud" userId="917ea340-fd63-490f-a7db-68428d24cf32" providerId="ADAL" clId="{6FA999E9-229C-4E9A-8ABA-655365537A19}" dt="2026-09-14T17:49:01.126" v="12824" actId="1076"/>
          <ac:spMkLst>
            <pc:docMk/>
            <pc:sldMk cId="2607094132" sldId="320"/>
            <ac:spMk id="9" creationId="{8B10E9DC-CFB8-5348-3A56-5996308274CC}"/>
          </ac:spMkLst>
        </pc:spChg>
        <pc:spChg chg="mod">
          <ac:chgData name="Ragnhild Halvorsrud" userId="917ea340-fd63-490f-a7db-68428d24cf32" providerId="ADAL" clId="{6FA999E9-229C-4E9A-8ABA-655365537A19}" dt="2026-09-14T17:48:35.411" v="12819" actId="14100"/>
          <ac:spMkLst>
            <pc:docMk/>
            <pc:sldMk cId="2607094132" sldId="320"/>
            <ac:spMk id="10" creationId="{D8C9A7FA-C8F0-6980-A244-E939489F1BD4}"/>
          </ac:spMkLst>
        </pc:spChg>
        <pc:spChg chg="mod">
          <ac:chgData name="Ragnhild Halvorsrud" userId="917ea340-fd63-490f-a7db-68428d24cf32" providerId="ADAL" clId="{6FA999E9-229C-4E9A-8ABA-655365537A19}" dt="2026-09-14T17:48:35.411" v="12819" actId="14100"/>
          <ac:spMkLst>
            <pc:docMk/>
            <pc:sldMk cId="2607094132" sldId="320"/>
            <ac:spMk id="12" creationId="{35042505-9B38-D7D4-59AE-F5FBE690445C}"/>
          </ac:spMkLst>
        </pc:spChg>
        <pc:spChg chg="mod">
          <ac:chgData name="Ragnhild Halvorsrud" userId="917ea340-fd63-490f-a7db-68428d24cf32" providerId="ADAL" clId="{6FA999E9-229C-4E9A-8ABA-655365537A19}" dt="2026-09-17T10:30:36.930" v="16446" actId="6549"/>
          <ac:spMkLst>
            <pc:docMk/>
            <pc:sldMk cId="2607094132" sldId="320"/>
            <ac:spMk id="39" creationId="{949DD45D-DC8D-46A0-8DFF-A1AEA2615D95}"/>
          </ac:spMkLst>
        </pc:spChg>
      </pc:sldChg>
      <pc:sldChg chg="addSp delSp modSp mod">
        <pc:chgData name="Ragnhild Halvorsrud" userId="917ea340-fd63-490f-a7db-68428d24cf32" providerId="ADAL" clId="{6FA999E9-229C-4E9A-8ABA-655365537A19}" dt="2026-09-17T10:37:31.392" v="16466" actId="6549"/>
        <pc:sldMkLst>
          <pc:docMk/>
          <pc:sldMk cId="3330164887" sldId="321"/>
        </pc:sldMkLst>
        <pc:spChg chg="mod">
          <ac:chgData name="Ragnhild Halvorsrud" userId="917ea340-fd63-490f-a7db-68428d24cf32" providerId="ADAL" clId="{6FA999E9-229C-4E9A-8ABA-655365537A19}" dt="2026-09-11T14:38:03.700" v="8269" actId="6549"/>
          <ac:spMkLst>
            <pc:docMk/>
            <pc:sldMk cId="3330164887" sldId="321"/>
            <ac:spMk id="2" creationId="{DA93C4BE-5E27-46F9-B4B5-B31A61970ECC}"/>
          </ac:spMkLst>
        </pc:spChg>
        <pc:spChg chg="add mod">
          <ac:chgData name="Ragnhild Halvorsrud" userId="917ea340-fd63-490f-a7db-68428d24cf32" providerId="ADAL" clId="{6FA999E9-229C-4E9A-8ABA-655365537A19}" dt="2026-09-14T17:06:51.018" v="12242" actId="14100"/>
          <ac:spMkLst>
            <pc:docMk/>
            <pc:sldMk cId="3330164887" sldId="321"/>
            <ac:spMk id="13" creationId="{8E1A855F-1443-8106-C362-2B6122190E59}"/>
          </ac:spMkLst>
        </pc:spChg>
        <pc:spChg chg="mod">
          <ac:chgData name="Ragnhild Halvorsrud" userId="917ea340-fd63-490f-a7db-68428d24cf32" providerId="ADAL" clId="{6FA999E9-229C-4E9A-8ABA-655365537A19}" dt="2026-09-17T10:37:31.392" v="16466" actId="6549"/>
          <ac:spMkLst>
            <pc:docMk/>
            <pc:sldMk cId="3330164887" sldId="321"/>
            <ac:spMk id="35" creationId="{792E5FE3-49ED-49E6-9842-167CC7380B05}"/>
          </ac:spMkLst>
        </pc:spChg>
        <pc:spChg chg="mod">
          <ac:chgData name="Ragnhild Halvorsrud" userId="917ea340-fd63-490f-a7db-68428d24cf32" providerId="ADAL" clId="{6FA999E9-229C-4E9A-8ABA-655365537A19}" dt="2026-09-17T10:36:47.623" v="16465" actId="20577"/>
          <ac:spMkLst>
            <pc:docMk/>
            <pc:sldMk cId="3330164887" sldId="321"/>
            <ac:spMk id="36" creationId="{7BDF3D18-92C5-49F8-B72F-3F27858CFAC3}"/>
          </ac:spMkLst>
        </pc:spChg>
      </pc:sldChg>
      <pc:sldChg chg="modSp mod">
        <pc:chgData name="Ragnhild Halvorsrud" userId="917ea340-fd63-490f-a7db-68428d24cf32" providerId="ADAL" clId="{6FA999E9-229C-4E9A-8ABA-655365537A19}" dt="2026-09-10T07:18:32.059" v="8014" actId="1036"/>
        <pc:sldMkLst>
          <pc:docMk/>
          <pc:sldMk cId="2226418318" sldId="322"/>
        </pc:sldMkLst>
        <pc:spChg chg="mod">
          <ac:chgData name="Ragnhild Halvorsrud" userId="917ea340-fd63-490f-a7db-68428d24cf32" providerId="ADAL" clId="{6FA999E9-229C-4E9A-8ABA-655365537A19}" dt="2026-09-10T07:18:32.059" v="8014" actId="1036"/>
          <ac:spMkLst>
            <pc:docMk/>
            <pc:sldMk cId="2226418318" sldId="322"/>
            <ac:spMk id="25" creationId="{FE2A7737-1126-4FC0-B045-353ED667E676}"/>
          </ac:spMkLst>
        </pc:spChg>
        <pc:spChg chg="mod">
          <ac:chgData name="Ragnhild Halvorsrud" userId="917ea340-fd63-490f-a7db-68428d24cf32" providerId="ADAL" clId="{6FA999E9-229C-4E9A-8ABA-655365537A19}" dt="2026-09-10T07:18:32.059" v="8014" actId="1036"/>
          <ac:spMkLst>
            <pc:docMk/>
            <pc:sldMk cId="2226418318" sldId="322"/>
            <ac:spMk id="26" creationId="{590C5D54-44F8-4C34-AAE9-84809AA81FF7}"/>
          </ac:spMkLst>
        </pc:spChg>
        <pc:spChg chg="mod">
          <ac:chgData name="Ragnhild Halvorsrud" userId="917ea340-fd63-490f-a7db-68428d24cf32" providerId="ADAL" clId="{6FA999E9-229C-4E9A-8ABA-655365537A19}" dt="2026-09-10T07:18:32.059" v="8014" actId="1036"/>
          <ac:spMkLst>
            <pc:docMk/>
            <pc:sldMk cId="2226418318" sldId="322"/>
            <ac:spMk id="27" creationId="{C3ECBB71-4828-4E71-B632-C855A8FD3572}"/>
          </ac:spMkLst>
        </pc:spChg>
      </pc:sldChg>
      <pc:sldChg chg="addSp delSp modSp mod">
        <pc:chgData name="Ragnhild Halvorsrud" userId="917ea340-fd63-490f-a7db-68428d24cf32" providerId="ADAL" clId="{6FA999E9-229C-4E9A-8ABA-655365537A19}" dt="2026-09-14T17:47:50.184" v="12815" actId="1076"/>
        <pc:sldMkLst>
          <pc:docMk/>
          <pc:sldMk cId="1072932716" sldId="323"/>
        </pc:sldMkLst>
        <pc:spChg chg="mod">
          <ac:chgData name="Ragnhild Halvorsrud" userId="917ea340-fd63-490f-a7db-68428d24cf32" providerId="ADAL" clId="{6FA999E9-229C-4E9A-8ABA-655365537A19}" dt="2026-09-14T17:46:42.428" v="12798" actId="1076"/>
          <ac:spMkLst>
            <pc:docMk/>
            <pc:sldMk cId="1072932716" sldId="323"/>
            <ac:spMk id="19" creationId="{283A54B4-8014-4125-A5D2-60B04655282E}"/>
          </ac:spMkLst>
        </pc:spChg>
        <pc:spChg chg="mod">
          <ac:chgData name="Ragnhild Halvorsrud" userId="917ea340-fd63-490f-a7db-68428d24cf32" providerId="ADAL" clId="{6FA999E9-229C-4E9A-8ABA-655365537A19}" dt="2026-09-14T17:46:42.428" v="12798" actId="1076"/>
          <ac:spMkLst>
            <pc:docMk/>
            <pc:sldMk cId="1072932716" sldId="323"/>
            <ac:spMk id="21" creationId="{27C6CB09-8A7E-4916-BAD9-3D8E1D132B6B}"/>
          </ac:spMkLst>
        </pc:spChg>
        <pc:spChg chg="mod">
          <ac:chgData name="Ragnhild Halvorsrud" userId="917ea340-fd63-490f-a7db-68428d24cf32" providerId="ADAL" clId="{6FA999E9-229C-4E9A-8ABA-655365537A19}" dt="2026-09-14T17:46:42.428" v="12798" actId="1076"/>
          <ac:spMkLst>
            <pc:docMk/>
            <pc:sldMk cId="1072932716" sldId="323"/>
            <ac:spMk id="23" creationId="{754C2123-4BBE-4F5B-A0AA-F3619809F590}"/>
          </ac:spMkLst>
        </pc:spChg>
        <pc:spChg chg="mod">
          <ac:chgData name="Ragnhild Halvorsrud" userId="917ea340-fd63-490f-a7db-68428d24cf32" providerId="ADAL" clId="{6FA999E9-229C-4E9A-8ABA-655365537A19}" dt="2026-09-14T17:47:15.876" v="12809" actId="108"/>
          <ac:spMkLst>
            <pc:docMk/>
            <pc:sldMk cId="1072932716" sldId="323"/>
            <ac:spMk id="24" creationId="{D90BA604-B286-432B-A798-02943C187370}"/>
          </ac:spMkLst>
        </pc:spChg>
        <pc:spChg chg="mod">
          <ac:chgData name="Ragnhild Halvorsrud" userId="917ea340-fd63-490f-a7db-68428d24cf32" providerId="ADAL" clId="{6FA999E9-229C-4E9A-8ABA-655365537A19}" dt="2026-09-14T17:47:29.984" v="12811" actId="403"/>
          <ac:spMkLst>
            <pc:docMk/>
            <pc:sldMk cId="1072932716" sldId="323"/>
            <ac:spMk id="25" creationId="{F1638945-A58F-435D-8A3A-4F42745B8C1C}"/>
          </ac:spMkLst>
        </pc:spChg>
        <pc:spChg chg="mod">
          <ac:chgData name="Ragnhild Halvorsrud" userId="917ea340-fd63-490f-a7db-68428d24cf32" providerId="ADAL" clId="{6FA999E9-229C-4E9A-8ABA-655365537A19}" dt="2026-09-14T17:47:39.811" v="12814" actId="1076"/>
          <ac:spMkLst>
            <pc:docMk/>
            <pc:sldMk cId="1072932716" sldId="323"/>
            <ac:spMk id="27" creationId="{92CE1B21-2977-447A-A177-1F274A864048}"/>
          </ac:spMkLst>
        </pc:spChg>
        <pc:spChg chg="mod">
          <ac:chgData name="Ragnhild Halvorsrud" userId="917ea340-fd63-490f-a7db-68428d24cf32" providerId="ADAL" clId="{6FA999E9-229C-4E9A-8ABA-655365537A19}" dt="2026-09-14T17:47:50.184" v="12815" actId="1076"/>
          <ac:spMkLst>
            <pc:docMk/>
            <pc:sldMk cId="1072932716" sldId="323"/>
            <ac:spMk id="28" creationId="{03CFA099-980D-431C-A226-DC5284187BC4}"/>
          </ac:spMkLst>
        </pc:spChg>
        <pc:spChg chg="mod">
          <ac:chgData name="Ragnhild Halvorsrud" userId="917ea340-fd63-490f-a7db-68428d24cf32" providerId="ADAL" clId="{6FA999E9-229C-4E9A-8ABA-655365537A19}" dt="2026-09-14T17:46:42.428" v="12798" actId="1076"/>
          <ac:spMkLst>
            <pc:docMk/>
            <pc:sldMk cId="1072932716" sldId="323"/>
            <ac:spMk id="43" creationId="{C38F368B-4B4E-4C29-834A-2B007716AFB5}"/>
          </ac:spMkLst>
        </pc:spChg>
        <pc:spChg chg="mod">
          <ac:chgData name="Ragnhild Halvorsrud" userId="917ea340-fd63-490f-a7db-68428d24cf32" providerId="ADAL" clId="{6FA999E9-229C-4E9A-8ABA-655365537A19}" dt="2026-09-14T17:46:42.428" v="12798" actId="1076"/>
          <ac:spMkLst>
            <pc:docMk/>
            <pc:sldMk cId="1072932716" sldId="323"/>
            <ac:spMk id="44" creationId="{4172C47E-0C32-492E-BB5E-AE90EDBE5580}"/>
          </ac:spMkLst>
        </pc:spChg>
        <pc:spChg chg="mod">
          <ac:chgData name="Ragnhild Halvorsrud" userId="917ea340-fd63-490f-a7db-68428d24cf32" providerId="ADAL" clId="{6FA999E9-229C-4E9A-8ABA-655365537A19}" dt="2026-09-14T17:47:11.696" v="12808" actId="14100"/>
          <ac:spMkLst>
            <pc:docMk/>
            <pc:sldMk cId="1072932716" sldId="323"/>
            <ac:spMk id="47" creationId="{38031FBE-3495-4D15-B098-B35DC6D9F493}"/>
          </ac:spMkLst>
        </pc:spChg>
        <pc:cxnChg chg="mod">
          <ac:chgData name="Ragnhild Halvorsrud" userId="917ea340-fd63-490f-a7db-68428d24cf32" providerId="ADAL" clId="{6FA999E9-229C-4E9A-8ABA-655365537A19}" dt="2026-09-14T17:32:41.952" v="12642" actId="108"/>
          <ac:cxnSpMkLst>
            <pc:docMk/>
            <pc:sldMk cId="1072932716" sldId="323"/>
            <ac:cxnSpMk id="29" creationId="{E6B31F18-AE86-4FB0-9B60-6C04032891F1}"/>
          </ac:cxnSpMkLst>
        </pc:cxnChg>
        <pc:cxnChg chg="mod">
          <ac:chgData name="Ragnhild Halvorsrud" userId="917ea340-fd63-490f-a7db-68428d24cf32" providerId="ADAL" clId="{6FA999E9-229C-4E9A-8ABA-655365537A19}" dt="2026-09-14T17:46:42.428" v="12798" actId="1076"/>
          <ac:cxnSpMkLst>
            <pc:docMk/>
            <pc:sldMk cId="1072932716" sldId="323"/>
            <ac:cxnSpMk id="30" creationId="{4880443D-35A4-434B-AB67-74FB74047EA6}"/>
          </ac:cxnSpMkLst>
        </pc:cxnChg>
      </pc:sldChg>
      <pc:sldChg chg="addSp delSp modSp mod modClrScheme chgLayout">
        <pc:chgData name="Ragnhild Halvorsrud" userId="917ea340-fd63-490f-a7db-68428d24cf32" providerId="ADAL" clId="{6FA999E9-229C-4E9A-8ABA-655365537A19}" dt="2026-09-14T18:03:13.534" v="12985" actId="1076"/>
        <pc:sldMkLst>
          <pc:docMk/>
          <pc:sldMk cId="2971934780" sldId="325"/>
        </pc:sldMkLst>
        <pc:spChg chg="mod ord">
          <ac:chgData name="Ragnhild Halvorsrud" userId="917ea340-fd63-490f-a7db-68428d24cf32" providerId="ADAL" clId="{6FA999E9-229C-4E9A-8ABA-655365537A19}" dt="2026-09-14T18:02:42.493" v="12977" actId="700"/>
          <ac:spMkLst>
            <pc:docMk/>
            <pc:sldMk cId="2971934780" sldId="325"/>
            <ac:spMk id="2" creationId="{DA93C4BE-5E27-46F9-B4B5-B31A61970ECC}"/>
          </ac:spMkLst>
        </pc:spChg>
        <pc:spChg chg="mod ord">
          <ac:chgData name="Ragnhild Halvorsrud" userId="917ea340-fd63-490f-a7db-68428d24cf32" providerId="ADAL" clId="{6FA999E9-229C-4E9A-8ABA-655365537A19}" dt="2026-09-14T18:02:42.493" v="12977" actId="700"/>
          <ac:spMkLst>
            <pc:docMk/>
            <pc:sldMk cId="2971934780" sldId="325"/>
            <ac:spMk id="3" creationId="{B121EFA0-ECE2-36D4-25A4-A7DDB4D34EEC}"/>
          </ac:spMkLst>
        </pc:spChg>
        <pc:spChg chg="mod">
          <ac:chgData name="Ragnhild Halvorsrud" userId="917ea340-fd63-490f-a7db-68428d24cf32" providerId="ADAL" clId="{6FA999E9-229C-4E9A-8ABA-655365537A19}" dt="2026-09-14T18:03:13.534" v="12985" actId="1076"/>
          <ac:spMkLst>
            <pc:docMk/>
            <pc:sldMk cId="2971934780" sldId="325"/>
            <ac:spMk id="5" creationId="{A97C2302-536E-03BF-800A-6E21E504A97D}"/>
          </ac:spMkLst>
        </pc:spChg>
        <pc:spChg chg="mod">
          <ac:chgData name="Ragnhild Halvorsrud" userId="917ea340-fd63-490f-a7db-68428d24cf32" providerId="ADAL" clId="{6FA999E9-229C-4E9A-8ABA-655365537A19}" dt="2026-09-14T18:03:13.534" v="12985" actId="1076"/>
          <ac:spMkLst>
            <pc:docMk/>
            <pc:sldMk cId="2971934780" sldId="325"/>
            <ac:spMk id="6" creationId="{A0375CD0-8DDD-2654-D8C0-0419A024C00D}"/>
          </ac:spMkLst>
        </pc:spChg>
        <pc:spChg chg="mod">
          <ac:chgData name="Ragnhild Halvorsrud" userId="917ea340-fd63-490f-a7db-68428d24cf32" providerId="ADAL" clId="{6FA999E9-229C-4E9A-8ABA-655365537A19}" dt="2026-09-14T18:03:13.534" v="12985" actId="1076"/>
          <ac:spMkLst>
            <pc:docMk/>
            <pc:sldMk cId="2971934780" sldId="325"/>
            <ac:spMk id="8" creationId="{80488B90-096C-72AF-6CCF-F8BA081F3E31}"/>
          </ac:spMkLst>
        </pc:spChg>
        <pc:spChg chg="add mod ord">
          <ac:chgData name="Ragnhild Halvorsrud" userId="917ea340-fd63-490f-a7db-68428d24cf32" providerId="ADAL" clId="{6FA999E9-229C-4E9A-8ABA-655365537A19}" dt="2026-09-14T18:03:04.820" v="12984" actId="14100"/>
          <ac:spMkLst>
            <pc:docMk/>
            <pc:sldMk cId="2971934780" sldId="325"/>
            <ac:spMk id="16" creationId="{AB3C2ED4-97DE-2577-692D-DA69E422BDFA}"/>
          </ac:spMkLst>
        </pc:spChg>
        <pc:spChg chg="mod">
          <ac:chgData name="Ragnhild Halvorsrud" userId="917ea340-fd63-490f-a7db-68428d24cf32" providerId="ADAL" clId="{6FA999E9-229C-4E9A-8ABA-655365537A19}" dt="2026-09-14T18:03:13.534" v="12985" actId="1076"/>
          <ac:spMkLst>
            <pc:docMk/>
            <pc:sldMk cId="2971934780" sldId="325"/>
            <ac:spMk id="26" creationId="{4458BA44-2C19-CC19-9444-DC9A0CC387DA}"/>
          </ac:spMkLst>
        </pc:spChg>
        <pc:spChg chg="mod">
          <ac:chgData name="Ragnhild Halvorsrud" userId="917ea340-fd63-490f-a7db-68428d24cf32" providerId="ADAL" clId="{6FA999E9-229C-4E9A-8ABA-655365537A19}" dt="2026-09-14T18:03:13.534" v="12985" actId="1076"/>
          <ac:spMkLst>
            <pc:docMk/>
            <pc:sldMk cId="2971934780" sldId="325"/>
            <ac:spMk id="27" creationId="{9E3DFB23-4755-AB8F-A01E-9DAE3F3EB828}"/>
          </ac:spMkLst>
        </pc:spChg>
        <pc:spChg chg="mod">
          <ac:chgData name="Ragnhild Halvorsrud" userId="917ea340-fd63-490f-a7db-68428d24cf32" providerId="ADAL" clId="{6FA999E9-229C-4E9A-8ABA-655365537A19}" dt="2026-09-14T18:03:13.534" v="12985" actId="1076"/>
          <ac:spMkLst>
            <pc:docMk/>
            <pc:sldMk cId="2971934780" sldId="325"/>
            <ac:spMk id="30" creationId="{1E4AF5C6-C857-444F-D710-9593BDC982BB}"/>
          </ac:spMkLst>
        </pc:spChg>
        <pc:spChg chg="mod">
          <ac:chgData name="Ragnhild Halvorsrud" userId="917ea340-fd63-490f-a7db-68428d24cf32" providerId="ADAL" clId="{6FA999E9-229C-4E9A-8ABA-655365537A19}" dt="2026-09-14T18:03:13.534" v="12985" actId="1076"/>
          <ac:spMkLst>
            <pc:docMk/>
            <pc:sldMk cId="2971934780" sldId="325"/>
            <ac:spMk id="31" creationId="{FA5F2898-B03B-1944-12AE-ADD152E00BD6}"/>
          </ac:spMkLst>
        </pc:spChg>
        <pc:cxnChg chg="mod">
          <ac:chgData name="Ragnhild Halvorsrud" userId="917ea340-fd63-490f-a7db-68428d24cf32" providerId="ADAL" clId="{6FA999E9-229C-4E9A-8ABA-655365537A19}" dt="2026-09-14T18:03:13.534" v="12985" actId="1076"/>
          <ac:cxnSpMkLst>
            <pc:docMk/>
            <pc:sldMk cId="2971934780" sldId="325"/>
            <ac:cxnSpMk id="7" creationId="{5361BCC3-22EB-5FC7-C736-1D1D784C6A14}"/>
          </ac:cxnSpMkLst>
        </pc:cxnChg>
        <pc:cxnChg chg="mod">
          <ac:chgData name="Ragnhild Halvorsrud" userId="917ea340-fd63-490f-a7db-68428d24cf32" providerId="ADAL" clId="{6FA999E9-229C-4E9A-8ABA-655365537A19}" dt="2026-09-14T18:03:13.534" v="12985" actId="1076"/>
          <ac:cxnSpMkLst>
            <pc:docMk/>
            <pc:sldMk cId="2971934780" sldId="325"/>
            <ac:cxnSpMk id="9" creationId="{77E2187A-B65B-2490-AFF6-534D26F6D2C7}"/>
          </ac:cxnSpMkLst>
        </pc:cxnChg>
        <pc:cxnChg chg="mod">
          <ac:chgData name="Ragnhild Halvorsrud" userId="917ea340-fd63-490f-a7db-68428d24cf32" providerId="ADAL" clId="{6FA999E9-229C-4E9A-8ABA-655365537A19}" dt="2026-09-14T18:03:13.534" v="12985" actId="1076"/>
          <ac:cxnSpMkLst>
            <pc:docMk/>
            <pc:sldMk cId="2971934780" sldId="325"/>
            <ac:cxnSpMk id="29" creationId="{9D8A809D-C004-BBA4-5EAE-8A08BE6D42F2}"/>
          </ac:cxnSpMkLst>
        </pc:cxnChg>
      </pc:sldChg>
      <pc:sldChg chg="addSp delSp modSp mod modClrScheme chgLayout">
        <pc:chgData name="Ragnhild Halvorsrud" userId="917ea340-fd63-490f-a7db-68428d24cf32" providerId="ADAL" clId="{6FA999E9-229C-4E9A-8ABA-655365537A19}" dt="2026-09-14T18:06:55.028" v="13000" actId="1076"/>
        <pc:sldMkLst>
          <pc:docMk/>
          <pc:sldMk cId="695249774" sldId="328"/>
        </pc:sldMkLst>
        <pc:spChg chg="mod ord">
          <ac:chgData name="Ragnhild Halvorsrud" userId="917ea340-fd63-490f-a7db-68428d24cf32" providerId="ADAL" clId="{6FA999E9-229C-4E9A-8ABA-655365537A19}" dt="2026-09-14T18:04:08.154" v="12987" actId="700"/>
          <ac:spMkLst>
            <pc:docMk/>
            <pc:sldMk cId="695249774" sldId="328"/>
            <ac:spMk id="2" creationId="{DA93C4BE-5E27-46F9-B4B5-B31A61970ECC}"/>
          </ac:spMkLst>
        </pc:spChg>
        <pc:spChg chg="mod ord">
          <ac:chgData name="Ragnhild Halvorsrud" userId="917ea340-fd63-490f-a7db-68428d24cf32" providerId="ADAL" clId="{6FA999E9-229C-4E9A-8ABA-655365537A19}" dt="2026-09-14T18:04:08.154" v="12987" actId="700"/>
          <ac:spMkLst>
            <pc:docMk/>
            <pc:sldMk cId="695249774" sldId="328"/>
            <ac:spMk id="10" creationId="{EF22750A-D7A1-669A-AB7A-E24FCAF77E5D}"/>
          </ac:spMkLst>
        </pc:spChg>
        <pc:spChg chg="add mod">
          <ac:chgData name="Ragnhild Halvorsrud" userId="917ea340-fd63-490f-a7db-68428d24cf32" providerId="ADAL" clId="{6FA999E9-229C-4E9A-8ABA-655365537A19}" dt="2026-09-14T17:04:09.083" v="12114" actId="14100"/>
          <ac:spMkLst>
            <pc:docMk/>
            <pc:sldMk cId="695249774" sldId="328"/>
            <ac:spMk id="13" creationId="{77C3E02D-E3A2-589F-E7B4-F32D18E14F70}"/>
          </ac:spMkLst>
        </pc:spChg>
        <pc:spChg chg="add mod ord">
          <ac:chgData name="Ragnhild Halvorsrud" userId="917ea340-fd63-490f-a7db-68428d24cf32" providerId="ADAL" clId="{6FA999E9-229C-4E9A-8ABA-655365537A19}" dt="2026-09-14T18:06:48.473" v="12999" actId="14100"/>
          <ac:spMkLst>
            <pc:docMk/>
            <pc:sldMk cId="695249774" sldId="328"/>
            <ac:spMk id="14" creationId="{46F4EF26-0559-43B7-F0FE-885B76690529}"/>
          </ac:spMkLst>
        </pc:spChg>
        <pc:spChg chg="mod">
          <ac:chgData name="Ragnhild Halvorsrud" userId="917ea340-fd63-490f-a7db-68428d24cf32" providerId="ADAL" clId="{6FA999E9-229C-4E9A-8ABA-655365537A19}" dt="2026-09-14T18:06:38.747" v="12997" actId="1076"/>
          <ac:spMkLst>
            <pc:docMk/>
            <pc:sldMk cId="695249774" sldId="328"/>
            <ac:spMk id="17" creationId="{9309E2B0-DC72-477A-AF81-9DB530137B2C}"/>
          </ac:spMkLst>
        </pc:spChg>
        <pc:spChg chg="mod">
          <ac:chgData name="Ragnhild Halvorsrud" userId="917ea340-fd63-490f-a7db-68428d24cf32" providerId="ADAL" clId="{6FA999E9-229C-4E9A-8ABA-655365537A19}" dt="2026-09-14T18:06:38.747" v="12997" actId="1076"/>
          <ac:spMkLst>
            <pc:docMk/>
            <pc:sldMk cId="695249774" sldId="328"/>
            <ac:spMk id="18" creationId="{AC306584-23CE-4FE7-A701-4CAB1DBD5BA4}"/>
          </ac:spMkLst>
        </pc:spChg>
        <pc:spChg chg="mod">
          <ac:chgData name="Ragnhild Halvorsrud" userId="917ea340-fd63-490f-a7db-68428d24cf32" providerId="ADAL" clId="{6FA999E9-229C-4E9A-8ABA-655365537A19}" dt="2026-09-14T18:06:38.747" v="12997" actId="1076"/>
          <ac:spMkLst>
            <pc:docMk/>
            <pc:sldMk cId="695249774" sldId="328"/>
            <ac:spMk id="19" creationId="{E04A0D9D-0870-4601-A8DD-F595A93C719C}"/>
          </ac:spMkLst>
        </pc:spChg>
        <pc:spChg chg="mod">
          <ac:chgData name="Ragnhild Halvorsrud" userId="917ea340-fd63-490f-a7db-68428d24cf32" providerId="ADAL" clId="{6FA999E9-229C-4E9A-8ABA-655365537A19}" dt="2026-09-14T18:06:38.747" v="12997" actId="1076"/>
          <ac:spMkLst>
            <pc:docMk/>
            <pc:sldMk cId="695249774" sldId="328"/>
            <ac:spMk id="20" creationId="{1EA33742-ED86-4E71-9642-5012FDE27129}"/>
          </ac:spMkLst>
        </pc:spChg>
        <pc:spChg chg="mod">
          <ac:chgData name="Ragnhild Halvorsrud" userId="917ea340-fd63-490f-a7db-68428d24cf32" providerId="ADAL" clId="{6FA999E9-229C-4E9A-8ABA-655365537A19}" dt="2026-09-14T18:06:38.747" v="12997" actId="1076"/>
          <ac:spMkLst>
            <pc:docMk/>
            <pc:sldMk cId="695249774" sldId="328"/>
            <ac:spMk id="21" creationId="{8A8DFC5D-7DF3-4947-BDEB-07CF001E296C}"/>
          </ac:spMkLst>
        </pc:spChg>
        <pc:spChg chg="mod">
          <ac:chgData name="Ragnhild Halvorsrud" userId="917ea340-fd63-490f-a7db-68428d24cf32" providerId="ADAL" clId="{6FA999E9-229C-4E9A-8ABA-655365537A19}" dt="2026-09-14T18:06:38.747" v="12997" actId="1076"/>
          <ac:spMkLst>
            <pc:docMk/>
            <pc:sldMk cId="695249774" sldId="328"/>
            <ac:spMk id="23" creationId="{C3EFCC81-81C0-4546-85F0-0E14D7E0A88F}"/>
          </ac:spMkLst>
        </pc:spChg>
        <pc:spChg chg="mod">
          <ac:chgData name="Ragnhild Halvorsrud" userId="917ea340-fd63-490f-a7db-68428d24cf32" providerId="ADAL" clId="{6FA999E9-229C-4E9A-8ABA-655365537A19}" dt="2026-09-14T18:06:55.028" v="13000" actId="1076"/>
          <ac:spMkLst>
            <pc:docMk/>
            <pc:sldMk cId="695249774" sldId="328"/>
            <ac:spMk id="25" creationId="{20AF8E33-E79C-432A-8A22-0ECEEDEC6855}"/>
          </ac:spMkLst>
        </pc:spChg>
        <pc:spChg chg="mod">
          <ac:chgData name="Ragnhild Halvorsrud" userId="917ea340-fd63-490f-a7db-68428d24cf32" providerId="ADAL" clId="{6FA999E9-229C-4E9A-8ABA-655365537A19}" dt="2026-09-14T18:06:55.028" v="13000" actId="1076"/>
          <ac:spMkLst>
            <pc:docMk/>
            <pc:sldMk cId="695249774" sldId="328"/>
            <ac:spMk id="26" creationId="{56F77C54-34DF-4C16-A927-434DCEBB9F1D}"/>
          </ac:spMkLst>
        </pc:spChg>
        <pc:spChg chg="mod">
          <ac:chgData name="Ragnhild Halvorsrud" userId="917ea340-fd63-490f-a7db-68428d24cf32" providerId="ADAL" clId="{6FA999E9-229C-4E9A-8ABA-655365537A19}" dt="2026-09-14T18:06:55.028" v="13000" actId="1076"/>
          <ac:spMkLst>
            <pc:docMk/>
            <pc:sldMk cId="695249774" sldId="328"/>
            <ac:spMk id="27" creationId="{DF2405DA-DE4C-4EED-B253-C8DAC57E2342}"/>
          </ac:spMkLst>
        </pc:spChg>
        <pc:spChg chg="mod">
          <ac:chgData name="Ragnhild Halvorsrud" userId="917ea340-fd63-490f-a7db-68428d24cf32" providerId="ADAL" clId="{6FA999E9-229C-4E9A-8ABA-655365537A19}" dt="2026-09-14T18:06:55.028" v="13000" actId="1076"/>
          <ac:spMkLst>
            <pc:docMk/>
            <pc:sldMk cId="695249774" sldId="328"/>
            <ac:spMk id="28" creationId="{CB7A0848-346D-4AD4-8FE0-920F71EB7BC7}"/>
          </ac:spMkLst>
        </pc:spChg>
        <pc:spChg chg="mod">
          <ac:chgData name="Ragnhild Halvorsrud" userId="917ea340-fd63-490f-a7db-68428d24cf32" providerId="ADAL" clId="{6FA999E9-229C-4E9A-8ABA-655365537A19}" dt="2026-09-14T18:06:55.028" v="13000" actId="1076"/>
          <ac:spMkLst>
            <pc:docMk/>
            <pc:sldMk cId="695249774" sldId="328"/>
            <ac:spMk id="29" creationId="{6F4DB79A-D75A-4294-99CD-6774A7CC286F}"/>
          </ac:spMkLst>
        </pc:spChg>
        <pc:spChg chg="mod">
          <ac:chgData name="Ragnhild Halvorsrud" userId="917ea340-fd63-490f-a7db-68428d24cf32" providerId="ADAL" clId="{6FA999E9-229C-4E9A-8ABA-655365537A19}" dt="2026-09-14T18:06:55.028" v="13000" actId="1076"/>
          <ac:spMkLst>
            <pc:docMk/>
            <pc:sldMk cId="695249774" sldId="328"/>
            <ac:spMk id="30" creationId="{6DF66831-BFEE-4F26-A979-FC3B21B6FD03}"/>
          </ac:spMkLst>
        </pc:spChg>
        <pc:spChg chg="mod">
          <ac:chgData name="Ragnhild Halvorsrud" userId="917ea340-fd63-490f-a7db-68428d24cf32" providerId="ADAL" clId="{6FA999E9-229C-4E9A-8ABA-655365537A19}" dt="2026-09-14T18:06:55.028" v="13000" actId="1076"/>
          <ac:spMkLst>
            <pc:docMk/>
            <pc:sldMk cId="695249774" sldId="328"/>
            <ac:spMk id="31" creationId="{0893CDCD-347F-448A-BFC6-30DD620ADA99}"/>
          </ac:spMkLst>
        </pc:spChg>
        <pc:spChg chg="mod">
          <ac:chgData name="Ragnhild Halvorsrud" userId="917ea340-fd63-490f-a7db-68428d24cf32" providerId="ADAL" clId="{6FA999E9-229C-4E9A-8ABA-655365537A19}" dt="2026-09-14T18:06:55.028" v="13000" actId="1076"/>
          <ac:spMkLst>
            <pc:docMk/>
            <pc:sldMk cId="695249774" sldId="328"/>
            <ac:spMk id="32" creationId="{62963B26-AE9A-4D73-9BD6-9BE3E800DB7F}"/>
          </ac:spMkLst>
        </pc:spChg>
        <pc:spChg chg="mod">
          <ac:chgData name="Ragnhild Halvorsrud" userId="917ea340-fd63-490f-a7db-68428d24cf32" providerId="ADAL" clId="{6FA999E9-229C-4E9A-8ABA-655365537A19}" dt="2026-09-14T18:06:55.028" v="13000" actId="1076"/>
          <ac:spMkLst>
            <pc:docMk/>
            <pc:sldMk cId="695249774" sldId="328"/>
            <ac:spMk id="33" creationId="{0CF60FEB-CC81-48C5-A9A5-B38B731EDA0C}"/>
          </ac:spMkLst>
        </pc:spChg>
        <pc:cxnChg chg="mod">
          <ac:chgData name="Ragnhild Halvorsrud" userId="917ea340-fd63-490f-a7db-68428d24cf32" providerId="ADAL" clId="{6FA999E9-229C-4E9A-8ABA-655365537A19}" dt="2026-09-14T18:06:38.747" v="12997" actId="1076"/>
          <ac:cxnSpMkLst>
            <pc:docMk/>
            <pc:sldMk cId="695249774" sldId="328"/>
            <ac:cxnSpMk id="11" creationId="{1BBC25C8-6D30-EED1-5D04-B914B74E8641}"/>
          </ac:cxnSpMkLst>
        </pc:cxnChg>
        <pc:cxnChg chg="mod">
          <ac:chgData name="Ragnhild Halvorsrud" userId="917ea340-fd63-490f-a7db-68428d24cf32" providerId="ADAL" clId="{6FA999E9-229C-4E9A-8ABA-655365537A19}" dt="2026-09-14T18:06:38.747" v="12997" actId="1076"/>
          <ac:cxnSpMkLst>
            <pc:docMk/>
            <pc:sldMk cId="695249774" sldId="328"/>
            <ac:cxnSpMk id="22" creationId="{BBE59F0F-1786-4924-9DFA-97880C12336C}"/>
          </ac:cxnSpMkLst>
        </pc:cxnChg>
        <pc:cxnChg chg="mod">
          <ac:chgData name="Ragnhild Halvorsrud" userId="917ea340-fd63-490f-a7db-68428d24cf32" providerId="ADAL" clId="{6FA999E9-229C-4E9A-8ABA-655365537A19}" dt="2026-09-14T18:06:38.747" v="12997" actId="1076"/>
          <ac:cxnSpMkLst>
            <pc:docMk/>
            <pc:sldMk cId="695249774" sldId="328"/>
            <ac:cxnSpMk id="24" creationId="{B6C9F74F-0DAA-447D-A441-81959A889331}"/>
          </ac:cxnSpMkLst>
        </pc:cxnChg>
        <pc:cxnChg chg="mod">
          <ac:chgData name="Ragnhild Halvorsrud" userId="917ea340-fd63-490f-a7db-68428d24cf32" providerId="ADAL" clId="{6FA999E9-229C-4E9A-8ABA-655365537A19}" dt="2026-09-14T18:06:55.028" v="13000" actId="1076"/>
          <ac:cxnSpMkLst>
            <pc:docMk/>
            <pc:sldMk cId="695249774" sldId="328"/>
            <ac:cxnSpMk id="37" creationId="{B9A97056-8C3A-42E3-A98D-23C0FA471D06}"/>
          </ac:cxnSpMkLst>
        </pc:cxnChg>
      </pc:sldChg>
      <pc:sldChg chg="addSp delSp modSp mod">
        <pc:chgData name="Ragnhild Halvorsrud" userId="917ea340-fd63-490f-a7db-68428d24cf32" providerId="ADAL" clId="{6FA999E9-229C-4E9A-8ABA-655365537A19}" dt="2026-09-14T17:06:23.716" v="12238" actId="478"/>
        <pc:sldMkLst>
          <pc:docMk/>
          <pc:sldMk cId="1485768374" sldId="329"/>
        </pc:sldMkLst>
        <pc:spChg chg="add mod">
          <ac:chgData name="Ragnhild Halvorsrud" userId="917ea340-fd63-490f-a7db-68428d24cf32" providerId="ADAL" clId="{6FA999E9-229C-4E9A-8ABA-655365537A19}" dt="2026-09-14T17:04:30.558" v="12147" actId="14100"/>
          <ac:spMkLst>
            <pc:docMk/>
            <pc:sldMk cId="1485768374" sldId="329"/>
            <ac:spMk id="12" creationId="{6E999EDA-8B56-0DAA-09E5-3D1E2D8201AC}"/>
          </ac:spMkLst>
        </pc:spChg>
        <pc:spChg chg="mod">
          <ac:chgData name="Ragnhild Halvorsrud" userId="917ea340-fd63-490f-a7db-68428d24cf32" providerId="ADAL" clId="{6FA999E9-229C-4E9A-8ABA-655365537A19}" dt="2026-09-10T11:43:55.642" v="8042" actId="1076"/>
          <ac:spMkLst>
            <pc:docMk/>
            <pc:sldMk cId="1485768374" sldId="329"/>
            <ac:spMk id="25" creationId="{68BF6F78-64C0-4036-9095-F0992AB7FDF0}"/>
          </ac:spMkLst>
        </pc:spChg>
        <pc:spChg chg="mod">
          <ac:chgData name="Ragnhild Halvorsrud" userId="917ea340-fd63-490f-a7db-68428d24cf32" providerId="ADAL" clId="{6FA999E9-229C-4E9A-8ABA-655365537A19}" dt="2026-09-10T11:37:37.536" v="8020" actId="1076"/>
          <ac:spMkLst>
            <pc:docMk/>
            <pc:sldMk cId="1485768374" sldId="329"/>
            <ac:spMk id="31" creationId="{D4265C34-492F-4BC4-BE62-C3942A62AEB4}"/>
          </ac:spMkLst>
        </pc:spChg>
        <pc:spChg chg="mod">
          <ac:chgData name="Ragnhild Halvorsrud" userId="917ea340-fd63-490f-a7db-68428d24cf32" providerId="ADAL" clId="{6FA999E9-229C-4E9A-8ABA-655365537A19}" dt="2026-09-10T11:44:31.469" v="8044" actId="1076"/>
          <ac:spMkLst>
            <pc:docMk/>
            <pc:sldMk cId="1485768374" sldId="329"/>
            <ac:spMk id="32" creationId="{F6C37FF4-F7FF-4711-AD7A-4AE22CE6F61B}"/>
          </ac:spMkLst>
        </pc:spChg>
        <pc:spChg chg="mod">
          <ac:chgData name="Ragnhild Halvorsrud" userId="917ea340-fd63-490f-a7db-68428d24cf32" providerId="ADAL" clId="{6FA999E9-229C-4E9A-8ABA-655365537A19}" dt="2026-09-10T11:37:37.536" v="8020" actId="1076"/>
          <ac:spMkLst>
            <pc:docMk/>
            <pc:sldMk cId="1485768374" sldId="329"/>
            <ac:spMk id="33" creationId="{05C329F6-5CC4-49BE-81C0-66847CFF5FC4}"/>
          </ac:spMkLst>
        </pc:spChg>
        <pc:spChg chg="mod">
          <ac:chgData name="Ragnhild Halvorsrud" userId="917ea340-fd63-490f-a7db-68428d24cf32" providerId="ADAL" clId="{6FA999E9-229C-4E9A-8ABA-655365537A19}" dt="2026-09-10T11:37:37.536" v="8020" actId="1076"/>
          <ac:spMkLst>
            <pc:docMk/>
            <pc:sldMk cId="1485768374" sldId="329"/>
            <ac:spMk id="34" creationId="{3222B050-C4D4-4789-A036-C3645A998C35}"/>
          </ac:spMkLst>
        </pc:spChg>
        <pc:spChg chg="mod">
          <ac:chgData name="Ragnhild Halvorsrud" userId="917ea340-fd63-490f-a7db-68428d24cf32" providerId="ADAL" clId="{6FA999E9-229C-4E9A-8ABA-655365537A19}" dt="2026-09-10T11:37:37.536" v="8020" actId="1076"/>
          <ac:spMkLst>
            <pc:docMk/>
            <pc:sldMk cId="1485768374" sldId="329"/>
            <ac:spMk id="36" creationId="{AEC382CE-CFE3-47ED-915D-497AAD70D098}"/>
          </ac:spMkLst>
        </pc:spChg>
        <pc:spChg chg="mod">
          <ac:chgData name="Ragnhild Halvorsrud" userId="917ea340-fd63-490f-a7db-68428d24cf32" providerId="ADAL" clId="{6FA999E9-229C-4E9A-8ABA-655365537A19}" dt="2026-09-10T11:37:37.536" v="8020" actId="1076"/>
          <ac:spMkLst>
            <pc:docMk/>
            <pc:sldMk cId="1485768374" sldId="329"/>
            <ac:spMk id="37" creationId="{ADEC3E53-9C41-41FB-B902-7D705E3EDA8D}"/>
          </ac:spMkLst>
        </pc:spChg>
        <pc:spChg chg="mod">
          <ac:chgData name="Ragnhild Halvorsrud" userId="917ea340-fd63-490f-a7db-68428d24cf32" providerId="ADAL" clId="{6FA999E9-229C-4E9A-8ABA-655365537A19}" dt="2026-09-10T11:37:37.536" v="8020" actId="1076"/>
          <ac:spMkLst>
            <pc:docMk/>
            <pc:sldMk cId="1485768374" sldId="329"/>
            <ac:spMk id="38" creationId="{202BBB25-0653-4EF1-AFC1-9716DFAB415A}"/>
          </ac:spMkLst>
        </pc:spChg>
        <pc:spChg chg="mod">
          <ac:chgData name="Ragnhild Halvorsrud" userId="917ea340-fd63-490f-a7db-68428d24cf32" providerId="ADAL" clId="{6FA999E9-229C-4E9A-8ABA-655365537A19}" dt="2026-09-10T11:37:37.536" v="8020" actId="1076"/>
          <ac:spMkLst>
            <pc:docMk/>
            <pc:sldMk cId="1485768374" sldId="329"/>
            <ac:spMk id="39" creationId="{39658D5A-BC95-437B-B132-0D5A411A56EE}"/>
          </ac:spMkLst>
        </pc:spChg>
        <pc:spChg chg="mod">
          <ac:chgData name="Ragnhild Halvorsrud" userId="917ea340-fd63-490f-a7db-68428d24cf32" providerId="ADAL" clId="{6FA999E9-229C-4E9A-8ABA-655365537A19}" dt="2026-09-10T11:37:37.536" v="8020" actId="1076"/>
          <ac:spMkLst>
            <pc:docMk/>
            <pc:sldMk cId="1485768374" sldId="329"/>
            <ac:spMk id="40" creationId="{F1096506-AA29-482F-BA29-CB58614D9816}"/>
          </ac:spMkLst>
        </pc:spChg>
        <pc:spChg chg="mod">
          <ac:chgData name="Ragnhild Halvorsrud" userId="917ea340-fd63-490f-a7db-68428d24cf32" providerId="ADAL" clId="{6FA999E9-229C-4E9A-8ABA-655365537A19}" dt="2026-09-10T11:37:37.536" v="8020" actId="1076"/>
          <ac:spMkLst>
            <pc:docMk/>
            <pc:sldMk cId="1485768374" sldId="329"/>
            <ac:spMk id="43" creationId="{12A2454F-95E9-49F4-A80A-5B422A1D8D3A}"/>
          </ac:spMkLst>
        </pc:spChg>
        <pc:spChg chg="mod">
          <ac:chgData name="Ragnhild Halvorsrud" userId="917ea340-fd63-490f-a7db-68428d24cf32" providerId="ADAL" clId="{6FA999E9-229C-4E9A-8ABA-655365537A19}" dt="2026-09-10T11:43:47.007" v="8041" actId="20577"/>
          <ac:spMkLst>
            <pc:docMk/>
            <pc:sldMk cId="1485768374" sldId="329"/>
            <ac:spMk id="51" creationId="{61C588F7-97B5-4A6E-9081-6E5B2F542D3E}"/>
          </ac:spMkLst>
        </pc:spChg>
        <pc:cxnChg chg="mod">
          <ac:chgData name="Ragnhild Halvorsrud" userId="917ea340-fd63-490f-a7db-68428d24cf32" providerId="ADAL" clId="{6FA999E9-229C-4E9A-8ABA-655365537A19}" dt="2026-09-10T11:44:10.163" v="8043" actId="14100"/>
          <ac:cxnSpMkLst>
            <pc:docMk/>
            <pc:sldMk cId="1485768374" sldId="329"/>
            <ac:cxnSpMk id="26" creationId="{1CBC7C81-A9E1-4FC2-AE6A-761316FE1138}"/>
          </ac:cxnSpMkLst>
        </pc:cxnChg>
        <pc:cxnChg chg="mod">
          <ac:chgData name="Ragnhild Halvorsrud" userId="917ea340-fd63-490f-a7db-68428d24cf32" providerId="ADAL" clId="{6FA999E9-229C-4E9A-8ABA-655365537A19}" dt="2026-09-10T11:37:29.698" v="8019" actId="478"/>
          <ac:cxnSpMkLst>
            <pc:docMk/>
            <pc:sldMk cId="1485768374" sldId="329"/>
            <ac:cxnSpMk id="45" creationId="{491A6738-E8CB-44CA-90E9-545C410AD187}"/>
          </ac:cxnSpMkLst>
        </pc:cxnChg>
      </pc:sldChg>
      <pc:sldChg chg="addSp delSp modSp mod">
        <pc:chgData name="Ragnhild Halvorsrud" userId="917ea340-fd63-490f-a7db-68428d24cf32" providerId="ADAL" clId="{6FA999E9-229C-4E9A-8ABA-655365537A19}" dt="2026-09-14T17:10:34.229" v="12274" actId="478"/>
        <pc:sldMkLst>
          <pc:docMk/>
          <pc:sldMk cId="365416260" sldId="330"/>
        </pc:sldMkLst>
        <pc:spChg chg="add">
          <ac:chgData name="Ragnhild Halvorsrud" userId="917ea340-fd63-490f-a7db-68428d24cf32" providerId="ADAL" clId="{6FA999E9-229C-4E9A-8ABA-655365537A19}" dt="2026-09-14T17:10:27.819" v="12273" actId="22"/>
          <ac:spMkLst>
            <pc:docMk/>
            <pc:sldMk cId="365416260" sldId="330"/>
            <ac:spMk id="15" creationId="{3EA236A4-D44C-7636-4F99-21F89E003CF4}"/>
          </ac:spMkLst>
        </pc:spChg>
      </pc:sldChg>
      <pc:sldChg chg="addSp delSp modSp mod">
        <pc:chgData name="Ragnhild Halvorsrud" userId="917ea340-fd63-490f-a7db-68428d24cf32" providerId="ADAL" clId="{6FA999E9-229C-4E9A-8ABA-655365537A19}" dt="2026-09-14T17:05:44.472" v="12214" actId="478"/>
        <pc:sldMkLst>
          <pc:docMk/>
          <pc:sldMk cId="1420134484" sldId="331"/>
        </pc:sldMkLst>
        <pc:spChg chg="add">
          <ac:chgData name="Ragnhild Halvorsrud" userId="917ea340-fd63-490f-a7db-68428d24cf32" providerId="ADAL" clId="{6FA999E9-229C-4E9A-8ABA-655365537A19}" dt="2026-09-14T17:05:00.440" v="12174" actId="22"/>
          <ac:spMkLst>
            <pc:docMk/>
            <pc:sldMk cId="1420134484" sldId="331"/>
            <ac:spMk id="12" creationId="{2142EC3A-B46D-FBAB-672D-5702259BA477}"/>
          </ac:spMkLst>
        </pc:spChg>
      </pc:sldChg>
      <pc:sldChg chg="addSp delSp modSp mod">
        <pc:chgData name="Ragnhild Halvorsrud" userId="917ea340-fd63-490f-a7db-68428d24cf32" providerId="ADAL" clId="{6FA999E9-229C-4E9A-8ABA-655365537A19}" dt="2026-09-14T17:03:50.675" v="12094" actId="478"/>
        <pc:sldMkLst>
          <pc:docMk/>
          <pc:sldMk cId="4211779669" sldId="333"/>
        </pc:sldMkLst>
        <pc:spChg chg="add mod">
          <ac:chgData name="Ragnhild Halvorsrud" userId="917ea340-fd63-490f-a7db-68428d24cf32" providerId="ADAL" clId="{6FA999E9-229C-4E9A-8ABA-655365537A19}" dt="2026-09-14T17:03:47.589" v="12093" actId="14100"/>
          <ac:spMkLst>
            <pc:docMk/>
            <pc:sldMk cId="4211779669" sldId="333"/>
            <ac:spMk id="12" creationId="{6677351A-A51D-BEB6-172D-80F640E2D323}"/>
          </ac:spMkLst>
        </pc:spChg>
      </pc:sldChg>
      <pc:sldChg chg="addSp delSp modSp mod chgLayout">
        <pc:chgData name="Ragnhild Halvorsrud" userId="917ea340-fd63-490f-a7db-68428d24cf32" providerId="ADAL" clId="{6FA999E9-229C-4E9A-8ABA-655365537A19}" dt="2026-09-14T17:59:41.689" v="12966" actId="404"/>
        <pc:sldMkLst>
          <pc:docMk/>
          <pc:sldMk cId="1765821695" sldId="334"/>
        </pc:sldMkLst>
        <pc:spChg chg="mod ord">
          <ac:chgData name="Ragnhild Halvorsrud" userId="917ea340-fd63-490f-a7db-68428d24cf32" providerId="ADAL" clId="{6FA999E9-229C-4E9A-8ABA-655365537A19}" dt="2026-09-14T17:59:07.217" v="12963" actId="6264"/>
          <ac:spMkLst>
            <pc:docMk/>
            <pc:sldMk cId="1765821695" sldId="334"/>
            <ac:spMk id="2" creationId="{DA93C4BE-5E27-46F9-B4B5-B31A61970ECC}"/>
          </ac:spMkLst>
        </pc:spChg>
        <pc:spChg chg="mod ord">
          <ac:chgData name="Ragnhild Halvorsrud" userId="917ea340-fd63-490f-a7db-68428d24cf32" providerId="ADAL" clId="{6FA999E9-229C-4E9A-8ABA-655365537A19}" dt="2026-09-14T17:59:07.217" v="12963" actId="6264"/>
          <ac:spMkLst>
            <pc:docMk/>
            <pc:sldMk cId="1765821695" sldId="334"/>
            <ac:spMk id="9" creationId="{62879B7B-3FEE-D523-27E3-A3D3D9EA6398}"/>
          </ac:spMkLst>
        </pc:spChg>
        <pc:spChg chg="add mod">
          <ac:chgData name="Ragnhild Halvorsrud" userId="917ea340-fd63-490f-a7db-68428d24cf32" providerId="ADAL" clId="{6FA999E9-229C-4E9A-8ABA-655365537A19}" dt="2026-09-14T17:02:43.635" v="12074" actId="14100"/>
          <ac:spMkLst>
            <pc:docMk/>
            <pc:sldMk cId="1765821695" sldId="334"/>
            <ac:spMk id="12" creationId="{85ABA0FF-C388-07DA-EF08-4E91F73878CE}"/>
          </ac:spMkLst>
        </pc:spChg>
        <pc:spChg chg="mod">
          <ac:chgData name="Ragnhild Halvorsrud" userId="917ea340-fd63-490f-a7db-68428d24cf32" providerId="ADAL" clId="{6FA999E9-229C-4E9A-8ABA-655365537A19}" dt="2026-09-14T17:58:27.356" v="12920" actId="1035"/>
          <ac:spMkLst>
            <pc:docMk/>
            <pc:sldMk cId="1765821695" sldId="334"/>
            <ac:spMk id="17" creationId="{C4A4B3BD-E562-424B-B258-928A533BBA96}"/>
          </ac:spMkLst>
        </pc:spChg>
        <pc:spChg chg="mod">
          <ac:chgData name="Ragnhild Halvorsrud" userId="917ea340-fd63-490f-a7db-68428d24cf32" providerId="ADAL" clId="{6FA999E9-229C-4E9A-8ABA-655365537A19}" dt="2026-09-14T17:58:27.356" v="12920" actId="1035"/>
          <ac:spMkLst>
            <pc:docMk/>
            <pc:sldMk cId="1765821695" sldId="334"/>
            <ac:spMk id="18" creationId="{8CCD140E-A954-447A-8813-AA5C1E5E2539}"/>
          </ac:spMkLst>
        </pc:spChg>
        <pc:spChg chg="mod">
          <ac:chgData name="Ragnhild Halvorsrud" userId="917ea340-fd63-490f-a7db-68428d24cf32" providerId="ADAL" clId="{6FA999E9-229C-4E9A-8ABA-655365537A19}" dt="2026-09-14T17:58:27.356" v="12920" actId="1035"/>
          <ac:spMkLst>
            <pc:docMk/>
            <pc:sldMk cId="1765821695" sldId="334"/>
            <ac:spMk id="19" creationId="{7B3A3A04-A28E-439F-926B-143965985790}"/>
          </ac:spMkLst>
        </pc:spChg>
        <pc:spChg chg="mod">
          <ac:chgData name="Ragnhild Halvorsrud" userId="917ea340-fd63-490f-a7db-68428d24cf32" providerId="ADAL" clId="{6FA999E9-229C-4E9A-8ABA-655365537A19}" dt="2026-09-14T17:58:47.889" v="12956" actId="1037"/>
          <ac:spMkLst>
            <pc:docMk/>
            <pc:sldMk cId="1765821695" sldId="334"/>
            <ac:spMk id="20" creationId="{E959526F-9C51-48EB-AB9D-127B9B5EDEF0}"/>
          </ac:spMkLst>
        </pc:spChg>
        <pc:spChg chg="mod">
          <ac:chgData name="Ragnhild Halvorsrud" userId="917ea340-fd63-490f-a7db-68428d24cf32" providerId="ADAL" clId="{6FA999E9-229C-4E9A-8ABA-655365537A19}" dt="2026-09-14T17:58:27.356" v="12920" actId="1035"/>
          <ac:spMkLst>
            <pc:docMk/>
            <pc:sldMk cId="1765821695" sldId="334"/>
            <ac:spMk id="22" creationId="{FB54DC00-6B97-4CAA-91F9-2F2B56169188}"/>
          </ac:spMkLst>
        </pc:spChg>
        <pc:spChg chg="mod">
          <ac:chgData name="Ragnhild Halvorsrud" userId="917ea340-fd63-490f-a7db-68428d24cf32" providerId="ADAL" clId="{6FA999E9-229C-4E9A-8ABA-655365537A19}" dt="2026-09-14T17:58:47.889" v="12956" actId="1037"/>
          <ac:spMkLst>
            <pc:docMk/>
            <pc:sldMk cId="1765821695" sldId="334"/>
            <ac:spMk id="24" creationId="{56EA55F3-9511-4785-A229-D00E2D1F52BA}"/>
          </ac:spMkLst>
        </pc:spChg>
        <pc:spChg chg="mod">
          <ac:chgData name="Ragnhild Halvorsrud" userId="917ea340-fd63-490f-a7db-68428d24cf32" providerId="ADAL" clId="{6FA999E9-229C-4E9A-8ABA-655365537A19}" dt="2026-09-14T17:58:27.356" v="12920" actId="1035"/>
          <ac:spMkLst>
            <pc:docMk/>
            <pc:sldMk cId="1765821695" sldId="334"/>
            <ac:spMk id="26" creationId="{11AA0387-EE86-4E76-8154-E51A9E280C56}"/>
          </ac:spMkLst>
        </pc:spChg>
        <pc:spChg chg="mod">
          <ac:chgData name="Ragnhild Halvorsrud" userId="917ea340-fd63-490f-a7db-68428d24cf32" providerId="ADAL" clId="{6FA999E9-229C-4E9A-8ABA-655365537A19}" dt="2026-09-14T17:57:38.921" v="12901" actId="1036"/>
          <ac:spMkLst>
            <pc:docMk/>
            <pc:sldMk cId="1765821695" sldId="334"/>
            <ac:spMk id="31" creationId="{61A9ABAF-FE31-42CB-91EB-9158F6D0EF27}"/>
          </ac:spMkLst>
        </pc:spChg>
        <pc:spChg chg="mod">
          <ac:chgData name="Ragnhild Halvorsrud" userId="917ea340-fd63-490f-a7db-68428d24cf32" providerId="ADAL" clId="{6FA999E9-229C-4E9A-8ABA-655365537A19}" dt="2026-09-14T17:57:55.491" v="12904" actId="20577"/>
          <ac:spMkLst>
            <pc:docMk/>
            <pc:sldMk cId="1765821695" sldId="334"/>
            <ac:spMk id="33" creationId="{7B65B408-59A1-437B-8343-A7201D786E00}"/>
          </ac:spMkLst>
        </pc:spChg>
        <pc:spChg chg="mod">
          <ac:chgData name="Ragnhild Halvorsrud" userId="917ea340-fd63-490f-a7db-68428d24cf32" providerId="ADAL" clId="{6FA999E9-229C-4E9A-8ABA-655365537A19}" dt="2026-09-14T17:57:57.878" v="12905" actId="20577"/>
          <ac:spMkLst>
            <pc:docMk/>
            <pc:sldMk cId="1765821695" sldId="334"/>
            <ac:spMk id="34" creationId="{0AFEBD0F-DE50-4C4A-8763-BB26F8AD214A}"/>
          </ac:spMkLst>
        </pc:spChg>
        <pc:spChg chg="mod ord">
          <ac:chgData name="Ragnhild Halvorsrud" userId="917ea340-fd63-490f-a7db-68428d24cf32" providerId="ADAL" clId="{6FA999E9-229C-4E9A-8ABA-655365537A19}" dt="2026-09-14T17:59:41.689" v="12966" actId="404"/>
          <ac:spMkLst>
            <pc:docMk/>
            <pc:sldMk cId="1765821695" sldId="334"/>
            <ac:spMk id="41" creationId="{5A5E2065-BA55-4646-94F5-18694928A9DF}"/>
          </ac:spMkLst>
        </pc:spChg>
        <pc:spChg chg="mod">
          <ac:chgData name="Ragnhild Halvorsrud" userId="917ea340-fd63-490f-a7db-68428d24cf32" providerId="ADAL" clId="{6FA999E9-229C-4E9A-8ABA-655365537A19}" dt="2026-09-14T17:58:00.993" v="12906" actId="20577"/>
          <ac:spMkLst>
            <pc:docMk/>
            <pc:sldMk cId="1765821695" sldId="334"/>
            <ac:spMk id="43" creationId="{FE8BFFEB-5E09-4790-96B5-6C278849122F}"/>
          </ac:spMkLst>
        </pc:spChg>
        <pc:picChg chg="mod">
          <ac:chgData name="Ragnhild Halvorsrud" userId="917ea340-fd63-490f-a7db-68428d24cf32" providerId="ADAL" clId="{6FA999E9-229C-4E9A-8ABA-655365537A19}" dt="2026-09-14T17:58:37.148" v="12922" actId="1076"/>
          <ac:picMkLst>
            <pc:docMk/>
            <pc:sldMk cId="1765821695" sldId="334"/>
            <ac:picMk id="10" creationId="{BCF5BE45-291E-06C4-EBEE-1F8E9DDA8E18}"/>
          </ac:picMkLst>
        </pc:picChg>
        <pc:cxnChg chg="mod">
          <ac:chgData name="Ragnhild Halvorsrud" userId="917ea340-fd63-490f-a7db-68428d24cf32" providerId="ADAL" clId="{6FA999E9-229C-4E9A-8ABA-655365537A19}" dt="2026-09-14T17:58:27.356" v="12920" actId="1035"/>
          <ac:cxnSpMkLst>
            <pc:docMk/>
            <pc:sldMk cId="1765821695" sldId="334"/>
            <ac:cxnSpMk id="21" creationId="{EC23D200-AAEB-4535-A7D7-9BC5402BCAD4}"/>
          </ac:cxnSpMkLst>
        </pc:cxnChg>
        <pc:cxnChg chg="mod">
          <ac:chgData name="Ragnhild Halvorsrud" userId="917ea340-fd63-490f-a7db-68428d24cf32" providerId="ADAL" clId="{6FA999E9-229C-4E9A-8ABA-655365537A19}" dt="2026-09-14T17:58:47.889" v="12956" actId="1037"/>
          <ac:cxnSpMkLst>
            <pc:docMk/>
            <pc:sldMk cId="1765821695" sldId="334"/>
            <ac:cxnSpMk id="25" creationId="{100671A4-2111-4EE9-B9ED-FFA086326621}"/>
          </ac:cxnSpMkLst>
        </pc:cxnChg>
        <pc:cxnChg chg="mod">
          <ac:chgData name="Ragnhild Halvorsrud" userId="917ea340-fd63-490f-a7db-68428d24cf32" providerId="ADAL" clId="{6FA999E9-229C-4E9A-8ABA-655365537A19}" dt="2026-09-14T17:57:45.468" v="12902" actId="14100"/>
          <ac:cxnSpMkLst>
            <pc:docMk/>
            <pc:sldMk cId="1765821695" sldId="334"/>
            <ac:cxnSpMk id="27" creationId="{98737376-0662-406A-BD9D-B4DC827F8F18}"/>
          </ac:cxnSpMkLst>
        </pc:cxnChg>
        <pc:cxnChg chg="mod">
          <ac:chgData name="Ragnhild Halvorsrud" userId="917ea340-fd63-490f-a7db-68428d24cf32" providerId="ADAL" clId="{6FA999E9-229C-4E9A-8ABA-655365537A19}" dt="2026-09-14T17:57:24.839" v="12881" actId="14100"/>
          <ac:cxnSpMkLst>
            <pc:docMk/>
            <pc:sldMk cId="1765821695" sldId="334"/>
            <ac:cxnSpMk id="28" creationId="{4CF55DC2-C11C-4B68-9B6D-A6228D002C9A}"/>
          </ac:cxnSpMkLst>
        </pc:cxnChg>
        <pc:cxnChg chg="mod">
          <ac:chgData name="Ragnhild Halvorsrud" userId="917ea340-fd63-490f-a7db-68428d24cf32" providerId="ADAL" clId="{6FA999E9-229C-4E9A-8ABA-655365537A19}" dt="2026-09-14T17:58:47.889" v="12956" actId="1037"/>
          <ac:cxnSpMkLst>
            <pc:docMk/>
            <pc:sldMk cId="1765821695" sldId="334"/>
            <ac:cxnSpMk id="29" creationId="{DB84A4B6-40BA-4191-B751-730110A3B533}"/>
          </ac:cxnSpMkLst>
        </pc:cxnChg>
        <pc:cxnChg chg="mod">
          <ac:chgData name="Ragnhild Halvorsrud" userId="917ea340-fd63-490f-a7db-68428d24cf32" providerId="ADAL" clId="{6FA999E9-229C-4E9A-8ABA-655365537A19}" dt="2026-09-14T17:58:55.600" v="12961" actId="14100"/>
          <ac:cxnSpMkLst>
            <pc:docMk/>
            <pc:sldMk cId="1765821695" sldId="334"/>
            <ac:cxnSpMk id="30" creationId="{B05EF463-B1C5-4D0B-91D1-6BD8EDD4D660}"/>
          </ac:cxnSpMkLst>
        </pc:cxnChg>
        <pc:cxnChg chg="mod">
          <ac:chgData name="Ragnhild Halvorsrud" userId="917ea340-fd63-490f-a7db-68428d24cf32" providerId="ADAL" clId="{6FA999E9-229C-4E9A-8ABA-655365537A19}" dt="2026-09-14T17:58:27.356" v="12920" actId="1035"/>
          <ac:cxnSpMkLst>
            <pc:docMk/>
            <pc:sldMk cId="1765821695" sldId="334"/>
            <ac:cxnSpMk id="32" creationId="{AAE3D657-F08A-4E87-9D1B-8FC8498AA76D}"/>
          </ac:cxnSpMkLst>
        </pc:cxnChg>
      </pc:sldChg>
      <pc:sldChg chg="addSp delSp modSp mod">
        <pc:chgData name="Ragnhild Halvorsrud" userId="917ea340-fd63-490f-a7db-68428d24cf32" providerId="ADAL" clId="{6FA999E9-229C-4E9A-8ABA-655365537A19}" dt="2026-09-14T17:12:01.702" v="12354" actId="478"/>
        <pc:sldMkLst>
          <pc:docMk/>
          <pc:sldMk cId="2653580486" sldId="338"/>
        </pc:sldMkLst>
        <pc:spChg chg="add">
          <ac:chgData name="Ragnhild Halvorsrud" userId="917ea340-fd63-490f-a7db-68428d24cf32" providerId="ADAL" clId="{6FA999E9-229C-4E9A-8ABA-655365537A19}" dt="2026-09-14T17:11:22.027" v="12275" actId="22"/>
          <ac:spMkLst>
            <pc:docMk/>
            <pc:sldMk cId="2653580486" sldId="338"/>
            <ac:spMk id="15" creationId="{1B167832-935D-0A0F-97E3-B45E1FE92DBB}"/>
          </ac:spMkLst>
        </pc:spChg>
      </pc:sldChg>
      <pc:sldChg chg="addSp delSp mod">
        <pc:chgData name="Ragnhild Halvorsrud" userId="917ea340-fd63-490f-a7db-68428d24cf32" providerId="ADAL" clId="{6FA999E9-229C-4E9A-8ABA-655365537A19}" dt="2026-09-14T17:08:45.568" v="12267" actId="478"/>
        <pc:sldMkLst>
          <pc:docMk/>
          <pc:sldMk cId="3514618681" sldId="339"/>
        </pc:sldMkLst>
        <pc:spChg chg="add">
          <ac:chgData name="Ragnhild Halvorsrud" userId="917ea340-fd63-490f-a7db-68428d24cf32" providerId="ADAL" clId="{6FA999E9-229C-4E9A-8ABA-655365537A19}" dt="2026-09-14T17:08:22.861" v="12261" actId="22"/>
          <ac:spMkLst>
            <pc:docMk/>
            <pc:sldMk cId="3514618681" sldId="339"/>
            <ac:spMk id="15" creationId="{81C15F8E-E11A-52DE-8023-BACAC0BF2EFC}"/>
          </ac:spMkLst>
        </pc:spChg>
      </pc:sldChg>
      <pc:sldChg chg="addSp delSp mod">
        <pc:chgData name="Ragnhild Halvorsrud" userId="917ea340-fd63-490f-a7db-68428d24cf32" providerId="ADAL" clId="{6FA999E9-229C-4E9A-8ABA-655365537A19}" dt="2026-09-14T17:08:49.821" v="12268" actId="478"/>
        <pc:sldMkLst>
          <pc:docMk/>
          <pc:sldMk cId="430707995" sldId="341"/>
        </pc:sldMkLst>
        <pc:spChg chg="add">
          <ac:chgData name="Ragnhild Halvorsrud" userId="917ea340-fd63-490f-a7db-68428d24cf32" providerId="ADAL" clId="{6FA999E9-229C-4E9A-8ABA-655365537A19}" dt="2026-09-14T17:08:24.994" v="12262" actId="22"/>
          <ac:spMkLst>
            <pc:docMk/>
            <pc:sldMk cId="430707995" sldId="341"/>
            <ac:spMk id="14" creationId="{D48D4309-0842-BCCB-547B-9806D0EC27FE}"/>
          </ac:spMkLst>
        </pc:spChg>
      </pc:sldChg>
      <pc:sldChg chg="addSp delSp mod">
        <pc:chgData name="Ragnhild Halvorsrud" userId="917ea340-fd63-490f-a7db-68428d24cf32" providerId="ADAL" clId="{6FA999E9-229C-4E9A-8ABA-655365537A19}" dt="2026-09-14T17:09:00.274" v="12270" actId="478"/>
        <pc:sldMkLst>
          <pc:docMk/>
          <pc:sldMk cId="1324925432" sldId="342"/>
        </pc:sldMkLst>
        <pc:spChg chg="add">
          <ac:chgData name="Ragnhild Halvorsrud" userId="917ea340-fd63-490f-a7db-68428d24cf32" providerId="ADAL" clId="{6FA999E9-229C-4E9A-8ABA-655365537A19}" dt="2026-09-14T17:08:26.472" v="12263" actId="22"/>
          <ac:spMkLst>
            <pc:docMk/>
            <pc:sldMk cId="1324925432" sldId="342"/>
            <ac:spMk id="12" creationId="{437EADD0-25DD-6322-A33F-387204C6D246}"/>
          </ac:spMkLst>
        </pc:spChg>
      </pc:sldChg>
      <pc:sldChg chg="addSp delSp modSp mod chgLayout">
        <pc:chgData name="Ragnhild Halvorsrud" userId="917ea340-fd63-490f-a7db-68428d24cf32" providerId="ADAL" clId="{6FA999E9-229C-4E9A-8ABA-655365537A19}" dt="2026-09-14T17:43:55.345" v="12794" actId="14100"/>
        <pc:sldMkLst>
          <pc:docMk/>
          <pc:sldMk cId="2964058209" sldId="346"/>
        </pc:sldMkLst>
        <pc:spChg chg="mod ord">
          <ac:chgData name="Ragnhild Halvorsrud" userId="917ea340-fd63-490f-a7db-68428d24cf32" providerId="ADAL" clId="{6FA999E9-229C-4E9A-8ABA-655365537A19}" dt="2026-09-14T17:43:47.934" v="12793" actId="6264"/>
          <ac:spMkLst>
            <pc:docMk/>
            <pc:sldMk cId="2964058209" sldId="346"/>
            <ac:spMk id="2" creationId="{DA93C4BE-5E27-46F9-B4B5-B31A61970ECC}"/>
          </ac:spMkLst>
        </pc:spChg>
        <pc:spChg chg="mod ord">
          <ac:chgData name="Ragnhild Halvorsrud" userId="917ea340-fd63-490f-a7db-68428d24cf32" providerId="ADAL" clId="{6FA999E9-229C-4E9A-8ABA-655365537A19}" dt="2026-09-14T17:43:47.934" v="12793" actId="6264"/>
          <ac:spMkLst>
            <pc:docMk/>
            <pc:sldMk cId="2964058209" sldId="346"/>
            <ac:spMk id="10" creationId="{099BE984-B6ED-2CF6-2E0E-393B933D996C}"/>
          </ac:spMkLst>
        </pc:spChg>
        <pc:spChg chg="mod">
          <ac:chgData name="Ragnhild Halvorsrud" userId="917ea340-fd63-490f-a7db-68428d24cf32" providerId="ADAL" clId="{6FA999E9-229C-4E9A-8ABA-655365537A19}" dt="2026-09-14T17:17:04.838" v="12439" actId="1038"/>
          <ac:spMkLst>
            <pc:docMk/>
            <pc:sldMk cId="2964058209" sldId="346"/>
            <ac:spMk id="15" creationId="{2B49107C-E922-4113-9C44-37D0158E0F23}"/>
          </ac:spMkLst>
        </pc:spChg>
        <pc:spChg chg="mod">
          <ac:chgData name="Ragnhild Halvorsrud" userId="917ea340-fd63-490f-a7db-68428d24cf32" providerId="ADAL" clId="{6FA999E9-229C-4E9A-8ABA-655365537A19}" dt="2026-09-14T17:17:04.838" v="12439" actId="1038"/>
          <ac:spMkLst>
            <pc:docMk/>
            <pc:sldMk cId="2964058209" sldId="346"/>
            <ac:spMk id="16" creationId="{B9B20F9D-EB18-4A20-96B8-7120A8701CB1}"/>
          </ac:spMkLst>
        </pc:spChg>
        <pc:spChg chg="mod">
          <ac:chgData name="Ragnhild Halvorsrud" userId="917ea340-fd63-490f-a7db-68428d24cf32" providerId="ADAL" clId="{6FA999E9-229C-4E9A-8ABA-655365537A19}" dt="2026-09-14T17:16:23.502" v="12416" actId="1038"/>
          <ac:spMkLst>
            <pc:docMk/>
            <pc:sldMk cId="2964058209" sldId="346"/>
            <ac:spMk id="17" creationId="{C3755D92-E171-4DBD-8AB1-AAF48BEA0E4A}"/>
          </ac:spMkLst>
        </pc:spChg>
        <pc:spChg chg="mod">
          <ac:chgData name="Ragnhild Halvorsrud" userId="917ea340-fd63-490f-a7db-68428d24cf32" providerId="ADAL" clId="{6FA999E9-229C-4E9A-8ABA-655365537A19}" dt="2026-09-14T17:17:04.838" v="12439" actId="1038"/>
          <ac:spMkLst>
            <pc:docMk/>
            <pc:sldMk cId="2964058209" sldId="346"/>
            <ac:spMk id="20" creationId="{CACE183E-D84B-4FCD-9D54-8B7E6E432897}"/>
          </ac:spMkLst>
        </pc:spChg>
        <pc:spChg chg="mod">
          <ac:chgData name="Ragnhild Halvorsrud" userId="917ea340-fd63-490f-a7db-68428d24cf32" providerId="ADAL" clId="{6FA999E9-229C-4E9A-8ABA-655365537A19}" dt="2026-09-14T17:17:04.838" v="12439" actId="1038"/>
          <ac:spMkLst>
            <pc:docMk/>
            <pc:sldMk cId="2964058209" sldId="346"/>
            <ac:spMk id="21" creationId="{AD3D89D7-6D9A-4FE0-8AA7-FC105083AF80}"/>
          </ac:spMkLst>
        </pc:spChg>
        <pc:spChg chg="mod">
          <ac:chgData name="Ragnhild Halvorsrud" userId="917ea340-fd63-490f-a7db-68428d24cf32" providerId="ADAL" clId="{6FA999E9-229C-4E9A-8ABA-655365537A19}" dt="2026-09-14T17:17:04.838" v="12439" actId="1038"/>
          <ac:spMkLst>
            <pc:docMk/>
            <pc:sldMk cId="2964058209" sldId="346"/>
            <ac:spMk id="22" creationId="{2AEED36C-AC8E-4CD2-AD1E-C8462758243C}"/>
          </ac:spMkLst>
        </pc:spChg>
        <pc:spChg chg="mod">
          <ac:chgData name="Ragnhild Halvorsrud" userId="917ea340-fd63-490f-a7db-68428d24cf32" providerId="ADAL" clId="{6FA999E9-229C-4E9A-8ABA-655365537A19}" dt="2026-09-14T17:17:04.838" v="12439" actId="1038"/>
          <ac:spMkLst>
            <pc:docMk/>
            <pc:sldMk cId="2964058209" sldId="346"/>
            <ac:spMk id="23" creationId="{F215B453-E9C6-4BB3-9F89-789A497AB630}"/>
          </ac:spMkLst>
        </pc:spChg>
        <pc:spChg chg="mod">
          <ac:chgData name="Ragnhild Halvorsrud" userId="917ea340-fd63-490f-a7db-68428d24cf32" providerId="ADAL" clId="{6FA999E9-229C-4E9A-8ABA-655365537A19}" dt="2026-09-14T17:17:04.838" v="12439" actId="1038"/>
          <ac:spMkLst>
            <pc:docMk/>
            <pc:sldMk cId="2964058209" sldId="346"/>
            <ac:spMk id="24" creationId="{4CC939AB-47EA-49ED-9245-948E9893C4B9}"/>
          </ac:spMkLst>
        </pc:spChg>
        <pc:spChg chg="mod">
          <ac:chgData name="Ragnhild Halvorsrud" userId="917ea340-fd63-490f-a7db-68428d24cf32" providerId="ADAL" clId="{6FA999E9-229C-4E9A-8ABA-655365537A19}" dt="2026-09-14T17:17:04.838" v="12439" actId="1038"/>
          <ac:spMkLst>
            <pc:docMk/>
            <pc:sldMk cId="2964058209" sldId="346"/>
            <ac:spMk id="27" creationId="{DCC6479B-9A1E-42F8-8EEC-7CC89A2DFC72}"/>
          </ac:spMkLst>
        </pc:spChg>
        <pc:spChg chg="mod ord">
          <ac:chgData name="Ragnhild Halvorsrud" userId="917ea340-fd63-490f-a7db-68428d24cf32" providerId="ADAL" clId="{6FA999E9-229C-4E9A-8ABA-655365537A19}" dt="2026-09-14T17:43:55.345" v="12794" actId="14100"/>
          <ac:spMkLst>
            <pc:docMk/>
            <pc:sldMk cId="2964058209" sldId="346"/>
            <ac:spMk id="32" creationId="{ADD95DBD-98ED-44F6-9ADB-4C9EF4147F0E}"/>
          </ac:spMkLst>
        </pc:spChg>
        <pc:spChg chg="mod">
          <ac:chgData name="Ragnhild Halvorsrud" userId="917ea340-fd63-490f-a7db-68428d24cf32" providerId="ADAL" clId="{6FA999E9-229C-4E9A-8ABA-655365537A19}" dt="2026-09-14T17:17:14.592" v="12443" actId="1076"/>
          <ac:spMkLst>
            <pc:docMk/>
            <pc:sldMk cId="2964058209" sldId="346"/>
            <ac:spMk id="34" creationId="{65FC6E24-156F-433E-BFE9-77FA40B059DC}"/>
          </ac:spMkLst>
        </pc:spChg>
        <pc:spChg chg="mod">
          <ac:chgData name="Ragnhild Halvorsrud" userId="917ea340-fd63-490f-a7db-68428d24cf32" providerId="ADAL" clId="{6FA999E9-229C-4E9A-8ABA-655365537A19}" dt="2026-09-14T17:17:22.552" v="12445" actId="14100"/>
          <ac:spMkLst>
            <pc:docMk/>
            <pc:sldMk cId="2964058209" sldId="346"/>
            <ac:spMk id="35" creationId="{DE58CF6A-FE4D-4056-853A-6E8E20E43122}"/>
          </ac:spMkLst>
        </pc:spChg>
        <pc:cxnChg chg="mod">
          <ac:chgData name="Ragnhild Halvorsrud" userId="917ea340-fd63-490f-a7db-68428d24cf32" providerId="ADAL" clId="{6FA999E9-229C-4E9A-8ABA-655365537A19}" dt="2026-09-14T17:16:23.502" v="12416" actId="1038"/>
          <ac:cxnSpMkLst>
            <pc:docMk/>
            <pc:sldMk cId="2964058209" sldId="346"/>
            <ac:cxnSpMk id="18" creationId="{4915C9A0-8070-4279-8880-69B57E2A0549}"/>
          </ac:cxnSpMkLst>
        </pc:cxnChg>
        <pc:cxnChg chg="mod">
          <ac:chgData name="Ragnhild Halvorsrud" userId="917ea340-fd63-490f-a7db-68428d24cf32" providerId="ADAL" clId="{6FA999E9-229C-4E9A-8ABA-655365537A19}" dt="2026-09-14T17:16:23.502" v="12416" actId="1038"/>
          <ac:cxnSpMkLst>
            <pc:docMk/>
            <pc:sldMk cId="2964058209" sldId="346"/>
            <ac:cxnSpMk id="19" creationId="{DF3BB669-5C71-479C-B513-9EC565E2CFB4}"/>
          </ac:cxnSpMkLst>
        </pc:cxnChg>
      </pc:sldChg>
      <pc:sldChg chg="addSp delSp modSp mod chgLayout">
        <pc:chgData name="Ragnhild Halvorsrud" userId="917ea340-fd63-490f-a7db-68428d24cf32" providerId="ADAL" clId="{6FA999E9-229C-4E9A-8ABA-655365537A19}" dt="2026-09-17T10:33:00.870" v="16460" actId="20577"/>
        <pc:sldMkLst>
          <pc:docMk/>
          <pc:sldMk cId="2345068598" sldId="350"/>
        </pc:sldMkLst>
        <pc:spChg chg="mod ord">
          <ac:chgData name="Ragnhild Halvorsrud" userId="917ea340-fd63-490f-a7db-68428d24cf32" providerId="ADAL" clId="{6FA999E9-229C-4E9A-8ABA-655365537A19}" dt="2026-09-14T11:44:03.697" v="10938" actId="6264"/>
          <ac:spMkLst>
            <pc:docMk/>
            <pc:sldMk cId="2345068598" sldId="350"/>
            <ac:spMk id="2" creationId="{DA93C4BE-5E27-46F9-B4B5-B31A61970ECC}"/>
          </ac:spMkLst>
        </pc:spChg>
        <pc:spChg chg="mod ord">
          <ac:chgData name="Ragnhild Halvorsrud" userId="917ea340-fd63-490f-a7db-68428d24cf32" providerId="ADAL" clId="{6FA999E9-229C-4E9A-8ABA-655365537A19}" dt="2026-09-14T11:44:03.697" v="10938" actId="6264"/>
          <ac:spMkLst>
            <pc:docMk/>
            <pc:sldMk cId="2345068598" sldId="350"/>
            <ac:spMk id="11" creationId="{27F409F3-F13D-A276-A8CE-FC1E53A1D2DE}"/>
          </ac:spMkLst>
        </pc:spChg>
        <pc:spChg chg="add mod">
          <ac:chgData name="Ragnhild Halvorsrud" userId="917ea340-fd63-490f-a7db-68428d24cf32" providerId="ADAL" clId="{6FA999E9-229C-4E9A-8ABA-655365537A19}" dt="2026-09-14T12:34:59.618" v="11224" actId="1035"/>
          <ac:spMkLst>
            <pc:docMk/>
            <pc:sldMk cId="2345068598" sldId="350"/>
            <ac:spMk id="12" creationId="{1B305DD8-BCAE-32C4-5B4D-64B155CCE575}"/>
          </ac:spMkLst>
        </pc:spChg>
        <pc:spChg chg="add mod">
          <ac:chgData name="Ragnhild Halvorsrud" userId="917ea340-fd63-490f-a7db-68428d24cf32" providerId="ADAL" clId="{6FA999E9-229C-4E9A-8ABA-655365537A19}" dt="2026-09-14T12:39:47.615" v="11278" actId="6549"/>
          <ac:spMkLst>
            <pc:docMk/>
            <pc:sldMk cId="2345068598" sldId="350"/>
            <ac:spMk id="14" creationId="{CB2B05B6-A06F-CD5E-1252-0152898A7C6B}"/>
          </ac:spMkLst>
        </pc:spChg>
        <pc:spChg chg="add mod">
          <ac:chgData name="Ragnhild Halvorsrud" userId="917ea340-fd63-490f-a7db-68428d24cf32" providerId="ADAL" clId="{6FA999E9-229C-4E9A-8ABA-655365537A19}" dt="2026-09-14T12:39:04.576" v="11271" actId="1076"/>
          <ac:spMkLst>
            <pc:docMk/>
            <pc:sldMk cId="2345068598" sldId="350"/>
            <ac:spMk id="17" creationId="{6812605F-55AA-6083-5528-36B7C1641715}"/>
          </ac:spMkLst>
        </pc:spChg>
        <pc:spChg chg="add mod">
          <ac:chgData name="Ragnhild Halvorsrud" userId="917ea340-fd63-490f-a7db-68428d24cf32" providerId="ADAL" clId="{6FA999E9-229C-4E9A-8ABA-655365537A19}" dt="2026-09-14T12:39:55.050" v="11286" actId="6549"/>
          <ac:spMkLst>
            <pc:docMk/>
            <pc:sldMk cId="2345068598" sldId="350"/>
            <ac:spMk id="20" creationId="{15BFE5BB-C10E-3757-34C2-E04FCF5B334D}"/>
          </ac:spMkLst>
        </pc:spChg>
        <pc:spChg chg="add mod">
          <ac:chgData name="Ragnhild Halvorsrud" userId="917ea340-fd63-490f-a7db-68428d24cf32" providerId="ADAL" clId="{6FA999E9-229C-4E9A-8ABA-655365537A19}" dt="2026-09-14T12:38:36.227" v="11266" actId="14100"/>
          <ac:spMkLst>
            <pc:docMk/>
            <pc:sldMk cId="2345068598" sldId="350"/>
            <ac:spMk id="22" creationId="{8647139F-A79F-D0A7-30F9-834737C129BE}"/>
          </ac:spMkLst>
        </pc:spChg>
        <pc:spChg chg="add mod">
          <ac:chgData name="Ragnhild Halvorsrud" userId="917ea340-fd63-490f-a7db-68428d24cf32" providerId="ADAL" clId="{6FA999E9-229C-4E9A-8ABA-655365537A19}" dt="2026-09-14T12:34:59.618" v="11224" actId="1035"/>
          <ac:spMkLst>
            <pc:docMk/>
            <pc:sldMk cId="2345068598" sldId="350"/>
            <ac:spMk id="24" creationId="{DF2706D3-EBE0-C222-00CA-61C13296338F}"/>
          </ac:spMkLst>
        </pc:spChg>
        <pc:spChg chg="mod ord">
          <ac:chgData name="Ragnhild Halvorsrud" userId="917ea340-fd63-490f-a7db-68428d24cf32" providerId="ADAL" clId="{6FA999E9-229C-4E9A-8ABA-655365537A19}" dt="2026-09-17T10:33:00.870" v="16460" actId="20577"/>
          <ac:spMkLst>
            <pc:docMk/>
            <pc:sldMk cId="2345068598" sldId="350"/>
            <ac:spMk id="36" creationId="{B40DC7FD-9DAE-4C8A-843A-DE94364EBAFF}"/>
          </ac:spMkLst>
        </pc:spChg>
        <pc:grpChg chg="add mod">
          <ac:chgData name="Ragnhild Halvorsrud" userId="917ea340-fd63-490f-a7db-68428d24cf32" providerId="ADAL" clId="{6FA999E9-229C-4E9A-8ABA-655365537A19}" dt="2026-09-14T12:34:59.618" v="11224" actId="1035"/>
          <ac:grpSpMkLst>
            <pc:docMk/>
            <pc:sldMk cId="2345068598" sldId="350"/>
            <ac:grpSpMk id="25" creationId="{6D6CD4D1-3887-D70F-2015-BBA7A2218A7F}"/>
          </ac:grpSpMkLst>
        </pc:grpChg>
        <pc:grpChg chg="add mod">
          <ac:chgData name="Ragnhild Halvorsrud" userId="917ea340-fd63-490f-a7db-68428d24cf32" providerId="ADAL" clId="{6FA999E9-229C-4E9A-8ABA-655365537A19}" dt="2026-09-14T12:34:59.618" v="11224" actId="1035"/>
          <ac:grpSpMkLst>
            <pc:docMk/>
            <pc:sldMk cId="2345068598" sldId="350"/>
            <ac:grpSpMk id="26" creationId="{BC443A3C-081B-89C3-03A3-47CC81BDCB4F}"/>
          </ac:grpSpMkLst>
        </pc:grpChg>
        <pc:picChg chg="add mod">
          <ac:chgData name="Ragnhild Halvorsrud" userId="917ea340-fd63-490f-a7db-68428d24cf32" providerId="ADAL" clId="{6FA999E9-229C-4E9A-8ABA-655365537A19}" dt="2026-09-14T11:43:01.577" v="10927" actId="164"/>
          <ac:picMkLst>
            <pc:docMk/>
            <pc:sldMk cId="2345068598" sldId="350"/>
            <ac:picMk id="13" creationId="{79D735EA-4AE3-F473-63AD-7829AEEF4B5D}"/>
          </ac:picMkLst>
        </pc:picChg>
        <pc:picChg chg="add mod">
          <ac:chgData name="Ragnhild Halvorsrud" userId="917ea340-fd63-490f-a7db-68428d24cf32" providerId="ADAL" clId="{6FA999E9-229C-4E9A-8ABA-655365537A19}" dt="2026-09-14T11:43:03.932" v="10928" actId="164"/>
          <ac:picMkLst>
            <pc:docMk/>
            <pc:sldMk cId="2345068598" sldId="350"/>
            <ac:picMk id="19" creationId="{6BBFD1C0-5B2D-1E34-5FA5-79F76C1AC50B}"/>
          </ac:picMkLst>
        </pc:picChg>
        <pc:cxnChg chg="add mod">
          <ac:chgData name="Ragnhild Halvorsrud" userId="917ea340-fd63-490f-a7db-68428d24cf32" providerId="ADAL" clId="{6FA999E9-229C-4E9A-8ABA-655365537A19}" dt="2026-09-14T11:43:01.577" v="10927" actId="164"/>
          <ac:cxnSpMkLst>
            <pc:docMk/>
            <pc:sldMk cId="2345068598" sldId="350"/>
            <ac:cxnSpMk id="16" creationId="{BAB94FC3-9D8D-29D5-3176-CDBD033DB169}"/>
          </ac:cxnSpMkLst>
        </pc:cxnChg>
        <pc:cxnChg chg="add mod">
          <ac:chgData name="Ragnhild Halvorsrud" userId="917ea340-fd63-490f-a7db-68428d24cf32" providerId="ADAL" clId="{6FA999E9-229C-4E9A-8ABA-655365537A19}" dt="2026-09-14T11:43:01.577" v="10927" actId="164"/>
          <ac:cxnSpMkLst>
            <pc:docMk/>
            <pc:sldMk cId="2345068598" sldId="350"/>
            <ac:cxnSpMk id="18" creationId="{E624063E-D7B6-829F-C2A4-52DFC2B82CDE}"/>
          </ac:cxnSpMkLst>
        </pc:cxnChg>
        <pc:cxnChg chg="add mod">
          <ac:chgData name="Ragnhild Halvorsrud" userId="917ea340-fd63-490f-a7db-68428d24cf32" providerId="ADAL" clId="{6FA999E9-229C-4E9A-8ABA-655365537A19}" dt="2026-09-14T11:43:03.932" v="10928" actId="164"/>
          <ac:cxnSpMkLst>
            <pc:docMk/>
            <pc:sldMk cId="2345068598" sldId="350"/>
            <ac:cxnSpMk id="21" creationId="{E0F815C7-13FF-C3F7-0143-E788BE78BEBE}"/>
          </ac:cxnSpMkLst>
        </pc:cxnChg>
        <pc:cxnChg chg="add mod">
          <ac:chgData name="Ragnhild Halvorsrud" userId="917ea340-fd63-490f-a7db-68428d24cf32" providerId="ADAL" clId="{6FA999E9-229C-4E9A-8ABA-655365537A19}" dt="2026-09-14T11:43:03.932" v="10928" actId="164"/>
          <ac:cxnSpMkLst>
            <pc:docMk/>
            <pc:sldMk cId="2345068598" sldId="350"/>
            <ac:cxnSpMk id="23" creationId="{B4A861C1-D2CC-FAEE-D792-A13DFE05D3DD}"/>
          </ac:cxnSpMkLst>
        </pc:cxnChg>
      </pc:sldChg>
      <pc:sldChg chg="addSp delSp modSp mod">
        <pc:chgData name="Ragnhild Halvorsrud" userId="917ea340-fd63-490f-a7db-68428d24cf32" providerId="ADAL" clId="{6FA999E9-229C-4E9A-8ABA-655365537A19}" dt="2026-09-17T10:32:22.695" v="16454" actId="20577"/>
        <pc:sldMkLst>
          <pc:docMk/>
          <pc:sldMk cId="4085082658" sldId="351"/>
        </pc:sldMkLst>
        <pc:spChg chg="mod">
          <ac:chgData name="Ragnhild Halvorsrud" userId="917ea340-fd63-490f-a7db-68428d24cf32" providerId="ADAL" clId="{6FA999E9-229C-4E9A-8ABA-655365537A19}" dt="2026-09-14T12:53:20.193" v="11504" actId="20577"/>
          <ac:spMkLst>
            <pc:docMk/>
            <pc:sldMk cId="4085082658" sldId="351"/>
            <ac:spMk id="2" creationId="{DA93C4BE-5E27-46F9-B4B5-B31A61970ECC}"/>
          </ac:spMkLst>
        </pc:spChg>
        <pc:spChg chg="mod">
          <ac:chgData name="Ragnhild Halvorsrud" userId="917ea340-fd63-490f-a7db-68428d24cf32" providerId="ADAL" clId="{6FA999E9-229C-4E9A-8ABA-655365537A19}" dt="2026-09-14T12:41:00.498" v="11303" actId="1037"/>
          <ac:spMkLst>
            <pc:docMk/>
            <pc:sldMk cId="4085082658" sldId="351"/>
            <ac:spMk id="17" creationId="{1CC398EE-F647-4AB9-897D-50549B0ED847}"/>
          </ac:spMkLst>
        </pc:spChg>
        <pc:spChg chg="mod">
          <ac:chgData name="Ragnhild Halvorsrud" userId="917ea340-fd63-490f-a7db-68428d24cf32" providerId="ADAL" clId="{6FA999E9-229C-4E9A-8ABA-655365537A19}" dt="2026-09-17T10:32:22.695" v="16454" actId="20577"/>
          <ac:spMkLst>
            <pc:docMk/>
            <pc:sldMk cId="4085082658" sldId="351"/>
            <ac:spMk id="19" creationId="{2A3AF0F4-9EBB-48F6-BC07-78F41AAB1285}"/>
          </ac:spMkLst>
        </pc:spChg>
        <pc:spChg chg="mod">
          <ac:chgData name="Ragnhild Halvorsrud" userId="917ea340-fd63-490f-a7db-68428d24cf32" providerId="ADAL" clId="{6FA999E9-229C-4E9A-8ABA-655365537A19}" dt="2026-09-14T12:41:00.498" v="11303" actId="1037"/>
          <ac:spMkLst>
            <pc:docMk/>
            <pc:sldMk cId="4085082658" sldId="351"/>
            <ac:spMk id="20" creationId="{9250A55B-CC9D-45A9-BE8E-4269F3242AF2}"/>
          </ac:spMkLst>
        </pc:spChg>
        <pc:spChg chg="mod">
          <ac:chgData name="Ragnhild Halvorsrud" userId="917ea340-fd63-490f-a7db-68428d24cf32" providerId="ADAL" clId="{6FA999E9-229C-4E9A-8ABA-655365537A19}" dt="2026-09-14T12:41:00.498" v="11303" actId="1037"/>
          <ac:spMkLst>
            <pc:docMk/>
            <pc:sldMk cId="4085082658" sldId="351"/>
            <ac:spMk id="27" creationId="{9EB8B10C-C46B-4C6C-8979-31614FDDD31C}"/>
          </ac:spMkLst>
        </pc:spChg>
        <pc:spChg chg="mod">
          <ac:chgData name="Ragnhild Halvorsrud" userId="917ea340-fd63-490f-a7db-68428d24cf32" providerId="ADAL" clId="{6FA999E9-229C-4E9A-8ABA-655365537A19}" dt="2026-09-14T12:41:00.498" v="11303" actId="1037"/>
          <ac:spMkLst>
            <pc:docMk/>
            <pc:sldMk cId="4085082658" sldId="351"/>
            <ac:spMk id="28" creationId="{368AC3CC-9983-4432-9DBE-A61F3CC77320}"/>
          </ac:spMkLst>
        </pc:spChg>
        <pc:spChg chg="mod">
          <ac:chgData name="Ragnhild Halvorsrud" userId="917ea340-fd63-490f-a7db-68428d24cf32" providerId="ADAL" clId="{6FA999E9-229C-4E9A-8ABA-655365537A19}" dt="2026-09-14T12:41:00.498" v="11303" actId="1037"/>
          <ac:spMkLst>
            <pc:docMk/>
            <pc:sldMk cId="4085082658" sldId="351"/>
            <ac:spMk id="29" creationId="{6C7CDF78-5ED1-46DD-BB33-858EB92E7565}"/>
          </ac:spMkLst>
        </pc:spChg>
        <pc:spChg chg="mod">
          <ac:chgData name="Ragnhild Halvorsrud" userId="917ea340-fd63-490f-a7db-68428d24cf32" providerId="ADAL" clId="{6FA999E9-229C-4E9A-8ABA-655365537A19}" dt="2026-09-14T12:41:00.498" v="11303" actId="1037"/>
          <ac:spMkLst>
            <pc:docMk/>
            <pc:sldMk cId="4085082658" sldId="351"/>
            <ac:spMk id="38" creationId="{DD3074F9-CB62-4614-A617-EC0D29C5413A}"/>
          </ac:spMkLst>
        </pc:spChg>
        <pc:spChg chg="mod">
          <ac:chgData name="Ragnhild Halvorsrud" userId="917ea340-fd63-490f-a7db-68428d24cf32" providerId="ADAL" clId="{6FA999E9-229C-4E9A-8ABA-655365537A19}" dt="2026-09-14T12:41:00.498" v="11303" actId="1037"/>
          <ac:spMkLst>
            <pc:docMk/>
            <pc:sldMk cId="4085082658" sldId="351"/>
            <ac:spMk id="40" creationId="{70510192-97CE-41A9-B77A-FF7ED92C6093}"/>
          </ac:spMkLst>
        </pc:spChg>
        <pc:spChg chg="mod">
          <ac:chgData name="Ragnhild Halvorsrud" userId="917ea340-fd63-490f-a7db-68428d24cf32" providerId="ADAL" clId="{6FA999E9-229C-4E9A-8ABA-655365537A19}" dt="2026-09-14T12:41:00.498" v="11303" actId="1037"/>
          <ac:spMkLst>
            <pc:docMk/>
            <pc:sldMk cId="4085082658" sldId="351"/>
            <ac:spMk id="41" creationId="{814C4DC0-6F84-4A06-B4E7-EB4B161A9717}"/>
          </ac:spMkLst>
        </pc:spChg>
        <pc:spChg chg="mod">
          <ac:chgData name="Ragnhild Halvorsrud" userId="917ea340-fd63-490f-a7db-68428d24cf32" providerId="ADAL" clId="{6FA999E9-229C-4E9A-8ABA-655365537A19}" dt="2026-09-14T12:41:00.498" v="11303" actId="1037"/>
          <ac:spMkLst>
            <pc:docMk/>
            <pc:sldMk cId="4085082658" sldId="351"/>
            <ac:spMk id="42" creationId="{7D30B1A9-F91F-4631-B1B1-78C7CCE89FAF}"/>
          </ac:spMkLst>
        </pc:spChg>
        <pc:spChg chg="mod">
          <ac:chgData name="Ragnhild Halvorsrud" userId="917ea340-fd63-490f-a7db-68428d24cf32" providerId="ADAL" clId="{6FA999E9-229C-4E9A-8ABA-655365537A19}" dt="2026-09-14T08:01:25.177" v="10345" actId="108"/>
          <ac:spMkLst>
            <pc:docMk/>
            <pc:sldMk cId="4085082658" sldId="351"/>
            <ac:spMk id="43" creationId="{4A07A89F-48E3-4AEE-B1BF-98C84FE26A0F}"/>
          </ac:spMkLst>
        </pc:spChg>
        <pc:spChg chg="mod">
          <ac:chgData name="Ragnhild Halvorsrud" userId="917ea340-fd63-490f-a7db-68428d24cf32" providerId="ADAL" clId="{6FA999E9-229C-4E9A-8ABA-655365537A19}" dt="2026-09-14T08:01:24.788" v="10344" actId="108"/>
          <ac:spMkLst>
            <pc:docMk/>
            <pc:sldMk cId="4085082658" sldId="351"/>
            <ac:spMk id="45" creationId="{802A1E51-EDFC-485A-8696-C5A454BDCBD8}"/>
          </ac:spMkLst>
        </pc:spChg>
        <pc:spChg chg="mod">
          <ac:chgData name="Ragnhild Halvorsrud" userId="917ea340-fd63-490f-a7db-68428d24cf32" providerId="ADAL" clId="{6FA999E9-229C-4E9A-8ABA-655365537A19}" dt="2026-09-14T18:03:33.579" v="12986" actId="14100"/>
          <ac:spMkLst>
            <pc:docMk/>
            <pc:sldMk cId="4085082658" sldId="351"/>
            <ac:spMk id="49" creationId="{2712F927-EB08-4E44-B46A-2EA0F27900FA}"/>
          </ac:spMkLst>
        </pc:spChg>
        <pc:spChg chg="add mod">
          <ac:chgData name="Ragnhild Halvorsrud" userId="917ea340-fd63-490f-a7db-68428d24cf32" providerId="ADAL" clId="{6FA999E9-229C-4E9A-8ABA-655365537A19}" dt="2026-09-14T12:51:07.686" v="11482" actId="14100"/>
          <ac:spMkLst>
            <pc:docMk/>
            <pc:sldMk cId="4085082658" sldId="351"/>
            <ac:spMk id="66" creationId="{942AF1A6-274A-CC59-21EA-F5A4CF9D8753}"/>
          </ac:spMkLst>
        </pc:spChg>
        <pc:picChg chg="mod">
          <ac:chgData name="Ragnhild Halvorsrud" userId="917ea340-fd63-490f-a7db-68428d24cf32" providerId="ADAL" clId="{6FA999E9-229C-4E9A-8ABA-655365537A19}" dt="2026-09-14T08:07:17.486" v="10379" actId="1076"/>
          <ac:picMkLst>
            <pc:docMk/>
            <pc:sldMk cId="4085082658" sldId="351"/>
            <ac:picMk id="47" creationId="{A752C6C4-89A1-4C4A-8674-71889851D4BE}"/>
          </ac:picMkLst>
        </pc:picChg>
        <pc:picChg chg="add mod">
          <ac:chgData name="Ragnhild Halvorsrud" userId="917ea340-fd63-490f-a7db-68428d24cf32" providerId="ADAL" clId="{6FA999E9-229C-4E9A-8ABA-655365537A19}" dt="2026-09-14T08:06:37.558" v="10371" actId="1036"/>
          <ac:picMkLst>
            <pc:docMk/>
            <pc:sldMk cId="4085082658" sldId="351"/>
            <ac:picMk id="51" creationId="{350C1767-4FB1-DCC1-34F9-664A23ECAEBE}"/>
          </ac:picMkLst>
        </pc:picChg>
        <pc:picChg chg="add mod">
          <ac:chgData name="Ragnhild Halvorsrud" userId="917ea340-fd63-490f-a7db-68428d24cf32" providerId="ADAL" clId="{6FA999E9-229C-4E9A-8ABA-655365537A19}" dt="2026-09-14T08:06:58.108" v="10373" actId="1076"/>
          <ac:picMkLst>
            <pc:docMk/>
            <pc:sldMk cId="4085082658" sldId="351"/>
            <ac:picMk id="53" creationId="{3D566C62-912D-A789-4914-FBAA3922E8A7}"/>
          </ac:picMkLst>
        </pc:picChg>
        <pc:picChg chg="add mod">
          <ac:chgData name="Ragnhild Halvorsrud" userId="917ea340-fd63-490f-a7db-68428d24cf32" providerId="ADAL" clId="{6FA999E9-229C-4E9A-8ABA-655365537A19}" dt="2026-09-14T13:19:30.420" v="11774" actId="1038"/>
          <ac:picMkLst>
            <pc:docMk/>
            <pc:sldMk cId="4085082658" sldId="351"/>
            <ac:picMk id="68" creationId="{7A943805-A802-DB71-BFF1-C7AE0E4852B2}"/>
          </ac:picMkLst>
        </pc:picChg>
      </pc:sldChg>
      <pc:sldChg chg="addSp delSp modSp mod">
        <pc:chgData name="Ragnhild Halvorsrud" userId="917ea340-fd63-490f-a7db-68428d24cf32" providerId="ADAL" clId="{6FA999E9-229C-4E9A-8ABA-655365537A19}" dt="2026-09-14T17:12:42.614" v="12360" actId="20577"/>
        <pc:sldMkLst>
          <pc:docMk/>
          <pc:sldMk cId="4062681518" sldId="354"/>
        </pc:sldMkLst>
        <pc:spChg chg="mod">
          <ac:chgData name="Ragnhild Halvorsrud" userId="917ea340-fd63-490f-a7db-68428d24cf32" providerId="ADAL" clId="{6FA999E9-229C-4E9A-8ABA-655365537A19}" dt="2026-09-14T17:12:42.614" v="12360" actId="20577"/>
          <ac:spMkLst>
            <pc:docMk/>
            <pc:sldMk cId="4062681518" sldId="354"/>
            <ac:spMk id="2" creationId="{DA93C4BE-5E27-46F9-B4B5-B31A61970ECC}"/>
          </ac:spMkLst>
        </pc:spChg>
        <pc:spChg chg="add">
          <ac:chgData name="Ragnhild Halvorsrud" userId="917ea340-fd63-490f-a7db-68428d24cf32" providerId="ADAL" clId="{6FA999E9-229C-4E9A-8ABA-655365537A19}" dt="2026-09-14T17:07:21.766" v="12244" actId="22"/>
          <ac:spMkLst>
            <pc:docMk/>
            <pc:sldMk cId="4062681518" sldId="354"/>
            <ac:spMk id="13" creationId="{FCF64647-43AB-16EE-4513-B12003F67270}"/>
          </ac:spMkLst>
        </pc:spChg>
      </pc:sldChg>
      <pc:sldChg chg="addSp delSp modSp mod">
        <pc:chgData name="Ragnhild Halvorsrud" userId="917ea340-fd63-490f-a7db-68428d24cf32" providerId="ADAL" clId="{6FA999E9-229C-4E9A-8ABA-655365537A19}" dt="2026-09-14T17:12:51.604" v="12377" actId="6549"/>
        <pc:sldMkLst>
          <pc:docMk/>
          <pc:sldMk cId="3734669008" sldId="355"/>
        </pc:sldMkLst>
        <pc:spChg chg="mod">
          <ac:chgData name="Ragnhild Halvorsrud" userId="917ea340-fd63-490f-a7db-68428d24cf32" providerId="ADAL" clId="{6FA999E9-229C-4E9A-8ABA-655365537A19}" dt="2026-09-14T17:12:51.604" v="12377" actId="6549"/>
          <ac:spMkLst>
            <pc:docMk/>
            <pc:sldMk cId="3734669008" sldId="355"/>
            <ac:spMk id="2" creationId="{DA93C4BE-5E27-46F9-B4B5-B31A61970ECC}"/>
          </ac:spMkLst>
        </pc:spChg>
        <pc:spChg chg="add">
          <ac:chgData name="Ragnhild Halvorsrud" userId="917ea340-fd63-490f-a7db-68428d24cf32" providerId="ADAL" clId="{6FA999E9-229C-4E9A-8ABA-655365537A19}" dt="2026-09-14T17:07:28.856" v="12246" actId="22"/>
          <ac:spMkLst>
            <pc:docMk/>
            <pc:sldMk cId="3734669008" sldId="355"/>
            <ac:spMk id="15" creationId="{A4651F40-1421-FBEF-DD02-9CD179741B10}"/>
          </ac:spMkLst>
        </pc:spChg>
      </pc:sldChg>
      <pc:sldChg chg="addSp delSp modSp mod">
        <pc:chgData name="Ragnhild Halvorsrud" userId="917ea340-fd63-490f-a7db-68428d24cf32" providerId="ADAL" clId="{6FA999E9-229C-4E9A-8ABA-655365537A19}" dt="2026-09-14T17:13:53.178" v="12392" actId="108"/>
        <pc:sldMkLst>
          <pc:docMk/>
          <pc:sldMk cId="2877112476" sldId="356"/>
        </pc:sldMkLst>
        <pc:spChg chg="mod">
          <ac:chgData name="Ragnhild Halvorsrud" userId="917ea340-fd63-490f-a7db-68428d24cf32" providerId="ADAL" clId="{6FA999E9-229C-4E9A-8ABA-655365537A19}" dt="2026-09-14T17:13:07.204" v="12383" actId="20577"/>
          <ac:spMkLst>
            <pc:docMk/>
            <pc:sldMk cId="2877112476" sldId="356"/>
            <ac:spMk id="2" creationId="{DA93C4BE-5E27-46F9-B4B5-B31A61970ECC}"/>
          </ac:spMkLst>
        </pc:spChg>
        <pc:spChg chg="add">
          <ac:chgData name="Ragnhild Halvorsrud" userId="917ea340-fd63-490f-a7db-68428d24cf32" providerId="ADAL" clId="{6FA999E9-229C-4E9A-8ABA-655365537A19}" dt="2026-09-14T17:08:31.553" v="12266" actId="22"/>
          <ac:spMkLst>
            <pc:docMk/>
            <pc:sldMk cId="2877112476" sldId="356"/>
            <ac:spMk id="15" creationId="{9560FF64-DA79-A486-3C39-85A880A3A89B}"/>
          </ac:spMkLst>
        </pc:spChg>
        <pc:spChg chg="mod">
          <ac:chgData name="Ragnhild Halvorsrud" userId="917ea340-fd63-490f-a7db-68428d24cf32" providerId="ADAL" clId="{6FA999E9-229C-4E9A-8ABA-655365537A19}" dt="2026-09-11T14:46:53.056" v="8317" actId="14100"/>
          <ac:spMkLst>
            <pc:docMk/>
            <pc:sldMk cId="2877112476" sldId="356"/>
            <ac:spMk id="25" creationId="{D32793E6-45EA-47A6-AFCF-7907EFFCB97C}"/>
          </ac:spMkLst>
        </pc:spChg>
        <pc:spChg chg="mod">
          <ac:chgData name="Ragnhild Halvorsrud" userId="917ea340-fd63-490f-a7db-68428d24cf32" providerId="ADAL" clId="{6FA999E9-229C-4E9A-8ABA-655365537A19}" dt="2026-09-11T14:46:53.056" v="8317" actId="14100"/>
          <ac:spMkLst>
            <pc:docMk/>
            <pc:sldMk cId="2877112476" sldId="356"/>
            <ac:spMk id="26" creationId="{459DFA17-0C75-4573-9214-C3D5EDC564EE}"/>
          </ac:spMkLst>
        </pc:spChg>
        <pc:spChg chg="mod">
          <ac:chgData name="Ragnhild Halvorsrud" userId="917ea340-fd63-490f-a7db-68428d24cf32" providerId="ADAL" clId="{6FA999E9-229C-4E9A-8ABA-655365537A19}" dt="2026-09-14T17:13:33.924" v="12391" actId="1076"/>
          <ac:spMkLst>
            <pc:docMk/>
            <pc:sldMk cId="2877112476" sldId="356"/>
            <ac:spMk id="57" creationId="{E99DF876-7D17-48F8-A1DA-987980DEE032}"/>
          </ac:spMkLst>
        </pc:spChg>
        <pc:cxnChg chg="mod">
          <ac:chgData name="Ragnhild Halvorsrud" userId="917ea340-fd63-490f-a7db-68428d24cf32" providerId="ADAL" clId="{6FA999E9-229C-4E9A-8ABA-655365537A19}" dt="2026-09-14T17:13:53.178" v="12392" actId="108"/>
          <ac:cxnSpMkLst>
            <pc:docMk/>
            <pc:sldMk cId="2877112476" sldId="356"/>
            <ac:cxnSpMk id="58" creationId="{44B10341-3D7B-48AE-ABD5-FA6CA5EDE907}"/>
          </ac:cxnSpMkLst>
        </pc:cxnChg>
      </pc:sldChg>
      <pc:sldChg chg="addSp delSp modSp mod">
        <pc:chgData name="Ragnhild Halvorsrud" userId="917ea340-fd63-490f-a7db-68428d24cf32" providerId="ADAL" clId="{6FA999E9-229C-4E9A-8ABA-655365537A19}" dt="2026-09-14T17:13:58.212" v="12393" actId="108"/>
        <pc:sldMkLst>
          <pc:docMk/>
          <pc:sldMk cId="221868865" sldId="357"/>
        </pc:sldMkLst>
        <pc:spChg chg="mod">
          <ac:chgData name="Ragnhild Halvorsrud" userId="917ea340-fd63-490f-a7db-68428d24cf32" providerId="ADAL" clId="{6FA999E9-229C-4E9A-8ABA-655365537A19}" dt="2026-09-14T17:13:16.132" v="12389" actId="20577"/>
          <ac:spMkLst>
            <pc:docMk/>
            <pc:sldMk cId="221868865" sldId="357"/>
            <ac:spMk id="2" creationId="{DA93C4BE-5E27-46F9-B4B5-B31A61970ECC}"/>
          </ac:spMkLst>
        </pc:spChg>
        <pc:spChg chg="add mod">
          <ac:chgData name="Ragnhild Halvorsrud" userId="917ea340-fd63-490f-a7db-68428d24cf32" providerId="ADAL" clId="{6FA999E9-229C-4E9A-8ABA-655365537A19}" dt="2026-09-14T17:08:02.437" v="12260" actId="14100"/>
          <ac:spMkLst>
            <pc:docMk/>
            <pc:sldMk cId="221868865" sldId="357"/>
            <ac:spMk id="15" creationId="{1AC045FD-0A2D-4DC4-E04B-90B840ED3DA7}"/>
          </ac:spMkLst>
        </pc:spChg>
        <pc:spChg chg="mod">
          <ac:chgData name="Ragnhild Halvorsrud" userId="917ea340-fd63-490f-a7db-68428d24cf32" providerId="ADAL" clId="{6FA999E9-229C-4E9A-8ABA-655365537A19}" dt="2026-09-14T17:13:25.024" v="12390" actId="1076"/>
          <ac:spMkLst>
            <pc:docMk/>
            <pc:sldMk cId="221868865" sldId="357"/>
            <ac:spMk id="66" creationId="{D68F0676-9823-4110-A744-51EA21DCA833}"/>
          </ac:spMkLst>
        </pc:spChg>
        <pc:cxnChg chg="mod">
          <ac:chgData name="Ragnhild Halvorsrud" userId="917ea340-fd63-490f-a7db-68428d24cf32" providerId="ADAL" clId="{6FA999E9-229C-4E9A-8ABA-655365537A19}" dt="2026-09-14T17:13:58.212" v="12393" actId="108"/>
          <ac:cxnSpMkLst>
            <pc:docMk/>
            <pc:sldMk cId="221868865" sldId="357"/>
            <ac:cxnSpMk id="67" creationId="{F7F54B52-4F32-4697-A25B-380A94F78EA8}"/>
          </ac:cxnSpMkLst>
        </pc:cxnChg>
      </pc:sldChg>
      <pc:sldChg chg="addSp delSp modSp mod chgLayout">
        <pc:chgData name="Ragnhild Halvorsrud" userId="917ea340-fd63-490f-a7db-68428d24cf32" providerId="ADAL" clId="{6FA999E9-229C-4E9A-8ABA-655365537A19}" dt="2026-09-14T12:13:21.226" v="11143" actId="20577"/>
        <pc:sldMkLst>
          <pc:docMk/>
          <pc:sldMk cId="2375296141" sldId="816"/>
        </pc:sldMkLst>
        <pc:spChg chg="mod ord">
          <ac:chgData name="Ragnhild Halvorsrud" userId="917ea340-fd63-490f-a7db-68428d24cf32" providerId="ADAL" clId="{6FA999E9-229C-4E9A-8ABA-655365537A19}" dt="2026-09-14T10:56:55.823" v="10541" actId="20577"/>
          <ac:spMkLst>
            <pc:docMk/>
            <pc:sldMk cId="2375296141" sldId="816"/>
            <ac:spMk id="4" creationId="{AB5A6E4F-A8CB-40BC-846D-CA5BEDFCEC7C}"/>
          </ac:spMkLst>
        </pc:spChg>
        <pc:spChg chg="mod ord">
          <ac:chgData name="Ragnhild Halvorsrud" userId="917ea340-fd63-490f-a7db-68428d24cf32" providerId="ADAL" clId="{6FA999E9-229C-4E9A-8ABA-655365537A19}" dt="2026-09-14T12:13:21.226" v="11143" actId="20577"/>
          <ac:spMkLst>
            <pc:docMk/>
            <pc:sldMk cId="2375296141" sldId="816"/>
            <ac:spMk id="5" creationId="{350478A3-16F6-44AE-A201-47C1B0E913DB}"/>
          </ac:spMkLst>
        </pc:spChg>
        <pc:spChg chg="mod ord">
          <ac:chgData name="Ragnhild Halvorsrud" userId="917ea340-fd63-490f-a7db-68428d24cf32" providerId="ADAL" clId="{6FA999E9-229C-4E9A-8ABA-655365537A19}" dt="2026-09-14T10:53:00.840" v="10494" actId="6264"/>
          <ac:spMkLst>
            <pc:docMk/>
            <pc:sldMk cId="2375296141" sldId="816"/>
            <ac:spMk id="6" creationId="{4218C11F-2EDA-AEFB-ED13-6F4C772D3426}"/>
          </ac:spMkLst>
        </pc:spChg>
        <pc:spChg chg="mod">
          <ac:chgData name="Ragnhild Halvorsrud" userId="917ea340-fd63-490f-a7db-68428d24cf32" providerId="ADAL" clId="{6FA999E9-229C-4E9A-8ABA-655365537A19}" dt="2026-09-14T12:11:43.350" v="11121" actId="1076"/>
          <ac:spMkLst>
            <pc:docMk/>
            <pc:sldMk cId="2375296141" sldId="816"/>
            <ac:spMk id="8" creationId="{536D36F6-EF5D-4135-8BA6-270CE1365F2F}"/>
          </ac:spMkLst>
        </pc:spChg>
        <pc:spChg chg="mod">
          <ac:chgData name="Ragnhild Halvorsrud" userId="917ea340-fd63-490f-a7db-68428d24cf32" providerId="ADAL" clId="{6FA999E9-229C-4E9A-8ABA-655365537A19}" dt="2026-09-14T12:11:33.620" v="11120" actId="14100"/>
          <ac:spMkLst>
            <pc:docMk/>
            <pc:sldMk cId="2375296141" sldId="816"/>
            <ac:spMk id="11" creationId="{5C4C2C1B-0C7D-3809-3212-18C0DDDFAA18}"/>
          </ac:spMkLst>
        </pc:spChg>
        <pc:picChg chg="add mod">
          <ac:chgData name="Ragnhild Halvorsrud" userId="917ea340-fd63-490f-a7db-68428d24cf32" providerId="ADAL" clId="{6FA999E9-229C-4E9A-8ABA-655365537A19}" dt="2026-09-14T12:12:58.456" v="11131" actId="1076"/>
          <ac:picMkLst>
            <pc:docMk/>
            <pc:sldMk cId="2375296141" sldId="816"/>
            <ac:picMk id="55" creationId="{6088C4C2-0A15-D1CF-9A56-EBA599FCB2DB}"/>
          </ac:picMkLst>
        </pc:picChg>
      </pc:sldChg>
      <pc:sldChg chg="addSp delSp modSp mod">
        <pc:chgData name="Ragnhild Halvorsrud" userId="917ea340-fd63-490f-a7db-68428d24cf32" providerId="ADAL" clId="{6FA999E9-229C-4E9A-8ABA-655365537A19}" dt="2026-09-14T17:45:57.022" v="12797" actId="478"/>
        <pc:sldMkLst>
          <pc:docMk/>
          <pc:sldMk cId="440695921" sldId="819"/>
        </pc:sldMkLst>
      </pc:sldChg>
      <pc:sldChg chg="addSp delSp modSp mod modAnim">
        <pc:chgData name="Ragnhild Halvorsrud" userId="917ea340-fd63-490f-a7db-68428d24cf32" providerId="ADAL" clId="{6FA999E9-229C-4E9A-8ABA-655365537A19}" dt="2026-09-12T09:10:58.969" v="9998" actId="1076"/>
        <pc:sldMkLst>
          <pc:docMk/>
          <pc:sldMk cId="8850279" sldId="3824"/>
        </pc:sldMkLst>
        <pc:picChg chg="add mod">
          <ac:chgData name="Ragnhild Halvorsrud" userId="917ea340-fd63-490f-a7db-68428d24cf32" providerId="ADAL" clId="{6FA999E9-229C-4E9A-8ABA-655365537A19}" dt="2026-09-12T09:10:58.969" v="9998" actId="1076"/>
          <ac:picMkLst>
            <pc:docMk/>
            <pc:sldMk cId="8850279" sldId="3824"/>
            <ac:picMk id="20" creationId="{6DF99F79-3775-E720-57A5-00EF95B5EB05}"/>
          </ac:picMkLst>
        </pc:picChg>
      </pc:sldChg>
      <pc:sldChg chg="addSp delSp modSp mod modClrScheme chgLayout">
        <pc:chgData name="Ragnhild Halvorsrud" userId="917ea340-fd63-490f-a7db-68428d24cf32" providerId="ADAL" clId="{6FA999E9-229C-4E9A-8ABA-655365537A19}" dt="2026-09-14T13:14:04.669" v="11732" actId="478"/>
        <pc:sldMkLst>
          <pc:docMk/>
          <pc:sldMk cId="2729782085" sldId="3825"/>
        </pc:sldMkLst>
        <pc:spChg chg="mod ord">
          <ac:chgData name="Ragnhild Halvorsrud" userId="917ea340-fd63-490f-a7db-68428d24cf32" providerId="ADAL" clId="{6FA999E9-229C-4E9A-8ABA-655365537A19}" dt="2026-09-14T13:06:11.102" v="11695" actId="700"/>
          <ac:spMkLst>
            <pc:docMk/>
            <pc:sldMk cId="2729782085" sldId="3825"/>
            <ac:spMk id="2" creationId="{5F846A8A-86BC-40F6-C3C3-2AD6E87692BA}"/>
          </ac:spMkLst>
        </pc:spChg>
        <pc:spChg chg="mod">
          <ac:chgData name="Ragnhild Halvorsrud" userId="917ea340-fd63-490f-a7db-68428d24cf32" providerId="ADAL" clId="{6FA999E9-229C-4E9A-8ABA-655365537A19}" dt="2026-09-14T13:06:39.973" v="11698" actId="164"/>
          <ac:spMkLst>
            <pc:docMk/>
            <pc:sldMk cId="2729782085" sldId="3825"/>
            <ac:spMk id="3" creationId="{D0BC5B13-A2B3-4D7B-9242-EA626B1B90B9}"/>
          </ac:spMkLst>
        </pc:spChg>
        <pc:spChg chg="mod ord">
          <ac:chgData name="Ragnhild Halvorsrud" userId="917ea340-fd63-490f-a7db-68428d24cf32" providerId="ADAL" clId="{6FA999E9-229C-4E9A-8ABA-655365537A19}" dt="2026-09-14T13:06:11.102" v="11695" actId="700"/>
          <ac:spMkLst>
            <pc:docMk/>
            <pc:sldMk cId="2729782085" sldId="3825"/>
            <ac:spMk id="4" creationId="{A5AD358F-B658-46B3-9DA0-E0587C5CB6A5}"/>
          </ac:spMkLst>
        </pc:spChg>
        <pc:spChg chg="mod ord">
          <ac:chgData name="Ragnhild Halvorsrud" userId="917ea340-fd63-490f-a7db-68428d24cf32" providerId="ADAL" clId="{6FA999E9-229C-4E9A-8ABA-655365537A19}" dt="2026-09-14T13:07:58.732" v="11718" actId="6549"/>
          <ac:spMkLst>
            <pc:docMk/>
            <pc:sldMk cId="2729782085" sldId="3825"/>
            <ac:spMk id="5" creationId="{F0050AD1-0E48-4962-BE3D-A9B2721982D3}"/>
          </ac:spMkLst>
        </pc:spChg>
        <pc:spChg chg="mod topLvl">
          <ac:chgData name="Ragnhild Halvorsrud" userId="917ea340-fd63-490f-a7db-68428d24cf32" providerId="ADAL" clId="{6FA999E9-229C-4E9A-8ABA-655365537A19}" dt="2026-09-14T13:13:40.340" v="11729" actId="165"/>
          <ac:spMkLst>
            <pc:docMk/>
            <pc:sldMk cId="2729782085" sldId="3825"/>
            <ac:spMk id="7" creationId="{D9B46F7E-2DC1-4C92-A456-35B76742FB77}"/>
          </ac:spMkLst>
        </pc:spChg>
        <pc:spChg chg="mod topLvl">
          <ac:chgData name="Ragnhild Halvorsrud" userId="917ea340-fd63-490f-a7db-68428d24cf32" providerId="ADAL" clId="{6FA999E9-229C-4E9A-8ABA-655365537A19}" dt="2026-09-14T13:13:40.340" v="11729" actId="165"/>
          <ac:spMkLst>
            <pc:docMk/>
            <pc:sldMk cId="2729782085" sldId="3825"/>
            <ac:spMk id="8" creationId="{6FDF91A1-84FB-4D95-AD87-5F6714765CAC}"/>
          </ac:spMkLst>
        </pc:spChg>
        <pc:spChg chg="mod topLvl">
          <ac:chgData name="Ragnhild Halvorsrud" userId="917ea340-fd63-490f-a7db-68428d24cf32" providerId="ADAL" clId="{6FA999E9-229C-4E9A-8ABA-655365537A19}" dt="2026-09-14T13:13:40.340" v="11729" actId="165"/>
          <ac:spMkLst>
            <pc:docMk/>
            <pc:sldMk cId="2729782085" sldId="3825"/>
            <ac:spMk id="9" creationId="{D2101471-E32F-42BC-9BF6-CD26E56E58BB}"/>
          </ac:spMkLst>
        </pc:spChg>
        <pc:spChg chg="mod topLvl">
          <ac:chgData name="Ragnhild Halvorsrud" userId="917ea340-fd63-490f-a7db-68428d24cf32" providerId="ADAL" clId="{6FA999E9-229C-4E9A-8ABA-655365537A19}" dt="2026-09-14T13:13:40.340" v="11729" actId="165"/>
          <ac:spMkLst>
            <pc:docMk/>
            <pc:sldMk cId="2729782085" sldId="3825"/>
            <ac:spMk id="22" creationId="{C3579565-5853-49A5-BA11-CBC71C9B4B04}"/>
          </ac:spMkLst>
        </pc:spChg>
        <pc:spChg chg="mod">
          <ac:chgData name="Ragnhild Halvorsrud" userId="917ea340-fd63-490f-a7db-68428d24cf32" providerId="ADAL" clId="{6FA999E9-229C-4E9A-8ABA-655365537A19}" dt="2026-09-14T13:06:39.973" v="11698" actId="164"/>
          <ac:spMkLst>
            <pc:docMk/>
            <pc:sldMk cId="2729782085" sldId="3825"/>
            <ac:spMk id="27" creationId="{5B425087-49DC-4423-BE9B-D8309488CFE2}"/>
          </ac:spMkLst>
        </pc:spChg>
        <pc:spChg chg="mod topLvl">
          <ac:chgData name="Ragnhild Halvorsrud" userId="917ea340-fd63-490f-a7db-68428d24cf32" providerId="ADAL" clId="{6FA999E9-229C-4E9A-8ABA-655365537A19}" dt="2026-09-14T13:13:40.340" v="11729" actId="165"/>
          <ac:spMkLst>
            <pc:docMk/>
            <pc:sldMk cId="2729782085" sldId="3825"/>
            <ac:spMk id="28" creationId="{FA994735-2EF3-492B-B4B4-6C9ED4479F15}"/>
          </ac:spMkLst>
        </pc:spChg>
        <pc:spChg chg="mod">
          <ac:chgData name="Ragnhild Halvorsrud" userId="917ea340-fd63-490f-a7db-68428d24cf32" providerId="ADAL" clId="{6FA999E9-229C-4E9A-8ABA-655365537A19}" dt="2026-09-14T13:06:39.973" v="11698" actId="164"/>
          <ac:spMkLst>
            <pc:docMk/>
            <pc:sldMk cId="2729782085" sldId="3825"/>
            <ac:spMk id="31" creationId="{38419820-DEA6-4981-880B-4163DB52C25D}"/>
          </ac:spMkLst>
        </pc:spChg>
        <pc:spChg chg="mod topLvl">
          <ac:chgData name="Ragnhild Halvorsrud" userId="917ea340-fd63-490f-a7db-68428d24cf32" providerId="ADAL" clId="{6FA999E9-229C-4E9A-8ABA-655365537A19}" dt="2026-09-14T13:13:40.340" v="11729" actId="165"/>
          <ac:spMkLst>
            <pc:docMk/>
            <pc:sldMk cId="2729782085" sldId="3825"/>
            <ac:spMk id="50" creationId="{4ACD524C-87F0-4187-9E86-E09AEE54FA8A}"/>
          </ac:spMkLst>
        </pc:spChg>
        <pc:spChg chg="mod">
          <ac:chgData name="Ragnhild Halvorsrud" userId="917ea340-fd63-490f-a7db-68428d24cf32" providerId="ADAL" clId="{6FA999E9-229C-4E9A-8ABA-655365537A19}" dt="2026-09-14T13:06:43.621" v="11699" actId="164"/>
          <ac:spMkLst>
            <pc:docMk/>
            <pc:sldMk cId="2729782085" sldId="3825"/>
            <ac:spMk id="51" creationId="{17C14E5F-2C00-406B-9F4F-5DFBA83DB679}"/>
          </ac:spMkLst>
        </pc:spChg>
        <pc:spChg chg="mod">
          <ac:chgData name="Ragnhild Halvorsrud" userId="917ea340-fd63-490f-a7db-68428d24cf32" providerId="ADAL" clId="{6FA999E9-229C-4E9A-8ABA-655365537A19}" dt="2026-09-14T13:06:43.621" v="11699" actId="164"/>
          <ac:spMkLst>
            <pc:docMk/>
            <pc:sldMk cId="2729782085" sldId="3825"/>
            <ac:spMk id="54" creationId="{4B39C747-6D90-4B89-A2A0-92CBFD03A986}"/>
          </ac:spMkLst>
        </pc:spChg>
        <pc:spChg chg="mod">
          <ac:chgData name="Ragnhild Halvorsrud" userId="917ea340-fd63-490f-a7db-68428d24cf32" providerId="ADAL" clId="{6FA999E9-229C-4E9A-8ABA-655365537A19}" dt="2026-09-14T13:06:43.621" v="11699" actId="164"/>
          <ac:spMkLst>
            <pc:docMk/>
            <pc:sldMk cId="2729782085" sldId="3825"/>
            <ac:spMk id="55" creationId="{FAE8B618-29C8-46C9-B81E-CB850EC77AD8}"/>
          </ac:spMkLst>
        </pc:spChg>
        <pc:spChg chg="mod">
          <ac:chgData name="Ragnhild Halvorsrud" userId="917ea340-fd63-490f-a7db-68428d24cf32" providerId="ADAL" clId="{6FA999E9-229C-4E9A-8ABA-655365537A19}" dt="2026-09-14T13:06:43.621" v="11699" actId="164"/>
          <ac:spMkLst>
            <pc:docMk/>
            <pc:sldMk cId="2729782085" sldId="3825"/>
            <ac:spMk id="56" creationId="{E49A50AD-9B81-405F-93A0-091B72D3D491}"/>
          </ac:spMkLst>
        </pc:spChg>
        <pc:spChg chg="mod topLvl">
          <ac:chgData name="Ragnhild Halvorsrud" userId="917ea340-fd63-490f-a7db-68428d24cf32" providerId="ADAL" clId="{6FA999E9-229C-4E9A-8ABA-655365537A19}" dt="2026-09-14T13:13:40.340" v="11729" actId="165"/>
          <ac:spMkLst>
            <pc:docMk/>
            <pc:sldMk cId="2729782085" sldId="3825"/>
            <ac:spMk id="64" creationId="{40BB2E51-3186-49EC-A981-A0CC4605A6E3}"/>
          </ac:spMkLst>
        </pc:spChg>
        <pc:spChg chg="mod">
          <ac:chgData name="Ragnhild Halvorsrud" userId="917ea340-fd63-490f-a7db-68428d24cf32" providerId="ADAL" clId="{6FA999E9-229C-4E9A-8ABA-655365537A19}" dt="2026-09-14T13:06:39.973" v="11698" actId="164"/>
          <ac:spMkLst>
            <pc:docMk/>
            <pc:sldMk cId="2729782085" sldId="3825"/>
            <ac:spMk id="66" creationId="{0192F098-3E5D-4200-AE52-0B416A13CAF7}"/>
          </ac:spMkLst>
        </pc:spChg>
        <pc:spChg chg="mod">
          <ac:chgData name="Ragnhild Halvorsrud" userId="917ea340-fd63-490f-a7db-68428d24cf32" providerId="ADAL" clId="{6FA999E9-229C-4E9A-8ABA-655365537A19}" dt="2026-09-14T13:06:43.621" v="11699" actId="164"/>
          <ac:spMkLst>
            <pc:docMk/>
            <pc:sldMk cId="2729782085" sldId="3825"/>
            <ac:spMk id="72" creationId="{106C96B9-C531-4D19-B68A-185E98795511}"/>
          </ac:spMkLst>
        </pc:spChg>
        <pc:spChg chg="mod topLvl">
          <ac:chgData name="Ragnhild Halvorsrud" userId="917ea340-fd63-490f-a7db-68428d24cf32" providerId="ADAL" clId="{6FA999E9-229C-4E9A-8ABA-655365537A19}" dt="2026-09-14T13:13:40.340" v="11729" actId="165"/>
          <ac:spMkLst>
            <pc:docMk/>
            <pc:sldMk cId="2729782085" sldId="3825"/>
            <ac:spMk id="74" creationId="{21109452-6C93-441E-AF8D-7C5AA95DB0FB}"/>
          </ac:spMkLst>
        </pc:spChg>
        <pc:spChg chg="mod">
          <ac:chgData name="Ragnhild Halvorsrud" userId="917ea340-fd63-490f-a7db-68428d24cf32" providerId="ADAL" clId="{6FA999E9-229C-4E9A-8ABA-655365537A19}" dt="2026-09-14T13:06:39.973" v="11698" actId="164"/>
          <ac:spMkLst>
            <pc:docMk/>
            <pc:sldMk cId="2729782085" sldId="3825"/>
            <ac:spMk id="75" creationId="{76DE7D31-8EBA-4134-A1BC-9BA058F493C5}"/>
          </ac:spMkLst>
        </pc:spChg>
        <pc:spChg chg="mod">
          <ac:chgData name="Ragnhild Halvorsrud" userId="917ea340-fd63-490f-a7db-68428d24cf32" providerId="ADAL" clId="{6FA999E9-229C-4E9A-8ABA-655365537A19}" dt="2026-09-14T13:06:43.621" v="11699" actId="164"/>
          <ac:spMkLst>
            <pc:docMk/>
            <pc:sldMk cId="2729782085" sldId="3825"/>
            <ac:spMk id="78" creationId="{E9C89CFD-355C-4EBB-A4E8-363864D12D09}"/>
          </ac:spMkLst>
        </pc:spChg>
        <pc:spChg chg="mod topLvl">
          <ac:chgData name="Ragnhild Halvorsrud" userId="917ea340-fd63-490f-a7db-68428d24cf32" providerId="ADAL" clId="{6FA999E9-229C-4E9A-8ABA-655365537A19}" dt="2026-09-14T13:13:40.340" v="11729" actId="165"/>
          <ac:spMkLst>
            <pc:docMk/>
            <pc:sldMk cId="2729782085" sldId="3825"/>
            <ac:spMk id="81" creationId="{67B20070-7FFB-40B7-A02C-BCB9DAEDE91F}"/>
          </ac:spMkLst>
        </pc:spChg>
        <pc:spChg chg="mod topLvl">
          <ac:chgData name="Ragnhild Halvorsrud" userId="917ea340-fd63-490f-a7db-68428d24cf32" providerId="ADAL" clId="{6FA999E9-229C-4E9A-8ABA-655365537A19}" dt="2026-09-14T13:13:40.340" v="11729" actId="165"/>
          <ac:spMkLst>
            <pc:docMk/>
            <pc:sldMk cId="2729782085" sldId="3825"/>
            <ac:spMk id="82" creationId="{8E5D22A0-5D45-4F1B-959D-7B938C1862BB}"/>
          </ac:spMkLst>
        </pc:spChg>
        <pc:spChg chg="mod">
          <ac:chgData name="Ragnhild Halvorsrud" userId="917ea340-fd63-490f-a7db-68428d24cf32" providerId="ADAL" clId="{6FA999E9-229C-4E9A-8ABA-655365537A19}" dt="2026-09-14T13:06:39.973" v="11698" actId="164"/>
          <ac:spMkLst>
            <pc:docMk/>
            <pc:sldMk cId="2729782085" sldId="3825"/>
            <ac:spMk id="84" creationId="{8A562FE2-8EF5-4738-BE78-08FEC3435E18}"/>
          </ac:spMkLst>
        </pc:spChg>
        <pc:spChg chg="mod">
          <ac:chgData name="Ragnhild Halvorsrud" userId="917ea340-fd63-490f-a7db-68428d24cf32" providerId="ADAL" clId="{6FA999E9-229C-4E9A-8ABA-655365537A19}" dt="2026-09-14T13:06:43.621" v="11699" actId="164"/>
          <ac:spMkLst>
            <pc:docMk/>
            <pc:sldMk cId="2729782085" sldId="3825"/>
            <ac:spMk id="85" creationId="{7C9F1782-5122-4985-84D2-7DBB66BDC893}"/>
          </ac:spMkLst>
        </pc:spChg>
      </pc:sldChg>
      <pc:sldChg chg="modSp mod">
        <pc:chgData name="Ragnhild Halvorsrud" userId="917ea340-fd63-490f-a7db-68428d24cf32" providerId="ADAL" clId="{6FA999E9-229C-4E9A-8ABA-655365537A19}" dt="2026-09-12T08:57:34.165" v="9893" actId="14100"/>
        <pc:sldMkLst>
          <pc:docMk/>
          <pc:sldMk cId="166555407" sldId="3826"/>
        </pc:sldMkLst>
        <pc:spChg chg="mod">
          <ac:chgData name="Ragnhild Halvorsrud" userId="917ea340-fd63-490f-a7db-68428d24cf32" providerId="ADAL" clId="{6FA999E9-229C-4E9A-8ABA-655365537A19}" dt="2026-09-12T08:57:34.165" v="9893" actId="14100"/>
          <ac:spMkLst>
            <pc:docMk/>
            <pc:sldMk cId="166555407" sldId="3826"/>
            <ac:spMk id="9" creationId="{19A58373-6A48-ABDD-02C5-52DC66C29B9C}"/>
          </ac:spMkLst>
        </pc:spChg>
        <pc:spChg chg="mod">
          <ac:chgData name="Ragnhild Halvorsrud" userId="917ea340-fd63-490f-a7db-68428d24cf32" providerId="ADAL" clId="{6FA999E9-229C-4E9A-8ABA-655365537A19}" dt="2026-09-12T08:56:33.987" v="9887"/>
          <ac:spMkLst>
            <pc:docMk/>
            <pc:sldMk cId="166555407" sldId="3826"/>
            <ac:spMk id="26" creationId="{1EA6A912-DD14-8D2B-F649-FDCC690147A9}"/>
          </ac:spMkLst>
        </pc:spChg>
        <pc:spChg chg="mod">
          <ac:chgData name="Ragnhild Halvorsrud" userId="917ea340-fd63-490f-a7db-68428d24cf32" providerId="ADAL" clId="{6FA999E9-229C-4E9A-8ABA-655365537A19}" dt="2026-09-12T08:45:08.595" v="9847" actId="14100"/>
          <ac:spMkLst>
            <pc:docMk/>
            <pc:sldMk cId="166555407" sldId="3826"/>
            <ac:spMk id="35" creationId="{CE6BE2C9-9D4B-DA2D-75BD-92878E545B24}"/>
          </ac:spMkLst>
        </pc:spChg>
        <pc:spChg chg="mod">
          <ac:chgData name="Ragnhild Halvorsrud" userId="917ea340-fd63-490f-a7db-68428d24cf32" providerId="ADAL" clId="{6FA999E9-229C-4E9A-8ABA-655365537A19}" dt="2026-09-12T08:56:54.643" v="9889" actId="403"/>
          <ac:spMkLst>
            <pc:docMk/>
            <pc:sldMk cId="166555407" sldId="3826"/>
            <ac:spMk id="36" creationId="{075EF435-A532-FFB8-B98D-B0C73514C3C9}"/>
          </ac:spMkLst>
        </pc:spChg>
        <pc:cxnChg chg="mod">
          <ac:chgData name="Ragnhild Halvorsrud" userId="917ea340-fd63-490f-a7db-68428d24cf32" providerId="ADAL" clId="{6FA999E9-229C-4E9A-8ABA-655365537A19}" dt="2026-09-12T08:57:34.165" v="9893" actId="14100"/>
          <ac:cxnSpMkLst>
            <pc:docMk/>
            <pc:sldMk cId="166555407" sldId="3826"/>
            <ac:cxnSpMk id="28" creationId="{D249305D-11D0-23A0-66A8-DFAEAD1AE73A}"/>
          </ac:cxnSpMkLst>
        </pc:cxnChg>
        <pc:cxnChg chg="mod">
          <ac:chgData name="Ragnhild Halvorsrud" userId="917ea340-fd63-490f-a7db-68428d24cf32" providerId="ADAL" clId="{6FA999E9-229C-4E9A-8ABA-655365537A19}" dt="2026-09-12T08:57:34.165" v="9893" actId="14100"/>
          <ac:cxnSpMkLst>
            <pc:docMk/>
            <pc:sldMk cId="166555407" sldId="3826"/>
            <ac:cxnSpMk id="30" creationId="{1759B7D7-C198-D507-8A96-66199F70395F}"/>
          </ac:cxnSpMkLst>
        </pc:cxnChg>
        <pc:cxnChg chg="mod">
          <ac:chgData name="Ragnhild Halvorsrud" userId="917ea340-fd63-490f-a7db-68428d24cf32" providerId="ADAL" clId="{6FA999E9-229C-4E9A-8ABA-655365537A19}" dt="2026-09-12T08:52:06.452" v="9868" actId="14100"/>
          <ac:cxnSpMkLst>
            <pc:docMk/>
            <pc:sldMk cId="166555407" sldId="3826"/>
            <ac:cxnSpMk id="38" creationId="{CACF78A3-7F4B-AE6A-40CE-7F64855252BC}"/>
          </ac:cxnSpMkLst>
        </pc:cxnChg>
      </pc:sldChg>
      <pc:sldChg chg="addSp delSp modSp mod">
        <pc:chgData name="Ragnhild Halvorsrud" userId="917ea340-fd63-490f-a7db-68428d24cf32" providerId="ADAL" clId="{6FA999E9-229C-4E9A-8ABA-655365537A19}" dt="2026-09-12T09:05:40.567" v="9991" actId="478"/>
        <pc:sldMkLst>
          <pc:docMk/>
          <pc:sldMk cId="2891806749" sldId="3827"/>
        </pc:sldMkLst>
        <pc:picChg chg="add mod">
          <ac:chgData name="Ragnhild Halvorsrud" userId="917ea340-fd63-490f-a7db-68428d24cf32" providerId="ADAL" clId="{6FA999E9-229C-4E9A-8ABA-655365537A19}" dt="2026-09-12T09:05:12.564" v="9989" actId="1076"/>
          <ac:picMkLst>
            <pc:docMk/>
            <pc:sldMk cId="2891806749" sldId="3827"/>
            <ac:picMk id="22" creationId="{6FADE430-A975-0157-B319-9A4C0E25F747}"/>
          </ac:picMkLst>
        </pc:picChg>
      </pc:sldChg>
      <pc:sldChg chg="addSp delSp modSp mod">
        <pc:chgData name="Ragnhild Halvorsrud" userId="917ea340-fd63-490f-a7db-68428d24cf32" providerId="ADAL" clId="{6FA999E9-229C-4E9A-8ABA-655365537A19}" dt="2026-09-14T17:43:15.983" v="12792" actId="1036"/>
        <pc:sldMkLst>
          <pc:docMk/>
          <pc:sldMk cId="3444680413" sldId="3828"/>
        </pc:sldMkLst>
        <pc:spChg chg="add mod">
          <ac:chgData name="Ragnhild Halvorsrud" userId="917ea340-fd63-490f-a7db-68428d24cf32" providerId="ADAL" clId="{6FA999E9-229C-4E9A-8ABA-655365537A19}" dt="2026-09-14T17:43:05.253" v="12787" actId="948"/>
          <ac:spMkLst>
            <pc:docMk/>
            <pc:sldMk cId="3444680413" sldId="3828"/>
            <ac:spMk id="5" creationId="{F47E52CC-E52F-AABE-1A12-459473B7B969}"/>
          </ac:spMkLst>
        </pc:spChg>
        <pc:spChg chg="mod">
          <ac:chgData name="Ragnhild Halvorsrud" userId="917ea340-fd63-490f-a7db-68428d24cf32" providerId="ADAL" clId="{6FA999E9-229C-4E9A-8ABA-655365537A19}" dt="2026-09-14T17:43:15.983" v="12792" actId="1036"/>
          <ac:spMkLst>
            <pc:docMk/>
            <pc:sldMk cId="3444680413" sldId="3828"/>
            <ac:spMk id="38" creationId="{2D7D9711-A38D-4999-A982-918E5BBA4E3B}"/>
          </ac:spMkLst>
        </pc:spChg>
        <pc:spChg chg="mod">
          <ac:chgData name="Ragnhild Halvorsrud" userId="917ea340-fd63-490f-a7db-68428d24cf32" providerId="ADAL" clId="{6FA999E9-229C-4E9A-8ABA-655365537A19}" dt="2026-09-14T17:43:15.983" v="12792" actId="1036"/>
          <ac:spMkLst>
            <pc:docMk/>
            <pc:sldMk cId="3444680413" sldId="3828"/>
            <ac:spMk id="39" creationId="{E7BA515A-07CD-4C01-8D9B-09B9C974DDB8}"/>
          </ac:spMkLst>
        </pc:spChg>
        <pc:spChg chg="mod">
          <ac:chgData name="Ragnhild Halvorsrud" userId="917ea340-fd63-490f-a7db-68428d24cf32" providerId="ADAL" clId="{6FA999E9-229C-4E9A-8ABA-655365537A19}" dt="2026-09-14T17:43:15.983" v="12792" actId="1036"/>
          <ac:spMkLst>
            <pc:docMk/>
            <pc:sldMk cId="3444680413" sldId="3828"/>
            <ac:spMk id="43" creationId="{2E08DC0F-649B-4429-9517-8CB927E3F611}"/>
          </ac:spMkLst>
        </pc:spChg>
        <pc:spChg chg="mod">
          <ac:chgData name="Ragnhild Halvorsrud" userId="917ea340-fd63-490f-a7db-68428d24cf32" providerId="ADAL" clId="{6FA999E9-229C-4E9A-8ABA-655365537A19}" dt="2026-09-14T17:43:15.983" v="12792" actId="1036"/>
          <ac:spMkLst>
            <pc:docMk/>
            <pc:sldMk cId="3444680413" sldId="3828"/>
            <ac:spMk id="46" creationId="{E5896746-EAB8-4E5B-AA79-BA7CC19C0E4F}"/>
          </ac:spMkLst>
        </pc:spChg>
        <pc:spChg chg="mod">
          <ac:chgData name="Ragnhild Halvorsrud" userId="917ea340-fd63-490f-a7db-68428d24cf32" providerId="ADAL" clId="{6FA999E9-229C-4E9A-8ABA-655365537A19}" dt="2026-09-14T17:43:15.983" v="12792" actId="1036"/>
          <ac:spMkLst>
            <pc:docMk/>
            <pc:sldMk cId="3444680413" sldId="3828"/>
            <ac:spMk id="52" creationId="{1DE0010B-DE58-476C-86BA-9A1E84CFB607}"/>
          </ac:spMkLst>
        </pc:spChg>
        <pc:spChg chg="mod">
          <ac:chgData name="Ragnhild Halvorsrud" userId="917ea340-fd63-490f-a7db-68428d24cf32" providerId="ADAL" clId="{6FA999E9-229C-4E9A-8ABA-655365537A19}" dt="2026-09-14T17:43:15.983" v="12792" actId="1036"/>
          <ac:spMkLst>
            <pc:docMk/>
            <pc:sldMk cId="3444680413" sldId="3828"/>
            <ac:spMk id="53" creationId="{02A172EC-A45F-43E2-872D-23EF0FDA5D0E}"/>
          </ac:spMkLst>
        </pc:spChg>
        <pc:spChg chg="mod">
          <ac:chgData name="Ragnhild Halvorsrud" userId="917ea340-fd63-490f-a7db-68428d24cf32" providerId="ADAL" clId="{6FA999E9-229C-4E9A-8ABA-655365537A19}" dt="2026-09-14T17:43:15.983" v="12792" actId="1036"/>
          <ac:spMkLst>
            <pc:docMk/>
            <pc:sldMk cId="3444680413" sldId="3828"/>
            <ac:spMk id="76" creationId="{93E2404F-984C-44F2-9EFB-2FE2001A0D33}"/>
          </ac:spMkLst>
        </pc:spChg>
        <pc:spChg chg="mod">
          <ac:chgData name="Ragnhild Halvorsrud" userId="917ea340-fd63-490f-a7db-68428d24cf32" providerId="ADAL" clId="{6FA999E9-229C-4E9A-8ABA-655365537A19}" dt="2026-09-14T17:43:15.983" v="12792" actId="1036"/>
          <ac:spMkLst>
            <pc:docMk/>
            <pc:sldMk cId="3444680413" sldId="3828"/>
            <ac:spMk id="77" creationId="{E5CDB754-0C57-469C-A7E1-C28073933B84}"/>
          </ac:spMkLst>
        </pc:spChg>
        <pc:spChg chg="mod">
          <ac:chgData name="Ragnhild Halvorsrud" userId="917ea340-fd63-490f-a7db-68428d24cf32" providerId="ADAL" clId="{6FA999E9-229C-4E9A-8ABA-655365537A19}" dt="2026-09-14T17:43:15.983" v="12792" actId="1036"/>
          <ac:spMkLst>
            <pc:docMk/>
            <pc:sldMk cId="3444680413" sldId="3828"/>
            <ac:spMk id="79" creationId="{3A0FDA26-E65D-4128-A16D-F4F353D75AED}"/>
          </ac:spMkLst>
        </pc:spChg>
        <pc:spChg chg="mod">
          <ac:chgData name="Ragnhild Halvorsrud" userId="917ea340-fd63-490f-a7db-68428d24cf32" providerId="ADAL" clId="{6FA999E9-229C-4E9A-8ABA-655365537A19}" dt="2026-09-14T17:43:15.983" v="12792" actId="1036"/>
          <ac:spMkLst>
            <pc:docMk/>
            <pc:sldMk cId="3444680413" sldId="3828"/>
            <ac:spMk id="92" creationId="{B3FC56A9-66E5-46AE-A8DA-8BB90D56B032}"/>
          </ac:spMkLst>
        </pc:spChg>
      </pc:sldChg>
      <pc:sldChg chg="addSp delSp modSp mod">
        <pc:chgData name="Ragnhild Halvorsrud" userId="917ea340-fd63-490f-a7db-68428d24cf32" providerId="ADAL" clId="{6FA999E9-229C-4E9A-8ABA-655365537A19}" dt="2026-09-17T12:56:58.927" v="16622" actId="478"/>
        <pc:sldMkLst>
          <pc:docMk/>
          <pc:sldMk cId="1163668824" sldId="3851"/>
        </pc:sldMkLst>
        <pc:spChg chg="add del mod">
          <ac:chgData name="Ragnhild Halvorsrud" userId="917ea340-fd63-490f-a7db-68428d24cf32" providerId="ADAL" clId="{6FA999E9-229C-4E9A-8ABA-655365537A19}" dt="2026-09-17T12:56:58.927" v="16622" actId="478"/>
          <ac:spMkLst>
            <pc:docMk/>
            <pc:sldMk cId="1163668824" sldId="3851"/>
            <ac:spMk id="8" creationId="{A1530693-15CB-1C2C-7BE0-E60324F490EB}"/>
          </ac:spMkLst>
        </pc:spChg>
        <pc:spChg chg="mod">
          <ac:chgData name="Ragnhild Halvorsrud" userId="917ea340-fd63-490f-a7db-68428d24cf32" providerId="ADAL" clId="{6FA999E9-229C-4E9A-8ABA-655365537A19}" dt="2026-09-17T12:56:52.307" v="16621" actId="1038"/>
          <ac:spMkLst>
            <pc:docMk/>
            <pc:sldMk cId="1163668824" sldId="3851"/>
            <ac:spMk id="96" creationId="{6FFC1ADD-17DC-4934-AB08-58133FB3DA2D}"/>
          </ac:spMkLst>
        </pc:spChg>
      </pc:sldChg>
      <pc:sldChg chg="addSp delSp mod">
        <pc:chgData name="Ragnhild Halvorsrud" userId="917ea340-fd63-490f-a7db-68428d24cf32" providerId="ADAL" clId="{6FA999E9-229C-4E9A-8ABA-655365537A19}" dt="2026-09-17T12:52:38.395" v="16596" actId="22"/>
        <pc:sldMkLst>
          <pc:docMk/>
          <pc:sldMk cId="2875768559" sldId="3853"/>
        </pc:sldMkLst>
        <pc:spChg chg="add del">
          <ac:chgData name="Ragnhild Halvorsrud" userId="917ea340-fd63-490f-a7db-68428d24cf32" providerId="ADAL" clId="{6FA999E9-229C-4E9A-8ABA-655365537A19}" dt="2026-09-17T12:52:38.395" v="16596" actId="22"/>
          <ac:spMkLst>
            <pc:docMk/>
            <pc:sldMk cId="2875768559" sldId="3853"/>
            <ac:spMk id="34" creationId="{6D614402-A411-F5CB-56F3-3EFE4FCB7645}"/>
          </ac:spMkLst>
        </pc:spChg>
        <pc:spChg chg="add del">
          <ac:chgData name="Ragnhild Halvorsrud" userId="917ea340-fd63-490f-a7db-68428d24cf32" providerId="ADAL" clId="{6FA999E9-229C-4E9A-8ABA-655365537A19}" dt="2026-09-17T12:52:38.395" v="16596" actId="22"/>
          <ac:spMkLst>
            <pc:docMk/>
            <pc:sldMk cId="2875768559" sldId="3853"/>
            <ac:spMk id="38" creationId="{C74BB8F2-E77A-823E-FC02-959753968EF6}"/>
          </ac:spMkLst>
        </pc:spChg>
        <pc:picChg chg="add del">
          <ac:chgData name="Ragnhild Halvorsrud" userId="917ea340-fd63-490f-a7db-68428d24cf32" providerId="ADAL" clId="{6FA999E9-229C-4E9A-8ABA-655365537A19}" dt="2026-09-17T12:52:38.395" v="16596" actId="22"/>
          <ac:picMkLst>
            <pc:docMk/>
            <pc:sldMk cId="2875768559" sldId="3853"/>
            <ac:picMk id="24" creationId="{315261C8-9446-486C-AA3B-043388F8A553}"/>
          </ac:picMkLst>
        </pc:picChg>
        <pc:picChg chg="add del">
          <ac:chgData name="Ragnhild Halvorsrud" userId="917ea340-fd63-490f-a7db-68428d24cf32" providerId="ADAL" clId="{6FA999E9-229C-4E9A-8ABA-655365537A19}" dt="2026-09-17T12:52:38.395" v="16596" actId="22"/>
          <ac:picMkLst>
            <pc:docMk/>
            <pc:sldMk cId="2875768559" sldId="3853"/>
            <ac:picMk id="31" creationId="{059D257C-487D-2A26-B870-F5142B3DBED7}"/>
          </ac:picMkLst>
        </pc:picChg>
      </pc:sldChg>
      <pc:sldChg chg="addSp delSp modSp mod">
        <pc:chgData name="Ragnhild Halvorsrud" userId="917ea340-fd63-490f-a7db-68428d24cf32" providerId="ADAL" clId="{6FA999E9-229C-4E9A-8ABA-655365537A19}" dt="2026-09-17T12:43:34.413" v="16584" actId="20577"/>
        <pc:sldMkLst>
          <pc:docMk/>
          <pc:sldMk cId="1004451177" sldId="3908"/>
        </pc:sldMkLst>
        <pc:spChg chg="mod">
          <ac:chgData name="Ragnhild Halvorsrud" userId="917ea340-fd63-490f-a7db-68428d24cf32" providerId="ADAL" clId="{6FA999E9-229C-4E9A-8ABA-655365537A19}" dt="2026-09-17T12:43:34.413" v="16584" actId="20577"/>
          <ac:spMkLst>
            <pc:docMk/>
            <pc:sldMk cId="1004451177" sldId="3908"/>
            <ac:spMk id="3" creationId="{C87F9999-0854-442A-9974-7536B3F4C6B1}"/>
          </ac:spMkLst>
        </pc:spChg>
        <pc:spChg chg="del">
          <ac:chgData name="Ragnhild Halvorsrud" userId="917ea340-fd63-490f-a7db-68428d24cf32" providerId="ADAL" clId="{6FA999E9-229C-4E9A-8ABA-655365537A19}" dt="2026-09-17T12:41:42.692" v="16573" actId="478"/>
          <ac:spMkLst>
            <pc:docMk/>
            <pc:sldMk cId="1004451177" sldId="3908"/>
            <ac:spMk id="6" creationId="{6522A5A2-C1F5-A73D-285A-AB6C0C082032}"/>
          </ac:spMkLst>
        </pc:spChg>
        <pc:spChg chg="mod">
          <ac:chgData name="Ragnhild Halvorsrud" userId="917ea340-fd63-490f-a7db-68428d24cf32" providerId="ADAL" clId="{6FA999E9-229C-4E9A-8ABA-655365537A19}" dt="2026-09-16T08:36:09.029" v="15979" actId="1076"/>
          <ac:spMkLst>
            <pc:docMk/>
            <pc:sldMk cId="1004451177" sldId="3908"/>
            <ac:spMk id="9" creationId="{92F6E1C8-42CC-40AD-BABE-D3EB686F91FC}"/>
          </ac:spMkLst>
        </pc:spChg>
        <pc:spChg chg="mod">
          <ac:chgData name="Ragnhild Halvorsrud" userId="917ea340-fd63-490f-a7db-68428d24cf32" providerId="ADAL" clId="{6FA999E9-229C-4E9A-8ABA-655365537A19}" dt="2026-09-16T08:36:28.766" v="15980" actId="465"/>
          <ac:spMkLst>
            <pc:docMk/>
            <pc:sldMk cId="1004451177" sldId="3908"/>
            <ac:spMk id="13" creationId="{01D66D33-EC31-416E-812B-749D362D3E57}"/>
          </ac:spMkLst>
        </pc:spChg>
        <pc:spChg chg="mod">
          <ac:chgData name="Ragnhild Halvorsrud" userId="917ea340-fd63-490f-a7db-68428d24cf32" providerId="ADAL" clId="{6FA999E9-229C-4E9A-8ABA-655365537A19}" dt="2026-09-16T08:37:27.047" v="15984" actId="1076"/>
          <ac:spMkLst>
            <pc:docMk/>
            <pc:sldMk cId="1004451177" sldId="3908"/>
            <ac:spMk id="14" creationId="{98DD7669-F1DD-4373-8511-BFBF121B73BB}"/>
          </ac:spMkLst>
        </pc:spChg>
        <pc:spChg chg="mod">
          <ac:chgData name="Ragnhild Halvorsrud" userId="917ea340-fd63-490f-a7db-68428d24cf32" providerId="ADAL" clId="{6FA999E9-229C-4E9A-8ABA-655365537A19}" dt="2026-09-16T08:37:33.687" v="15985" actId="1076"/>
          <ac:spMkLst>
            <pc:docMk/>
            <pc:sldMk cId="1004451177" sldId="3908"/>
            <ac:spMk id="15" creationId="{3F3E147F-97F8-4A77-9118-9EABFE4C71F1}"/>
          </ac:spMkLst>
        </pc:spChg>
        <pc:spChg chg="mod">
          <ac:chgData name="Ragnhild Halvorsrud" userId="917ea340-fd63-490f-a7db-68428d24cf32" providerId="ADAL" clId="{6FA999E9-229C-4E9A-8ABA-655365537A19}" dt="2026-09-16T08:36:01.496" v="15978" actId="1036"/>
          <ac:spMkLst>
            <pc:docMk/>
            <pc:sldMk cId="1004451177" sldId="3908"/>
            <ac:spMk id="17" creationId="{709E00F4-1576-46BC-97EE-985ADCC905F0}"/>
          </ac:spMkLst>
        </pc:spChg>
        <pc:spChg chg="mod">
          <ac:chgData name="Ragnhild Halvorsrud" userId="917ea340-fd63-490f-a7db-68428d24cf32" providerId="ADAL" clId="{6FA999E9-229C-4E9A-8ABA-655365537A19}" dt="2026-09-16T08:37:39.151" v="15986" actId="1076"/>
          <ac:spMkLst>
            <pc:docMk/>
            <pc:sldMk cId="1004451177" sldId="3908"/>
            <ac:spMk id="18" creationId="{FE77C0B9-39E1-4FBB-8C98-8713B5BAD8B2}"/>
          </ac:spMkLst>
        </pc:spChg>
        <pc:picChg chg="add mod">
          <ac:chgData name="Ragnhild Halvorsrud" userId="917ea340-fd63-490f-a7db-68428d24cf32" providerId="ADAL" clId="{6FA999E9-229C-4E9A-8ABA-655365537A19}" dt="2026-09-16T08:38:27.353" v="15987" actId="14100"/>
          <ac:picMkLst>
            <pc:docMk/>
            <pc:sldMk cId="1004451177" sldId="3908"/>
            <ac:picMk id="7" creationId="{64058429-B43B-7669-87AA-84F206C54220}"/>
          </ac:picMkLst>
        </pc:picChg>
        <pc:picChg chg="del mod">
          <ac:chgData name="Ragnhild Halvorsrud" userId="917ea340-fd63-490f-a7db-68428d24cf32" providerId="ADAL" clId="{6FA999E9-229C-4E9A-8ABA-655365537A19}" dt="2026-09-16T08:31:44.388" v="15958" actId="478"/>
          <ac:picMkLst>
            <pc:docMk/>
            <pc:sldMk cId="1004451177" sldId="3908"/>
            <ac:picMk id="8" creationId="{0DD9BCE8-4F7C-4B46-9B1E-F4E22617293D}"/>
          </ac:picMkLst>
        </pc:picChg>
        <pc:picChg chg="mod">
          <ac:chgData name="Ragnhild Halvorsrud" userId="917ea340-fd63-490f-a7db-68428d24cf32" providerId="ADAL" clId="{6FA999E9-229C-4E9A-8ABA-655365537A19}" dt="2026-09-16T08:39:33.305" v="15994" actId="1038"/>
          <ac:picMkLst>
            <pc:docMk/>
            <pc:sldMk cId="1004451177" sldId="3908"/>
            <ac:picMk id="11" creationId="{76A66741-3B9C-4CF9-A62C-1D3913FC6C6D}"/>
          </ac:picMkLst>
        </pc:picChg>
        <pc:picChg chg="mod">
          <ac:chgData name="Ragnhild Halvorsrud" userId="917ea340-fd63-490f-a7db-68428d24cf32" providerId="ADAL" clId="{6FA999E9-229C-4E9A-8ABA-655365537A19}" dt="2026-09-16T08:38:50.680" v="15992" actId="1076"/>
          <ac:picMkLst>
            <pc:docMk/>
            <pc:sldMk cId="1004451177" sldId="3908"/>
            <ac:picMk id="19" creationId="{C9E5165D-22DD-4E54-8F96-48B8A1288B85}"/>
          </ac:picMkLst>
        </pc:picChg>
        <pc:picChg chg="add mod">
          <ac:chgData name="Ragnhild Halvorsrud" userId="917ea340-fd63-490f-a7db-68428d24cf32" providerId="ADAL" clId="{6FA999E9-229C-4E9A-8ABA-655365537A19}" dt="2026-09-14T13:09:58.618" v="11726" actId="1076"/>
          <ac:picMkLst>
            <pc:docMk/>
            <pc:sldMk cId="1004451177" sldId="3908"/>
            <ac:picMk id="32" creationId="{87469C5E-ED83-AF96-606C-36F20D885C3F}"/>
          </ac:picMkLst>
        </pc:picChg>
      </pc:sldChg>
      <pc:sldChg chg="addSp delSp modSp mod">
        <pc:chgData name="Ragnhild Halvorsrud" userId="917ea340-fd63-490f-a7db-68428d24cf32" providerId="ADAL" clId="{6FA999E9-229C-4E9A-8ABA-655365537A19}" dt="2026-09-17T12:54:24.344" v="16601"/>
        <pc:sldMkLst>
          <pc:docMk/>
          <pc:sldMk cId="3280688961" sldId="3909"/>
        </pc:sldMkLst>
        <pc:spChg chg="add del mod">
          <ac:chgData name="Ragnhild Halvorsrud" userId="917ea340-fd63-490f-a7db-68428d24cf32" providerId="ADAL" clId="{6FA999E9-229C-4E9A-8ABA-655365537A19}" dt="2026-09-17T12:54:24.344" v="16601"/>
          <ac:spMkLst>
            <pc:docMk/>
            <pc:sldMk cId="3280688961" sldId="3909"/>
            <ac:spMk id="6" creationId="{C191F68A-9878-5456-2A9C-B9C37D84F7CB}"/>
          </ac:spMkLst>
        </pc:spChg>
        <pc:spChg chg="mod">
          <ac:chgData name="Ragnhild Halvorsrud" userId="917ea340-fd63-490f-a7db-68428d24cf32" providerId="ADAL" clId="{6FA999E9-229C-4E9A-8ABA-655365537A19}" dt="2026-09-14T13:35:25.951" v="12055" actId="207"/>
          <ac:spMkLst>
            <pc:docMk/>
            <pc:sldMk cId="3280688961" sldId="3909"/>
            <ac:spMk id="27" creationId="{85212022-DBD2-24CC-1E28-6556A205CB18}"/>
          </ac:spMkLst>
        </pc:spChg>
        <pc:spChg chg="mod ord">
          <ac:chgData name="Ragnhild Halvorsrud" userId="917ea340-fd63-490f-a7db-68428d24cf32" providerId="ADAL" clId="{6FA999E9-229C-4E9A-8ABA-655365537A19}" dt="2026-09-17T12:53:24.867" v="16598" actId="208"/>
          <ac:spMkLst>
            <pc:docMk/>
            <pc:sldMk cId="3280688961" sldId="3909"/>
            <ac:spMk id="57" creationId="{2831217F-F5FC-F977-0CD7-44CE2A2B1269}"/>
          </ac:spMkLst>
        </pc:spChg>
      </pc:sldChg>
      <pc:sldChg chg="addSp delSp modSp mod">
        <pc:chgData name="Ragnhild Halvorsrud" userId="917ea340-fd63-490f-a7db-68428d24cf32" providerId="ADAL" clId="{6FA999E9-229C-4E9A-8ABA-655365537A19}" dt="2026-09-15T11:54:56.512" v="13321" actId="20577"/>
        <pc:sldMkLst>
          <pc:docMk/>
          <pc:sldMk cId="2807341010" sldId="3910"/>
        </pc:sldMkLst>
        <pc:spChg chg="add mod">
          <ac:chgData name="Ragnhild Halvorsrud" userId="917ea340-fd63-490f-a7db-68428d24cf32" providerId="ADAL" clId="{6FA999E9-229C-4E9A-8ABA-655365537A19}" dt="2026-09-15T11:53:41.011" v="13316" actId="1038"/>
          <ac:spMkLst>
            <pc:docMk/>
            <pc:sldMk cId="2807341010" sldId="3910"/>
            <ac:spMk id="3" creationId="{F679B705-2580-C9A0-6BDE-A858BD1FDDC2}"/>
          </ac:spMkLst>
        </pc:spChg>
        <pc:spChg chg="add mod">
          <ac:chgData name="Ragnhild Halvorsrud" userId="917ea340-fd63-490f-a7db-68428d24cf32" providerId="ADAL" clId="{6FA999E9-229C-4E9A-8ABA-655365537A19}" dt="2026-09-15T11:53:41.011" v="13316" actId="1038"/>
          <ac:spMkLst>
            <pc:docMk/>
            <pc:sldMk cId="2807341010" sldId="3910"/>
            <ac:spMk id="8" creationId="{6F2D84F4-ECA6-ADB1-2C0E-369ECD70EB27}"/>
          </ac:spMkLst>
        </pc:spChg>
        <pc:spChg chg="mod">
          <ac:chgData name="Ragnhild Halvorsrud" userId="917ea340-fd63-490f-a7db-68428d24cf32" providerId="ADAL" clId="{6FA999E9-229C-4E9A-8ABA-655365537A19}" dt="2026-09-15T11:53:41.011" v="13316" actId="1038"/>
          <ac:spMkLst>
            <pc:docMk/>
            <pc:sldMk cId="2807341010" sldId="3910"/>
            <ac:spMk id="16" creationId="{B3E17479-6186-A444-CB27-4BFAE287E9D8}"/>
          </ac:spMkLst>
        </pc:spChg>
        <pc:spChg chg="add mod">
          <ac:chgData name="Ragnhild Halvorsrud" userId="917ea340-fd63-490f-a7db-68428d24cf32" providerId="ADAL" clId="{6FA999E9-229C-4E9A-8ABA-655365537A19}" dt="2026-09-15T11:53:41.011" v="13316" actId="1038"/>
          <ac:spMkLst>
            <pc:docMk/>
            <pc:sldMk cId="2807341010" sldId="3910"/>
            <ac:spMk id="20" creationId="{ED577342-1A81-773B-01B5-6DF7C628D374}"/>
          </ac:spMkLst>
        </pc:spChg>
        <pc:spChg chg="add mod">
          <ac:chgData name="Ragnhild Halvorsrud" userId="917ea340-fd63-490f-a7db-68428d24cf32" providerId="ADAL" clId="{6FA999E9-229C-4E9A-8ABA-655365537A19}" dt="2026-09-15T11:53:41.011" v="13316" actId="1038"/>
          <ac:spMkLst>
            <pc:docMk/>
            <pc:sldMk cId="2807341010" sldId="3910"/>
            <ac:spMk id="25" creationId="{E2703AAA-1C27-923F-7E15-E597B4A07687}"/>
          </ac:spMkLst>
        </pc:spChg>
        <pc:spChg chg="mod">
          <ac:chgData name="Ragnhild Halvorsrud" userId="917ea340-fd63-490f-a7db-68428d24cf32" providerId="ADAL" clId="{6FA999E9-229C-4E9A-8ABA-655365537A19}" dt="2026-09-15T11:53:41.011" v="13316" actId="1038"/>
          <ac:spMkLst>
            <pc:docMk/>
            <pc:sldMk cId="2807341010" sldId="3910"/>
            <ac:spMk id="32" creationId="{D0F1950D-85C0-6E85-5F97-977F72FAED5A}"/>
          </ac:spMkLst>
        </pc:spChg>
        <pc:spChg chg="mod">
          <ac:chgData name="Ragnhild Halvorsrud" userId="917ea340-fd63-490f-a7db-68428d24cf32" providerId="ADAL" clId="{6FA999E9-229C-4E9A-8ABA-655365537A19}" dt="2026-09-15T11:54:56.512" v="13321" actId="20577"/>
          <ac:spMkLst>
            <pc:docMk/>
            <pc:sldMk cId="2807341010" sldId="3910"/>
            <ac:spMk id="43" creationId="{7B843785-8368-445E-A029-B42D8925CACC}"/>
          </ac:spMkLst>
        </pc:spChg>
        <pc:spChg chg="add mod">
          <ac:chgData name="Ragnhild Halvorsrud" userId="917ea340-fd63-490f-a7db-68428d24cf32" providerId="ADAL" clId="{6FA999E9-229C-4E9A-8ABA-655365537A19}" dt="2026-09-15T11:53:41.011" v="13316" actId="1038"/>
          <ac:spMkLst>
            <pc:docMk/>
            <pc:sldMk cId="2807341010" sldId="3910"/>
            <ac:spMk id="47" creationId="{EB4AB6CD-EE02-A827-AE11-3FF052DE43A3}"/>
          </ac:spMkLst>
        </pc:spChg>
        <pc:spChg chg="mod">
          <ac:chgData name="Ragnhild Halvorsrud" userId="917ea340-fd63-490f-a7db-68428d24cf32" providerId="ADAL" clId="{6FA999E9-229C-4E9A-8ABA-655365537A19}" dt="2026-09-15T11:53:41.011" v="13316" actId="1038"/>
          <ac:spMkLst>
            <pc:docMk/>
            <pc:sldMk cId="2807341010" sldId="3910"/>
            <ac:spMk id="52" creationId="{C1144954-6847-7C41-EDC6-CBDC5D1C21B1}"/>
          </ac:spMkLst>
        </pc:spChg>
        <pc:spChg chg="add mod">
          <ac:chgData name="Ragnhild Halvorsrud" userId="917ea340-fd63-490f-a7db-68428d24cf32" providerId="ADAL" clId="{6FA999E9-229C-4E9A-8ABA-655365537A19}" dt="2026-09-15T11:52:49.643" v="13297" actId="1036"/>
          <ac:spMkLst>
            <pc:docMk/>
            <pc:sldMk cId="2807341010" sldId="3910"/>
            <ac:spMk id="56" creationId="{C86E3DEF-7710-F353-5C9E-9B60CB1D4885}"/>
          </ac:spMkLst>
        </pc:spChg>
        <pc:spChg chg="add mod">
          <ac:chgData name="Ragnhild Halvorsrud" userId="917ea340-fd63-490f-a7db-68428d24cf32" providerId="ADAL" clId="{6FA999E9-229C-4E9A-8ABA-655365537A19}" dt="2026-09-15T11:53:41.011" v="13316" actId="1038"/>
          <ac:spMkLst>
            <pc:docMk/>
            <pc:sldMk cId="2807341010" sldId="3910"/>
            <ac:spMk id="58" creationId="{A9D6F174-1E1D-A342-0525-6CB3D876E7F9}"/>
          </ac:spMkLst>
        </pc:spChg>
        <pc:spChg chg="add mod">
          <ac:chgData name="Ragnhild Halvorsrud" userId="917ea340-fd63-490f-a7db-68428d24cf32" providerId="ADAL" clId="{6FA999E9-229C-4E9A-8ABA-655365537A19}" dt="2026-09-15T11:53:41.011" v="13316" actId="1038"/>
          <ac:spMkLst>
            <pc:docMk/>
            <pc:sldMk cId="2807341010" sldId="3910"/>
            <ac:spMk id="59" creationId="{7F9CEA36-833D-C2E6-26A2-A27829914D59}"/>
          </ac:spMkLst>
        </pc:spChg>
        <pc:picChg chg="mod">
          <ac:chgData name="Ragnhild Halvorsrud" userId="917ea340-fd63-490f-a7db-68428d24cf32" providerId="ADAL" clId="{6FA999E9-229C-4E9A-8ABA-655365537A19}" dt="2026-09-15T11:52:35.224" v="13280" actId="1076"/>
          <ac:picMkLst>
            <pc:docMk/>
            <pc:sldMk cId="2807341010" sldId="3910"/>
            <ac:picMk id="65" creationId="{4FE6B4A8-07A0-D0DA-D070-720BB5457EAB}"/>
          </ac:picMkLst>
        </pc:picChg>
      </pc:sldChg>
      <pc:sldChg chg="modSp mod">
        <pc:chgData name="Ragnhild Halvorsrud" userId="917ea340-fd63-490f-a7db-68428d24cf32" providerId="ADAL" clId="{6FA999E9-229C-4E9A-8ABA-655365537A19}" dt="2026-09-17T10:30:59.369" v="16451" actId="20577"/>
        <pc:sldMkLst>
          <pc:docMk/>
          <pc:sldMk cId="2084954890" sldId="3915"/>
        </pc:sldMkLst>
        <pc:spChg chg="mod">
          <ac:chgData name="Ragnhild Halvorsrud" userId="917ea340-fd63-490f-a7db-68428d24cf32" providerId="ADAL" clId="{6FA999E9-229C-4E9A-8ABA-655365537A19}" dt="2026-09-17T10:30:59.369" v="16451" actId="20577"/>
          <ac:spMkLst>
            <pc:docMk/>
            <pc:sldMk cId="2084954890" sldId="3915"/>
            <ac:spMk id="21" creationId="{3389DBB6-DE2D-4178-86BF-001A56B7FC2C}"/>
          </ac:spMkLst>
        </pc:spChg>
      </pc:sldChg>
      <pc:sldChg chg="modSp mod">
        <pc:chgData name="Ragnhild Halvorsrud" userId="917ea340-fd63-490f-a7db-68428d24cf32" providerId="ADAL" clId="{6FA999E9-229C-4E9A-8ABA-655365537A19}" dt="2026-09-14T17:27:43.969" v="12585" actId="1076"/>
        <pc:sldMkLst>
          <pc:docMk/>
          <pc:sldMk cId="3435486750" sldId="3916"/>
        </pc:sldMkLst>
        <pc:spChg chg="mod">
          <ac:chgData name="Ragnhild Halvorsrud" userId="917ea340-fd63-490f-a7db-68428d24cf32" providerId="ADAL" clId="{6FA999E9-229C-4E9A-8ABA-655365537A19}" dt="2026-09-14T17:17:55.405" v="12449" actId="14100"/>
          <ac:spMkLst>
            <pc:docMk/>
            <pc:sldMk cId="3435486750" sldId="3916"/>
            <ac:spMk id="17" creationId="{44C41E95-6473-C821-0866-A8B4D5203E0D}"/>
          </ac:spMkLst>
        </pc:spChg>
        <pc:spChg chg="mod">
          <ac:chgData name="Ragnhild Halvorsrud" userId="917ea340-fd63-490f-a7db-68428d24cf32" providerId="ADAL" clId="{6FA999E9-229C-4E9A-8ABA-655365537A19}" dt="2026-09-14T17:27:43.969" v="12585" actId="1076"/>
          <ac:spMkLst>
            <pc:docMk/>
            <pc:sldMk cId="3435486750" sldId="3916"/>
            <ac:spMk id="19" creationId="{D4A43EA5-3816-0F21-9D87-86F5DCC2E6AB}"/>
          </ac:spMkLst>
        </pc:spChg>
        <pc:spChg chg="mod">
          <ac:chgData name="Ragnhild Halvorsrud" userId="917ea340-fd63-490f-a7db-68428d24cf32" providerId="ADAL" clId="{6FA999E9-229C-4E9A-8ABA-655365537A19}" dt="2026-09-14T17:27:40.822" v="12584" actId="1076"/>
          <ac:spMkLst>
            <pc:docMk/>
            <pc:sldMk cId="3435486750" sldId="3916"/>
            <ac:spMk id="21" creationId="{77CBC967-8522-781A-4F1A-748FE5A9BCEB}"/>
          </ac:spMkLst>
        </pc:spChg>
        <pc:spChg chg="mod">
          <ac:chgData name="Ragnhild Halvorsrud" userId="917ea340-fd63-490f-a7db-68428d24cf32" providerId="ADAL" clId="{6FA999E9-229C-4E9A-8ABA-655365537A19}" dt="2026-09-14T17:18:05.713" v="12450" actId="1076"/>
          <ac:spMkLst>
            <pc:docMk/>
            <pc:sldMk cId="3435486750" sldId="3916"/>
            <ac:spMk id="28" creationId="{A490DDCC-6CD2-45BF-8553-0A7948599304}"/>
          </ac:spMkLst>
        </pc:spChg>
        <pc:spChg chg="mod">
          <ac:chgData name="Ragnhild Halvorsrud" userId="917ea340-fd63-490f-a7db-68428d24cf32" providerId="ADAL" clId="{6FA999E9-229C-4E9A-8ABA-655365537A19}" dt="2026-09-14T17:18:05.713" v="12450" actId="1076"/>
          <ac:spMkLst>
            <pc:docMk/>
            <pc:sldMk cId="3435486750" sldId="3916"/>
            <ac:spMk id="29" creationId="{9917E012-3253-4C2C-8696-DE72AD9E260B}"/>
          </ac:spMkLst>
        </pc:spChg>
        <pc:spChg chg="mod">
          <ac:chgData name="Ragnhild Halvorsrud" userId="917ea340-fd63-490f-a7db-68428d24cf32" providerId="ADAL" clId="{6FA999E9-229C-4E9A-8ABA-655365537A19}" dt="2026-09-14T17:18:05.713" v="12450" actId="1076"/>
          <ac:spMkLst>
            <pc:docMk/>
            <pc:sldMk cId="3435486750" sldId="3916"/>
            <ac:spMk id="31" creationId="{91DF77E6-0F97-4F81-9F5B-6AF16DFB775D}"/>
          </ac:spMkLst>
        </pc:spChg>
        <pc:spChg chg="mod">
          <ac:chgData name="Ragnhild Halvorsrud" userId="917ea340-fd63-490f-a7db-68428d24cf32" providerId="ADAL" clId="{6FA999E9-229C-4E9A-8ABA-655365537A19}" dt="2026-09-14T17:15:35.556" v="12396" actId="14100"/>
          <ac:spMkLst>
            <pc:docMk/>
            <pc:sldMk cId="3435486750" sldId="3916"/>
            <ac:spMk id="101" creationId="{FDD173BF-4354-4D8C-9A16-D88F7A6F74DA}"/>
          </ac:spMkLst>
        </pc:spChg>
        <pc:spChg chg="mod">
          <ac:chgData name="Ragnhild Halvorsrud" userId="917ea340-fd63-490f-a7db-68428d24cf32" providerId="ADAL" clId="{6FA999E9-229C-4E9A-8ABA-655365537A19}" dt="2026-09-14T17:18:14.226" v="12451" actId="1076"/>
          <ac:spMkLst>
            <pc:docMk/>
            <pc:sldMk cId="3435486750" sldId="3916"/>
            <ac:spMk id="102" creationId="{AAFCF3FF-00B4-4792-BA9C-CCB1167C5BD5}"/>
          </ac:spMkLst>
        </pc:spChg>
        <pc:spChg chg="mod">
          <ac:chgData name="Ragnhild Halvorsrud" userId="917ea340-fd63-490f-a7db-68428d24cf32" providerId="ADAL" clId="{6FA999E9-229C-4E9A-8ABA-655365537A19}" dt="2026-09-14T17:18:14.226" v="12451" actId="1076"/>
          <ac:spMkLst>
            <pc:docMk/>
            <pc:sldMk cId="3435486750" sldId="3916"/>
            <ac:spMk id="103" creationId="{D7FF22BB-454B-4E39-809F-F523F6CEC7A0}"/>
          </ac:spMkLst>
        </pc:spChg>
        <pc:spChg chg="mod">
          <ac:chgData name="Ragnhild Halvorsrud" userId="917ea340-fd63-490f-a7db-68428d24cf32" providerId="ADAL" clId="{6FA999E9-229C-4E9A-8ABA-655365537A19}" dt="2026-09-14T17:18:14.226" v="12451" actId="1076"/>
          <ac:spMkLst>
            <pc:docMk/>
            <pc:sldMk cId="3435486750" sldId="3916"/>
            <ac:spMk id="105" creationId="{8403FC32-E105-46A5-BDBD-50B1B3ABDA08}"/>
          </ac:spMkLst>
        </pc:spChg>
        <pc:spChg chg="mod">
          <ac:chgData name="Ragnhild Halvorsrud" userId="917ea340-fd63-490f-a7db-68428d24cf32" providerId="ADAL" clId="{6FA999E9-229C-4E9A-8ABA-655365537A19}" dt="2026-09-14T17:18:14.226" v="12451" actId="1076"/>
          <ac:spMkLst>
            <pc:docMk/>
            <pc:sldMk cId="3435486750" sldId="3916"/>
            <ac:spMk id="107" creationId="{AAB03505-9E9D-4D8C-BA8D-7628FBD33C95}"/>
          </ac:spMkLst>
        </pc:spChg>
        <pc:spChg chg="mod">
          <ac:chgData name="Ragnhild Halvorsrud" userId="917ea340-fd63-490f-a7db-68428d24cf32" providerId="ADAL" clId="{6FA999E9-229C-4E9A-8ABA-655365537A19}" dt="2026-09-14T17:18:14.226" v="12451" actId="1076"/>
          <ac:spMkLst>
            <pc:docMk/>
            <pc:sldMk cId="3435486750" sldId="3916"/>
            <ac:spMk id="109" creationId="{F47994A0-1749-4A68-B464-4625BCB91E53}"/>
          </ac:spMkLst>
        </pc:spChg>
        <pc:spChg chg="mod">
          <ac:chgData name="Ragnhild Halvorsrud" userId="917ea340-fd63-490f-a7db-68428d24cf32" providerId="ADAL" clId="{6FA999E9-229C-4E9A-8ABA-655365537A19}" dt="2026-09-14T17:18:14.226" v="12451" actId="1076"/>
          <ac:spMkLst>
            <pc:docMk/>
            <pc:sldMk cId="3435486750" sldId="3916"/>
            <ac:spMk id="110" creationId="{ED110AE9-A83D-49E9-B9F3-819CB700B03D}"/>
          </ac:spMkLst>
        </pc:spChg>
        <pc:spChg chg="mod">
          <ac:chgData name="Ragnhild Halvorsrud" userId="917ea340-fd63-490f-a7db-68428d24cf32" providerId="ADAL" clId="{6FA999E9-229C-4E9A-8ABA-655365537A19}" dt="2026-09-14T17:18:14.226" v="12451" actId="1076"/>
          <ac:spMkLst>
            <pc:docMk/>
            <pc:sldMk cId="3435486750" sldId="3916"/>
            <ac:spMk id="111" creationId="{21E12495-35A9-404B-8AAB-6E56348A6A3D}"/>
          </ac:spMkLst>
        </pc:spChg>
        <pc:spChg chg="mod">
          <ac:chgData name="Ragnhild Halvorsrud" userId="917ea340-fd63-490f-a7db-68428d24cf32" providerId="ADAL" clId="{6FA999E9-229C-4E9A-8ABA-655365537A19}" dt="2026-09-14T17:15:40.893" v="12398" actId="14100"/>
          <ac:spMkLst>
            <pc:docMk/>
            <pc:sldMk cId="3435486750" sldId="3916"/>
            <ac:spMk id="116" creationId="{5D3DF97E-023C-4112-8BF2-BB9D54EFA8BF}"/>
          </ac:spMkLst>
        </pc:spChg>
        <pc:spChg chg="mod">
          <ac:chgData name="Ragnhild Halvorsrud" userId="917ea340-fd63-490f-a7db-68428d24cf32" providerId="ADAL" clId="{6FA999E9-229C-4E9A-8ABA-655365537A19}" dt="2026-09-14T17:15:49.233" v="12401" actId="14100"/>
          <ac:spMkLst>
            <pc:docMk/>
            <pc:sldMk cId="3435486750" sldId="3916"/>
            <ac:spMk id="118" creationId="{AF52CB90-950B-4DC5-B1E3-B80633A91F14}"/>
          </ac:spMkLst>
        </pc:spChg>
        <pc:spChg chg="mod">
          <ac:chgData name="Ragnhild Halvorsrud" userId="917ea340-fd63-490f-a7db-68428d24cf32" providerId="ADAL" clId="{6FA999E9-229C-4E9A-8ABA-655365537A19}" dt="2026-09-14T17:18:05.713" v="12450" actId="1076"/>
          <ac:spMkLst>
            <pc:docMk/>
            <pc:sldMk cId="3435486750" sldId="3916"/>
            <ac:spMk id="122" creationId="{E7791D5B-CAB3-4D8E-BBD8-1E97DB110FB7}"/>
          </ac:spMkLst>
        </pc:spChg>
        <pc:picChg chg="mod">
          <ac:chgData name="Ragnhild Halvorsrud" userId="917ea340-fd63-490f-a7db-68428d24cf32" providerId="ADAL" clId="{6FA999E9-229C-4E9A-8ABA-655365537A19}" dt="2026-09-14T17:18:14.226" v="12451" actId="1076"/>
          <ac:picMkLst>
            <pc:docMk/>
            <pc:sldMk cId="3435486750" sldId="3916"/>
            <ac:picMk id="99" creationId="{7D0470BB-8E51-40D0-A500-100E563DB08E}"/>
          </ac:picMkLst>
        </pc:picChg>
        <pc:picChg chg="mod">
          <ac:chgData name="Ragnhild Halvorsrud" userId="917ea340-fd63-490f-a7db-68428d24cf32" providerId="ADAL" clId="{6FA999E9-229C-4E9A-8ABA-655365537A19}" dt="2026-09-14T17:18:14.226" v="12451" actId="1076"/>
          <ac:picMkLst>
            <pc:docMk/>
            <pc:sldMk cId="3435486750" sldId="3916"/>
            <ac:picMk id="100" creationId="{BBAF3915-A28F-4DB9-9D7B-71B7D84291F4}"/>
          </ac:picMkLst>
        </pc:picChg>
        <pc:cxnChg chg="mod">
          <ac:chgData name="Ragnhild Halvorsrud" userId="917ea340-fd63-490f-a7db-68428d24cf32" providerId="ADAL" clId="{6FA999E9-229C-4E9A-8ABA-655365537A19}" dt="2026-09-14T17:18:05.713" v="12450" actId="1076"/>
          <ac:cxnSpMkLst>
            <pc:docMk/>
            <pc:sldMk cId="3435486750" sldId="3916"/>
            <ac:cxnSpMk id="32" creationId="{B9F8BF2B-643F-4D5E-B7EF-D8378E372BBA}"/>
          </ac:cxnSpMkLst>
        </pc:cxnChg>
        <pc:cxnChg chg="mod">
          <ac:chgData name="Ragnhild Halvorsrud" userId="917ea340-fd63-490f-a7db-68428d24cf32" providerId="ADAL" clId="{6FA999E9-229C-4E9A-8ABA-655365537A19}" dt="2026-09-14T17:15:35.556" v="12396" actId="14100"/>
          <ac:cxnSpMkLst>
            <pc:docMk/>
            <pc:sldMk cId="3435486750" sldId="3916"/>
            <ac:cxnSpMk id="70" creationId="{410EA76B-4749-4BB9-AA99-D84951A4BA43}"/>
          </ac:cxnSpMkLst>
        </pc:cxnChg>
        <pc:cxnChg chg="mod">
          <ac:chgData name="Ragnhild Halvorsrud" userId="917ea340-fd63-490f-a7db-68428d24cf32" providerId="ADAL" clId="{6FA999E9-229C-4E9A-8ABA-655365537A19}" dt="2026-09-14T17:17:55.405" v="12449" actId="14100"/>
          <ac:cxnSpMkLst>
            <pc:docMk/>
            <pc:sldMk cId="3435486750" sldId="3916"/>
            <ac:cxnSpMk id="93" creationId="{3121F6D7-232E-43DA-9A05-5E1D0F16A45F}"/>
          </ac:cxnSpMkLst>
        </pc:cxnChg>
        <pc:cxnChg chg="mod">
          <ac:chgData name="Ragnhild Halvorsrud" userId="917ea340-fd63-490f-a7db-68428d24cf32" providerId="ADAL" clId="{6FA999E9-229C-4E9A-8ABA-655365537A19}" dt="2026-09-14T17:18:14.226" v="12451" actId="1076"/>
          <ac:cxnSpMkLst>
            <pc:docMk/>
            <pc:sldMk cId="3435486750" sldId="3916"/>
            <ac:cxnSpMk id="106" creationId="{8D26AD4C-3673-41AD-A6B6-0FC8C2DBEC58}"/>
          </ac:cxnSpMkLst>
        </pc:cxnChg>
        <pc:cxnChg chg="mod">
          <ac:chgData name="Ragnhild Halvorsrud" userId="917ea340-fd63-490f-a7db-68428d24cf32" providerId="ADAL" clId="{6FA999E9-229C-4E9A-8ABA-655365537A19}" dt="2026-09-14T17:15:40.893" v="12398" actId="14100"/>
          <ac:cxnSpMkLst>
            <pc:docMk/>
            <pc:sldMk cId="3435486750" sldId="3916"/>
            <ac:cxnSpMk id="115" creationId="{CE6E8B13-2FD5-4876-AF68-BDE3A6CF00A3}"/>
          </ac:cxnSpMkLst>
        </pc:cxnChg>
        <pc:cxnChg chg="mod">
          <ac:chgData name="Ragnhild Halvorsrud" userId="917ea340-fd63-490f-a7db-68428d24cf32" providerId="ADAL" clId="{6FA999E9-229C-4E9A-8ABA-655365537A19}" dt="2026-09-14T17:15:49.233" v="12401" actId="14100"/>
          <ac:cxnSpMkLst>
            <pc:docMk/>
            <pc:sldMk cId="3435486750" sldId="3916"/>
            <ac:cxnSpMk id="117" creationId="{B4028305-0AF5-4D01-A3CD-97377F57CD1D}"/>
          </ac:cxnSpMkLst>
        </pc:cxnChg>
      </pc:sldChg>
      <pc:sldChg chg="addSp delSp modSp mod">
        <pc:chgData name="Ragnhild Halvorsrud" userId="917ea340-fd63-490f-a7db-68428d24cf32" providerId="ADAL" clId="{6FA999E9-229C-4E9A-8ABA-655365537A19}" dt="2026-09-14T17:21:16.175" v="12471" actId="14100"/>
        <pc:sldMkLst>
          <pc:docMk/>
          <pc:sldMk cId="1965315315" sldId="3917"/>
        </pc:sldMkLst>
        <pc:spChg chg="mod">
          <ac:chgData name="Ragnhild Halvorsrud" userId="917ea340-fd63-490f-a7db-68428d24cf32" providerId="ADAL" clId="{6FA999E9-229C-4E9A-8ABA-655365537A19}" dt="2026-09-14T17:20:18.176" v="12466" actId="6549"/>
          <ac:spMkLst>
            <pc:docMk/>
            <pc:sldMk cId="1965315315" sldId="3917"/>
            <ac:spMk id="3" creationId="{1EA48DD0-2EE1-4C91-8867-23C437C920BC}"/>
          </ac:spMkLst>
        </pc:spChg>
        <pc:spChg chg="mod">
          <ac:chgData name="Ragnhild Halvorsrud" userId="917ea340-fd63-490f-a7db-68428d24cf32" providerId="ADAL" clId="{6FA999E9-229C-4E9A-8ABA-655365537A19}" dt="2026-09-14T17:21:16.175" v="12471" actId="14100"/>
          <ac:spMkLst>
            <pc:docMk/>
            <pc:sldMk cId="1965315315" sldId="3917"/>
            <ac:spMk id="7" creationId="{F1C5F4EA-B0ED-D083-19D3-394EF9DE5DAC}"/>
          </ac:spMkLst>
        </pc:spChg>
        <pc:spChg chg="mod">
          <ac:chgData name="Ragnhild Halvorsrud" userId="917ea340-fd63-490f-a7db-68428d24cf32" providerId="ADAL" clId="{6FA999E9-229C-4E9A-8ABA-655365537A19}" dt="2026-09-14T17:18:33.722" v="12453" actId="1076"/>
          <ac:spMkLst>
            <pc:docMk/>
            <pc:sldMk cId="1965315315" sldId="3917"/>
            <ac:spMk id="45" creationId="{702DC679-DCFB-4625-98F9-69BDBF45056A}"/>
          </ac:spMkLst>
        </pc:spChg>
        <pc:picChg chg="ord">
          <ac:chgData name="Ragnhild Halvorsrud" userId="917ea340-fd63-490f-a7db-68428d24cf32" providerId="ADAL" clId="{6FA999E9-229C-4E9A-8ABA-655365537A19}" dt="2026-09-14T17:18:48.633" v="12454" actId="166"/>
          <ac:picMkLst>
            <pc:docMk/>
            <pc:sldMk cId="1965315315" sldId="3917"/>
            <ac:picMk id="34" creationId="{0206BCAF-1E81-8288-0B2E-C9CAD8946C9F}"/>
          </ac:picMkLst>
        </pc:picChg>
      </pc:sldChg>
      <pc:sldChg chg="addSp delSp modSp mod">
        <pc:chgData name="Ragnhild Halvorsrud" userId="917ea340-fd63-490f-a7db-68428d24cf32" providerId="ADAL" clId="{6FA999E9-229C-4E9A-8ABA-655365537A19}" dt="2026-09-15T12:04:53.149" v="13430"/>
        <pc:sldMkLst>
          <pc:docMk/>
          <pc:sldMk cId="1694807430" sldId="3918"/>
        </pc:sldMkLst>
        <pc:spChg chg="add mod">
          <ac:chgData name="Ragnhild Halvorsrud" userId="917ea340-fd63-490f-a7db-68428d24cf32" providerId="ADAL" clId="{6FA999E9-229C-4E9A-8ABA-655365537A19}" dt="2026-09-15T11:54:18.403" v="13318"/>
          <ac:spMkLst>
            <pc:docMk/>
            <pc:sldMk cId="1694807430" sldId="3918"/>
            <ac:spMk id="17" creationId="{773F87AD-5AAE-5246-B29D-38CF33C131BC}"/>
          </ac:spMkLst>
        </pc:spChg>
        <pc:spChg chg="mod">
          <ac:chgData name="Ragnhild Halvorsrud" userId="917ea340-fd63-490f-a7db-68428d24cf32" providerId="ADAL" clId="{6FA999E9-229C-4E9A-8ABA-655365537A19}" dt="2026-09-15T12:02:25.622" v="13407" actId="1036"/>
          <ac:spMkLst>
            <pc:docMk/>
            <pc:sldMk cId="1694807430" sldId="3918"/>
            <ac:spMk id="155" creationId="{495F76FD-E617-75A7-FEB8-FAAB6387ECF8}"/>
          </ac:spMkLst>
        </pc:spChg>
        <pc:spChg chg="mod">
          <ac:chgData name="Ragnhild Halvorsrud" userId="917ea340-fd63-490f-a7db-68428d24cf32" providerId="ADAL" clId="{6FA999E9-229C-4E9A-8ABA-655365537A19}" dt="2026-09-15T12:02:25.622" v="13407" actId="1036"/>
          <ac:spMkLst>
            <pc:docMk/>
            <pc:sldMk cId="1694807430" sldId="3918"/>
            <ac:spMk id="156" creationId="{D8693698-9F64-3524-6C3E-BE5EE4443FA8}"/>
          </ac:spMkLst>
        </pc:spChg>
        <pc:spChg chg="add mod">
          <ac:chgData name="Ragnhild Halvorsrud" userId="917ea340-fd63-490f-a7db-68428d24cf32" providerId="ADAL" clId="{6FA999E9-229C-4E9A-8ABA-655365537A19}" dt="2026-09-15T12:02:13.267" v="13398" actId="1036"/>
          <ac:spMkLst>
            <pc:docMk/>
            <pc:sldMk cId="1694807430" sldId="3918"/>
            <ac:spMk id="157" creationId="{0FB1EDA9-98A1-5D70-023A-5B9D56A06A96}"/>
          </ac:spMkLst>
        </pc:spChg>
        <pc:spChg chg="add mod">
          <ac:chgData name="Ragnhild Halvorsrud" userId="917ea340-fd63-490f-a7db-68428d24cf32" providerId="ADAL" clId="{6FA999E9-229C-4E9A-8ABA-655365537A19}" dt="2026-09-15T12:01:29.451" v="13367" actId="164"/>
          <ac:spMkLst>
            <pc:docMk/>
            <pc:sldMk cId="1694807430" sldId="3918"/>
            <ac:spMk id="158" creationId="{AE5B3885-FC89-EE29-BA74-C236FECC0FF0}"/>
          </ac:spMkLst>
        </pc:spChg>
        <pc:spChg chg="mod">
          <ac:chgData name="Ragnhild Halvorsrud" userId="917ea340-fd63-490f-a7db-68428d24cf32" providerId="ADAL" clId="{6FA999E9-229C-4E9A-8ABA-655365537A19}" dt="2026-09-15T12:01:29.451" v="13367" actId="164"/>
          <ac:spMkLst>
            <pc:docMk/>
            <pc:sldMk cId="1694807430" sldId="3918"/>
            <ac:spMk id="159" creationId="{C93DD2BB-8DED-AB24-68F4-FB0E80487F64}"/>
          </ac:spMkLst>
        </pc:spChg>
        <pc:spChg chg="mod">
          <ac:chgData name="Ragnhild Halvorsrud" userId="917ea340-fd63-490f-a7db-68428d24cf32" providerId="ADAL" clId="{6FA999E9-229C-4E9A-8ABA-655365537A19}" dt="2026-09-15T12:01:29.451" v="13367" actId="164"/>
          <ac:spMkLst>
            <pc:docMk/>
            <pc:sldMk cId="1694807430" sldId="3918"/>
            <ac:spMk id="162" creationId="{E7575CEC-F52A-55E5-5176-0D6BB8D91AFD}"/>
          </ac:spMkLst>
        </pc:spChg>
        <pc:spChg chg="mod">
          <ac:chgData name="Ragnhild Halvorsrud" userId="917ea340-fd63-490f-a7db-68428d24cf32" providerId="ADAL" clId="{6FA999E9-229C-4E9A-8ABA-655365537A19}" dt="2026-09-15T12:01:29.451" v="13367" actId="164"/>
          <ac:spMkLst>
            <pc:docMk/>
            <pc:sldMk cId="1694807430" sldId="3918"/>
            <ac:spMk id="163" creationId="{DD1BFE26-6125-F00D-F42F-909815154FC5}"/>
          </ac:spMkLst>
        </pc:spChg>
        <pc:spChg chg="mod">
          <ac:chgData name="Ragnhild Halvorsrud" userId="917ea340-fd63-490f-a7db-68428d24cf32" providerId="ADAL" clId="{6FA999E9-229C-4E9A-8ABA-655365537A19}" dt="2026-09-15T12:01:29.451" v="13367" actId="164"/>
          <ac:spMkLst>
            <pc:docMk/>
            <pc:sldMk cId="1694807430" sldId="3918"/>
            <ac:spMk id="164" creationId="{C4233496-1250-CADD-8E5A-BE3BBCE72844}"/>
          </ac:spMkLst>
        </pc:spChg>
        <pc:spChg chg="mod">
          <ac:chgData name="Ragnhild Halvorsrud" userId="917ea340-fd63-490f-a7db-68428d24cf32" providerId="ADAL" clId="{6FA999E9-229C-4E9A-8ABA-655365537A19}" dt="2026-09-15T12:02:25.622" v="13407" actId="1036"/>
          <ac:spMkLst>
            <pc:docMk/>
            <pc:sldMk cId="1694807430" sldId="3918"/>
            <ac:spMk id="165" creationId="{993D0485-9AEF-1CEA-902B-A4EB638FA181}"/>
          </ac:spMkLst>
        </pc:spChg>
        <pc:spChg chg="add mod">
          <ac:chgData name="Ragnhild Halvorsrud" userId="917ea340-fd63-490f-a7db-68428d24cf32" providerId="ADAL" clId="{6FA999E9-229C-4E9A-8ABA-655365537A19}" dt="2026-09-15T12:02:13.267" v="13398" actId="1036"/>
          <ac:spMkLst>
            <pc:docMk/>
            <pc:sldMk cId="1694807430" sldId="3918"/>
            <ac:spMk id="166" creationId="{B0D76A9C-1CE4-8CA4-6283-A8ACD153BECD}"/>
          </ac:spMkLst>
        </pc:spChg>
        <pc:spChg chg="mod">
          <ac:chgData name="Ragnhild Halvorsrud" userId="917ea340-fd63-490f-a7db-68428d24cf32" providerId="ADAL" clId="{6FA999E9-229C-4E9A-8ABA-655365537A19}" dt="2026-09-15T12:04:32.882" v="13429" actId="12789"/>
          <ac:spMkLst>
            <pc:docMk/>
            <pc:sldMk cId="1694807430" sldId="3918"/>
            <ac:spMk id="167" creationId="{89D279B3-A59B-70D4-2EB2-6E1E36A83FB2}"/>
          </ac:spMkLst>
        </pc:spChg>
        <pc:spChg chg="mod">
          <ac:chgData name="Ragnhild Halvorsrud" userId="917ea340-fd63-490f-a7db-68428d24cf32" providerId="ADAL" clId="{6FA999E9-229C-4E9A-8ABA-655365537A19}" dt="2026-09-15T12:04:32.882" v="13429" actId="12789"/>
          <ac:spMkLst>
            <pc:docMk/>
            <pc:sldMk cId="1694807430" sldId="3918"/>
            <ac:spMk id="168" creationId="{7B3F4DB8-737F-88C1-8A70-09E985B385F0}"/>
          </ac:spMkLst>
        </pc:spChg>
        <pc:spChg chg="mod">
          <ac:chgData name="Ragnhild Halvorsrud" userId="917ea340-fd63-490f-a7db-68428d24cf32" providerId="ADAL" clId="{6FA999E9-229C-4E9A-8ABA-655365537A19}" dt="2026-09-15T12:04:32.882" v="13429" actId="12789"/>
          <ac:spMkLst>
            <pc:docMk/>
            <pc:sldMk cId="1694807430" sldId="3918"/>
            <ac:spMk id="169" creationId="{041600B6-3421-4E9B-F30B-5EF46BECEA2B}"/>
          </ac:spMkLst>
        </pc:spChg>
        <pc:spChg chg="add mod">
          <ac:chgData name="Ragnhild Halvorsrud" userId="917ea340-fd63-490f-a7db-68428d24cf32" providerId="ADAL" clId="{6FA999E9-229C-4E9A-8ABA-655365537A19}" dt="2026-09-15T12:04:32.882" v="13429" actId="12789"/>
          <ac:spMkLst>
            <pc:docMk/>
            <pc:sldMk cId="1694807430" sldId="3918"/>
            <ac:spMk id="170" creationId="{E09F6CA4-1263-FA15-BF81-B1B8CD87D0A4}"/>
          </ac:spMkLst>
        </pc:spChg>
        <pc:spChg chg="mod">
          <ac:chgData name="Ragnhild Halvorsrud" userId="917ea340-fd63-490f-a7db-68428d24cf32" providerId="ADAL" clId="{6FA999E9-229C-4E9A-8ABA-655365537A19}" dt="2026-09-15T12:01:29.451" v="13367" actId="164"/>
          <ac:spMkLst>
            <pc:docMk/>
            <pc:sldMk cId="1694807430" sldId="3918"/>
            <ac:spMk id="172" creationId="{85892F45-AA35-1EBC-E911-013B62C61660}"/>
          </ac:spMkLst>
        </pc:spChg>
        <pc:spChg chg="mod">
          <ac:chgData name="Ragnhild Halvorsrud" userId="917ea340-fd63-490f-a7db-68428d24cf32" providerId="ADAL" clId="{6FA999E9-229C-4E9A-8ABA-655365537A19}" dt="2026-09-15T12:01:29.451" v="13367" actId="164"/>
          <ac:spMkLst>
            <pc:docMk/>
            <pc:sldMk cId="1694807430" sldId="3918"/>
            <ac:spMk id="173" creationId="{44E51408-52A0-7EA7-FBE8-54CB414FB7FE}"/>
          </ac:spMkLst>
        </pc:spChg>
        <pc:spChg chg="mod">
          <ac:chgData name="Ragnhild Halvorsrud" userId="917ea340-fd63-490f-a7db-68428d24cf32" providerId="ADAL" clId="{6FA999E9-229C-4E9A-8ABA-655365537A19}" dt="2026-09-15T12:02:25.622" v="13407" actId="1036"/>
          <ac:spMkLst>
            <pc:docMk/>
            <pc:sldMk cId="1694807430" sldId="3918"/>
            <ac:spMk id="174" creationId="{71B3C7A9-1C42-9D01-AEB0-84AA247274D6}"/>
          </ac:spMkLst>
        </pc:spChg>
        <pc:spChg chg="mod">
          <ac:chgData name="Ragnhild Halvorsrud" userId="917ea340-fd63-490f-a7db-68428d24cf32" providerId="ADAL" clId="{6FA999E9-229C-4E9A-8ABA-655365537A19}" dt="2026-09-15T12:02:25.622" v="13407" actId="1036"/>
          <ac:spMkLst>
            <pc:docMk/>
            <pc:sldMk cId="1694807430" sldId="3918"/>
            <ac:spMk id="176" creationId="{8DE44122-D60D-6F2C-B02A-78B6936237E8}"/>
          </ac:spMkLst>
        </pc:spChg>
        <pc:spChg chg="mod">
          <ac:chgData name="Ragnhild Halvorsrud" userId="917ea340-fd63-490f-a7db-68428d24cf32" providerId="ADAL" clId="{6FA999E9-229C-4E9A-8ABA-655365537A19}" dt="2026-09-15T12:01:25.903" v="13362" actId="465"/>
          <ac:spMkLst>
            <pc:docMk/>
            <pc:sldMk cId="1694807430" sldId="3918"/>
            <ac:spMk id="177" creationId="{6064FB3F-2B08-BAF0-E692-C3905CD418E1}"/>
          </ac:spMkLst>
        </pc:spChg>
        <pc:spChg chg="mod">
          <ac:chgData name="Ragnhild Halvorsrud" userId="917ea340-fd63-490f-a7db-68428d24cf32" providerId="ADAL" clId="{6FA999E9-229C-4E9A-8ABA-655365537A19}" dt="2026-09-15T12:02:13.267" v="13398" actId="1036"/>
          <ac:spMkLst>
            <pc:docMk/>
            <pc:sldMk cId="1694807430" sldId="3918"/>
            <ac:spMk id="179" creationId="{3F6A2EE9-BAE9-ADA0-D6BB-F5B5AD371C2B}"/>
          </ac:spMkLst>
        </pc:spChg>
        <pc:spChg chg="mod">
          <ac:chgData name="Ragnhild Halvorsrud" userId="917ea340-fd63-490f-a7db-68428d24cf32" providerId="ADAL" clId="{6FA999E9-229C-4E9A-8ABA-655365537A19}" dt="2026-09-15T12:01:29.451" v="13367" actId="164"/>
          <ac:spMkLst>
            <pc:docMk/>
            <pc:sldMk cId="1694807430" sldId="3918"/>
            <ac:spMk id="180" creationId="{D3B347BE-9A3E-46C5-1466-7FEE86333A1B}"/>
          </ac:spMkLst>
        </pc:spChg>
        <pc:spChg chg="mod">
          <ac:chgData name="Ragnhild Halvorsrud" userId="917ea340-fd63-490f-a7db-68428d24cf32" providerId="ADAL" clId="{6FA999E9-229C-4E9A-8ABA-655365537A19}" dt="2026-09-15T12:02:25.622" v="13407" actId="1036"/>
          <ac:spMkLst>
            <pc:docMk/>
            <pc:sldMk cId="1694807430" sldId="3918"/>
            <ac:spMk id="181" creationId="{A602BF20-4444-7FD0-20D2-A8E4BDD03387}"/>
          </ac:spMkLst>
        </pc:spChg>
        <pc:spChg chg="mod">
          <ac:chgData name="Ragnhild Halvorsrud" userId="917ea340-fd63-490f-a7db-68428d24cf32" providerId="ADAL" clId="{6FA999E9-229C-4E9A-8ABA-655365537A19}" dt="2026-09-15T12:02:25.622" v="13407" actId="1036"/>
          <ac:spMkLst>
            <pc:docMk/>
            <pc:sldMk cId="1694807430" sldId="3918"/>
            <ac:spMk id="182" creationId="{191A07B6-570D-5118-8FAE-841E7AE4E066}"/>
          </ac:spMkLst>
        </pc:spChg>
        <pc:spChg chg="mod">
          <ac:chgData name="Ragnhild Halvorsrud" userId="917ea340-fd63-490f-a7db-68428d24cf32" providerId="ADAL" clId="{6FA999E9-229C-4E9A-8ABA-655365537A19}" dt="2026-09-15T12:01:25.903" v="13362" actId="465"/>
          <ac:spMkLst>
            <pc:docMk/>
            <pc:sldMk cId="1694807430" sldId="3918"/>
            <ac:spMk id="183" creationId="{A12D2595-AF00-9768-3E62-BA7C82C0BC3E}"/>
          </ac:spMkLst>
        </pc:spChg>
        <pc:spChg chg="mod">
          <ac:chgData name="Ragnhild Halvorsrud" userId="917ea340-fd63-490f-a7db-68428d24cf32" providerId="ADAL" clId="{6FA999E9-229C-4E9A-8ABA-655365537A19}" dt="2026-09-15T12:02:25.622" v="13407" actId="1036"/>
          <ac:spMkLst>
            <pc:docMk/>
            <pc:sldMk cId="1694807430" sldId="3918"/>
            <ac:spMk id="184" creationId="{2C117D59-8EB8-EAC9-AA26-227ABBACEC01}"/>
          </ac:spMkLst>
        </pc:spChg>
        <pc:spChg chg="mod">
          <ac:chgData name="Ragnhild Halvorsrud" userId="917ea340-fd63-490f-a7db-68428d24cf32" providerId="ADAL" clId="{6FA999E9-229C-4E9A-8ABA-655365537A19}" dt="2026-09-15T12:02:13.267" v="13398" actId="1036"/>
          <ac:spMkLst>
            <pc:docMk/>
            <pc:sldMk cId="1694807430" sldId="3918"/>
            <ac:spMk id="185" creationId="{44C8AD72-E8BE-FDCA-3E87-1A8A539D6646}"/>
          </ac:spMkLst>
        </pc:spChg>
        <pc:spChg chg="mod">
          <ac:chgData name="Ragnhild Halvorsrud" userId="917ea340-fd63-490f-a7db-68428d24cf32" providerId="ADAL" clId="{6FA999E9-229C-4E9A-8ABA-655365537A19}" dt="2026-09-15T12:02:13.267" v="13398" actId="1036"/>
          <ac:spMkLst>
            <pc:docMk/>
            <pc:sldMk cId="1694807430" sldId="3918"/>
            <ac:spMk id="186" creationId="{6F86E562-C7A2-26AA-6CD0-4F2E75D030E9}"/>
          </ac:spMkLst>
        </pc:spChg>
        <pc:spChg chg="add mod">
          <ac:chgData name="Ragnhild Halvorsrud" userId="917ea340-fd63-490f-a7db-68428d24cf32" providerId="ADAL" clId="{6FA999E9-229C-4E9A-8ABA-655365537A19}" dt="2026-09-15T12:01:29.451" v="13367" actId="164"/>
          <ac:spMkLst>
            <pc:docMk/>
            <pc:sldMk cId="1694807430" sldId="3918"/>
            <ac:spMk id="187" creationId="{16464E4B-9DFF-3C6D-3F21-87A77114A44E}"/>
          </ac:spMkLst>
        </pc:spChg>
        <pc:spChg chg="mod">
          <ac:chgData name="Ragnhild Halvorsrud" userId="917ea340-fd63-490f-a7db-68428d24cf32" providerId="ADAL" clId="{6FA999E9-229C-4E9A-8ABA-655365537A19}" dt="2026-09-15T12:01:29.451" v="13367" actId="164"/>
          <ac:spMkLst>
            <pc:docMk/>
            <pc:sldMk cId="1694807430" sldId="3918"/>
            <ac:spMk id="188" creationId="{B2497F66-A212-351E-1811-1466B23DD904}"/>
          </ac:spMkLst>
        </pc:spChg>
        <pc:spChg chg="mod">
          <ac:chgData name="Ragnhild Halvorsrud" userId="917ea340-fd63-490f-a7db-68428d24cf32" providerId="ADAL" clId="{6FA999E9-229C-4E9A-8ABA-655365537A19}" dt="2026-09-15T12:02:13.267" v="13398" actId="1036"/>
          <ac:spMkLst>
            <pc:docMk/>
            <pc:sldMk cId="1694807430" sldId="3918"/>
            <ac:spMk id="189" creationId="{A481BD41-6FA4-CC9B-61E6-4E2CE78C14C6}"/>
          </ac:spMkLst>
        </pc:spChg>
        <pc:spChg chg="mod">
          <ac:chgData name="Ragnhild Halvorsrud" userId="917ea340-fd63-490f-a7db-68428d24cf32" providerId="ADAL" clId="{6FA999E9-229C-4E9A-8ABA-655365537A19}" dt="2026-09-15T12:02:13.267" v="13398" actId="1036"/>
          <ac:spMkLst>
            <pc:docMk/>
            <pc:sldMk cId="1694807430" sldId="3918"/>
            <ac:spMk id="190" creationId="{1877405B-9714-B6EC-48BB-8AB19AE53BDD}"/>
          </ac:spMkLst>
        </pc:spChg>
        <pc:spChg chg="add mod">
          <ac:chgData name="Ragnhild Halvorsrud" userId="917ea340-fd63-490f-a7db-68428d24cf32" providerId="ADAL" clId="{6FA999E9-229C-4E9A-8ABA-655365537A19}" dt="2026-09-15T12:04:32.882" v="13429" actId="12789"/>
          <ac:spMkLst>
            <pc:docMk/>
            <pc:sldMk cId="1694807430" sldId="3918"/>
            <ac:spMk id="191" creationId="{13117808-39EB-AF1D-5AB5-DD2986D39B76}"/>
          </ac:spMkLst>
        </pc:spChg>
        <pc:spChg chg="add mod">
          <ac:chgData name="Ragnhild Halvorsrud" userId="917ea340-fd63-490f-a7db-68428d24cf32" providerId="ADAL" clId="{6FA999E9-229C-4E9A-8ABA-655365537A19}" dt="2026-09-15T12:04:12.803" v="13424" actId="14100"/>
          <ac:spMkLst>
            <pc:docMk/>
            <pc:sldMk cId="1694807430" sldId="3918"/>
            <ac:spMk id="192" creationId="{2BBE4309-2370-D2FC-ED3B-FF10212B3584}"/>
          </ac:spMkLst>
        </pc:spChg>
        <pc:spChg chg="add mod">
          <ac:chgData name="Ragnhild Halvorsrud" userId="917ea340-fd63-490f-a7db-68428d24cf32" providerId="ADAL" clId="{6FA999E9-229C-4E9A-8ABA-655365537A19}" dt="2026-09-15T12:04:12.803" v="13424" actId="14100"/>
          <ac:spMkLst>
            <pc:docMk/>
            <pc:sldMk cId="1694807430" sldId="3918"/>
            <ac:spMk id="193" creationId="{CCBBD64A-7BDC-7AD9-F7EF-1524AB531C31}"/>
          </ac:spMkLst>
        </pc:spChg>
        <pc:spChg chg="mod">
          <ac:chgData name="Ragnhild Halvorsrud" userId="917ea340-fd63-490f-a7db-68428d24cf32" providerId="ADAL" clId="{6FA999E9-229C-4E9A-8ABA-655365537A19}" dt="2026-09-15T12:01:45.277" v="13382" actId="1036"/>
          <ac:spMkLst>
            <pc:docMk/>
            <pc:sldMk cId="1694807430" sldId="3918"/>
            <ac:spMk id="194" creationId="{0AE72AE4-AA64-9DB0-CC1B-ACEA5130C32E}"/>
          </ac:spMkLst>
        </pc:spChg>
        <pc:spChg chg="mod">
          <ac:chgData name="Ragnhild Halvorsrud" userId="917ea340-fd63-490f-a7db-68428d24cf32" providerId="ADAL" clId="{6FA999E9-229C-4E9A-8ABA-655365537A19}" dt="2026-09-15T12:01:45.277" v="13382" actId="1036"/>
          <ac:spMkLst>
            <pc:docMk/>
            <pc:sldMk cId="1694807430" sldId="3918"/>
            <ac:spMk id="195" creationId="{BE20E67B-6F9A-F2E2-4427-63A572E1C83F}"/>
          </ac:spMkLst>
        </pc:spChg>
        <pc:spChg chg="mod">
          <ac:chgData name="Ragnhild Halvorsrud" userId="917ea340-fd63-490f-a7db-68428d24cf32" providerId="ADAL" clId="{6FA999E9-229C-4E9A-8ABA-655365537A19}" dt="2026-09-15T12:01:45.277" v="13382" actId="1036"/>
          <ac:spMkLst>
            <pc:docMk/>
            <pc:sldMk cId="1694807430" sldId="3918"/>
            <ac:spMk id="196" creationId="{FD8FDD62-8AAA-71DC-3951-E3BEA970C05E}"/>
          </ac:spMkLst>
        </pc:spChg>
        <pc:spChg chg="add mod">
          <ac:chgData name="Ragnhild Halvorsrud" userId="917ea340-fd63-490f-a7db-68428d24cf32" providerId="ADAL" clId="{6FA999E9-229C-4E9A-8ABA-655365537A19}" dt="2026-09-15T12:02:13.267" v="13398" actId="1036"/>
          <ac:spMkLst>
            <pc:docMk/>
            <pc:sldMk cId="1694807430" sldId="3918"/>
            <ac:spMk id="198" creationId="{A1E402B0-1867-4AC0-05E8-285B194EAD7F}"/>
          </ac:spMkLst>
        </pc:spChg>
        <pc:spChg chg="mod">
          <ac:chgData name="Ragnhild Halvorsrud" userId="917ea340-fd63-490f-a7db-68428d24cf32" providerId="ADAL" clId="{6FA999E9-229C-4E9A-8ABA-655365537A19}" dt="2026-09-15T12:02:57.766" v="13412" actId="1037"/>
          <ac:spMkLst>
            <pc:docMk/>
            <pc:sldMk cId="1694807430" sldId="3918"/>
            <ac:spMk id="199" creationId="{23FDCCCF-829F-8E33-727F-8E2DC45A6B14}"/>
          </ac:spMkLst>
        </pc:spChg>
        <pc:spChg chg="mod">
          <ac:chgData name="Ragnhild Halvorsrud" userId="917ea340-fd63-490f-a7db-68428d24cf32" providerId="ADAL" clId="{6FA999E9-229C-4E9A-8ABA-655365537A19}" dt="2026-09-15T12:02:57.766" v="13412" actId="1037"/>
          <ac:spMkLst>
            <pc:docMk/>
            <pc:sldMk cId="1694807430" sldId="3918"/>
            <ac:spMk id="201" creationId="{177FB634-9374-159C-2FAD-78E7D990F7BD}"/>
          </ac:spMkLst>
        </pc:spChg>
        <pc:spChg chg="add mod">
          <ac:chgData name="Ragnhild Halvorsrud" userId="917ea340-fd63-490f-a7db-68428d24cf32" providerId="ADAL" clId="{6FA999E9-229C-4E9A-8ABA-655365537A19}" dt="2026-09-15T12:02:57.766" v="13412" actId="1037"/>
          <ac:spMkLst>
            <pc:docMk/>
            <pc:sldMk cId="1694807430" sldId="3918"/>
            <ac:spMk id="202" creationId="{7AD2F7D0-2EF5-5334-16A3-5502D2EFE282}"/>
          </ac:spMkLst>
        </pc:spChg>
        <pc:spChg chg="mod">
          <ac:chgData name="Ragnhild Halvorsrud" userId="917ea340-fd63-490f-a7db-68428d24cf32" providerId="ADAL" clId="{6FA999E9-229C-4E9A-8ABA-655365537A19}" dt="2026-09-15T12:02:13.267" v="13398" actId="1036"/>
          <ac:spMkLst>
            <pc:docMk/>
            <pc:sldMk cId="1694807430" sldId="3918"/>
            <ac:spMk id="203" creationId="{F5132E88-FEE2-1F3B-98E8-83095DF573CF}"/>
          </ac:spMkLst>
        </pc:spChg>
        <pc:spChg chg="mod">
          <ac:chgData name="Ragnhild Halvorsrud" userId="917ea340-fd63-490f-a7db-68428d24cf32" providerId="ADAL" clId="{6FA999E9-229C-4E9A-8ABA-655365537A19}" dt="2026-09-15T12:02:13.267" v="13398" actId="1036"/>
          <ac:spMkLst>
            <pc:docMk/>
            <pc:sldMk cId="1694807430" sldId="3918"/>
            <ac:spMk id="204" creationId="{8B0C1085-47AD-FD93-CF1C-284AA4619C88}"/>
          </ac:spMkLst>
        </pc:spChg>
        <pc:picChg chg="add mod">
          <ac:chgData name="Ragnhild Halvorsrud" userId="917ea340-fd63-490f-a7db-68428d24cf32" providerId="ADAL" clId="{6FA999E9-229C-4E9A-8ABA-655365537A19}" dt="2026-09-15T12:03:16.439" v="13414" actId="14100"/>
          <ac:picMkLst>
            <pc:docMk/>
            <pc:sldMk cId="1694807430" sldId="3918"/>
            <ac:picMk id="154" creationId="{2B9A93F8-92CC-6DD2-AAF3-B1E9C4032FBF}"/>
          </ac:picMkLst>
        </pc:picChg>
        <pc:picChg chg="mod">
          <ac:chgData name="Ragnhild Halvorsrud" userId="917ea340-fd63-490f-a7db-68428d24cf32" providerId="ADAL" clId="{6FA999E9-229C-4E9A-8ABA-655365537A19}" dt="2026-09-15T12:01:45.277" v="13382" actId="1036"/>
          <ac:picMkLst>
            <pc:docMk/>
            <pc:sldMk cId="1694807430" sldId="3918"/>
            <ac:picMk id="197" creationId="{D86F2C21-9FA9-DFEA-D583-FE56C72784AD}"/>
          </ac:picMkLst>
        </pc:picChg>
        <pc:cxnChg chg="mod">
          <ac:chgData name="Ragnhild Halvorsrud" userId="917ea340-fd63-490f-a7db-68428d24cf32" providerId="ADAL" clId="{6FA999E9-229C-4E9A-8ABA-655365537A19}" dt="2026-09-15T12:02:57.766" v="13412" actId="1037"/>
          <ac:cxnSpMkLst>
            <pc:docMk/>
            <pc:sldMk cId="1694807430" sldId="3918"/>
            <ac:cxnSpMk id="200" creationId="{B34296C6-74AC-528A-6581-114A0338ED80}"/>
          </ac:cxnSpMkLst>
        </pc:cxnChg>
      </pc:sldChg>
      <pc:sldChg chg="modSp mod">
        <pc:chgData name="Ragnhild Halvorsrud" userId="917ea340-fd63-490f-a7db-68428d24cf32" providerId="ADAL" clId="{6FA999E9-229C-4E9A-8ABA-655365537A19}" dt="2026-09-12T08:56:00.585" v="9886" actId="20577"/>
        <pc:sldMkLst>
          <pc:docMk/>
          <pc:sldMk cId="2831113967" sldId="3919"/>
        </pc:sldMkLst>
        <pc:spChg chg="mod">
          <ac:chgData name="Ragnhild Halvorsrud" userId="917ea340-fd63-490f-a7db-68428d24cf32" providerId="ADAL" clId="{6FA999E9-229C-4E9A-8ABA-655365537A19}" dt="2026-09-12T08:56:00.585" v="9886" actId="20577"/>
          <ac:spMkLst>
            <pc:docMk/>
            <pc:sldMk cId="2831113967" sldId="3919"/>
            <ac:spMk id="8" creationId="{12F3B655-512A-1DA1-A2F3-464D855D056D}"/>
          </ac:spMkLst>
        </pc:spChg>
        <pc:spChg chg="mod">
          <ac:chgData name="Ragnhild Halvorsrud" userId="917ea340-fd63-490f-a7db-68428d24cf32" providerId="ADAL" clId="{6FA999E9-229C-4E9A-8ABA-655365537A19}" dt="2026-09-12T08:42:19.598" v="9833" actId="14100"/>
          <ac:spMkLst>
            <pc:docMk/>
            <pc:sldMk cId="2831113967" sldId="3919"/>
            <ac:spMk id="26" creationId="{A9ADA008-62F1-22C1-FD69-5F54480CEB9E}"/>
          </ac:spMkLst>
        </pc:spChg>
        <pc:cxnChg chg="mod">
          <ac:chgData name="Ragnhild Halvorsrud" userId="917ea340-fd63-490f-a7db-68428d24cf32" providerId="ADAL" clId="{6FA999E9-229C-4E9A-8ABA-655365537A19}" dt="2026-09-12T08:42:27.024" v="9834" actId="14100"/>
          <ac:cxnSpMkLst>
            <pc:docMk/>
            <pc:sldMk cId="2831113967" sldId="3919"/>
            <ac:cxnSpMk id="11" creationId="{D1DB205C-DC7F-60D9-DED4-028329F23353}"/>
          </ac:cxnSpMkLst>
        </pc:cxnChg>
      </pc:sldChg>
      <pc:sldChg chg="addSp delSp modSp mod chgLayout">
        <pc:chgData name="Ragnhild Halvorsrud" userId="917ea340-fd63-490f-a7db-68428d24cf32" providerId="ADAL" clId="{6FA999E9-229C-4E9A-8ABA-655365537A19}" dt="2026-09-17T12:45:11.668" v="16589"/>
        <pc:sldMkLst>
          <pc:docMk/>
          <pc:sldMk cId="2701152389" sldId="3920"/>
        </pc:sldMkLst>
        <pc:spChg chg="mod ord">
          <ac:chgData name="Ragnhild Halvorsrud" userId="917ea340-fd63-490f-a7db-68428d24cf32" providerId="ADAL" clId="{6FA999E9-229C-4E9A-8ABA-655365537A19}" dt="2026-09-14T13:31:38.854" v="12020" actId="6264"/>
          <ac:spMkLst>
            <pc:docMk/>
            <pc:sldMk cId="2701152389" sldId="3920"/>
            <ac:spMk id="2" creationId="{3EF45892-7C38-87AE-9983-43E83CD5BE61}"/>
          </ac:spMkLst>
        </pc:spChg>
        <pc:spChg chg="mod ord">
          <ac:chgData name="Ragnhild Halvorsrud" userId="917ea340-fd63-490f-a7db-68428d24cf32" providerId="ADAL" clId="{6FA999E9-229C-4E9A-8ABA-655365537A19}" dt="2026-09-14T13:31:38.854" v="12020" actId="6264"/>
          <ac:spMkLst>
            <pc:docMk/>
            <pc:sldMk cId="2701152389" sldId="3920"/>
            <ac:spMk id="3" creationId="{40D36327-37F5-9F3D-B362-0C02BC701483}"/>
          </ac:spMkLst>
        </pc:spChg>
        <pc:spChg chg="add mod">
          <ac:chgData name="Ragnhild Halvorsrud" userId="917ea340-fd63-490f-a7db-68428d24cf32" providerId="ADAL" clId="{6FA999E9-229C-4E9A-8ABA-655365537A19}" dt="2026-09-17T12:44:52.120" v="16586" actId="767"/>
          <ac:spMkLst>
            <pc:docMk/>
            <pc:sldMk cId="2701152389" sldId="3920"/>
            <ac:spMk id="8" creationId="{E6064F5F-D7C2-52B6-C81F-8420103E6493}"/>
          </ac:spMkLst>
        </pc:spChg>
        <pc:spChg chg="add del mod">
          <ac:chgData name="Ragnhild Halvorsrud" userId="917ea340-fd63-490f-a7db-68428d24cf32" providerId="ADAL" clId="{6FA999E9-229C-4E9A-8ABA-655365537A19}" dt="2026-09-17T12:45:11.668" v="16589"/>
          <ac:spMkLst>
            <pc:docMk/>
            <pc:sldMk cId="2701152389" sldId="3920"/>
            <ac:spMk id="10" creationId="{17B32DA1-9945-78BC-509D-3744273CC803}"/>
          </ac:spMkLst>
        </pc:spChg>
        <pc:spChg chg="mod">
          <ac:chgData name="Ragnhild Halvorsrud" userId="917ea340-fd63-490f-a7db-68428d24cf32" providerId="ADAL" clId="{6FA999E9-229C-4E9A-8ABA-655365537A19}" dt="2026-09-15T18:44:21.894" v="15337" actId="1038"/>
          <ac:spMkLst>
            <pc:docMk/>
            <pc:sldMk cId="2701152389" sldId="3920"/>
            <ac:spMk id="96" creationId="{F688366D-9824-86C7-DDB5-4B877E06266D}"/>
          </ac:spMkLst>
        </pc:spChg>
        <pc:spChg chg="mod">
          <ac:chgData name="Ragnhild Halvorsrud" userId="917ea340-fd63-490f-a7db-68428d24cf32" providerId="ADAL" clId="{6FA999E9-229C-4E9A-8ABA-655365537A19}" dt="2026-09-14T13:04:40.917" v="11688" actId="20577"/>
          <ac:spMkLst>
            <pc:docMk/>
            <pc:sldMk cId="2701152389" sldId="3920"/>
            <ac:spMk id="190" creationId="{78A9C1C1-10A8-1802-F94C-5D3783664F61}"/>
          </ac:spMkLst>
        </pc:spChg>
        <pc:spChg chg="mod">
          <ac:chgData name="Ragnhild Halvorsrud" userId="917ea340-fd63-490f-a7db-68428d24cf32" providerId="ADAL" clId="{6FA999E9-229C-4E9A-8ABA-655365537A19}" dt="2026-09-14T13:04:47.008" v="11693" actId="20577"/>
          <ac:spMkLst>
            <pc:docMk/>
            <pc:sldMk cId="2701152389" sldId="3920"/>
            <ac:spMk id="191" creationId="{A968C0A5-3FEE-6BE6-1B5B-2958A354EC1E}"/>
          </ac:spMkLst>
        </pc:spChg>
      </pc:sldChg>
      <pc:sldChg chg="modSp mod">
        <pc:chgData name="Ragnhild Halvorsrud" userId="917ea340-fd63-490f-a7db-68428d24cf32" providerId="ADAL" clId="{6FA999E9-229C-4E9A-8ABA-655365537A19}" dt="2026-09-17T12:39:17.730" v="16561" actId="20577"/>
        <pc:sldMkLst>
          <pc:docMk/>
          <pc:sldMk cId="3773722218" sldId="3921"/>
        </pc:sldMkLst>
        <pc:spChg chg="mod">
          <ac:chgData name="Ragnhild Halvorsrud" userId="917ea340-fd63-490f-a7db-68428d24cf32" providerId="ADAL" clId="{6FA999E9-229C-4E9A-8ABA-655365537A19}" dt="2026-09-17T12:39:17.730" v="16561" actId="20577"/>
          <ac:spMkLst>
            <pc:docMk/>
            <pc:sldMk cId="3773722218" sldId="3921"/>
            <ac:spMk id="5" creationId="{632025D6-B740-1F9B-1BDF-9AF90CB92947}"/>
          </ac:spMkLst>
        </pc:spChg>
      </pc:sldChg>
      <pc:sldChg chg="addSp delSp modSp mod">
        <pc:chgData name="Ragnhild Halvorsrud" userId="917ea340-fd63-490f-a7db-68428d24cf32" providerId="ADAL" clId="{6FA999E9-229C-4E9A-8ABA-655365537A19}" dt="2026-09-17T12:59:43.470" v="16624" actId="22"/>
        <pc:sldMkLst>
          <pc:docMk/>
          <pc:sldMk cId="1997718874" sldId="3937"/>
        </pc:sldMkLst>
        <pc:spChg chg="add">
          <ac:chgData name="Ragnhild Halvorsrud" userId="917ea340-fd63-490f-a7db-68428d24cf32" providerId="ADAL" clId="{6FA999E9-229C-4E9A-8ABA-655365537A19}" dt="2026-09-17T12:59:43.470" v="16624" actId="22"/>
          <ac:spMkLst>
            <pc:docMk/>
            <pc:sldMk cId="1997718874" sldId="3937"/>
            <ac:spMk id="5" creationId="{91545B83-4A13-D6BA-C9EF-090FFBA7EDB9}"/>
          </ac:spMkLst>
        </pc:spChg>
        <pc:spChg chg="del mod">
          <ac:chgData name="Ragnhild Halvorsrud" userId="917ea340-fd63-490f-a7db-68428d24cf32" providerId="ADAL" clId="{6FA999E9-229C-4E9A-8ABA-655365537A19}" dt="2026-09-17T12:59:32.339" v="16623" actId="478"/>
          <ac:spMkLst>
            <pc:docMk/>
            <pc:sldMk cId="1997718874" sldId="3937"/>
            <ac:spMk id="18" creationId="{7E96F228-32E2-4403-6A02-E7BE71547D6C}"/>
          </ac:spMkLst>
        </pc:spChg>
        <pc:spChg chg="add">
          <ac:chgData name="Ragnhild Halvorsrud" userId="917ea340-fd63-490f-a7db-68428d24cf32" providerId="ADAL" clId="{6FA999E9-229C-4E9A-8ABA-655365537A19}" dt="2026-09-17T12:59:43.470" v="16624" actId="22"/>
          <ac:spMkLst>
            <pc:docMk/>
            <pc:sldMk cId="1997718874" sldId="3937"/>
            <ac:spMk id="19" creationId="{C4F2CE66-74E5-3427-17E4-67E4F45A4B13}"/>
          </ac:spMkLst>
        </pc:spChg>
        <pc:spChg chg="add del mod">
          <ac:chgData name="Ragnhild Halvorsrud" userId="917ea340-fd63-490f-a7db-68428d24cf32" providerId="ADAL" clId="{6FA999E9-229C-4E9A-8ABA-655365537A19}" dt="2026-09-17T12:59:32.339" v="16623" actId="478"/>
          <ac:spMkLst>
            <pc:docMk/>
            <pc:sldMk cId="1997718874" sldId="3937"/>
            <ac:spMk id="21" creationId="{A44ADF72-3CFC-13BD-7109-40ED93E38B6C}"/>
          </ac:spMkLst>
        </pc:spChg>
        <pc:spChg chg="add">
          <ac:chgData name="Ragnhild Halvorsrud" userId="917ea340-fd63-490f-a7db-68428d24cf32" providerId="ADAL" clId="{6FA999E9-229C-4E9A-8ABA-655365537A19}" dt="2026-09-17T12:59:43.470" v="16624" actId="22"/>
          <ac:spMkLst>
            <pc:docMk/>
            <pc:sldMk cId="1997718874" sldId="3937"/>
            <ac:spMk id="22" creationId="{822BD5F0-DCC7-4EB5-7E81-6AC5F72F8ABE}"/>
          </ac:spMkLst>
        </pc:spChg>
        <pc:spChg chg="add del mod">
          <ac:chgData name="Ragnhild Halvorsrud" userId="917ea340-fd63-490f-a7db-68428d24cf32" providerId="ADAL" clId="{6FA999E9-229C-4E9A-8ABA-655365537A19}" dt="2026-09-17T12:59:32.339" v="16623" actId="478"/>
          <ac:spMkLst>
            <pc:docMk/>
            <pc:sldMk cId="1997718874" sldId="3937"/>
            <ac:spMk id="29" creationId="{2A5D2CBD-FAB5-B675-CAE9-FB8BF4021C0C}"/>
          </ac:spMkLst>
        </pc:spChg>
        <pc:spChg chg="add">
          <ac:chgData name="Ragnhild Halvorsrud" userId="917ea340-fd63-490f-a7db-68428d24cf32" providerId="ADAL" clId="{6FA999E9-229C-4E9A-8ABA-655365537A19}" dt="2026-09-17T12:59:43.470" v="16624" actId="22"/>
          <ac:spMkLst>
            <pc:docMk/>
            <pc:sldMk cId="1997718874" sldId="3937"/>
            <ac:spMk id="35" creationId="{9EE5B307-7AA4-4ACD-4F9A-D8A36AC87E9C}"/>
          </ac:spMkLst>
        </pc:spChg>
        <pc:spChg chg="del mod">
          <ac:chgData name="Ragnhild Halvorsrud" userId="917ea340-fd63-490f-a7db-68428d24cf32" providerId="ADAL" clId="{6FA999E9-229C-4E9A-8ABA-655365537A19}" dt="2026-09-17T12:59:32.339" v="16623" actId="478"/>
          <ac:spMkLst>
            <pc:docMk/>
            <pc:sldMk cId="1997718874" sldId="3937"/>
            <ac:spMk id="44" creationId="{9B78688B-4549-9A58-C307-DD637CC1A296}"/>
          </ac:spMkLst>
        </pc:spChg>
        <pc:spChg chg="add del mod">
          <ac:chgData name="Ragnhild Halvorsrud" userId="917ea340-fd63-490f-a7db-68428d24cf32" providerId="ADAL" clId="{6FA999E9-229C-4E9A-8ABA-655365537A19}" dt="2026-09-17T12:59:32.339" v="16623" actId="478"/>
          <ac:spMkLst>
            <pc:docMk/>
            <pc:sldMk cId="1997718874" sldId="3937"/>
            <ac:spMk id="47" creationId="{B41B93F4-FDA0-598A-5E63-D7671F3346ED}"/>
          </ac:spMkLst>
        </pc:spChg>
        <pc:spChg chg="del mod">
          <ac:chgData name="Ragnhild Halvorsrud" userId="917ea340-fd63-490f-a7db-68428d24cf32" providerId="ADAL" clId="{6FA999E9-229C-4E9A-8ABA-655365537A19}" dt="2026-09-17T12:59:32.339" v="16623" actId="478"/>
          <ac:spMkLst>
            <pc:docMk/>
            <pc:sldMk cId="1997718874" sldId="3937"/>
            <ac:spMk id="56" creationId="{D17B47EC-45C0-1699-9675-310AA7ACE679}"/>
          </ac:spMkLst>
        </pc:spChg>
        <pc:spChg chg="add">
          <ac:chgData name="Ragnhild Halvorsrud" userId="917ea340-fd63-490f-a7db-68428d24cf32" providerId="ADAL" clId="{6FA999E9-229C-4E9A-8ABA-655365537A19}" dt="2026-09-17T12:59:43.470" v="16624" actId="22"/>
          <ac:spMkLst>
            <pc:docMk/>
            <pc:sldMk cId="1997718874" sldId="3937"/>
            <ac:spMk id="57" creationId="{016EB59F-6951-E893-DC03-107501B642C7}"/>
          </ac:spMkLst>
        </pc:spChg>
        <pc:spChg chg="add del mod">
          <ac:chgData name="Ragnhild Halvorsrud" userId="917ea340-fd63-490f-a7db-68428d24cf32" providerId="ADAL" clId="{6FA999E9-229C-4E9A-8ABA-655365537A19}" dt="2026-09-17T12:59:32.339" v="16623" actId="478"/>
          <ac:spMkLst>
            <pc:docMk/>
            <pc:sldMk cId="1997718874" sldId="3937"/>
            <ac:spMk id="60" creationId="{14782209-4443-F8A2-5E00-1508CD4451EC}"/>
          </ac:spMkLst>
        </pc:spChg>
        <pc:spChg chg="add del mod">
          <ac:chgData name="Ragnhild Halvorsrud" userId="917ea340-fd63-490f-a7db-68428d24cf32" providerId="ADAL" clId="{6FA999E9-229C-4E9A-8ABA-655365537A19}" dt="2026-09-17T12:59:32.339" v="16623" actId="478"/>
          <ac:spMkLst>
            <pc:docMk/>
            <pc:sldMk cId="1997718874" sldId="3937"/>
            <ac:spMk id="61" creationId="{62C6E85C-FA6D-3D02-9C9A-6401B06B8ADB}"/>
          </ac:spMkLst>
        </pc:spChg>
        <pc:spChg chg="add">
          <ac:chgData name="Ragnhild Halvorsrud" userId="917ea340-fd63-490f-a7db-68428d24cf32" providerId="ADAL" clId="{6FA999E9-229C-4E9A-8ABA-655365537A19}" dt="2026-09-17T12:59:43.470" v="16624" actId="22"/>
          <ac:spMkLst>
            <pc:docMk/>
            <pc:sldMk cId="1997718874" sldId="3937"/>
            <ac:spMk id="62" creationId="{6798F6D2-6617-4AEA-8F71-D5AD955EA167}"/>
          </ac:spMkLst>
        </pc:spChg>
        <pc:spChg chg="add">
          <ac:chgData name="Ragnhild Halvorsrud" userId="917ea340-fd63-490f-a7db-68428d24cf32" providerId="ADAL" clId="{6FA999E9-229C-4E9A-8ABA-655365537A19}" dt="2026-09-17T12:59:43.470" v="16624" actId="22"/>
          <ac:spMkLst>
            <pc:docMk/>
            <pc:sldMk cId="1997718874" sldId="3937"/>
            <ac:spMk id="66" creationId="{84A79FFF-BE9D-144F-2FAF-94C5A03F4407}"/>
          </ac:spMkLst>
        </pc:spChg>
        <pc:spChg chg="add del mod">
          <ac:chgData name="Ragnhild Halvorsrud" userId="917ea340-fd63-490f-a7db-68428d24cf32" providerId="ADAL" clId="{6FA999E9-229C-4E9A-8ABA-655365537A19}" dt="2026-09-15T18:50:36.281" v="15454" actId="1038"/>
          <ac:spMkLst>
            <pc:docMk/>
            <pc:sldMk cId="1997718874" sldId="3937"/>
            <ac:spMk id="67" creationId="{BC1C9906-5AD8-D119-58CF-886CF6BBF245}"/>
          </ac:spMkLst>
        </pc:spChg>
        <pc:spChg chg="add">
          <ac:chgData name="Ragnhild Halvorsrud" userId="917ea340-fd63-490f-a7db-68428d24cf32" providerId="ADAL" clId="{6FA999E9-229C-4E9A-8ABA-655365537A19}" dt="2026-09-17T12:59:43.470" v="16624" actId="22"/>
          <ac:spMkLst>
            <pc:docMk/>
            <pc:sldMk cId="1997718874" sldId="3937"/>
            <ac:spMk id="78" creationId="{31C9459E-5FD9-7B92-5127-09AEF7AEA995}"/>
          </ac:spMkLst>
        </pc:spChg>
        <pc:spChg chg="add">
          <ac:chgData name="Ragnhild Halvorsrud" userId="917ea340-fd63-490f-a7db-68428d24cf32" providerId="ADAL" clId="{6FA999E9-229C-4E9A-8ABA-655365537A19}" dt="2026-09-17T12:59:43.470" v="16624" actId="22"/>
          <ac:spMkLst>
            <pc:docMk/>
            <pc:sldMk cId="1997718874" sldId="3937"/>
            <ac:spMk id="86" creationId="{6F3C30B9-E616-1B59-B209-56362BFAAD04}"/>
          </ac:spMkLst>
        </pc:spChg>
        <pc:spChg chg="add">
          <ac:chgData name="Ragnhild Halvorsrud" userId="917ea340-fd63-490f-a7db-68428d24cf32" providerId="ADAL" clId="{6FA999E9-229C-4E9A-8ABA-655365537A19}" dt="2026-09-17T12:59:43.470" v="16624" actId="22"/>
          <ac:spMkLst>
            <pc:docMk/>
            <pc:sldMk cId="1997718874" sldId="3937"/>
            <ac:spMk id="94" creationId="{0D7E2CD0-A158-5B34-71CB-4E71D0F5F732}"/>
          </ac:spMkLst>
        </pc:spChg>
        <pc:spChg chg="del mod">
          <ac:chgData name="Ragnhild Halvorsrud" userId="917ea340-fd63-490f-a7db-68428d24cf32" providerId="ADAL" clId="{6FA999E9-229C-4E9A-8ABA-655365537A19}" dt="2026-09-17T12:59:32.339" v="16623" actId="478"/>
          <ac:spMkLst>
            <pc:docMk/>
            <pc:sldMk cId="1997718874" sldId="3937"/>
            <ac:spMk id="124" creationId="{06C8675D-ED76-3C8F-D419-4F6352414F73}"/>
          </ac:spMkLst>
        </pc:spChg>
        <pc:spChg chg="del mod">
          <ac:chgData name="Ragnhild Halvorsrud" userId="917ea340-fd63-490f-a7db-68428d24cf32" providerId="ADAL" clId="{6FA999E9-229C-4E9A-8ABA-655365537A19}" dt="2026-09-17T12:59:32.339" v="16623" actId="478"/>
          <ac:spMkLst>
            <pc:docMk/>
            <pc:sldMk cId="1997718874" sldId="3937"/>
            <ac:spMk id="126" creationId="{B5A6620C-1D74-0B37-84E5-6F516A7B1F73}"/>
          </ac:spMkLst>
        </pc:spChg>
        <pc:picChg chg="mod">
          <ac:chgData name="Ragnhild Halvorsrud" userId="917ea340-fd63-490f-a7db-68428d24cf32" providerId="ADAL" clId="{6FA999E9-229C-4E9A-8ABA-655365537A19}" dt="2026-09-16T11:07:23.010" v="16360" actId="1076"/>
          <ac:picMkLst>
            <pc:docMk/>
            <pc:sldMk cId="1997718874" sldId="3937"/>
            <ac:picMk id="6" creationId="{6D2F1A81-C5A5-2F81-806D-F6129524FFCC}"/>
          </ac:picMkLst>
        </pc:picChg>
        <pc:picChg chg="mod">
          <ac:chgData name="Ragnhild Halvorsrud" userId="917ea340-fd63-490f-a7db-68428d24cf32" providerId="ADAL" clId="{6FA999E9-229C-4E9A-8ABA-655365537A19}" dt="2026-09-16T11:07:18.572" v="16359" actId="1076"/>
          <ac:picMkLst>
            <pc:docMk/>
            <pc:sldMk cId="1997718874" sldId="3937"/>
            <ac:picMk id="8" creationId="{96381F59-7487-173D-DBA4-89DD3F98A2D2}"/>
          </ac:picMkLst>
        </pc:picChg>
        <pc:picChg chg="mod">
          <ac:chgData name="Ragnhild Halvorsrud" userId="917ea340-fd63-490f-a7db-68428d24cf32" providerId="ADAL" clId="{6FA999E9-229C-4E9A-8ABA-655365537A19}" dt="2026-09-16T11:07:23.010" v="16360" actId="1076"/>
          <ac:picMkLst>
            <pc:docMk/>
            <pc:sldMk cId="1997718874" sldId="3937"/>
            <ac:picMk id="9" creationId="{3D294233-EE25-8BA5-1423-73C847119CDE}"/>
          </ac:picMkLst>
        </pc:picChg>
        <pc:picChg chg="mod">
          <ac:chgData name="Ragnhild Halvorsrud" userId="917ea340-fd63-490f-a7db-68428d24cf32" providerId="ADAL" clId="{6FA999E9-229C-4E9A-8ABA-655365537A19}" dt="2026-09-16T11:07:23.010" v="16360" actId="1076"/>
          <ac:picMkLst>
            <pc:docMk/>
            <pc:sldMk cId="1997718874" sldId="3937"/>
            <ac:picMk id="17" creationId="{F310BFE2-880F-DBA2-22BE-713A8E0CEED3}"/>
          </ac:picMkLst>
        </pc:picChg>
        <pc:picChg chg="mod">
          <ac:chgData name="Ragnhild Halvorsrud" userId="917ea340-fd63-490f-a7db-68428d24cf32" providerId="ADAL" clId="{6FA999E9-229C-4E9A-8ABA-655365537A19}" dt="2026-09-16T11:07:30.018" v="16361" actId="1076"/>
          <ac:picMkLst>
            <pc:docMk/>
            <pc:sldMk cId="1997718874" sldId="3937"/>
            <ac:picMk id="46" creationId="{C9430756-A7A6-1F5E-0986-004CB836FAC0}"/>
          </ac:picMkLst>
        </pc:picChg>
        <pc:picChg chg="mod">
          <ac:chgData name="Ragnhild Halvorsrud" userId="917ea340-fd63-490f-a7db-68428d24cf32" providerId="ADAL" clId="{6FA999E9-229C-4E9A-8ABA-655365537A19}" dt="2026-09-16T09:00:06.773" v="16195" actId="1076"/>
          <ac:picMkLst>
            <pc:docMk/>
            <pc:sldMk cId="1997718874" sldId="3937"/>
            <ac:picMk id="71" creationId="{51E50CB3-02D1-EB6D-E8EA-FBB26D28A03F}"/>
          </ac:picMkLst>
        </pc:picChg>
        <pc:picChg chg="mod">
          <ac:chgData name="Ragnhild Halvorsrud" userId="917ea340-fd63-490f-a7db-68428d24cf32" providerId="ADAL" clId="{6FA999E9-229C-4E9A-8ABA-655365537A19}" dt="2026-09-16T09:00:04.806" v="16194" actId="1076"/>
          <ac:picMkLst>
            <pc:docMk/>
            <pc:sldMk cId="1997718874" sldId="3937"/>
            <ac:picMk id="73" creationId="{2BFF3DC0-A9E3-8572-5D41-723A2B3D16B4}"/>
          </ac:picMkLst>
        </pc:picChg>
      </pc:sldChg>
      <pc:sldChg chg="addSp delSp modSp add mod modClrScheme chgLayout">
        <pc:chgData name="Ragnhild Halvorsrud" userId="917ea340-fd63-490f-a7db-68428d24cf32" providerId="ADAL" clId="{6FA999E9-229C-4E9A-8ABA-655365537A19}" dt="2026-09-17T10:45:16.376" v="16550" actId="14100"/>
        <pc:sldMkLst>
          <pc:docMk/>
          <pc:sldMk cId="3670676174" sldId="3942"/>
        </pc:sldMkLst>
        <pc:spChg chg="add mod ord">
          <ac:chgData name="Ragnhild Halvorsrud" userId="917ea340-fd63-490f-a7db-68428d24cf32" providerId="ADAL" clId="{6FA999E9-229C-4E9A-8ABA-655365537A19}" dt="2026-09-14T19:04:51.395" v="13129" actId="20577"/>
          <ac:spMkLst>
            <pc:docMk/>
            <pc:sldMk cId="3670676174" sldId="3942"/>
            <ac:spMk id="2" creationId="{6204E0A9-8824-8FAC-1994-A1FD22212497}"/>
          </ac:spMkLst>
        </pc:spChg>
        <pc:spChg chg="mod">
          <ac:chgData name="Ragnhild Halvorsrud" userId="917ea340-fd63-490f-a7db-68428d24cf32" providerId="ADAL" clId="{6FA999E9-229C-4E9A-8ABA-655365537A19}" dt="2026-09-15T12:35:21.911" v="13503"/>
          <ac:spMkLst>
            <pc:docMk/>
            <pc:sldMk cId="3670676174" sldId="3942"/>
            <ac:spMk id="4" creationId="{8CF6436A-51A9-C763-653F-7F9E2FCEAC0D}"/>
          </ac:spMkLst>
        </pc:spChg>
        <pc:spChg chg="mod ord">
          <ac:chgData name="Ragnhild Halvorsrud" userId="917ea340-fd63-490f-a7db-68428d24cf32" providerId="ADAL" clId="{6FA999E9-229C-4E9A-8ABA-655365537A19}" dt="2026-09-14T19:03:50.712" v="13125" actId="6549"/>
          <ac:spMkLst>
            <pc:docMk/>
            <pc:sldMk cId="3670676174" sldId="3942"/>
            <ac:spMk id="5" creationId="{380A23CE-5815-4E08-B771-0889B994DC7C}"/>
          </ac:spMkLst>
        </pc:spChg>
        <pc:spChg chg="mod">
          <ac:chgData name="Ragnhild Halvorsrud" userId="917ea340-fd63-490f-a7db-68428d24cf32" providerId="ADAL" clId="{6FA999E9-229C-4E9A-8ABA-655365537A19}" dt="2026-09-15T12:35:21.911" v="13503"/>
          <ac:spMkLst>
            <pc:docMk/>
            <pc:sldMk cId="3670676174" sldId="3942"/>
            <ac:spMk id="6" creationId="{EE461F71-FA0C-AC4C-B978-7C7EAB8CD380}"/>
          </ac:spMkLst>
        </pc:spChg>
        <pc:spChg chg="mod">
          <ac:chgData name="Ragnhild Halvorsrud" userId="917ea340-fd63-490f-a7db-68428d24cf32" providerId="ADAL" clId="{6FA999E9-229C-4E9A-8ABA-655365537A19}" dt="2026-09-15T12:35:21.911" v="13503"/>
          <ac:spMkLst>
            <pc:docMk/>
            <pc:sldMk cId="3670676174" sldId="3942"/>
            <ac:spMk id="7" creationId="{6CA6CD29-AEFB-8C15-1970-9D2152183DE6}"/>
          </ac:spMkLst>
        </pc:spChg>
        <pc:spChg chg="mod">
          <ac:chgData name="Ragnhild Halvorsrud" userId="917ea340-fd63-490f-a7db-68428d24cf32" providerId="ADAL" clId="{6FA999E9-229C-4E9A-8ABA-655365537A19}" dt="2026-09-15T12:35:21.911" v="13503"/>
          <ac:spMkLst>
            <pc:docMk/>
            <pc:sldMk cId="3670676174" sldId="3942"/>
            <ac:spMk id="8" creationId="{540ABF27-0CD8-4E99-48CE-9F0EA7F37C94}"/>
          </ac:spMkLst>
        </pc:spChg>
        <pc:spChg chg="mod">
          <ac:chgData name="Ragnhild Halvorsrud" userId="917ea340-fd63-490f-a7db-68428d24cf32" providerId="ADAL" clId="{6FA999E9-229C-4E9A-8ABA-655365537A19}" dt="2026-09-15T12:35:21.911" v="13503"/>
          <ac:spMkLst>
            <pc:docMk/>
            <pc:sldMk cId="3670676174" sldId="3942"/>
            <ac:spMk id="9" creationId="{DEC2E85F-71E0-27E5-D2D5-0C6A90B19F52}"/>
          </ac:spMkLst>
        </pc:spChg>
        <pc:spChg chg="mod">
          <ac:chgData name="Ragnhild Halvorsrud" userId="917ea340-fd63-490f-a7db-68428d24cf32" providerId="ADAL" clId="{6FA999E9-229C-4E9A-8ABA-655365537A19}" dt="2026-09-15T12:35:21.911" v="13503"/>
          <ac:spMkLst>
            <pc:docMk/>
            <pc:sldMk cId="3670676174" sldId="3942"/>
            <ac:spMk id="11" creationId="{59E28573-7D6B-B942-F9FB-259E66AEB68E}"/>
          </ac:spMkLst>
        </pc:spChg>
        <pc:spChg chg="add mod">
          <ac:chgData name="Ragnhild Halvorsrud" userId="917ea340-fd63-490f-a7db-68428d24cf32" providerId="ADAL" clId="{6FA999E9-229C-4E9A-8ABA-655365537A19}" dt="2026-09-17T10:45:16.376" v="16550" actId="14100"/>
          <ac:spMkLst>
            <pc:docMk/>
            <pc:sldMk cId="3670676174" sldId="3942"/>
            <ac:spMk id="12" creationId="{522D25FB-6C9F-1787-DAD7-7B3121B3E26F}"/>
          </ac:spMkLst>
        </pc:spChg>
        <pc:spChg chg="add mod">
          <ac:chgData name="Ragnhild Halvorsrud" userId="917ea340-fd63-490f-a7db-68428d24cf32" providerId="ADAL" clId="{6FA999E9-229C-4E9A-8ABA-655365537A19}" dt="2026-09-15T12:35:36.653" v="13508"/>
          <ac:spMkLst>
            <pc:docMk/>
            <pc:sldMk cId="3670676174" sldId="3942"/>
            <ac:spMk id="16" creationId="{F06A2903-56F0-7586-FF92-7CD9FD9B3F26}"/>
          </ac:spMkLst>
        </pc:spChg>
        <pc:spChg chg="mod">
          <ac:chgData name="Ragnhild Halvorsrud" userId="917ea340-fd63-490f-a7db-68428d24cf32" providerId="ADAL" clId="{6FA999E9-229C-4E9A-8ABA-655365537A19}" dt="2026-09-14T19:05:01.176" v="13141" actId="1036"/>
          <ac:spMkLst>
            <pc:docMk/>
            <pc:sldMk cId="3670676174" sldId="3942"/>
            <ac:spMk id="40" creationId="{0BECBF83-A328-2980-607B-75B064DE9A4B}"/>
          </ac:spMkLst>
        </pc:spChg>
        <pc:spChg chg="mod">
          <ac:chgData name="Ragnhild Halvorsrud" userId="917ea340-fd63-490f-a7db-68428d24cf32" providerId="ADAL" clId="{6FA999E9-229C-4E9A-8ABA-655365537A19}" dt="2026-09-14T19:05:01.176" v="13141" actId="1036"/>
          <ac:spMkLst>
            <pc:docMk/>
            <pc:sldMk cId="3670676174" sldId="3942"/>
            <ac:spMk id="41" creationId="{77561D4B-2A9D-76DA-6934-3658F2A3D742}"/>
          </ac:spMkLst>
        </pc:spChg>
        <pc:spChg chg="mod">
          <ac:chgData name="Ragnhild Halvorsrud" userId="917ea340-fd63-490f-a7db-68428d24cf32" providerId="ADAL" clId="{6FA999E9-229C-4E9A-8ABA-655365537A19}" dt="2026-09-14T19:05:01.176" v="13141" actId="1036"/>
          <ac:spMkLst>
            <pc:docMk/>
            <pc:sldMk cId="3670676174" sldId="3942"/>
            <ac:spMk id="69" creationId="{D51B434B-C927-B066-F0A3-D5206FB1B60B}"/>
          </ac:spMkLst>
        </pc:spChg>
        <pc:spChg chg="mod">
          <ac:chgData name="Ragnhild Halvorsrud" userId="917ea340-fd63-490f-a7db-68428d24cf32" providerId="ADAL" clId="{6FA999E9-229C-4E9A-8ABA-655365537A19}" dt="2026-09-14T19:05:01.176" v="13141" actId="1036"/>
          <ac:spMkLst>
            <pc:docMk/>
            <pc:sldMk cId="3670676174" sldId="3942"/>
            <ac:spMk id="70" creationId="{5C443B1D-CF57-0A04-72EE-A78B88573D96}"/>
          </ac:spMkLst>
        </pc:spChg>
        <pc:spChg chg="mod">
          <ac:chgData name="Ragnhild Halvorsrud" userId="917ea340-fd63-490f-a7db-68428d24cf32" providerId="ADAL" clId="{6FA999E9-229C-4E9A-8ABA-655365537A19}" dt="2026-09-14T18:59:40.395" v="13084" actId="1076"/>
          <ac:spMkLst>
            <pc:docMk/>
            <pc:sldMk cId="3670676174" sldId="3942"/>
            <ac:spMk id="72" creationId="{5895855A-288A-3ABA-FB52-572811CC0067}"/>
          </ac:spMkLst>
        </pc:spChg>
        <pc:spChg chg="mod">
          <ac:chgData name="Ragnhild Halvorsrud" userId="917ea340-fd63-490f-a7db-68428d24cf32" providerId="ADAL" clId="{6FA999E9-229C-4E9A-8ABA-655365537A19}" dt="2026-09-14T18:59:40.395" v="13084" actId="1076"/>
          <ac:spMkLst>
            <pc:docMk/>
            <pc:sldMk cId="3670676174" sldId="3942"/>
            <ac:spMk id="75" creationId="{536D1AD1-9666-5F75-80C4-1AFE22EE50AB}"/>
          </ac:spMkLst>
        </pc:spChg>
        <pc:spChg chg="mod">
          <ac:chgData name="Ragnhild Halvorsrud" userId="917ea340-fd63-490f-a7db-68428d24cf32" providerId="ADAL" clId="{6FA999E9-229C-4E9A-8ABA-655365537A19}" dt="2026-09-14T18:58:59.306" v="13078" actId="207"/>
          <ac:spMkLst>
            <pc:docMk/>
            <pc:sldMk cId="3670676174" sldId="3942"/>
            <ac:spMk id="77" creationId="{6662011D-1432-4915-A6F8-3D5829F29ABF}"/>
          </ac:spMkLst>
        </pc:spChg>
        <pc:spChg chg="mod">
          <ac:chgData name="Ragnhild Halvorsrud" userId="917ea340-fd63-490f-a7db-68428d24cf32" providerId="ADAL" clId="{6FA999E9-229C-4E9A-8ABA-655365537A19}" dt="2026-09-14T19:05:01.176" v="13141" actId="1036"/>
          <ac:spMkLst>
            <pc:docMk/>
            <pc:sldMk cId="3670676174" sldId="3942"/>
            <ac:spMk id="79" creationId="{8CE968B7-E7C3-F3F1-BB4B-4BCD88AF99E3}"/>
          </ac:spMkLst>
        </pc:spChg>
        <pc:spChg chg="mod">
          <ac:chgData name="Ragnhild Halvorsrud" userId="917ea340-fd63-490f-a7db-68428d24cf32" providerId="ADAL" clId="{6FA999E9-229C-4E9A-8ABA-655365537A19}" dt="2026-09-14T19:05:01.176" v="13141" actId="1036"/>
          <ac:spMkLst>
            <pc:docMk/>
            <pc:sldMk cId="3670676174" sldId="3942"/>
            <ac:spMk id="90" creationId="{36F8B9F3-F152-C51D-80F7-AD83769938D5}"/>
          </ac:spMkLst>
        </pc:spChg>
        <pc:spChg chg="mod">
          <ac:chgData name="Ragnhild Halvorsrud" userId="917ea340-fd63-490f-a7db-68428d24cf32" providerId="ADAL" clId="{6FA999E9-229C-4E9A-8ABA-655365537A19}" dt="2026-09-15T15:32:22.315" v="13611" actId="1582"/>
          <ac:spMkLst>
            <pc:docMk/>
            <pc:sldMk cId="3670676174" sldId="3942"/>
            <ac:spMk id="91" creationId="{6B6D59A5-97AE-4102-9B06-E8AD6858CB54}"/>
          </ac:spMkLst>
        </pc:spChg>
        <pc:spChg chg="mod">
          <ac:chgData name="Ragnhild Halvorsrud" userId="917ea340-fd63-490f-a7db-68428d24cf32" providerId="ADAL" clId="{6FA999E9-229C-4E9A-8ABA-655365537A19}" dt="2026-09-14T18:59:40.395" v="13084" actId="1076"/>
          <ac:spMkLst>
            <pc:docMk/>
            <pc:sldMk cId="3670676174" sldId="3942"/>
            <ac:spMk id="94" creationId="{F43BFB4A-B191-C67D-EA43-E4D94D48A6E9}"/>
          </ac:spMkLst>
        </pc:spChg>
        <pc:spChg chg="mod">
          <ac:chgData name="Ragnhild Halvorsrud" userId="917ea340-fd63-490f-a7db-68428d24cf32" providerId="ADAL" clId="{6FA999E9-229C-4E9A-8ABA-655365537A19}" dt="2026-09-14T18:59:40.395" v="13084" actId="1076"/>
          <ac:spMkLst>
            <pc:docMk/>
            <pc:sldMk cId="3670676174" sldId="3942"/>
            <ac:spMk id="96" creationId="{9214EB6B-D05D-3DD5-2EF0-D47BCF2AB06B}"/>
          </ac:spMkLst>
        </pc:spChg>
        <pc:spChg chg="mod">
          <ac:chgData name="Ragnhild Halvorsrud" userId="917ea340-fd63-490f-a7db-68428d24cf32" providerId="ADAL" clId="{6FA999E9-229C-4E9A-8ABA-655365537A19}" dt="2026-09-14T18:59:34.106" v="13083" actId="1076"/>
          <ac:spMkLst>
            <pc:docMk/>
            <pc:sldMk cId="3670676174" sldId="3942"/>
            <ac:spMk id="121" creationId="{5C0C4E2B-D6F9-662D-BFFA-9D0A02670D8B}"/>
          </ac:spMkLst>
        </pc:spChg>
        <pc:spChg chg="mod">
          <ac:chgData name="Ragnhild Halvorsrud" userId="917ea340-fd63-490f-a7db-68428d24cf32" providerId="ADAL" clId="{6FA999E9-229C-4E9A-8ABA-655365537A19}" dt="2026-09-15T15:32:22.315" v="13611" actId="1582"/>
          <ac:spMkLst>
            <pc:docMk/>
            <pc:sldMk cId="3670676174" sldId="3942"/>
            <ac:spMk id="122" creationId="{29AF86EC-46BA-AE90-6AFF-961BA35B9158}"/>
          </ac:spMkLst>
        </pc:spChg>
        <pc:spChg chg="mod">
          <ac:chgData name="Ragnhild Halvorsrud" userId="917ea340-fd63-490f-a7db-68428d24cf32" providerId="ADAL" clId="{6FA999E9-229C-4E9A-8ABA-655365537A19}" dt="2026-09-14T18:59:34.106" v="13083" actId="1076"/>
          <ac:spMkLst>
            <pc:docMk/>
            <pc:sldMk cId="3670676174" sldId="3942"/>
            <ac:spMk id="123" creationId="{BA15CF5C-346D-A137-6CE7-D8629BA33C85}"/>
          </ac:spMkLst>
        </pc:spChg>
        <pc:spChg chg="mod">
          <ac:chgData name="Ragnhild Halvorsrud" userId="917ea340-fd63-490f-a7db-68428d24cf32" providerId="ADAL" clId="{6FA999E9-229C-4E9A-8ABA-655365537A19}" dt="2026-09-14T18:59:34.106" v="13083" actId="1076"/>
          <ac:spMkLst>
            <pc:docMk/>
            <pc:sldMk cId="3670676174" sldId="3942"/>
            <ac:spMk id="124" creationId="{40C37635-CAE8-3AFE-C2C4-66CF3BEBF3F4}"/>
          </ac:spMkLst>
        </pc:spChg>
        <pc:spChg chg="mod">
          <ac:chgData name="Ragnhild Halvorsrud" userId="917ea340-fd63-490f-a7db-68428d24cf32" providerId="ADAL" clId="{6FA999E9-229C-4E9A-8ABA-655365537A19}" dt="2026-09-14T19:05:01.176" v="13141" actId="1036"/>
          <ac:spMkLst>
            <pc:docMk/>
            <pc:sldMk cId="3670676174" sldId="3942"/>
            <ac:spMk id="125" creationId="{8484B359-FD9F-2660-9528-739CF9D6F0B2}"/>
          </ac:spMkLst>
        </pc:spChg>
        <pc:spChg chg="mod">
          <ac:chgData name="Ragnhild Halvorsrud" userId="917ea340-fd63-490f-a7db-68428d24cf32" providerId="ADAL" clId="{6FA999E9-229C-4E9A-8ABA-655365537A19}" dt="2026-09-14T19:05:01.176" v="13141" actId="1036"/>
          <ac:spMkLst>
            <pc:docMk/>
            <pc:sldMk cId="3670676174" sldId="3942"/>
            <ac:spMk id="126" creationId="{081EC851-3233-2479-A800-1A81441BFA7D}"/>
          </ac:spMkLst>
        </pc:spChg>
        <pc:spChg chg="mod">
          <ac:chgData name="Ragnhild Halvorsrud" userId="917ea340-fd63-490f-a7db-68428d24cf32" providerId="ADAL" clId="{6FA999E9-229C-4E9A-8ABA-655365537A19}" dt="2026-09-14T19:05:01.176" v="13141" actId="1036"/>
          <ac:spMkLst>
            <pc:docMk/>
            <pc:sldMk cId="3670676174" sldId="3942"/>
            <ac:spMk id="127" creationId="{05D656C3-0398-6453-8853-8867F124B997}"/>
          </ac:spMkLst>
        </pc:spChg>
        <pc:spChg chg="mod">
          <ac:chgData name="Ragnhild Halvorsrud" userId="917ea340-fd63-490f-a7db-68428d24cf32" providerId="ADAL" clId="{6FA999E9-229C-4E9A-8ABA-655365537A19}" dt="2026-09-14T18:59:34.106" v="13083" actId="1076"/>
          <ac:spMkLst>
            <pc:docMk/>
            <pc:sldMk cId="3670676174" sldId="3942"/>
            <ac:spMk id="128" creationId="{1386A525-4F32-E9B7-7341-D8C4826B468D}"/>
          </ac:spMkLst>
        </pc:spChg>
        <pc:spChg chg="mod">
          <ac:chgData name="Ragnhild Halvorsrud" userId="917ea340-fd63-490f-a7db-68428d24cf32" providerId="ADAL" clId="{6FA999E9-229C-4E9A-8ABA-655365537A19}" dt="2026-09-14T18:59:34.106" v="13083" actId="1076"/>
          <ac:spMkLst>
            <pc:docMk/>
            <pc:sldMk cId="3670676174" sldId="3942"/>
            <ac:spMk id="129" creationId="{1463F2AC-EAFE-734C-97A9-53D1EB9B3F69}"/>
          </ac:spMkLst>
        </pc:spChg>
        <pc:spChg chg="mod">
          <ac:chgData name="Ragnhild Halvorsrud" userId="917ea340-fd63-490f-a7db-68428d24cf32" providerId="ADAL" clId="{6FA999E9-229C-4E9A-8ABA-655365537A19}" dt="2026-09-14T18:59:34.106" v="13083" actId="1076"/>
          <ac:spMkLst>
            <pc:docMk/>
            <pc:sldMk cId="3670676174" sldId="3942"/>
            <ac:spMk id="130" creationId="{CD4D404E-35E8-93D0-23C6-97C29B75F13A}"/>
          </ac:spMkLst>
        </pc:spChg>
        <pc:spChg chg="mod">
          <ac:chgData name="Ragnhild Halvorsrud" userId="917ea340-fd63-490f-a7db-68428d24cf32" providerId="ADAL" clId="{6FA999E9-229C-4E9A-8ABA-655365537A19}" dt="2026-09-15T18:51:48.355" v="15469" actId="20577"/>
          <ac:spMkLst>
            <pc:docMk/>
            <pc:sldMk cId="3670676174" sldId="3942"/>
            <ac:spMk id="138" creationId="{42E61E09-8676-06EE-01FD-2EC56D3AC764}"/>
          </ac:spMkLst>
        </pc:spChg>
        <pc:grpChg chg="add mod">
          <ac:chgData name="Ragnhild Halvorsrud" userId="917ea340-fd63-490f-a7db-68428d24cf32" providerId="ADAL" clId="{6FA999E9-229C-4E9A-8ABA-655365537A19}" dt="2026-09-15T12:35:21.911" v="13503"/>
          <ac:grpSpMkLst>
            <pc:docMk/>
            <pc:sldMk cId="3670676174" sldId="3942"/>
            <ac:grpSpMk id="3" creationId="{86D02AE4-4868-D513-0486-5DDC75A3B12C}"/>
          </ac:grpSpMkLst>
        </pc:grpChg>
      </pc:sldChg>
      <pc:sldChg chg="del">
        <pc:chgData name="Ragnhild Halvorsrud" userId="917ea340-fd63-490f-a7db-68428d24cf32" providerId="ADAL" clId="{6FA999E9-229C-4E9A-8ABA-655365537A19}" dt="2026-09-16T09:00:30.591" v="16196" actId="2696"/>
        <pc:sldMkLst>
          <pc:docMk/>
          <pc:sldMk cId="1944668035" sldId="3949"/>
        </pc:sldMkLst>
      </pc:sldChg>
      <pc:sldChg chg="addSp delSp modSp add mod">
        <pc:chgData name="Ragnhild Halvorsrud" userId="917ea340-fd63-490f-a7db-68428d24cf32" providerId="ADAL" clId="{6FA999E9-229C-4E9A-8ABA-655365537A19}" dt="2026-09-17T10:29:11.862" v="16445" actId="6549"/>
        <pc:sldMkLst>
          <pc:docMk/>
          <pc:sldMk cId="1167943503" sldId="3972"/>
        </pc:sldMkLst>
        <pc:spChg chg="add">
          <ac:chgData name="Ragnhild Halvorsrud" userId="917ea340-fd63-490f-a7db-68428d24cf32" providerId="ADAL" clId="{6FA999E9-229C-4E9A-8ABA-655365537A19}" dt="2026-09-10T06:36:48.981" v="7915" actId="22"/>
          <ac:spMkLst>
            <pc:docMk/>
            <pc:sldMk cId="1167943503" sldId="3972"/>
            <ac:spMk id="6" creationId="{3626E49B-D833-6440-AFD0-D3A925014E4F}"/>
          </ac:spMkLst>
        </pc:spChg>
        <pc:spChg chg="mod">
          <ac:chgData name="Ragnhild Halvorsrud" userId="917ea340-fd63-490f-a7db-68428d24cf32" providerId="ADAL" clId="{6FA999E9-229C-4E9A-8ABA-655365537A19}" dt="2026-09-17T10:29:11.862" v="16445" actId="6549"/>
          <ac:spMkLst>
            <pc:docMk/>
            <pc:sldMk cId="1167943503" sldId="3972"/>
            <ac:spMk id="43" creationId="{E678DE8C-1E7E-8CD7-0E03-634863E8BC54}"/>
          </ac:spMkLst>
        </pc:spChg>
        <pc:picChg chg="add">
          <ac:chgData name="Ragnhild Halvorsrud" userId="917ea340-fd63-490f-a7db-68428d24cf32" providerId="ADAL" clId="{6FA999E9-229C-4E9A-8ABA-655365537A19}" dt="2026-09-10T06:36:48.981" v="7915" actId="22"/>
          <ac:picMkLst>
            <pc:docMk/>
            <pc:sldMk cId="1167943503" sldId="3972"/>
            <ac:picMk id="8" creationId="{0B74B961-6317-8721-E288-7F5F59A86473}"/>
          </ac:picMkLst>
        </pc:picChg>
      </pc:sldChg>
      <pc:sldChg chg="addSp delSp modSp mod">
        <pc:chgData name="Ragnhild Halvorsrud" userId="917ea340-fd63-490f-a7db-68428d24cf32" providerId="ADAL" clId="{6FA999E9-229C-4E9A-8ABA-655365537A19}" dt="2026-09-10T06:37:59.529" v="7921" actId="478"/>
        <pc:sldMkLst>
          <pc:docMk/>
          <pc:sldMk cId="643549627" sldId="3981"/>
        </pc:sldMkLst>
        <pc:spChg chg="mod">
          <ac:chgData name="Ragnhild Halvorsrud" userId="917ea340-fd63-490f-a7db-68428d24cf32" providerId="ADAL" clId="{6FA999E9-229C-4E9A-8ABA-655365537A19}" dt="2026-09-10T06:37:22.982" v="7917" actId="14100"/>
          <ac:spMkLst>
            <pc:docMk/>
            <pc:sldMk cId="643549627" sldId="3981"/>
            <ac:spMk id="8" creationId="{588A696D-1E7A-310B-11BB-D983DA7562C2}"/>
          </ac:spMkLst>
        </pc:spChg>
      </pc:sldChg>
      <pc:sldChg chg="addSp delSp modSp mod chgLayout">
        <pc:chgData name="Ragnhild Halvorsrud" userId="917ea340-fd63-490f-a7db-68428d24cf32" providerId="ADAL" clId="{6FA999E9-229C-4E9A-8ABA-655365537A19}" dt="2026-09-17T12:47:00.429" v="16592"/>
        <pc:sldMkLst>
          <pc:docMk/>
          <pc:sldMk cId="2935150174" sldId="3982"/>
        </pc:sldMkLst>
        <pc:spChg chg="mod ord">
          <ac:chgData name="Ragnhild Halvorsrud" userId="917ea340-fd63-490f-a7db-68428d24cf32" providerId="ADAL" clId="{6FA999E9-229C-4E9A-8ABA-655365537A19}" dt="2026-09-14T13:31:45.423" v="12021" actId="6264"/>
          <ac:spMkLst>
            <pc:docMk/>
            <pc:sldMk cId="2935150174" sldId="3982"/>
            <ac:spMk id="2" creationId="{58B898AA-897D-4C24-AD8F-DB526C7D7A57}"/>
          </ac:spMkLst>
        </pc:spChg>
        <pc:spChg chg="mod ord">
          <ac:chgData name="Ragnhild Halvorsrud" userId="917ea340-fd63-490f-a7db-68428d24cf32" providerId="ADAL" clId="{6FA999E9-229C-4E9A-8ABA-655365537A19}" dt="2026-09-15T18:44:14.388" v="15336" actId="1035"/>
          <ac:spMkLst>
            <pc:docMk/>
            <pc:sldMk cId="2935150174" sldId="3982"/>
            <ac:spMk id="12" creationId="{5748B7DF-6FB8-9DF3-F5E8-D056BB106B10}"/>
          </ac:spMkLst>
        </pc:spChg>
        <pc:spChg chg="add del mod">
          <ac:chgData name="Ragnhild Halvorsrud" userId="917ea340-fd63-490f-a7db-68428d24cf32" providerId="ADAL" clId="{6FA999E9-229C-4E9A-8ABA-655365537A19}" dt="2026-09-17T12:47:00.429" v="16592"/>
          <ac:spMkLst>
            <pc:docMk/>
            <pc:sldMk cId="2935150174" sldId="3982"/>
            <ac:spMk id="18" creationId="{6D9577A1-1B3D-5144-2899-C5393CBF1778}"/>
          </ac:spMkLst>
        </pc:spChg>
      </pc:sldChg>
      <pc:sldChg chg="modSp mod">
        <pc:chgData name="Ragnhild Halvorsrud" userId="917ea340-fd63-490f-a7db-68428d24cf32" providerId="ADAL" clId="{6FA999E9-229C-4E9A-8ABA-655365537A19}" dt="2026-09-12T09:00:33.896" v="9966" actId="20577"/>
        <pc:sldMkLst>
          <pc:docMk/>
          <pc:sldMk cId="3209078143" sldId="4001"/>
        </pc:sldMkLst>
        <pc:spChg chg="mod">
          <ac:chgData name="Ragnhild Halvorsrud" userId="917ea340-fd63-490f-a7db-68428d24cf32" providerId="ADAL" clId="{6FA999E9-229C-4E9A-8ABA-655365537A19}" dt="2026-09-12T09:00:33.896" v="9966" actId="20577"/>
          <ac:spMkLst>
            <pc:docMk/>
            <pc:sldMk cId="3209078143" sldId="4001"/>
            <ac:spMk id="4" creationId="{B5F253DB-633D-DC19-642F-A3A5D4982884}"/>
          </ac:spMkLst>
        </pc:spChg>
      </pc:sldChg>
      <pc:sldChg chg="modSp mod">
        <pc:chgData name="Ragnhild Halvorsrud" userId="917ea340-fd63-490f-a7db-68428d24cf32" providerId="ADAL" clId="{6FA999E9-229C-4E9A-8ABA-655365537A19}" dt="2026-09-17T12:40:29.109" v="16572"/>
        <pc:sldMkLst>
          <pc:docMk/>
          <pc:sldMk cId="817608907" sldId="4002"/>
        </pc:sldMkLst>
        <pc:spChg chg="mod">
          <ac:chgData name="Ragnhild Halvorsrud" userId="917ea340-fd63-490f-a7db-68428d24cf32" providerId="ADAL" clId="{6FA999E9-229C-4E9A-8ABA-655365537A19}" dt="2026-09-17T12:39:26.257" v="16570" actId="6549"/>
          <ac:spMkLst>
            <pc:docMk/>
            <pc:sldMk cId="817608907" sldId="4002"/>
            <ac:spMk id="3" creationId="{B8C7B5B4-8E30-577D-1DF0-5576E302DA53}"/>
          </ac:spMkLst>
        </pc:spChg>
        <pc:spChg chg="mod">
          <ac:chgData name="Ragnhild Halvorsrud" userId="917ea340-fd63-490f-a7db-68428d24cf32" providerId="ADAL" clId="{6FA999E9-229C-4E9A-8ABA-655365537A19}" dt="2026-09-17T12:40:29.109" v="16572"/>
          <ac:spMkLst>
            <pc:docMk/>
            <pc:sldMk cId="817608907" sldId="4002"/>
            <ac:spMk id="4" creationId="{C5F35FF1-3046-22E4-6FF6-C139D0BFA008}"/>
          </ac:spMkLst>
        </pc:spChg>
      </pc:sldChg>
      <pc:sldChg chg="addSp delSp modSp mod">
        <pc:chgData name="Ragnhild Halvorsrud" userId="917ea340-fd63-490f-a7db-68428d24cf32" providerId="ADAL" clId="{6FA999E9-229C-4E9A-8ABA-655365537A19}" dt="2026-09-14T12:45:37.332" v="11370" actId="1076"/>
        <pc:sldMkLst>
          <pc:docMk/>
          <pc:sldMk cId="2753538405" sldId="4005"/>
        </pc:sldMkLst>
        <pc:spChg chg="mod">
          <ac:chgData name="Ragnhild Halvorsrud" userId="917ea340-fd63-490f-a7db-68428d24cf32" providerId="ADAL" clId="{6FA999E9-229C-4E9A-8ABA-655365537A19}" dt="2026-09-14T12:44:54.092" v="11369" actId="20577"/>
          <ac:spMkLst>
            <pc:docMk/>
            <pc:sldMk cId="2753538405" sldId="4005"/>
            <ac:spMk id="4" creationId="{9795516F-23E5-07F8-B158-D107A0EE0A70}"/>
          </ac:spMkLst>
        </pc:spChg>
        <pc:picChg chg="add mod">
          <ac:chgData name="Ragnhild Halvorsrud" userId="917ea340-fd63-490f-a7db-68428d24cf32" providerId="ADAL" clId="{6FA999E9-229C-4E9A-8ABA-655365537A19}" dt="2026-09-14T12:45:37.332" v="11370" actId="1076"/>
          <ac:picMkLst>
            <pc:docMk/>
            <pc:sldMk cId="2753538405" sldId="4005"/>
            <ac:picMk id="7" creationId="{A5E5FC7B-056F-7285-055B-E6AB0EA009E5}"/>
          </ac:picMkLst>
        </pc:picChg>
      </pc:sldChg>
      <pc:sldChg chg="modSp mod">
        <pc:chgData name="Ragnhild Halvorsrud" userId="917ea340-fd63-490f-a7db-68428d24cf32" providerId="ADAL" clId="{6FA999E9-229C-4E9A-8ABA-655365537A19}" dt="2026-09-17T10:42:33.602" v="16541" actId="20577"/>
        <pc:sldMkLst>
          <pc:docMk/>
          <pc:sldMk cId="56047769" sldId="4006"/>
        </pc:sldMkLst>
        <pc:spChg chg="mod">
          <ac:chgData name="Ragnhild Halvorsrud" userId="917ea340-fd63-490f-a7db-68428d24cf32" providerId="ADAL" clId="{6FA999E9-229C-4E9A-8ABA-655365537A19}" dt="2026-09-17T10:41:19.646" v="16515" actId="1036"/>
          <ac:spMkLst>
            <pc:docMk/>
            <pc:sldMk cId="56047769" sldId="4006"/>
            <ac:spMk id="3" creationId="{21DE0874-127C-AF62-60FB-A200FD8A8704}"/>
          </ac:spMkLst>
        </pc:spChg>
        <pc:spChg chg="mod">
          <ac:chgData name="Ragnhild Halvorsrud" userId="917ea340-fd63-490f-a7db-68428d24cf32" providerId="ADAL" clId="{6FA999E9-229C-4E9A-8ABA-655365537A19}" dt="2026-09-17T10:42:33.602" v="16541" actId="20577"/>
          <ac:spMkLst>
            <pc:docMk/>
            <pc:sldMk cId="56047769" sldId="4006"/>
            <ac:spMk id="4" creationId="{458F6C56-FA5C-E39B-9F11-8401FB7A2CDA}"/>
          </ac:spMkLst>
        </pc:spChg>
        <pc:spChg chg="mod">
          <ac:chgData name="Ragnhild Halvorsrud" userId="917ea340-fd63-490f-a7db-68428d24cf32" providerId="ADAL" clId="{6FA999E9-229C-4E9A-8ABA-655365537A19}" dt="2026-09-17T10:42:01.663" v="16535" actId="1036"/>
          <ac:spMkLst>
            <pc:docMk/>
            <pc:sldMk cId="56047769" sldId="4006"/>
            <ac:spMk id="6" creationId="{9552F272-97B1-B398-4E50-48D9D5BEEDFD}"/>
          </ac:spMkLst>
        </pc:spChg>
        <pc:picChg chg="mod">
          <ac:chgData name="Ragnhild Halvorsrud" userId="917ea340-fd63-490f-a7db-68428d24cf32" providerId="ADAL" clId="{6FA999E9-229C-4E9A-8ABA-655365537A19}" dt="2026-09-17T10:40:34.971" v="16506" actId="1038"/>
          <ac:picMkLst>
            <pc:docMk/>
            <pc:sldMk cId="56047769" sldId="4006"/>
            <ac:picMk id="5" creationId="{2749936E-EDDF-C8D2-62EF-93F184227FD2}"/>
          </ac:picMkLst>
        </pc:picChg>
        <pc:picChg chg="mod">
          <ac:chgData name="Ragnhild Halvorsrud" userId="917ea340-fd63-490f-a7db-68428d24cf32" providerId="ADAL" clId="{6FA999E9-229C-4E9A-8ABA-655365537A19}" dt="2026-09-17T10:41:42.628" v="16530" actId="14100"/>
          <ac:picMkLst>
            <pc:docMk/>
            <pc:sldMk cId="56047769" sldId="4006"/>
            <ac:picMk id="8" creationId="{9EC9CA44-3685-0DEE-3874-D4780F6F6A82}"/>
          </ac:picMkLst>
        </pc:picChg>
      </pc:sldChg>
      <pc:sldChg chg="modSp new mod">
        <pc:chgData name="Ragnhild Halvorsrud" userId="917ea340-fd63-490f-a7db-68428d24cf32" providerId="ADAL" clId="{6FA999E9-229C-4E9A-8ABA-655365537A19}" dt="2026-09-15T18:49:23.504" v="15451" actId="20577"/>
        <pc:sldMkLst>
          <pc:docMk/>
          <pc:sldMk cId="913456335" sldId="4007"/>
        </pc:sldMkLst>
        <pc:spChg chg="mod">
          <ac:chgData name="Ragnhild Halvorsrud" userId="917ea340-fd63-490f-a7db-68428d24cf32" providerId="ADAL" clId="{6FA999E9-229C-4E9A-8ABA-655365537A19}" dt="2026-09-12T08:59:37.002" v="9949" actId="20577"/>
          <ac:spMkLst>
            <pc:docMk/>
            <pc:sldMk cId="913456335" sldId="4007"/>
            <ac:spMk id="2" creationId="{0FABDDF7-3EDE-AA27-9311-AA2F9E5DC441}"/>
          </ac:spMkLst>
        </pc:spChg>
        <pc:spChg chg="mod">
          <ac:chgData name="Ragnhild Halvorsrud" userId="917ea340-fd63-490f-a7db-68428d24cf32" providerId="ADAL" clId="{6FA999E9-229C-4E9A-8ABA-655365537A19}" dt="2026-09-15T18:49:23.504" v="15451" actId="20577"/>
          <ac:spMkLst>
            <pc:docMk/>
            <pc:sldMk cId="913456335" sldId="4007"/>
            <ac:spMk id="3" creationId="{FE943A54-12CB-2D7A-0D65-A87693B7B712}"/>
          </ac:spMkLst>
        </pc:spChg>
      </pc:sldChg>
      <pc:sldChg chg="addSp delSp modSp add mod">
        <pc:chgData name="Ragnhild Halvorsrud" userId="917ea340-fd63-490f-a7db-68428d24cf32" providerId="ADAL" clId="{6FA999E9-229C-4E9A-8ABA-655365537A19}" dt="2026-09-17T10:36:14.013" v="16464" actId="20577"/>
        <pc:sldMkLst>
          <pc:docMk/>
          <pc:sldMk cId="3813505030" sldId="4008"/>
        </pc:sldMkLst>
        <pc:spChg chg="mod">
          <ac:chgData name="Ragnhild Halvorsrud" userId="917ea340-fd63-490f-a7db-68428d24cf32" providerId="ADAL" clId="{6FA999E9-229C-4E9A-8ABA-655365537A19}" dt="2026-09-14T12:53:28.784" v="11505"/>
          <ac:spMkLst>
            <pc:docMk/>
            <pc:sldMk cId="3813505030" sldId="4008"/>
            <ac:spMk id="2" creationId="{67882201-A86F-45EA-29E6-41E1969063CA}"/>
          </ac:spMkLst>
        </pc:spChg>
        <pc:spChg chg="add mod">
          <ac:chgData name="Ragnhild Halvorsrud" userId="917ea340-fd63-490f-a7db-68428d24cf32" providerId="ADAL" clId="{6FA999E9-229C-4E9A-8ABA-655365537A19}" dt="2026-09-14T12:53:06.961" v="11494" actId="14100"/>
          <ac:spMkLst>
            <pc:docMk/>
            <pc:sldMk cId="3813505030" sldId="4008"/>
            <ac:spMk id="15" creationId="{697382E7-6F92-811D-9712-6DF975664637}"/>
          </ac:spMkLst>
        </pc:spChg>
        <pc:spChg chg="mod">
          <ac:chgData name="Ragnhild Halvorsrud" userId="917ea340-fd63-490f-a7db-68428d24cf32" providerId="ADAL" clId="{6FA999E9-229C-4E9A-8ABA-655365537A19}" dt="2026-09-14T12:42:44.787" v="11313"/>
          <ac:spMkLst>
            <pc:docMk/>
            <pc:sldMk cId="3813505030" sldId="4008"/>
            <ac:spMk id="49" creationId="{23058A41-6C25-B0C9-51CB-7475847A6138}"/>
          </ac:spMkLst>
        </pc:spChg>
        <pc:graphicFrameChg chg="add mod modGraphic">
          <ac:chgData name="Ragnhild Halvorsrud" userId="917ea340-fd63-490f-a7db-68428d24cf32" providerId="ADAL" clId="{6FA999E9-229C-4E9A-8ABA-655365537A19}" dt="2026-09-17T10:36:14.013" v="16464" actId="20577"/>
          <ac:graphicFrameMkLst>
            <pc:docMk/>
            <pc:sldMk cId="3813505030" sldId="4008"/>
            <ac:graphicFrameMk id="12" creationId="{E7E854E2-0AA6-F72B-9398-8B0A5A108DB3}"/>
          </ac:graphicFrameMkLst>
        </pc:graphicFrameChg>
        <pc:picChg chg="add">
          <ac:chgData name="Ragnhild Halvorsrud" userId="917ea340-fd63-490f-a7db-68428d24cf32" providerId="ADAL" clId="{6FA999E9-229C-4E9A-8ABA-655365537A19}" dt="2026-09-14T13:19:47.973" v="11778" actId="22"/>
          <ac:picMkLst>
            <pc:docMk/>
            <pc:sldMk cId="3813505030" sldId="4008"/>
            <ac:picMk id="52" creationId="{F8210F2D-0B58-4B1E-709D-E7C8D100B063}"/>
          </ac:picMkLst>
        </pc:picChg>
      </pc:sldChg>
      <pc:sldChg chg="addSp delSp modSp add mod">
        <pc:chgData name="Ragnhild Halvorsrud" userId="917ea340-fd63-490f-a7db-68428d24cf32" providerId="ADAL" clId="{6FA999E9-229C-4E9A-8ABA-655365537A19}" dt="2026-09-17T12:47:51.603" v="16593" actId="478"/>
        <pc:sldMkLst>
          <pc:docMk/>
          <pc:sldMk cId="57518643" sldId="4009"/>
        </pc:sldMkLst>
        <pc:spChg chg="mod">
          <ac:chgData name="Ragnhild Halvorsrud" userId="917ea340-fd63-490f-a7db-68428d24cf32" providerId="ADAL" clId="{6FA999E9-229C-4E9A-8ABA-655365537A19}" dt="2026-09-14T13:32:33.963" v="12024"/>
          <ac:spMkLst>
            <pc:docMk/>
            <pc:sldMk cId="57518643" sldId="4009"/>
            <ac:spMk id="2" creationId="{A2ADE38C-9960-8086-A091-410C100FE6D8}"/>
          </ac:spMkLst>
        </pc:spChg>
        <pc:spChg chg="add del">
          <ac:chgData name="Ragnhild Halvorsrud" userId="917ea340-fd63-490f-a7db-68428d24cf32" providerId="ADAL" clId="{6FA999E9-229C-4E9A-8ABA-655365537A19}" dt="2026-09-17T12:47:51.603" v="16593" actId="478"/>
          <ac:spMkLst>
            <pc:docMk/>
            <pc:sldMk cId="57518643" sldId="4009"/>
            <ac:spMk id="4" creationId="{96FF2A1D-B89E-3493-FA27-4634719F9D8B}"/>
          </ac:spMkLst>
        </pc:spChg>
        <pc:spChg chg="mod">
          <ac:chgData name="Ragnhild Halvorsrud" userId="917ea340-fd63-490f-a7db-68428d24cf32" providerId="ADAL" clId="{6FA999E9-229C-4E9A-8ABA-655365537A19}" dt="2026-09-14T13:33:57.310" v="12051" actId="208"/>
          <ac:spMkLst>
            <pc:docMk/>
            <pc:sldMk cId="57518643" sldId="4009"/>
            <ac:spMk id="8" creationId="{51B561FB-41EA-7FAC-3D3D-46C0EC1FE0C3}"/>
          </ac:spMkLst>
        </pc:spChg>
        <pc:spChg chg="mod ord">
          <ac:chgData name="Ragnhild Halvorsrud" userId="917ea340-fd63-490f-a7db-68428d24cf32" providerId="ADAL" clId="{6FA999E9-229C-4E9A-8ABA-655365537A19}" dt="2026-09-15T18:43:54.111" v="15334" actId="1035"/>
          <ac:spMkLst>
            <pc:docMk/>
            <pc:sldMk cId="57518643" sldId="4009"/>
            <ac:spMk id="12" creationId="{7117BB30-E6B7-779E-1F81-D24954469BE0}"/>
          </ac:spMkLst>
        </pc:spChg>
        <pc:spChg chg="add">
          <ac:chgData name="Ragnhild Halvorsrud" userId="917ea340-fd63-490f-a7db-68428d24cf32" providerId="ADAL" clId="{6FA999E9-229C-4E9A-8ABA-655365537A19}" dt="2026-09-14T13:33:19.311" v="12038" actId="22"/>
          <ac:spMkLst>
            <pc:docMk/>
            <pc:sldMk cId="57518643" sldId="4009"/>
            <ac:spMk id="14" creationId="{77805181-CA1A-87A9-AEDB-A1AB2A2553C8}"/>
          </ac:spMkLst>
        </pc:spChg>
        <pc:spChg chg="add mod">
          <ac:chgData name="Ragnhild Halvorsrud" userId="917ea340-fd63-490f-a7db-68428d24cf32" providerId="ADAL" clId="{6FA999E9-229C-4E9A-8ABA-655365537A19}" dt="2026-09-14T13:33:24.016" v="12049" actId="1036"/>
          <ac:spMkLst>
            <pc:docMk/>
            <pc:sldMk cId="57518643" sldId="4009"/>
            <ac:spMk id="26" creationId="{DBA51A47-CD52-7165-35A0-3DF0F8B00D4D}"/>
          </ac:spMkLst>
        </pc:spChg>
        <pc:spChg chg="mod">
          <ac:chgData name="Ragnhild Halvorsrud" userId="917ea340-fd63-490f-a7db-68428d24cf32" providerId="ADAL" clId="{6FA999E9-229C-4E9A-8ABA-655365537A19}" dt="2026-09-14T13:33:24.016" v="12049" actId="1036"/>
          <ac:spMkLst>
            <pc:docMk/>
            <pc:sldMk cId="57518643" sldId="4009"/>
            <ac:spMk id="49" creationId="{3A1D49CB-63B9-A7C2-486E-473C2F71F0B8}"/>
          </ac:spMkLst>
        </pc:spChg>
        <pc:spChg chg="add mod">
          <ac:chgData name="Ragnhild Halvorsrud" userId="917ea340-fd63-490f-a7db-68428d24cf32" providerId="ADAL" clId="{6FA999E9-229C-4E9A-8ABA-655365537A19}" dt="2026-09-14T13:33:24.016" v="12049" actId="1036"/>
          <ac:spMkLst>
            <pc:docMk/>
            <pc:sldMk cId="57518643" sldId="4009"/>
            <ac:spMk id="51" creationId="{7F3ADB25-9B89-6BCF-2C27-8BE268CEE95B}"/>
          </ac:spMkLst>
        </pc:spChg>
        <pc:spChg chg="add mod">
          <ac:chgData name="Ragnhild Halvorsrud" userId="917ea340-fd63-490f-a7db-68428d24cf32" providerId="ADAL" clId="{6FA999E9-229C-4E9A-8ABA-655365537A19}" dt="2026-09-14T13:33:24.016" v="12049" actId="1036"/>
          <ac:spMkLst>
            <pc:docMk/>
            <pc:sldMk cId="57518643" sldId="4009"/>
            <ac:spMk id="53" creationId="{167FADFA-BF30-1C8E-904B-B6A7264D12F4}"/>
          </ac:spMkLst>
        </pc:spChg>
        <pc:spChg chg="add">
          <ac:chgData name="Ragnhild Halvorsrud" userId="917ea340-fd63-490f-a7db-68428d24cf32" providerId="ADAL" clId="{6FA999E9-229C-4E9A-8ABA-655365537A19}" dt="2026-09-14T13:33:19.311" v="12038" actId="22"/>
          <ac:spMkLst>
            <pc:docMk/>
            <pc:sldMk cId="57518643" sldId="4009"/>
            <ac:spMk id="55" creationId="{D67A9C5D-C10E-FEA6-EE50-64C9F1DF9D25}"/>
          </ac:spMkLst>
        </pc:spChg>
        <pc:spChg chg="add mod">
          <ac:chgData name="Ragnhild Halvorsrud" userId="917ea340-fd63-490f-a7db-68428d24cf32" providerId="ADAL" clId="{6FA999E9-229C-4E9A-8ABA-655365537A19}" dt="2026-09-14T13:33:24.016" v="12049" actId="1036"/>
          <ac:spMkLst>
            <pc:docMk/>
            <pc:sldMk cId="57518643" sldId="4009"/>
            <ac:spMk id="57" creationId="{84520766-5121-7795-69BD-2958D0829052}"/>
          </ac:spMkLst>
        </pc:spChg>
        <pc:spChg chg="add mod">
          <ac:chgData name="Ragnhild Halvorsrud" userId="917ea340-fd63-490f-a7db-68428d24cf32" providerId="ADAL" clId="{6FA999E9-229C-4E9A-8ABA-655365537A19}" dt="2026-09-14T13:33:24.016" v="12049" actId="1036"/>
          <ac:spMkLst>
            <pc:docMk/>
            <pc:sldMk cId="57518643" sldId="4009"/>
            <ac:spMk id="59" creationId="{EE5530B8-755A-D54E-27B4-F0E2E74433DF}"/>
          </ac:spMkLst>
        </pc:spChg>
        <pc:spChg chg="mod">
          <ac:chgData name="Ragnhild Halvorsrud" userId="917ea340-fd63-490f-a7db-68428d24cf32" providerId="ADAL" clId="{6FA999E9-229C-4E9A-8ABA-655365537A19}" dt="2026-09-14T13:33:24.016" v="12049" actId="1036"/>
          <ac:spMkLst>
            <pc:docMk/>
            <pc:sldMk cId="57518643" sldId="4009"/>
            <ac:spMk id="73" creationId="{C2E39BF9-0EF3-F057-DA01-3ED1B1C0F28E}"/>
          </ac:spMkLst>
        </pc:spChg>
        <pc:spChg chg="mod">
          <ac:chgData name="Ragnhild Halvorsrud" userId="917ea340-fd63-490f-a7db-68428d24cf32" providerId="ADAL" clId="{6FA999E9-229C-4E9A-8ABA-655365537A19}" dt="2026-09-14T13:33:24.016" v="12049" actId="1036"/>
          <ac:spMkLst>
            <pc:docMk/>
            <pc:sldMk cId="57518643" sldId="4009"/>
            <ac:spMk id="75" creationId="{FCCFF516-5FD1-9815-A5F3-2586014D4378}"/>
          </ac:spMkLst>
        </pc:spChg>
        <pc:spChg chg="add">
          <ac:chgData name="Ragnhild Halvorsrud" userId="917ea340-fd63-490f-a7db-68428d24cf32" providerId="ADAL" clId="{6FA999E9-229C-4E9A-8ABA-655365537A19}" dt="2026-09-14T13:33:19.311" v="12038" actId="22"/>
          <ac:spMkLst>
            <pc:docMk/>
            <pc:sldMk cId="57518643" sldId="4009"/>
            <ac:spMk id="77" creationId="{24136EC1-E60E-9583-36B7-D0523B11294A}"/>
          </ac:spMkLst>
        </pc:spChg>
        <pc:spChg chg="add mod">
          <ac:chgData name="Ragnhild Halvorsrud" userId="917ea340-fd63-490f-a7db-68428d24cf32" providerId="ADAL" clId="{6FA999E9-229C-4E9A-8ABA-655365537A19}" dt="2026-09-14T13:33:24.016" v="12049" actId="1036"/>
          <ac:spMkLst>
            <pc:docMk/>
            <pc:sldMk cId="57518643" sldId="4009"/>
            <ac:spMk id="79" creationId="{740DFF71-D336-FE3B-ADD4-35CD6799F5AF}"/>
          </ac:spMkLst>
        </pc:spChg>
        <pc:spChg chg="add">
          <ac:chgData name="Ragnhild Halvorsrud" userId="917ea340-fd63-490f-a7db-68428d24cf32" providerId="ADAL" clId="{6FA999E9-229C-4E9A-8ABA-655365537A19}" dt="2026-09-14T13:33:19.311" v="12038" actId="22"/>
          <ac:spMkLst>
            <pc:docMk/>
            <pc:sldMk cId="57518643" sldId="4009"/>
            <ac:spMk id="81" creationId="{6A21B6E9-A701-E831-1791-A7FA4FBE601D}"/>
          </ac:spMkLst>
        </pc:spChg>
        <pc:spChg chg="mod">
          <ac:chgData name="Ragnhild Halvorsrud" userId="917ea340-fd63-490f-a7db-68428d24cf32" providerId="ADAL" clId="{6FA999E9-229C-4E9A-8ABA-655365537A19}" dt="2026-09-14T13:33:24.016" v="12049" actId="1036"/>
          <ac:spMkLst>
            <pc:docMk/>
            <pc:sldMk cId="57518643" sldId="4009"/>
            <ac:spMk id="83" creationId="{D6EFCDF6-C57C-0A30-7884-7B15C341D5E7}"/>
          </ac:spMkLst>
        </pc:spChg>
      </pc:sldChg>
      <pc:sldChg chg="addSp delSp modSp add mod ord">
        <pc:chgData name="Ragnhild Halvorsrud" userId="917ea340-fd63-490f-a7db-68428d24cf32" providerId="ADAL" clId="{6FA999E9-229C-4E9A-8ABA-655365537A19}" dt="2026-09-16T08:47:21.697" v="16025" actId="20577"/>
        <pc:sldMkLst>
          <pc:docMk/>
          <pc:sldMk cId="254408102" sldId="4010"/>
        </pc:sldMkLst>
        <pc:spChg chg="add mod">
          <ac:chgData name="Ragnhild Halvorsrud" userId="917ea340-fd63-490f-a7db-68428d24cf32" providerId="ADAL" clId="{6FA999E9-229C-4E9A-8ABA-655365537A19}" dt="2026-09-16T08:47:21.697" v="16025" actId="20577"/>
          <ac:spMkLst>
            <pc:docMk/>
            <pc:sldMk cId="254408102" sldId="4010"/>
            <ac:spMk id="2" creationId="{19A4F6DB-FB5F-473A-1674-2331BBBD5391}"/>
          </ac:spMkLst>
        </pc:spChg>
        <pc:spChg chg="mod">
          <ac:chgData name="Ragnhild Halvorsrud" userId="917ea340-fd63-490f-a7db-68428d24cf32" providerId="ADAL" clId="{6FA999E9-229C-4E9A-8ABA-655365537A19}" dt="2026-09-15T12:34:07.884" v="13476" actId="20577"/>
          <ac:spMkLst>
            <pc:docMk/>
            <pc:sldMk cId="254408102" sldId="4010"/>
            <ac:spMk id="3" creationId="{C142858A-A7FF-2A9E-608B-64F95027A763}"/>
          </ac:spMkLst>
        </pc:spChg>
        <pc:spChg chg="mod">
          <ac:chgData name="Ragnhild Halvorsrud" userId="917ea340-fd63-490f-a7db-68428d24cf32" providerId="ADAL" clId="{6FA999E9-229C-4E9A-8ABA-655365537A19}" dt="2026-09-15T18:48:11.502" v="15425" actId="21"/>
          <ac:spMkLst>
            <pc:docMk/>
            <pc:sldMk cId="254408102" sldId="4010"/>
            <ac:spMk id="4" creationId="{873004CC-9C3F-A4DB-C3EF-67660DCDFF7E}"/>
          </ac:spMkLst>
        </pc:spChg>
      </pc:sldChg>
      <pc:sldChg chg="addSp modSp new del mod">
        <pc:chgData name="Ragnhild Halvorsrud" userId="917ea340-fd63-490f-a7db-68428d24cf32" providerId="ADAL" clId="{6FA999E9-229C-4E9A-8ABA-655365537A19}" dt="2026-09-16T20:40:57.075" v="16365" actId="47"/>
        <pc:sldMkLst>
          <pc:docMk/>
          <pc:sldMk cId="4047672484" sldId="4011"/>
        </pc:sldMkLst>
      </pc:sldChg>
      <pc:sldChg chg="addSp delSp modSp add mod chgLayout">
        <pc:chgData name="Ragnhild Halvorsrud" userId="917ea340-fd63-490f-a7db-68428d24cf32" providerId="ADAL" clId="{6FA999E9-229C-4E9A-8ABA-655365537A19}" dt="2026-09-17T10:45:01.529" v="16548" actId="14100"/>
        <pc:sldMkLst>
          <pc:docMk/>
          <pc:sldMk cId="105562357" sldId="4012"/>
        </pc:sldMkLst>
        <pc:spChg chg="mod ord">
          <ac:chgData name="Ragnhild Halvorsrud" userId="917ea340-fd63-490f-a7db-68428d24cf32" providerId="ADAL" clId="{6FA999E9-229C-4E9A-8ABA-655365537A19}" dt="2026-09-15T18:16:20.129" v="15011" actId="14100"/>
          <ac:spMkLst>
            <pc:docMk/>
            <pc:sldMk cId="105562357" sldId="4012"/>
            <ac:spMk id="2" creationId="{ACC0A641-0EE3-B5BB-9AF1-D524C1283279}"/>
          </ac:spMkLst>
        </pc:spChg>
        <pc:spChg chg="add mod">
          <ac:chgData name="Ragnhild Halvorsrud" userId="917ea340-fd63-490f-a7db-68428d24cf32" providerId="ADAL" clId="{6FA999E9-229C-4E9A-8ABA-655365537A19}" dt="2026-09-17T10:45:01.529" v="16548" actId="14100"/>
          <ac:spMkLst>
            <pc:docMk/>
            <pc:sldMk cId="105562357" sldId="4012"/>
            <ac:spMk id="4" creationId="{FC013237-D65E-670C-8C1F-37625EECD3E9}"/>
          </ac:spMkLst>
        </pc:spChg>
        <pc:spChg chg="mod ord">
          <ac:chgData name="Ragnhild Halvorsrud" userId="917ea340-fd63-490f-a7db-68428d24cf32" providerId="ADAL" clId="{6FA999E9-229C-4E9A-8ABA-655365537A19}" dt="2026-09-15T18:52:25.204" v="15470" actId="20577"/>
          <ac:spMkLst>
            <pc:docMk/>
            <pc:sldMk cId="105562357" sldId="4012"/>
            <ac:spMk id="5" creationId="{006ACF98-8959-F5B9-7B35-1A79A4CA4ABD}"/>
          </ac:spMkLst>
        </pc:spChg>
        <pc:spChg chg="add mod">
          <ac:chgData name="Ragnhild Halvorsrud" userId="917ea340-fd63-490f-a7db-68428d24cf32" providerId="ADAL" clId="{6FA999E9-229C-4E9A-8ABA-655365537A19}" dt="2026-09-15T18:01:34.216" v="14517" actId="6549"/>
          <ac:spMkLst>
            <pc:docMk/>
            <pc:sldMk cId="105562357" sldId="4012"/>
            <ac:spMk id="9" creationId="{C0EB3C39-85C3-C969-FF2D-E8814A656A88}"/>
          </ac:spMkLst>
        </pc:spChg>
        <pc:spChg chg="mod">
          <ac:chgData name="Ragnhild Halvorsrud" userId="917ea340-fd63-490f-a7db-68428d24cf32" providerId="ADAL" clId="{6FA999E9-229C-4E9A-8ABA-655365537A19}" dt="2026-09-15T12:35:24.997" v="13505"/>
          <ac:spMkLst>
            <pc:docMk/>
            <pc:sldMk cId="105562357" sldId="4012"/>
            <ac:spMk id="16" creationId="{E10A35D6-43B5-31C1-C959-EA71D67F62CE}"/>
          </ac:spMkLst>
        </pc:spChg>
        <pc:spChg chg="mod">
          <ac:chgData name="Ragnhild Halvorsrud" userId="917ea340-fd63-490f-a7db-68428d24cf32" providerId="ADAL" clId="{6FA999E9-229C-4E9A-8ABA-655365537A19}" dt="2026-09-15T12:35:24.997" v="13505"/>
          <ac:spMkLst>
            <pc:docMk/>
            <pc:sldMk cId="105562357" sldId="4012"/>
            <ac:spMk id="17" creationId="{1394611B-081C-A1D0-407E-953A81A18CA2}"/>
          </ac:spMkLst>
        </pc:spChg>
        <pc:spChg chg="mod">
          <ac:chgData name="Ragnhild Halvorsrud" userId="917ea340-fd63-490f-a7db-68428d24cf32" providerId="ADAL" clId="{6FA999E9-229C-4E9A-8ABA-655365537A19}" dt="2026-09-15T12:35:24.997" v="13505"/>
          <ac:spMkLst>
            <pc:docMk/>
            <pc:sldMk cId="105562357" sldId="4012"/>
            <ac:spMk id="18" creationId="{CDBD7261-79C5-E4D6-EEBF-B13AA8F2E643}"/>
          </ac:spMkLst>
        </pc:spChg>
        <pc:spChg chg="mod">
          <ac:chgData name="Ragnhild Halvorsrud" userId="917ea340-fd63-490f-a7db-68428d24cf32" providerId="ADAL" clId="{6FA999E9-229C-4E9A-8ABA-655365537A19}" dt="2026-09-15T12:35:24.997" v="13505"/>
          <ac:spMkLst>
            <pc:docMk/>
            <pc:sldMk cId="105562357" sldId="4012"/>
            <ac:spMk id="19" creationId="{641AE55D-4437-FA35-1FF7-BD307ABBB021}"/>
          </ac:spMkLst>
        </pc:spChg>
        <pc:spChg chg="mod">
          <ac:chgData name="Ragnhild Halvorsrud" userId="917ea340-fd63-490f-a7db-68428d24cf32" providerId="ADAL" clId="{6FA999E9-229C-4E9A-8ABA-655365537A19}" dt="2026-09-15T12:35:24.997" v="13505"/>
          <ac:spMkLst>
            <pc:docMk/>
            <pc:sldMk cId="105562357" sldId="4012"/>
            <ac:spMk id="20" creationId="{03EA708F-2909-F4C4-225F-7A732DFC62CB}"/>
          </ac:spMkLst>
        </pc:spChg>
        <pc:spChg chg="mod">
          <ac:chgData name="Ragnhild Halvorsrud" userId="917ea340-fd63-490f-a7db-68428d24cf32" providerId="ADAL" clId="{6FA999E9-229C-4E9A-8ABA-655365537A19}" dt="2026-09-15T12:35:24.997" v="13505"/>
          <ac:spMkLst>
            <pc:docMk/>
            <pc:sldMk cId="105562357" sldId="4012"/>
            <ac:spMk id="21" creationId="{CE5BBD20-D32C-6A8A-8A36-AD0167207719}"/>
          </ac:spMkLst>
        </pc:spChg>
        <pc:spChg chg="add mod ord">
          <ac:chgData name="Ragnhild Halvorsrud" userId="917ea340-fd63-490f-a7db-68428d24cf32" providerId="ADAL" clId="{6FA999E9-229C-4E9A-8ABA-655365537A19}" dt="2026-09-15T18:11:25.055" v="14950" actId="6264"/>
          <ac:spMkLst>
            <pc:docMk/>
            <pc:sldMk cId="105562357" sldId="4012"/>
            <ac:spMk id="22" creationId="{5DC2E948-1DB7-F41D-C915-FF38614D04FD}"/>
          </ac:spMkLst>
        </pc:spChg>
        <pc:spChg chg="add mod">
          <ac:chgData name="Ragnhild Halvorsrud" userId="917ea340-fd63-490f-a7db-68428d24cf32" providerId="ADAL" clId="{6FA999E9-229C-4E9A-8ABA-655365537A19}" dt="2026-09-15T17:54:41.958" v="14437" actId="1035"/>
          <ac:spMkLst>
            <pc:docMk/>
            <pc:sldMk cId="105562357" sldId="4012"/>
            <ac:spMk id="65" creationId="{56817516-F4B6-B435-245F-0A08BE99B37D}"/>
          </ac:spMkLst>
        </pc:spChg>
        <pc:spChg chg="add mod">
          <ac:chgData name="Ragnhild Halvorsrud" userId="917ea340-fd63-490f-a7db-68428d24cf32" providerId="ADAL" clId="{6FA999E9-229C-4E9A-8ABA-655365537A19}" dt="2026-09-15T18:22:05.484" v="15067" actId="14100"/>
          <ac:spMkLst>
            <pc:docMk/>
            <pc:sldMk cId="105562357" sldId="4012"/>
            <ac:spMk id="67" creationId="{B3EE6768-D2E6-560A-894C-887014B283B9}"/>
          </ac:spMkLst>
        </pc:spChg>
        <pc:spChg chg="add mod">
          <ac:chgData name="Ragnhild Halvorsrud" userId="917ea340-fd63-490f-a7db-68428d24cf32" providerId="ADAL" clId="{6FA999E9-229C-4E9A-8ABA-655365537A19}" dt="2026-09-15T18:14:10.126" v="14992" actId="403"/>
          <ac:spMkLst>
            <pc:docMk/>
            <pc:sldMk cId="105562357" sldId="4012"/>
            <ac:spMk id="69" creationId="{8F668990-F46F-BC46-5B04-DBF5FE51C044}"/>
          </ac:spMkLst>
        </pc:spChg>
        <pc:spChg chg="add mod">
          <ac:chgData name="Ragnhild Halvorsrud" userId="917ea340-fd63-490f-a7db-68428d24cf32" providerId="ADAL" clId="{6FA999E9-229C-4E9A-8ABA-655365537A19}" dt="2026-09-15T18:20:41.933" v="15054" actId="20577"/>
          <ac:spMkLst>
            <pc:docMk/>
            <pc:sldMk cId="105562357" sldId="4012"/>
            <ac:spMk id="73" creationId="{2A32C36A-CA8B-E420-5EC4-8C080007A709}"/>
          </ac:spMkLst>
        </pc:spChg>
        <pc:spChg chg="add mod">
          <ac:chgData name="Ragnhild Halvorsrud" userId="917ea340-fd63-490f-a7db-68428d24cf32" providerId="ADAL" clId="{6FA999E9-229C-4E9A-8ABA-655365537A19}" dt="2026-09-15T18:19:06.168" v="15037" actId="1076"/>
          <ac:spMkLst>
            <pc:docMk/>
            <pc:sldMk cId="105562357" sldId="4012"/>
            <ac:spMk id="105" creationId="{F28517AA-997E-A9E3-5B00-38DEC7263727}"/>
          </ac:spMkLst>
        </pc:spChg>
        <pc:spChg chg="add mod">
          <ac:chgData name="Ragnhild Halvorsrud" userId="917ea340-fd63-490f-a7db-68428d24cf32" providerId="ADAL" clId="{6FA999E9-229C-4E9A-8ABA-655365537A19}" dt="2026-09-15T18:19:06.168" v="15037" actId="1076"/>
          <ac:spMkLst>
            <pc:docMk/>
            <pc:sldMk cId="105562357" sldId="4012"/>
            <ac:spMk id="107" creationId="{6A856E45-B624-01C6-C60A-664027BB6C57}"/>
          </ac:spMkLst>
        </pc:spChg>
        <pc:spChg chg="add mod">
          <ac:chgData name="Ragnhild Halvorsrud" userId="917ea340-fd63-490f-a7db-68428d24cf32" providerId="ADAL" clId="{6FA999E9-229C-4E9A-8ABA-655365537A19}" dt="2026-09-15T18:19:06.168" v="15037" actId="1076"/>
          <ac:spMkLst>
            <pc:docMk/>
            <pc:sldMk cId="105562357" sldId="4012"/>
            <ac:spMk id="109" creationId="{E6760447-9BFE-A51B-840C-E4B9C84851E2}"/>
          </ac:spMkLst>
        </pc:spChg>
        <pc:spChg chg="add mod">
          <ac:chgData name="Ragnhild Halvorsrud" userId="917ea340-fd63-490f-a7db-68428d24cf32" providerId="ADAL" clId="{6FA999E9-229C-4E9A-8ABA-655365537A19}" dt="2026-09-15T18:18:30.578" v="15033" actId="1076"/>
          <ac:spMkLst>
            <pc:docMk/>
            <pc:sldMk cId="105562357" sldId="4012"/>
            <ac:spMk id="121" creationId="{C0935B71-1AD3-458F-CB73-82A855945FF7}"/>
          </ac:spMkLst>
        </pc:spChg>
        <pc:spChg chg="add mod">
          <ac:chgData name="Ragnhild Halvorsrud" userId="917ea340-fd63-490f-a7db-68428d24cf32" providerId="ADAL" clId="{6FA999E9-229C-4E9A-8ABA-655365537A19}" dt="2026-09-15T18:18:30.578" v="15033" actId="1076"/>
          <ac:spMkLst>
            <pc:docMk/>
            <pc:sldMk cId="105562357" sldId="4012"/>
            <ac:spMk id="122" creationId="{6AEB1865-599B-6DE2-94B1-EE3688A1C63F}"/>
          </ac:spMkLst>
        </pc:spChg>
        <pc:spChg chg="add mod">
          <ac:chgData name="Ragnhild Halvorsrud" userId="917ea340-fd63-490f-a7db-68428d24cf32" providerId="ADAL" clId="{6FA999E9-229C-4E9A-8ABA-655365537A19}" dt="2026-09-15T18:18:30.578" v="15033" actId="1076"/>
          <ac:spMkLst>
            <pc:docMk/>
            <pc:sldMk cId="105562357" sldId="4012"/>
            <ac:spMk id="123" creationId="{F6F90A9A-859E-E649-4021-CD6AD33E8EE2}"/>
          </ac:spMkLst>
        </pc:spChg>
        <pc:spChg chg="add mod">
          <ac:chgData name="Ragnhild Halvorsrud" userId="917ea340-fd63-490f-a7db-68428d24cf32" providerId="ADAL" clId="{6FA999E9-229C-4E9A-8ABA-655365537A19}" dt="2026-09-15T18:18:30.578" v="15033" actId="1076"/>
          <ac:spMkLst>
            <pc:docMk/>
            <pc:sldMk cId="105562357" sldId="4012"/>
            <ac:spMk id="124" creationId="{3A1D0A2C-7A3E-EA61-2C8E-F46C3EFF1AB0}"/>
          </ac:spMkLst>
        </pc:spChg>
        <pc:spChg chg="add mod">
          <ac:chgData name="Ragnhild Halvorsrud" userId="917ea340-fd63-490f-a7db-68428d24cf32" providerId="ADAL" clId="{6FA999E9-229C-4E9A-8ABA-655365537A19}" dt="2026-09-15T18:18:30.578" v="15033" actId="1076"/>
          <ac:spMkLst>
            <pc:docMk/>
            <pc:sldMk cId="105562357" sldId="4012"/>
            <ac:spMk id="125" creationId="{98DB03AC-86D5-3192-5DC5-EFEC288ABF93}"/>
          </ac:spMkLst>
        </pc:spChg>
        <pc:spChg chg="add mod">
          <ac:chgData name="Ragnhild Halvorsrud" userId="917ea340-fd63-490f-a7db-68428d24cf32" providerId="ADAL" clId="{6FA999E9-229C-4E9A-8ABA-655365537A19}" dt="2026-09-15T18:18:30.578" v="15033" actId="1076"/>
          <ac:spMkLst>
            <pc:docMk/>
            <pc:sldMk cId="105562357" sldId="4012"/>
            <ac:spMk id="126" creationId="{C0B0E222-8B5D-014B-3726-BAF145A832AE}"/>
          </ac:spMkLst>
        </pc:spChg>
        <pc:spChg chg="add mod">
          <ac:chgData name="Ragnhild Halvorsrud" userId="917ea340-fd63-490f-a7db-68428d24cf32" providerId="ADAL" clId="{6FA999E9-229C-4E9A-8ABA-655365537A19}" dt="2026-09-15T18:18:30.578" v="15033" actId="1076"/>
          <ac:spMkLst>
            <pc:docMk/>
            <pc:sldMk cId="105562357" sldId="4012"/>
            <ac:spMk id="127" creationId="{9B083DDF-F11E-A6BF-B06F-BB37E0F5A447}"/>
          </ac:spMkLst>
        </pc:spChg>
        <pc:spChg chg="add mod">
          <ac:chgData name="Ragnhild Halvorsrud" userId="917ea340-fd63-490f-a7db-68428d24cf32" providerId="ADAL" clId="{6FA999E9-229C-4E9A-8ABA-655365537A19}" dt="2026-09-15T18:22:13.324" v="15069" actId="6549"/>
          <ac:spMkLst>
            <pc:docMk/>
            <pc:sldMk cId="105562357" sldId="4012"/>
            <ac:spMk id="1032" creationId="{1983EAD1-AB1E-A11C-C9F8-CBE0C1BCF529}"/>
          </ac:spMkLst>
        </pc:spChg>
        <pc:spChg chg="add mod">
          <ac:chgData name="Ragnhild Halvorsrud" userId="917ea340-fd63-490f-a7db-68428d24cf32" providerId="ADAL" clId="{6FA999E9-229C-4E9A-8ABA-655365537A19}" dt="2026-09-15T18:20:55.914" v="15056" actId="1076"/>
          <ac:spMkLst>
            <pc:docMk/>
            <pc:sldMk cId="105562357" sldId="4012"/>
            <ac:spMk id="1034" creationId="{B22A1478-C8C6-DAB7-C0E4-B5CD41E98D9A}"/>
          </ac:spMkLst>
        </pc:spChg>
        <pc:spChg chg="add mod">
          <ac:chgData name="Ragnhild Halvorsrud" userId="917ea340-fd63-490f-a7db-68428d24cf32" providerId="ADAL" clId="{6FA999E9-229C-4E9A-8ABA-655365537A19}" dt="2026-09-15T18:20:56.193" v="15057"/>
          <ac:spMkLst>
            <pc:docMk/>
            <pc:sldMk cId="105562357" sldId="4012"/>
            <ac:spMk id="1036" creationId="{D2EA63A2-C672-17D7-A0BA-E8A05B6EDF88}"/>
          </ac:spMkLst>
        </pc:spChg>
        <pc:spChg chg="add mod">
          <ac:chgData name="Ragnhild Halvorsrud" userId="917ea340-fd63-490f-a7db-68428d24cf32" providerId="ADAL" clId="{6FA999E9-229C-4E9A-8ABA-655365537A19}" dt="2026-09-15T18:20:57.327" v="15058"/>
          <ac:spMkLst>
            <pc:docMk/>
            <pc:sldMk cId="105562357" sldId="4012"/>
            <ac:spMk id="1038" creationId="{F228B4DC-3E6E-9069-0F58-18B8823E0756}"/>
          </ac:spMkLst>
        </pc:spChg>
        <pc:grpChg chg="add mod">
          <ac:chgData name="Ragnhild Halvorsrud" userId="917ea340-fd63-490f-a7db-68428d24cf32" providerId="ADAL" clId="{6FA999E9-229C-4E9A-8ABA-655365537A19}" dt="2026-09-15T12:35:24.997" v="13505"/>
          <ac:grpSpMkLst>
            <pc:docMk/>
            <pc:sldMk cId="105562357" sldId="4012"/>
            <ac:grpSpMk id="11" creationId="{A8EBD736-4C62-68D9-09C9-8037E4966E24}"/>
          </ac:grpSpMkLst>
        </pc:grpChg>
        <pc:picChg chg="add mod">
          <ac:chgData name="Ragnhild Halvorsrud" userId="917ea340-fd63-490f-a7db-68428d24cf32" providerId="ADAL" clId="{6FA999E9-229C-4E9A-8ABA-655365537A19}" dt="2026-09-15T18:14:13.311" v="14993" actId="1076"/>
          <ac:picMkLst>
            <pc:docMk/>
            <pc:sldMk cId="105562357" sldId="4012"/>
            <ac:picMk id="71" creationId="{7AD502EC-D5F0-3B37-8E3A-BFB643160BB4}"/>
          </ac:picMkLst>
        </pc:picChg>
        <pc:picChg chg="mod">
          <ac:chgData name="Ragnhild Halvorsrud" userId="917ea340-fd63-490f-a7db-68428d24cf32" providerId="ADAL" clId="{6FA999E9-229C-4E9A-8ABA-655365537A19}" dt="2026-09-15T18:20:29.987" v="15053" actId="1076"/>
          <ac:picMkLst>
            <pc:docMk/>
            <pc:sldMk cId="105562357" sldId="4012"/>
            <ac:picMk id="95" creationId="{605FE951-AD2B-D007-680B-4A741610D0A6}"/>
          </ac:picMkLst>
        </pc:picChg>
        <pc:picChg chg="add mod">
          <ac:chgData name="Ragnhild Halvorsrud" userId="917ea340-fd63-490f-a7db-68428d24cf32" providerId="ADAL" clId="{6FA999E9-229C-4E9A-8ABA-655365537A19}" dt="2026-09-15T18:19:06.168" v="15037" actId="1076"/>
          <ac:picMkLst>
            <pc:docMk/>
            <pc:sldMk cId="105562357" sldId="4012"/>
            <ac:picMk id="111" creationId="{2F64C78A-EFB8-72DB-89B9-3B614903977E}"/>
          </ac:picMkLst>
        </pc:picChg>
        <pc:picChg chg="add mod">
          <ac:chgData name="Ragnhild Halvorsrud" userId="917ea340-fd63-490f-a7db-68428d24cf32" providerId="ADAL" clId="{6FA999E9-229C-4E9A-8ABA-655365537A19}" dt="2026-09-15T18:19:06.168" v="15037" actId="1076"/>
          <ac:picMkLst>
            <pc:docMk/>
            <pc:sldMk cId="105562357" sldId="4012"/>
            <ac:picMk id="113" creationId="{1C503F90-5361-5ABF-7A97-8C95A5EE01DA}"/>
          </ac:picMkLst>
        </pc:picChg>
        <pc:picChg chg="add mod">
          <ac:chgData name="Ragnhild Halvorsrud" userId="917ea340-fd63-490f-a7db-68428d24cf32" providerId="ADAL" clId="{6FA999E9-229C-4E9A-8ABA-655365537A19}" dt="2026-09-15T18:19:06.168" v="15037" actId="1076"/>
          <ac:picMkLst>
            <pc:docMk/>
            <pc:sldMk cId="105562357" sldId="4012"/>
            <ac:picMk id="115" creationId="{090987A2-AE58-02A8-FCBD-10773F5522EE}"/>
          </ac:picMkLst>
        </pc:picChg>
        <pc:picChg chg="add mod">
          <ac:chgData name="Ragnhild Halvorsrud" userId="917ea340-fd63-490f-a7db-68428d24cf32" providerId="ADAL" clId="{6FA999E9-229C-4E9A-8ABA-655365537A19}" dt="2026-09-15T18:18:30.578" v="15033" actId="1076"/>
          <ac:picMkLst>
            <pc:docMk/>
            <pc:sldMk cId="105562357" sldId="4012"/>
            <ac:picMk id="1029" creationId="{960DB10E-BC97-CEB7-7A6B-F90A9E725997}"/>
          </ac:picMkLst>
        </pc:picChg>
        <pc:picChg chg="add mod">
          <ac:chgData name="Ragnhild Halvorsrud" userId="917ea340-fd63-490f-a7db-68428d24cf32" providerId="ADAL" clId="{6FA999E9-229C-4E9A-8ABA-655365537A19}" dt="2026-09-15T18:20:57.327" v="15058"/>
          <ac:picMkLst>
            <pc:docMk/>
            <pc:sldMk cId="105562357" sldId="4012"/>
            <ac:picMk id="1039" creationId="{4DC1C593-F812-CE27-FA52-9A463CC824DB}"/>
          </ac:picMkLst>
        </pc:picChg>
        <pc:picChg chg="add mod">
          <ac:chgData name="Ragnhild Halvorsrud" userId="917ea340-fd63-490f-a7db-68428d24cf32" providerId="ADAL" clId="{6FA999E9-229C-4E9A-8ABA-655365537A19}" dt="2026-09-15T18:21:35.699" v="15063" actId="14100"/>
          <ac:picMkLst>
            <pc:docMk/>
            <pc:sldMk cId="105562357" sldId="4012"/>
            <ac:picMk id="1040" creationId="{A084CBF9-9D4B-8C8C-A7BB-75D123087353}"/>
          </ac:picMkLst>
        </pc:picChg>
        <pc:picChg chg="add mod">
          <ac:chgData name="Ragnhild Halvorsrud" userId="917ea340-fd63-490f-a7db-68428d24cf32" providerId="ADAL" clId="{6FA999E9-229C-4E9A-8ABA-655365537A19}" dt="2026-09-15T18:21:55.024" v="15066" actId="14100"/>
          <ac:picMkLst>
            <pc:docMk/>
            <pc:sldMk cId="105562357" sldId="4012"/>
            <ac:picMk id="1041" creationId="{4320491E-6EA3-769D-8CB5-293996823F31}"/>
          </ac:picMkLst>
        </pc:picChg>
        <pc:cxnChg chg="mod">
          <ac:chgData name="Ragnhild Halvorsrud" userId="917ea340-fd63-490f-a7db-68428d24cf32" providerId="ADAL" clId="{6FA999E9-229C-4E9A-8ABA-655365537A19}" dt="2026-09-15T18:18:30.578" v="15033" actId="1076"/>
          <ac:cxnSpMkLst>
            <pc:docMk/>
            <pc:sldMk cId="105562357" sldId="4012"/>
            <ac:cxnSpMk id="120" creationId="{C8723F6F-5E04-72FA-1466-0007D7F91EA2}"/>
          </ac:cxnSpMkLst>
        </pc:cxnChg>
        <pc:cxnChg chg="add mod">
          <ac:chgData name="Ragnhild Halvorsrud" userId="917ea340-fd63-490f-a7db-68428d24cf32" providerId="ADAL" clId="{6FA999E9-229C-4E9A-8ABA-655365537A19}" dt="2026-09-15T18:18:39.550" v="15035" actId="1076"/>
          <ac:cxnSpMkLst>
            <pc:docMk/>
            <pc:sldMk cId="105562357" sldId="4012"/>
            <ac:cxnSpMk id="1031" creationId="{819A56E4-E055-3492-1B2B-AF499C38D37A}"/>
          </ac:cxnSpMkLst>
        </pc:cxnChg>
        <pc:cxnChg chg="add mod">
          <ac:chgData name="Ragnhild Halvorsrud" userId="917ea340-fd63-490f-a7db-68428d24cf32" providerId="ADAL" clId="{6FA999E9-229C-4E9A-8ABA-655365537A19}" dt="2026-09-15T18:18:35.209" v="15034" actId="1076"/>
          <ac:cxnSpMkLst>
            <pc:docMk/>
            <pc:sldMk cId="105562357" sldId="4012"/>
            <ac:cxnSpMk id="1033" creationId="{0D4751D9-A787-8523-A9B9-A6298F1ABC3D}"/>
          </ac:cxnSpMkLst>
        </pc:cxnChg>
      </pc:sldChg>
      <pc:sldChg chg="addSp delSp modSp add del mod replId">
        <pc:chgData name="Ragnhild Halvorsrud" userId="917ea340-fd63-490f-a7db-68428d24cf32" providerId="ADAL" clId="{6FA999E9-229C-4E9A-8ABA-655365537A19}" dt="2026-09-16T20:41:53.690" v="16367" actId="47"/>
        <pc:sldMkLst>
          <pc:docMk/>
          <pc:sldMk cId="1729911921" sldId="4013"/>
        </pc:sldMkLst>
      </pc:sldChg>
      <pc:sldChg chg="addSp delSp modSp add del mod">
        <pc:chgData name="Ragnhild Halvorsrud" userId="917ea340-fd63-490f-a7db-68428d24cf32" providerId="ADAL" clId="{6FA999E9-229C-4E9A-8ABA-655365537A19}" dt="2026-09-16T20:42:49.230" v="16395" actId="47"/>
        <pc:sldMkLst>
          <pc:docMk/>
          <pc:sldMk cId="3242427710" sldId="4014"/>
        </pc:sldMkLst>
      </pc:sldChg>
      <pc:sldChg chg="modSp add mod">
        <pc:chgData name="Ragnhild Halvorsrud" userId="917ea340-fd63-490f-a7db-68428d24cf32" providerId="ADAL" clId="{6FA999E9-229C-4E9A-8ABA-655365537A19}" dt="2026-09-17T10:45:09.761" v="16549" actId="14100"/>
        <pc:sldMkLst>
          <pc:docMk/>
          <pc:sldMk cId="2830080275" sldId="4015"/>
        </pc:sldMkLst>
        <pc:spChg chg="mod">
          <ac:chgData name="Ragnhild Halvorsrud" userId="917ea340-fd63-490f-a7db-68428d24cf32" providerId="ADAL" clId="{6FA999E9-229C-4E9A-8ABA-655365537A19}" dt="2026-09-17T10:45:09.761" v="16549" actId="14100"/>
          <ac:spMkLst>
            <pc:docMk/>
            <pc:sldMk cId="2830080275" sldId="4015"/>
            <ac:spMk id="59" creationId="{4B383131-6360-C3F1-9092-791949EB0891}"/>
          </ac:spMkLst>
        </pc:spChg>
      </pc:sldChg>
      <pc:sldChg chg="addSp modSp add mod">
        <pc:chgData name="Ragnhild Halvorsrud" userId="917ea340-fd63-490f-a7db-68428d24cf32" providerId="ADAL" clId="{6FA999E9-229C-4E9A-8ABA-655365537A19}" dt="2026-09-17T13:53:00.462" v="16632" actId="20577"/>
        <pc:sldMkLst>
          <pc:docMk/>
          <pc:sldMk cId="2564563197" sldId="4021"/>
        </pc:sldMkLst>
        <pc:spChg chg="mod">
          <ac:chgData name="Ragnhild Halvorsrud" userId="917ea340-fd63-490f-a7db-68428d24cf32" providerId="ADAL" clId="{6FA999E9-229C-4E9A-8ABA-655365537A19}" dt="2026-09-16T20:42:05.672" v="16394" actId="1035"/>
          <ac:spMkLst>
            <pc:docMk/>
            <pc:sldMk cId="2564563197" sldId="4021"/>
            <ac:spMk id="5" creationId="{67A7224D-4ABB-CF47-1839-CE3381AADD42}"/>
          </ac:spMkLst>
        </pc:spChg>
        <pc:spChg chg="mod">
          <ac:chgData name="Ragnhild Halvorsrud" userId="917ea340-fd63-490f-a7db-68428d24cf32" providerId="ADAL" clId="{6FA999E9-229C-4E9A-8ABA-655365537A19}" dt="2026-09-16T20:42:05.672" v="16394" actId="1035"/>
          <ac:spMkLst>
            <pc:docMk/>
            <pc:sldMk cId="2564563197" sldId="4021"/>
            <ac:spMk id="6" creationId="{2A3CDC69-9A24-33EE-7CC6-EF9250C93B78}"/>
          </ac:spMkLst>
        </pc:spChg>
        <pc:spChg chg="mod">
          <ac:chgData name="Ragnhild Halvorsrud" userId="917ea340-fd63-490f-a7db-68428d24cf32" providerId="ADAL" clId="{6FA999E9-229C-4E9A-8ABA-655365537A19}" dt="2026-09-16T20:44:00.840" v="16408"/>
          <ac:spMkLst>
            <pc:docMk/>
            <pc:sldMk cId="2564563197" sldId="4021"/>
            <ac:spMk id="11" creationId="{C6DFA749-DE75-677A-10AC-0BBD37319D0E}"/>
          </ac:spMkLst>
        </pc:spChg>
        <pc:spChg chg="mod">
          <ac:chgData name="Ragnhild Halvorsrud" userId="917ea340-fd63-490f-a7db-68428d24cf32" providerId="ADAL" clId="{6FA999E9-229C-4E9A-8ABA-655365537A19}" dt="2026-09-16T20:44:00.840" v="16408"/>
          <ac:spMkLst>
            <pc:docMk/>
            <pc:sldMk cId="2564563197" sldId="4021"/>
            <ac:spMk id="15" creationId="{34AC3848-FF73-BF4C-C323-507A302B2002}"/>
          </ac:spMkLst>
        </pc:spChg>
        <pc:spChg chg="mod">
          <ac:chgData name="Ragnhild Halvorsrud" userId="917ea340-fd63-490f-a7db-68428d24cf32" providerId="ADAL" clId="{6FA999E9-229C-4E9A-8ABA-655365537A19}" dt="2026-09-16T20:44:00.840" v="16408"/>
          <ac:spMkLst>
            <pc:docMk/>
            <pc:sldMk cId="2564563197" sldId="4021"/>
            <ac:spMk id="18" creationId="{81C42471-96DD-6ECB-62DE-AE4C2E0BCF3C}"/>
          </ac:spMkLst>
        </pc:spChg>
        <pc:spChg chg="mod">
          <ac:chgData name="Ragnhild Halvorsrud" userId="917ea340-fd63-490f-a7db-68428d24cf32" providerId="ADAL" clId="{6FA999E9-229C-4E9A-8ABA-655365537A19}" dt="2026-09-16T20:44:00.840" v="16408"/>
          <ac:spMkLst>
            <pc:docMk/>
            <pc:sldMk cId="2564563197" sldId="4021"/>
            <ac:spMk id="19" creationId="{0924B125-7862-E95F-7FD7-AE258FEBC4F8}"/>
          </ac:spMkLst>
        </pc:spChg>
        <pc:spChg chg="mod">
          <ac:chgData name="Ragnhild Halvorsrud" userId="917ea340-fd63-490f-a7db-68428d24cf32" providerId="ADAL" clId="{6FA999E9-229C-4E9A-8ABA-655365537A19}" dt="2026-09-16T20:44:00.840" v="16408"/>
          <ac:spMkLst>
            <pc:docMk/>
            <pc:sldMk cId="2564563197" sldId="4021"/>
            <ac:spMk id="22" creationId="{BFBAEF94-4212-B027-F98B-B91F9F4031F2}"/>
          </ac:spMkLst>
        </pc:spChg>
        <pc:spChg chg="mod">
          <ac:chgData name="Ragnhild Halvorsrud" userId="917ea340-fd63-490f-a7db-68428d24cf32" providerId="ADAL" clId="{6FA999E9-229C-4E9A-8ABA-655365537A19}" dt="2026-09-16T20:44:00.840" v="16408"/>
          <ac:spMkLst>
            <pc:docMk/>
            <pc:sldMk cId="2564563197" sldId="4021"/>
            <ac:spMk id="26" creationId="{65CF8D76-D3FC-DBDD-BC01-99EB6DFD2C65}"/>
          </ac:spMkLst>
        </pc:spChg>
        <pc:spChg chg="mod">
          <ac:chgData name="Ragnhild Halvorsrud" userId="917ea340-fd63-490f-a7db-68428d24cf32" providerId="ADAL" clId="{6FA999E9-229C-4E9A-8ABA-655365537A19}" dt="2026-09-16T20:42:05.672" v="16394" actId="1035"/>
          <ac:spMkLst>
            <pc:docMk/>
            <pc:sldMk cId="2564563197" sldId="4021"/>
            <ac:spMk id="35" creationId="{F4D2BD4F-41EC-F09C-7953-019E631B5336}"/>
          </ac:spMkLst>
        </pc:spChg>
        <pc:spChg chg="add mod">
          <ac:chgData name="Ragnhild Halvorsrud" userId="917ea340-fd63-490f-a7db-68428d24cf32" providerId="ADAL" clId="{6FA999E9-229C-4E9A-8ABA-655365537A19}" dt="2026-09-16T20:44:05.695" v="16409"/>
          <ac:spMkLst>
            <pc:docMk/>
            <pc:sldMk cId="2564563197" sldId="4021"/>
            <ac:spMk id="39" creationId="{A7086A98-8EE3-5CE1-20C7-78495174F29B}"/>
          </ac:spMkLst>
        </pc:spChg>
        <pc:spChg chg="mod">
          <ac:chgData name="Ragnhild Halvorsrud" userId="917ea340-fd63-490f-a7db-68428d24cf32" providerId="ADAL" clId="{6FA999E9-229C-4E9A-8ABA-655365537A19}" dt="2026-09-16T20:42:05.672" v="16394" actId="1035"/>
          <ac:spMkLst>
            <pc:docMk/>
            <pc:sldMk cId="2564563197" sldId="4021"/>
            <ac:spMk id="44" creationId="{FDF92CC1-4A75-408B-F100-E438B11EE5B5}"/>
          </ac:spMkLst>
        </pc:spChg>
        <pc:spChg chg="mod">
          <ac:chgData name="Ragnhild Halvorsrud" userId="917ea340-fd63-490f-a7db-68428d24cf32" providerId="ADAL" clId="{6FA999E9-229C-4E9A-8ABA-655365537A19}" dt="2026-09-16T20:42:05.672" v="16394" actId="1035"/>
          <ac:spMkLst>
            <pc:docMk/>
            <pc:sldMk cId="2564563197" sldId="4021"/>
            <ac:spMk id="50" creationId="{7EFB1425-6940-AEF9-565B-DA4F3E1F45FF}"/>
          </ac:spMkLst>
        </pc:spChg>
        <pc:spChg chg="mod">
          <ac:chgData name="Ragnhild Halvorsrud" userId="917ea340-fd63-490f-a7db-68428d24cf32" providerId="ADAL" clId="{6FA999E9-229C-4E9A-8ABA-655365537A19}" dt="2026-09-16T20:42:05.672" v="16394" actId="1035"/>
          <ac:spMkLst>
            <pc:docMk/>
            <pc:sldMk cId="2564563197" sldId="4021"/>
            <ac:spMk id="61" creationId="{46C94313-D5D0-5A31-50AB-091882DE492B}"/>
          </ac:spMkLst>
        </pc:spChg>
        <pc:spChg chg="mod">
          <ac:chgData name="Ragnhild Halvorsrud" userId="917ea340-fd63-490f-a7db-68428d24cf32" providerId="ADAL" clId="{6FA999E9-229C-4E9A-8ABA-655365537A19}" dt="2026-09-16T20:42:05.672" v="16394" actId="1035"/>
          <ac:spMkLst>
            <pc:docMk/>
            <pc:sldMk cId="2564563197" sldId="4021"/>
            <ac:spMk id="65" creationId="{825277CA-100F-2A5D-309B-5DBB0D996960}"/>
          </ac:spMkLst>
        </pc:spChg>
        <pc:spChg chg="mod">
          <ac:chgData name="Ragnhild Halvorsrud" userId="917ea340-fd63-490f-a7db-68428d24cf32" providerId="ADAL" clId="{6FA999E9-229C-4E9A-8ABA-655365537A19}" dt="2026-09-16T20:42:05.672" v="16394" actId="1035"/>
          <ac:spMkLst>
            <pc:docMk/>
            <pc:sldMk cId="2564563197" sldId="4021"/>
            <ac:spMk id="90" creationId="{0D35C019-1A8C-1B9B-25FA-8A755260334B}"/>
          </ac:spMkLst>
        </pc:spChg>
        <pc:spChg chg="mod">
          <ac:chgData name="Ragnhild Halvorsrud" userId="917ea340-fd63-490f-a7db-68428d24cf32" providerId="ADAL" clId="{6FA999E9-229C-4E9A-8ABA-655365537A19}" dt="2026-09-17T13:53:00.462" v="16632" actId="20577"/>
          <ac:spMkLst>
            <pc:docMk/>
            <pc:sldMk cId="2564563197" sldId="4021"/>
            <ac:spMk id="91" creationId="{6E8D32D2-7050-5ECF-ED8C-B82FF47DB8B6}"/>
          </ac:spMkLst>
        </pc:spChg>
        <pc:spChg chg="mod">
          <ac:chgData name="Ragnhild Halvorsrud" userId="917ea340-fd63-490f-a7db-68428d24cf32" providerId="ADAL" clId="{6FA999E9-229C-4E9A-8ABA-655365537A19}" dt="2026-09-16T20:42:05.672" v="16394" actId="1035"/>
          <ac:spMkLst>
            <pc:docMk/>
            <pc:sldMk cId="2564563197" sldId="4021"/>
            <ac:spMk id="94" creationId="{25268A1F-A376-BB07-EE35-C6A78DFEE6E2}"/>
          </ac:spMkLst>
        </pc:spChg>
        <pc:spChg chg="mod">
          <ac:chgData name="Ragnhild Halvorsrud" userId="917ea340-fd63-490f-a7db-68428d24cf32" providerId="ADAL" clId="{6FA999E9-229C-4E9A-8ABA-655365537A19}" dt="2026-09-16T20:42:05.672" v="16394" actId="1035"/>
          <ac:spMkLst>
            <pc:docMk/>
            <pc:sldMk cId="2564563197" sldId="4021"/>
            <ac:spMk id="125" creationId="{CE4E5A94-BECD-A62D-68E4-3F5D87C7A193}"/>
          </ac:spMkLst>
        </pc:spChg>
        <pc:spChg chg="mod">
          <ac:chgData name="Ragnhild Halvorsrud" userId="917ea340-fd63-490f-a7db-68428d24cf32" providerId="ADAL" clId="{6FA999E9-229C-4E9A-8ABA-655365537A19}" dt="2026-09-17T10:44:20.345" v="16543" actId="14100"/>
          <ac:spMkLst>
            <pc:docMk/>
            <pc:sldMk cId="2564563197" sldId="4021"/>
            <ac:spMk id="145" creationId="{84D1CE7F-1FD9-8532-0DA5-A414D2C607CF}"/>
          </ac:spMkLst>
        </pc:spChg>
        <pc:grpChg chg="add mod">
          <ac:chgData name="Ragnhild Halvorsrud" userId="917ea340-fd63-490f-a7db-68428d24cf32" providerId="ADAL" clId="{6FA999E9-229C-4E9A-8ABA-655365537A19}" dt="2026-09-16T20:44:00.840" v="16408"/>
          <ac:grpSpMkLst>
            <pc:docMk/>
            <pc:sldMk cId="2564563197" sldId="4021"/>
            <ac:grpSpMk id="4" creationId="{CC25015E-0F98-91FC-8E50-7E1FDAAF14E3}"/>
          </ac:grpSpMkLst>
        </pc:grpChg>
      </pc:sldChg>
      <pc:sldChg chg="add del">
        <pc:chgData name="Ragnhild Halvorsrud" userId="917ea340-fd63-490f-a7db-68428d24cf32" providerId="ADAL" clId="{6FA999E9-229C-4E9A-8ABA-655365537A19}" dt="2026-09-16T20:40:27.500" v="16363"/>
        <pc:sldMkLst>
          <pc:docMk/>
          <pc:sldMk cId="1146862305" sldId="4031"/>
        </pc:sldMkLst>
      </pc:sldChg>
      <pc:sldMasterChg chg="delSldLayout">
        <pc:chgData name="Ragnhild Halvorsrud" userId="917ea340-fd63-490f-a7db-68428d24cf32" providerId="ADAL" clId="{6FA999E9-229C-4E9A-8ABA-655365537A19}" dt="2026-09-16T09:00:30.591" v="16196" actId="2696"/>
        <pc:sldMasterMkLst>
          <pc:docMk/>
          <pc:sldMasterMk cId="180999990" sldId="2147483648"/>
        </pc:sldMasterMkLst>
        <pc:sldLayoutChg chg="del">
          <pc:chgData name="Ragnhild Halvorsrud" userId="917ea340-fd63-490f-a7db-68428d24cf32" providerId="ADAL" clId="{6FA999E9-229C-4E9A-8ABA-655365537A19}" dt="2026-09-16T09:00:30.591" v="16196" actId="2696"/>
          <pc:sldLayoutMkLst>
            <pc:docMk/>
            <pc:sldMasterMk cId="180999990" sldId="2147483648"/>
            <pc:sldLayoutMk cId="2433871960" sldId="214748393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61ADCD-0986-466F-BCF4-F1403744020F}"/>
              </a:ext>
            </a:extLst>
          </p:cNvPr>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FAD45B1-DDA3-4823-B57F-398ED6D7CE50}"/>
              </a:ext>
            </a:extLst>
          </p:cNvPr>
          <p:cNvSpPr>
            <a:spLocks noGrp="1"/>
          </p:cNvSpPr>
          <p:nvPr>
            <p:ph type="dt" sz="quarter" idx="1"/>
          </p:nvPr>
        </p:nvSpPr>
        <p:spPr>
          <a:xfrm>
            <a:off x="3850444" y="0"/>
            <a:ext cx="2945659" cy="498055"/>
          </a:xfrm>
          <a:prstGeom prst="rect">
            <a:avLst/>
          </a:prstGeom>
        </p:spPr>
        <p:txBody>
          <a:bodyPr vert="horz" lIns="91440" tIns="45720" rIns="91440" bIns="45720" rtlCol="0"/>
          <a:lstStyle>
            <a:lvl1pPr algn="r">
              <a:defRPr sz="1200"/>
            </a:lvl1pPr>
          </a:lstStyle>
          <a:p>
            <a:fld id="{F9A9FCF2-6580-48F3-8D83-A2EDCA1574C5}" type="datetime1">
              <a:rPr lang="en-GB" smtClean="0"/>
              <a:t>17/09/2026</a:t>
            </a:fld>
            <a:endParaRPr lang="en-GB"/>
          </a:p>
        </p:txBody>
      </p:sp>
      <p:sp>
        <p:nvSpPr>
          <p:cNvPr id="4" name="Slide Number Placeholder 3">
            <a:extLst>
              <a:ext uri="{FF2B5EF4-FFF2-40B4-BE49-F238E27FC236}">
                <a16:creationId xmlns:a16="http://schemas.microsoft.com/office/drawing/2014/main" id="{7A3B3C53-DC75-4A5C-81E7-5D7CB96E1298}"/>
              </a:ext>
            </a:extLst>
          </p:cNvPr>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C5BF6EE6-6533-46A0-A8FB-DBC252423243}" type="slidenum">
              <a:rPr lang="en-GB" smtClean="0"/>
              <a:t>‹#›</a:t>
            </a:fld>
            <a:endParaRPr lang="en-GB"/>
          </a:p>
        </p:txBody>
      </p:sp>
      <p:sp>
        <p:nvSpPr>
          <p:cNvPr id="5" name="Footer Placeholder 4">
            <a:extLst>
              <a:ext uri="{FF2B5EF4-FFF2-40B4-BE49-F238E27FC236}">
                <a16:creationId xmlns:a16="http://schemas.microsoft.com/office/drawing/2014/main" id="{9891B013-C79C-4BAB-9591-CE1E1BF2A98D}"/>
              </a:ext>
            </a:extLst>
          </p:cNvPr>
          <p:cNvSpPr>
            <a:spLocks noGrp="1"/>
          </p:cNvSpPr>
          <p:nvPr>
            <p:ph type="ftr" sz="quarter" idx="2"/>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838611-CB23-4A11-B466-01829FB3E64B}"/>
              </a:ext>
            </a:extLst>
          </p:cNvPr>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1B1D025B-ACD2-45C1-B156-1DDB470CE319}" type="slidenum">
              <a:rPr lang="en-GB" smtClean="0"/>
              <a:t>‹#›</a:t>
            </a:fld>
            <a:endParaRPr lang="en-GB"/>
          </a:p>
        </p:txBody>
      </p:sp>
      <p:sp>
        <p:nvSpPr>
          <p:cNvPr id="3" name="Notes Placeholder 2">
            <a:extLst>
              <a:ext uri="{FF2B5EF4-FFF2-40B4-BE49-F238E27FC236}">
                <a16:creationId xmlns:a16="http://schemas.microsoft.com/office/drawing/2014/main" id="{05F8BE06-C1AD-4FF4-9212-678516BAB917}"/>
              </a:ext>
            </a:extLst>
          </p:cNvPr>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410225-CB48-4A2A-9739-463AD2DBC317}"/>
              </a:ext>
            </a:extLst>
          </p:cNvPr>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5DF9DA17-D4CB-4480-A329-C2AA5930B26F}" type="datetime1">
              <a:rPr lang="en-GB" smtClean="0"/>
              <a:t>17/09/2026</a:t>
            </a:fld>
            <a:endParaRPr lang="en-GB"/>
          </a:p>
        </p:txBody>
      </p:sp>
      <p:sp>
        <p:nvSpPr>
          <p:cNvPr id="5" name="Header Placeholder 4">
            <a:extLst>
              <a:ext uri="{FF2B5EF4-FFF2-40B4-BE49-F238E27FC236}">
                <a16:creationId xmlns:a16="http://schemas.microsoft.com/office/drawing/2014/main" id="{668863D3-1D0C-412C-99BB-873840116AC5}"/>
              </a:ext>
            </a:extLst>
          </p:cNvPr>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6" name="Slide Image Placeholder 5">
            <a:extLst>
              <a:ext uri="{FF2B5EF4-FFF2-40B4-BE49-F238E27FC236}">
                <a16:creationId xmlns:a16="http://schemas.microsoft.com/office/drawing/2014/main" id="{5E44B7E2-ED93-42BE-81A6-FE398D91C198}"/>
              </a:ext>
            </a:extLst>
          </p:cNvPr>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1440" tIns="45720" rIns="91440" bIns="45720" rtlCol="0" anchor="ctr"/>
          <a:lstStyle/>
          <a:p>
            <a:endParaRPr lang="en-GB"/>
          </a:p>
        </p:txBody>
      </p:sp>
      <p:sp>
        <p:nvSpPr>
          <p:cNvPr id="7" name="Footer Placeholder 6">
            <a:extLst>
              <a:ext uri="{FF2B5EF4-FFF2-40B4-BE49-F238E27FC236}">
                <a16:creationId xmlns:a16="http://schemas.microsoft.com/office/drawing/2014/main" id="{75691570-C65F-4C66-9CB2-8798BF7E897F}"/>
              </a:ext>
            </a:extLst>
          </p:cNvPr>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1pPr>
    <a:lvl2pPr marL="18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36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54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72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1B1D025B-ACD2-45C1-B156-1DDB470CE319}" type="slidenum">
              <a:rPr lang="en-GB" smtClean="0"/>
              <a:t>1</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58628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2</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608261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1D025B-ACD2-45C1-B156-1DDB470CE319}" type="slidenum">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F9DA17-D4CB-4480-A329-C2AA5930B26F}" type="datetime1">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17/09/2026</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7" name="Footer Placeholder 6"/>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24615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9525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BE2ED-CF13-56E6-CBD1-DEA68760A8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F1008-171D-61E2-29C2-AE9869B5C2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AF6431-AB60-622B-92B4-29D6B1BF04C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0CBEAF3-9F69-BA20-6E34-951E74D48350}"/>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36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033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607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683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3621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4612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4F3E9-11B5-4DC1-AA78-DB02B64CF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F6EDB-0820-15FF-672A-BD9DD90FEA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DEA6D5-9B3D-7F68-36DC-E7231B11E19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A504895-5E22-EA65-A0BF-F2D1DB493308}"/>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542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0B0A0-A824-2815-EC3E-CBDCAF475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EFBA1-67B4-B778-5C76-B6BCD5978D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7C8754-5562-2EE5-9572-CD8B7A58B45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6176D54-7BA7-B5BA-9537-FB253FFCCF12}"/>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2728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740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1987C-1AEC-D940-5CAB-D63E6A2A47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2AD11-F47B-0284-5D0E-B968D3457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02D2CF-9CFB-6C34-A648-3F8C171675F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A3B5A6D-D221-837D-7D56-1BDA88B3B329}"/>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2769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7426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5942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31095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30AD9-C04C-5491-3967-DA9D845FC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81406-51CC-89CC-DC3E-718BEBA260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021A88-A99F-6D6B-125B-B54F802D065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75A25D5-B88D-005D-5598-C98835594180}"/>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3239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D317A-D3A3-FFA1-2DA9-EFFB9F9CBE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F8B1D-51DF-2F5E-A821-72C778DA27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713F0B-E2DB-2B21-CC8A-0AD431CC81B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C07F562-9898-AFA8-C514-E928ABD4E9CA}"/>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8763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23</a:t>
            </a:fld>
            <a:endParaRPr lang="en-GB"/>
          </a:p>
        </p:txBody>
      </p:sp>
    </p:spTree>
    <p:extLst>
      <p:ext uri="{BB962C8B-B14F-4D97-AF65-F5344CB8AC3E}">
        <p14:creationId xmlns:p14="http://schemas.microsoft.com/office/powerpoint/2010/main" val="3504033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0F59E5-92E1-41C3-A589-B48C6D61A1F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9808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25</a:t>
            </a:fld>
            <a:endParaRPr lang="en-GB"/>
          </a:p>
        </p:txBody>
      </p:sp>
    </p:spTree>
    <p:extLst>
      <p:ext uri="{BB962C8B-B14F-4D97-AF65-F5344CB8AC3E}">
        <p14:creationId xmlns:p14="http://schemas.microsoft.com/office/powerpoint/2010/main" val="724488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26</a:t>
            </a:fld>
            <a:endParaRPr lang="en-GB"/>
          </a:p>
        </p:txBody>
      </p:sp>
    </p:spTree>
    <p:extLst>
      <p:ext uri="{BB962C8B-B14F-4D97-AF65-F5344CB8AC3E}">
        <p14:creationId xmlns:p14="http://schemas.microsoft.com/office/powerpoint/2010/main" val="977809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27</a:t>
            </a:fld>
            <a:endParaRPr lang="en-GB"/>
          </a:p>
        </p:txBody>
      </p:sp>
    </p:spTree>
    <p:extLst>
      <p:ext uri="{BB962C8B-B14F-4D97-AF65-F5344CB8AC3E}">
        <p14:creationId xmlns:p14="http://schemas.microsoft.com/office/powerpoint/2010/main" val="3942749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28</a:t>
            </a:fld>
            <a:endParaRPr lang="en-GB"/>
          </a:p>
        </p:txBody>
      </p:sp>
    </p:spTree>
    <p:extLst>
      <p:ext uri="{BB962C8B-B14F-4D97-AF65-F5344CB8AC3E}">
        <p14:creationId xmlns:p14="http://schemas.microsoft.com/office/powerpoint/2010/main" val="3168431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29</a:t>
            </a:fld>
            <a:endParaRPr lang="en-GB"/>
          </a:p>
        </p:txBody>
      </p:sp>
    </p:spTree>
    <p:extLst>
      <p:ext uri="{BB962C8B-B14F-4D97-AF65-F5344CB8AC3E}">
        <p14:creationId xmlns:p14="http://schemas.microsoft.com/office/powerpoint/2010/main" val="3368905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30</a:t>
            </a:fld>
            <a:endParaRPr lang="en-GB"/>
          </a:p>
        </p:txBody>
      </p:sp>
    </p:spTree>
    <p:extLst>
      <p:ext uri="{BB962C8B-B14F-4D97-AF65-F5344CB8AC3E}">
        <p14:creationId xmlns:p14="http://schemas.microsoft.com/office/powerpoint/2010/main" val="34749296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B13D1-A96A-9E33-057F-A4B98C2122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6DF3F8-3B24-77ED-C2B5-22B997C1D4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A0D585-70E0-B26B-0FE7-9C21703CE89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ADDDB69-036D-AF41-8802-746C4D71F101}"/>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46800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33</a:t>
            </a:fld>
            <a:endParaRPr lang="en-GB"/>
          </a:p>
        </p:txBody>
      </p:sp>
    </p:spTree>
    <p:extLst>
      <p:ext uri="{BB962C8B-B14F-4D97-AF65-F5344CB8AC3E}">
        <p14:creationId xmlns:p14="http://schemas.microsoft.com/office/powerpoint/2010/main" val="13478692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34</a:t>
            </a:fld>
            <a:endParaRPr lang="en-GB"/>
          </a:p>
        </p:txBody>
      </p:sp>
    </p:spTree>
    <p:extLst>
      <p:ext uri="{BB962C8B-B14F-4D97-AF65-F5344CB8AC3E}">
        <p14:creationId xmlns:p14="http://schemas.microsoft.com/office/powerpoint/2010/main" val="9454896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35</a:t>
            </a:fld>
            <a:endParaRPr lang="en-GB"/>
          </a:p>
        </p:txBody>
      </p:sp>
    </p:spTree>
    <p:extLst>
      <p:ext uri="{BB962C8B-B14F-4D97-AF65-F5344CB8AC3E}">
        <p14:creationId xmlns:p14="http://schemas.microsoft.com/office/powerpoint/2010/main" val="31993649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36</a:t>
            </a:fld>
            <a:endParaRPr lang="en-GB"/>
          </a:p>
        </p:txBody>
      </p:sp>
    </p:spTree>
    <p:extLst>
      <p:ext uri="{BB962C8B-B14F-4D97-AF65-F5344CB8AC3E}">
        <p14:creationId xmlns:p14="http://schemas.microsoft.com/office/powerpoint/2010/main" val="15466438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E6883-DAC5-4ECB-F9DA-1BA946FEEA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7E5693-FDC5-B797-AB52-2BF671269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97DA3C-5F9A-78CB-B548-E51CF070226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FFD6891-6C32-B6C9-8B67-D0A2B112FEB4}"/>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0157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39</a:t>
            </a:fld>
            <a:endParaRPr lang="en-GB"/>
          </a:p>
        </p:txBody>
      </p:sp>
    </p:spTree>
    <p:extLst>
      <p:ext uri="{BB962C8B-B14F-4D97-AF65-F5344CB8AC3E}">
        <p14:creationId xmlns:p14="http://schemas.microsoft.com/office/powerpoint/2010/main" val="9601900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40</a:t>
            </a:fld>
            <a:endParaRPr lang="en-GB"/>
          </a:p>
        </p:txBody>
      </p:sp>
    </p:spTree>
    <p:extLst>
      <p:ext uri="{BB962C8B-B14F-4D97-AF65-F5344CB8AC3E}">
        <p14:creationId xmlns:p14="http://schemas.microsoft.com/office/powerpoint/2010/main" val="1870870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41</a:t>
            </a:fld>
            <a:endParaRPr lang="en-GB"/>
          </a:p>
        </p:txBody>
      </p:sp>
    </p:spTree>
    <p:extLst>
      <p:ext uri="{BB962C8B-B14F-4D97-AF65-F5344CB8AC3E}">
        <p14:creationId xmlns:p14="http://schemas.microsoft.com/office/powerpoint/2010/main" val="23106242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A87E6-96B1-A9CF-6038-019030EBF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3D194-A28E-5B71-0240-BFF4516BB6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288752-E7DB-C756-08EF-594B380A4B1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FF846BB-5572-43BF-C902-5B659F895E79}"/>
              </a:ext>
            </a:extLst>
          </p:cNvPr>
          <p:cNvSpPr>
            <a:spLocks noGrp="1"/>
          </p:cNvSpPr>
          <p:nvPr>
            <p:ph type="sldNum" sz="quarter" idx="5"/>
          </p:nvPr>
        </p:nvSpPr>
        <p:spPr/>
        <p:txBody>
          <a:bodyPr/>
          <a:lstStyle/>
          <a:p>
            <a:fld id="{0533E418-C684-4945-99FD-AD67B519583E}" type="slidenum">
              <a:rPr lang="en-GB" smtClean="0"/>
              <a:t>42</a:t>
            </a:fld>
            <a:endParaRPr lang="en-GB"/>
          </a:p>
        </p:txBody>
      </p:sp>
    </p:spTree>
    <p:extLst>
      <p:ext uri="{BB962C8B-B14F-4D97-AF65-F5344CB8AC3E}">
        <p14:creationId xmlns:p14="http://schemas.microsoft.com/office/powerpoint/2010/main" val="3143673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FE1116-4A9C-49A3-972C-C92A7105399B}" type="slidenum">
              <a:rPr lang="en-GB" smtClean="0"/>
              <a:t>43</a:t>
            </a:fld>
            <a:endParaRPr lang="en-GB"/>
          </a:p>
        </p:txBody>
      </p:sp>
    </p:spTree>
    <p:extLst>
      <p:ext uri="{BB962C8B-B14F-4D97-AF65-F5344CB8AC3E}">
        <p14:creationId xmlns:p14="http://schemas.microsoft.com/office/powerpoint/2010/main" val="3153172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2BE93-E677-7B64-12E7-2FC219BC7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167D8F-59A3-96AD-D221-F5A2E0F303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591ED-74A7-F9D8-C9C9-D9FB8A9A188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42A977-B6C3-0339-8855-8932B2A226FF}"/>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47331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45</a:t>
            </a:fld>
            <a:endParaRPr lang="en-GB"/>
          </a:p>
        </p:txBody>
      </p:sp>
    </p:spTree>
    <p:extLst>
      <p:ext uri="{BB962C8B-B14F-4D97-AF65-F5344CB8AC3E}">
        <p14:creationId xmlns:p14="http://schemas.microsoft.com/office/powerpoint/2010/main" val="18531856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86044-1FA5-E8B9-F2A2-9FA00F43C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61FE1-06E4-0498-C2BA-7F1857A93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CE5FF4-8D69-D2B0-9496-E2C93AC82F8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E152B7D-240A-2C84-A71F-0CD18AEB644C}"/>
              </a:ext>
            </a:extLst>
          </p:cNvPr>
          <p:cNvSpPr>
            <a:spLocks noGrp="1"/>
          </p:cNvSpPr>
          <p:nvPr>
            <p:ph type="sldNum" sz="quarter" idx="5"/>
          </p:nvPr>
        </p:nvSpPr>
        <p:spPr/>
        <p:txBody>
          <a:bodyPr/>
          <a:lstStyle/>
          <a:p>
            <a:fld id="{0533E418-C684-4945-99FD-AD67B519583E}" type="slidenum">
              <a:rPr lang="en-GB" smtClean="0"/>
              <a:t>47</a:t>
            </a:fld>
            <a:endParaRPr lang="en-GB"/>
          </a:p>
        </p:txBody>
      </p:sp>
    </p:spTree>
    <p:extLst>
      <p:ext uri="{BB962C8B-B14F-4D97-AF65-F5344CB8AC3E}">
        <p14:creationId xmlns:p14="http://schemas.microsoft.com/office/powerpoint/2010/main" val="10049196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61588-F2B4-4E98-AC9F-3739F2CD3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97F67-DFB8-E928-27FB-C615F9E6C5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A784F-BC00-EDC6-D8D3-190B5B9D182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C5A009F-53CE-2278-B826-78A01E9C4EB1}"/>
              </a:ext>
            </a:extLst>
          </p:cNvPr>
          <p:cNvSpPr>
            <a:spLocks noGrp="1"/>
          </p:cNvSpPr>
          <p:nvPr>
            <p:ph type="sldNum" sz="quarter" idx="5"/>
          </p:nvPr>
        </p:nvSpPr>
        <p:spPr/>
        <p:txBody>
          <a:bodyPr/>
          <a:lstStyle/>
          <a:p>
            <a:fld id="{1B1D025B-ACD2-45C1-B156-1DDB470CE319}" type="slidenum">
              <a:rPr lang="en-GB" smtClean="0"/>
              <a:t>48</a:t>
            </a:fld>
            <a:endParaRPr lang="en-GB"/>
          </a:p>
        </p:txBody>
      </p:sp>
      <p:sp>
        <p:nvSpPr>
          <p:cNvPr id="5" name="Date Placeholder 4">
            <a:extLst>
              <a:ext uri="{FF2B5EF4-FFF2-40B4-BE49-F238E27FC236}">
                <a16:creationId xmlns:a16="http://schemas.microsoft.com/office/drawing/2014/main" id="{050EF3D1-598A-98F5-FBD6-D90A1F9F48BB}"/>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F2BC6A74-571B-3A12-032C-C5BF8C0E359A}"/>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4FC24B61-37D4-0D4A-9266-81F123A3A20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9042730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E80DE-3A01-E492-73D0-7DA173336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FB1999-0B19-FAB1-931F-D69DB2E259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B0FAC-C819-D9BD-58AA-22A6B0D050E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F376256-4ECF-BB2E-A9A6-88D38BE19008}"/>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94771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50</a:t>
            </a:fld>
            <a:endParaRPr lang="en-GB"/>
          </a:p>
        </p:txBody>
      </p:sp>
    </p:spTree>
    <p:extLst>
      <p:ext uri="{BB962C8B-B14F-4D97-AF65-F5344CB8AC3E}">
        <p14:creationId xmlns:p14="http://schemas.microsoft.com/office/powerpoint/2010/main" val="34448062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51</a:t>
            </a:fld>
            <a:endParaRPr lang="en-GB"/>
          </a:p>
        </p:txBody>
      </p:sp>
    </p:spTree>
    <p:extLst>
      <p:ext uri="{BB962C8B-B14F-4D97-AF65-F5344CB8AC3E}">
        <p14:creationId xmlns:p14="http://schemas.microsoft.com/office/powerpoint/2010/main" val="2908046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52</a:t>
            </a:fld>
            <a:endParaRPr lang="en-GB"/>
          </a:p>
        </p:txBody>
      </p:sp>
    </p:spTree>
    <p:extLst>
      <p:ext uri="{BB962C8B-B14F-4D97-AF65-F5344CB8AC3E}">
        <p14:creationId xmlns:p14="http://schemas.microsoft.com/office/powerpoint/2010/main" val="20323814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53</a:t>
            </a:fld>
            <a:endParaRPr lang="en-GB"/>
          </a:p>
        </p:txBody>
      </p:sp>
    </p:spTree>
    <p:extLst>
      <p:ext uri="{BB962C8B-B14F-4D97-AF65-F5344CB8AC3E}">
        <p14:creationId xmlns:p14="http://schemas.microsoft.com/office/powerpoint/2010/main" val="9939959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54</a:t>
            </a:fld>
            <a:endParaRPr lang="en-GB"/>
          </a:p>
        </p:txBody>
      </p:sp>
    </p:spTree>
    <p:extLst>
      <p:ext uri="{BB962C8B-B14F-4D97-AF65-F5344CB8AC3E}">
        <p14:creationId xmlns:p14="http://schemas.microsoft.com/office/powerpoint/2010/main" val="5233482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55</a:t>
            </a:fld>
            <a:endParaRPr lang="en-GB"/>
          </a:p>
        </p:txBody>
      </p:sp>
    </p:spTree>
    <p:extLst>
      <p:ext uri="{BB962C8B-B14F-4D97-AF65-F5344CB8AC3E}">
        <p14:creationId xmlns:p14="http://schemas.microsoft.com/office/powerpoint/2010/main" val="3601207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56</a:t>
            </a:fld>
            <a:endParaRPr lang="en-GB"/>
          </a:p>
        </p:txBody>
      </p:sp>
    </p:spTree>
    <p:extLst>
      <p:ext uri="{BB962C8B-B14F-4D97-AF65-F5344CB8AC3E}">
        <p14:creationId xmlns:p14="http://schemas.microsoft.com/office/powerpoint/2010/main" val="32591151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57</a:t>
            </a:fld>
            <a:endParaRPr lang="en-GB"/>
          </a:p>
        </p:txBody>
      </p:sp>
    </p:spTree>
    <p:extLst>
      <p:ext uri="{BB962C8B-B14F-4D97-AF65-F5344CB8AC3E}">
        <p14:creationId xmlns:p14="http://schemas.microsoft.com/office/powerpoint/2010/main" val="28812062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58</a:t>
            </a:fld>
            <a:endParaRPr lang="en-GB"/>
          </a:p>
        </p:txBody>
      </p:sp>
    </p:spTree>
    <p:extLst>
      <p:ext uri="{BB962C8B-B14F-4D97-AF65-F5344CB8AC3E}">
        <p14:creationId xmlns:p14="http://schemas.microsoft.com/office/powerpoint/2010/main" val="30974261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59</a:t>
            </a:fld>
            <a:endParaRPr lang="en-GB"/>
          </a:p>
        </p:txBody>
      </p:sp>
    </p:spTree>
    <p:extLst>
      <p:ext uri="{BB962C8B-B14F-4D97-AF65-F5344CB8AC3E}">
        <p14:creationId xmlns:p14="http://schemas.microsoft.com/office/powerpoint/2010/main" val="36126774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60</a:t>
            </a:fld>
            <a:endParaRPr lang="en-GB"/>
          </a:p>
        </p:txBody>
      </p:sp>
    </p:spTree>
    <p:extLst>
      <p:ext uri="{BB962C8B-B14F-4D97-AF65-F5344CB8AC3E}">
        <p14:creationId xmlns:p14="http://schemas.microsoft.com/office/powerpoint/2010/main" val="10778394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61</a:t>
            </a:fld>
            <a:endParaRPr lang="en-GB"/>
          </a:p>
        </p:txBody>
      </p:sp>
    </p:spTree>
    <p:extLst>
      <p:ext uri="{BB962C8B-B14F-4D97-AF65-F5344CB8AC3E}">
        <p14:creationId xmlns:p14="http://schemas.microsoft.com/office/powerpoint/2010/main" val="40226600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62</a:t>
            </a:fld>
            <a:endParaRPr lang="en-GB"/>
          </a:p>
        </p:txBody>
      </p:sp>
    </p:spTree>
    <p:extLst>
      <p:ext uri="{BB962C8B-B14F-4D97-AF65-F5344CB8AC3E}">
        <p14:creationId xmlns:p14="http://schemas.microsoft.com/office/powerpoint/2010/main" val="5427829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63</a:t>
            </a:fld>
            <a:endParaRPr lang="en-GB"/>
          </a:p>
        </p:txBody>
      </p:sp>
    </p:spTree>
    <p:extLst>
      <p:ext uri="{BB962C8B-B14F-4D97-AF65-F5344CB8AC3E}">
        <p14:creationId xmlns:p14="http://schemas.microsoft.com/office/powerpoint/2010/main" val="35191459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64</a:t>
            </a:fld>
            <a:endParaRPr lang="en-GB"/>
          </a:p>
        </p:txBody>
      </p:sp>
    </p:spTree>
    <p:extLst>
      <p:ext uri="{BB962C8B-B14F-4D97-AF65-F5344CB8AC3E}">
        <p14:creationId xmlns:p14="http://schemas.microsoft.com/office/powerpoint/2010/main" val="39411897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65</a:t>
            </a:fld>
            <a:endParaRPr lang="en-GB"/>
          </a:p>
        </p:txBody>
      </p:sp>
    </p:spTree>
    <p:extLst>
      <p:ext uri="{BB962C8B-B14F-4D97-AF65-F5344CB8AC3E}">
        <p14:creationId xmlns:p14="http://schemas.microsoft.com/office/powerpoint/2010/main" val="1338014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66</a:t>
            </a:fld>
            <a:endParaRPr lang="en-GB"/>
          </a:p>
        </p:txBody>
      </p:sp>
    </p:spTree>
    <p:extLst>
      <p:ext uri="{BB962C8B-B14F-4D97-AF65-F5344CB8AC3E}">
        <p14:creationId xmlns:p14="http://schemas.microsoft.com/office/powerpoint/2010/main" val="37031938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67</a:t>
            </a:fld>
            <a:endParaRPr lang="en-GB"/>
          </a:p>
        </p:txBody>
      </p:sp>
    </p:spTree>
    <p:extLst>
      <p:ext uri="{BB962C8B-B14F-4D97-AF65-F5344CB8AC3E}">
        <p14:creationId xmlns:p14="http://schemas.microsoft.com/office/powerpoint/2010/main" val="17567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4.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50000"/>
                  <a:lumOff val="50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nn-NO" smtClean="0"/>
              <a:pPr/>
              <a:t>‹#›</a:t>
            </a:fld>
            <a:endParaRPr lang="nn-NO"/>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nn-NO"/>
              <a:t>Klikk for å legge til en tittel</a:t>
            </a:r>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a:t>Klikk for å legge til en undertittel</a:t>
            </a:r>
          </a:p>
        </p:txBody>
      </p:sp>
    </p:spTree>
    <p:extLst>
      <p:ext uri="{BB962C8B-B14F-4D97-AF65-F5344CB8AC3E}">
        <p14:creationId xmlns:p14="http://schemas.microsoft.com/office/powerpoint/2010/main" val="2706912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nn-NO"/>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nn-NO" smtClean="0"/>
              <a:pPr/>
              <a:t>‹#›</a:t>
            </a:fld>
            <a:endParaRPr lang="nn-NO"/>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nn-NO"/>
              <a:t>Klikk for å legge til en tittel</a:t>
            </a:r>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a:t>Klikk for å legge til en undertittel</a:t>
            </a:r>
          </a:p>
        </p:txBody>
      </p:sp>
    </p:spTree>
    <p:extLst>
      <p:ext uri="{BB962C8B-B14F-4D97-AF65-F5344CB8AC3E}">
        <p14:creationId xmlns:p14="http://schemas.microsoft.com/office/powerpoint/2010/main" val="267814195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nn-NO" noProof="0"/>
              <a:t>Klikk på ikonet for å legge til et bilde</a:t>
            </a:r>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nn-NO" smtClean="0"/>
              <a:pPr/>
              <a:t>‹#›</a:t>
            </a:fld>
            <a:endParaRPr lang="nn-NO"/>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nn-NO"/>
              <a:t>Klikk for å legge til en tittel</a:t>
            </a:r>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a:t>Klikk for å legge til en undertittel</a:t>
            </a:r>
          </a:p>
        </p:txBody>
      </p:sp>
    </p:spTree>
    <p:extLst>
      <p:ext uri="{BB962C8B-B14F-4D97-AF65-F5344CB8AC3E}">
        <p14:creationId xmlns:p14="http://schemas.microsoft.com/office/powerpoint/2010/main" val="35691875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nn-NO" smtClean="0"/>
              <a:pPr/>
              <a:t>‹#›</a:t>
            </a:fld>
            <a:endParaRPr lang="nn-NO"/>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nn-NO"/>
              <a:t>Klikk for å legge til en tittel</a:t>
            </a:r>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a:t>Klikk for å legge til en undertittel</a:t>
            </a:r>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54184993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nn-NO"/>
              <a:t>Klikk for å legge til en tittel</a:t>
            </a:r>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529546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25315238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19211470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nn-NO" smtClean="0"/>
              <a:pPr/>
              <a:t>‹#›</a:t>
            </a:fld>
            <a:endParaRPr lang="nn-NO"/>
          </a:p>
        </p:txBody>
      </p:sp>
    </p:spTree>
    <p:extLst>
      <p:ext uri="{BB962C8B-B14F-4D97-AF65-F5344CB8AC3E}">
        <p14:creationId xmlns:p14="http://schemas.microsoft.com/office/powerpoint/2010/main" val="32467993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nn-NO" smtClean="0"/>
              <a:pPr/>
              <a:t>‹#›</a:t>
            </a:fld>
            <a:endParaRPr lang="nn-NO"/>
          </a:p>
        </p:txBody>
      </p:sp>
    </p:spTree>
    <p:extLst>
      <p:ext uri="{BB962C8B-B14F-4D97-AF65-F5344CB8AC3E}">
        <p14:creationId xmlns:p14="http://schemas.microsoft.com/office/powerpoint/2010/main" val="10048838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nn-NO" smtClean="0"/>
              <a:pPr/>
              <a:t>‹#›</a:t>
            </a:fld>
            <a:endParaRPr lang="nn-NO"/>
          </a:p>
        </p:txBody>
      </p:sp>
    </p:spTree>
    <p:extLst>
      <p:ext uri="{BB962C8B-B14F-4D97-AF65-F5344CB8AC3E}">
        <p14:creationId xmlns:p14="http://schemas.microsoft.com/office/powerpoint/2010/main" val="19398367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nn-NO"/>
              <a:t>Klikk for å legge til en tittel</a:t>
            </a:r>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nn-NO" noProof="0"/>
              <a:t>Klikk for å legge til tekst                                                                                                                          Trykk ENTER og deretter TAB for å vise neste tekststil                                                                Trykk SHIFT+TAB for å vise forrige tekststil</a:t>
            </a:r>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nn-NO" smtClean="0"/>
              <a:t>17. september 2026</a:t>
            </a:fld>
            <a:endParaRPr lang="nn-NO"/>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273101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nn-NO"/>
              <a:t>Klikk for å legge til en tittel</a:t>
            </a:r>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nn-NO" smtClean="0"/>
              <a:t>17. september 2026</a:t>
            </a:fld>
            <a:endParaRPr lang="nn-NO"/>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nn-NO" smtClean="0"/>
              <a:pPr/>
              <a:t>‹#›</a:t>
            </a:fld>
            <a:endParaRPr lang="nn-NO"/>
          </a:p>
        </p:txBody>
      </p:sp>
    </p:spTree>
    <p:extLst>
      <p:ext uri="{BB962C8B-B14F-4D97-AF65-F5344CB8AC3E}">
        <p14:creationId xmlns:p14="http://schemas.microsoft.com/office/powerpoint/2010/main" val="231882841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nn-NO" noProof="0"/>
              <a:t>Klikk på ikonet for å legge til et bilde</a:t>
            </a:r>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nn-NO"/>
              <a:t>Klikk for å legge til en tittel</a:t>
            </a:r>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2695808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nn-NO" noProof="0"/>
              <a:t>Klikk på ikonet for å legge til et bilde</a:t>
            </a:r>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nn-NO"/>
              <a:t>Klikk for å legge til en tittel</a:t>
            </a:r>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nn-NO" smtClean="0"/>
              <a:t>17. september 2026</a:t>
            </a:fld>
            <a:endParaRPr lang="nn-NO"/>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nn-NO">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nn-NO" smtClean="0"/>
              <a:pPr/>
              <a:t>‹#›</a:t>
            </a:fld>
            <a:endParaRPr lang="nn-NO">
              <a:solidFill>
                <a:schemeClr val="tx1"/>
              </a:solidFill>
            </a:endParaRPr>
          </a:p>
        </p:txBody>
      </p:sp>
    </p:spTree>
    <p:extLst>
      <p:ext uri="{BB962C8B-B14F-4D97-AF65-F5344CB8AC3E}">
        <p14:creationId xmlns:p14="http://schemas.microsoft.com/office/powerpoint/2010/main" val="27020912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nn-NO" noProof="0"/>
              <a:t>Klikk på ikonet for å legge til et bilde</a:t>
            </a:r>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nn-NO"/>
              <a:t>Klikk for å legge til en tittel</a:t>
            </a:r>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nn-NO" smtClean="0"/>
              <a:t>17. september 2026</a:t>
            </a:fld>
            <a:endParaRPr lang="nn-NO"/>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nn-NO">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826855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nn-NO" noProof="0"/>
              <a:t>Klikk på ikonet for å legge til et bilde</a:t>
            </a:r>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nn-NO"/>
              <a:t>Klikk for å legge til en tittel</a:t>
            </a:r>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nn-NO" smtClean="0"/>
              <a:t>17. september 2026</a:t>
            </a:fld>
            <a:endParaRPr lang="nn-NO"/>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nn-NO">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nn-NO" smtClean="0"/>
              <a:pPr/>
              <a:t>‹#›</a:t>
            </a:fld>
            <a:endParaRPr lang="nn-NO"/>
          </a:p>
        </p:txBody>
      </p:sp>
    </p:spTree>
    <p:extLst>
      <p:ext uri="{BB962C8B-B14F-4D97-AF65-F5344CB8AC3E}">
        <p14:creationId xmlns:p14="http://schemas.microsoft.com/office/powerpoint/2010/main" val="252552116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nn-NO"/>
              <a:t>Klikk for å legge til en tittel</a:t>
            </a:r>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nn-NO" smtClean="0"/>
              <a:t>17. september 2026</a:t>
            </a:fld>
            <a:endParaRPr lang="nn-NO"/>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1370926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nn-NO"/>
              <a:t>Klikk for å legge til en tittel</a:t>
            </a:r>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nn-NO" smtClean="0"/>
              <a:t>17. september 2026</a:t>
            </a:fld>
            <a:endParaRPr lang="nn-NO"/>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nn-NO" smtClean="0"/>
              <a:pPr/>
              <a:t>‹#›</a:t>
            </a:fld>
            <a:endParaRPr lang="nn-NO"/>
          </a:p>
        </p:txBody>
      </p:sp>
    </p:spTree>
    <p:extLst>
      <p:ext uri="{BB962C8B-B14F-4D97-AF65-F5344CB8AC3E}">
        <p14:creationId xmlns:p14="http://schemas.microsoft.com/office/powerpoint/2010/main" val="384988459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nn-NO"/>
              <a:t>Klikk for å legge til en tittel</a:t>
            </a:r>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nn-NO" smtClean="0"/>
              <a:t>17. september 2026</a:t>
            </a:fld>
            <a:endParaRPr lang="nn-NO"/>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nn-NO">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nn-NO" smtClean="0"/>
              <a:pPr/>
              <a:t>‹#›</a:t>
            </a:fld>
            <a:endParaRPr lang="nn-NO"/>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nn-NO"/>
              <a:t>Klikk for å legge til en undertittel</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nn-NO"/>
              <a:t>Klikk for å legge til en undertittel</a:t>
            </a:r>
          </a:p>
        </p:txBody>
      </p:sp>
    </p:spTree>
    <p:extLst>
      <p:ext uri="{BB962C8B-B14F-4D97-AF65-F5344CB8AC3E}">
        <p14:creationId xmlns:p14="http://schemas.microsoft.com/office/powerpoint/2010/main" val="1672626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nn-NO"/>
              <a:t>Klikk for å legge til en tittel</a:t>
            </a:r>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nn-NO" smtClean="0"/>
              <a:t>17. september 2026</a:t>
            </a:fld>
            <a:endParaRPr lang="nn-NO"/>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nn-NO">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nn-NO" smtClean="0"/>
              <a:pPr/>
              <a:t>‹#›</a:t>
            </a:fld>
            <a:endParaRPr lang="nn-NO"/>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nn-NO"/>
              <a:t>Klikk for å legge til en undertittel</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nn-NO"/>
              <a:t>Klikk for å legge til en undertittel</a:t>
            </a:r>
          </a:p>
        </p:txBody>
      </p:sp>
    </p:spTree>
    <p:extLst>
      <p:ext uri="{BB962C8B-B14F-4D97-AF65-F5344CB8AC3E}">
        <p14:creationId xmlns:p14="http://schemas.microsoft.com/office/powerpoint/2010/main" val="11382774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nn-NO"/>
              <a:t>Klikk for å legge til en tittel</a:t>
            </a:r>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nn-NO" smtClean="0"/>
              <a:t>17. september 2026</a:t>
            </a:fld>
            <a:endParaRPr lang="nn-NO"/>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nn-NO">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nn-NO" smtClean="0"/>
              <a:pPr/>
              <a:t>‹#›</a:t>
            </a:fld>
            <a:endParaRPr lang="nn-NO"/>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nn-NO"/>
              <a:t>Klikk for å legge til en undertittel</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nn-NO"/>
              <a:t>Klikk for å legge til en undertittel</a:t>
            </a:r>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nn-NO"/>
              <a:t>Klikk for å legge til en undertittel</a:t>
            </a:r>
          </a:p>
        </p:txBody>
      </p:sp>
    </p:spTree>
    <p:extLst>
      <p:ext uri="{BB962C8B-B14F-4D97-AF65-F5344CB8AC3E}">
        <p14:creationId xmlns:p14="http://schemas.microsoft.com/office/powerpoint/2010/main" val="169122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nn-NO"/>
              <a:t>Klikk for å legge til en tittel</a:t>
            </a:r>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nn-NO" smtClean="0"/>
              <a:t>17. september 2026</a:t>
            </a:fld>
            <a:endParaRPr lang="nn-NO"/>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nn-NO">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nn-NO" smtClean="0"/>
              <a:pPr/>
              <a:t>‹#›</a:t>
            </a:fld>
            <a:endParaRPr lang="nn-NO"/>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nn-NO"/>
              <a:t>Klikk for å legge til en undertittel</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nn-NO"/>
              <a:t>Klikk for å legge til en undertittel</a:t>
            </a:r>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nn-NO"/>
              <a:t>Klikk for å legge til en undertittel</a:t>
            </a:r>
          </a:p>
        </p:txBody>
      </p:sp>
    </p:spTree>
    <p:extLst>
      <p:ext uri="{BB962C8B-B14F-4D97-AF65-F5344CB8AC3E}">
        <p14:creationId xmlns:p14="http://schemas.microsoft.com/office/powerpoint/2010/main" val="3590508553"/>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nn-NO"/>
              <a:t>Klikk for å legge til en tittel</a:t>
            </a:r>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nn-NO" smtClean="0"/>
              <a:t>17. september 2026</a:t>
            </a:fld>
            <a:endParaRPr lang="nn-NO"/>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nn-NO">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nn-NO" smtClean="0"/>
              <a:pPr/>
              <a:t>‹#›</a:t>
            </a:fld>
            <a:endParaRPr lang="nn-NO"/>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nn-NO"/>
              <a:t>Klikk for å legge til en undertittel</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nn-NO"/>
              <a:t>Klikk for å legge til en undertittel</a:t>
            </a:r>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nn-NO"/>
              <a:t>Klikk for å legge til en undertittel</a:t>
            </a:r>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nn-NO"/>
              <a:t>Klikk for å legge til en undertittel</a:t>
            </a:r>
          </a:p>
        </p:txBody>
      </p:sp>
    </p:spTree>
    <p:extLst>
      <p:ext uri="{BB962C8B-B14F-4D97-AF65-F5344CB8AC3E}">
        <p14:creationId xmlns:p14="http://schemas.microsoft.com/office/powerpoint/2010/main" val="12038994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nn-NO"/>
              <a:t>Klikk for å legge til en tittel</a:t>
            </a:r>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nn-NO" smtClean="0"/>
              <a:t>17. september 2026</a:t>
            </a:fld>
            <a:endParaRPr lang="nn-NO"/>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nn-NO">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nn-NO" smtClean="0"/>
              <a:pPr/>
              <a:t>‹#›</a:t>
            </a:fld>
            <a:endParaRPr lang="nn-NO"/>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nn-NO"/>
              <a:t>Klikk for å legge til en undertittel</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nn-NO"/>
              <a:t>Klikk for å legge til en undertittel</a:t>
            </a:r>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nn-NO"/>
              <a:t>Klikk for å legge til en undertittel</a:t>
            </a:r>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nn-NO"/>
              <a:t>Klikk for å legge til en undertittel</a:t>
            </a:r>
          </a:p>
        </p:txBody>
      </p:sp>
    </p:spTree>
    <p:extLst>
      <p:ext uri="{BB962C8B-B14F-4D97-AF65-F5344CB8AC3E}">
        <p14:creationId xmlns:p14="http://schemas.microsoft.com/office/powerpoint/2010/main" val="183067485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nn-NO"/>
              <a:t>Klikk for å legge til en tittel</a:t>
            </a:r>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nn-NO" noProof="0"/>
              <a:t>Klikk for å legge til tekst                         Trykk ENTER og deretter TAB for å vise neste tekststil                            Trykk SHIFT+TAB for å vise forrige tekststil</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nn-NO" smtClean="0"/>
              <a:t>17. september 2026</a:t>
            </a:fld>
            <a:endParaRPr lang="nn-NO"/>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nn-NO">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10959219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nn-NO"/>
              <a:t>Klikk for å legge til en tittel</a:t>
            </a:r>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nn-NO" noProof="0"/>
              <a:t>Klikk for å legge til tekst                         Trykk ENTER og deretter TAB for å vise neste tekststil                            Trykk SHIFT+TAB for å vise forrige tekststil</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nn-NO" smtClean="0"/>
              <a:t>17. september 2026</a:t>
            </a:fld>
            <a:endParaRPr lang="nn-NO"/>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nn-NO">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nn-NO" smtClean="0"/>
              <a:pPr/>
              <a:t>‹#›</a:t>
            </a:fld>
            <a:endParaRPr lang="nn-NO"/>
          </a:p>
        </p:txBody>
      </p:sp>
    </p:spTree>
    <p:extLst>
      <p:ext uri="{BB962C8B-B14F-4D97-AF65-F5344CB8AC3E}">
        <p14:creationId xmlns:p14="http://schemas.microsoft.com/office/powerpoint/2010/main" val="280157232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nn-NO"/>
              <a:t>Klikk for å legge til en tittel</a:t>
            </a:r>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nn-NO" smtClean="0"/>
              <a:pPr/>
              <a:t>‹#›</a:t>
            </a:fld>
            <a:endParaRPr lang="nn-NO"/>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nn-NO" smtClean="0"/>
              <a:t>17. september 2026</a:t>
            </a:fld>
            <a:endParaRPr lang="nn-NO"/>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nn-NO">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nn-NO"/>
              <a:t>Klikk for å legge til en undertittel</a:t>
            </a:r>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nn-NO" noProof="0"/>
              <a:t>Klikk for å legge til tekst</a:t>
            </a:r>
            <a:endParaRPr lang="nn-NO"/>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nn-NO"/>
              <a:t>Klikk for å legge til en undertittel</a:t>
            </a:r>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nn-NO" noProof="0"/>
              <a:t>Klikk for å legge til tekst</a:t>
            </a:r>
            <a:endParaRPr lang="nn-NO"/>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nn-NO"/>
              <a:t>Klikk for å legge til en undertittel</a:t>
            </a:r>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nn-NO" noProof="0"/>
              <a:t>Klikk for å legge til tekst</a:t>
            </a:r>
            <a:endParaRPr lang="nn-NO"/>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nn-NO"/>
              <a:t>Klikk for å legge til en undertittel</a:t>
            </a:r>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nn-NO" noProof="0"/>
              <a:t>Klikk for å legge til tekst</a:t>
            </a:r>
            <a:endParaRPr lang="nn-NO"/>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Tree>
    <p:extLst>
      <p:ext uri="{BB962C8B-B14F-4D97-AF65-F5344CB8AC3E}">
        <p14:creationId xmlns:p14="http://schemas.microsoft.com/office/powerpoint/2010/main" val="30951879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nn-NO" smtClean="0"/>
              <a:pPr/>
              <a:t>‹#›</a:t>
            </a:fld>
            <a:endParaRPr lang="nn-NO"/>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nn-NO" smtClean="0"/>
              <a:t>17. september 2026</a:t>
            </a:fld>
            <a:endParaRPr lang="nn-NO"/>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nn-NO">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n-NO"/>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nn-NO"/>
              <a:t>Klikk for å legge til en undertittel</a:t>
            </a:r>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nn-NO" noProof="0"/>
              <a:t>Klikk for å legge til tekst</a:t>
            </a:r>
            <a:endParaRPr lang="nn-NO"/>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nn-NO"/>
              <a:t>Klikk for å legge til en undertittel</a:t>
            </a:r>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nn-NO" noProof="0"/>
              <a:t>Klikk for å legge til tekst</a:t>
            </a:r>
            <a:endParaRPr lang="nn-NO"/>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nn-NO"/>
              <a:t>Klikk for å legge til en undertittel</a:t>
            </a:r>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nn-NO" noProof="0"/>
              <a:t>Klikk for å legge til tekst</a:t>
            </a:r>
            <a:endParaRPr lang="nn-NO"/>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nn-NO"/>
              <a:t>Klikk for å legge til en undertittel</a:t>
            </a:r>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nn-NO" noProof="0"/>
              <a:t>Klikk for å legge til tekst</a:t>
            </a:r>
            <a:endParaRPr lang="nn-NO"/>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Tree>
    <p:extLst>
      <p:ext uri="{BB962C8B-B14F-4D97-AF65-F5344CB8AC3E}">
        <p14:creationId xmlns:p14="http://schemas.microsoft.com/office/powerpoint/2010/main" val="1123925652"/>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nn-NO" smtClean="0"/>
              <a:pPr/>
              <a:t>‹#›</a:t>
            </a:fld>
            <a:endParaRPr lang="nn-NO"/>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a:t>Klikk for å legge til en undertittel</a:t>
            </a:r>
          </a:p>
        </p:txBody>
      </p:sp>
    </p:spTree>
    <p:extLst>
      <p:ext uri="{BB962C8B-B14F-4D97-AF65-F5344CB8AC3E}">
        <p14:creationId xmlns:p14="http://schemas.microsoft.com/office/powerpoint/2010/main" val="2376392846"/>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nn-NO" smtClean="0"/>
              <a:pPr/>
              <a:t>‹#›</a:t>
            </a:fld>
            <a:endParaRPr lang="nn-NO"/>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a:t>Klikk for å legge til en undertittel</a:t>
            </a:r>
          </a:p>
        </p:txBody>
      </p:sp>
    </p:spTree>
    <p:extLst>
      <p:ext uri="{BB962C8B-B14F-4D97-AF65-F5344CB8AC3E}">
        <p14:creationId xmlns:p14="http://schemas.microsoft.com/office/powerpoint/2010/main" val="3844894945"/>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nn-NO"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nn-NO" smtClean="0"/>
              <a:pPr/>
              <a:t>‹#›</a:t>
            </a:fld>
            <a:endParaRPr lang="nn-NO"/>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a:t>Klikk for å legge til en undertittel</a:t>
            </a:r>
          </a:p>
        </p:txBody>
      </p:sp>
    </p:spTree>
    <p:extLst>
      <p:ext uri="{BB962C8B-B14F-4D97-AF65-F5344CB8AC3E}">
        <p14:creationId xmlns:p14="http://schemas.microsoft.com/office/powerpoint/2010/main" val="3005118865"/>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nn-NO" smtClean="0"/>
              <a:pPr/>
              <a:t>‹#›</a:t>
            </a:fld>
            <a:endParaRPr lang="nn-NO"/>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a:t>Klikk for å legge til en undertittel</a:t>
            </a:r>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Tree>
    <p:extLst>
      <p:ext uri="{BB962C8B-B14F-4D97-AF65-F5344CB8AC3E}">
        <p14:creationId xmlns:p14="http://schemas.microsoft.com/office/powerpoint/2010/main" val="2678221709"/>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nn-NO" smtClean="0"/>
              <a:pPr/>
              <a:t>‹#›</a:t>
            </a:fld>
            <a:endParaRPr lang="nn-NO"/>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noProof="0"/>
              <a:t>Klikk for å legge til tekst</a:t>
            </a:r>
            <a:endParaRPr lang="nn-NO"/>
          </a:p>
        </p:txBody>
      </p:sp>
    </p:spTree>
    <p:extLst>
      <p:ext uri="{BB962C8B-B14F-4D97-AF65-F5344CB8AC3E}">
        <p14:creationId xmlns:p14="http://schemas.microsoft.com/office/powerpoint/2010/main" val="871093756"/>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nn-NO" smtClean="0"/>
              <a:pPr/>
              <a:t>‹#›</a:t>
            </a:fld>
            <a:endParaRPr lang="nn-NO"/>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noProof="0"/>
              <a:t>Klikk for å legge til tekst</a:t>
            </a:r>
            <a:endParaRPr lang="nn-NO"/>
          </a:p>
        </p:txBody>
      </p:sp>
    </p:spTree>
    <p:extLst>
      <p:ext uri="{BB962C8B-B14F-4D97-AF65-F5344CB8AC3E}">
        <p14:creationId xmlns:p14="http://schemas.microsoft.com/office/powerpoint/2010/main" val="634046859"/>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nn-NO" noProof="0"/>
              <a:t>Klikk på ikonet for å legge til et bilde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nn-NO" smtClean="0"/>
              <a:pPr/>
              <a:t>‹#›</a:t>
            </a:fld>
            <a:endParaRPr lang="nn-NO"/>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noProof="0"/>
              <a:t>Klikk for å legge til tekst</a:t>
            </a:r>
            <a:endParaRPr lang="nn-NO"/>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Tree>
    <p:extLst>
      <p:ext uri="{BB962C8B-B14F-4D97-AF65-F5344CB8AC3E}">
        <p14:creationId xmlns:p14="http://schemas.microsoft.com/office/powerpoint/2010/main" val="528374400"/>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nn-NO"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nn-NO"/>
              <a:t>Klikk for å legge til en tittel</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nn-NO" smtClean="0"/>
              <a:pPr/>
              <a:t>‹#›</a:t>
            </a:fld>
            <a:endParaRPr lang="nn-NO"/>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nn-NO" noProof="0"/>
              <a:t>Klikk for å legge til tekst</a:t>
            </a:r>
            <a:endParaRPr lang="nn-NO"/>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Tree>
    <p:extLst>
      <p:ext uri="{BB962C8B-B14F-4D97-AF65-F5344CB8AC3E}">
        <p14:creationId xmlns:p14="http://schemas.microsoft.com/office/powerpoint/2010/main" val="2137081378"/>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nn-NO"/>
              <a:t>Klikk for å legge til en tittel</a:t>
            </a:r>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nn-NO" smtClean="0"/>
              <a:t>17. september 2026</a:t>
            </a:fld>
            <a:endParaRPr lang="nn-NO"/>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3450888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nn-NO"/>
              <a:t>Klikk for å legge til en tittel</a:t>
            </a:r>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nn-NO" smtClean="0"/>
              <a:t>17. september 2026</a:t>
            </a:fld>
            <a:endParaRPr lang="nn-NO"/>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2981314233"/>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nn-NO" smtClean="0"/>
              <a:t>17. september 2026</a:t>
            </a:fld>
            <a:endParaRPr lang="nn-NO"/>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28439488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nn-NO" smtClean="0"/>
              <a:t>17. september 2026</a:t>
            </a:fld>
            <a:endParaRPr lang="nn-NO"/>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998053993"/>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nn-NO" smtClean="0"/>
              <a:t>17. september 2026</a:t>
            </a:fld>
            <a:endParaRPr lang="nn-NO"/>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22764792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nn-NO" smtClean="0"/>
              <a:t>17. september 2026</a:t>
            </a:fld>
            <a:endParaRPr lang="nn-NO"/>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nn-NO">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nn-NO" smtClean="0"/>
              <a:pPr/>
              <a:t>‹#›</a:t>
            </a:fld>
            <a:endParaRPr lang="nn-NO"/>
          </a:p>
        </p:txBody>
      </p:sp>
    </p:spTree>
    <p:extLst>
      <p:ext uri="{BB962C8B-B14F-4D97-AF65-F5344CB8AC3E}">
        <p14:creationId xmlns:p14="http://schemas.microsoft.com/office/powerpoint/2010/main" val="168015406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noProof="0" err="1"/>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nn-NO" smtClean="0"/>
              <a:t>17. september 2026</a:t>
            </a:fld>
            <a:endParaRPr lang="nn-NO"/>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nn-NO"/>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nn-NO" smtClean="0"/>
              <a:pPr/>
              <a:t>‹#›</a:t>
            </a:fld>
            <a:endParaRPr lang="nn-NO"/>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nn-NO" sz="3200">
                <a:solidFill>
                  <a:schemeClr val="tx1"/>
                </a:solidFill>
              </a:rPr>
              <a:t>Teknologi for et bedre samfunn</a:t>
            </a: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nn-NO"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18058285"/>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nn-NO"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nn-NO" sz="1600" b="1">
                <a:solidFill>
                  <a:schemeClr val="tx2"/>
                </a:solidFill>
                <a:latin typeface="+mj-lt"/>
                <a:cs typeface="Arial" panose="020B0604020202020204" pitchFamily="34" charset="0"/>
              </a:rPr>
              <a:t>Tekst og punktlister</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noProof="1">
                <a:solidFill>
                  <a:schemeClr val="tx2"/>
                </a:solidFill>
                <a:latin typeface="+mn-lt"/>
                <a:cs typeface="Arial" panose="020B0604020202020204" pitchFamily="34" charset="0"/>
              </a:rPr>
              <a:t>Bruk </a:t>
            </a:r>
            <a:r>
              <a:rPr lang="nn-NO" altLang="da-DK" sz="900" b="1" noProof="1">
                <a:solidFill>
                  <a:schemeClr val="tx2"/>
                </a:solidFill>
                <a:latin typeface="+mn-lt"/>
                <a:cs typeface="Arial" panose="020B0604020202020204" pitchFamily="34" charset="0"/>
              </a:rPr>
              <a:t>TAB</a:t>
            </a:r>
            <a:r>
              <a:rPr lang="nn-NO" altLang="da-DK" sz="900" b="0" noProof="1">
                <a:solidFill>
                  <a:schemeClr val="tx2"/>
                </a:solidFill>
                <a:latin typeface="+mn-lt"/>
                <a:cs typeface="Arial" panose="020B0604020202020204" pitchFamily="34" charset="0"/>
              </a:rPr>
              <a:t> for å gå videre i tekstnivåer. </a:t>
            </a:r>
            <a:br>
              <a:rPr lang="nn-NO" altLang="da-DK" sz="900" b="0" noProof="1">
                <a:solidFill>
                  <a:schemeClr val="tx2"/>
                </a:solidFill>
                <a:latin typeface="+mn-lt"/>
                <a:cs typeface="Arial" panose="020B0604020202020204" pitchFamily="34" charset="0"/>
              </a:rPr>
            </a:br>
            <a:r>
              <a:rPr lang="nn-NO" altLang="da-DK" sz="900" b="0" noProof="1">
                <a:solidFill>
                  <a:schemeClr val="tx2"/>
                </a:solidFill>
                <a:latin typeface="+mn-lt"/>
                <a:cs typeface="Arial" panose="020B0604020202020204" pitchFamily="34" charset="0"/>
              </a:rPr>
              <a:t>Trykk </a:t>
            </a:r>
            <a:r>
              <a:rPr lang="nn-NO" altLang="da-DK" sz="900" b="1" noProof="1">
                <a:solidFill>
                  <a:schemeClr val="tx2"/>
                </a:solidFill>
                <a:latin typeface="+mn-lt"/>
                <a:cs typeface="Arial" panose="020B0604020202020204" pitchFamily="34" charset="0"/>
              </a:rPr>
              <a:t>ENTER</a:t>
            </a:r>
            <a:r>
              <a:rPr lang="nn-NO" altLang="da-DK" sz="900" b="0" noProof="1">
                <a:solidFill>
                  <a:schemeClr val="tx2"/>
                </a:solidFill>
                <a:latin typeface="+mn-lt"/>
                <a:cs typeface="Arial" panose="020B0604020202020204" pitchFamily="34" charset="0"/>
              </a:rPr>
              <a:t> og deretter </a:t>
            </a:r>
            <a:r>
              <a:rPr lang="nn-NO" altLang="da-DK" sz="900" b="1" noProof="1">
                <a:solidFill>
                  <a:schemeClr val="tx2"/>
                </a:solidFill>
                <a:latin typeface="+mn-lt"/>
                <a:cs typeface="Arial" panose="020B0604020202020204" pitchFamily="34" charset="0"/>
              </a:rPr>
              <a:t>TAB</a:t>
            </a:r>
            <a:r>
              <a:rPr lang="nn-NO" altLang="da-DK" sz="900" b="0" noProof="1">
                <a:solidFill>
                  <a:schemeClr val="tx2"/>
                </a:solidFill>
                <a:latin typeface="+mn-lt"/>
                <a:cs typeface="Arial" panose="020B0604020202020204" pitchFamily="34" charset="0"/>
              </a:rPr>
              <a:t> for å gå </a:t>
            </a:r>
            <a:br>
              <a:rPr lang="nn-NO" altLang="da-DK" sz="900" b="0" noProof="1">
                <a:solidFill>
                  <a:schemeClr val="tx2"/>
                </a:solidFill>
                <a:latin typeface="+mn-lt"/>
                <a:cs typeface="Arial" panose="020B0604020202020204" pitchFamily="34" charset="0"/>
              </a:rPr>
            </a:br>
            <a:r>
              <a:rPr lang="nn-NO"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noProof="1">
                <a:solidFill>
                  <a:schemeClr val="tx2"/>
                </a:solidFill>
                <a:latin typeface="+mn-lt"/>
                <a:cs typeface="Arial" panose="020B0604020202020204" pitchFamily="34" charset="0"/>
              </a:rPr>
              <a:t>For å gå tilbake i tekstnivåer, bruk </a:t>
            </a:r>
            <a:r>
              <a:rPr lang="nn-NO"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noProof="1">
                <a:solidFill>
                  <a:schemeClr val="tx2"/>
                </a:solidFill>
                <a:latin typeface="+mn-lt"/>
                <a:cs typeface="Arial" panose="020B0604020202020204" pitchFamily="34" charset="0"/>
              </a:rPr>
              <a:t>Fjern punkt for ren tekst. </a:t>
            </a:r>
            <a:br>
              <a:rPr lang="nn-NO" altLang="da-DK" sz="900" b="0" noProof="1">
                <a:solidFill>
                  <a:schemeClr val="tx2"/>
                </a:solidFill>
                <a:latin typeface="+mn-lt"/>
                <a:cs typeface="Arial" panose="020B0604020202020204" pitchFamily="34" charset="0"/>
              </a:rPr>
            </a:br>
            <a:r>
              <a:rPr lang="nn-NO"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nn-NO" altLang="da-DK" sz="900" b="1" noProof="1">
                <a:solidFill>
                  <a:schemeClr val="tx2"/>
                </a:solidFill>
                <a:latin typeface="+mn-lt"/>
                <a:cs typeface="Arial" panose="020B0604020202020204" pitchFamily="34" charset="0"/>
              </a:rPr>
            </a:br>
            <a:endParaRPr lang="nn-NO"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nn-NO" sz="1600" b="1" kern="1200">
                <a:solidFill>
                  <a:schemeClr val="tx2"/>
                </a:solidFill>
                <a:latin typeface="Arial" charset="0"/>
                <a:ea typeface="+mn-ea"/>
                <a:cs typeface="Arial" panose="020B0604020202020204" pitchFamily="34" charset="0"/>
              </a:rPr>
              <a:t>Støttelinjer (grids)</a:t>
            </a:r>
          </a:p>
          <a:p>
            <a:pPr eaLnBrk="1" hangingPunct="1">
              <a:lnSpc>
                <a:spcPct val="100000"/>
              </a:lnSpc>
              <a:spcBef>
                <a:spcPts val="0"/>
              </a:spcBef>
              <a:spcAft>
                <a:spcPts val="600"/>
              </a:spcAft>
              <a:defRPr/>
            </a:pPr>
            <a:r>
              <a:rPr lang="nn-NO" altLang="da-DK" sz="900" b="0" kern="1200" noProof="1">
                <a:solidFill>
                  <a:schemeClr val="tx2"/>
                </a:solidFill>
                <a:latin typeface="Arial" charset="0"/>
                <a:ea typeface="+mn-ea"/>
                <a:cs typeface="Arial" panose="020B0604020202020204" pitchFamily="34" charset="0"/>
              </a:rPr>
              <a:t>Klikk på </a:t>
            </a:r>
            <a:r>
              <a:rPr lang="nn-NO" altLang="da-DK" sz="900" b="1" kern="1200" noProof="1">
                <a:solidFill>
                  <a:schemeClr val="tx2"/>
                </a:solidFill>
                <a:latin typeface="Arial" charset="0"/>
                <a:ea typeface="+mn-ea"/>
                <a:cs typeface="Arial" panose="020B0604020202020204" pitchFamily="34" charset="0"/>
              </a:rPr>
              <a:t>Visning-fanen</a:t>
            </a:r>
            <a:r>
              <a:rPr lang="nn-NO" altLang="da-DK" sz="900" b="0" kern="1200" noProof="1">
                <a:solidFill>
                  <a:schemeClr val="tx2"/>
                </a:solidFill>
                <a:latin typeface="Arial" charset="0"/>
                <a:ea typeface="+mn-ea"/>
                <a:cs typeface="Arial" panose="020B0604020202020204" pitchFamily="34" charset="0"/>
              </a:rPr>
              <a:t> og merk av for </a:t>
            </a:r>
            <a:r>
              <a:rPr lang="nn-NO" altLang="da-DK" sz="900" b="1" kern="1200" noProof="1">
                <a:solidFill>
                  <a:schemeClr val="tx2"/>
                </a:solidFill>
                <a:latin typeface="Arial" charset="0"/>
                <a:ea typeface="+mn-ea"/>
                <a:cs typeface="Arial" panose="020B0604020202020204" pitchFamily="34" charset="0"/>
              </a:rPr>
              <a:t>Støttelinjer</a:t>
            </a:r>
            <a:r>
              <a:rPr lang="nn-NO"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nn-NO" altLang="da-DK" sz="900" b="1" kern="1200" noProof="1">
                <a:solidFill>
                  <a:schemeClr val="tx2"/>
                </a:solidFill>
                <a:latin typeface="Arial" charset="0"/>
                <a:ea typeface="+mn-ea"/>
                <a:cs typeface="Arial" panose="020B0604020202020204" pitchFamily="34" charset="0"/>
              </a:rPr>
              <a:t>TIPS: Alt + F9 </a:t>
            </a:r>
            <a:r>
              <a:rPr lang="nn-NO" altLang="da-DK" sz="900" b="0" kern="1200" noProof="1">
                <a:solidFill>
                  <a:schemeClr val="tx2"/>
                </a:solidFill>
                <a:latin typeface="Arial" charset="0"/>
                <a:ea typeface="+mn-ea"/>
                <a:cs typeface="Arial" panose="020B0604020202020204" pitchFamily="34" charset="0"/>
              </a:rPr>
              <a:t>for rask visning av støttelinjer </a:t>
            </a:r>
            <a:r>
              <a:rPr lang="nn-NO" altLang="da-DK" sz="900" b="1" kern="1200" noProof="1">
                <a:solidFill>
                  <a:schemeClr val="tx2"/>
                </a:solidFill>
                <a:latin typeface="Arial" charset="0"/>
                <a:ea typeface="+mn-ea"/>
                <a:cs typeface="Arial" panose="020B0604020202020204" pitchFamily="34" charset="0"/>
              </a:rPr>
              <a:t>Mac: ⌘ + </a:t>
            </a:r>
            <a:r>
              <a:rPr lang="nn-NO"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nn-NO"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nn-NO" sz="1600" b="1">
                <a:solidFill>
                  <a:schemeClr val="tx2"/>
                </a:solidFill>
                <a:latin typeface="+mj-lt"/>
                <a:cs typeface="Arial" panose="020B0604020202020204" pitchFamily="34" charset="0"/>
              </a:rPr>
              <a:t>Slik setter du inn </a:t>
            </a:r>
            <a:r>
              <a:rPr lang="nn-NO" sz="1600" b="1" err="1">
                <a:solidFill>
                  <a:schemeClr val="tx2"/>
                </a:solidFill>
                <a:latin typeface="+mj-lt"/>
                <a:cs typeface="Arial" panose="020B0604020202020204" pitchFamily="34" charset="0"/>
              </a:rPr>
              <a:t>bilder</a:t>
            </a:r>
            <a:endParaRPr lang="nn-NO"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noProof="1">
                <a:solidFill>
                  <a:schemeClr val="tx2"/>
                </a:solidFill>
                <a:latin typeface="+mn-lt"/>
                <a:cs typeface="Arial" panose="020B0604020202020204" pitchFamily="34" charset="0"/>
              </a:rPr>
              <a:t>På lysbilder med en bildeplassholder klikker du på ikonet og velger </a:t>
            </a:r>
            <a:r>
              <a:rPr lang="nn-NO" altLang="da-DK" sz="900" b="1" noProof="1">
                <a:solidFill>
                  <a:schemeClr val="tx2"/>
                </a:solidFill>
                <a:latin typeface="+mn-lt"/>
                <a:cs typeface="Arial" panose="020B0604020202020204" pitchFamily="34" charset="0"/>
              </a:rPr>
              <a:t>Sett inn </a:t>
            </a:r>
            <a:r>
              <a:rPr lang="nn-NO" altLang="da-DK" sz="900" b="0" noProof="1">
                <a:solidFill>
                  <a:schemeClr val="tx2"/>
                </a:solidFill>
                <a:latin typeface="+mn-lt"/>
                <a:cs typeface="Arial" panose="020B0604020202020204" pitchFamily="34" charset="0"/>
              </a:rPr>
              <a:t>for å søke etter bilde, eller velger inn fra Templafy-menyen.</a:t>
            </a:r>
            <a:br>
              <a:rPr lang="nn-NO" altLang="da-DK" sz="900" b="0" noProof="1">
                <a:solidFill>
                  <a:schemeClr val="tx2"/>
                </a:solidFill>
                <a:latin typeface="+mn-lt"/>
                <a:cs typeface="Arial" panose="020B0604020202020204" pitchFamily="34" charset="0"/>
              </a:rPr>
            </a:br>
            <a:endParaRPr lang="nn-NO"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noProof="1">
                <a:solidFill>
                  <a:schemeClr val="tx2"/>
                </a:solidFill>
                <a:latin typeface="+mn-lt"/>
                <a:cs typeface="Arial" panose="020B0604020202020204" pitchFamily="34" charset="0"/>
              </a:rPr>
              <a:t>Klikk </a:t>
            </a:r>
            <a:r>
              <a:rPr lang="nn-NO" altLang="da-DK" sz="900" b="1" noProof="1">
                <a:solidFill>
                  <a:schemeClr val="tx2"/>
                </a:solidFill>
                <a:latin typeface="+mn-lt"/>
                <a:cs typeface="Arial" panose="020B0604020202020204" pitchFamily="34" charset="0"/>
              </a:rPr>
              <a:t>Beskjær</a:t>
            </a:r>
            <a:r>
              <a:rPr lang="nn-NO"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1" noProof="1">
                <a:solidFill>
                  <a:schemeClr val="tx2"/>
                </a:solidFill>
                <a:latin typeface="+mn-lt"/>
                <a:cs typeface="Arial" panose="020B0604020202020204" pitchFamily="34" charset="0"/>
              </a:rPr>
              <a:t>TIPS: </a:t>
            </a:r>
            <a:r>
              <a:rPr lang="nn-NO"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nn-NO"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nn-NO"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nn-NO" sz="1600" b="1" cap="none" baseline="0">
                <a:solidFill>
                  <a:schemeClr val="tx2"/>
                </a:solidFill>
                <a:latin typeface="+mj-lt"/>
                <a:cs typeface="Arial" panose="020B0604020202020204" pitchFamily="34" charset="0"/>
              </a:rPr>
              <a:t>Bruk riktige SINTEF-farger</a:t>
            </a:r>
            <a:br>
              <a:rPr lang="nn-NO" sz="1198">
                <a:solidFill>
                  <a:schemeClr val="tx2"/>
                </a:solidFill>
                <a:latin typeface="+mn-lt"/>
                <a:cs typeface="Arial" panose="020B0604020202020204" pitchFamily="34" charset="0"/>
              </a:rPr>
            </a:br>
            <a:r>
              <a:rPr lang="nn-NO" sz="900" b="0" i="0">
                <a:solidFill>
                  <a:schemeClr val="tx2"/>
                </a:solidFill>
                <a:effectLst/>
                <a:latin typeface="+mn-lt"/>
              </a:rPr>
              <a:t>Bruk </a:t>
            </a:r>
            <a:r>
              <a:rPr lang="nn-NO" sz="900" b="0" i="0" err="1">
                <a:solidFill>
                  <a:schemeClr val="tx2"/>
                </a:solidFill>
                <a:effectLst/>
                <a:latin typeface="+mn-lt"/>
              </a:rPr>
              <a:t>kun</a:t>
            </a:r>
            <a:r>
              <a:rPr lang="nn-NO" sz="900" b="0" i="0">
                <a:solidFill>
                  <a:schemeClr val="tx2"/>
                </a:solidFill>
                <a:effectLst/>
                <a:latin typeface="+mn-lt"/>
              </a:rPr>
              <a:t> toppfargene i </a:t>
            </a:r>
            <a:r>
              <a:rPr lang="nn-NO" sz="900" b="1" i="0" err="1">
                <a:solidFill>
                  <a:schemeClr val="tx2"/>
                </a:solidFill>
                <a:effectLst/>
                <a:latin typeface="+mn-lt"/>
              </a:rPr>
              <a:t>Theme</a:t>
            </a:r>
            <a:r>
              <a:rPr lang="nn-NO" sz="900" b="1" i="0">
                <a:solidFill>
                  <a:schemeClr val="tx2"/>
                </a:solidFill>
                <a:effectLst/>
                <a:latin typeface="+mn-lt"/>
              </a:rPr>
              <a:t> </a:t>
            </a:r>
            <a:r>
              <a:rPr lang="nn-NO" sz="900" b="1" i="0" err="1">
                <a:solidFill>
                  <a:schemeClr val="tx2"/>
                </a:solidFill>
                <a:effectLst/>
                <a:latin typeface="+mn-lt"/>
              </a:rPr>
              <a:t>colors</a:t>
            </a:r>
            <a:r>
              <a:rPr lang="nn-NO" sz="900" b="1" i="0">
                <a:solidFill>
                  <a:schemeClr val="tx2"/>
                </a:solidFill>
                <a:effectLst/>
                <a:latin typeface="+mn-lt"/>
              </a:rPr>
              <a:t> / Fargetemaet</a:t>
            </a:r>
            <a:r>
              <a:rPr lang="nn-NO" sz="900" b="0" i="0">
                <a:solidFill>
                  <a:schemeClr val="tx2"/>
                </a:solidFill>
                <a:effectLst/>
                <a:latin typeface="+mn-lt"/>
              </a:rPr>
              <a:t> og </a:t>
            </a:r>
            <a:r>
              <a:rPr lang="nn-NO" sz="900" b="1" i="0" err="1">
                <a:solidFill>
                  <a:schemeClr val="tx2"/>
                </a:solidFill>
                <a:effectLst/>
                <a:latin typeface="+mn-lt"/>
              </a:rPr>
              <a:t>Custom</a:t>
            </a:r>
            <a:r>
              <a:rPr lang="nn-NO" sz="900" b="1" i="0">
                <a:solidFill>
                  <a:schemeClr val="tx2"/>
                </a:solidFill>
                <a:effectLst/>
                <a:latin typeface="+mn-lt"/>
              </a:rPr>
              <a:t> </a:t>
            </a:r>
            <a:r>
              <a:rPr lang="nn-NO" sz="900" b="1" i="0" err="1">
                <a:solidFill>
                  <a:schemeClr val="tx2"/>
                </a:solidFill>
                <a:effectLst/>
                <a:latin typeface="+mn-lt"/>
              </a:rPr>
              <a:t>colors</a:t>
            </a:r>
            <a:r>
              <a:rPr lang="nn-NO" sz="900" b="1" i="0">
                <a:solidFill>
                  <a:schemeClr val="tx2"/>
                </a:solidFill>
                <a:effectLst/>
                <a:latin typeface="+mn-lt"/>
              </a:rPr>
              <a:t> / Egendefinerte farger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nn-NO"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nn-NO" smtClean="0"/>
              <a:t>17. september 2026</a:t>
            </a:fld>
            <a:endParaRPr lang="nn-NO"/>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nn-NO"/>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nn-NO" smtClean="0"/>
              <a:pPr/>
              <a:t>‹#›</a:t>
            </a:fld>
            <a:endParaRPr lang="nn-NO"/>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nn-NO" altLang="da-DK" sz="900" b="0" noProof="1">
                <a:solidFill>
                  <a:schemeClr val="tx2"/>
                </a:solidFill>
                <a:latin typeface="+mn-lt"/>
                <a:cs typeface="Arial" panose="020B0604020202020204" pitchFamily="34" charset="0"/>
              </a:rPr>
            </a:br>
            <a:r>
              <a:rPr lang="nn-NO"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nn-NO"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nn-NO" altLang="da-DK" sz="900" b="1" noProof="1">
                <a:solidFill>
                  <a:schemeClr val="tx2"/>
                </a:solidFill>
                <a:latin typeface="+mn-lt"/>
                <a:cs typeface="Arial" panose="020B0604020202020204" pitchFamily="34" charset="0"/>
              </a:rPr>
              <a:t>1. Beste praksis: </a:t>
            </a:r>
            <a:r>
              <a:rPr lang="nn-NO"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nn-NO" altLang="da-DK" sz="900" b="0" noProof="1">
                <a:solidFill>
                  <a:schemeClr val="tx2"/>
                </a:solidFill>
                <a:latin typeface="+mn-lt"/>
                <a:cs typeface="Arial" panose="020B0604020202020204" pitchFamily="34" charset="0"/>
              </a:rPr>
              <a:t>2. Eller kopier et helt lysbilde inn i den nye presentasjonen og </a:t>
            </a:r>
            <a:r>
              <a:rPr lang="nn-NO" altLang="da-DK" sz="900" b="1" noProof="1">
                <a:solidFill>
                  <a:schemeClr val="tx2"/>
                </a:solidFill>
                <a:latin typeface="+mn-lt"/>
                <a:cs typeface="Arial" panose="020B0604020202020204" pitchFamily="34" charset="0"/>
              </a:rPr>
              <a:t>velg deretter en passende oppsett</a:t>
            </a:r>
            <a:r>
              <a:rPr lang="nn-NO"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nn-NO"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nn-NO"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nn-NO" sz="1600" b="1" kern="1200">
                <a:solidFill>
                  <a:schemeClr val="tx2"/>
                </a:solidFill>
                <a:latin typeface="+mj-lt"/>
                <a:ea typeface="+mn-ea"/>
                <a:cs typeface="Arial" panose="020B0604020202020204" pitchFamily="34" charset="0"/>
              </a:rPr>
              <a:t>Lysbilde og oppsett</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kern="1200" noProof="1">
                <a:solidFill>
                  <a:schemeClr val="tx2"/>
                </a:solidFill>
                <a:latin typeface="Arial" charset="0"/>
                <a:ea typeface="+mn-ea"/>
                <a:cs typeface="Arial" panose="020B0604020202020204" pitchFamily="34" charset="0"/>
              </a:rPr>
              <a:t>Klikk på menypunktet </a:t>
            </a:r>
            <a:r>
              <a:rPr lang="nn-NO" altLang="da-DK" sz="900" b="1" kern="1200" noProof="1">
                <a:solidFill>
                  <a:schemeClr val="tx2"/>
                </a:solidFill>
                <a:latin typeface="Arial" charset="0"/>
                <a:ea typeface="+mn-ea"/>
                <a:cs typeface="Arial" panose="020B0604020202020204" pitchFamily="34" charset="0"/>
              </a:rPr>
              <a:t>Nytt</a:t>
            </a:r>
            <a:r>
              <a:rPr lang="nn-NO" altLang="da-DK" sz="900" b="0" kern="1200" noProof="1">
                <a:solidFill>
                  <a:schemeClr val="tx2"/>
                </a:solidFill>
                <a:latin typeface="Arial" charset="0"/>
                <a:ea typeface="+mn-ea"/>
                <a:cs typeface="Arial" panose="020B0604020202020204" pitchFamily="34" charset="0"/>
              </a:rPr>
              <a:t> </a:t>
            </a:r>
            <a:r>
              <a:rPr lang="nn-NO" altLang="da-DK" sz="900" b="1" kern="1200" noProof="1">
                <a:solidFill>
                  <a:schemeClr val="tx2"/>
                </a:solidFill>
                <a:latin typeface="Arial" charset="0"/>
                <a:ea typeface="+mn-ea"/>
                <a:cs typeface="Arial" panose="020B0604020202020204" pitchFamily="34" charset="0"/>
              </a:rPr>
              <a:t>lysbilde</a:t>
            </a:r>
            <a:r>
              <a:rPr lang="nn-NO" altLang="da-DK" sz="900" b="0" kern="1200" noProof="1">
                <a:solidFill>
                  <a:schemeClr val="tx2"/>
                </a:solidFill>
                <a:latin typeface="Arial" charset="0"/>
                <a:ea typeface="+mn-ea"/>
                <a:cs typeface="Arial" panose="020B0604020202020204" pitchFamily="34" charset="0"/>
              </a:rPr>
              <a:t> i </a:t>
            </a:r>
            <a:r>
              <a:rPr lang="nn-NO" altLang="da-DK" sz="900" b="1" kern="1200" noProof="1">
                <a:solidFill>
                  <a:schemeClr val="tx2"/>
                </a:solidFill>
                <a:latin typeface="Arial" charset="0"/>
                <a:ea typeface="+mn-ea"/>
                <a:cs typeface="Arial" panose="020B0604020202020204" pitchFamily="34" charset="0"/>
              </a:rPr>
              <a:t>Hjem-fanen</a:t>
            </a:r>
            <a:r>
              <a:rPr lang="nn-NO"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kern="1200" noProof="1">
                <a:solidFill>
                  <a:schemeClr val="tx2"/>
                </a:solidFill>
                <a:latin typeface="Arial" charset="0"/>
                <a:ea typeface="+mn-ea"/>
                <a:cs typeface="Arial" panose="020B0604020202020204" pitchFamily="34" charset="0"/>
              </a:rPr>
              <a:t>1. Klikk på </a:t>
            </a:r>
            <a:r>
              <a:rPr lang="nn-NO" altLang="da-DK" sz="900" b="1" kern="1200" noProof="1">
                <a:solidFill>
                  <a:schemeClr val="tx2"/>
                </a:solidFill>
                <a:latin typeface="Arial" charset="0"/>
                <a:ea typeface="+mn-ea"/>
                <a:cs typeface="Arial" panose="020B0604020202020204" pitchFamily="34" charset="0"/>
              </a:rPr>
              <a:t>Hjem</a:t>
            </a:r>
            <a:r>
              <a:rPr lang="nn-NO"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nn-NO" altLang="da-DK" sz="900" b="0" kern="1200" noProof="1">
                <a:solidFill>
                  <a:schemeClr val="tx2"/>
                </a:solidFill>
                <a:latin typeface="Arial" charset="0"/>
                <a:ea typeface="+mn-ea"/>
                <a:cs typeface="Arial" panose="020B0604020202020204" pitchFamily="34" charset="0"/>
              </a:rPr>
              <a:t>2. Velg </a:t>
            </a:r>
            <a:r>
              <a:rPr lang="nn-NO" altLang="da-DK" sz="900" b="1" kern="1200" noProof="1">
                <a:solidFill>
                  <a:schemeClr val="tx2"/>
                </a:solidFill>
                <a:latin typeface="Arial" charset="0"/>
                <a:ea typeface="+mn-ea"/>
                <a:cs typeface="Arial" panose="020B0604020202020204" pitchFamily="34" charset="0"/>
              </a:rPr>
              <a:t>Tilbakestill</a:t>
            </a:r>
            <a:r>
              <a:rPr lang="nn-NO"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nn-NO"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321573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nn-NO" sz="4400" b="0" noProof="0">
                <a:solidFill>
                  <a:schemeClr val="bg1"/>
                </a:solidFill>
              </a:rPr>
              <a:t>Hvis du ser </a:t>
            </a:r>
            <a:r>
              <a:rPr lang="nn-NO" sz="4400" b="1" i="1" noProof="0">
                <a:solidFill>
                  <a:schemeClr val="bg1"/>
                </a:solidFill>
              </a:rPr>
              <a:t>andre layout etter dette</a:t>
            </a:r>
            <a:r>
              <a:rPr lang="nn-NO" sz="4400" b="0" noProof="0">
                <a:solidFill>
                  <a:schemeClr val="bg1"/>
                </a:solidFill>
              </a:rPr>
              <a:t>, </a:t>
            </a:r>
            <a:br>
              <a:rPr lang="nn-NO" sz="4400" b="0" noProof="0">
                <a:solidFill>
                  <a:schemeClr val="bg1"/>
                </a:solidFill>
              </a:rPr>
            </a:br>
            <a:r>
              <a:rPr lang="nn-NO" sz="4400" b="0" i="0" noProof="0">
                <a:solidFill>
                  <a:schemeClr val="bg1"/>
                </a:solidFill>
              </a:rPr>
              <a:t>ikke bruk dem. </a:t>
            </a:r>
            <a:br>
              <a:rPr lang="nn-NO" sz="4400" b="0" i="0" noProof="0">
                <a:solidFill>
                  <a:schemeClr val="bg1"/>
                </a:solidFill>
              </a:rPr>
            </a:br>
            <a:r>
              <a:rPr lang="nn-NO" sz="4400" b="0" noProof="0">
                <a:solidFill>
                  <a:schemeClr val="bg1"/>
                </a:solidFill>
              </a:rPr>
              <a:t>Disse layoutene </a:t>
            </a:r>
            <a:r>
              <a:rPr lang="nn-NO" sz="4400" b="1" i="1" noProof="0">
                <a:solidFill>
                  <a:schemeClr val="bg1"/>
                </a:solidFill>
              </a:rPr>
              <a:t>tilhører ikke </a:t>
            </a:r>
            <a:r>
              <a:rPr lang="nn-NO" sz="4400" b="0" noProof="0">
                <a:solidFill>
                  <a:schemeClr val="bg1"/>
                </a:solidFill>
              </a:rPr>
              <a:t>vår mal. </a:t>
            </a:r>
          </a:p>
          <a:p>
            <a:pPr marL="0" marR="0" indent="0" algn="ctr" fontAlgn="auto">
              <a:lnSpc>
                <a:spcPct val="100000"/>
              </a:lnSpc>
              <a:spcBef>
                <a:spcPts val="600"/>
              </a:spcBef>
              <a:spcAft>
                <a:spcPts val="0"/>
              </a:spcAft>
              <a:buClr>
                <a:srgbClr val="003755"/>
              </a:buClr>
              <a:buSzTx/>
              <a:buFontTx/>
              <a:buNone/>
              <a:tabLst/>
            </a:pPr>
            <a:br>
              <a:rPr lang="nn-NO" sz="2800" b="0" noProof="0">
                <a:solidFill>
                  <a:schemeClr val="bg1"/>
                </a:solidFill>
              </a:rPr>
            </a:br>
            <a:br>
              <a:rPr lang="nn-NO" sz="2800" b="0" noProof="0">
                <a:solidFill>
                  <a:schemeClr val="bg1"/>
                </a:solidFill>
              </a:rPr>
            </a:br>
            <a:endParaRPr lang="nn-NO"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nn-NO" sz="11000" b="1" i="1" noProof="0">
                <a:solidFill>
                  <a:schemeClr val="bg1"/>
                </a:solidFill>
              </a:rPr>
              <a:t>Ikke bruk dem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nn-NO" sz="2000" b="0" noProof="0">
                <a:solidFill>
                  <a:schemeClr val="bg1"/>
                </a:solidFill>
              </a:rPr>
              <a:t>Pga PowerPoints standard Kopier/Lim inn-funksjonalitet kan resultere i flere uønskede layout. OPPMERKSOMHET! Layouter etter dette kan inneholde potensielt konfidensiell informasjon.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nn-NO" smtClean="0"/>
              <a:t>17. september 2026</a:t>
            </a:fld>
            <a:endParaRPr lang="nn-NO"/>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nn-NO"/>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nn-NO" smtClean="0"/>
              <a:pPr/>
              <a:t>‹#›</a:t>
            </a:fld>
            <a:endParaRPr lang="nn-NO"/>
          </a:p>
        </p:txBody>
      </p:sp>
    </p:spTree>
    <p:extLst>
      <p:ext uri="{BB962C8B-B14F-4D97-AF65-F5344CB8AC3E}">
        <p14:creationId xmlns:p14="http://schemas.microsoft.com/office/powerpoint/2010/main" val="23728938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871889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8291678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4025166-4A7F-4BEC-BFE9-1427262E58A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a:t>Click to add title</a:t>
            </a:r>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subtitle</a:t>
            </a:r>
          </a:p>
        </p:txBody>
      </p:sp>
    </p:spTree>
    <p:extLst>
      <p:ext uri="{BB962C8B-B14F-4D97-AF65-F5344CB8AC3E}">
        <p14:creationId xmlns:p14="http://schemas.microsoft.com/office/powerpoint/2010/main" val="4188924665"/>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27D11429-9808-4B93-8D17-25A6FDBC8087}"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a:t>Click to add title</a:t>
            </a:r>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subtitle</a:t>
            </a:r>
          </a:p>
        </p:txBody>
      </p:sp>
    </p:spTree>
    <p:extLst>
      <p:ext uri="{BB962C8B-B14F-4D97-AF65-F5344CB8AC3E}">
        <p14:creationId xmlns:p14="http://schemas.microsoft.com/office/powerpoint/2010/main" val="3654780785"/>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a:t>Click to add dark picture</a:t>
            </a:r>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133C76AE-A005-4C16-959F-5D5B3DAD2E8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a:t>Click to add title</a:t>
            </a:r>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subtitle</a:t>
            </a:r>
          </a:p>
        </p:txBody>
      </p:sp>
    </p:spTree>
    <p:extLst>
      <p:ext uri="{BB962C8B-B14F-4D97-AF65-F5344CB8AC3E}">
        <p14:creationId xmlns:p14="http://schemas.microsoft.com/office/powerpoint/2010/main" val="1491763445"/>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8EF8BD4-B77A-4E2B-BDFF-E3E6E9F6867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a:t>Click to add title</a:t>
            </a:r>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subtitle</a:t>
            </a:r>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grpSp>
    </p:spTree>
    <p:extLst>
      <p:ext uri="{BB962C8B-B14F-4D97-AF65-F5344CB8AC3E}">
        <p14:creationId xmlns:p14="http://schemas.microsoft.com/office/powerpoint/2010/main" val="2775614328"/>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21374C6E-CB39-47FD-8466-4ED6E95937E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a:t>Click to add title</a:t>
            </a:r>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6898002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B85E8F3B-3FB6-4F53-B8A6-A2B4464AA924}"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a:t>Click to add title</a:t>
            </a:r>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7417218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6978EC8-7017-4EF0-B5E4-7F1BDCB30FAF}"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a:t>Click to add title</a:t>
            </a:r>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36895985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a:t>Click to add title</a:t>
            </a:r>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2953405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a:t>Click to add title</a:t>
            </a:r>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3763969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a:t>Click to add title</a:t>
            </a:r>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9613067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a:t>Click to add title</a:t>
            </a:r>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a:t>Click to add text                                                                                                                           Press ENTER then TAB to view next text style                                                                             Press SHIFT+TAB to view previous text style</a:t>
            </a:r>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p:txBody>
          <a:bodyPr/>
          <a:lstStyle/>
          <a:p>
            <a:fld id="{C4F11FF1-B1F4-4587-875B-79205F3A6BD2}"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42391666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a:t>Click to add title</a:t>
            </a:r>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p:txBody>
          <a:bodyPr/>
          <a:lstStyle/>
          <a:p>
            <a:fld id="{E7244394-9A56-4EBD-9AD3-A7E2A8B74BA7}"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9004007"/>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7999"/>
            <a:ext cx="5137151" cy="3818963"/>
          </a:xfrm>
          <a:solidFill>
            <a:schemeClr val="bg1">
              <a:lumMod val="95000"/>
            </a:schemeClr>
          </a:solidFill>
        </p:spPr>
        <p:txBody>
          <a:bodyPr tIns="648000" anchor="ctr" anchorCtr="0"/>
          <a:lstStyle>
            <a:lvl1pPr marL="0" indent="0" algn="ctr">
              <a:buNone/>
              <a:defRPr sz="1600"/>
            </a:lvl1pPr>
          </a:lstStyle>
          <a:p>
            <a:r>
              <a:rPr lang="en-GB" noProof="0"/>
              <a:t>Click to add picture</a:t>
            </a:r>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a:t>Click to add title</a:t>
            </a:r>
          </a:p>
        </p:txBody>
      </p:sp>
      <p:sp>
        <p:nvSpPr>
          <p:cNvPr id="3" name="Content Placeholder 2"/>
          <p:cNvSpPr>
            <a:spLocks noGrp="1"/>
          </p:cNvSpPr>
          <p:nvPr>
            <p:ph idx="1" hasCustomPrompt="1"/>
          </p:nvPr>
        </p:nvSpPr>
        <p:spPr>
          <a:xfrm>
            <a:off x="696912" y="2357999"/>
            <a:ext cx="5137151" cy="3818963"/>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p:txBody>
          <a:bodyPr/>
          <a:lstStyle/>
          <a:p>
            <a:fld id="{84D45948-CE9B-42CE-8D67-B13D5F12BE5A}"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9302867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8000"/>
            <a:ext cx="5137151" cy="38196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a:t>Click to add picture</a:t>
            </a:r>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a:t>Click to add title</a:t>
            </a:r>
          </a:p>
        </p:txBody>
      </p:sp>
      <p:sp>
        <p:nvSpPr>
          <p:cNvPr id="3" name="Content Placeholder 2"/>
          <p:cNvSpPr>
            <a:spLocks noGrp="1"/>
          </p:cNvSpPr>
          <p:nvPr>
            <p:ph idx="1" hasCustomPrompt="1"/>
          </p:nvPr>
        </p:nvSpPr>
        <p:spPr>
          <a:xfrm>
            <a:off x="696912" y="2358000"/>
            <a:ext cx="5137151" cy="38196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p:txBody>
          <a:bodyPr/>
          <a:lstStyle/>
          <a:p>
            <a:fld id="{46218066-4AC9-42BF-87E1-48419DF8EC97}"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2933023610"/>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19600"/>
          </a:xfrm>
          <a:solidFill>
            <a:schemeClr val="bg1">
              <a:lumMod val="95000"/>
            </a:schemeClr>
          </a:solidFill>
        </p:spPr>
        <p:txBody>
          <a:bodyPr tIns="648000" anchor="ctr" anchorCtr="0"/>
          <a:lstStyle>
            <a:lvl1pPr marL="0" indent="0" algn="ctr">
              <a:buNone/>
              <a:defRPr sz="1600"/>
            </a:lvl1pPr>
          </a:lstStyle>
          <a:p>
            <a:r>
              <a:rPr lang="en-GB" noProof="0"/>
              <a:t>Click to add picture</a:t>
            </a:r>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a:t>Click to add title</a:t>
            </a:r>
          </a:p>
        </p:txBody>
      </p:sp>
      <p:sp>
        <p:nvSpPr>
          <p:cNvPr id="3" name="Content Placeholder 2"/>
          <p:cNvSpPr>
            <a:spLocks noGrp="1"/>
          </p:cNvSpPr>
          <p:nvPr>
            <p:ph idx="1" hasCustomPrompt="1"/>
          </p:nvPr>
        </p:nvSpPr>
        <p:spPr>
          <a:xfrm>
            <a:off x="6356350" y="2358000"/>
            <a:ext cx="5137150" cy="38196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p:txBody>
          <a:bodyPr/>
          <a:lstStyle/>
          <a:p>
            <a:fld id="{D4A083BA-25AB-4736-A0CA-CF85C377CDF1}"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6890644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196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a:t>Click to add picture</a:t>
            </a:r>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a:t>Click to add title</a:t>
            </a:r>
          </a:p>
        </p:txBody>
      </p:sp>
      <p:sp>
        <p:nvSpPr>
          <p:cNvPr id="3" name="Content Placeholder 2"/>
          <p:cNvSpPr>
            <a:spLocks noGrp="1"/>
          </p:cNvSpPr>
          <p:nvPr>
            <p:ph idx="1" hasCustomPrompt="1"/>
          </p:nvPr>
        </p:nvSpPr>
        <p:spPr>
          <a:xfrm>
            <a:off x="6356350" y="2358000"/>
            <a:ext cx="5137150" cy="38196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p:txBody>
          <a:bodyPr/>
          <a:lstStyle/>
          <a:p>
            <a:fld id="{A83DC039-F09A-4130-AB5C-7225896DD424}"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866024795"/>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a:t>Click to add title</a:t>
            </a:r>
          </a:p>
        </p:txBody>
      </p:sp>
      <p:sp>
        <p:nvSpPr>
          <p:cNvPr id="3" name="Content Placeholder 2"/>
          <p:cNvSpPr>
            <a:spLocks noGrp="1"/>
          </p:cNvSpPr>
          <p:nvPr>
            <p:ph idx="1" hasCustomPrompt="1"/>
          </p:nvPr>
        </p:nvSpPr>
        <p:spPr>
          <a:xfrm>
            <a:off x="696913" y="2357999"/>
            <a:ext cx="5137150" cy="3537976"/>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p:txBody>
          <a:bodyPr/>
          <a:lstStyle/>
          <a:p>
            <a:fld id="{3A625174-18BA-490F-9CE6-B538E24EE465}"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2234497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a:t>Click to add title</a:t>
            </a:r>
          </a:p>
        </p:txBody>
      </p:sp>
      <p:sp>
        <p:nvSpPr>
          <p:cNvPr id="3" name="Content Placeholder 2"/>
          <p:cNvSpPr>
            <a:spLocks noGrp="1"/>
          </p:cNvSpPr>
          <p:nvPr>
            <p:ph idx="1" hasCustomPrompt="1"/>
          </p:nvPr>
        </p:nvSpPr>
        <p:spPr>
          <a:xfrm>
            <a:off x="696913" y="2358000"/>
            <a:ext cx="5137150" cy="354190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8000"/>
            <a:ext cx="5137150" cy="35448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p:txBody>
          <a:bodyPr/>
          <a:lstStyle/>
          <a:p>
            <a:fld id="{8DB14873-2BC8-42E5-84ED-0FD173A22187}"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812860246"/>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a:t>Click to add title</a:t>
            </a:r>
          </a:p>
        </p:txBody>
      </p:sp>
      <p:sp>
        <p:nvSpPr>
          <p:cNvPr id="3" name="Content Placeholder 2"/>
          <p:cNvSpPr>
            <a:spLocks noGrp="1"/>
          </p:cNvSpPr>
          <p:nvPr>
            <p:ph idx="1" hasCustomPrompt="1"/>
          </p:nvPr>
        </p:nvSpPr>
        <p:spPr>
          <a:xfrm>
            <a:off x="696912" y="2976562"/>
            <a:ext cx="5137150" cy="32004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p:txBody>
          <a:bodyPr/>
          <a:lstStyle/>
          <a:p>
            <a:fld id="{289B9B4E-01E6-4A0D-AA16-98CBD51E06BC}"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6781"/>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pPr lvl="0"/>
            <a:r>
              <a:rPr lang="en-GB"/>
              <a:t>Click to add subtitle</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6781"/>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pPr lvl="0"/>
            <a:r>
              <a:rPr lang="en-GB"/>
              <a:t>Click to add subtitle</a:t>
            </a:r>
          </a:p>
        </p:txBody>
      </p:sp>
    </p:spTree>
    <p:extLst>
      <p:ext uri="{BB962C8B-B14F-4D97-AF65-F5344CB8AC3E}">
        <p14:creationId xmlns:p14="http://schemas.microsoft.com/office/powerpoint/2010/main" val="11111047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a:t>Click to add title</a:t>
            </a:r>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p:txBody>
          <a:bodyPr/>
          <a:lstStyle/>
          <a:p>
            <a:fld id="{EE3F7329-CA46-45B5-BD4A-E00DA66A7E62}"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pPr lvl="0"/>
            <a:r>
              <a:rPr lang="en-GB"/>
              <a:t>Click to add subtitle</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pPr lvl="0"/>
            <a:r>
              <a:rPr lang="en-GB"/>
              <a:t>Click to add subtitle</a:t>
            </a:r>
          </a:p>
        </p:txBody>
      </p:sp>
    </p:spTree>
    <p:extLst>
      <p:ext uri="{BB962C8B-B14F-4D97-AF65-F5344CB8AC3E}">
        <p14:creationId xmlns:p14="http://schemas.microsoft.com/office/powerpoint/2010/main" val="3659716507"/>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a:t>Click to add title</a:t>
            </a:r>
          </a:p>
        </p:txBody>
      </p:sp>
      <p:sp>
        <p:nvSpPr>
          <p:cNvPr id="3" name="Content Placeholder 2"/>
          <p:cNvSpPr>
            <a:spLocks noGrp="1"/>
          </p:cNvSpPr>
          <p:nvPr>
            <p:ph idx="1" hasCustomPrompt="1"/>
          </p:nvPr>
        </p:nvSpPr>
        <p:spPr>
          <a:xfrm>
            <a:off x="696913" y="2976562"/>
            <a:ext cx="3255963" cy="32004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p:txBody>
          <a:bodyPr/>
          <a:lstStyle/>
          <a:p>
            <a:fld id="{4FCF72A2-EA64-44D1-A01A-E9DB819D2A1B}"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pPr lvl="0"/>
            <a:r>
              <a:rPr lang="en-GB"/>
              <a:t>Click to add subtitle</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pPr lvl="0"/>
            <a:r>
              <a:rPr lang="en-GB"/>
              <a:t>Click to add subtitle</a:t>
            </a:r>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pPr lvl="0"/>
            <a:r>
              <a:rPr lang="en-GB"/>
              <a:t>Click to add subtitle</a:t>
            </a:r>
          </a:p>
        </p:txBody>
      </p:sp>
    </p:spTree>
    <p:extLst>
      <p:ext uri="{BB962C8B-B14F-4D97-AF65-F5344CB8AC3E}">
        <p14:creationId xmlns:p14="http://schemas.microsoft.com/office/powerpoint/2010/main" val="40028355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a:t>Click to add title</a:t>
            </a:r>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p:txBody>
          <a:bodyPr/>
          <a:lstStyle/>
          <a:p>
            <a:fld id="{C996D5B8-56F4-416C-AA2C-4FA76C57DB9E}"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pPr lvl="0"/>
            <a:r>
              <a:rPr lang="en-GB"/>
              <a:t>Click to add subtitle</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pPr lvl="0"/>
            <a:r>
              <a:rPr lang="en-GB"/>
              <a:t>Click to add subtitle</a:t>
            </a:r>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pPr lvl="0"/>
            <a:r>
              <a:rPr lang="en-GB"/>
              <a:t>Click to add subtitle</a:t>
            </a:r>
          </a:p>
        </p:txBody>
      </p:sp>
    </p:spTree>
    <p:extLst>
      <p:ext uri="{BB962C8B-B14F-4D97-AF65-F5344CB8AC3E}">
        <p14:creationId xmlns:p14="http://schemas.microsoft.com/office/powerpoint/2010/main" val="3614481825"/>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a:t>Click to add title</a:t>
            </a:r>
          </a:p>
        </p:txBody>
      </p:sp>
      <p:sp>
        <p:nvSpPr>
          <p:cNvPr id="3" name="Content Placeholder 2"/>
          <p:cNvSpPr>
            <a:spLocks noGrp="1"/>
          </p:cNvSpPr>
          <p:nvPr>
            <p:ph idx="1" hasCustomPrompt="1"/>
          </p:nvPr>
        </p:nvSpPr>
        <p:spPr>
          <a:xfrm>
            <a:off x="696913" y="2976562"/>
            <a:ext cx="2308226" cy="32004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p:txBody>
          <a:bodyPr/>
          <a:lstStyle/>
          <a:p>
            <a:fld id="{8EF29CF9-9DA9-4EF5-B220-8B43C6A86581}"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pPr lvl="0"/>
            <a:r>
              <a:rPr lang="en-GB"/>
              <a:t>Click to add subtitle</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pPr lvl="0"/>
            <a:r>
              <a:rPr lang="en-GB"/>
              <a:t>Click to add subtitle</a:t>
            </a:r>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pPr lvl="0"/>
            <a:r>
              <a:rPr lang="en-GB"/>
              <a:t>Click to add subtitle</a:t>
            </a:r>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pPr lvl="0"/>
            <a:r>
              <a:rPr lang="en-GB"/>
              <a:t>Click to add subtitle</a:t>
            </a:r>
          </a:p>
        </p:txBody>
      </p:sp>
    </p:spTree>
    <p:extLst>
      <p:ext uri="{BB962C8B-B14F-4D97-AF65-F5344CB8AC3E}">
        <p14:creationId xmlns:p14="http://schemas.microsoft.com/office/powerpoint/2010/main" val="13633943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a:t>Click to add title</a:t>
            </a:r>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p:txBody>
          <a:bodyPr/>
          <a:lstStyle/>
          <a:p>
            <a:fld id="{B0E874D2-0E5B-4886-9156-DE8883C73F05}"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pPr lvl="0"/>
            <a:r>
              <a:rPr lang="en-GB"/>
              <a:t>Click to add subtitle</a:t>
            </a:r>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pPr lvl="0"/>
            <a:r>
              <a:rPr lang="en-GB"/>
              <a:t>Click to add subtitle</a:t>
            </a:r>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pPr lvl="0"/>
            <a:r>
              <a:rPr lang="en-GB"/>
              <a:t>Click to add subtitle</a:t>
            </a:r>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pPr lvl="0"/>
            <a:r>
              <a:rPr lang="en-GB"/>
              <a:t>Click to add subtitle</a:t>
            </a:r>
          </a:p>
        </p:txBody>
      </p:sp>
    </p:spTree>
    <p:extLst>
      <p:ext uri="{BB962C8B-B14F-4D97-AF65-F5344CB8AC3E}">
        <p14:creationId xmlns:p14="http://schemas.microsoft.com/office/powerpoint/2010/main" val="875403719"/>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a:t>Click to add title</a:t>
            </a:r>
          </a:p>
        </p:txBody>
      </p:sp>
      <p:sp>
        <p:nvSpPr>
          <p:cNvPr id="3" name="Content Placeholder 2"/>
          <p:cNvSpPr>
            <a:spLocks noGrp="1"/>
          </p:cNvSpPr>
          <p:nvPr>
            <p:ph idx="1" hasCustomPrompt="1"/>
          </p:nvPr>
        </p:nvSpPr>
        <p:spPr>
          <a:xfrm>
            <a:off x="696913" y="2358000"/>
            <a:ext cx="5137150" cy="1655113"/>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0" cy="1655113"/>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79" cy="1655113"/>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a:t>Click to add text                                               Press ENTER then TAB to view next text style                                                          Press SHIFT+TAB to view previous text style</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p:txBody>
          <a:bodyPr/>
          <a:lstStyle/>
          <a:p>
            <a:fld id="{F80E287B-9C59-430D-97BD-73C5C1CA8994}"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6026041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a:t>Click to add title</a:t>
            </a:r>
          </a:p>
        </p:txBody>
      </p:sp>
      <p:sp>
        <p:nvSpPr>
          <p:cNvPr id="3" name="Content Placeholder 2"/>
          <p:cNvSpPr>
            <a:spLocks noGrp="1"/>
          </p:cNvSpPr>
          <p:nvPr>
            <p:ph idx="1" hasCustomPrompt="1"/>
          </p:nvPr>
        </p:nvSpPr>
        <p:spPr>
          <a:xfrm>
            <a:off x="696913" y="2358000"/>
            <a:ext cx="5137150"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0"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79"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a:t>Click to add text                                               Press ENTER then TAB to view next text style                                                          Press SHIFT+TAB to view previous text style</a:t>
            </a:r>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p:txBody>
          <a:bodyPr/>
          <a:lstStyle/>
          <a:p>
            <a:fld id="{24038365-6B09-40D3-8044-36175AFDB523}"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896680438"/>
      </p:ext>
    </p:extLst>
  </p:cSld>
  <p:clrMapOvr>
    <a:overrideClrMapping bg1="dk1" tx1="lt1" bg2="dk2" tx2="lt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a:t>Click to add title</a:t>
            </a:r>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p:txBody>
          <a:bodyPr/>
          <a:lstStyle/>
          <a:p>
            <a:fld id="{4F17A0BD-D5E6-4D85-B83D-630387851552}"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pPr lvl="0"/>
            <a:r>
              <a:rPr lang="en-GB"/>
              <a:t>Click to add subtitle</a:t>
            </a:r>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a:t>Click to add text</a:t>
            </a:r>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400"/>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a:t>Click to add picture</a:t>
            </a:r>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pPr lvl="0"/>
            <a:r>
              <a:rPr lang="en-GB"/>
              <a:t>Click to add subtitle</a:t>
            </a:r>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a:t>Click to add text</a:t>
            </a:r>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400"/>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a:t>Click to add picture</a:t>
            </a:r>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pPr lvl="0"/>
            <a:r>
              <a:rPr lang="en-GB"/>
              <a:t>Click to add subtitle</a:t>
            </a:r>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a:t>Click to add text</a:t>
            </a:r>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400"/>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a:t>Click to add picture</a:t>
            </a:r>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pPr lvl="0"/>
            <a:r>
              <a:rPr lang="en-GB"/>
              <a:t>Click to add subtitle</a:t>
            </a:r>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a:t>Click to add text</a:t>
            </a:r>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400"/>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a:t>Click to add picture</a:t>
            </a:r>
          </a:p>
        </p:txBody>
      </p:sp>
    </p:spTree>
    <p:extLst>
      <p:ext uri="{BB962C8B-B14F-4D97-AF65-F5344CB8AC3E}">
        <p14:creationId xmlns:p14="http://schemas.microsoft.com/office/powerpoint/2010/main" val="18284445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a:t>Click to add title</a:t>
            </a:r>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p:txBody>
          <a:bodyPr/>
          <a:lstStyle/>
          <a:p>
            <a:fld id="{B5251C05-52F7-464B-89FE-8BAA2FFD1948}"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pPr lvl="0"/>
            <a:r>
              <a:rPr lang="en-GB"/>
              <a:t>Click to add subtitle</a:t>
            </a:r>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a:t>Click to add text</a:t>
            </a:r>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4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a:t>Click to add picture</a:t>
            </a:r>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pPr lvl="0"/>
            <a:r>
              <a:rPr lang="en-GB"/>
              <a:t>Click to add subtitle</a:t>
            </a:r>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a:t>Click to add text</a:t>
            </a:r>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4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a:t>Click to add picture</a:t>
            </a:r>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pPr lvl="0"/>
            <a:r>
              <a:rPr lang="en-GB"/>
              <a:t>Click to add subtitle</a:t>
            </a:r>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a:t>Click to add text</a:t>
            </a:r>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4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a:t>Click to add picture</a:t>
            </a:r>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pPr lvl="0"/>
            <a:r>
              <a:rPr lang="en-GB"/>
              <a:t>Click to add subtitle</a:t>
            </a:r>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a:t>Click to add text</a:t>
            </a:r>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4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a:t>Click to add picture</a:t>
            </a:r>
          </a:p>
        </p:txBody>
      </p:sp>
    </p:spTree>
    <p:extLst>
      <p:ext uri="{BB962C8B-B14F-4D97-AF65-F5344CB8AC3E}">
        <p14:creationId xmlns:p14="http://schemas.microsoft.com/office/powerpoint/2010/main" val="2042655459"/>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25B090FD-581E-40EA-A78E-B58956E2EDEC}"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a:t>Click to add title (one line)</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subtitle</a:t>
            </a:r>
          </a:p>
        </p:txBody>
      </p:sp>
    </p:spTree>
    <p:extLst>
      <p:ext uri="{BB962C8B-B14F-4D97-AF65-F5344CB8AC3E}">
        <p14:creationId xmlns:p14="http://schemas.microsoft.com/office/powerpoint/2010/main" val="2818058073"/>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6A1F5A6-9354-489B-87A8-386D04A4A61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a:t>Click to add title (one line)</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subtitle</a:t>
            </a:r>
          </a:p>
        </p:txBody>
      </p:sp>
    </p:spTree>
    <p:extLst>
      <p:ext uri="{BB962C8B-B14F-4D97-AF65-F5344CB8AC3E}">
        <p14:creationId xmlns:p14="http://schemas.microsoft.com/office/powerpoint/2010/main" val="4080819120"/>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D3003DF-DCC7-4196-9ABF-BAC429E2D6AC}"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a:t>Click to add title (one line)</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subtitle</a:t>
            </a:r>
          </a:p>
        </p:txBody>
      </p:sp>
    </p:spTree>
    <p:extLst>
      <p:ext uri="{BB962C8B-B14F-4D97-AF65-F5344CB8AC3E}">
        <p14:creationId xmlns:p14="http://schemas.microsoft.com/office/powerpoint/2010/main" val="4148562802"/>
      </p:ext>
    </p:extLst>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44F922-F111-4718-88A7-CF9CE082FCD5}"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a:t>Click to add title (one line)</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subtitle</a:t>
            </a:r>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1138213460"/>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3780000" tIns="0" rIns="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EE786D63-9055-473C-BC37-1FE4DC43D5F4}"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a:t>Click to add title (one line)</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text</a:t>
            </a:r>
          </a:p>
        </p:txBody>
      </p:sp>
    </p:spTree>
    <p:extLst>
      <p:ext uri="{BB962C8B-B14F-4D97-AF65-F5344CB8AC3E}">
        <p14:creationId xmlns:p14="http://schemas.microsoft.com/office/powerpoint/2010/main" val="935021083"/>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378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10B9CEE5-C71F-4810-AFFB-C0CC7A471E2E}"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a:t>Click to add title (one line)</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text</a:t>
            </a:r>
          </a:p>
        </p:txBody>
      </p:sp>
    </p:spTree>
    <p:extLst>
      <p:ext uri="{BB962C8B-B14F-4D97-AF65-F5344CB8AC3E}">
        <p14:creationId xmlns:p14="http://schemas.microsoft.com/office/powerpoint/2010/main" val="2080252909"/>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3780000" tIns="0" rIns="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418018C2-865D-4837-BAD0-720665FDA2DE}"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a:t>Click to add title (one line)</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text</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3363137698"/>
      </p:ext>
    </p:extLst>
  </p:cSld>
  <p:clrMapOvr>
    <a:overrideClrMapping bg1="dk1" tx1="lt1" bg2="dk2" tx2="lt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378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F42AC57-714B-4BCA-91F5-3E904255C33F}"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a:t>Click to add title (one line)</a:t>
            </a:r>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a:t>Click to add text</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1701910759"/>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a:t>Click to add title</a:t>
            </a:r>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p:txBody>
          <a:bodyPr/>
          <a:lstStyle/>
          <a:p>
            <a:fld id="{B5E384B4-AC47-4B0F-B99C-842E917C4C71}" type="datetime4">
              <a:rPr lang="en-GB" smtClean="0"/>
              <a:t>17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7538894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a:t>Click to add title</a:t>
            </a:r>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p:txBody>
          <a:bodyPr/>
          <a:lstStyle/>
          <a:p>
            <a:fld id="{B5E384B4-AC47-4B0F-B99C-842E917C4C71}" type="datetime4">
              <a:rPr lang="en-GB" smtClean="0"/>
              <a:t>17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660070536"/>
      </p:ext>
    </p:extLst>
  </p:cSld>
  <p:clrMapOvr>
    <a:overrideClrMapping bg1="dk1" tx1="lt1" bg2="dk2" tx2="lt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2426111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908050150"/>
      </p:ext>
    </p:extLst>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0632052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507721580"/>
      </p:ext>
    </p:extLst>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err="1"/>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D9C001B-872E-44F3-93B2-59E30D839830}"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a:solidFill>
                  <a:schemeClr val="tx1"/>
                </a:solidFill>
              </a:rPr>
              <a:t>Technology for a better society</a:t>
            </a: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en-GB"/>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en-GB"/>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en-GB"/>
            </a:p>
          </p:txBody>
        </p:sp>
      </p:grpSp>
    </p:spTree>
    <p:extLst>
      <p:ext uri="{BB962C8B-B14F-4D97-AF65-F5344CB8AC3E}">
        <p14:creationId xmlns:p14="http://schemas.microsoft.com/office/powerpoint/2010/main" val="622793312"/>
      </p:ext>
    </p:extLst>
  </p:cSld>
  <p:clrMapOvr>
    <a:overrideClrMapping bg1="dk1" tx1="lt1" bg2="dk2" tx2="lt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696913" y="604335"/>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&amp; tricks - your user guide</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20456" y="1589136"/>
            <a:ext cx="267839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a:solidFill>
                  <a:schemeClr val="tx2"/>
                </a:solidFill>
                <a:latin typeface="+mj-lt"/>
                <a:cs typeface="Arial" panose="020B0604020202020204" pitchFamily="34" charset="0"/>
              </a:rPr>
              <a:t>Text styles</a:t>
            </a:r>
            <a:endParaRPr lang="en-GB" altLang="da-DK" sz="1600" b="1" noProof="1">
              <a:solidFill>
                <a:schemeClr val="tx2"/>
              </a:solidFill>
              <a:latin typeface="+mj-lt"/>
              <a:cs typeface="Arial" panose="020B0604020202020204" pitchFamily="34" charset="0"/>
            </a:endParaRP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Use the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-key</a:t>
            </a:r>
            <a:r>
              <a:rPr lang="en-GB" altLang="da-DK" sz="900" b="0" baseline="0" noProof="1">
                <a:solidFill>
                  <a:schemeClr val="tx2"/>
                </a:solidFill>
                <a:latin typeface="+mn-lt"/>
                <a:cs typeface="Arial" panose="020B0604020202020204" pitchFamily="34" charset="0"/>
              </a:rPr>
              <a:t> to jump through </a:t>
            </a:r>
            <a:br>
              <a:rPr lang="en-GB" altLang="da-DK" sz="900" b="0" baseline="0" noProof="1">
                <a:solidFill>
                  <a:schemeClr val="tx2"/>
                </a:solidFill>
                <a:latin typeface="+mn-lt"/>
                <a:cs typeface="Arial" panose="020B0604020202020204" pitchFamily="34" charset="0"/>
              </a:rPr>
            </a:br>
            <a:r>
              <a:rPr lang="en-GB" altLang="da-DK" sz="900" b="0" baseline="0" noProof="1">
                <a:solidFill>
                  <a:schemeClr val="tx2"/>
                </a:solidFill>
                <a:latin typeface="+mn-lt"/>
                <a:cs typeface="Arial" panose="020B0604020202020204" pitchFamily="34" charset="0"/>
              </a:rPr>
              <a:t>levels. Click </a:t>
            </a:r>
            <a:r>
              <a:rPr lang="en-GB" altLang="da-DK" sz="900" b="1" baseline="0" noProof="1">
                <a:solidFill>
                  <a:schemeClr val="tx2"/>
                </a:solidFill>
                <a:latin typeface="+mn-lt"/>
                <a:cs typeface="Arial" panose="020B0604020202020204" pitchFamily="34" charset="0"/>
              </a:rPr>
              <a:t>ENTER</a:t>
            </a:r>
            <a:r>
              <a:rPr lang="en-GB" altLang="da-DK" sz="900" b="0" baseline="0" noProof="1">
                <a:solidFill>
                  <a:schemeClr val="tx2"/>
                </a:solidFill>
                <a:latin typeface="+mn-lt"/>
                <a:cs typeface="Arial" panose="020B0604020202020204" pitchFamily="34" charset="0"/>
              </a:rPr>
              <a:t>, then </a:t>
            </a:r>
            <a:r>
              <a:rPr lang="en-GB" altLang="da-DK" sz="900" b="1" baseline="0" noProof="1">
                <a:solidFill>
                  <a:schemeClr val="tx2"/>
                </a:solidFill>
                <a:latin typeface="+mn-lt"/>
                <a:cs typeface="Arial" panose="020B0604020202020204" pitchFamily="34" charset="0"/>
              </a:rPr>
              <a:t>TAB</a:t>
            </a:r>
            <a:r>
              <a:rPr lang="en-GB" altLang="da-DK" sz="900" b="0" baseline="0" noProof="1">
                <a:solidFill>
                  <a:schemeClr val="tx2"/>
                </a:solidFill>
                <a:latin typeface="+mn-lt"/>
                <a:cs typeface="Arial" panose="020B0604020202020204" pitchFamily="34" charset="0"/>
              </a:rPr>
              <a:t> to switch from one level to the next level</a:t>
            </a:r>
          </a:p>
          <a:p>
            <a:pPr eaLnBrk="1" hangingPunct="1">
              <a:lnSpc>
                <a:spcPct val="100000"/>
              </a:lnSpc>
              <a:spcBef>
                <a:spcPts val="0"/>
              </a:spcBef>
              <a:spcAft>
                <a:spcPts val="600"/>
              </a:spcAft>
              <a:defRPr/>
            </a:pPr>
            <a:r>
              <a:rPr lang="en-GB" altLang="da-DK" sz="900" b="0" baseline="0" noProof="1">
                <a:solidFill>
                  <a:schemeClr val="tx2"/>
                </a:solidFill>
                <a:latin typeface="+mn-lt"/>
                <a:cs typeface="Arial" panose="020B0604020202020204" pitchFamily="34" charset="0"/>
              </a:rPr>
              <a:t>To go back in levels use </a:t>
            </a:r>
            <a:r>
              <a:rPr lang="en-GB" altLang="da-DK" sz="900" b="1" baseline="0" noProof="1">
                <a:solidFill>
                  <a:schemeClr val="tx2"/>
                </a:solidFill>
                <a:latin typeface="+mn-lt"/>
                <a:cs typeface="Arial" panose="020B0604020202020204" pitchFamily="34" charset="0"/>
              </a:rPr>
              <a:t>SHIFT+TAB</a:t>
            </a:r>
            <a:endParaRPr lang="en-GB" sz="900" b="1" noProof="1">
              <a:solidFill>
                <a:schemeClr val="tx2"/>
              </a:solidFill>
              <a:latin typeface="+mn-lt"/>
              <a:cs typeface="Arial" panose="020B0604020202020204" pitchFamily="34" charset="0"/>
            </a:endParaRPr>
          </a:p>
          <a:p>
            <a:pPr eaLnBrk="1" hangingPunct="1">
              <a:lnSpc>
                <a:spcPct val="100000"/>
              </a:lnSpc>
              <a:spcBef>
                <a:spcPts val="0"/>
              </a:spcBef>
              <a:spcAft>
                <a:spcPts val="600"/>
              </a:spcAft>
              <a:defRPr/>
            </a:pPr>
            <a:r>
              <a:rPr lang="en-GB" sz="900" noProof="1">
                <a:solidFill>
                  <a:schemeClr val="tx2"/>
                </a:solidFill>
                <a:latin typeface="+mn-lt"/>
                <a:cs typeface="Arial" panose="020B0604020202020204" pitchFamily="34" charset="0"/>
              </a:rPr>
              <a:t>Alternatively, </a:t>
            </a:r>
            <a:r>
              <a:rPr lang="en-GB" sz="900" b="1" noProof="1">
                <a:solidFill>
                  <a:schemeClr val="tx2"/>
                </a:solidFill>
                <a:latin typeface="+mn-lt"/>
                <a:cs typeface="Arial" panose="020B0604020202020204" pitchFamily="34" charset="0"/>
              </a:rPr>
              <a:t>Increase</a:t>
            </a:r>
            <a:r>
              <a:rPr lang="en-GB" sz="900" baseline="0" noProof="1">
                <a:solidFill>
                  <a:schemeClr val="tx2"/>
                </a:solidFill>
                <a:latin typeface="+mn-lt"/>
                <a:cs typeface="Arial" panose="020B0604020202020204" pitchFamily="34" charset="0"/>
              </a:rPr>
              <a:t> and </a:t>
            </a:r>
            <a:r>
              <a:rPr lang="en-GB" sz="900" b="1" baseline="0" noProof="1">
                <a:solidFill>
                  <a:schemeClr val="tx2"/>
                </a:solidFill>
                <a:latin typeface="+mn-lt"/>
                <a:cs typeface="Arial" panose="020B0604020202020204" pitchFamily="34" charset="0"/>
              </a:rPr>
              <a:t>Decrease </a:t>
            </a:r>
            <a:r>
              <a:rPr lang="en-GB" sz="900" baseline="0" noProof="1">
                <a:solidFill>
                  <a:schemeClr val="tx2"/>
                </a:solidFill>
                <a:latin typeface="+mn-lt"/>
                <a:cs typeface="Arial" panose="020B0604020202020204" pitchFamily="34" charset="0"/>
              </a:rPr>
              <a:t>list level can be used</a:t>
            </a:r>
            <a:br>
              <a:rPr lang="en-GB" altLang="da-DK" sz="900" b="0" noProof="1">
                <a:solidFill>
                  <a:schemeClr val="tx2"/>
                </a:solidFill>
                <a:latin typeface="+mn-lt"/>
                <a:cs typeface="Arial" panose="020B0604020202020204" pitchFamily="34" charset="0"/>
              </a:rPr>
            </a:br>
            <a:endParaRPr lang="en-GB" altLang="da-DK" sz="900" b="0" noProof="1">
              <a:solidFill>
                <a:schemeClr val="tx2"/>
              </a:solidFill>
              <a:latin typeface="+mn-lt"/>
              <a:cs typeface="Arial" panose="020B0604020202020204" pitchFamily="34" charset="0"/>
            </a:endParaRP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HINT: </a:t>
            </a:r>
            <a:r>
              <a:rPr lang="en-GB" sz="900" b="1" noProof="1">
                <a:solidFill>
                  <a:schemeClr val="tx2"/>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Delete bullet for regular text.</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Click on the bullet button to reapply the correct bullet again</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a:p>
            <a:pPr eaLnBrk="1" hangingPunct="1">
              <a:lnSpc>
                <a:spcPct val="100000"/>
              </a:lnSpc>
              <a:spcBef>
                <a:spcPts val="0"/>
              </a:spcBef>
              <a:spcAft>
                <a:spcPts val="600"/>
              </a:spcAft>
              <a:defRPr/>
            </a:pPr>
            <a:endParaRPr lang="en-GB" altLang="da-DK" sz="900" b="0" kern="1200" noProof="1">
              <a:solidFill>
                <a:schemeClr val="tx2"/>
              </a:solidFill>
              <a:latin typeface="Arial" charset="0"/>
              <a:ea typeface="+mn-ea"/>
              <a:cs typeface="Arial" panose="020B0604020202020204" pitchFamily="34" charset="0"/>
            </a:endParaRPr>
          </a:p>
          <a:p>
            <a:pPr eaLnBrk="1" hangingPunct="1">
              <a:lnSpc>
                <a:spcPct val="100000"/>
              </a:lnSpc>
              <a:spcBef>
                <a:spcPts val="0"/>
              </a:spcBef>
              <a:spcAft>
                <a:spcPts val="600"/>
              </a:spcAft>
              <a:defRPr/>
            </a:pP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a:solidFill>
                  <a:schemeClr val="tx2"/>
                </a:solidFill>
                <a:latin typeface="Arial" charset="0"/>
                <a:ea typeface="+mn-ea"/>
                <a:cs typeface="Arial" panose="020B0604020202020204" pitchFamily="34" charset="0"/>
              </a:rPr>
              <a:t>Guides /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Click the </a:t>
            </a:r>
            <a:r>
              <a:rPr lang="en-GB" altLang="da-DK" sz="900" b="1" kern="1200" noProof="1">
                <a:solidFill>
                  <a:schemeClr val="tx2"/>
                </a:solidFill>
                <a:latin typeface="Arial" charset="0"/>
                <a:ea typeface="+mn-ea"/>
                <a:cs typeface="Arial" panose="020B0604020202020204" pitchFamily="34" charset="0"/>
              </a:rPr>
              <a:t>View</a:t>
            </a:r>
            <a:r>
              <a:rPr lang="en-GB" altLang="da-DK" sz="900" b="0" kern="1200" noProof="1">
                <a:solidFill>
                  <a:schemeClr val="tx2"/>
                </a:solidFill>
                <a:latin typeface="Arial" charset="0"/>
                <a:ea typeface="+mn-ea"/>
                <a:cs typeface="Arial" panose="020B0604020202020204" pitchFamily="34" charset="0"/>
              </a:rPr>
              <a:t> tab and set tick mark next to </a:t>
            </a:r>
            <a:r>
              <a:rPr lang="en-GB" altLang="da-DK" sz="900" b="1" kern="1200" noProof="1">
                <a:solidFill>
                  <a:schemeClr val="tx2"/>
                </a:solidFill>
                <a:latin typeface="Arial" charset="0"/>
                <a:ea typeface="+mn-ea"/>
                <a:cs typeface="Arial" panose="020B0604020202020204" pitchFamily="34" charset="0"/>
              </a:rPr>
              <a:t>Guides</a:t>
            </a:r>
            <a:endParaRPr lang="en-GB" altLang="da-DK" sz="900" b="0" kern="1200" noProof="1">
              <a:solidFill>
                <a:schemeClr val="tx2"/>
              </a:solidFill>
              <a:latin typeface="Arial" charset="0"/>
              <a:ea typeface="+mn-ea"/>
              <a:cs typeface="Arial" panose="020B0604020202020204" pitchFamily="34" charset="0"/>
            </a:endParaRP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HINT: Alt + F9 </a:t>
            </a:r>
            <a:r>
              <a:rPr lang="en-GB" altLang="da-DK" sz="900" b="0" kern="1200" noProof="1">
                <a:solidFill>
                  <a:schemeClr val="tx2"/>
                </a:solidFill>
                <a:latin typeface="Arial" charset="0"/>
                <a:ea typeface="+mn-ea"/>
                <a:cs typeface="Arial" panose="020B0604020202020204" pitchFamily="34" charset="0"/>
              </a:rPr>
              <a:t>for quick view of guides</a:t>
            </a:r>
            <a:br>
              <a:rPr lang="en-GB" altLang="da-DK" sz="900" b="0" kern="1200" noProof="1">
                <a:solidFill>
                  <a:schemeClr val="tx2"/>
                </a:solidFill>
                <a:latin typeface="Arial" charset="0"/>
                <a:ea typeface="+mn-ea"/>
                <a:cs typeface="Arial" panose="020B0604020202020204" pitchFamily="34" charset="0"/>
              </a:rPr>
            </a:br>
            <a:r>
              <a:rPr lang="en-GB" altLang="da-DK" sz="900" b="1" kern="1200" noProof="1">
                <a:solidFill>
                  <a:schemeClr val="tx2"/>
                </a:solidFill>
                <a:latin typeface="Arial" charset="0"/>
                <a:ea typeface="+mn-ea"/>
                <a:cs typeface="Arial" panose="020B0604020202020204" pitchFamily="34" charset="0"/>
              </a:rPr>
              <a:t>Mac: </a:t>
            </a:r>
            <a:r>
              <a:rPr lang="en-GB" sz="900" b="0" i="0" kern="1200">
                <a:solidFill>
                  <a:schemeClr val="tx2"/>
                </a:solidFill>
                <a:effectLst/>
                <a:latin typeface="Arial" charset="0"/>
                <a:ea typeface="+mn-ea"/>
                <a:cs typeface="+mn-cs"/>
              </a:rPr>
              <a:t>⌘ </a:t>
            </a:r>
            <a:r>
              <a:rPr lang="en-GB" altLang="da-DK" sz="900" b="0" kern="1200" noProof="1">
                <a:solidFill>
                  <a:schemeClr val="tx2"/>
                </a:solidFill>
                <a:latin typeface="Arial" charset="0"/>
                <a:ea typeface="+mn-ea"/>
                <a:cs typeface="Arial" panose="020B0604020202020204" pitchFamily="34" charset="0"/>
              </a:rPr>
              <a:t>+ option + ctrl + G</a:t>
            </a:r>
            <a:br>
              <a:rPr lang="en-GB" altLang="da-DK" sz="900" b="0" kern="1200" noProof="1">
                <a:solidFill>
                  <a:schemeClr val="tx2"/>
                </a:solidFill>
                <a:latin typeface="Arial" charset="0"/>
                <a:ea typeface="+mn-ea"/>
                <a:cs typeface="Arial" panose="020B0604020202020204" pitchFamily="34" charset="0"/>
              </a:rPr>
            </a:b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7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a:solidFill>
                  <a:schemeClr val="tx2"/>
                </a:solidFill>
                <a:latin typeface="+mj-lt"/>
                <a:cs typeface="Arial" panose="020B0604020202020204" pitchFamily="34" charset="0"/>
              </a:rPr>
              <a:t>Pictures</a:t>
            </a:r>
            <a:endParaRPr lang="en-GB" sz="1600" b="1" noProof="1">
              <a:solidFill>
                <a:schemeClr val="tx2"/>
              </a:solidFill>
              <a:latin typeface="+mj-lt"/>
              <a:cs typeface="Arial" panose="020B0604020202020204" pitchFamily="34" charset="0"/>
            </a:endParaRP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On slides with picture placeholder, click on the icon and choose </a:t>
            </a:r>
            <a:r>
              <a:rPr lang="en-GB" altLang="da-DK" sz="900" b="1" noProof="1">
                <a:solidFill>
                  <a:schemeClr val="tx2"/>
                </a:solidFill>
                <a:latin typeface="+mn-lt"/>
                <a:cs typeface="Arial" panose="020B0604020202020204" pitchFamily="34" charset="0"/>
              </a:rPr>
              <a:t>Insert </a:t>
            </a:r>
            <a:r>
              <a:rPr lang="en-GB" altLang="da-DK" sz="900" b="0" noProof="1">
                <a:solidFill>
                  <a:schemeClr val="tx2"/>
                </a:solidFill>
                <a:latin typeface="+mn-lt"/>
                <a:cs typeface="Arial" panose="020B0604020202020204" pitchFamily="34" charset="0"/>
              </a:rPr>
              <a:t>to browse for picture, or choose from Templafy library</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eaLnBrk="1" hangingPunct="1">
              <a:lnSpc>
                <a:spcPct val="100000"/>
              </a:lnSpc>
              <a:spcBef>
                <a:spcPts val="0"/>
              </a:spcBef>
              <a:spcAft>
                <a:spcPts val="600"/>
              </a:spcAft>
              <a:defRPr/>
            </a:pPr>
            <a:r>
              <a:rPr lang="en-GB" sz="900" b="1" noProof="1">
                <a:solidFill>
                  <a:schemeClr val="tx2"/>
                </a:solidFill>
                <a:latin typeface="+mn-lt"/>
                <a:cs typeface="Arial" panose="020B0604020202020204" pitchFamily="34" charset="0"/>
              </a:rPr>
              <a:t>Crop picture</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Click </a:t>
            </a:r>
            <a:r>
              <a:rPr lang="en-GB" altLang="da-DK" sz="900" b="1" noProof="1">
                <a:solidFill>
                  <a:schemeClr val="tx2"/>
                </a:solidFill>
                <a:latin typeface="+mn-lt"/>
                <a:cs typeface="Arial" panose="020B0604020202020204" pitchFamily="34" charset="0"/>
              </a:rPr>
              <a:t>Crop</a:t>
            </a:r>
            <a:r>
              <a:rPr lang="en-GB" altLang="da-DK" sz="900" b="0" noProof="1">
                <a:solidFill>
                  <a:schemeClr val="tx2"/>
                </a:solidFill>
                <a:latin typeface="+mn-lt"/>
                <a:cs typeface="Arial" panose="020B0604020202020204" pitchFamily="34" charset="0"/>
              </a:rPr>
              <a:t> to change size or focus of the picture</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HINT: </a:t>
            </a:r>
            <a:r>
              <a:rPr lang="en-GB" altLang="da-DK" sz="900" b="0" noProof="1">
                <a:solidFill>
                  <a:schemeClr val="tx2"/>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If this happens, select the picture, right-click and choose </a:t>
            </a:r>
            <a:r>
              <a:rPr lang="en-GB" altLang="da-DK" sz="900" b="1" noProof="1">
                <a:solidFill>
                  <a:schemeClr val="tx2"/>
                </a:solidFill>
                <a:latin typeface="+mn-lt"/>
                <a:cs typeface="Arial" panose="020B0604020202020204" pitchFamily="34" charset="0"/>
              </a:rPr>
              <a:t>Send to Back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Use SINTEF </a:t>
            </a:r>
            <a:r>
              <a:rPr lang="en-GB" sz="1600" b="1" cap="none" baseline="0" err="1">
                <a:solidFill>
                  <a:schemeClr val="tx2"/>
                </a:solidFill>
                <a:latin typeface="+mj-lt"/>
                <a:cs typeface="Arial" panose="020B0604020202020204" pitchFamily="34" charset="0"/>
              </a:rPr>
              <a:t>colors</a:t>
            </a:r>
            <a:br>
              <a:rPr lang="en-GB" sz="1198">
                <a:solidFill>
                  <a:schemeClr val="tx2"/>
                </a:solidFill>
                <a:latin typeface="+mn-lt"/>
                <a:cs typeface="Arial" panose="020B0604020202020204" pitchFamily="34" charset="0"/>
              </a:rPr>
            </a:br>
            <a:r>
              <a:rPr lang="en-GB" sz="900" b="0" i="0">
                <a:solidFill>
                  <a:schemeClr val="tx2"/>
                </a:solidFill>
                <a:effectLst/>
                <a:latin typeface="+mn-lt"/>
              </a:rPr>
              <a:t>Use only the top </a:t>
            </a:r>
            <a:r>
              <a:rPr lang="en-GB" sz="900" b="0" i="0" err="1">
                <a:solidFill>
                  <a:schemeClr val="tx2"/>
                </a:solidFill>
                <a:effectLst/>
                <a:latin typeface="+mn-lt"/>
              </a:rPr>
              <a:t>colors</a:t>
            </a:r>
            <a:r>
              <a:rPr lang="en-GB" sz="900" b="0" i="0">
                <a:solidFill>
                  <a:schemeClr val="tx2"/>
                </a:solidFill>
                <a:effectLst/>
                <a:latin typeface="+mn-lt"/>
              </a:rPr>
              <a:t> in the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a:t>
            </a:r>
            <a:r>
              <a:rPr lang="en-GB" sz="900" b="0" i="0">
                <a:solidFill>
                  <a:schemeClr val="tx2"/>
                </a:solidFill>
                <a:effectLst/>
                <a:latin typeface="+mn-lt"/>
              </a:rPr>
              <a:t>and your </a:t>
            </a:r>
            <a:r>
              <a:rPr lang="en-GB" sz="900" b="1" i="0">
                <a:solidFill>
                  <a:schemeClr val="tx2"/>
                </a:solidFill>
                <a:effectLst/>
                <a:latin typeface="+mn-lt"/>
              </a:rPr>
              <a:t>Custom </a:t>
            </a:r>
            <a:r>
              <a:rPr lang="en-GB" sz="900" b="1" i="0" err="1">
                <a:solidFill>
                  <a:schemeClr val="tx2"/>
                </a:solidFill>
                <a:effectLst/>
                <a:latin typeface="+mn-lt"/>
              </a:rPr>
              <a:t>colors</a:t>
            </a:r>
            <a:endParaRPr lang="en-GB" altLang="da-DK" sz="900" b="1" noProof="1">
              <a:solidFill>
                <a:schemeClr val="tx2"/>
              </a:solidFill>
              <a:latin typeface="+mn-lt"/>
              <a:cs typeface="Arial" panose="020B0604020202020204" pitchFamily="34" charset="0"/>
            </a:endParaRPr>
          </a:p>
        </p:txBody>
      </p:sp>
      <p:sp>
        <p:nvSpPr>
          <p:cNvPr id="15" name="Text Box 4">
            <a:extLst>
              <a:ext uri="{FF2B5EF4-FFF2-40B4-BE49-F238E27FC236}">
                <a16:creationId xmlns:a16="http://schemas.microsoft.com/office/drawing/2014/main" id="{17EA80A0-F605-4897-AE2A-18933CAB6DBB}"/>
              </a:ext>
            </a:extLst>
          </p:cNvPr>
          <p:cNvSpPr txBox="1">
            <a:spLocks noChangeArrowheads="1"/>
          </p:cNvSpPr>
          <p:nvPr userDrawn="1"/>
        </p:nvSpPr>
        <p:spPr bwMode="auto">
          <a:xfrm>
            <a:off x="696913" y="1630632"/>
            <a:ext cx="2762891"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r>
              <a:rPr lang="en-GB" altLang="da-DK" sz="1600" b="1" noProof="1">
                <a:solidFill>
                  <a:schemeClr val="tx2"/>
                </a:solidFill>
                <a:latin typeface="+mj-lt"/>
                <a:cs typeface="Arial" panose="020B0604020202020204" pitchFamily="34" charset="0"/>
              </a:rPr>
              <a:t>Copy/paste content</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When copying old content to your new presentation, 2 options are available:</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 practice: </a:t>
            </a:r>
            <a:r>
              <a:rPr lang="en-GB" altLang="da-DK" sz="900" b="0" noProof="1">
                <a:solidFill>
                  <a:schemeClr val="tx2"/>
                </a:solidFill>
                <a:latin typeface="+mn-lt"/>
                <a:cs typeface="Arial" panose="020B0604020202020204" pitchFamily="34" charset="0"/>
              </a:rPr>
              <a:t>Create a slide in your new presentation and copy </a:t>
            </a:r>
            <a:r>
              <a:rPr lang="en-GB" altLang="da-DK" sz="900" b="0" i="0" u="sng" noProof="1">
                <a:solidFill>
                  <a:schemeClr val="tx2"/>
                </a:solidFill>
                <a:latin typeface="+mn-lt"/>
                <a:cs typeface="Arial" panose="020B0604020202020204" pitchFamily="34" charset="0"/>
              </a:rPr>
              <a:t>one</a:t>
            </a:r>
            <a:r>
              <a:rPr lang="en-GB" altLang="da-DK" sz="900" b="0" i="0" u="none" noProof="1">
                <a:solidFill>
                  <a:schemeClr val="tx2"/>
                </a:solidFill>
                <a:latin typeface="+mn-lt"/>
                <a:cs typeface="Arial" panose="020B0604020202020204" pitchFamily="34" charset="0"/>
              </a:rPr>
              <a:t> piece of content at a time (e.g. copy all text from </a:t>
            </a:r>
            <a:r>
              <a:rPr lang="en-GB" altLang="da-DK" sz="900" b="0" i="0" u="sng" noProof="1">
                <a:solidFill>
                  <a:schemeClr val="tx2"/>
                </a:solidFill>
                <a:latin typeface="+mn-lt"/>
                <a:cs typeface="Arial" panose="020B0604020202020204" pitchFamily="34" charset="0"/>
              </a:rPr>
              <a:t>one</a:t>
            </a:r>
            <a:r>
              <a:rPr lang="en-GB" altLang="da-DK" sz="900" b="0" i="0" u="none" noProof="1">
                <a:solidFill>
                  <a:schemeClr val="tx2"/>
                </a:solidFill>
                <a:latin typeface="+mn-lt"/>
                <a:cs typeface="Arial" panose="020B0604020202020204" pitchFamily="34" charset="0"/>
              </a:rPr>
              <a:t> textbox)</a:t>
            </a:r>
            <a:endParaRPr lang="en-GB" altLang="da-DK" sz="900" b="1" i="0" u="sng" noProof="1">
              <a:solidFill>
                <a:schemeClr val="tx2"/>
              </a:solidFill>
              <a:latin typeface="+mn-lt"/>
              <a:cs typeface="Arial" panose="020B0604020202020204" pitchFamily="34" charset="0"/>
            </a:endParaRP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2. </a:t>
            </a:r>
            <a:r>
              <a:rPr lang="en-GB" altLang="da-DK" sz="900" b="0" noProof="1">
                <a:solidFill>
                  <a:schemeClr val="tx2"/>
                </a:solidFill>
                <a:latin typeface="+mn-lt"/>
                <a:cs typeface="Arial" panose="020B0604020202020204" pitchFamily="34" charset="0"/>
              </a:rPr>
              <a:t>Or copy an entire slide into your new presentation a</a:t>
            </a:r>
            <a:r>
              <a:rPr lang="en-GB" altLang="da-DK" sz="900" b="1" noProof="1">
                <a:solidFill>
                  <a:schemeClr val="tx2"/>
                </a:solidFill>
                <a:latin typeface="+mn-lt"/>
                <a:cs typeface="Arial" panose="020B0604020202020204" pitchFamily="34" charset="0"/>
              </a:rPr>
              <a:t>nd</a:t>
            </a:r>
            <a:r>
              <a:rPr lang="en-GB" altLang="da-DK" sz="900" b="0" noProof="1">
                <a:solidFill>
                  <a:schemeClr val="tx2"/>
                </a:solidFill>
                <a:latin typeface="+mn-lt"/>
                <a:cs typeface="Arial" panose="020B0604020202020204" pitchFamily="34" charset="0"/>
              </a:rPr>
              <a:t> </a:t>
            </a:r>
            <a:r>
              <a:rPr lang="en-GB" altLang="da-DK" sz="900" b="1" noProof="1">
                <a:solidFill>
                  <a:schemeClr val="tx2"/>
                </a:solidFill>
                <a:latin typeface="+mn-lt"/>
                <a:cs typeface="Arial" panose="020B0604020202020204" pitchFamily="34" charset="0"/>
              </a:rPr>
              <a:t>then choose a fitting layout</a:t>
            </a:r>
            <a:r>
              <a:rPr lang="en-GB" altLang="da-DK" sz="900" b="0" noProof="1">
                <a:solidFill>
                  <a:schemeClr val="tx2"/>
                </a:solidFill>
                <a:latin typeface="+mn-lt"/>
                <a:cs typeface="Arial" panose="020B0604020202020204" pitchFamily="34" charset="0"/>
              </a:rPr>
              <a:t>. When presentation is done, open an empty presentation (press Ctrl+N). Copy all slides from presentation, paste them into empty one. This will ensure that there are no extra layouts</a:t>
            </a: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br>
              <a:rPr lang="en-GB" altLang="da-DK" sz="900" b="1" kern="1200" noProof="1">
                <a:solidFill>
                  <a:schemeClr val="tx2"/>
                </a:solidFill>
                <a:latin typeface="Arial" charset="0"/>
                <a:ea typeface="+mn-ea"/>
                <a:cs typeface="Arial" panose="020B0604020202020204" pitchFamily="34" charset="0"/>
              </a:rPr>
            </a:br>
            <a:r>
              <a:rPr lang="en-GB" sz="1600" b="1" kern="1200">
                <a:solidFill>
                  <a:schemeClr val="tx2"/>
                </a:solidFill>
                <a:latin typeface="Arial" charset="0"/>
                <a:ea typeface="+mn-ea"/>
                <a:cs typeface="Arial" panose="020B0604020202020204" pitchFamily="34" charset="0"/>
              </a:rPr>
              <a:t>Slides &amp; layouts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Click on the menu </a:t>
            </a:r>
            <a:r>
              <a:rPr lang="en-GB" altLang="da-DK" sz="900" b="1" kern="1200" noProof="1">
                <a:solidFill>
                  <a:schemeClr val="tx2"/>
                </a:solidFill>
                <a:latin typeface="Arial" charset="0"/>
                <a:ea typeface="+mn-ea"/>
                <a:cs typeface="Arial" panose="020B0604020202020204" pitchFamily="34" charset="0"/>
              </a:rPr>
              <a:t>New Slide </a:t>
            </a:r>
            <a:r>
              <a:rPr lang="en-GB" altLang="da-DK" sz="900" b="0" kern="1200" noProof="1">
                <a:solidFill>
                  <a:schemeClr val="tx2"/>
                </a:solidFill>
                <a:latin typeface="Arial" charset="0"/>
                <a:ea typeface="+mn-ea"/>
                <a:cs typeface="Arial" panose="020B0604020202020204" pitchFamily="34" charset="0"/>
              </a:rPr>
              <a:t>in the </a:t>
            </a:r>
            <a:r>
              <a:rPr lang="en-GB" altLang="da-DK" sz="900" b="1" kern="1200" noProof="1">
                <a:solidFill>
                  <a:schemeClr val="tx2"/>
                </a:solidFill>
                <a:latin typeface="Arial" charset="0"/>
                <a:ea typeface="+mn-ea"/>
                <a:cs typeface="Arial" panose="020B0604020202020204" pitchFamily="34" charset="0"/>
              </a:rPr>
              <a:t>Home</a:t>
            </a:r>
            <a:r>
              <a:rPr lang="en-GB" altLang="da-DK" sz="900" b="0" kern="1200" noProof="1">
                <a:solidFill>
                  <a:schemeClr val="tx2"/>
                </a:solidFill>
                <a:latin typeface="Arial" charset="0"/>
                <a:ea typeface="+mn-ea"/>
                <a:cs typeface="Arial" panose="020B0604020202020204" pitchFamily="34" charset="0"/>
              </a:rPr>
              <a:t> tab to insert a new slide</a:t>
            </a:r>
            <a:br>
              <a:rPr lang="en-GB" altLang="da-DK" sz="900" b="0" kern="1200" noProof="1">
                <a:solidFill>
                  <a:schemeClr val="tx2"/>
                </a:solidFill>
                <a:latin typeface="Arial" charset="0"/>
                <a:ea typeface="+mn-ea"/>
                <a:cs typeface="Arial" panose="020B0604020202020204" pitchFamily="34" charset="0"/>
              </a:rPr>
            </a:br>
            <a:br>
              <a:rPr lang="en-GB" altLang="da-DK" sz="900" b="0" kern="1200" noProof="1">
                <a:solidFill>
                  <a:schemeClr val="tx2"/>
                </a:solidFill>
                <a:latin typeface="Arial" charset="0"/>
                <a:ea typeface="+mn-ea"/>
                <a:cs typeface="Arial" panose="020B0604020202020204" pitchFamily="34" charset="0"/>
              </a:rPr>
            </a:br>
            <a:r>
              <a:rPr lang="en-GB" altLang="da-DK" sz="900" b="1" kern="1200" noProof="1">
                <a:solidFill>
                  <a:schemeClr val="tx2"/>
                </a:solidFill>
                <a:latin typeface="Arial" charset="0"/>
                <a:ea typeface="+mn-ea"/>
                <a:cs typeface="Arial" panose="020B0604020202020204" pitchFamily="34" charset="0"/>
              </a:rPr>
              <a:t>Change layout</a:t>
            </a:r>
            <a:endParaRPr lang="en-GB" altLang="da-DK" sz="900" b="0" kern="1200" noProof="1">
              <a:solidFill>
                <a:schemeClr val="tx2"/>
              </a:solidFill>
              <a:latin typeface="Arial" charset="0"/>
              <a:ea typeface="+mn-ea"/>
              <a:cs typeface="Arial" panose="020B0604020202020204" pitchFamily="34" charset="0"/>
            </a:endParaRPr>
          </a:p>
          <a:p>
            <a:pPr marL="0" indent="0">
              <a:lnSpc>
                <a:spcPct val="100000"/>
              </a:lnSpc>
              <a:spcBef>
                <a:spcPts val="0"/>
              </a:spcBef>
              <a:spcAft>
                <a:spcPts val="600"/>
              </a:spcAft>
              <a:buFont typeface="+mj-lt"/>
              <a:buNone/>
            </a:pPr>
            <a:r>
              <a:rPr lang="en-GB" sz="900" kern="1200" noProof="1">
                <a:solidFill>
                  <a:schemeClr val="tx2"/>
                </a:solidFill>
                <a:latin typeface="Arial" charset="0"/>
                <a:ea typeface="Arial" panose="020B0604020202020204" pitchFamily="34" charset="0"/>
                <a:cs typeface="+mn-cs"/>
              </a:rPr>
              <a:t>Click on the arrow next to </a:t>
            </a:r>
            <a:r>
              <a:rPr lang="en-GB" sz="900" b="1" kern="1200" noProof="1">
                <a:solidFill>
                  <a:schemeClr val="tx2"/>
                </a:solidFill>
                <a:latin typeface="Arial" charset="0"/>
                <a:ea typeface="Arial" panose="020B0604020202020204" pitchFamily="34" charset="0"/>
                <a:cs typeface="+mn-cs"/>
              </a:rPr>
              <a:t>Layout </a:t>
            </a:r>
            <a:r>
              <a:rPr lang="en-GB" sz="900" kern="1200" noProof="1">
                <a:solidFill>
                  <a:schemeClr val="tx2"/>
                </a:solidFill>
                <a:latin typeface="Arial" charset="0"/>
                <a:ea typeface="Arial" panose="020B0604020202020204" pitchFamily="34" charset="0"/>
                <a:cs typeface="+mn-cs"/>
              </a:rPr>
              <a:t>to view a dropdown menu of possible slide layouts</a:t>
            </a:r>
          </a:p>
          <a:p>
            <a:pPr fontAlgn="auto">
              <a:lnSpc>
                <a:spcPct val="100000"/>
              </a:lnSpc>
              <a:spcBef>
                <a:spcPts val="0"/>
              </a:spcBef>
              <a:spcAft>
                <a:spcPts val="600"/>
              </a:spcAft>
              <a:buFont typeface="+mj-lt"/>
              <a:buNone/>
              <a:defRPr/>
            </a:pPr>
            <a:r>
              <a:rPr lang="en-GB" sz="900" b="1" kern="1200" noProof="1">
                <a:solidFill>
                  <a:schemeClr val="tx2"/>
                </a:solidFill>
                <a:latin typeface="Arial" charset="0"/>
                <a:ea typeface="+mn-ea"/>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kern="1200" noProof="1">
                <a:solidFill>
                  <a:schemeClr val="tx2"/>
                </a:solidFill>
                <a:latin typeface="Arial" charset="0"/>
                <a:ea typeface="+mn-ea"/>
                <a:cs typeface="Arial" panose="020B0604020202020204" pitchFamily="34" charset="0"/>
              </a:rPr>
              <a:t>1. </a:t>
            </a:r>
            <a:r>
              <a:rPr lang="en-GB" altLang="da-DK" sz="900" kern="1200" noProof="1">
                <a:solidFill>
                  <a:schemeClr val="tx2"/>
                </a:solidFill>
                <a:latin typeface="Arial" charset="0"/>
                <a:ea typeface="+mn-ea"/>
                <a:cs typeface="Arial" panose="020B0604020202020204" pitchFamily="34" charset="0"/>
              </a:rPr>
              <a:t>Click the </a:t>
            </a:r>
            <a:r>
              <a:rPr lang="en-GB" altLang="da-DK" sz="900" b="1" kern="1200" noProof="1">
                <a:solidFill>
                  <a:schemeClr val="tx2"/>
                </a:solidFill>
                <a:latin typeface="Arial" charset="0"/>
                <a:ea typeface="+mn-ea"/>
                <a:cs typeface="Arial" panose="020B0604020202020204" pitchFamily="34" charset="0"/>
              </a:rPr>
              <a:t>Home</a:t>
            </a:r>
            <a:r>
              <a:rPr lang="en-GB" altLang="da-DK" sz="900" kern="1200" noProof="1">
                <a:solidFill>
                  <a:schemeClr val="tx2"/>
                </a:solidFill>
                <a:latin typeface="Arial" charset="0"/>
                <a:ea typeface="+mn-ea"/>
                <a:cs typeface="Arial" panose="020B0604020202020204" pitchFamily="34" charset="0"/>
              </a:rPr>
              <a:t> tab</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kern="1200" noProof="1">
                <a:solidFill>
                  <a:schemeClr val="tx2"/>
                </a:solidFill>
                <a:latin typeface="Arial" charset="0"/>
                <a:ea typeface="+mn-ea"/>
                <a:cs typeface="Arial" panose="020B0604020202020204" pitchFamily="34" charset="0"/>
              </a:rPr>
              <a:t>2. </a:t>
            </a:r>
            <a:r>
              <a:rPr lang="en-GB" altLang="da-DK" sz="900" kern="1200" noProof="1">
                <a:solidFill>
                  <a:schemeClr val="tx2"/>
                </a:solidFill>
                <a:latin typeface="Arial" charset="0"/>
                <a:ea typeface="+mn-ea"/>
                <a:cs typeface="Arial" panose="020B0604020202020204" pitchFamily="34" charset="0"/>
              </a:rPr>
              <a:t>Click the </a:t>
            </a:r>
            <a:r>
              <a:rPr lang="en-GB" altLang="da-DK" sz="900" b="1" kern="1200" noProof="1">
                <a:solidFill>
                  <a:schemeClr val="tx2"/>
                </a:solidFill>
                <a:latin typeface="Arial" charset="0"/>
                <a:ea typeface="+mn-ea"/>
                <a:cs typeface="Arial" panose="020B0604020202020204" pitchFamily="34" charset="0"/>
              </a:rPr>
              <a:t>Reset</a:t>
            </a:r>
            <a:r>
              <a:rPr lang="en-GB" altLang="da-DK" sz="900" kern="1200" noProof="1">
                <a:solidFill>
                  <a:schemeClr val="tx2"/>
                </a:solidFill>
                <a:latin typeface="Arial" charset="0"/>
                <a:ea typeface="+mn-ea"/>
                <a:cs typeface="Arial" panose="020B0604020202020204" pitchFamily="34" charset="0"/>
              </a:rPr>
              <a:t> menu to reset position, size and formatting of the slide placeholders to their default settings</a:t>
            </a:r>
            <a:endParaRPr lang="en-GB" altLang="da-DK" sz="900" kern="1200" baseline="0" noProof="1">
              <a:solidFill>
                <a:schemeClr val="tx2"/>
              </a:solidFill>
              <a:latin typeface="Arial" charset="0"/>
              <a:ea typeface="+mn-ea"/>
              <a:cs typeface="Arial" panose="020B0604020202020204" pitchFamily="34" charset="0"/>
            </a:endParaRP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p:txBody>
      </p:sp>
      <p:pic>
        <p:nvPicPr>
          <p:cNvPr id="16" name="Picture 15">
            <a:extLst>
              <a:ext uri="{FF2B5EF4-FFF2-40B4-BE49-F238E27FC236}">
                <a16:creationId xmlns:a16="http://schemas.microsoft.com/office/drawing/2014/main" id="{10501896-43DD-469D-A55E-AA24E78013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95462" y="3154759"/>
            <a:ext cx="257143" cy="285714"/>
          </a:xfrm>
          <a:prstGeom prst="rect">
            <a:avLst/>
          </a:prstGeom>
        </p:spPr>
      </p:pic>
      <p:pic>
        <p:nvPicPr>
          <p:cNvPr id="19" name="Picture 18">
            <a:extLst>
              <a:ext uri="{FF2B5EF4-FFF2-40B4-BE49-F238E27FC236}">
                <a16:creationId xmlns:a16="http://schemas.microsoft.com/office/drawing/2014/main" id="{0722642E-922E-4D3E-9481-C027E3A93CD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40833" y="4920456"/>
            <a:ext cx="475428" cy="176762"/>
          </a:xfrm>
          <a:prstGeom prst="rect">
            <a:avLst/>
          </a:prstGeom>
        </p:spPr>
      </p:pic>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7378809" y="1897719"/>
            <a:ext cx="341204" cy="321707"/>
          </a:xfrm>
          <a:prstGeom prst="rect">
            <a:avLst/>
          </a:prstGeom>
        </p:spPr>
      </p:pic>
      <p:pic>
        <p:nvPicPr>
          <p:cNvPr id="24" name="Picture 16">
            <a:extLst>
              <a:ext uri="{FF2B5EF4-FFF2-40B4-BE49-F238E27FC236}">
                <a16:creationId xmlns:a16="http://schemas.microsoft.com/office/drawing/2014/main" id="{EE4BD888-DAA9-4A3B-ADD9-0ACB9540A63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587381" y="4129230"/>
            <a:ext cx="328881" cy="505501"/>
          </a:xfrm>
          <a:prstGeom prst="rect">
            <a:avLst/>
          </a:prstGeom>
        </p:spPr>
      </p:pic>
      <p:pic>
        <p:nvPicPr>
          <p:cNvPr id="26" name="Picture 20">
            <a:extLst>
              <a:ext uri="{FF2B5EF4-FFF2-40B4-BE49-F238E27FC236}">
                <a16:creationId xmlns:a16="http://schemas.microsoft.com/office/drawing/2014/main" id="{ADF46DFB-ABDB-43BA-AD93-FDEE2D7642D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377797" y="5626440"/>
            <a:ext cx="538465" cy="172841"/>
          </a:xfrm>
          <a:prstGeom prst="rect">
            <a:avLst/>
          </a:prstGeom>
        </p:spPr>
      </p:pic>
      <p:pic>
        <p:nvPicPr>
          <p:cNvPr id="27" name="Picture 19">
            <a:extLst>
              <a:ext uri="{FF2B5EF4-FFF2-40B4-BE49-F238E27FC236}">
                <a16:creationId xmlns:a16="http://schemas.microsoft.com/office/drawing/2014/main" id="{CF6F40E1-EF2A-4675-A88E-429AD3ADD34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406225" y="2488227"/>
            <a:ext cx="313788" cy="543900"/>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CB30316-043D-4D10-A564-7779422E6FD7}" type="datetime4">
              <a:rPr lang="en-GB" smtClean="0"/>
              <a:t>17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pic>
        <p:nvPicPr>
          <p:cNvPr id="11" name="Picture 10">
            <a:extLst>
              <a:ext uri="{FF2B5EF4-FFF2-40B4-BE49-F238E27FC236}">
                <a16:creationId xmlns:a16="http://schemas.microsoft.com/office/drawing/2014/main" id="{718B3BD4-04BC-40A0-B801-FB79B088402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095462" y="1930000"/>
            <a:ext cx="457143" cy="257143"/>
          </a:xfrm>
          <a:prstGeom prst="rect">
            <a:avLst/>
          </a:prstGeom>
        </p:spPr>
      </p:pic>
      <p:grpSp>
        <p:nvGrpSpPr>
          <p:cNvPr id="2" name="Group 1">
            <a:extLst>
              <a:ext uri="{FF2B5EF4-FFF2-40B4-BE49-F238E27FC236}">
                <a16:creationId xmlns:a16="http://schemas.microsoft.com/office/drawing/2014/main" id="{3FA2C785-3D1A-157F-6C32-5F81F17A9DCA}"/>
              </a:ext>
            </a:extLst>
          </p:cNvPr>
          <p:cNvGrpSpPr/>
          <p:nvPr userDrawn="1"/>
        </p:nvGrpSpPr>
        <p:grpSpPr>
          <a:xfrm>
            <a:off x="4476913" y="4381980"/>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sz="1796" err="1"/>
            </a:p>
          </p:txBody>
        </p:sp>
      </p:grpSp>
      <p:pic>
        <p:nvPicPr>
          <p:cNvPr id="12" name="Picture 18">
            <a:extLst>
              <a:ext uri="{FF2B5EF4-FFF2-40B4-BE49-F238E27FC236}">
                <a16:creationId xmlns:a16="http://schemas.microsoft.com/office/drawing/2014/main" id="{05A602E5-89CB-3BE4-3916-1B0EB67911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40833" y="2855365"/>
            <a:ext cx="475428" cy="176762"/>
          </a:xfrm>
          <a:prstGeom prst="rect">
            <a:avLst/>
          </a:prstGeom>
        </p:spPr>
      </p:pic>
    </p:spTree>
    <p:extLst>
      <p:ext uri="{BB962C8B-B14F-4D97-AF65-F5344CB8AC3E}">
        <p14:creationId xmlns:p14="http://schemas.microsoft.com/office/powerpoint/2010/main" val="21560917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black">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5" name="Do not use"/>
          <p:cNvSpPr txBox="1"/>
          <p:nvPr userDrawn="1"/>
        </p:nvSpPr>
        <p:spPr bwMode="white">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1">
                <a:solidFill>
                  <a:schemeClr val="bg1"/>
                </a:solidFill>
              </a:rPr>
              <a:t>If you see any </a:t>
            </a:r>
            <a:r>
              <a:rPr lang="en-GB" sz="4400" b="1" i="1" noProof="1">
                <a:solidFill>
                  <a:schemeClr val="bg1"/>
                </a:solidFill>
              </a:rPr>
              <a:t>layouts after this one,</a:t>
            </a:r>
            <a:br>
              <a:rPr lang="en-GB" sz="4400" b="0" i="0" noProof="1">
                <a:solidFill>
                  <a:schemeClr val="bg1"/>
                </a:solidFill>
              </a:rPr>
            </a:br>
            <a:r>
              <a:rPr lang="en-GB" sz="4400" b="0" noProof="1">
                <a:solidFill>
                  <a:schemeClr val="bg1"/>
                </a:solidFill>
              </a:rPr>
              <a:t>do not use them. These layouts </a:t>
            </a:r>
            <a:r>
              <a:rPr lang="en-GB" sz="4400" b="1" i="1" u="none" noProof="1">
                <a:solidFill>
                  <a:schemeClr val="bg1"/>
                </a:solidFill>
              </a:rPr>
              <a:t>are not </a:t>
            </a:r>
            <a:r>
              <a:rPr lang="en-GB" sz="4400" b="0" noProof="1">
                <a:solidFill>
                  <a:schemeClr val="bg1"/>
                </a:solidFill>
              </a:rPr>
              <a:t>part of our corporate template.</a:t>
            </a:r>
            <a:br>
              <a:rPr lang="en-GB" sz="2800" b="0" noProof="1">
                <a:solidFill>
                  <a:schemeClr val="bg1"/>
                </a:solidFill>
              </a:rPr>
            </a:br>
            <a:br>
              <a:rPr lang="en-GB" sz="2800" b="0" noProof="1">
                <a:solidFill>
                  <a:schemeClr val="bg1"/>
                </a:solidFill>
              </a:rPr>
            </a:br>
            <a:endParaRPr lang="en-GB" sz="2800" b="0" noProof="1">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white">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white">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white">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bwMode="white">
          <a:xfrm>
            <a:off x="430213" y="2588374"/>
            <a:ext cx="10152346" cy="2215991"/>
          </a:xfrm>
          <a:prstGeom prst="rect">
            <a:avLst/>
          </a:prstGeom>
        </p:spPr>
        <p:txBody>
          <a:bodyPr wrap="square">
            <a:spAutoFit/>
          </a:bodyPr>
          <a:lstStyle/>
          <a:p>
            <a:pPr algn="ctr"/>
            <a:r>
              <a:rPr lang="en-GB" sz="13800" b="1" i="1" noProof="1">
                <a:solidFill>
                  <a:schemeClr val="bg1"/>
                </a:solidFill>
              </a:rPr>
              <a:t>Do not use</a:t>
            </a:r>
            <a:endParaRPr lang="en-GB" sz="2400" b="1" i="1" noProof="1"/>
          </a:p>
        </p:txBody>
      </p:sp>
      <p:sp>
        <p:nvSpPr>
          <p:cNvPr id="16" name="Do not use">
            <a:extLst>
              <a:ext uri="{FF2B5EF4-FFF2-40B4-BE49-F238E27FC236}">
                <a16:creationId xmlns:a16="http://schemas.microsoft.com/office/drawing/2014/main" id="{A8FA78FA-4D94-4717-B7C6-6F86378D6B01}"/>
              </a:ext>
            </a:extLst>
          </p:cNvPr>
          <p:cNvSpPr txBox="1"/>
          <p:nvPr userDrawn="1"/>
        </p:nvSpPr>
        <p:spPr bwMode="white">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1">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1">
                <a:solidFill>
                  <a:schemeClr val="bg1"/>
                </a:solidFill>
              </a:rPr>
              <a:t>Also notice: Layouts after this might contain potential confidential information.</a:t>
            </a:r>
            <a:br>
              <a:rPr lang="en-GB" sz="1800" b="0" noProof="1">
                <a:solidFill>
                  <a:schemeClr val="bg1"/>
                </a:solidFill>
              </a:rPr>
            </a:br>
            <a:endParaRPr lang="en-GB" sz="1800" b="0" noProof="1">
              <a:solidFill>
                <a:schemeClr val="bg1"/>
              </a:solidFill>
            </a:endParaRPr>
          </a:p>
        </p:txBody>
      </p:sp>
      <p:sp>
        <p:nvSpPr>
          <p:cNvPr id="13" name="Date Placeholder 6" hidden="1">
            <a:extLst>
              <a:ext uri="{FF2B5EF4-FFF2-40B4-BE49-F238E27FC236}">
                <a16:creationId xmlns:a16="http://schemas.microsoft.com/office/drawing/2014/main" id="{CEC4D37C-63FB-4E1A-BC74-692D8379CEA4}"/>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C8814236-2AE8-4519-A00E-DABAB3E1F501}" type="datetime4">
              <a:rPr lang="en-GB" smtClean="0"/>
              <a:t>17 September 2026</a:t>
            </a:fld>
            <a:endParaRPr lang="en-GB"/>
          </a:p>
        </p:txBody>
      </p:sp>
      <p:sp>
        <p:nvSpPr>
          <p:cNvPr id="14" name="Footer Placeholder 8" hidden="1">
            <a:extLst>
              <a:ext uri="{FF2B5EF4-FFF2-40B4-BE49-F238E27FC236}">
                <a16:creationId xmlns:a16="http://schemas.microsoft.com/office/drawing/2014/main" id="{366F5624-9F93-4886-AA21-F80917985E83}"/>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0133CC86-1DF2-4DA7-8C09-65C8A51A6F3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10224078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50000"/>
                  <a:lumOff val="50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3611156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503152765"/>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62410703"/>
      </p:ext>
    </p:extLst>
  </p:cSld>
  <p:clrMapOvr>
    <a:overrideClrMapping bg1="dk1" tx1="lt1" bg2="dk2" tx2="lt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4250652005"/>
      </p:ext>
    </p:extLst>
  </p:cSld>
  <p:clrMapOvr>
    <a:overrideClrMapping bg1="dk1" tx1="lt1" bg2="dk2" tx2="lt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8085613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7487658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5848449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7384546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2509903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6696709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93578991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283828069"/>
      </p:ext>
    </p:extLst>
  </p:cSld>
  <p:clrMapOvr>
    <a:overrideClrMapping bg1="dk1" tx1="lt1" bg2="dk2" tx2="lt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2367393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366798952"/>
      </p:ext>
    </p:extLst>
  </p:cSld>
  <p:clrMapOvr>
    <a:overrideClrMapping bg1="dk1" tx1="lt1" bg2="dk2" tx2="lt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9840482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377687780"/>
      </p:ext>
    </p:extLst>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2190707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459639139"/>
      </p:ext>
    </p:extLst>
  </p:cSld>
  <p:clrMapOvr>
    <a:overrideClrMapping bg1="dk1" tx1="lt1" bg2="dk2" tx2="lt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79006089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157622677"/>
      </p:ext>
    </p:extLst>
  </p:cSld>
  <p:clrMapOvr>
    <a:overrideClrMapping bg1="dk1" tx1="lt1" bg2="dk2" tx2="lt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1317582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603488673"/>
      </p:ext>
    </p:extLst>
  </p:cSld>
  <p:clrMapOvr>
    <a:overrideClrMapping bg1="dk1" tx1="lt1" bg2="dk2" tx2="lt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7164634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335921585"/>
      </p:ext>
    </p:extLst>
  </p:cSld>
  <p:clrMapOvr>
    <a:overrideClrMapping bg1="dk1" tx1="lt1" bg2="dk2" tx2="lt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75105064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907170290"/>
      </p:ext>
    </p:extLst>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364852630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2004930166"/>
      </p:ext>
    </p:extLst>
  </p:cSld>
  <p:clrMapOvr>
    <a:overrideClrMapping bg1="dk1" tx1="lt1" bg2="dk2" tx2="lt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17219539"/>
      </p:ext>
    </p:extLst>
  </p:cSld>
  <p:clrMapOvr>
    <a:overrideClrMapping bg1="dk1" tx1="lt1" bg2="dk2" tx2="lt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397727938"/>
      </p:ext>
    </p:extLst>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82955287"/>
      </p:ext>
    </p:extLst>
  </p:cSld>
  <p:clrMapOvr>
    <a:overrideClrMapping bg1="dk1" tx1="lt1" bg2="dk2" tx2="lt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1519369966"/>
      </p:ext>
    </p:extLst>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1300978383"/>
      </p:ext>
    </p:extLst>
  </p:cSld>
  <p:clrMapOvr>
    <a:overrideClrMapping bg1="dk1" tx1="lt1" bg2="dk2" tx2="lt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1652869760"/>
      </p:ext>
    </p:extLst>
  </p:cSld>
  <p:clrMapOvr>
    <a:overrideClrMapping bg1="dk1" tx1="lt1" bg2="dk2" tx2="lt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3076997800"/>
      </p:ext>
    </p:extLst>
  </p:cSld>
  <p:clrMapOvr>
    <a:overrideClrMapping bg1="dk1" tx1="lt1" bg2="dk2" tx2="lt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175751072"/>
      </p:ext>
    </p:extLst>
  </p:cSld>
  <p:clrMapOvr>
    <a:overrideClrMapping bg1="dk1" tx1="lt1" bg2="dk2" tx2="lt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1791978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685351401"/>
      </p:ext>
    </p:extLst>
  </p:cSld>
  <p:clrMapOvr>
    <a:overrideClrMapping bg1="dk1" tx1="lt1" bg2="dk2" tx2="lt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95319781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36866070"/>
      </p:ext>
    </p:extLst>
  </p:cSld>
  <p:clrMapOvr>
    <a:overrideClrMapping bg1="dk1" tx1="lt1" bg2="dk2" tx2="lt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29141604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94142344"/>
      </p:ext>
    </p:extLst>
  </p:cSld>
  <p:clrMapOvr>
    <a:overrideClrMapping bg1="dk1" tx1="lt1" bg2="dk2" tx2="lt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err="1">
                <a:solidFill>
                  <a:schemeClr val="tx1"/>
                </a:solidFill>
              </a:rPr>
              <a:t>Teknologi</a:t>
            </a:r>
            <a:r>
              <a:rPr lang="en-GB" sz="3200">
                <a:solidFill>
                  <a:schemeClr val="tx1"/>
                </a:solidFill>
              </a:rPr>
              <a:t> for et </a:t>
            </a:r>
            <a:r>
              <a:rPr lang="en-GB" sz="3200" err="1">
                <a:solidFill>
                  <a:schemeClr val="tx1"/>
                </a:solidFill>
              </a:rPr>
              <a:t>bedre</a:t>
            </a:r>
            <a:r>
              <a:rPr lang="en-GB" sz="3200">
                <a:solidFill>
                  <a:schemeClr val="tx1"/>
                </a:solidFill>
              </a:rPr>
              <a:t> </a:t>
            </a:r>
            <a:r>
              <a:rPr lang="en-GB" sz="3200" err="1">
                <a:solidFill>
                  <a:schemeClr val="tx1"/>
                </a:solidFill>
              </a:rPr>
              <a:t>samfunn</a:t>
            </a:r>
            <a:endParaRPr lang="en-GB" sz="320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3435627973"/>
      </p:ext>
    </p:extLst>
  </p:cSld>
  <p:clrMapOvr>
    <a:overrideClrMapping bg1="dk1" tx1="lt1" bg2="dk2" tx2="lt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Colors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Colors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256712774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a:t>
            </a:r>
            <a:r>
              <a:rPr lang="en-GB" sz="2000" b="0" noProof="0" err="1">
                <a:solidFill>
                  <a:schemeClr val="bg1"/>
                </a:solidFill>
              </a:rPr>
              <a:t>Kopier</a:t>
            </a:r>
            <a:r>
              <a:rPr lang="en-GB" sz="2000" b="0" noProof="0">
                <a:solidFill>
                  <a:schemeClr val="bg1"/>
                </a:solidFill>
              </a:rPr>
              <a:t>/Lim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57472027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20787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0291940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9" Type="http://schemas.openxmlformats.org/officeDocument/2006/relationships/slideLayout" Target="../slideLayouts/slideLayout86.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42" Type="http://schemas.openxmlformats.org/officeDocument/2006/relationships/slideLayout" Target="../slideLayouts/slideLayout89.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37" Type="http://schemas.openxmlformats.org/officeDocument/2006/relationships/slideLayout" Target="../slideLayouts/slideLayout84.xml"/><Relationship Id="rId40" Type="http://schemas.openxmlformats.org/officeDocument/2006/relationships/slideLayout" Target="../slideLayouts/slideLayout87.xml"/><Relationship Id="rId45" Type="http://schemas.openxmlformats.org/officeDocument/2006/relationships/slideLayout" Target="../slideLayouts/slideLayout92.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slideLayout" Target="../slideLayouts/slideLayout83.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4" Type="http://schemas.openxmlformats.org/officeDocument/2006/relationships/slideLayout" Target="../slideLayouts/slideLayout91.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43" Type="http://schemas.openxmlformats.org/officeDocument/2006/relationships/slideLayout" Target="../slideLayouts/slideLayout90.xml"/><Relationship Id="rId8" Type="http://schemas.openxmlformats.org/officeDocument/2006/relationships/slideLayout" Target="../slideLayouts/slideLayout55.xml"/><Relationship Id="rId3" Type="http://schemas.openxmlformats.org/officeDocument/2006/relationships/slideLayout" Target="../slideLayouts/slideLayout50.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38" Type="http://schemas.openxmlformats.org/officeDocument/2006/relationships/slideLayout" Target="../slideLayouts/slideLayout85.xml"/><Relationship Id="rId46" Type="http://schemas.openxmlformats.org/officeDocument/2006/relationships/theme" Target="../theme/theme2.xml"/><Relationship Id="rId20" Type="http://schemas.openxmlformats.org/officeDocument/2006/relationships/slideLayout" Target="../slideLayouts/slideLayout67.xml"/><Relationship Id="rId41" Type="http://schemas.openxmlformats.org/officeDocument/2006/relationships/slideLayout" Target="../slideLayouts/slideLayout8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26" Type="http://schemas.openxmlformats.org/officeDocument/2006/relationships/slideLayout" Target="../slideLayouts/slideLayout118.xml"/><Relationship Id="rId39" Type="http://schemas.openxmlformats.org/officeDocument/2006/relationships/slideLayout" Target="../slideLayouts/slideLayout131.xml"/><Relationship Id="rId21" Type="http://schemas.openxmlformats.org/officeDocument/2006/relationships/slideLayout" Target="../slideLayouts/slideLayout113.xml"/><Relationship Id="rId34" Type="http://schemas.openxmlformats.org/officeDocument/2006/relationships/slideLayout" Target="../slideLayouts/slideLayout126.xml"/><Relationship Id="rId42" Type="http://schemas.openxmlformats.org/officeDocument/2006/relationships/slideLayout" Target="../slideLayouts/slideLayout134.xml"/><Relationship Id="rId47" Type="http://schemas.openxmlformats.org/officeDocument/2006/relationships/slideLayout" Target="../slideLayouts/slideLayout139.xml"/><Relationship Id="rId7" Type="http://schemas.openxmlformats.org/officeDocument/2006/relationships/slideLayout" Target="../slideLayouts/slideLayout9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9" Type="http://schemas.openxmlformats.org/officeDocument/2006/relationships/slideLayout" Target="../slideLayouts/slideLayout121.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32" Type="http://schemas.openxmlformats.org/officeDocument/2006/relationships/slideLayout" Target="../slideLayouts/slideLayout124.xml"/><Relationship Id="rId37" Type="http://schemas.openxmlformats.org/officeDocument/2006/relationships/slideLayout" Target="../slideLayouts/slideLayout129.xml"/><Relationship Id="rId40" Type="http://schemas.openxmlformats.org/officeDocument/2006/relationships/slideLayout" Target="../slideLayouts/slideLayout132.xml"/><Relationship Id="rId45" Type="http://schemas.openxmlformats.org/officeDocument/2006/relationships/slideLayout" Target="../slideLayouts/slideLayout137.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28" Type="http://schemas.openxmlformats.org/officeDocument/2006/relationships/slideLayout" Target="../slideLayouts/slideLayout120.xml"/><Relationship Id="rId36" Type="http://schemas.openxmlformats.org/officeDocument/2006/relationships/slideLayout" Target="../slideLayouts/slideLayout128.xml"/><Relationship Id="rId49" Type="http://schemas.openxmlformats.org/officeDocument/2006/relationships/image" Target="../media/image1.png"/><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31" Type="http://schemas.openxmlformats.org/officeDocument/2006/relationships/slideLayout" Target="../slideLayouts/slideLayout123.xml"/><Relationship Id="rId44" Type="http://schemas.openxmlformats.org/officeDocument/2006/relationships/slideLayout" Target="../slideLayouts/slideLayout136.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 Id="rId27" Type="http://schemas.openxmlformats.org/officeDocument/2006/relationships/slideLayout" Target="../slideLayouts/slideLayout119.xml"/><Relationship Id="rId30" Type="http://schemas.openxmlformats.org/officeDocument/2006/relationships/slideLayout" Target="../slideLayouts/slideLayout122.xml"/><Relationship Id="rId35" Type="http://schemas.openxmlformats.org/officeDocument/2006/relationships/slideLayout" Target="../slideLayouts/slideLayout127.xml"/><Relationship Id="rId43" Type="http://schemas.openxmlformats.org/officeDocument/2006/relationships/slideLayout" Target="../slideLayouts/slideLayout135.xml"/><Relationship Id="rId48" Type="http://schemas.openxmlformats.org/officeDocument/2006/relationships/theme" Target="../theme/theme3.xml"/><Relationship Id="rId8" Type="http://schemas.openxmlformats.org/officeDocument/2006/relationships/slideLayout" Target="../slideLayouts/slideLayout100.xml"/><Relationship Id="rId3" Type="http://schemas.openxmlformats.org/officeDocument/2006/relationships/slideLayout" Target="../slideLayouts/slideLayout95.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slideLayout" Target="../slideLayouts/slideLayout117.xml"/><Relationship Id="rId33" Type="http://schemas.openxmlformats.org/officeDocument/2006/relationships/slideLayout" Target="../slideLayouts/slideLayout125.xml"/><Relationship Id="rId38" Type="http://schemas.openxmlformats.org/officeDocument/2006/relationships/slideLayout" Target="../slideLayouts/slideLayout130.xml"/><Relationship Id="rId46" Type="http://schemas.openxmlformats.org/officeDocument/2006/relationships/slideLayout" Target="../slideLayouts/slideLayout138.xml"/><Relationship Id="rId20" Type="http://schemas.openxmlformats.org/officeDocument/2006/relationships/slideLayout" Target="../slideLayouts/slideLayout112.xml"/><Relationship Id="rId41" Type="http://schemas.openxmlformats.org/officeDocument/2006/relationships/slideLayout" Target="../slideLayouts/slideLayout133.xml"/><Relationship Id="rId1" Type="http://schemas.openxmlformats.org/officeDocument/2006/relationships/slideLayout" Target="../slideLayouts/slideLayout93.xml"/><Relationship Id="rId6"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856" r:id="rId2"/>
    <p:sldLayoutId id="2147483855" r:id="rId3"/>
    <p:sldLayoutId id="2147483858" r:id="rId4"/>
    <p:sldLayoutId id="2147483859" r:id="rId5"/>
    <p:sldLayoutId id="2147483860" r:id="rId6"/>
    <p:sldLayoutId id="2147483861" r:id="rId7"/>
    <p:sldLayoutId id="2147483862" r:id="rId8"/>
    <p:sldLayoutId id="2147483886" r:id="rId9"/>
    <p:sldLayoutId id="2147483887" r:id="rId10"/>
    <p:sldLayoutId id="2147483732" r:id="rId11"/>
    <p:sldLayoutId id="2147483874" r:id="rId12"/>
    <p:sldLayoutId id="2147483807" r:id="rId13"/>
    <p:sldLayoutId id="2147483875" r:id="rId14"/>
    <p:sldLayoutId id="2147483808" r:id="rId15"/>
    <p:sldLayoutId id="2147483876" r:id="rId16"/>
    <p:sldLayoutId id="2147483755" r:id="rId17"/>
    <p:sldLayoutId id="2147483877" r:id="rId18"/>
    <p:sldLayoutId id="2147483853" r:id="rId19"/>
    <p:sldLayoutId id="2147483878" r:id="rId20"/>
    <p:sldLayoutId id="2147483852" r:id="rId21"/>
    <p:sldLayoutId id="2147483879" r:id="rId22"/>
    <p:sldLayoutId id="2147483850" r:id="rId23"/>
    <p:sldLayoutId id="2147483880" r:id="rId24"/>
    <p:sldLayoutId id="2147483809" r:id="rId25"/>
    <p:sldLayoutId id="2147483881" r:id="rId26"/>
    <p:sldLayoutId id="2147483854" r:id="rId27"/>
    <p:sldLayoutId id="2147483882" r:id="rId28"/>
    <p:sldLayoutId id="2147483863" r:id="rId29"/>
    <p:sldLayoutId id="2147483867" r:id="rId30"/>
    <p:sldLayoutId id="2147483868" r:id="rId31"/>
    <p:sldLayoutId id="2147483869" r:id="rId32"/>
    <p:sldLayoutId id="2147483870" r:id="rId33"/>
    <p:sldLayoutId id="2147483871" r:id="rId34"/>
    <p:sldLayoutId id="2147483872" r:id="rId35"/>
    <p:sldLayoutId id="2147483873" r:id="rId36"/>
    <p:sldLayoutId id="2147483743" r:id="rId37"/>
    <p:sldLayoutId id="2147483888" r:id="rId38"/>
    <p:sldLayoutId id="2147483744" r:id="rId39"/>
    <p:sldLayoutId id="2147483889" r:id="rId40"/>
    <p:sldLayoutId id="2147483885" r:id="rId41"/>
    <p:sldLayoutId id="2147483890" r:id="rId42"/>
    <p:sldLayoutId id="2147483884" r:id="rId43"/>
    <p:sldLayoutId id="2147483834" r:id="rId44"/>
    <p:sldLayoutId id="2147483883" r:id="rId45"/>
    <p:sldLayoutId id="2147483938" r:id="rId46"/>
    <p:sldLayoutId id="2147483987" r:id="rId47"/>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679450"/>
            <a:ext cx="7966075" cy="1147312"/>
          </a:xfrm>
          <a:prstGeom prst="rect">
            <a:avLst/>
          </a:prstGeom>
        </p:spPr>
        <p:txBody>
          <a:bodyPr vert="horz" lIns="0" tIns="0" rIns="0" bIns="0" rtlCol="0" anchor="t" anchorCtr="0">
            <a:noAutofit/>
          </a:bodyPr>
          <a:lstStyle/>
          <a:p>
            <a:r>
              <a:rPr lang="en-GB"/>
              <a:t>Click to add title</a:t>
            </a:r>
          </a:p>
        </p:txBody>
      </p:sp>
      <p:sp>
        <p:nvSpPr>
          <p:cNvPr id="3" name="Text Placeholder 2"/>
          <p:cNvSpPr>
            <a:spLocks noGrp="1"/>
          </p:cNvSpPr>
          <p:nvPr>
            <p:ph type="body" idx="1"/>
          </p:nvPr>
        </p:nvSpPr>
        <p:spPr>
          <a:xfrm>
            <a:off x="696913" y="2358000"/>
            <a:ext cx="10796588" cy="3537975"/>
          </a:xfrm>
          <a:prstGeom prst="rect">
            <a:avLst/>
          </a:prstGeom>
        </p:spPr>
        <p:txBody>
          <a:bodyPr vert="horz" lIns="0" tIns="0" rIns="0" bIns="0" rtlCol="0">
            <a:noAutofit/>
          </a:bodyPr>
          <a:lstStyle/>
          <a:p>
            <a:pPr lvl="0"/>
            <a:r>
              <a:rPr lang="en-GB" noProof="0"/>
              <a:t>Level 1                                                                                                                                                            Press ENTER then TAB to view next text style                                                                                  Press SHIFT+TAB to view previous text style</a:t>
            </a:r>
          </a:p>
          <a:p>
            <a:pPr lvl="1"/>
            <a:r>
              <a:rPr lang="en-GB" noProof="0"/>
              <a:t>Level 2</a:t>
            </a:r>
          </a:p>
          <a:p>
            <a:pPr lvl="2"/>
            <a:r>
              <a:rPr lang="en-GB" noProof="0"/>
              <a:t>Level 3</a:t>
            </a:r>
          </a:p>
          <a:p>
            <a:pPr lvl="3"/>
            <a:r>
              <a:rPr lang="en-GB" noProof="0"/>
              <a:t>Level 4, Header</a:t>
            </a:r>
          </a:p>
          <a:p>
            <a:pPr lvl="4"/>
            <a:r>
              <a:rPr lang="en-GB" noProof="0"/>
              <a:t>Level 5, Body</a:t>
            </a:r>
          </a:p>
          <a:p>
            <a:pPr lvl="5"/>
            <a:r>
              <a:rPr lang="en-GB" noProof="0"/>
              <a:t>Level 6</a:t>
            </a:r>
          </a:p>
          <a:p>
            <a:pPr lvl="6"/>
            <a:r>
              <a:rPr lang="en-GB" noProof="0"/>
              <a:t>Level 7, Small Header</a:t>
            </a:r>
          </a:p>
          <a:p>
            <a:pPr lvl="7"/>
            <a:r>
              <a:rPr lang="en-GB" noProof="0"/>
              <a:t>Level 8, Small Body</a:t>
            </a:r>
          </a:p>
          <a:p>
            <a:pPr lvl="8"/>
            <a:r>
              <a:rPr lang="en-GB" noProof="0"/>
              <a:t>Level 9, Infographic</a:t>
            </a:r>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467475"/>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en-GB" smtClean="0"/>
              <a:pPr/>
              <a:t>‹#›</a:t>
            </a:fld>
            <a:endParaRPr lang="en-GB"/>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2" name="Date Placeholder 11">
            <a:extLst>
              <a:ext uri="{FF2B5EF4-FFF2-40B4-BE49-F238E27FC236}">
                <a16:creationId xmlns:a16="http://schemas.microsoft.com/office/drawing/2014/main" id="{FCA88B94-7C8A-3CE3-31EC-E06700003925}"/>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800">
                <a:noFill/>
              </a:defRPr>
            </a:lvl1pPr>
          </a:lstStyle>
          <a:p>
            <a:fld id="{AEDC2B66-05F7-4EDC-9F2F-BE1E0204AA50}" type="datetime4">
              <a:rPr lang="en-GB" smtClean="0"/>
              <a:t>17 September 2026</a:t>
            </a:fld>
            <a:endParaRPr lang="en-GB"/>
          </a:p>
        </p:txBody>
      </p:sp>
      <p:sp>
        <p:nvSpPr>
          <p:cNvPr id="13" name="Footer Placeholder 12">
            <a:extLst>
              <a:ext uri="{FF2B5EF4-FFF2-40B4-BE49-F238E27FC236}">
                <a16:creationId xmlns:a16="http://schemas.microsoft.com/office/drawing/2014/main" id="{DBFDD784-F98E-95CC-955F-CD137FCDFF87}"/>
              </a:ext>
            </a:extLst>
          </p:cNvPr>
          <p:cNvSpPr>
            <a:spLocks noGrp="1"/>
          </p:cNvSpPr>
          <p:nvPr userDrawn="1">
            <p:ph type="ftr" sz="quarter" idx="3"/>
          </p:nvPr>
        </p:nvSpPr>
        <p:spPr>
          <a:xfrm>
            <a:off x="0" y="6858000"/>
            <a:ext cx="0" cy="0"/>
          </a:xfrm>
          <a:prstGeom prst="rect">
            <a:avLst/>
          </a:prstGeom>
        </p:spPr>
        <p:txBody>
          <a:bodyPr vert="horz" lIns="91440" tIns="45720" rIns="91440" bIns="45720" rtlCol="0" anchor="ctr"/>
          <a:lstStyle>
            <a:lvl1pPr algn="ctr">
              <a:defRPr sz="800">
                <a:noFill/>
              </a:defRPr>
            </a:lvl1pPr>
          </a:lstStyle>
          <a:p>
            <a:endParaRPr lang="en-GB">
              <a:noFill/>
            </a:endParaRPr>
          </a:p>
        </p:txBody>
      </p:sp>
    </p:spTree>
    <p:extLst>
      <p:ext uri="{BB962C8B-B14F-4D97-AF65-F5344CB8AC3E}">
        <p14:creationId xmlns:p14="http://schemas.microsoft.com/office/powerpoint/2010/main" val="2304817481"/>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 id="2147483912" r:id="rId21"/>
    <p:sldLayoutId id="2147483913" r:id="rId22"/>
    <p:sldLayoutId id="2147483914" r:id="rId23"/>
    <p:sldLayoutId id="2147483915" r:id="rId24"/>
    <p:sldLayoutId id="2147483916" r:id="rId25"/>
    <p:sldLayoutId id="2147483917" r:id="rId26"/>
    <p:sldLayoutId id="2147483918" r:id="rId27"/>
    <p:sldLayoutId id="2147483919" r:id="rId28"/>
    <p:sldLayoutId id="2147483920" r:id="rId29"/>
    <p:sldLayoutId id="2147483921" r:id="rId30"/>
    <p:sldLayoutId id="2147483922" r:id="rId31"/>
    <p:sldLayoutId id="2147483923" r:id="rId32"/>
    <p:sldLayoutId id="2147483924" r:id="rId33"/>
    <p:sldLayoutId id="2147483925" r:id="rId34"/>
    <p:sldLayoutId id="2147483926" r:id="rId35"/>
    <p:sldLayoutId id="2147483927" r:id="rId36"/>
    <p:sldLayoutId id="2147483928" r:id="rId37"/>
    <p:sldLayoutId id="2147483929" r:id="rId38"/>
    <p:sldLayoutId id="2147483930" r:id="rId39"/>
    <p:sldLayoutId id="2147483931" r:id="rId40"/>
    <p:sldLayoutId id="2147483932" r:id="rId41"/>
    <p:sldLayoutId id="2147483933" r:id="rId42"/>
    <p:sldLayoutId id="2147483934" r:id="rId43"/>
    <p:sldLayoutId id="2147483935" r:id="rId44"/>
    <p:sldLayoutId id="2147483936" r:id="rId45"/>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356400" indent="-356400"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400" kern="1200" baseline="0">
          <a:solidFill>
            <a:schemeClr val="tx2"/>
          </a:solidFill>
          <a:latin typeface="+mn-lt"/>
          <a:ea typeface="+mn-ea"/>
          <a:cs typeface="+mn-cs"/>
        </a:defRPr>
      </a:lvl1pPr>
      <a:lvl2pPr marL="720000" indent="-36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2000" kern="1200" baseline="0">
          <a:solidFill>
            <a:schemeClr val="tx2"/>
          </a:solidFill>
          <a:latin typeface="+mn-lt"/>
          <a:ea typeface="+mn-ea"/>
          <a:cs typeface="+mn-cs"/>
        </a:defRPr>
      </a:lvl2pPr>
      <a:lvl3pPr marL="1080000" indent="-36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6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9">
          <p15:clr>
            <a:srgbClr val="FBAE40"/>
          </p15:clr>
        </p15:guide>
        <p15:guide id="2" pos="705">
          <p15:clr>
            <a:srgbClr val="A4A4A4"/>
          </p15:clr>
        </p15:guide>
        <p15:guide id="3" orient="horz" pos="428">
          <p15:clr>
            <a:srgbClr val="FBAE40"/>
          </p15:clr>
        </p15:guide>
        <p15:guide id="4" orient="horz" pos="3891">
          <p15:clr>
            <a:srgbClr val="FBAE40"/>
          </p15:clr>
        </p15:guide>
        <p15:guide id="5" pos="1034">
          <p15:clr>
            <a:srgbClr val="A4A4A4"/>
          </p15:clr>
        </p15:guide>
        <p15:guide id="6" pos="1299">
          <p15:clr>
            <a:srgbClr val="A4A4A4"/>
          </p15:clr>
        </p15:guide>
        <p15:guide id="7" pos="1628">
          <p15:clr>
            <a:srgbClr val="A4A4A4"/>
          </p15:clr>
        </p15:guide>
        <p15:guide id="8" pos="1893">
          <p15:clr>
            <a:srgbClr val="A4A4A4"/>
          </p15:clr>
        </p15:guide>
        <p15:guide id="9" pos="2222">
          <p15:clr>
            <a:srgbClr val="A4A4A4"/>
          </p15:clr>
        </p15:guide>
        <p15:guide id="10" pos="2487">
          <p15:clr>
            <a:srgbClr val="A4A4A4"/>
          </p15:clr>
        </p15:guide>
        <p15:guide id="11" pos="2816">
          <p15:clr>
            <a:srgbClr val="A4A4A4"/>
          </p15:clr>
        </p15:guide>
        <p15:guide id="12" pos="3081">
          <p15:clr>
            <a:srgbClr val="A4A4A4"/>
          </p15:clr>
        </p15:guide>
        <p15:guide id="13" pos="3410">
          <p15:clr>
            <a:srgbClr val="A4A4A4"/>
          </p15:clr>
        </p15:guide>
        <p15:guide id="14" pos="3675">
          <p15:clr>
            <a:srgbClr val="A4A4A4"/>
          </p15:clr>
        </p15:guide>
        <p15:guide id="15" pos="4004">
          <p15:clr>
            <a:srgbClr val="A4A4A4"/>
          </p15:clr>
        </p15:guide>
        <p15:guide id="16" pos="4269">
          <p15:clr>
            <a:srgbClr val="A4A4A4"/>
          </p15:clr>
        </p15:guide>
        <p15:guide id="17" pos="4598">
          <p15:clr>
            <a:srgbClr val="A4A4A4"/>
          </p15:clr>
        </p15:guide>
        <p15:guide id="18" pos="4863">
          <p15:clr>
            <a:srgbClr val="A4A4A4"/>
          </p15:clr>
        </p15:guide>
        <p15:guide id="19" pos="5192">
          <p15:clr>
            <a:srgbClr val="A4A4A4"/>
          </p15:clr>
        </p15:guide>
        <p15:guide id="20" pos="5457">
          <p15:clr>
            <a:srgbClr val="A4A4A4"/>
          </p15:clr>
        </p15:guide>
        <p15:guide id="21" pos="5786">
          <p15:clr>
            <a:srgbClr val="A4A4A4"/>
          </p15:clr>
        </p15:guide>
        <p15:guide id="22" pos="6051">
          <p15:clr>
            <a:srgbClr val="A4A4A4"/>
          </p15:clr>
        </p15:guide>
        <p15:guide id="23" pos="6380">
          <p15:clr>
            <a:srgbClr val="A4A4A4"/>
          </p15:clr>
        </p15:guide>
        <p15:guide id="24" pos="6645">
          <p15:clr>
            <a:srgbClr val="A4A4A4"/>
          </p15:clr>
        </p15:guide>
        <p15:guide id="25" pos="6974">
          <p15:clr>
            <a:srgbClr val="A4A4A4"/>
          </p15:clr>
        </p15:guide>
        <p15:guide id="26" pos="7240">
          <p15:clr>
            <a:srgbClr val="FBAE40"/>
          </p15:clr>
        </p15:guide>
        <p15:guide id="27" pos="176">
          <p15:clr>
            <a:srgbClr val="F26B43"/>
          </p15:clr>
        </p15:guide>
        <p15:guide id="28" pos="7503">
          <p15:clr>
            <a:srgbClr val="F26B43"/>
          </p15:clr>
        </p15:guide>
        <p15:guide id="29" orient="horz" pos="176">
          <p15:clr>
            <a:srgbClr val="F26B43"/>
          </p15:clr>
        </p15:guide>
        <p15:guide id="30" orient="horz" pos="4143">
          <p15:clr>
            <a:srgbClr val="F26B43"/>
          </p15:clr>
        </p15:guide>
        <p15:guide id="31" orient="horz" pos="1154">
          <p15:clr>
            <a:srgbClr val="A4A3A4"/>
          </p15:clr>
        </p15:guide>
        <p15:guide id="32" orient="horz" pos="1483">
          <p15:clr>
            <a:srgbClr val="A4A3A4"/>
          </p15:clr>
        </p15:guide>
        <p15:guide id="33" orient="horz" pos="3714">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3201199376"/>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 id="2147483953" r:id="rId14"/>
    <p:sldLayoutId id="2147483954" r:id="rId15"/>
    <p:sldLayoutId id="2147483955" r:id="rId16"/>
    <p:sldLayoutId id="2147483956" r:id="rId17"/>
    <p:sldLayoutId id="2147483957" r:id="rId18"/>
    <p:sldLayoutId id="2147483958" r:id="rId19"/>
    <p:sldLayoutId id="2147483959" r:id="rId20"/>
    <p:sldLayoutId id="2147483960" r:id="rId21"/>
    <p:sldLayoutId id="2147483961" r:id="rId22"/>
    <p:sldLayoutId id="2147483962" r:id="rId23"/>
    <p:sldLayoutId id="2147483963" r:id="rId24"/>
    <p:sldLayoutId id="2147483964" r:id="rId25"/>
    <p:sldLayoutId id="2147483965" r:id="rId26"/>
    <p:sldLayoutId id="2147483966" r:id="rId27"/>
    <p:sldLayoutId id="2147483967" r:id="rId28"/>
    <p:sldLayoutId id="2147483968" r:id="rId29"/>
    <p:sldLayoutId id="2147483969" r:id="rId30"/>
    <p:sldLayoutId id="2147483970" r:id="rId31"/>
    <p:sldLayoutId id="2147483971" r:id="rId32"/>
    <p:sldLayoutId id="2147483972" r:id="rId33"/>
    <p:sldLayoutId id="2147483973" r:id="rId34"/>
    <p:sldLayoutId id="2147483974" r:id="rId35"/>
    <p:sldLayoutId id="2147483975" r:id="rId36"/>
    <p:sldLayoutId id="2147483976" r:id="rId37"/>
    <p:sldLayoutId id="2147483977" r:id="rId38"/>
    <p:sldLayoutId id="2147483978" r:id="rId39"/>
    <p:sldLayoutId id="2147483979" r:id="rId40"/>
    <p:sldLayoutId id="2147483980" r:id="rId41"/>
    <p:sldLayoutId id="2147483981" r:id="rId42"/>
    <p:sldLayoutId id="2147483982" r:id="rId43"/>
    <p:sldLayoutId id="2147483983" r:id="rId44"/>
    <p:sldLayoutId id="2147483984" r:id="rId45"/>
    <p:sldLayoutId id="2147483985" r:id="rId46"/>
    <p:sldLayoutId id="2147483986" r:id="rId47"/>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7.xml"/><Relationship Id="rId1" Type="http://schemas.openxmlformats.org/officeDocument/2006/relationships/customXml" Target="../../customXml/item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cjml.no/" TargetMode="External"/><Relationship Id="rId2" Type="http://schemas.openxmlformats.org/officeDocument/2006/relationships/notesSlide" Target="../notesSlides/notesSlide2.xml"/><Relationship Id="rId1" Type="http://schemas.openxmlformats.org/officeDocument/2006/relationships/slideLayout" Target="../slideLayouts/slideLayout37.xml"/><Relationship Id="rId5" Type="http://schemas.openxmlformats.org/officeDocument/2006/relationships/image" Target="../media/image20.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7.xml"/><Relationship Id="rId6" Type="http://schemas.openxmlformats.org/officeDocument/2006/relationships/image" Target="../media/image23.png"/><Relationship Id="rId5" Type="http://schemas.openxmlformats.org/officeDocument/2006/relationships/image" Target="../media/image22.png"/><Relationship Id="rId4" Type="http://schemas.microsoft.com/office/2007/relationships/hdphoto" Target="../media/hdphoto1.wdp"/><Relationship Id="rId9" Type="http://schemas.openxmlformats.org/officeDocument/2006/relationships/image" Target="../media/image26.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7.xml"/><Relationship Id="rId1" Type="http://schemas.openxmlformats.org/officeDocument/2006/relationships/themeOverride" Target="../theme/themeOverride1.xml"/><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2.svg"/><Relationship Id="rId3" Type="http://schemas.openxmlformats.org/officeDocument/2006/relationships/image" Target="../media/image28.png"/><Relationship Id="rId7" Type="http://schemas.openxmlformats.org/officeDocument/2006/relationships/image" Target="../media/image32.svg"/><Relationship Id="rId12" Type="http://schemas.openxmlformats.org/officeDocument/2006/relationships/image" Target="../media/image37.png"/><Relationship Id="rId17" Type="http://schemas.openxmlformats.org/officeDocument/2006/relationships/image" Target="../media/image41.png"/><Relationship Id="rId2" Type="http://schemas.openxmlformats.org/officeDocument/2006/relationships/notesSlide" Target="../notesSlides/notesSlide5.xml"/><Relationship Id="rId16" Type="http://schemas.openxmlformats.org/officeDocument/2006/relationships/image" Target="../media/image22.png"/><Relationship Id="rId1" Type="http://schemas.openxmlformats.org/officeDocument/2006/relationships/slideLayout" Target="../slideLayouts/slideLayout37.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37.xml"/><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37.xml"/><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7.xml"/><Relationship Id="rId1" Type="http://schemas.openxmlformats.org/officeDocument/2006/relationships/themeOverride" Target="../theme/themeOverride2.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1.svg"/><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13" Type="http://schemas.openxmlformats.org/officeDocument/2006/relationships/image" Target="../media/image63.png"/><Relationship Id="rId18" Type="http://schemas.openxmlformats.org/officeDocument/2006/relationships/image" Target="../media/image68.png"/><Relationship Id="rId26" Type="http://schemas.openxmlformats.org/officeDocument/2006/relationships/image" Target="../media/image76.png"/><Relationship Id="rId39" Type="http://schemas.openxmlformats.org/officeDocument/2006/relationships/image" Target="../media/image22.png"/><Relationship Id="rId21" Type="http://schemas.openxmlformats.org/officeDocument/2006/relationships/image" Target="../media/image71.png"/><Relationship Id="rId34" Type="http://schemas.openxmlformats.org/officeDocument/2006/relationships/image" Target="../media/image80.png"/><Relationship Id="rId42" Type="http://schemas.openxmlformats.org/officeDocument/2006/relationships/image" Target="../media/image23.png"/><Relationship Id="rId47" Type="http://schemas.openxmlformats.org/officeDocument/2006/relationships/image" Target="../media/image87.png"/><Relationship Id="rId50" Type="http://schemas.openxmlformats.org/officeDocument/2006/relationships/image" Target="../media/image90.png"/><Relationship Id="rId7" Type="http://schemas.openxmlformats.org/officeDocument/2006/relationships/image" Target="../media/image57.png"/><Relationship Id="rId2" Type="http://schemas.openxmlformats.org/officeDocument/2006/relationships/notesSlide" Target="../notesSlides/notesSlide12.xml"/><Relationship Id="rId16" Type="http://schemas.openxmlformats.org/officeDocument/2006/relationships/image" Target="../media/image66.png"/><Relationship Id="rId29" Type="http://schemas.openxmlformats.org/officeDocument/2006/relationships/image" Target="../media/image79.png"/><Relationship Id="rId11" Type="http://schemas.openxmlformats.org/officeDocument/2006/relationships/image" Target="../media/image61.png"/><Relationship Id="rId24" Type="http://schemas.openxmlformats.org/officeDocument/2006/relationships/image" Target="../media/image74.png"/><Relationship Id="rId32" Type="http://schemas.openxmlformats.org/officeDocument/2006/relationships/image" Target="../media/image51.png"/><Relationship Id="rId37" Type="http://schemas.openxmlformats.org/officeDocument/2006/relationships/image" Target="../media/image83.png"/><Relationship Id="rId40" Type="http://schemas.openxmlformats.org/officeDocument/2006/relationships/image" Target="../media/image41.png"/><Relationship Id="rId45" Type="http://schemas.openxmlformats.org/officeDocument/2006/relationships/image" Target="../media/image86.png"/><Relationship Id="rId5" Type="http://schemas.openxmlformats.org/officeDocument/2006/relationships/image" Target="../media/image56.png"/><Relationship Id="rId15" Type="http://schemas.openxmlformats.org/officeDocument/2006/relationships/image" Target="../media/image65.png"/><Relationship Id="rId23" Type="http://schemas.openxmlformats.org/officeDocument/2006/relationships/image" Target="../media/image73.png"/><Relationship Id="rId28" Type="http://schemas.openxmlformats.org/officeDocument/2006/relationships/image" Target="../media/image78.png"/><Relationship Id="rId36" Type="http://schemas.openxmlformats.org/officeDocument/2006/relationships/image" Target="../media/image82.png"/><Relationship Id="rId49" Type="http://schemas.openxmlformats.org/officeDocument/2006/relationships/image" Target="../media/image89.png"/><Relationship Id="rId10" Type="http://schemas.openxmlformats.org/officeDocument/2006/relationships/image" Target="../media/image60.png"/><Relationship Id="rId19" Type="http://schemas.openxmlformats.org/officeDocument/2006/relationships/image" Target="../media/image69.png"/><Relationship Id="rId31" Type="http://schemas.openxmlformats.org/officeDocument/2006/relationships/image" Target="../media/image39.png"/><Relationship Id="rId44" Type="http://schemas.openxmlformats.org/officeDocument/2006/relationships/image" Target="../media/image24.png"/><Relationship Id="rId4" Type="http://schemas.openxmlformats.org/officeDocument/2006/relationships/image" Target="../media/image55.png"/><Relationship Id="rId9" Type="http://schemas.openxmlformats.org/officeDocument/2006/relationships/image" Target="../media/image59.png"/><Relationship Id="rId14" Type="http://schemas.openxmlformats.org/officeDocument/2006/relationships/image" Target="../media/image64.png"/><Relationship Id="rId22" Type="http://schemas.openxmlformats.org/officeDocument/2006/relationships/image" Target="../media/image72.png"/><Relationship Id="rId27" Type="http://schemas.openxmlformats.org/officeDocument/2006/relationships/image" Target="../media/image77.png"/><Relationship Id="rId30" Type="http://schemas.openxmlformats.org/officeDocument/2006/relationships/image" Target="../media/image38.png"/><Relationship Id="rId35" Type="http://schemas.openxmlformats.org/officeDocument/2006/relationships/image" Target="../media/image81.png"/><Relationship Id="rId43" Type="http://schemas.openxmlformats.org/officeDocument/2006/relationships/image" Target="../media/image85.png"/><Relationship Id="rId48" Type="http://schemas.openxmlformats.org/officeDocument/2006/relationships/image" Target="../media/image88.png"/><Relationship Id="rId8" Type="http://schemas.openxmlformats.org/officeDocument/2006/relationships/image" Target="../media/image58.png"/><Relationship Id="rId3" Type="http://schemas.openxmlformats.org/officeDocument/2006/relationships/image" Target="../media/image54.png"/><Relationship Id="rId12" Type="http://schemas.openxmlformats.org/officeDocument/2006/relationships/image" Target="../media/image62.png"/><Relationship Id="rId17" Type="http://schemas.openxmlformats.org/officeDocument/2006/relationships/image" Target="../media/image67.png"/><Relationship Id="rId25" Type="http://schemas.openxmlformats.org/officeDocument/2006/relationships/image" Target="../media/image75.png"/><Relationship Id="rId33" Type="http://schemas.openxmlformats.org/officeDocument/2006/relationships/image" Target="../media/image40.png"/><Relationship Id="rId38" Type="http://schemas.openxmlformats.org/officeDocument/2006/relationships/image" Target="../media/image84.png"/><Relationship Id="rId46" Type="http://schemas.openxmlformats.org/officeDocument/2006/relationships/image" Target="../media/image25.png"/><Relationship Id="rId20" Type="http://schemas.openxmlformats.org/officeDocument/2006/relationships/image" Target="../media/image70.png"/><Relationship Id="rId41" Type="http://schemas.openxmlformats.org/officeDocument/2006/relationships/image" Target="../media/image53.png"/><Relationship Id="rId1" Type="http://schemas.openxmlformats.org/officeDocument/2006/relationships/slideLayout" Target="../slideLayouts/slideLayout37.xml"/><Relationship Id="rId6"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33.png"/><Relationship Id="rId18" Type="http://schemas.openxmlformats.org/officeDocument/2006/relationships/image" Target="../media/image105.png"/><Relationship Id="rId3" Type="http://schemas.openxmlformats.org/officeDocument/2006/relationships/image" Target="../media/image91.png"/><Relationship Id="rId21" Type="http://schemas.openxmlformats.org/officeDocument/2006/relationships/image" Target="../media/image108.svg"/><Relationship Id="rId7" Type="http://schemas.openxmlformats.org/officeDocument/2006/relationships/image" Target="../media/image95.png"/><Relationship Id="rId12" Type="http://schemas.openxmlformats.org/officeDocument/2006/relationships/image" Target="../media/image100.png"/><Relationship Id="rId17" Type="http://schemas.openxmlformats.org/officeDocument/2006/relationships/image" Target="../media/image104.svg"/><Relationship Id="rId2" Type="http://schemas.openxmlformats.org/officeDocument/2006/relationships/notesSlide" Target="../notesSlides/notesSlide13.xml"/><Relationship Id="rId16" Type="http://schemas.openxmlformats.org/officeDocument/2006/relationships/image" Target="../media/image103.svg"/><Relationship Id="rId20" Type="http://schemas.openxmlformats.org/officeDocument/2006/relationships/image" Target="../media/image107.png"/><Relationship Id="rId1" Type="http://schemas.openxmlformats.org/officeDocument/2006/relationships/slideLayout" Target="../slideLayouts/slideLayout46.xml"/><Relationship Id="rId6" Type="http://schemas.openxmlformats.org/officeDocument/2006/relationships/image" Target="../media/image94.svg"/><Relationship Id="rId11" Type="http://schemas.openxmlformats.org/officeDocument/2006/relationships/image" Target="../media/image99.png"/><Relationship Id="rId24" Type="http://schemas.openxmlformats.org/officeDocument/2006/relationships/image" Target="../media/image111.png"/><Relationship Id="rId5" Type="http://schemas.openxmlformats.org/officeDocument/2006/relationships/image" Target="../media/image93.svg"/><Relationship Id="rId15" Type="http://schemas.openxmlformats.org/officeDocument/2006/relationships/image" Target="../media/image102.png"/><Relationship Id="rId23" Type="http://schemas.openxmlformats.org/officeDocument/2006/relationships/image" Target="../media/image110.png"/><Relationship Id="rId10" Type="http://schemas.openxmlformats.org/officeDocument/2006/relationships/image" Target="../media/image98.png"/><Relationship Id="rId19" Type="http://schemas.openxmlformats.org/officeDocument/2006/relationships/image" Target="../media/image106.png"/><Relationship Id="rId4" Type="http://schemas.openxmlformats.org/officeDocument/2006/relationships/image" Target="../media/image92.svg"/><Relationship Id="rId9" Type="http://schemas.openxmlformats.org/officeDocument/2006/relationships/image" Target="../media/image97.png"/><Relationship Id="rId14" Type="http://schemas.openxmlformats.org/officeDocument/2006/relationships/image" Target="../media/image101.png"/><Relationship Id="rId22" Type="http://schemas.openxmlformats.org/officeDocument/2006/relationships/image" Target="../media/image109.png"/></Relationships>
</file>

<file path=ppt/slides/_rels/slide17.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svg"/><Relationship Id="rId3" Type="http://schemas.openxmlformats.org/officeDocument/2006/relationships/image" Target="../media/image112.svg"/><Relationship Id="rId7" Type="http://schemas.openxmlformats.org/officeDocument/2006/relationships/image" Target="../media/image116.png"/><Relationship Id="rId12" Type="http://schemas.openxmlformats.org/officeDocument/2006/relationships/image" Target="../media/image121.svg"/><Relationship Id="rId2" Type="http://schemas.openxmlformats.org/officeDocument/2006/relationships/notesSlide" Target="../notesSlides/notesSlide14.xml"/><Relationship Id="rId1" Type="http://schemas.openxmlformats.org/officeDocument/2006/relationships/slideLayout" Target="../slideLayouts/slideLayout46.xml"/><Relationship Id="rId6" Type="http://schemas.openxmlformats.org/officeDocument/2006/relationships/image" Target="../media/image115.png"/><Relationship Id="rId11" Type="http://schemas.openxmlformats.org/officeDocument/2006/relationships/image" Target="../media/image120.svg"/><Relationship Id="rId5" Type="http://schemas.openxmlformats.org/officeDocument/2006/relationships/image" Target="../media/image114.png"/><Relationship Id="rId15" Type="http://schemas.openxmlformats.org/officeDocument/2006/relationships/image" Target="../media/image124.svg"/><Relationship Id="rId10" Type="http://schemas.openxmlformats.org/officeDocument/2006/relationships/image" Target="../media/image119.svg"/><Relationship Id="rId4" Type="http://schemas.openxmlformats.org/officeDocument/2006/relationships/image" Target="../media/image113.png"/><Relationship Id="rId9" Type="http://schemas.openxmlformats.org/officeDocument/2006/relationships/image" Target="../media/image118.png"/><Relationship Id="rId14" Type="http://schemas.openxmlformats.org/officeDocument/2006/relationships/image" Target="../media/image123.svg"/></Relationships>
</file>

<file path=ppt/slides/_rels/slide18.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4.png"/><Relationship Id="rId18" Type="http://schemas.openxmlformats.org/officeDocument/2006/relationships/image" Target="../media/image139.png"/><Relationship Id="rId26" Type="http://schemas.openxmlformats.org/officeDocument/2006/relationships/image" Target="../media/image147.png"/><Relationship Id="rId3" Type="http://schemas.openxmlformats.org/officeDocument/2006/relationships/image" Target="../media/image125.png"/><Relationship Id="rId21" Type="http://schemas.openxmlformats.org/officeDocument/2006/relationships/image" Target="../media/image142.svg"/><Relationship Id="rId7" Type="http://schemas.openxmlformats.org/officeDocument/2006/relationships/image" Target="../media/image129.png"/><Relationship Id="rId12" Type="http://schemas.openxmlformats.org/officeDocument/2006/relationships/image" Target="../media/image133.png"/><Relationship Id="rId17" Type="http://schemas.openxmlformats.org/officeDocument/2006/relationships/image" Target="../media/image138.png"/><Relationship Id="rId25" Type="http://schemas.openxmlformats.org/officeDocument/2006/relationships/image" Target="../media/image146.png"/><Relationship Id="rId2" Type="http://schemas.openxmlformats.org/officeDocument/2006/relationships/notesSlide" Target="../notesSlides/notesSlide15.xml"/><Relationship Id="rId16" Type="http://schemas.openxmlformats.org/officeDocument/2006/relationships/image" Target="../media/image137.png"/><Relationship Id="rId20" Type="http://schemas.openxmlformats.org/officeDocument/2006/relationships/image" Target="../media/image141.png"/><Relationship Id="rId1" Type="http://schemas.openxmlformats.org/officeDocument/2006/relationships/slideLayout" Target="../slideLayouts/slideLayout37.xml"/><Relationship Id="rId6" Type="http://schemas.openxmlformats.org/officeDocument/2006/relationships/image" Target="../media/image128.png"/><Relationship Id="rId11" Type="http://schemas.openxmlformats.org/officeDocument/2006/relationships/image" Target="../media/image132.png"/><Relationship Id="rId24" Type="http://schemas.openxmlformats.org/officeDocument/2006/relationships/image" Target="../media/image145.svg"/><Relationship Id="rId5" Type="http://schemas.openxmlformats.org/officeDocument/2006/relationships/image" Target="../media/image127.png"/><Relationship Id="rId15" Type="http://schemas.openxmlformats.org/officeDocument/2006/relationships/image" Target="../media/image136.png"/><Relationship Id="rId23" Type="http://schemas.openxmlformats.org/officeDocument/2006/relationships/image" Target="../media/image144.svg"/><Relationship Id="rId28" Type="http://schemas.openxmlformats.org/officeDocument/2006/relationships/image" Target="../media/image149.png"/><Relationship Id="rId10" Type="http://schemas.openxmlformats.org/officeDocument/2006/relationships/image" Target="../media/image34.png"/><Relationship Id="rId19" Type="http://schemas.openxmlformats.org/officeDocument/2006/relationships/image" Target="../media/image140.png"/><Relationship Id="rId4" Type="http://schemas.openxmlformats.org/officeDocument/2006/relationships/image" Target="../media/image126.png"/><Relationship Id="rId9" Type="http://schemas.openxmlformats.org/officeDocument/2006/relationships/image" Target="../media/image131.png"/><Relationship Id="rId14" Type="http://schemas.openxmlformats.org/officeDocument/2006/relationships/image" Target="../media/image135.png"/><Relationship Id="rId22" Type="http://schemas.openxmlformats.org/officeDocument/2006/relationships/image" Target="../media/image143.svg"/><Relationship Id="rId27" Type="http://schemas.openxmlformats.org/officeDocument/2006/relationships/image" Target="../media/image148.png"/></Relationships>
</file>

<file path=ppt/slides/_rels/slide19.xml.rels><?xml version="1.0" encoding="UTF-8" standalone="yes"?>
<Relationships xmlns="http://schemas.openxmlformats.org/package/2006/relationships"><Relationship Id="rId13" Type="http://schemas.openxmlformats.org/officeDocument/2006/relationships/image" Target="../media/image160.png"/><Relationship Id="rId18" Type="http://schemas.openxmlformats.org/officeDocument/2006/relationships/image" Target="../media/image165.png"/><Relationship Id="rId26" Type="http://schemas.openxmlformats.org/officeDocument/2006/relationships/image" Target="../media/image173.png"/><Relationship Id="rId39" Type="http://schemas.openxmlformats.org/officeDocument/2006/relationships/image" Target="../media/image186.png"/><Relationship Id="rId21" Type="http://schemas.openxmlformats.org/officeDocument/2006/relationships/image" Target="../media/image168.png"/><Relationship Id="rId34" Type="http://schemas.openxmlformats.org/officeDocument/2006/relationships/image" Target="../media/image181.png"/><Relationship Id="rId42" Type="http://schemas.openxmlformats.org/officeDocument/2006/relationships/image" Target="../media/image130.png"/><Relationship Id="rId47" Type="http://schemas.openxmlformats.org/officeDocument/2006/relationships/image" Target="../media/image191.png"/><Relationship Id="rId7" Type="http://schemas.openxmlformats.org/officeDocument/2006/relationships/image" Target="../media/image154.png"/><Relationship Id="rId2" Type="http://schemas.openxmlformats.org/officeDocument/2006/relationships/notesSlide" Target="../notesSlides/notesSlide16.xml"/><Relationship Id="rId16" Type="http://schemas.openxmlformats.org/officeDocument/2006/relationships/image" Target="../media/image163.png"/><Relationship Id="rId29" Type="http://schemas.openxmlformats.org/officeDocument/2006/relationships/image" Target="../media/image176.png"/><Relationship Id="rId1" Type="http://schemas.openxmlformats.org/officeDocument/2006/relationships/slideLayout" Target="../slideLayouts/slideLayout37.xml"/><Relationship Id="rId6" Type="http://schemas.openxmlformats.org/officeDocument/2006/relationships/image" Target="../media/image153.png"/><Relationship Id="rId11" Type="http://schemas.openxmlformats.org/officeDocument/2006/relationships/image" Target="../media/image158.png"/><Relationship Id="rId24" Type="http://schemas.openxmlformats.org/officeDocument/2006/relationships/image" Target="../media/image171.png"/><Relationship Id="rId32" Type="http://schemas.openxmlformats.org/officeDocument/2006/relationships/image" Target="../media/image179.png"/><Relationship Id="rId37" Type="http://schemas.openxmlformats.org/officeDocument/2006/relationships/image" Target="../media/image184.png"/><Relationship Id="rId40" Type="http://schemas.openxmlformats.org/officeDocument/2006/relationships/image" Target="../media/image129.png"/><Relationship Id="rId45" Type="http://schemas.openxmlformats.org/officeDocument/2006/relationships/image" Target="../media/image189.png"/><Relationship Id="rId5" Type="http://schemas.openxmlformats.org/officeDocument/2006/relationships/image" Target="../media/image152.png"/><Relationship Id="rId15" Type="http://schemas.openxmlformats.org/officeDocument/2006/relationships/image" Target="../media/image162.png"/><Relationship Id="rId23" Type="http://schemas.openxmlformats.org/officeDocument/2006/relationships/image" Target="../media/image170.png"/><Relationship Id="rId28" Type="http://schemas.openxmlformats.org/officeDocument/2006/relationships/image" Target="../media/image175.png"/><Relationship Id="rId36" Type="http://schemas.openxmlformats.org/officeDocument/2006/relationships/image" Target="../media/image183.png"/><Relationship Id="rId10" Type="http://schemas.openxmlformats.org/officeDocument/2006/relationships/image" Target="../media/image157.png"/><Relationship Id="rId19" Type="http://schemas.openxmlformats.org/officeDocument/2006/relationships/image" Target="../media/image166.png"/><Relationship Id="rId31" Type="http://schemas.openxmlformats.org/officeDocument/2006/relationships/image" Target="../media/image178.png"/><Relationship Id="rId44" Type="http://schemas.openxmlformats.org/officeDocument/2006/relationships/image" Target="../media/image188.png"/><Relationship Id="rId4" Type="http://schemas.openxmlformats.org/officeDocument/2006/relationships/image" Target="../media/image151.png"/><Relationship Id="rId9" Type="http://schemas.openxmlformats.org/officeDocument/2006/relationships/image" Target="../media/image156.png"/><Relationship Id="rId14" Type="http://schemas.openxmlformats.org/officeDocument/2006/relationships/image" Target="../media/image161.png"/><Relationship Id="rId22" Type="http://schemas.openxmlformats.org/officeDocument/2006/relationships/image" Target="../media/image169.png"/><Relationship Id="rId27" Type="http://schemas.openxmlformats.org/officeDocument/2006/relationships/image" Target="../media/image174.png"/><Relationship Id="rId30" Type="http://schemas.openxmlformats.org/officeDocument/2006/relationships/image" Target="../media/image177.png"/><Relationship Id="rId35" Type="http://schemas.openxmlformats.org/officeDocument/2006/relationships/image" Target="../media/image182.png"/><Relationship Id="rId43" Type="http://schemas.openxmlformats.org/officeDocument/2006/relationships/image" Target="../media/image131.png"/><Relationship Id="rId48" Type="http://schemas.openxmlformats.org/officeDocument/2006/relationships/image" Target="../media/image192.png"/><Relationship Id="rId8" Type="http://schemas.openxmlformats.org/officeDocument/2006/relationships/image" Target="../media/image155.png"/><Relationship Id="rId3" Type="http://schemas.openxmlformats.org/officeDocument/2006/relationships/image" Target="../media/image150.png"/><Relationship Id="rId12" Type="http://schemas.openxmlformats.org/officeDocument/2006/relationships/image" Target="../media/image159.png"/><Relationship Id="rId17" Type="http://schemas.openxmlformats.org/officeDocument/2006/relationships/image" Target="../media/image164.png"/><Relationship Id="rId25" Type="http://schemas.openxmlformats.org/officeDocument/2006/relationships/image" Target="../media/image172.png"/><Relationship Id="rId33" Type="http://schemas.openxmlformats.org/officeDocument/2006/relationships/image" Target="../media/image180.png"/><Relationship Id="rId38" Type="http://schemas.openxmlformats.org/officeDocument/2006/relationships/image" Target="../media/image185.png"/><Relationship Id="rId46" Type="http://schemas.openxmlformats.org/officeDocument/2006/relationships/image" Target="../media/image190.png"/><Relationship Id="rId20" Type="http://schemas.openxmlformats.org/officeDocument/2006/relationships/image" Target="../media/image167.png"/><Relationship Id="rId41" Type="http://schemas.openxmlformats.org/officeDocument/2006/relationships/image" Target="../media/image187.png"/></Relationships>
</file>

<file path=ppt/slides/_rels/slide20.xml.rels><?xml version="1.0" encoding="UTF-8" standalone="yes"?>
<Relationships xmlns="http://schemas.openxmlformats.org/package/2006/relationships"><Relationship Id="rId8" Type="http://schemas.openxmlformats.org/officeDocument/2006/relationships/image" Target="../media/image197.png"/><Relationship Id="rId13" Type="http://schemas.openxmlformats.org/officeDocument/2006/relationships/image" Target="../media/image202.png"/><Relationship Id="rId18" Type="http://schemas.openxmlformats.org/officeDocument/2006/relationships/image" Target="../media/image207.png"/><Relationship Id="rId3" Type="http://schemas.openxmlformats.org/officeDocument/2006/relationships/image" Target="../media/image35.png"/><Relationship Id="rId21" Type="http://schemas.openxmlformats.org/officeDocument/2006/relationships/image" Target="../media/image210.png"/><Relationship Id="rId7" Type="http://schemas.openxmlformats.org/officeDocument/2006/relationships/image" Target="../media/image196.png"/><Relationship Id="rId12" Type="http://schemas.openxmlformats.org/officeDocument/2006/relationships/image" Target="../media/image201.png"/><Relationship Id="rId17" Type="http://schemas.openxmlformats.org/officeDocument/2006/relationships/image" Target="../media/image206.png"/><Relationship Id="rId2" Type="http://schemas.openxmlformats.org/officeDocument/2006/relationships/notesSlide" Target="../notesSlides/notesSlide17.xml"/><Relationship Id="rId16" Type="http://schemas.openxmlformats.org/officeDocument/2006/relationships/image" Target="../media/image205.png"/><Relationship Id="rId20" Type="http://schemas.openxmlformats.org/officeDocument/2006/relationships/image" Target="../media/image209.png"/><Relationship Id="rId1" Type="http://schemas.openxmlformats.org/officeDocument/2006/relationships/slideLayout" Target="../slideLayouts/slideLayout37.xml"/><Relationship Id="rId6" Type="http://schemas.openxmlformats.org/officeDocument/2006/relationships/image" Target="../media/image195.png"/><Relationship Id="rId11" Type="http://schemas.openxmlformats.org/officeDocument/2006/relationships/image" Target="../media/image200.png"/><Relationship Id="rId24" Type="http://schemas.openxmlformats.org/officeDocument/2006/relationships/image" Target="../media/image213.png"/><Relationship Id="rId5" Type="http://schemas.openxmlformats.org/officeDocument/2006/relationships/image" Target="../media/image194.png"/><Relationship Id="rId15" Type="http://schemas.openxmlformats.org/officeDocument/2006/relationships/image" Target="../media/image204.png"/><Relationship Id="rId23" Type="http://schemas.openxmlformats.org/officeDocument/2006/relationships/image" Target="../media/image212.png"/><Relationship Id="rId10" Type="http://schemas.openxmlformats.org/officeDocument/2006/relationships/image" Target="../media/image199.png"/><Relationship Id="rId19" Type="http://schemas.openxmlformats.org/officeDocument/2006/relationships/image" Target="../media/image208.png"/><Relationship Id="rId4" Type="http://schemas.openxmlformats.org/officeDocument/2006/relationships/image" Target="../media/image193.png"/><Relationship Id="rId9" Type="http://schemas.openxmlformats.org/officeDocument/2006/relationships/image" Target="../media/image198.png"/><Relationship Id="rId14" Type="http://schemas.openxmlformats.org/officeDocument/2006/relationships/image" Target="../media/image203.png"/><Relationship Id="rId22" Type="http://schemas.openxmlformats.org/officeDocument/2006/relationships/image" Target="../media/image211.png"/></Relationships>
</file>

<file path=ppt/slides/_rels/slide21.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image" Target="../media/image214.png"/><Relationship Id="rId7" Type="http://schemas.openxmlformats.org/officeDocument/2006/relationships/image" Target="../media/image207.png"/><Relationship Id="rId2" Type="http://schemas.openxmlformats.org/officeDocument/2006/relationships/notesSlide" Target="../notesSlides/notesSlide18.xml"/><Relationship Id="rId1" Type="http://schemas.openxmlformats.org/officeDocument/2006/relationships/slideLayout" Target="../slideLayouts/slideLayout37.xml"/><Relationship Id="rId6" Type="http://schemas.openxmlformats.org/officeDocument/2006/relationships/image" Target="../media/image217.svg"/><Relationship Id="rId5" Type="http://schemas.openxmlformats.org/officeDocument/2006/relationships/image" Target="../media/image216.png"/><Relationship Id="rId4" Type="http://schemas.openxmlformats.org/officeDocument/2006/relationships/image" Target="../media/image215.png"/><Relationship Id="rId9" Type="http://schemas.openxmlformats.org/officeDocument/2006/relationships/image" Target="../media/image21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7.xml"/><Relationship Id="rId1" Type="http://schemas.openxmlformats.org/officeDocument/2006/relationships/themeOverride" Target="../theme/themeOverride3.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220.png"/><Relationship Id="rId4" Type="http://schemas.openxmlformats.org/officeDocument/2006/relationships/image" Target="../media/image2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1.svg"/><Relationship Id="rId7" Type="http://schemas.openxmlformats.org/officeDocument/2006/relationships/image" Target="../media/image42.svg"/><Relationship Id="rId2" Type="http://schemas.openxmlformats.org/officeDocument/2006/relationships/notesSlide" Target="../notesSlides/notesSlide21.xml"/><Relationship Id="rId1" Type="http://schemas.openxmlformats.org/officeDocument/2006/relationships/slideLayout" Target="../slideLayouts/slideLayout37.xml"/><Relationship Id="rId6" Type="http://schemas.openxmlformats.org/officeDocument/2006/relationships/image" Target="../media/image32.svg"/><Relationship Id="rId5" Type="http://schemas.openxmlformats.org/officeDocument/2006/relationships/image" Target="../media/image92.svg"/><Relationship Id="rId4" Type="http://schemas.openxmlformats.org/officeDocument/2006/relationships/image" Target="../media/image31.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22.sv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94.svg"/><Relationship Id="rId4" Type="http://schemas.openxmlformats.org/officeDocument/2006/relationships/image" Target="../media/image93.svg"/></Relationships>
</file>

<file path=ppt/slides/_rels/slide31.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07.xml"/><Relationship Id="rId1" Type="http://schemas.openxmlformats.org/officeDocument/2006/relationships/themeOverride" Target="../theme/themeOverride4.xml"/><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29.xml"/><Relationship Id="rId1" Type="http://schemas.openxmlformats.org/officeDocument/2006/relationships/slideLayout" Target="../slideLayouts/slideLayout37.xml"/><Relationship Id="rId6" Type="http://schemas.openxmlformats.org/officeDocument/2006/relationships/image" Target="../media/image226.png"/><Relationship Id="rId5" Type="http://schemas.openxmlformats.org/officeDocument/2006/relationships/image" Target="../media/image41.png"/><Relationship Id="rId4" Type="http://schemas.openxmlformats.org/officeDocument/2006/relationships/image" Target="../media/image225.png"/></Relationships>
</file>

<file path=ppt/slides/_rels/slide34.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image" Target="../media/image29.png"/><Relationship Id="rId7" Type="http://schemas.openxmlformats.org/officeDocument/2006/relationships/image" Target="../media/image229.png"/><Relationship Id="rId2" Type="http://schemas.openxmlformats.org/officeDocument/2006/relationships/notesSlide" Target="../notesSlides/notesSlide30.xml"/><Relationship Id="rId1" Type="http://schemas.openxmlformats.org/officeDocument/2006/relationships/slideLayout" Target="../slideLayouts/slideLayout37.xml"/><Relationship Id="rId6" Type="http://schemas.openxmlformats.org/officeDocument/2006/relationships/image" Target="../media/image228.png"/><Relationship Id="rId5" Type="http://schemas.openxmlformats.org/officeDocument/2006/relationships/image" Target="../media/image227.jpeg"/><Relationship Id="rId10" Type="http://schemas.openxmlformats.org/officeDocument/2006/relationships/image" Target="../media/image41.png"/><Relationship Id="rId4" Type="http://schemas.openxmlformats.org/officeDocument/2006/relationships/image" Target="../media/image30.png"/><Relationship Id="rId9" Type="http://schemas.openxmlformats.org/officeDocument/2006/relationships/image" Target="../media/image22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27.jpeg"/><Relationship Id="rId7" Type="http://schemas.openxmlformats.org/officeDocument/2006/relationships/image" Target="../media/image225.png"/><Relationship Id="rId2" Type="http://schemas.openxmlformats.org/officeDocument/2006/relationships/notesSlide" Target="../notesSlides/notesSlide32.xml"/><Relationship Id="rId1" Type="http://schemas.openxmlformats.org/officeDocument/2006/relationships/slideLayout" Target="../slideLayouts/slideLayout37.xml"/><Relationship Id="rId6" Type="http://schemas.openxmlformats.org/officeDocument/2006/relationships/image" Target="../media/image224.png"/><Relationship Id="rId5" Type="http://schemas.openxmlformats.org/officeDocument/2006/relationships/image" Target="../media/image229.png"/><Relationship Id="rId4" Type="http://schemas.openxmlformats.org/officeDocument/2006/relationships/image" Target="../media/image228.png"/></Relationships>
</file>

<file path=ppt/slides/_rels/slide37.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image" Target="../media/image230.png"/><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07.xml"/><Relationship Id="rId1" Type="http://schemas.openxmlformats.org/officeDocument/2006/relationships/themeOverride" Target="../theme/themeOverride5.xml"/><Relationship Id="rId5" Type="http://schemas.openxmlformats.org/officeDocument/2006/relationships/image" Target="../media/image232.png"/><Relationship Id="rId4" Type="http://schemas.openxmlformats.org/officeDocument/2006/relationships/image" Target="../media/image27.jpeg"/></Relationships>
</file>

<file path=ppt/slides/_rels/slide39.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35.png"/></Relationships>
</file>

<file path=ppt/slides/_rels/slide41.xml.rels><?xml version="1.0" encoding="UTF-8" standalone="yes"?>
<Relationships xmlns="http://schemas.openxmlformats.org/package/2006/relationships"><Relationship Id="rId8" Type="http://schemas.openxmlformats.org/officeDocument/2006/relationships/image" Target="../media/image236.svg"/><Relationship Id="rId3" Type="http://schemas.openxmlformats.org/officeDocument/2006/relationships/image" Target="../media/image79.png"/><Relationship Id="rId7" Type="http://schemas.openxmlformats.org/officeDocument/2006/relationships/image" Target="../media/image221.svg"/><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image" Target="../media/image51.png"/><Relationship Id="rId11" Type="http://schemas.openxmlformats.org/officeDocument/2006/relationships/image" Target="../media/image107.png"/><Relationship Id="rId5" Type="http://schemas.openxmlformats.org/officeDocument/2006/relationships/image" Target="../media/image96.png"/><Relationship Id="rId10" Type="http://schemas.openxmlformats.org/officeDocument/2006/relationships/image" Target="../media/image94.svg"/><Relationship Id="rId4" Type="http://schemas.openxmlformats.org/officeDocument/2006/relationships/image" Target="../media/image38.png"/><Relationship Id="rId9" Type="http://schemas.openxmlformats.org/officeDocument/2006/relationships/image" Target="../media/image93.svg"/></Relationships>
</file>

<file path=ppt/slides/_rels/slide42.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96.png"/><Relationship Id="rId7" Type="http://schemas.openxmlformats.org/officeDocument/2006/relationships/image" Target="../media/image94.svg"/><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image" Target="../media/image93.svg"/><Relationship Id="rId5" Type="http://schemas.openxmlformats.org/officeDocument/2006/relationships/image" Target="../media/image236.svg"/><Relationship Id="rId4" Type="http://schemas.openxmlformats.org/officeDocument/2006/relationships/image" Target="../media/image221.svg"/></Relationships>
</file>

<file path=ppt/slides/_rels/slide43.xml.rels><?xml version="1.0" encoding="UTF-8" standalone="yes"?>
<Relationships xmlns="http://schemas.openxmlformats.org/package/2006/relationships"><Relationship Id="rId8" Type="http://schemas.openxmlformats.org/officeDocument/2006/relationships/image" Target="../media/image238.png"/><Relationship Id="rId13" Type="http://schemas.openxmlformats.org/officeDocument/2006/relationships/image" Target="../media/image239.png"/><Relationship Id="rId3" Type="http://schemas.openxmlformats.org/officeDocument/2006/relationships/image" Target="../media/image186.png"/><Relationship Id="rId7" Type="http://schemas.openxmlformats.org/officeDocument/2006/relationships/image" Target="../media/image237.png"/><Relationship Id="rId12" Type="http://schemas.openxmlformats.org/officeDocument/2006/relationships/image" Target="../media/image42.svg"/><Relationship Id="rId2" Type="http://schemas.openxmlformats.org/officeDocument/2006/relationships/notesSlide" Target="../notesSlides/notesSlide38.xml"/><Relationship Id="rId1" Type="http://schemas.openxmlformats.org/officeDocument/2006/relationships/slideLayout" Target="../slideLayouts/slideLayout37.xml"/><Relationship Id="rId6" Type="http://schemas.openxmlformats.org/officeDocument/2006/relationships/image" Target="../media/image92.svg"/><Relationship Id="rId11" Type="http://schemas.openxmlformats.org/officeDocument/2006/relationships/image" Target="../media/image38.png"/><Relationship Id="rId5" Type="http://schemas.openxmlformats.org/officeDocument/2006/relationships/image" Target="../media/image152.png"/><Relationship Id="rId10" Type="http://schemas.openxmlformats.org/officeDocument/2006/relationships/image" Target="../media/image79.png"/><Relationship Id="rId4" Type="http://schemas.openxmlformats.org/officeDocument/2006/relationships/image" Target="../media/image49.png"/><Relationship Id="rId9" Type="http://schemas.openxmlformats.org/officeDocument/2006/relationships/image" Target="../media/image39.png"/><Relationship Id="rId1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07.xml"/><Relationship Id="rId1" Type="http://schemas.openxmlformats.org/officeDocument/2006/relationships/themeOverride" Target="../theme/themeOverride6.xml"/><Relationship Id="rId4" Type="http://schemas.openxmlformats.org/officeDocument/2006/relationships/image" Target="../media/image27.jpeg"/></Relationships>
</file>

<file path=ppt/slides/_rels/slide45.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40.xml"/><Relationship Id="rId1" Type="http://schemas.openxmlformats.org/officeDocument/2006/relationships/slideLayout" Target="../slideLayouts/slideLayout11.xml"/><Relationship Id="rId5" Type="http://schemas.openxmlformats.org/officeDocument/2006/relationships/image" Target="../media/image28.png"/><Relationship Id="rId4" Type="http://schemas.openxmlformats.org/officeDocument/2006/relationships/image" Target="../media/image211.png"/></Relationships>
</file>

<file path=ppt/slides/_rels/slide46.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image" Target="../media/image240.png"/><Relationship Id="rId7" Type="http://schemas.openxmlformats.org/officeDocument/2006/relationships/image" Target="../media/image243.png"/><Relationship Id="rId2" Type="http://schemas.openxmlformats.org/officeDocument/2006/relationships/image" Target="../media/image72.png"/><Relationship Id="rId1" Type="http://schemas.openxmlformats.org/officeDocument/2006/relationships/slideLayout" Target="../slideLayouts/slideLayout37.xml"/><Relationship Id="rId6" Type="http://schemas.openxmlformats.org/officeDocument/2006/relationships/image" Target="../media/image242.png"/><Relationship Id="rId11" Type="http://schemas.openxmlformats.org/officeDocument/2006/relationships/image" Target="../media/image246.png"/><Relationship Id="rId5" Type="http://schemas.openxmlformats.org/officeDocument/2006/relationships/image" Target="../media/image131.png"/><Relationship Id="rId10" Type="http://schemas.openxmlformats.org/officeDocument/2006/relationships/image" Target="../media/image202.png"/><Relationship Id="rId4" Type="http://schemas.openxmlformats.org/officeDocument/2006/relationships/image" Target="../media/image241.png"/><Relationship Id="rId9" Type="http://schemas.openxmlformats.org/officeDocument/2006/relationships/image" Target="../media/image245.png"/></Relationships>
</file>

<file path=ppt/slides/_rels/slide47.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41.xml"/><Relationship Id="rId1" Type="http://schemas.openxmlformats.org/officeDocument/2006/relationships/slideLayout" Target="../slideLayouts/slideLayout11.xml"/><Relationship Id="rId6" Type="http://schemas.openxmlformats.org/officeDocument/2006/relationships/image" Target="../media/image216.png"/><Relationship Id="rId5" Type="http://schemas.openxmlformats.org/officeDocument/2006/relationships/image" Target="../media/image215.png"/><Relationship Id="rId4" Type="http://schemas.openxmlformats.org/officeDocument/2006/relationships/image" Target="../media/image214.png"/></Relationships>
</file>

<file path=ppt/slides/_rels/slide48.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image" Target="../media/image54.png"/><Relationship Id="rId7" Type="http://schemas.openxmlformats.org/officeDocument/2006/relationships/image" Target="../media/image215.png"/><Relationship Id="rId12" Type="http://schemas.openxmlformats.org/officeDocument/2006/relationships/image" Target="../media/image247.png"/><Relationship Id="rId2" Type="http://schemas.openxmlformats.org/officeDocument/2006/relationships/notesSlide" Target="../notesSlides/notesSlide42.xml"/><Relationship Id="rId1" Type="http://schemas.openxmlformats.org/officeDocument/2006/relationships/slideLayout" Target="../slideLayouts/slideLayout47.xml"/><Relationship Id="rId6" Type="http://schemas.openxmlformats.org/officeDocument/2006/relationships/image" Target="../media/image207.png"/><Relationship Id="rId11" Type="http://schemas.openxmlformats.org/officeDocument/2006/relationships/image" Target="../media/image32.svg"/><Relationship Id="rId5" Type="http://schemas.openxmlformats.org/officeDocument/2006/relationships/image" Target="../media/image36.png"/><Relationship Id="rId10" Type="http://schemas.openxmlformats.org/officeDocument/2006/relationships/image" Target="../media/image31.svg"/><Relationship Id="rId4" Type="http://schemas.openxmlformats.org/officeDocument/2006/relationships/image" Target="../media/image24.png"/><Relationship Id="rId9" Type="http://schemas.openxmlformats.org/officeDocument/2006/relationships/image" Target="../media/image216.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07.xml"/><Relationship Id="rId1" Type="http://schemas.openxmlformats.org/officeDocument/2006/relationships/themeOverride" Target="../theme/themeOverride7.xml"/><Relationship Id="rId5" Type="http://schemas.openxmlformats.org/officeDocument/2006/relationships/image" Target="../media/image210.png"/><Relationship Id="rId4" Type="http://schemas.openxmlformats.org/officeDocument/2006/relationships/image" Target="../media/image27.jpeg"/></Relationships>
</file>

<file path=ppt/slides/_rels/slide50.xml.rels><?xml version="1.0" encoding="UTF-8" standalone="yes"?>
<Relationships xmlns="http://schemas.openxmlformats.org/package/2006/relationships"><Relationship Id="rId8" Type="http://schemas.openxmlformats.org/officeDocument/2006/relationships/hyperlink" Target="http://www.thenounproject.com/Elembe" TargetMode="External"/><Relationship Id="rId3" Type="http://schemas.openxmlformats.org/officeDocument/2006/relationships/image" Target="../media/image248.png"/><Relationship Id="rId7" Type="http://schemas.openxmlformats.org/officeDocument/2006/relationships/hyperlink" Target="http://www.thenounproject.com/katiemwestbrook" TargetMode="External"/><Relationship Id="rId2" Type="http://schemas.openxmlformats.org/officeDocument/2006/relationships/notesSlide" Target="../notesSlides/notesSlide44.xml"/><Relationship Id="rId1" Type="http://schemas.openxmlformats.org/officeDocument/2006/relationships/slideLayout" Target="../slideLayouts/slideLayout11.xml"/><Relationship Id="rId6" Type="http://schemas.openxmlformats.org/officeDocument/2006/relationships/hyperlink" Target="http://www.thenounproject.com/ChrisHolm" TargetMode="External"/><Relationship Id="rId11" Type="http://schemas.openxmlformats.org/officeDocument/2006/relationships/image" Target="../media/image229.png"/><Relationship Id="rId5" Type="http://schemas.openxmlformats.org/officeDocument/2006/relationships/image" Target="../media/image250.png"/><Relationship Id="rId10" Type="http://schemas.openxmlformats.org/officeDocument/2006/relationships/image" Target="../media/image228.png"/><Relationship Id="rId4" Type="http://schemas.openxmlformats.org/officeDocument/2006/relationships/image" Target="../media/image249.png"/><Relationship Id="rId9" Type="http://schemas.openxmlformats.org/officeDocument/2006/relationships/image" Target="../media/image31.sv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52.xml"/><Relationship Id="rId1" Type="http://schemas.openxmlformats.org/officeDocument/2006/relationships/slideLayout" Target="../slideLayouts/slideLayout37.xml"/><Relationship Id="rId5" Type="http://schemas.openxmlformats.org/officeDocument/2006/relationships/image" Target="../media/image256.png"/><Relationship Id="rId4" Type="http://schemas.openxmlformats.org/officeDocument/2006/relationships/image" Target="../media/image255.png"/></Relationships>
</file>

<file path=ppt/slides/_rels/slide5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3.xml"/><Relationship Id="rId1" Type="http://schemas.openxmlformats.org/officeDocument/2006/relationships/slideLayout" Target="../slideLayouts/slideLayout37.xml"/><Relationship Id="rId5" Type="http://schemas.openxmlformats.org/officeDocument/2006/relationships/image" Target="../media/image258.png"/><Relationship Id="rId4" Type="http://schemas.openxmlformats.org/officeDocument/2006/relationships/image" Target="../media/image257.png"/></Relationships>
</file>

<file path=ppt/slides/_rels/slide60.xml.rels><?xml version="1.0" encoding="UTF-8" standalone="yes"?>
<Relationships xmlns="http://schemas.openxmlformats.org/package/2006/relationships"><Relationship Id="rId8" Type="http://schemas.openxmlformats.org/officeDocument/2006/relationships/image" Target="../media/image221.svg"/><Relationship Id="rId3" Type="http://schemas.openxmlformats.org/officeDocument/2006/relationships/image" Target="../media/image259.png"/><Relationship Id="rId7" Type="http://schemas.openxmlformats.org/officeDocument/2006/relationships/image" Target="../media/image83.png"/><Relationship Id="rId2" Type="http://schemas.openxmlformats.org/officeDocument/2006/relationships/notesSlide" Target="../notesSlides/notesSlide54.xml"/><Relationship Id="rId1" Type="http://schemas.openxmlformats.org/officeDocument/2006/relationships/slideLayout" Target="../slideLayouts/slideLayout11.xml"/><Relationship Id="rId6" Type="http://schemas.openxmlformats.org/officeDocument/2006/relationships/image" Target="../media/image96.png"/><Relationship Id="rId5" Type="http://schemas.openxmlformats.org/officeDocument/2006/relationships/image" Target="../media/image261.png"/><Relationship Id="rId4" Type="http://schemas.openxmlformats.org/officeDocument/2006/relationships/image" Target="../media/image260.png"/><Relationship Id="rId9" Type="http://schemas.openxmlformats.org/officeDocument/2006/relationships/image" Target="../media/image262.svg"/></Relationships>
</file>

<file path=ppt/slides/_rels/slide61.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55.xml"/><Relationship Id="rId1" Type="http://schemas.openxmlformats.org/officeDocument/2006/relationships/slideLayout" Target="../slideLayouts/slideLayout37.xml"/><Relationship Id="rId4" Type="http://schemas.openxmlformats.org/officeDocument/2006/relationships/image" Target="../media/image83.png"/></Relationships>
</file>

<file path=ppt/slides/_rels/slide62.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56.xml"/><Relationship Id="rId1" Type="http://schemas.openxmlformats.org/officeDocument/2006/relationships/slideLayout" Target="../slideLayouts/slideLayout37.xml"/><Relationship Id="rId4" Type="http://schemas.openxmlformats.org/officeDocument/2006/relationships/image" Target="../media/image83.png"/></Relationships>
</file>

<file path=ppt/slides/_rels/slide63.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notesSlide" Target="../notesSlides/notesSlide57.xml"/><Relationship Id="rId1" Type="http://schemas.openxmlformats.org/officeDocument/2006/relationships/slideLayout" Target="../slideLayouts/slideLayout37.xml"/><Relationship Id="rId4" Type="http://schemas.openxmlformats.org/officeDocument/2006/relationships/image" Target="../media/image83.png"/></Relationships>
</file>

<file path=ppt/slides/_rels/slide64.xml.rels><?xml version="1.0" encoding="UTF-8" standalone="yes"?>
<Relationships xmlns="http://schemas.openxmlformats.org/package/2006/relationships"><Relationship Id="rId8" Type="http://schemas.openxmlformats.org/officeDocument/2006/relationships/image" Target="../media/image239.png"/><Relationship Id="rId3" Type="http://schemas.openxmlformats.org/officeDocument/2006/relationships/image" Target="../media/image266.png"/><Relationship Id="rId7" Type="http://schemas.openxmlformats.org/officeDocument/2006/relationships/image" Target="../media/image267.png"/><Relationship Id="rId2" Type="http://schemas.openxmlformats.org/officeDocument/2006/relationships/notesSlide" Target="../notesSlides/notesSlide58.xml"/><Relationship Id="rId1" Type="http://schemas.openxmlformats.org/officeDocument/2006/relationships/slideLayout" Target="../slideLayouts/slideLayout37.xml"/><Relationship Id="rId6" Type="http://schemas.openxmlformats.org/officeDocument/2006/relationships/image" Target="../media/image100.png"/><Relationship Id="rId5" Type="http://schemas.openxmlformats.org/officeDocument/2006/relationships/image" Target="../media/image61.png"/><Relationship Id="rId10" Type="http://schemas.openxmlformats.org/officeDocument/2006/relationships/image" Target="../media/image269.png"/><Relationship Id="rId4" Type="http://schemas.openxmlformats.org/officeDocument/2006/relationships/image" Target="../media/image32.svg"/><Relationship Id="rId9" Type="http://schemas.openxmlformats.org/officeDocument/2006/relationships/image" Target="../media/image268.png"/></Relationships>
</file>

<file path=ppt/slides/_rels/slide65.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269.png"/><Relationship Id="rId3" Type="http://schemas.openxmlformats.org/officeDocument/2006/relationships/image" Target="../media/image266.png"/><Relationship Id="rId7" Type="http://schemas.openxmlformats.org/officeDocument/2006/relationships/image" Target="../media/image270.png"/><Relationship Id="rId12" Type="http://schemas.openxmlformats.org/officeDocument/2006/relationships/image" Target="../media/image268.png"/><Relationship Id="rId2" Type="http://schemas.openxmlformats.org/officeDocument/2006/relationships/notesSlide" Target="../notesSlides/notesSlide59.xml"/><Relationship Id="rId1" Type="http://schemas.openxmlformats.org/officeDocument/2006/relationships/slideLayout" Target="../slideLayouts/slideLayout37.xml"/><Relationship Id="rId6" Type="http://schemas.openxmlformats.org/officeDocument/2006/relationships/image" Target="../media/image267.png"/><Relationship Id="rId11" Type="http://schemas.openxmlformats.org/officeDocument/2006/relationships/image" Target="../media/image239.png"/><Relationship Id="rId5" Type="http://schemas.openxmlformats.org/officeDocument/2006/relationships/image" Target="../media/image61.png"/><Relationship Id="rId10" Type="http://schemas.openxmlformats.org/officeDocument/2006/relationships/image" Target="../media/image96.png"/><Relationship Id="rId4" Type="http://schemas.openxmlformats.org/officeDocument/2006/relationships/image" Target="../media/image32.svg"/><Relationship Id="rId9" Type="http://schemas.openxmlformats.org/officeDocument/2006/relationships/image" Target="../media/image100.png"/></Relationships>
</file>

<file path=ppt/slides/_rels/slide66.xml.rels><?xml version="1.0" encoding="UTF-8" standalone="yes"?>
<Relationships xmlns="http://schemas.openxmlformats.org/package/2006/relationships"><Relationship Id="rId8" Type="http://schemas.openxmlformats.org/officeDocument/2006/relationships/image" Target="../media/image239.png"/><Relationship Id="rId3" Type="http://schemas.openxmlformats.org/officeDocument/2006/relationships/image" Target="../media/image266.png"/><Relationship Id="rId7" Type="http://schemas.openxmlformats.org/officeDocument/2006/relationships/image" Target="../media/image100.png"/><Relationship Id="rId2" Type="http://schemas.openxmlformats.org/officeDocument/2006/relationships/notesSlide" Target="../notesSlides/notesSlide60.xml"/><Relationship Id="rId1" Type="http://schemas.openxmlformats.org/officeDocument/2006/relationships/slideLayout" Target="../slideLayouts/slideLayout37.xml"/><Relationship Id="rId6" Type="http://schemas.openxmlformats.org/officeDocument/2006/relationships/image" Target="../media/image267.png"/><Relationship Id="rId5" Type="http://schemas.openxmlformats.org/officeDocument/2006/relationships/image" Target="../media/image61.png"/><Relationship Id="rId10" Type="http://schemas.openxmlformats.org/officeDocument/2006/relationships/image" Target="../media/image269.png"/><Relationship Id="rId4" Type="http://schemas.openxmlformats.org/officeDocument/2006/relationships/image" Target="../media/image32.svg"/><Relationship Id="rId9" Type="http://schemas.openxmlformats.org/officeDocument/2006/relationships/image" Target="../media/image268.png"/></Relationships>
</file>

<file path=ppt/slides/_rels/slide67.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269.png"/><Relationship Id="rId3" Type="http://schemas.openxmlformats.org/officeDocument/2006/relationships/image" Target="../media/image266.png"/><Relationship Id="rId7" Type="http://schemas.openxmlformats.org/officeDocument/2006/relationships/image" Target="../media/image270.png"/><Relationship Id="rId12" Type="http://schemas.openxmlformats.org/officeDocument/2006/relationships/image" Target="../media/image268.png"/><Relationship Id="rId2" Type="http://schemas.openxmlformats.org/officeDocument/2006/relationships/notesSlide" Target="../notesSlides/notesSlide61.xml"/><Relationship Id="rId1" Type="http://schemas.openxmlformats.org/officeDocument/2006/relationships/slideLayout" Target="../slideLayouts/slideLayout37.xml"/><Relationship Id="rId6" Type="http://schemas.openxmlformats.org/officeDocument/2006/relationships/image" Target="../media/image267.png"/><Relationship Id="rId11" Type="http://schemas.openxmlformats.org/officeDocument/2006/relationships/image" Target="../media/image239.png"/><Relationship Id="rId5" Type="http://schemas.openxmlformats.org/officeDocument/2006/relationships/image" Target="../media/image61.png"/><Relationship Id="rId10" Type="http://schemas.openxmlformats.org/officeDocument/2006/relationships/image" Target="../media/image96.png"/><Relationship Id="rId4" Type="http://schemas.openxmlformats.org/officeDocument/2006/relationships/image" Target="../media/image32.svg"/><Relationship Id="rId9" Type="http://schemas.openxmlformats.org/officeDocument/2006/relationships/image" Target="../media/image100.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customXml" Target="../../customXml/item9.xml"/><Relationship Id="rId1" Type="http://schemas.openxmlformats.org/officeDocument/2006/relationships/customXml" Target="../../customXml/item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BD8E4-AF55-76FF-B378-0413C00D3F5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2D619B0-73D5-98F1-1094-FACF8C57F550}"/>
              </a:ext>
            </a:extLst>
          </p:cNvPr>
          <p:cNvSpPr>
            <a:spLocks noGrp="1"/>
          </p:cNvSpPr>
          <p:nvPr>
            <p:ph type="ctrTitle"/>
          </p:nvPr>
        </p:nvSpPr>
        <p:spPr>
          <a:xfrm>
            <a:off x="884321" y="2354263"/>
            <a:ext cx="10037679" cy="3024137"/>
          </a:xfrm>
        </p:spPr>
        <p:txBody>
          <a:bodyPr/>
          <a:lstStyle/>
          <a:p>
            <a:r>
              <a:rPr lang="en-US" sz="5400" noProof="0">
                <a:solidFill>
                  <a:srgbClr val="FFFFFF"/>
                </a:solidFill>
              </a:rPr>
              <a:t>Visual notation</a:t>
            </a:r>
            <a:br>
              <a:rPr lang="en-US" noProof="0">
                <a:solidFill>
                  <a:srgbClr val="CFE56C"/>
                </a:solidFill>
              </a:rPr>
            </a:br>
            <a:r>
              <a:rPr lang="en-GB" sz="3600"/>
              <a:t>CJML – Customer Journey Modeling Language</a:t>
            </a:r>
            <a:br>
              <a:rPr lang="en-GB"/>
            </a:br>
            <a:endParaRPr lang="en-US" noProof="0"/>
          </a:p>
        </p:txBody>
      </p:sp>
      <p:sp>
        <p:nvSpPr>
          <p:cNvPr id="8" name="Subtitle 7">
            <a:extLst>
              <a:ext uri="{FF2B5EF4-FFF2-40B4-BE49-F238E27FC236}">
                <a16:creationId xmlns:a16="http://schemas.microsoft.com/office/drawing/2014/main" id="{588A696D-1E7A-310B-11BB-D983DA7562C2}"/>
              </a:ext>
            </a:extLst>
          </p:cNvPr>
          <p:cNvSpPr>
            <a:spLocks noGrp="1"/>
          </p:cNvSpPr>
          <p:nvPr>
            <p:ph type="subTitle" idx="1"/>
          </p:nvPr>
        </p:nvSpPr>
        <p:spPr>
          <a:xfrm>
            <a:off x="1792705" y="5360352"/>
            <a:ext cx="7105110" cy="1198613"/>
          </a:xfrm>
        </p:spPr>
        <p:txBody>
          <a:bodyPr/>
          <a:lstStyle/>
          <a:p>
            <a:pPr>
              <a:lnSpc>
                <a:spcPts val="2000"/>
              </a:lnSpc>
            </a:pPr>
            <a:r>
              <a:rPr lang="en-US"/>
              <a:t>Version 3.0 • June 2026</a:t>
            </a:r>
          </a:p>
          <a:p>
            <a:pPr>
              <a:lnSpc>
                <a:spcPts val="2000"/>
              </a:lnSpc>
            </a:pPr>
            <a:r>
              <a:rPr lang="en-GB"/>
              <a:t>SINTEF Digital | Human-Computer Interaction Research Group</a:t>
            </a:r>
          </a:p>
        </p:txBody>
      </p:sp>
      <p:sp>
        <p:nvSpPr>
          <p:cNvPr id="10" name="Rectangle 9">
            <a:extLst>
              <a:ext uri="{FF2B5EF4-FFF2-40B4-BE49-F238E27FC236}">
                <a16:creationId xmlns:a16="http://schemas.microsoft.com/office/drawing/2014/main" id="{05042532-435B-DCC7-69A5-51714BD68999}"/>
              </a:ext>
            </a:extLst>
          </p:cNvPr>
          <p:cNvSpPr/>
          <p:nvPr/>
        </p:nvSpPr>
        <p:spPr>
          <a:xfrm>
            <a:off x="883401" y="5336862"/>
            <a:ext cx="792000" cy="622800"/>
          </a:xfrm>
          <a:prstGeom prst="rect">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nb-NO" sz="2400" noProof="0"/>
          </a:p>
        </p:txBody>
      </p:sp>
      <p:pic>
        <p:nvPicPr>
          <p:cNvPr id="9" name="Picture 8">
            <a:extLst>
              <a:ext uri="{FF2B5EF4-FFF2-40B4-BE49-F238E27FC236}">
                <a16:creationId xmlns:a16="http://schemas.microsoft.com/office/drawing/2014/main" id="{FE74B7B8-F9EE-87FB-BDBA-217812B775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401" y="5335491"/>
            <a:ext cx="792000" cy="624171"/>
          </a:xfrm>
          <a:prstGeom prst="rect">
            <a:avLst/>
          </a:prstGeom>
        </p:spPr>
      </p:pic>
      <p:pic>
        <p:nvPicPr>
          <p:cNvPr id="3" name="Picture 2">
            <a:extLst>
              <a:ext uri="{FF2B5EF4-FFF2-40B4-BE49-F238E27FC236}">
                <a16:creationId xmlns:a16="http://schemas.microsoft.com/office/drawing/2014/main" id="{26445F66-EB9E-0257-52C4-7297E970C6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0288" y="258375"/>
            <a:ext cx="3240000" cy="1333888"/>
          </a:xfrm>
          <a:prstGeom prst="rect">
            <a:avLst/>
          </a:prstGeom>
        </p:spPr>
      </p:pic>
    </p:spTree>
    <p:custDataLst>
      <p:custData r:id="rId1"/>
      <p:custData r:id="rId2"/>
    </p:custDataLst>
    <p:extLst>
      <p:ext uri="{BB962C8B-B14F-4D97-AF65-F5344CB8AC3E}">
        <p14:creationId xmlns:p14="http://schemas.microsoft.com/office/powerpoint/2010/main" val="64354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0DD02-F282-0C09-4D5F-B25511619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854B3-DE36-257E-3E93-3E67CDD677A8}"/>
              </a:ext>
            </a:extLst>
          </p:cNvPr>
          <p:cNvSpPr>
            <a:spLocks noGrp="1"/>
          </p:cNvSpPr>
          <p:nvPr>
            <p:ph type="title"/>
          </p:nvPr>
        </p:nvSpPr>
        <p:spPr/>
        <p:txBody>
          <a:bodyPr/>
          <a:lstStyle/>
          <a:p>
            <a:r>
              <a:rPr lang="en-GB" noProof="0"/>
              <a:t>About</a:t>
            </a:r>
          </a:p>
        </p:txBody>
      </p:sp>
      <p:sp>
        <p:nvSpPr>
          <p:cNvPr id="15" name="TextBox 14">
            <a:extLst>
              <a:ext uri="{FF2B5EF4-FFF2-40B4-BE49-F238E27FC236}">
                <a16:creationId xmlns:a16="http://schemas.microsoft.com/office/drawing/2014/main" id="{C570BBBD-8CC1-5ACB-602F-484489AC5C48}"/>
              </a:ext>
            </a:extLst>
          </p:cNvPr>
          <p:cNvSpPr txBox="1"/>
          <p:nvPr/>
        </p:nvSpPr>
        <p:spPr>
          <a:xfrm>
            <a:off x="2598420" y="426933"/>
            <a:ext cx="8592094" cy="605294"/>
          </a:xfrm>
          <a:prstGeom prst="rect">
            <a:avLst/>
          </a:prstGeom>
          <a:noFill/>
        </p:spPr>
        <p:txBody>
          <a:bodyPr wrap="square">
            <a:spAutoFit/>
          </a:bodyPr>
          <a:lstStyle>
            <a:defPPr>
              <a:defRPr lang="en-US"/>
            </a:defPPr>
            <a:lvl1pPr>
              <a:defRPr sz="1600">
                <a:solidFill>
                  <a:schemeClr val="tx2"/>
                </a:solidFill>
              </a:defRPr>
            </a:lvl1pPr>
          </a:lstStyle>
          <a:p>
            <a:pPr>
              <a:lnSpc>
                <a:spcPts val="1900"/>
              </a:lnSpc>
            </a:pPr>
            <a:r>
              <a:rPr lang="en-GB" sz="1800" noProof="0"/>
              <a:t>CJML consists of several modules, each covering a different aspect of the language. All resources are available at </a:t>
            </a:r>
            <a:r>
              <a:rPr lang="en-GB" sz="1800" noProof="0">
                <a:hlinkClick r:id="rId3">
                  <a:extLst>
                    <a:ext uri="{A12FA001-AC4F-418D-AE19-62706E023703}">
                      <ahyp:hlinkClr xmlns:ahyp="http://schemas.microsoft.com/office/drawing/2018/hyperlinkcolor" val="tx"/>
                    </a:ext>
                  </a:extLst>
                </a:hlinkClick>
              </a:rPr>
              <a:t>www.cjml.no</a:t>
            </a:r>
            <a:endParaRPr lang="en-GB" sz="1800" noProof="0"/>
          </a:p>
        </p:txBody>
      </p:sp>
      <p:sp>
        <p:nvSpPr>
          <p:cNvPr id="19" name="TextBox 18">
            <a:extLst>
              <a:ext uri="{FF2B5EF4-FFF2-40B4-BE49-F238E27FC236}">
                <a16:creationId xmlns:a16="http://schemas.microsoft.com/office/drawing/2014/main" id="{52FDDC58-5652-A048-2112-AF4606F5577F}"/>
              </a:ext>
            </a:extLst>
          </p:cNvPr>
          <p:cNvSpPr txBox="1"/>
          <p:nvPr/>
        </p:nvSpPr>
        <p:spPr>
          <a:xfrm>
            <a:off x="1572987" y="4672279"/>
            <a:ext cx="2140390" cy="369332"/>
          </a:xfrm>
          <a:prstGeom prst="rect">
            <a:avLst/>
          </a:prstGeom>
          <a:noFill/>
        </p:spPr>
        <p:txBody>
          <a:bodyPr wrap="square" lIns="0" tIns="0" rIns="0" bIns="0" rtlCol="0">
            <a:spAutoFit/>
          </a:bodyPr>
          <a:lstStyle/>
          <a:p>
            <a:r>
              <a:rPr lang="en-GB" sz="1200" noProof="0">
                <a:solidFill>
                  <a:schemeClr val="tx2"/>
                </a:solidFill>
              </a:rPr>
              <a:t>Definitions, metamodel, class diagrams, and model attributes</a:t>
            </a:r>
          </a:p>
        </p:txBody>
      </p:sp>
      <p:sp>
        <p:nvSpPr>
          <p:cNvPr id="24" name="TextBox 23">
            <a:extLst>
              <a:ext uri="{FF2B5EF4-FFF2-40B4-BE49-F238E27FC236}">
                <a16:creationId xmlns:a16="http://schemas.microsoft.com/office/drawing/2014/main" id="{C887EDE1-6EFA-4D95-B397-56B559EE764C}"/>
              </a:ext>
            </a:extLst>
          </p:cNvPr>
          <p:cNvSpPr txBox="1"/>
          <p:nvPr/>
        </p:nvSpPr>
        <p:spPr>
          <a:xfrm>
            <a:off x="7562322" y="4611243"/>
            <a:ext cx="1765179" cy="553998"/>
          </a:xfrm>
          <a:prstGeom prst="rect">
            <a:avLst/>
          </a:prstGeom>
          <a:noFill/>
        </p:spPr>
        <p:txBody>
          <a:bodyPr wrap="square" lIns="0" tIns="0" rIns="0" bIns="0" rtlCol="0">
            <a:spAutoFit/>
          </a:bodyPr>
          <a:lstStyle/>
          <a:p>
            <a:r>
              <a:rPr lang="en-GB" sz="1200" noProof="0">
                <a:solidFill>
                  <a:schemeClr val="tx2"/>
                </a:solidFill>
              </a:rPr>
              <a:t>Machine-readable model structure, XML format, and data exchange</a:t>
            </a:r>
          </a:p>
        </p:txBody>
      </p:sp>
      <p:cxnSp>
        <p:nvCxnSpPr>
          <p:cNvPr id="28" name="Connector: Curved 27">
            <a:extLst>
              <a:ext uri="{FF2B5EF4-FFF2-40B4-BE49-F238E27FC236}">
                <a16:creationId xmlns:a16="http://schemas.microsoft.com/office/drawing/2014/main" id="{D9FED831-8970-B7C2-1691-D4C846A3AF9F}"/>
              </a:ext>
            </a:extLst>
          </p:cNvPr>
          <p:cNvCxnSpPr>
            <a:cxnSpLocks/>
          </p:cNvCxnSpPr>
          <p:nvPr/>
        </p:nvCxnSpPr>
        <p:spPr>
          <a:xfrm rot="10800000" flipV="1">
            <a:off x="4853802" y="1851468"/>
            <a:ext cx="563019" cy="684000"/>
          </a:xfrm>
          <a:prstGeom prst="curvedConnector2">
            <a:avLst/>
          </a:prstGeom>
          <a:ln w="19050">
            <a:solidFill>
              <a:srgbClr val="78005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F72146E-C909-D9C1-F5B6-2C88C8177002}"/>
              </a:ext>
            </a:extLst>
          </p:cNvPr>
          <p:cNvSpPr txBox="1"/>
          <p:nvPr/>
        </p:nvSpPr>
        <p:spPr>
          <a:xfrm>
            <a:off x="5503575" y="1524309"/>
            <a:ext cx="2205703" cy="369332"/>
          </a:xfrm>
          <a:prstGeom prst="rect">
            <a:avLst/>
          </a:prstGeom>
          <a:noFill/>
        </p:spPr>
        <p:txBody>
          <a:bodyPr wrap="square" lIns="0" tIns="0" rIns="0" bIns="0" rtlCol="0">
            <a:spAutoFit/>
          </a:bodyPr>
          <a:lstStyle/>
          <a:p>
            <a:pPr algn="l"/>
            <a:r>
              <a:rPr lang="en-GB" sz="1200" b="1" noProof="0">
                <a:solidFill>
                  <a:srgbClr val="902D6F"/>
                </a:solidFill>
              </a:rPr>
              <a:t>Diagram types, symbol gallery, visual features, and examples</a:t>
            </a:r>
          </a:p>
        </p:txBody>
      </p:sp>
      <p:sp>
        <p:nvSpPr>
          <p:cNvPr id="34" name="TextBox 33">
            <a:extLst>
              <a:ext uri="{FF2B5EF4-FFF2-40B4-BE49-F238E27FC236}">
                <a16:creationId xmlns:a16="http://schemas.microsoft.com/office/drawing/2014/main" id="{740334F8-7310-0DD2-9871-1B5254AA8104}"/>
              </a:ext>
            </a:extLst>
          </p:cNvPr>
          <p:cNvSpPr txBox="1"/>
          <p:nvPr/>
        </p:nvSpPr>
        <p:spPr>
          <a:xfrm>
            <a:off x="7502450" y="2078555"/>
            <a:ext cx="1825051" cy="369332"/>
          </a:xfrm>
          <a:prstGeom prst="rect">
            <a:avLst/>
          </a:prstGeom>
          <a:noFill/>
        </p:spPr>
        <p:txBody>
          <a:bodyPr wrap="square" lIns="0" tIns="0" rIns="0" bIns="0" rtlCol="0">
            <a:spAutoFit/>
          </a:bodyPr>
          <a:lstStyle/>
          <a:p>
            <a:r>
              <a:rPr lang="en-GB" sz="1200">
                <a:solidFill>
                  <a:schemeClr val="tx2"/>
                </a:solidFill>
              </a:rPr>
              <a:t>Tools for creating and working with journeys</a:t>
            </a:r>
          </a:p>
        </p:txBody>
      </p:sp>
      <p:sp>
        <p:nvSpPr>
          <p:cNvPr id="37" name="TextBox 36">
            <a:extLst>
              <a:ext uri="{FF2B5EF4-FFF2-40B4-BE49-F238E27FC236}">
                <a16:creationId xmlns:a16="http://schemas.microsoft.com/office/drawing/2014/main" id="{867646E7-C23D-1DEE-26BE-BE650462DEFC}"/>
              </a:ext>
            </a:extLst>
          </p:cNvPr>
          <p:cNvSpPr txBox="1"/>
          <p:nvPr/>
        </p:nvSpPr>
        <p:spPr>
          <a:xfrm>
            <a:off x="4628216" y="5018005"/>
            <a:ext cx="2033867" cy="553998"/>
          </a:xfrm>
          <a:prstGeom prst="rect">
            <a:avLst/>
          </a:prstGeom>
          <a:noFill/>
        </p:spPr>
        <p:txBody>
          <a:bodyPr wrap="square" lIns="0" tIns="0" rIns="0" bIns="0" rtlCol="0">
            <a:spAutoFit/>
          </a:bodyPr>
          <a:lstStyle/>
          <a:p>
            <a:r>
              <a:rPr lang="en-GB" sz="1200" noProof="0">
                <a:solidFill>
                  <a:schemeClr val="tx2"/>
                </a:solidFill>
              </a:rPr>
              <a:t>PowerPoint templates for quick, flexible diagramming with examples</a:t>
            </a:r>
          </a:p>
        </p:txBody>
      </p:sp>
      <p:cxnSp>
        <p:nvCxnSpPr>
          <p:cNvPr id="42" name="Connector: Curved 41">
            <a:extLst>
              <a:ext uri="{FF2B5EF4-FFF2-40B4-BE49-F238E27FC236}">
                <a16:creationId xmlns:a16="http://schemas.microsoft.com/office/drawing/2014/main" id="{1346F590-5146-E5DE-CC83-0C2B995C0A81}"/>
              </a:ext>
            </a:extLst>
          </p:cNvPr>
          <p:cNvCxnSpPr>
            <a:cxnSpLocks/>
          </p:cNvCxnSpPr>
          <p:nvPr/>
        </p:nvCxnSpPr>
        <p:spPr>
          <a:xfrm>
            <a:off x="3290326" y="2610061"/>
            <a:ext cx="468000" cy="402881"/>
          </a:xfrm>
          <a:prstGeom prst="curvedConnector2">
            <a:avLst/>
          </a:prstGeom>
          <a:ln w="9525">
            <a:solidFill>
              <a:srgbClr val="10486F"/>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678DE8C-1E7E-8CD7-0E03-634863E8BC54}"/>
              </a:ext>
            </a:extLst>
          </p:cNvPr>
          <p:cNvSpPr txBox="1"/>
          <p:nvPr/>
        </p:nvSpPr>
        <p:spPr>
          <a:xfrm>
            <a:off x="917018" y="2321620"/>
            <a:ext cx="2328582" cy="553998"/>
          </a:xfrm>
          <a:prstGeom prst="rect">
            <a:avLst/>
          </a:prstGeom>
          <a:noFill/>
        </p:spPr>
        <p:txBody>
          <a:bodyPr wrap="square" lIns="0" tIns="0" rIns="0" bIns="0" rtlCol="0">
            <a:spAutoFit/>
          </a:bodyPr>
          <a:lstStyle/>
          <a:p>
            <a:r>
              <a:rPr lang="en-GB" sz="1200" dirty="0">
                <a:solidFill>
                  <a:srgbClr val="3D6B8A"/>
                </a:solidFill>
              </a:rPr>
              <a:t>Overview of CJML, its conceptual foundation, and a quick tour of the visual notation</a:t>
            </a:r>
            <a:endParaRPr lang="en-GB" sz="1200" noProof="0" dirty="0">
              <a:solidFill>
                <a:srgbClr val="3D6B8A"/>
              </a:solidFill>
            </a:endParaRPr>
          </a:p>
        </p:txBody>
      </p:sp>
      <p:sp>
        <p:nvSpPr>
          <p:cNvPr id="50" name="TextBox 49">
            <a:extLst>
              <a:ext uri="{FF2B5EF4-FFF2-40B4-BE49-F238E27FC236}">
                <a16:creationId xmlns:a16="http://schemas.microsoft.com/office/drawing/2014/main" id="{7247C9A6-53FA-7678-D443-D12375CE9790}"/>
              </a:ext>
            </a:extLst>
          </p:cNvPr>
          <p:cNvSpPr txBox="1"/>
          <p:nvPr/>
        </p:nvSpPr>
        <p:spPr>
          <a:xfrm>
            <a:off x="8797829" y="3008178"/>
            <a:ext cx="1968143" cy="553998"/>
          </a:xfrm>
          <a:prstGeom prst="rect">
            <a:avLst/>
          </a:prstGeom>
          <a:noFill/>
        </p:spPr>
        <p:txBody>
          <a:bodyPr wrap="square" lIns="0" tIns="0" rIns="0" bIns="0" rtlCol="0">
            <a:spAutoFit/>
          </a:bodyPr>
          <a:lstStyle/>
          <a:p>
            <a:r>
              <a:rPr lang="en-GB" sz="1200">
                <a:solidFill>
                  <a:schemeClr val="tx2"/>
                </a:solidFill>
              </a:rPr>
              <a:t>Guidance on journey thinking,  journey data, approaches to analysis, and use cases</a:t>
            </a:r>
          </a:p>
        </p:txBody>
      </p:sp>
      <p:cxnSp>
        <p:nvCxnSpPr>
          <p:cNvPr id="14" name="Connector: Curved 13">
            <a:extLst>
              <a:ext uri="{FF2B5EF4-FFF2-40B4-BE49-F238E27FC236}">
                <a16:creationId xmlns:a16="http://schemas.microsoft.com/office/drawing/2014/main" id="{BC47545D-CA98-88A5-0C33-1DFC48BC3438}"/>
              </a:ext>
            </a:extLst>
          </p:cNvPr>
          <p:cNvCxnSpPr>
            <a:cxnSpLocks/>
          </p:cNvCxnSpPr>
          <p:nvPr/>
        </p:nvCxnSpPr>
        <p:spPr>
          <a:xfrm flipV="1">
            <a:off x="3700265" y="4444729"/>
            <a:ext cx="82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a:extLst>
              <a:ext uri="{FF2B5EF4-FFF2-40B4-BE49-F238E27FC236}">
                <a16:creationId xmlns:a16="http://schemas.microsoft.com/office/drawing/2014/main" id="{2CE5A4CE-2339-5EE3-BF75-893FB2CB52B0}"/>
              </a:ext>
            </a:extLst>
          </p:cNvPr>
          <p:cNvCxnSpPr>
            <a:cxnSpLocks/>
          </p:cNvCxnSpPr>
          <p:nvPr/>
        </p:nvCxnSpPr>
        <p:spPr>
          <a:xfrm flipV="1">
            <a:off x="5165881" y="4000670"/>
            <a:ext cx="504000" cy="936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360DF0A-440B-3A78-B18B-646AAA83497F}"/>
              </a:ext>
            </a:extLst>
          </p:cNvPr>
          <p:cNvCxnSpPr>
            <a:cxnSpLocks/>
          </p:cNvCxnSpPr>
          <p:nvPr/>
        </p:nvCxnSpPr>
        <p:spPr>
          <a:xfrm flipH="1" flipV="1">
            <a:off x="6541597" y="4433023"/>
            <a:ext cx="82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B26B832D-67E7-3FEB-6CA3-5805ABF78DDA}"/>
              </a:ext>
            </a:extLst>
          </p:cNvPr>
          <p:cNvCxnSpPr>
            <a:cxnSpLocks/>
          </p:cNvCxnSpPr>
          <p:nvPr/>
        </p:nvCxnSpPr>
        <p:spPr>
          <a:xfrm rot="10800000" flipV="1">
            <a:off x="6778356" y="2163534"/>
            <a:ext cx="563019" cy="396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Curved 21">
            <a:extLst>
              <a:ext uri="{FF2B5EF4-FFF2-40B4-BE49-F238E27FC236}">
                <a16:creationId xmlns:a16="http://schemas.microsoft.com/office/drawing/2014/main" id="{1E9337F8-38B9-BEB3-9AF9-40F61E7E787E}"/>
              </a:ext>
            </a:extLst>
          </p:cNvPr>
          <p:cNvCxnSpPr>
            <a:cxnSpLocks/>
          </p:cNvCxnSpPr>
          <p:nvPr/>
        </p:nvCxnSpPr>
        <p:spPr>
          <a:xfrm flipH="1">
            <a:off x="7823739" y="3129225"/>
            <a:ext cx="828000" cy="324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3">
            <a:extLst>
              <a:ext uri="{FF2B5EF4-FFF2-40B4-BE49-F238E27FC236}">
                <a16:creationId xmlns:a16="http://schemas.microsoft.com/office/drawing/2014/main" id="{8FB2B7CD-1AAE-E206-85CB-5604FE93C48B}"/>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2</a:t>
            </a:fld>
            <a:endParaRPr lang="en-GB" noProof="0"/>
          </a:p>
        </p:txBody>
      </p:sp>
      <p:sp>
        <p:nvSpPr>
          <p:cNvPr id="17" name="TextBox 16">
            <a:extLst>
              <a:ext uri="{FF2B5EF4-FFF2-40B4-BE49-F238E27FC236}">
                <a16:creationId xmlns:a16="http://schemas.microsoft.com/office/drawing/2014/main" id="{B5A715AD-B1C4-BF5C-C52E-CB480B9F5798}"/>
              </a:ext>
            </a:extLst>
          </p:cNvPr>
          <p:cNvSpPr txBox="1"/>
          <p:nvPr/>
        </p:nvSpPr>
        <p:spPr>
          <a:xfrm>
            <a:off x="7341375" y="6340073"/>
            <a:ext cx="3694177" cy="482312"/>
          </a:xfrm>
          <a:prstGeom prst="rect">
            <a:avLst/>
          </a:prstGeom>
          <a:noFill/>
        </p:spPr>
        <p:txBody>
          <a:bodyPr wrap="square">
            <a:spAutoFit/>
          </a:bodyPr>
          <a:lstStyle>
            <a:defPPr>
              <a:defRPr lang="en-US"/>
            </a:defPPr>
            <a:lvl1pPr>
              <a:defRPr>
                <a:solidFill>
                  <a:schemeClr val="tx2"/>
                </a:solidFill>
              </a:defRPr>
            </a:lvl1pPr>
          </a:lstStyle>
          <a:p>
            <a:pPr algn="just">
              <a:lnSpc>
                <a:spcPts val="1000"/>
              </a:lnSpc>
            </a:pPr>
            <a:r>
              <a:rPr lang="en-GB" sz="1050" b="1" noProof="0">
                <a:solidFill>
                  <a:schemeClr val="tx1">
                    <a:lumMod val="65000"/>
                    <a:lumOff val="35000"/>
                  </a:schemeClr>
                </a:solidFill>
              </a:rPr>
              <a:t>How you may use this material: </a:t>
            </a:r>
            <a:r>
              <a:rPr lang="en-GB" sz="1050">
                <a:solidFill>
                  <a:schemeClr val="tx1">
                    <a:lumMod val="65000"/>
                    <a:lumOff val="35000"/>
                  </a:schemeClr>
                </a:solidFill>
              </a:rPr>
              <a:t>© SINTEF, licensed under </a:t>
            </a:r>
            <a:br>
              <a:rPr lang="en-GB" sz="1050">
                <a:solidFill>
                  <a:schemeClr val="tx1">
                    <a:lumMod val="65000"/>
                    <a:lumOff val="35000"/>
                  </a:schemeClr>
                </a:solidFill>
              </a:rPr>
            </a:br>
            <a:r>
              <a:rPr lang="en-GB" sz="1050">
                <a:solidFill>
                  <a:schemeClr val="tx1">
                    <a:lumMod val="65000"/>
                    <a:lumOff val="35000"/>
                  </a:schemeClr>
                </a:solidFill>
              </a:rPr>
              <a:t>CC BY-SA 4.0. You may use, share, and adapt it with attribution, with adaptations shared under the same license.</a:t>
            </a:r>
            <a:endParaRPr lang="en-GB" sz="1050" noProof="0">
              <a:solidFill>
                <a:schemeClr val="tx1">
                  <a:lumMod val="65000"/>
                  <a:lumOff val="35000"/>
                </a:schemeClr>
              </a:solidFill>
            </a:endParaRPr>
          </a:p>
        </p:txBody>
      </p:sp>
      <p:pic>
        <p:nvPicPr>
          <p:cNvPr id="25"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3DC8719E-8971-97D7-2CBF-7083EA4D9D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7898" y="6354385"/>
            <a:ext cx="1185051" cy="4680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51376095-2BAC-B675-0116-F4BDB1F0DF57}"/>
              </a:ext>
            </a:extLst>
          </p:cNvPr>
          <p:cNvSpPr txBox="1"/>
          <p:nvPr/>
        </p:nvSpPr>
        <p:spPr>
          <a:xfrm>
            <a:off x="2771669" y="6340073"/>
            <a:ext cx="2949388"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r>
              <a:rPr lang="en-GB" noProof="0">
                <a:solidFill>
                  <a:schemeClr val="tx1">
                    <a:lumMod val="65000"/>
                    <a:lumOff val="35000"/>
                  </a:schemeClr>
                </a:solidFill>
              </a:rPr>
              <a:t>CJML v3 </a:t>
            </a:r>
            <a:r>
              <a:rPr lang="en-GB" b="0" noProof="0">
                <a:solidFill>
                  <a:schemeClr val="tx1">
                    <a:lumMod val="65000"/>
                    <a:lumOff val="35000"/>
                  </a:schemeClr>
                </a:solidFill>
              </a:rPr>
              <a:t>was developed as part of the research project Smart Journey Mining, funded by the Research Council of Norway (grant no. 312198).</a:t>
            </a:r>
          </a:p>
        </p:txBody>
      </p:sp>
      <p:sp>
        <p:nvSpPr>
          <p:cNvPr id="31" name="Rectangle 30">
            <a:extLst>
              <a:ext uri="{FF2B5EF4-FFF2-40B4-BE49-F238E27FC236}">
                <a16:creationId xmlns:a16="http://schemas.microsoft.com/office/drawing/2014/main" id="{9FB5399E-C74D-1F8D-AFA2-30817BE01CB9}"/>
              </a:ext>
            </a:extLst>
          </p:cNvPr>
          <p:cNvSpPr/>
          <p:nvPr/>
        </p:nvSpPr>
        <p:spPr>
          <a:xfrm>
            <a:off x="828" y="6283963"/>
            <a:ext cx="12189600" cy="18000"/>
          </a:xfrm>
          <a:prstGeom prst="rect">
            <a:avLst/>
          </a:prstGeom>
          <a:solidFill>
            <a:schemeClr val="tx1">
              <a:lumMod val="85000"/>
              <a:lumOff val="15000"/>
              <a:alpha val="50000"/>
            </a:schemeClr>
          </a:solidFill>
          <a:ln>
            <a:noFill/>
          </a:ln>
        </p:spPr>
        <p:style>
          <a:lnRef idx="0">
            <a:scrgbClr r="0" g="0" b="0"/>
          </a:lnRef>
          <a:fillRef idx="0">
            <a:scrgbClr r="0" g="0" b="0"/>
          </a:fillRef>
          <a:effectRef idx="0">
            <a:scrgbClr r="0" g="0" b="0"/>
          </a:effectRef>
          <a:fontRef idx="minor">
            <a:schemeClr val="lt1"/>
          </a:fontRef>
        </p:style>
        <p:txBody>
          <a:bodyPr lIns="72000" tIns="36000" rIns="72000" bIns="36000" rtlCol="0" anchor="ctr"/>
          <a:lstStyle/>
          <a:p>
            <a:pPr algn="ctr"/>
            <a:endParaRPr lang="en-GB" sz="2400" noProof="0"/>
          </a:p>
        </p:txBody>
      </p:sp>
      <p:sp>
        <p:nvSpPr>
          <p:cNvPr id="33" name="TextBox 32">
            <a:extLst>
              <a:ext uri="{FF2B5EF4-FFF2-40B4-BE49-F238E27FC236}">
                <a16:creationId xmlns:a16="http://schemas.microsoft.com/office/drawing/2014/main" id="{88CF81B5-9987-B633-88E4-493C257414EF}"/>
              </a:ext>
            </a:extLst>
          </p:cNvPr>
          <p:cNvSpPr txBox="1"/>
          <p:nvPr/>
        </p:nvSpPr>
        <p:spPr>
          <a:xfrm>
            <a:off x="658907" y="6340073"/>
            <a:ext cx="1716740"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r>
              <a:rPr lang="en-GB" noProof="0">
                <a:solidFill>
                  <a:schemeClr val="tx1">
                    <a:lumMod val="65000"/>
                    <a:lumOff val="35000"/>
                  </a:schemeClr>
                </a:solidFill>
              </a:rPr>
              <a:t>Contact us: </a:t>
            </a:r>
            <a:r>
              <a:rPr lang="en-GB" b="0">
                <a:solidFill>
                  <a:schemeClr val="tx1">
                    <a:lumMod val="65000"/>
                    <a:lumOff val="35000"/>
                  </a:schemeClr>
                </a:solidFill>
              </a:rPr>
              <a:t>For questions or feedback, contact us at CJML&lt;at&gt;sintef.no</a:t>
            </a:r>
            <a:endParaRPr lang="en-GB" b="0" noProof="0">
              <a:solidFill>
                <a:schemeClr val="tx1">
                  <a:lumMod val="65000"/>
                  <a:lumOff val="35000"/>
                </a:schemeClr>
              </a:solidFill>
            </a:endParaRPr>
          </a:p>
        </p:txBody>
      </p:sp>
      <p:sp>
        <p:nvSpPr>
          <p:cNvPr id="6" name="Hexagon 5">
            <a:extLst>
              <a:ext uri="{FF2B5EF4-FFF2-40B4-BE49-F238E27FC236}">
                <a16:creationId xmlns:a16="http://schemas.microsoft.com/office/drawing/2014/main" id="{3626E49B-D833-6440-AFD0-D3A925014E4F}"/>
              </a:ext>
            </a:extLst>
          </p:cNvPr>
          <p:cNvSpPr/>
          <p:nvPr/>
        </p:nvSpPr>
        <p:spPr>
          <a:xfrm>
            <a:off x="4293293" y="2596029"/>
            <a:ext cx="1055687" cy="919162"/>
          </a:xfrm>
          <a:prstGeom prst="hexagon">
            <a:avLst/>
          </a:prstGeom>
          <a:noFill/>
          <a:ln w="38100">
            <a:solidFill>
              <a:srgbClr val="9A407C"/>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nb-NO" sz="2400" noProof="0">
              <a:noFill/>
            </a:endParaRPr>
          </a:p>
        </p:txBody>
      </p:sp>
      <p:pic>
        <p:nvPicPr>
          <p:cNvPr id="8" name="Picture 7">
            <a:extLst>
              <a:ext uri="{FF2B5EF4-FFF2-40B4-BE49-F238E27FC236}">
                <a16:creationId xmlns:a16="http://schemas.microsoft.com/office/drawing/2014/main" id="{0B74B961-6317-8721-E288-7F5F59A864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1561" y="2639374"/>
            <a:ext cx="4248000" cy="1748875"/>
          </a:xfrm>
          <a:prstGeom prst="rect">
            <a:avLst/>
          </a:prstGeom>
        </p:spPr>
      </p:pic>
    </p:spTree>
    <p:extLst>
      <p:ext uri="{BB962C8B-B14F-4D97-AF65-F5344CB8AC3E}">
        <p14:creationId xmlns:p14="http://schemas.microsoft.com/office/powerpoint/2010/main" val="1167943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87097-E798-D793-9302-3C66C91D62FC}"/>
              </a:ext>
            </a:extLst>
          </p:cNvPr>
          <p:cNvSpPr>
            <a:spLocks noGrp="1"/>
          </p:cNvSpPr>
          <p:nvPr>
            <p:ph type="title"/>
          </p:nvPr>
        </p:nvSpPr>
        <p:spPr/>
        <p:txBody>
          <a:bodyPr/>
          <a:lstStyle/>
          <a:p>
            <a:r>
              <a:rPr lang="en-GB"/>
              <a:t>Content</a:t>
            </a:r>
            <a:endParaRPr lang="nb-NO"/>
          </a:p>
        </p:txBody>
      </p:sp>
      <p:sp>
        <p:nvSpPr>
          <p:cNvPr id="4" name="Slide Number Placeholder 3">
            <a:extLst>
              <a:ext uri="{FF2B5EF4-FFF2-40B4-BE49-F238E27FC236}">
                <a16:creationId xmlns:a16="http://schemas.microsoft.com/office/drawing/2014/main" id="{D5B35A83-6700-42DD-C66C-D93B903D88D1}"/>
              </a:ext>
            </a:extLst>
          </p:cNvPr>
          <p:cNvSpPr>
            <a:spLocks noGrp="1"/>
          </p:cNvSpPr>
          <p:nvPr>
            <p:ph type="sldNum" sz="quarter" idx="12"/>
          </p:nvPr>
        </p:nvSpPr>
        <p:spPr/>
        <p:txBody>
          <a:bodyPr/>
          <a:lstStyle/>
          <a:p>
            <a:fld id="{23AA811B-2EBD-4900-905E-5BE206449611}" type="slidenum">
              <a:rPr lang="nn-NO" smtClean="0"/>
              <a:pPr/>
              <a:t>3</a:t>
            </a:fld>
            <a:endParaRPr lang="nn-NO"/>
          </a:p>
        </p:txBody>
      </p:sp>
      <p:sp>
        <p:nvSpPr>
          <p:cNvPr id="5" name="Content Placeholder 2">
            <a:extLst>
              <a:ext uri="{FF2B5EF4-FFF2-40B4-BE49-F238E27FC236}">
                <a16:creationId xmlns:a16="http://schemas.microsoft.com/office/drawing/2014/main" id="{632025D6-B740-1F9B-1BDF-9AF90CB92947}"/>
              </a:ext>
            </a:extLst>
          </p:cNvPr>
          <p:cNvSpPr txBox="1">
            <a:spLocks/>
          </p:cNvSpPr>
          <p:nvPr/>
        </p:nvSpPr>
        <p:spPr>
          <a:xfrm>
            <a:off x="954088" y="1420237"/>
            <a:ext cx="10317162" cy="4663063"/>
          </a:xfrm>
          <a:prstGeom prst="rect">
            <a:avLst/>
          </a:prstGeom>
        </p:spPr>
        <p:txBody>
          <a:bodyPr numCol="2">
            <a:normAutofit fontScale="55000" lnSpcReduction="20000"/>
          </a:bodyPr>
          <a:lst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a:lstStyle>
          <a:p>
            <a:r>
              <a:rPr lang="en-GB" sz="3100" dirty="0"/>
              <a:t>Overview</a:t>
            </a:r>
          </a:p>
          <a:p>
            <a:pPr lvl="1"/>
            <a:r>
              <a:rPr lang="en-GB" sz="2500" dirty="0"/>
              <a:t>Core visual elements</a:t>
            </a:r>
          </a:p>
          <a:p>
            <a:pPr lvl="1"/>
            <a:r>
              <a:rPr lang="en-GB" sz="2500" dirty="0"/>
              <a:t>The two diagram types and basic attributes</a:t>
            </a:r>
          </a:p>
          <a:p>
            <a:pPr>
              <a:spcBef>
                <a:spcPts val="1200"/>
              </a:spcBef>
            </a:pPr>
            <a:r>
              <a:rPr lang="en-GB" sz="3000" dirty="0"/>
              <a:t>Symbol gallery</a:t>
            </a:r>
          </a:p>
          <a:p>
            <a:pPr lvl="1"/>
            <a:r>
              <a:rPr lang="en-GB" sz="2500" dirty="0"/>
              <a:t>About the use of symbols</a:t>
            </a:r>
          </a:p>
          <a:p>
            <a:pPr lvl="1"/>
            <a:r>
              <a:rPr lang="en-GB" sz="2500" dirty="0"/>
              <a:t>Actors and customer experience</a:t>
            </a:r>
          </a:p>
          <a:p>
            <a:pPr lvl="1"/>
            <a:r>
              <a:rPr lang="en-GB" sz="2500" dirty="0"/>
              <a:t>Communication channels</a:t>
            </a:r>
          </a:p>
          <a:p>
            <a:pPr>
              <a:spcBef>
                <a:spcPts val="1200"/>
              </a:spcBef>
            </a:pPr>
            <a:r>
              <a:rPr lang="en-GB" sz="3000" dirty="0"/>
              <a:t>Customer journey diagram</a:t>
            </a:r>
          </a:p>
          <a:p>
            <a:pPr lvl="1">
              <a:lnSpc>
                <a:spcPct val="80000"/>
              </a:lnSpc>
            </a:pPr>
            <a:r>
              <a:rPr lang="en-GB" sz="2500" dirty="0"/>
              <a:t>Touchpoints and attributes</a:t>
            </a:r>
          </a:p>
          <a:p>
            <a:pPr lvl="1">
              <a:lnSpc>
                <a:spcPct val="80000"/>
              </a:lnSpc>
            </a:pPr>
            <a:r>
              <a:rPr lang="en-GB" sz="2500" dirty="0"/>
              <a:t>Compliance</a:t>
            </a:r>
          </a:p>
          <a:p>
            <a:pPr lvl="1">
              <a:lnSpc>
                <a:spcPct val="80000"/>
              </a:lnSpc>
            </a:pPr>
            <a:r>
              <a:rPr lang="en-GB" sz="2500" dirty="0"/>
              <a:t>Journey phase</a:t>
            </a:r>
          </a:p>
          <a:p>
            <a:pPr lvl="1">
              <a:lnSpc>
                <a:spcPct val="80000"/>
              </a:lnSpc>
            </a:pPr>
            <a:r>
              <a:rPr lang="en-GB" sz="2500" dirty="0"/>
              <a:t>Decision point</a:t>
            </a:r>
          </a:p>
          <a:p>
            <a:pPr lvl="1">
              <a:lnSpc>
                <a:spcPct val="80000"/>
              </a:lnSpc>
            </a:pPr>
            <a:r>
              <a:rPr lang="en-GB" sz="2500" dirty="0"/>
              <a:t>Summary of visual syntax</a:t>
            </a:r>
          </a:p>
          <a:p>
            <a:pPr>
              <a:spcBef>
                <a:spcPts val="1200"/>
              </a:spcBef>
            </a:pPr>
            <a:r>
              <a:rPr lang="en-GB" sz="3000" dirty="0"/>
              <a:t>Journey network diagram</a:t>
            </a:r>
          </a:p>
          <a:p>
            <a:pPr lvl="1"/>
            <a:r>
              <a:rPr lang="en-GB" sz="2500" dirty="0"/>
              <a:t>Touchpoints and attributes</a:t>
            </a:r>
          </a:p>
          <a:p>
            <a:pPr lvl="1"/>
            <a:r>
              <a:rPr lang="en-GB" sz="2500" dirty="0"/>
              <a:t>Compliance</a:t>
            </a:r>
          </a:p>
          <a:p>
            <a:pPr lvl="1"/>
            <a:r>
              <a:rPr lang="en-GB" sz="2500" dirty="0"/>
              <a:t>Journey phase and time</a:t>
            </a:r>
          </a:p>
          <a:p>
            <a:pPr lvl="1"/>
            <a:r>
              <a:rPr lang="en-GB" sz="2500" dirty="0"/>
              <a:t>Summary of visual syntax</a:t>
            </a:r>
          </a:p>
          <a:p>
            <a:pPr>
              <a:spcBef>
                <a:spcPts val="1200"/>
              </a:spcBef>
            </a:pPr>
            <a:r>
              <a:rPr lang="en-GB" sz="3000" dirty="0"/>
              <a:t>Customer experience</a:t>
            </a:r>
          </a:p>
          <a:p>
            <a:pPr lvl="1"/>
            <a:r>
              <a:rPr lang="en-GB" sz="2500" dirty="0"/>
              <a:t>About customer experience</a:t>
            </a:r>
          </a:p>
          <a:p>
            <a:pPr lvl="1"/>
            <a:r>
              <a:rPr lang="en-GB" sz="2500" dirty="0"/>
              <a:t>Representing customer experience</a:t>
            </a:r>
          </a:p>
          <a:p>
            <a:pPr lvl="1"/>
            <a:r>
              <a:rPr lang="en-GB" sz="2500" dirty="0"/>
              <a:t>Examples</a:t>
            </a:r>
          </a:p>
          <a:p>
            <a:pPr>
              <a:spcBef>
                <a:spcPts val="1200"/>
              </a:spcBef>
            </a:pPr>
            <a:r>
              <a:rPr lang="en-GB" sz="3000" dirty="0"/>
              <a:t>Appendix 1: CJML additions</a:t>
            </a:r>
          </a:p>
          <a:p>
            <a:pPr lvl="1"/>
            <a:r>
              <a:rPr lang="en-GB" sz="2500" dirty="0"/>
              <a:t>Cybersecurity</a:t>
            </a:r>
          </a:p>
          <a:p>
            <a:pPr lvl="1"/>
            <a:r>
              <a:rPr lang="en-GB" sz="2500" dirty="0"/>
              <a:t>Cybersecurity example</a:t>
            </a:r>
          </a:p>
          <a:p>
            <a:pPr lvl="1"/>
            <a:r>
              <a:rPr lang="en-GB" sz="2500" dirty="0"/>
              <a:t>Data privacy</a:t>
            </a:r>
          </a:p>
          <a:p>
            <a:pPr lvl="1"/>
            <a:r>
              <a:rPr lang="en-GB" sz="2500" dirty="0"/>
              <a:t>Data privacy example</a:t>
            </a:r>
          </a:p>
          <a:p>
            <a:pPr>
              <a:spcBef>
                <a:spcPts val="1200"/>
              </a:spcBef>
            </a:pPr>
            <a:r>
              <a:rPr lang="en-GB" sz="3000" dirty="0"/>
              <a:t>Appendix 2: Extra visual features</a:t>
            </a:r>
          </a:p>
          <a:p>
            <a:pPr lvl="1"/>
            <a:r>
              <a:rPr lang="en-GB" sz="2500" dirty="0"/>
              <a:t>Sub-symbols</a:t>
            </a:r>
          </a:p>
          <a:p>
            <a:pPr lvl="1"/>
            <a:r>
              <a:rPr lang="en-GB" sz="2500" dirty="0"/>
              <a:t>Timeline</a:t>
            </a:r>
          </a:p>
          <a:p>
            <a:pPr lvl="1"/>
            <a:r>
              <a:rPr lang="en-GB" sz="2500" dirty="0"/>
              <a:t>Uncertainty</a:t>
            </a:r>
          </a:p>
          <a:p>
            <a:pPr lvl="1"/>
            <a:r>
              <a:rPr lang="en-GB" sz="2500" dirty="0"/>
              <a:t>Placeholder</a:t>
            </a:r>
          </a:p>
          <a:p>
            <a:pPr lvl="1"/>
            <a:r>
              <a:rPr lang="en-GB" sz="2500" dirty="0"/>
              <a:t>Concurrency </a:t>
            </a:r>
          </a:p>
          <a:p>
            <a:pPr lvl="1"/>
            <a:r>
              <a:rPr lang="en-GB" sz="2500" dirty="0"/>
              <a:t>Example journeys</a:t>
            </a:r>
          </a:p>
          <a:p>
            <a:pPr lvl="1"/>
            <a:endParaRPr lang="en-GB" sz="2200" dirty="0"/>
          </a:p>
          <a:p>
            <a:pPr lvl="1"/>
            <a:endParaRPr lang="en-GB" sz="2200" dirty="0"/>
          </a:p>
          <a:p>
            <a:pPr lvl="1"/>
            <a:endParaRPr lang="en-GB" dirty="0"/>
          </a:p>
          <a:p>
            <a:pPr lvl="1"/>
            <a:endParaRPr lang="en-GB" dirty="0"/>
          </a:p>
        </p:txBody>
      </p:sp>
    </p:spTree>
    <p:extLst>
      <p:ext uri="{BB962C8B-B14F-4D97-AF65-F5344CB8AC3E}">
        <p14:creationId xmlns:p14="http://schemas.microsoft.com/office/powerpoint/2010/main" val="3773722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D67B2-D429-F232-FF8E-7EDE21C321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1E7AB4-E0C1-56E3-6884-4470E04567A4}"/>
              </a:ext>
            </a:extLst>
          </p:cNvPr>
          <p:cNvSpPr>
            <a:spLocks noGrp="1"/>
          </p:cNvSpPr>
          <p:nvPr>
            <p:ph type="title"/>
          </p:nvPr>
        </p:nvSpPr>
        <p:spPr/>
        <p:txBody>
          <a:bodyPr/>
          <a:lstStyle/>
          <a:p>
            <a:r>
              <a:rPr lang="en-GB" noProof="0"/>
              <a:t>Customer Journey Modeling Language</a:t>
            </a:r>
            <a:br>
              <a:rPr lang="en-GB" noProof="0"/>
            </a:br>
            <a:endParaRPr lang="en-GB" noProof="0"/>
          </a:p>
        </p:txBody>
      </p:sp>
      <p:sp>
        <p:nvSpPr>
          <p:cNvPr id="3" name="Slide Number Placeholder 1">
            <a:extLst>
              <a:ext uri="{FF2B5EF4-FFF2-40B4-BE49-F238E27FC236}">
                <a16:creationId xmlns:a16="http://schemas.microsoft.com/office/drawing/2014/main" id="{53714493-225E-0B53-06B8-A7945C02631F}"/>
              </a:ext>
            </a:extLst>
          </p:cNvPr>
          <p:cNvSpPr txBox="1">
            <a:spLocks/>
          </p:cNvSpPr>
          <p:nvPr/>
        </p:nvSpPr>
        <p:spPr>
          <a:xfrm>
            <a:off x="9189872" y="6371099"/>
            <a:ext cx="2844800" cy="365125"/>
          </a:xfrm>
          <a:prstGeom prst="rect">
            <a:avLst/>
          </a:prstGeom>
        </p:spPr>
        <p:txBody>
          <a:bodyPr vert="horz" lIns="91440" tIns="45720" rIns="91440" bIns="45720" rtlCol="0" anchor="ctr" anchorCtr="0"/>
          <a:lstStyle>
            <a:defPPr>
              <a:defRPr lang="nb-NO"/>
            </a:defPPr>
            <a:lvl1pPr marL="0" algn="r" defTabSz="914263" rtl="0" eaLnBrk="1" latinLnBrk="0" hangingPunct="1">
              <a:defRPr sz="1200" kern="1200">
                <a:solidFill>
                  <a:schemeClr val="tx1">
                    <a:tint val="75000"/>
                  </a:schemeClr>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0" marR="0" lvl="0" indent="0" algn="r" defTabSz="914263" rtl="0" eaLnBrk="1" fontAlgn="auto" latinLnBrk="0" hangingPunct="1">
              <a:lnSpc>
                <a:spcPct val="100000"/>
              </a:lnSpc>
              <a:spcBef>
                <a:spcPts val="0"/>
              </a:spcBef>
              <a:spcAft>
                <a:spcPts val="0"/>
              </a:spcAft>
              <a:buClrTx/>
              <a:buSzTx/>
              <a:buFontTx/>
              <a:buNone/>
              <a:tabLst/>
              <a:defRPr/>
            </a:pPr>
            <a:fld id="{C3BFA56D-298E-294D-B4E1-2047B637E85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Rektangel 1">
            <a:extLst>
              <a:ext uri="{FF2B5EF4-FFF2-40B4-BE49-F238E27FC236}">
                <a16:creationId xmlns:a16="http://schemas.microsoft.com/office/drawing/2014/main" id="{AB98DD1E-F362-B283-56A6-96A46EB9E86A}"/>
              </a:ext>
            </a:extLst>
          </p:cNvPr>
          <p:cNvSpPr/>
          <p:nvPr/>
        </p:nvSpPr>
        <p:spPr>
          <a:xfrm>
            <a:off x="656597" y="1222222"/>
            <a:ext cx="3950330" cy="964367"/>
          </a:xfrm>
          <a:prstGeom prst="rect">
            <a:avLst/>
          </a:prstGeom>
        </p:spPr>
        <p:txBody>
          <a:bodyPr wrap="square">
            <a:spAutoFit/>
          </a:body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a:ln>
                  <a:noFill/>
                </a:ln>
                <a:solidFill>
                  <a:srgbClr val="003C65"/>
                </a:solidFill>
                <a:effectLst/>
                <a:uLnTx/>
                <a:uFillTx/>
                <a:latin typeface="Calibri"/>
                <a:ea typeface="+mn-ea"/>
                <a:cs typeface="+mn-cs"/>
              </a:rPr>
              <a:t>CJML is a visual language for modeling the journey of an individual, regardless of whether the person has the role of customer, user, employee, patient, or citizen.</a:t>
            </a:r>
          </a:p>
        </p:txBody>
      </p:sp>
      <p:pic>
        <p:nvPicPr>
          <p:cNvPr id="15" name="Picture 14" descr="A picture containing text&#10;&#10;Description automatically generated">
            <a:extLst>
              <a:ext uri="{FF2B5EF4-FFF2-40B4-BE49-F238E27FC236}">
                <a16:creationId xmlns:a16="http://schemas.microsoft.com/office/drawing/2014/main" id="{7B56D786-8EA7-4CC4-64FF-ADA4C33474B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632"/>
                    </a14:imgEffect>
                    <a14:imgEffect>
                      <a14:brightnessContrast bright="9000" contrast="5000"/>
                    </a14:imgEffect>
                  </a14:imgLayer>
                </a14:imgProps>
              </a:ext>
              <a:ext uri="{28A0092B-C50C-407E-A947-70E740481C1C}">
                <a14:useLocalDpi xmlns:a14="http://schemas.microsoft.com/office/drawing/2010/main" val="0"/>
              </a:ext>
            </a:extLst>
          </a:blip>
          <a:srcRect/>
          <a:stretch>
            <a:fillRect/>
          </a:stretch>
        </p:blipFill>
        <p:spPr>
          <a:xfrm>
            <a:off x="3843" y="2617075"/>
            <a:ext cx="12188157" cy="4240925"/>
          </a:xfrm>
          <a:prstGeom prst="rect">
            <a:avLst/>
          </a:prstGeom>
        </p:spPr>
      </p:pic>
      <p:grpSp>
        <p:nvGrpSpPr>
          <p:cNvPr id="42" name="Group 41">
            <a:extLst>
              <a:ext uri="{FF2B5EF4-FFF2-40B4-BE49-F238E27FC236}">
                <a16:creationId xmlns:a16="http://schemas.microsoft.com/office/drawing/2014/main" id="{2F430D8B-78B5-71E0-ACCC-93397E8BA12D}"/>
              </a:ext>
            </a:extLst>
          </p:cNvPr>
          <p:cNvGrpSpPr/>
          <p:nvPr/>
        </p:nvGrpSpPr>
        <p:grpSpPr>
          <a:xfrm>
            <a:off x="4996216" y="1371320"/>
            <a:ext cx="3035980" cy="715416"/>
            <a:chOff x="5037743" y="1144861"/>
            <a:chExt cx="3035980" cy="715416"/>
          </a:xfrm>
        </p:grpSpPr>
        <p:sp>
          <p:nvSpPr>
            <p:cNvPr id="10" name="TextBox 9">
              <a:extLst>
                <a:ext uri="{FF2B5EF4-FFF2-40B4-BE49-F238E27FC236}">
                  <a16:creationId xmlns:a16="http://schemas.microsoft.com/office/drawing/2014/main" id="{337FA410-2D41-9C04-8AFD-0CB85BF9182D}"/>
                </a:ext>
              </a:extLst>
            </p:cNvPr>
            <p:cNvSpPr txBox="1"/>
            <p:nvPr/>
          </p:nvSpPr>
          <p:spPr>
            <a:xfrm>
              <a:off x="5037743" y="1508001"/>
              <a:ext cx="777667"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Customer journey</a:t>
              </a:r>
            </a:p>
          </p:txBody>
        </p:sp>
        <p:sp>
          <p:nvSpPr>
            <p:cNvPr id="11" name="TextBox 10">
              <a:extLst>
                <a:ext uri="{FF2B5EF4-FFF2-40B4-BE49-F238E27FC236}">
                  <a16:creationId xmlns:a16="http://schemas.microsoft.com/office/drawing/2014/main" id="{43FC7376-4643-0DD5-6B0E-641CF40DC949}"/>
                </a:ext>
              </a:extLst>
            </p:cNvPr>
            <p:cNvSpPr txBox="1"/>
            <p:nvPr/>
          </p:nvSpPr>
          <p:spPr>
            <a:xfrm>
              <a:off x="6185343" y="1508001"/>
              <a:ext cx="74554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Employee journey</a:t>
              </a:r>
            </a:p>
          </p:txBody>
        </p:sp>
        <p:sp>
          <p:nvSpPr>
            <p:cNvPr id="12" name="TextBox 11">
              <a:extLst>
                <a:ext uri="{FF2B5EF4-FFF2-40B4-BE49-F238E27FC236}">
                  <a16:creationId xmlns:a16="http://schemas.microsoft.com/office/drawing/2014/main" id="{695DA73D-6D24-ABD6-8740-6D27A27F153F}"/>
                </a:ext>
              </a:extLst>
            </p:cNvPr>
            <p:cNvSpPr txBox="1"/>
            <p:nvPr/>
          </p:nvSpPr>
          <p:spPr>
            <a:xfrm>
              <a:off x="5678186" y="1508001"/>
              <a:ext cx="59822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User journey</a:t>
              </a:r>
            </a:p>
          </p:txBody>
        </p:sp>
        <p:sp>
          <p:nvSpPr>
            <p:cNvPr id="13" name="TextBox 12">
              <a:extLst>
                <a:ext uri="{FF2B5EF4-FFF2-40B4-BE49-F238E27FC236}">
                  <a16:creationId xmlns:a16="http://schemas.microsoft.com/office/drawing/2014/main" id="{0F6BEA74-10E4-5A9C-0327-A0FACB6ECF33}"/>
                </a:ext>
              </a:extLst>
            </p:cNvPr>
            <p:cNvSpPr txBox="1"/>
            <p:nvPr/>
          </p:nvSpPr>
          <p:spPr>
            <a:xfrm>
              <a:off x="6869365"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Patient journey</a:t>
              </a:r>
            </a:p>
          </p:txBody>
        </p:sp>
        <p:sp>
          <p:nvSpPr>
            <p:cNvPr id="14" name="TextBox 13">
              <a:extLst>
                <a:ext uri="{FF2B5EF4-FFF2-40B4-BE49-F238E27FC236}">
                  <a16:creationId xmlns:a16="http://schemas.microsoft.com/office/drawing/2014/main" id="{3A0BBA40-BB8A-07D4-BE10-75510D1DE1DF}"/>
                </a:ext>
              </a:extLst>
            </p:cNvPr>
            <p:cNvSpPr txBox="1"/>
            <p:nvPr/>
          </p:nvSpPr>
          <p:spPr>
            <a:xfrm>
              <a:off x="7463722"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Citizen journey</a:t>
              </a:r>
            </a:p>
          </p:txBody>
        </p:sp>
        <p:pic>
          <p:nvPicPr>
            <p:cNvPr id="23" name="Picture 22">
              <a:extLst>
                <a:ext uri="{FF2B5EF4-FFF2-40B4-BE49-F238E27FC236}">
                  <a16:creationId xmlns:a16="http://schemas.microsoft.com/office/drawing/2014/main" id="{47B02125-AB58-702D-5ABC-9CA85EA9B1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488" y="1144861"/>
              <a:ext cx="275745" cy="360000"/>
            </a:xfrm>
            <a:prstGeom prst="rect">
              <a:avLst/>
            </a:prstGeom>
          </p:spPr>
        </p:pic>
        <p:pic>
          <p:nvPicPr>
            <p:cNvPr id="29" name="Picture 28">
              <a:extLst>
                <a:ext uri="{FF2B5EF4-FFF2-40B4-BE49-F238E27FC236}">
                  <a16:creationId xmlns:a16="http://schemas.microsoft.com/office/drawing/2014/main" id="{BF9C794D-8BE9-D696-D59D-DF7D4D5936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5423" y="1144861"/>
              <a:ext cx="275744" cy="360000"/>
            </a:xfrm>
            <a:prstGeom prst="rect">
              <a:avLst/>
            </a:prstGeom>
          </p:spPr>
        </p:pic>
        <p:pic>
          <p:nvPicPr>
            <p:cNvPr id="33" name="Picture 32">
              <a:extLst>
                <a:ext uri="{FF2B5EF4-FFF2-40B4-BE49-F238E27FC236}">
                  <a16:creationId xmlns:a16="http://schemas.microsoft.com/office/drawing/2014/main" id="{6111553C-F58F-A69C-9AC9-380735BE31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2090" y="1144861"/>
              <a:ext cx="275745" cy="360000"/>
            </a:xfrm>
            <a:prstGeom prst="rect">
              <a:avLst/>
            </a:prstGeom>
          </p:spPr>
        </p:pic>
        <p:pic>
          <p:nvPicPr>
            <p:cNvPr id="37" name="Picture 36">
              <a:extLst>
                <a:ext uri="{FF2B5EF4-FFF2-40B4-BE49-F238E27FC236}">
                  <a16:creationId xmlns:a16="http://schemas.microsoft.com/office/drawing/2014/main" id="{47388F1B-1325-681C-4F7C-CD9CA51938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48755" y="1144861"/>
              <a:ext cx="270000" cy="360000"/>
            </a:xfrm>
            <a:prstGeom prst="rect">
              <a:avLst/>
            </a:prstGeom>
          </p:spPr>
        </p:pic>
        <p:pic>
          <p:nvPicPr>
            <p:cNvPr id="39" name="Graphic 38">
              <a:extLst>
                <a:ext uri="{FF2B5EF4-FFF2-40B4-BE49-F238E27FC236}">
                  <a16:creationId xmlns:a16="http://schemas.microsoft.com/office/drawing/2014/main" id="{39820A63-C61B-C6AB-5347-CAC024308D9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026343" y="1144861"/>
              <a:ext cx="291558" cy="360000"/>
            </a:xfrm>
            <a:prstGeom prst="rect">
              <a:avLst/>
            </a:prstGeom>
          </p:spPr>
        </p:pic>
      </p:grpSp>
      <p:sp>
        <p:nvSpPr>
          <p:cNvPr id="41" name="TextBox 40">
            <a:extLst>
              <a:ext uri="{FF2B5EF4-FFF2-40B4-BE49-F238E27FC236}">
                <a16:creationId xmlns:a16="http://schemas.microsoft.com/office/drawing/2014/main" id="{12DEC05F-FC72-9896-CC01-77FA3A268823}"/>
              </a:ext>
            </a:extLst>
          </p:cNvPr>
          <p:cNvSpPr txBox="1"/>
          <p:nvPr/>
        </p:nvSpPr>
        <p:spPr>
          <a:xfrm>
            <a:off x="8433794" y="1222222"/>
            <a:ext cx="2828566" cy="964367"/>
          </a:xfrm>
          <a:prstGeom prst="rect">
            <a:avLst/>
          </a:prstGeom>
        </p:spPr>
        <p:txBody>
          <a:bodyPr wrap="square">
            <a:spAutoFit/>
          </a:bodyPr>
          <a:lstStyle>
            <a:defPPr>
              <a:defRPr lang="en-US"/>
            </a:defPPr>
            <a:lvl1pPr lvl="0">
              <a:lnSpc>
                <a:spcPts val="1700"/>
              </a:lnSpc>
              <a:defRPr sz="1600" kern="0">
                <a:solidFill>
                  <a:srgbClr val="368DB0"/>
                </a:solidFill>
                <a:latin typeface="Calibri"/>
              </a:defRPr>
            </a:lvl1p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a:ln>
                  <a:noFill/>
                </a:ln>
                <a:solidFill>
                  <a:srgbClr val="003C65"/>
                </a:solidFill>
                <a:effectLst/>
                <a:uLnTx/>
                <a:uFillTx/>
                <a:latin typeface="Calibri"/>
                <a:ea typeface="+mn-ea"/>
                <a:cs typeface="+mn-cs"/>
              </a:rPr>
              <a:t>CJML consists of terminology, visual notation, a machine-readable data format, methods, and supporting tools.</a:t>
            </a:r>
          </a:p>
        </p:txBody>
      </p:sp>
      <p:sp>
        <p:nvSpPr>
          <p:cNvPr id="2" name="Slide Number Placeholder 3">
            <a:extLst>
              <a:ext uri="{FF2B5EF4-FFF2-40B4-BE49-F238E27FC236}">
                <a16:creationId xmlns:a16="http://schemas.microsoft.com/office/drawing/2014/main" id="{904FB08C-08BD-80E1-F0E1-8C0B71851F67}"/>
              </a:ext>
            </a:extLst>
          </p:cNvPr>
          <p:cNvSpPr>
            <a:spLocks noGrp="1"/>
          </p:cNvSpPr>
          <p:nvPr>
            <p:ph type="sldNum" sz="quarter" idx="12"/>
          </p:nvPr>
        </p:nvSpPr>
        <p:spPr>
          <a:xfrm>
            <a:off x="279400" y="6554934"/>
            <a:ext cx="417513" cy="1095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000" b="0" i="0" u="none" strike="noStrike" kern="1200" cap="none" spc="0" normalizeH="0" baseline="0" noProof="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4271290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a:extLst>
            <a:ext uri="{FF2B5EF4-FFF2-40B4-BE49-F238E27FC236}">
              <a16:creationId xmlns:a16="http://schemas.microsoft.com/office/drawing/2014/main" id="{57E3511F-4AB5-874C-6267-6A0B9E8294C5}"/>
            </a:ext>
          </a:extLst>
        </p:cNvPr>
        <p:cNvGrpSpPr/>
        <p:nvPr/>
      </p:nvGrpSpPr>
      <p:grpSpPr>
        <a:xfrm>
          <a:off x="0" y="0"/>
          <a:ext cx="0" cy="0"/>
          <a:chOff x="0" y="0"/>
          <a:chExt cx="0" cy="0"/>
        </a:xfrm>
      </p:grpSpPr>
      <p:pic>
        <p:nvPicPr>
          <p:cNvPr id="5" name="Picture Placeholder 4" descr="A high angle view of a drawing compass and a ruler on a diagram">
            <a:extLst>
              <a:ext uri="{FF2B5EF4-FFF2-40B4-BE49-F238E27FC236}">
                <a16:creationId xmlns:a16="http://schemas.microsoft.com/office/drawing/2014/main" id="{42058598-249D-D824-C866-6A83532EB820}"/>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2FDAD185-95FA-2B00-7F81-ED84C0B57BB4}"/>
              </a:ext>
            </a:extLst>
          </p:cNvPr>
          <p:cNvSpPr>
            <a:spLocks noGrp="1"/>
          </p:cNvSpPr>
          <p:nvPr>
            <p:ph type="title"/>
          </p:nvPr>
        </p:nvSpPr>
        <p:spPr/>
        <p:txBody>
          <a:bodyPr/>
          <a:lstStyle/>
          <a:p>
            <a:r>
              <a:rPr lang="en-GB"/>
              <a:t>Overview</a:t>
            </a:r>
          </a:p>
        </p:txBody>
      </p:sp>
      <p:sp>
        <p:nvSpPr>
          <p:cNvPr id="4" name="Content Placeholder 3">
            <a:extLst>
              <a:ext uri="{FF2B5EF4-FFF2-40B4-BE49-F238E27FC236}">
                <a16:creationId xmlns:a16="http://schemas.microsoft.com/office/drawing/2014/main" id="{B5F253DB-633D-DC19-642F-A3A5D4982884}"/>
              </a:ext>
            </a:extLst>
          </p:cNvPr>
          <p:cNvSpPr>
            <a:spLocks noGrp="1"/>
          </p:cNvSpPr>
          <p:nvPr>
            <p:ph idx="1"/>
          </p:nvPr>
        </p:nvSpPr>
        <p:spPr/>
        <p:txBody>
          <a:bodyPr/>
          <a:lstStyle/>
          <a:p>
            <a:pPr marL="0" indent="0">
              <a:buNone/>
            </a:pPr>
            <a:r>
              <a:rPr lang="en-GB" sz="2400"/>
              <a:t>How to navigate this document</a:t>
            </a:r>
          </a:p>
          <a:p>
            <a:pPr marL="0" indent="0">
              <a:buNone/>
            </a:pPr>
            <a:r>
              <a:rPr lang="en-GB" sz="2400"/>
              <a:t>Core visual elements</a:t>
            </a:r>
          </a:p>
          <a:p>
            <a:pPr marL="0" indent="0">
              <a:buNone/>
            </a:pPr>
            <a:r>
              <a:rPr lang="en-GB" sz="2400"/>
              <a:t>The two diagram types</a:t>
            </a:r>
          </a:p>
          <a:p>
            <a:pPr marL="0" indent="0">
              <a:buNone/>
            </a:pPr>
            <a:r>
              <a:rPr lang="en-GB" sz="2400"/>
              <a:t>Representation of basic attributes</a:t>
            </a:r>
          </a:p>
          <a:p>
            <a:pPr marL="0" indent="0">
              <a:buNone/>
            </a:pPr>
            <a:endParaRPr lang="en-GB" sz="2400"/>
          </a:p>
          <a:p>
            <a:pPr marL="0" indent="0">
              <a:buNone/>
            </a:pPr>
            <a:endParaRPr lang="en-GB" sz="2400"/>
          </a:p>
          <a:p>
            <a:endParaRPr lang="en-GB"/>
          </a:p>
          <a:p>
            <a:endParaRPr lang="en-GB"/>
          </a:p>
        </p:txBody>
      </p:sp>
    </p:spTree>
    <p:extLst>
      <p:ext uri="{BB962C8B-B14F-4D97-AF65-F5344CB8AC3E}">
        <p14:creationId xmlns:p14="http://schemas.microsoft.com/office/powerpoint/2010/main" val="3209078143"/>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BDDF7-3EDE-AA27-9311-AA2F9E5DC441}"/>
              </a:ext>
            </a:extLst>
          </p:cNvPr>
          <p:cNvSpPr>
            <a:spLocks noGrp="1"/>
          </p:cNvSpPr>
          <p:nvPr>
            <p:ph type="title"/>
          </p:nvPr>
        </p:nvSpPr>
        <p:spPr/>
        <p:txBody>
          <a:bodyPr/>
          <a:lstStyle/>
          <a:p>
            <a:r>
              <a:rPr lang="en-GB"/>
              <a:t>How to navigate this document</a:t>
            </a:r>
            <a:endParaRPr lang="nb-NO"/>
          </a:p>
        </p:txBody>
      </p:sp>
      <p:sp>
        <p:nvSpPr>
          <p:cNvPr id="3" name="Content Placeholder 2">
            <a:extLst>
              <a:ext uri="{FF2B5EF4-FFF2-40B4-BE49-F238E27FC236}">
                <a16:creationId xmlns:a16="http://schemas.microsoft.com/office/drawing/2014/main" id="{FE943A54-12CB-2D7A-0D65-A87693B7B712}"/>
              </a:ext>
            </a:extLst>
          </p:cNvPr>
          <p:cNvSpPr>
            <a:spLocks noGrp="1"/>
          </p:cNvSpPr>
          <p:nvPr>
            <p:ph idx="1"/>
          </p:nvPr>
        </p:nvSpPr>
        <p:spPr>
          <a:xfrm>
            <a:off x="696913" y="1496060"/>
            <a:ext cx="10294937" cy="4412615"/>
          </a:xfrm>
        </p:spPr>
        <p:txBody>
          <a:bodyPr/>
          <a:lstStyle/>
          <a:p>
            <a:r>
              <a:rPr lang="en-US" noProof="0"/>
              <a:t>The visual notation is centered around the two diagram types:</a:t>
            </a:r>
          </a:p>
          <a:p>
            <a:pPr lvl="1"/>
            <a:r>
              <a:rPr lang="en-US"/>
              <a:t>Customer journey diagram</a:t>
            </a:r>
          </a:p>
          <a:p>
            <a:pPr lvl="1"/>
            <a:r>
              <a:rPr lang="en-US"/>
              <a:t>Journey network diagram (swimlane diagram).</a:t>
            </a:r>
            <a:endParaRPr lang="en-US" noProof="0"/>
          </a:p>
          <a:p>
            <a:r>
              <a:rPr lang="en-US" noProof="0"/>
              <a:t>Each diagram type has its own </a:t>
            </a:r>
            <a:r>
              <a:rPr lang="en-US" b="1" noProof="0"/>
              <a:t>diagram elements</a:t>
            </a:r>
            <a:r>
              <a:rPr lang="en-US" noProof="0"/>
              <a:t>, such as flow objects and connectors, while </a:t>
            </a:r>
            <a:r>
              <a:rPr lang="en-US" b="1" noProof="0"/>
              <a:t>symbols </a:t>
            </a:r>
            <a:r>
              <a:rPr lang="en-US" noProof="0"/>
              <a:t>are shared across the diagram types.</a:t>
            </a:r>
          </a:p>
          <a:p>
            <a:r>
              <a:rPr lang="en-US" noProof="0"/>
              <a:t>This section briefly introduces the diagram elements, the two diagram types, and their basic attributes.</a:t>
            </a:r>
          </a:p>
          <a:p>
            <a:r>
              <a:rPr lang="en-US" noProof="0"/>
              <a:t>The next section presents a gallery of symbols, including both common and domain-specific symbols, such as healthcare actors.</a:t>
            </a:r>
          </a:p>
          <a:p>
            <a:r>
              <a:rPr lang="en-US" noProof="0"/>
              <a:t>Two sections are then dedicated to the two diagram types and their basic features.</a:t>
            </a:r>
          </a:p>
          <a:p>
            <a:r>
              <a:rPr lang="en-US" noProof="0"/>
              <a:t>Customer experience is presented in a separate section.</a:t>
            </a:r>
          </a:p>
          <a:p>
            <a:r>
              <a:rPr lang="en-US" noProof="0"/>
              <a:t>The appendix introduces </a:t>
            </a:r>
          </a:p>
          <a:p>
            <a:pPr lvl="1"/>
            <a:r>
              <a:rPr lang="en-US"/>
              <a:t>Cybersecurity and data privacy</a:t>
            </a:r>
          </a:p>
          <a:p>
            <a:pPr lvl="1"/>
            <a:r>
              <a:rPr lang="en-US" noProof="0"/>
              <a:t>Additional visual features demonstrated through example journeys.</a:t>
            </a:r>
          </a:p>
        </p:txBody>
      </p:sp>
      <p:sp>
        <p:nvSpPr>
          <p:cNvPr id="4" name="Slide Number Placeholder 3">
            <a:extLst>
              <a:ext uri="{FF2B5EF4-FFF2-40B4-BE49-F238E27FC236}">
                <a16:creationId xmlns:a16="http://schemas.microsoft.com/office/drawing/2014/main" id="{CB968A90-F008-7D6E-1807-C53E8F552EEA}"/>
              </a:ext>
            </a:extLst>
          </p:cNvPr>
          <p:cNvSpPr>
            <a:spLocks noGrp="1"/>
          </p:cNvSpPr>
          <p:nvPr>
            <p:ph type="sldNum" sz="quarter" idx="12"/>
          </p:nvPr>
        </p:nvSpPr>
        <p:spPr/>
        <p:txBody>
          <a:bodyPr/>
          <a:lstStyle/>
          <a:p>
            <a:fld id="{23AA811B-2EBD-4900-905E-5BE206449611}" type="slidenum">
              <a:rPr lang="en-GB" smtClean="0"/>
              <a:pPr/>
              <a:t>6</a:t>
            </a:fld>
            <a:endParaRPr lang="en-GB"/>
          </a:p>
        </p:txBody>
      </p:sp>
    </p:spTree>
    <p:extLst>
      <p:ext uri="{BB962C8B-B14F-4D97-AF65-F5344CB8AC3E}">
        <p14:creationId xmlns:p14="http://schemas.microsoft.com/office/powerpoint/2010/main" val="913456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401E4-C559-4737-0836-64C834ECC746}"/>
            </a:ext>
          </a:extLst>
        </p:cNvPr>
        <p:cNvGrpSpPr/>
        <p:nvPr/>
      </p:nvGrpSpPr>
      <p:grpSpPr>
        <a:xfrm>
          <a:off x="0" y="0"/>
          <a:ext cx="0" cy="0"/>
          <a:chOff x="0" y="0"/>
          <a:chExt cx="0" cy="0"/>
        </a:xfrm>
      </p:grpSpPr>
      <p:pic>
        <p:nvPicPr>
          <p:cNvPr id="50" name="Picture 49">
            <a:extLst>
              <a:ext uri="{FF2B5EF4-FFF2-40B4-BE49-F238E27FC236}">
                <a16:creationId xmlns:a16="http://schemas.microsoft.com/office/drawing/2014/main" id="{EA61841A-A698-AF64-2219-F611E815DB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0191" y="2014062"/>
            <a:ext cx="778221" cy="778221"/>
          </a:xfrm>
          <a:prstGeom prst="rect">
            <a:avLst/>
          </a:prstGeom>
        </p:spPr>
      </p:pic>
      <p:sp>
        <p:nvSpPr>
          <p:cNvPr id="2" name="Title 1">
            <a:extLst>
              <a:ext uri="{FF2B5EF4-FFF2-40B4-BE49-F238E27FC236}">
                <a16:creationId xmlns:a16="http://schemas.microsoft.com/office/drawing/2014/main" id="{E0273244-7462-EA86-8596-AE89FFD446EE}"/>
              </a:ext>
            </a:extLst>
          </p:cNvPr>
          <p:cNvSpPr>
            <a:spLocks noGrp="1"/>
          </p:cNvSpPr>
          <p:nvPr>
            <p:ph type="title"/>
          </p:nvPr>
        </p:nvSpPr>
        <p:spPr/>
        <p:txBody>
          <a:bodyPr/>
          <a:lstStyle/>
          <a:p>
            <a:r>
              <a:rPr lang="en-US" noProof="0"/>
              <a:t>Core visual elements of CJML</a:t>
            </a:r>
          </a:p>
        </p:txBody>
      </p:sp>
      <p:sp>
        <p:nvSpPr>
          <p:cNvPr id="15" name="TextBox 14">
            <a:extLst>
              <a:ext uri="{FF2B5EF4-FFF2-40B4-BE49-F238E27FC236}">
                <a16:creationId xmlns:a16="http://schemas.microsoft.com/office/drawing/2014/main" id="{B0852C5A-0411-D623-7CBF-59EA7BE371DB}"/>
              </a:ext>
            </a:extLst>
          </p:cNvPr>
          <p:cNvSpPr txBox="1"/>
          <p:nvPr/>
        </p:nvSpPr>
        <p:spPr>
          <a:xfrm>
            <a:off x="949245" y="1620399"/>
            <a:ext cx="1377542"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Start of journey</a:t>
            </a:r>
          </a:p>
        </p:txBody>
      </p:sp>
      <p:sp>
        <p:nvSpPr>
          <p:cNvPr id="16" name="TextBox 15">
            <a:extLst>
              <a:ext uri="{FF2B5EF4-FFF2-40B4-BE49-F238E27FC236}">
                <a16:creationId xmlns:a16="http://schemas.microsoft.com/office/drawing/2014/main" id="{A6E51208-37C8-B922-B4F0-18A7DBCE8FEF}"/>
              </a:ext>
            </a:extLst>
          </p:cNvPr>
          <p:cNvSpPr txBox="1"/>
          <p:nvPr/>
        </p:nvSpPr>
        <p:spPr>
          <a:xfrm>
            <a:off x="949244" y="2436694"/>
            <a:ext cx="1196197" cy="276999"/>
          </a:xfrm>
          <a:prstGeom prst="rect">
            <a:avLst/>
          </a:prstGeom>
          <a:noFill/>
        </p:spPr>
        <p:txBody>
          <a:bodyPr wrap="square" rtlCol="0">
            <a:spAutoFit/>
          </a:bodyPr>
          <a:lstStyle>
            <a:defPPr>
              <a:defRPr lang="nb-NO"/>
            </a:defPPr>
            <a:lvl1pPr>
              <a:defRPr sz="1000"/>
            </a:lvl1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End of journey</a:t>
            </a:r>
          </a:p>
        </p:txBody>
      </p:sp>
      <p:sp>
        <p:nvSpPr>
          <p:cNvPr id="17" name="Oval 16">
            <a:extLst>
              <a:ext uri="{FF2B5EF4-FFF2-40B4-BE49-F238E27FC236}">
                <a16:creationId xmlns:a16="http://schemas.microsoft.com/office/drawing/2014/main" id="{CE87D9D2-D19F-B25C-8CEC-3C9C0ED58F7D}"/>
              </a:ext>
            </a:extLst>
          </p:cNvPr>
          <p:cNvSpPr>
            <a:spLocks noChangeAspect="1"/>
          </p:cNvSpPr>
          <p:nvPr/>
        </p:nvSpPr>
        <p:spPr>
          <a:xfrm>
            <a:off x="1150145" y="206071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8" name="Straight Connector 17">
            <a:extLst>
              <a:ext uri="{FF2B5EF4-FFF2-40B4-BE49-F238E27FC236}">
                <a16:creationId xmlns:a16="http://schemas.microsoft.com/office/drawing/2014/main" id="{CD2A80C9-B8B7-AFD1-6744-E4216787C505}"/>
              </a:ext>
            </a:extLst>
          </p:cNvPr>
          <p:cNvCxnSpPr>
            <a:stCxn id="17" idx="6"/>
          </p:cNvCxnSpPr>
          <p:nvPr/>
        </p:nvCxnSpPr>
        <p:spPr>
          <a:xfrm>
            <a:off x="1258145" y="2114713"/>
            <a:ext cx="36000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Arrow Connector 18">
            <a:extLst>
              <a:ext uri="{FF2B5EF4-FFF2-40B4-BE49-F238E27FC236}">
                <a16:creationId xmlns:a16="http://schemas.microsoft.com/office/drawing/2014/main" id="{0E895179-15FC-9919-B763-D60F0A93EA3C}"/>
              </a:ext>
            </a:extLst>
          </p:cNvPr>
          <p:cNvCxnSpPr/>
          <p:nvPr/>
        </p:nvCxnSpPr>
        <p:spPr>
          <a:xfrm>
            <a:off x="1138703" y="4236010"/>
            <a:ext cx="90000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C42815DF-D81D-8AC5-AAF4-D60E8CA87EDD}"/>
              </a:ext>
            </a:extLst>
          </p:cNvPr>
          <p:cNvSpPr>
            <a:spLocks noChangeAspect="1"/>
          </p:cNvSpPr>
          <p:nvPr/>
        </p:nvSpPr>
        <p:spPr>
          <a:xfrm flipH="1">
            <a:off x="1494393" y="2820080"/>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4">
            <a:extLst>
              <a:ext uri="{FF2B5EF4-FFF2-40B4-BE49-F238E27FC236}">
                <a16:creationId xmlns:a16="http://schemas.microsoft.com/office/drawing/2014/main" id="{8610894C-3762-0AAD-4986-E0665314CB0A}"/>
              </a:ext>
            </a:extLst>
          </p:cNvPr>
          <p:cNvSpPr>
            <a:spLocks noChangeAspect="1"/>
          </p:cNvSpPr>
          <p:nvPr/>
        </p:nvSpPr>
        <p:spPr>
          <a:xfrm>
            <a:off x="4010967" y="2187919"/>
            <a:ext cx="792383" cy="540000"/>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CCD37E2E-0D08-43CF-1E76-3DEAB7B67BD7}"/>
              </a:ext>
            </a:extLst>
          </p:cNvPr>
          <p:cNvSpPr txBox="1"/>
          <p:nvPr/>
        </p:nvSpPr>
        <p:spPr>
          <a:xfrm>
            <a:off x="2206137" y="1614049"/>
            <a:ext cx="1659997" cy="276999"/>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Communication point</a:t>
            </a:r>
          </a:p>
        </p:txBody>
      </p:sp>
      <p:sp>
        <p:nvSpPr>
          <p:cNvPr id="25" name="TextBox 24">
            <a:extLst>
              <a:ext uri="{FF2B5EF4-FFF2-40B4-BE49-F238E27FC236}">
                <a16:creationId xmlns:a16="http://schemas.microsoft.com/office/drawing/2014/main" id="{9A2EEA78-7EB3-F503-2774-89A51D7F0CFB}"/>
              </a:ext>
            </a:extLst>
          </p:cNvPr>
          <p:cNvSpPr txBox="1"/>
          <p:nvPr/>
        </p:nvSpPr>
        <p:spPr>
          <a:xfrm>
            <a:off x="4064695" y="1620399"/>
            <a:ext cx="738655" cy="276999"/>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Action</a:t>
            </a:r>
          </a:p>
        </p:txBody>
      </p:sp>
      <p:cxnSp>
        <p:nvCxnSpPr>
          <p:cNvPr id="26" name="Straight Connector 25">
            <a:extLst>
              <a:ext uri="{FF2B5EF4-FFF2-40B4-BE49-F238E27FC236}">
                <a16:creationId xmlns:a16="http://schemas.microsoft.com/office/drawing/2014/main" id="{5CE936AF-7E58-88DE-AC8B-7BCB93F090D8}"/>
              </a:ext>
            </a:extLst>
          </p:cNvPr>
          <p:cNvCxnSpPr/>
          <p:nvPr/>
        </p:nvCxnSpPr>
        <p:spPr>
          <a:xfrm>
            <a:off x="1138703" y="2870207"/>
            <a:ext cx="36000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 name="Rectangle 4">
            <a:extLst>
              <a:ext uri="{FF2B5EF4-FFF2-40B4-BE49-F238E27FC236}">
                <a16:creationId xmlns:a16="http://schemas.microsoft.com/office/drawing/2014/main" id="{67F48C6F-5108-8E02-B19F-EEA2D162EA39}"/>
              </a:ext>
            </a:extLst>
          </p:cNvPr>
          <p:cNvSpPr/>
          <p:nvPr/>
        </p:nvSpPr>
        <p:spPr>
          <a:xfrm>
            <a:off x="877824" y="1520671"/>
            <a:ext cx="4134851" cy="1609202"/>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solidFill>
                <a:prstClr val="black"/>
              </a:solidFill>
              <a:latin typeface="Calibri"/>
            </a:endParaRPr>
          </a:p>
        </p:txBody>
      </p:sp>
      <p:sp>
        <p:nvSpPr>
          <p:cNvPr id="6" name="TextBox 5">
            <a:extLst>
              <a:ext uri="{FF2B5EF4-FFF2-40B4-BE49-F238E27FC236}">
                <a16:creationId xmlns:a16="http://schemas.microsoft.com/office/drawing/2014/main" id="{CF1633C5-709A-ECF9-2E72-E7CF7DBE1BDA}"/>
              </a:ext>
            </a:extLst>
          </p:cNvPr>
          <p:cNvSpPr txBox="1"/>
          <p:nvPr/>
        </p:nvSpPr>
        <p:spPr>
          <a:xfrm>
            <a:off x="791804" y="1237462"/>
            <a:ext cx="4002795" cy="30777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prstClr val="black"/>
                </a:solidFill>
                <a:effectLst/>
                <a:uLnTx/>
                <a:uFillTx/>
                <a:latin typeface="Calibri"/>
                <a:ea typeface="+mn-ea"/>
                <a:cs typeface="+mn-cs"/>
              </a:rPr>
              <a:t>Flow objects - customer journey diagram</a:t>
            </a:r>
          </a:p>
        </p:txBody>
      </p:sp>
      <p:sp>
        <p:nvSpPr>
          <p:cNvPr id="43" name="Rectangle 42">
            <a:extLst>
              <a:ext uri="{FF2B5EF4-FFF2-40B4-BE49-F238E27FC236}">
                <a16:creationId xmlns:a16="http://schemas.microsoft.com/office/drawing/2014/main" id="{D21D2FA3-331E-0693-6762-AD418171AB91}"/>
              </a:ext>
            </a:extLst>
          </p:cNvPr>
          <p:cNvSpPr/>
          <p:nvPr/>
        </p:nvSpPr>
        <p:spPr>
          <a:xfrm>
            <a:off x="877826" y="3638003"/>
            <a:ext cx="1856440" cy="983662"/>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solidFill>
                <a:prstClr val="black"/>
              </a:solidFill>
              <a:latin typeface="Calibri"/>
            </a:endParaRPr>
          </a:p>
        </p:txBody>
      </p:sp>
      <p:sp>
        <p:nvSpPr>
          <p:cNvPr id="44" name="TextBox 43">
            <a:extLst>
              <a:ext uri="{FF2B5EF4-FFF2-40B4-BE49-F238E27FC236}">
                <a16:creationId xmlns:a16="http://schemas.microsoft.com/office/drawing/2014/main" id="{5A1827E0-E4F6-1B4B-8A7A-D4B26779C457}"/>
              </a:ext>
            </a:extLst>
          </p:cNvPr>
          <p:cNvSpPr txBox="1"/>
          <p:nvPr/>
        </p:nvSpPr>
        <p:spPr>
          <a:xfrm>
            <a:off x="791805" y="3354794"/>
            <a:ext cx="1994892" cy="30777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prstClr val="black"/>
                </a:solidFill>
                <a:effectLst/>
                <a:uLnTx/>
                <a:uFillTx/>
                <a:latin typeface="Calibri"/>
                <a:ea typeface="+mn-ea"/>
                <a:cs typeface="+mn-cs"/>
              </a:rPr>
              <a:t>Connecting object</a:t>
            </a:r>
          </a:p>
        </p:txBody>
      </p:sp>
      <p:sp>
        <p:nvSpPr>
          <p:cNvPr id="45" name="TextBox 44">
            <a:extLst>
              <a:ext uri="{FF2B5EF4-FFF2-40B4-BE49-F238E27FC236}">
                <a16:creationId xmlns:a16="http://schemas.microsoft.com/office/drawing/2014/main" id="{47E05153-6383-A41E-6138-21EDBD94AB23}"/>
              </a:ext>
            </a:extLst>
          </p:cNvPr>
          <p:cNvSpPr txBox="1"/>
          <p:nvPr/>
        </p:nvSpPr>
        <p:spPr>
          <a:xfrm>
            <a:off x="1020047" y="3657387"/>
            <a:ext cx="1377542"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Sequence flow</a:t>
            </a:r>
          </a:p>
        </p:txBody>
      </p:sp>
      <p:sp>
        <p:nvSpPr>
          <p:cNvPr id="48" name="Rounded Rectangle 45">
            <a:extLst>
              <a:ext uri="{FF2B5EF4-FFF2-40B4-BE49-F238E27FC236}">
                <a16:creationId xmlns:a16="http://schemas.microsoft.com/office/drawing/2014/main" id="{DDC756F0-EF2D-2D97-3955-9116F379D87B}"/>
              </a:ext>
            </a:extLst>
          </p:cNvPr>
          <p:cNvSpPr/>
          <p:nvPr/>
        </p:nvSpPr>
        <p:spPr>
          <a:xfrm>
            <a:off x="8671270" y="3788194"/>
            <a:ext cx="2679208"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1" name="Rectangle 70">
            <a:extLst>
              <a:ext uri="{FF2B5EF4-FFF2-40B4-BE49-F238E27FC236}">
                <a16:creationId xmlns:a16="http://schemas.microsoft.com/office/drawing/2014/main" id="{AE9D22B9-7A74-24C5-18AC-6C4E2D51B89F}"/>
              </a:ext>
            </a:extLst>
          </p:cNvPr>
          <p:cNvSpPr/>
          <p:nvPr/>
        </p:nvSpPr>
        <p:spPr>
          <a:xfrm>
            <a:off x="8424940" y="3622259"/>
            <a:ext cx="3108958" cy="983662"/>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solidFill>
                <a:prstClr val="black"/>
              </a:solidFill>
              <a:latin typeface="Calibri"/>
            </a:endParaRPr>
          </a:p>
        </p:txBody>
      </p:sp>
      <p:sp>
        <p:nvSpPr>
          <p:cNvPr id="72" name="TextBox 71">
            <a:extLst>
              <a:ext uri="{FF2B5EF4-FFF2-40B4-BE49-F238E27FC236}">
                <a16:creationId xmlns:a16="http://schemas.microsoft.com/office/drawing/2014/main" id="{82DB80E0-3477-5799-6D60-919A97433959}"/>
              </a:ext>
            </a:extLst>
          </p:cNvPr>
          <p:cNvSpPr txBox="1"/>
          <p:nvPr/>
        </p:nvSpPr>
        <p:spPr>
          <a:xfrm>
            <a:off x="8315014" y="3339050"/>
            <a:ext cx="3218885" cy="30777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prstClr val="black"/>
                </a:solidFill>
                <a:effectLst/>
                <a:uLnTx/>
                <a:uFillTx/>
                <a:latin typeface="Calibri"/>
                <a:ea typeface="+mn-ea"/>
                <a:cs typeface="+mn-cs"/>
              </a:rPr>
              <a:t>Swimlane</a:t>
            </a:r>
          </a:p>
        </p:txBody>
      </p:sp>
      <p:sp>
        <p:nvSpPr>
          <p:cNvPr id="105" name="Rounded Rectangle 14">
            <a:extLst>
              <a:ext uri="{FF2B5EF4-FFF2-40B4-BE49-F238E27FC236}">
                <a16:creationId xmlns:a16="http://schemas.microsoft.com/office/drawing/2014/main" id="{03844F7D-41A3-95F3-51FD-3D3182922C98}"/>
              </a:ext>
            </a:extLst>
          </p:cNvPr>
          <p:cNvSpPr>
            <a:spLocks noChangeAspect="1"/>
          </p:cNvSpPr>
          <p:nvPr/>
        </p:nvSpPr>
        <p:spPr>
          <a:xfrm>
            <a:off x="10081084" y="2181934"/>
            <a:ext cx="792383" cy="540000"/>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106" name="TextBox 105">
            <a:extLst>
              <a:ext uri="{FF2B5EF4-FFF2-40B4-BE49-F238E27FC236}">
                <a16:creationId xmlns:a16="http://schemas.microsoft.com/office/drawing/2014/main" id="{52F81702-BA19-3D20-0C2B-691D5F544C53}"/>
              </a:ext>
            </a:extLst>
          </p:cNvPr>
          <p:cNvSpPr txBox="1"/>
          <p:nvPr/>
        </p:nvSpPr>
        <p:spPr>
          <a:xfrm>
            <a:off x="5837458" y="1588655"/>
            <a:ext cx="1696316" cy="276999"/>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Communication point</a:t>
            </a:r>
          </a:p>
        </p:txBody>
      </p:sp>
      <p:sp>
        <p:nvSpPr>
          <p:cNvPr id="107" name="TextBox 106">
            <a:extLst>
              <a:ext uri="{FF2B5EF4-FFF2-40B4-BE49-F238E27FC236}">
                <a16:creationId xmlns:a16="http://schemas.microsoft.com/office/drawing/2014/main" id="{95169392-DA34-4EE1-772D-CC51A4136B58}"/>
              </a:ext>
            </a:extLst>
          </p:cNvPr>
          <p:cNvSpPr txBox="1"/>
          <p:nvPr/>
        </p:nvSpPr>
        <p:spPr>
          <a:xfrm>
            <a:off x="9984796" y="1713283"/>
            <a:ext cx="738655" cy="276999"/>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Action</a:t>
            </a:r>
          </a:p>
        </p:txBody>
      </p:sp>
      <p:sp>
        <p:nvSpPr>
          <p:cNvPr id="109" name="Rectangle 108">
            <a:extLst>
              <a:ext uri="{FF2B5EF4-FFF2-40B4-BE49-F238E27FC236}">
                <a16:creationId xmlns:a16="http://schemas.microsoft.com/office/drawing/2014/main" id="{3DE43658-EE38-4C87-8404-78BE892B23BA}"/>
              </a:ext>
            </a:extLst>
          </p:cNvPr>
          <p:cNvSpPr/>
          <p:nvPr/>
        </p:nvSpPr>
        <p:spPr>
          <a:xfrm>
            <a:off x="5681741" y="1506739"/>
            <a:ext cx="5852157" cy="1758896"/>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black"/>
              </a:solidFill>
              <a:effectLst/>
              <a:uLnTx/>
              <a:uFillTx/>
              <a:latin typeface="Calibri"/>
              <a:ea typeface="+mn-ea"/>
              <a:cs typeface="+mn-cs"/>
            </a:endParaRPr>
          </a:p>
        </p:txBody>
      </p:sp>
      <p:sp>
        <p:nvSpPr>
          <p:cNvPr id="110" name="TextBox 109">
            <a:extLst>
              <a:ext uri="{FF2B5EF4-FFF2-40B4-BE49-F238E27FC236}">
                <a16:creationId xmlns:a16="http://schemas.microsoft.com/office/drawing/2014/main" id="{376F62FB-9E56-DF67-D0C7-75D74F1BF923}"/>
              </a:ext>
            </a:extLst>
          </p:cNvPr>
          <p:cNvSpPr txBox="1"/>
          <p:nvPr/>
        </p:nvSpPr>
        <p:spPr>
          <a:xfrm>
            <a:off x="5595721" y="1223530"/>
            <a:ext cx="4134850" cy="30777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prstClr val="black"/>
                </a:solidFill>
                <a:effectLst/>
                <a:uLnTx/>
                <a:uFillTx/>
                <a:latin typeface="Calibri"/>
                <a:ea typeface="+mn-ea"/>
                <a:cs typeface="+mn-cs"/>
              </a:rPr>
              <a:t>Flow objects - journey network diagram</a:t>
            </a:r>
          </a:p>
        </p:txBody>
      </p:sp>
      <p:cxnSp>
        <p:nvCxnSpPr>
          <p:cNvPr id="111" name="Straight Arrow Connector 110">
            <a:extLst>
              <a:ext uri="{FF2B5EF4-FFF2-40B4-BE49-F238E27FC236}">
                <a16:creationId xmlns:a16="http://schemas.microsoft.com/office/drawing/2014/main" id="{581128E6-C339-B39B-CF54-C1F57987E4CC}"/>
              </a:ext>
            </a:extLst>
          </p:cNvPr>
          <p:cNvCxnSpPr>
            <a:cxnSpLocks/>
          </p:cNvCxnSpPr>
          <p:nvPr/>
        </p:nvCxnSpPr>
        <p:spPr>
          <a:xfrm>
            <a:off x="8246003" y="2251611"/>
            <a:ext cx="0" cy="360000"/>
          </a:xfrm>
          <a:prstGeom prst="straightConnector1">
            <a:avLst/>
          </a:prstGeom>
          <a:ln w="22225">
            <a:solidFill>
              <a:schemeClr val="bg1">
                <a:lumMod val="50000"/>
              </a:schemeClr>
            </a:solidFill>
            <a:prstDash val="sysDot"/>
            <a:tailEnd type="triangle" w="med" len="med"/>
          </a:ln>
        </p:spPr>
        <p:style>
          <a:lnRef idx="1">
            <a:schemeClr val="accent1"/>
          </a:lnRef>
          <a:fillRef idx="0">
            <a:schemeClr val="accent1"/>
          </a:fillRef>
          <a:effectRef idx="0">
            <a:schemeClr val="accent1"/>
          </a:effectRef>
          <a:fontRef idx="minor">
            <a:schemeClr val="tx1"/>
          </a:fontRef>
        </p:style>
      </p:cxnSp>
      <p:pic>
        <p:nvPicPr>
          <p:cNvPr id="112" name="Picture 111">
            <a:extLst>
              <a:ext uri="{FF2B5EF4-FFF2-40B4-BE49-F238E27FC236}">
                <a16:creationId xmlns:a16="http://schemas.microsoft.com/office/drawing/2014/main" id="{0CB376EE-25FC-A8E0-BEB6-5E2C0CE1C4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3734" y="1685169"/>
            <a:ext cx="1121223" cy="576000"/>
          </a:xfrm>
          <a:prstGeom prst="rect">
            <a:avLst/>
          </a:prstGeom>
        </p:spPr>
      </p:pic>
      <p:pic>
        <p:nvPicPr>
          <p:cNvPr id="113" name="Picture 112">
            <a:extLst>
              <a:ext uri="{FF2B5EF4-FFF2-40B4-BE49-F238E27FC236}">
                <a16:creationId xmlns:a16="http://schemas.microsoft.com/office/drawing/2014/main" id="{1A620E0B-ED74-0FDE-5A9B-83B2E119EC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8827" y="2599639"/>
            <a:ext cx="1129848" cy="576000"/>
          </a:xfrm>
          <a:prstGeom prst="rect">
            <a:avLst/>
          </a:prstGeom>
        </p:spPr>
      </p:pic>
      <p:sp>
        <p:nvSpPr>
          <p:cNvPr id="114" name="Rounded Rectangle 65">
            <a:extLst>
              <a:ext uri="{FF2B5EF4-FFF2-40B4-BE49-F238E27FC236}">
                <a16:creationId xmlns:a16="http://schemas.microsoft.com/office/drawing/2014/main" id="{0AB03140-A82E-0EC3-3E0A-819A34B91131}"/>
              </a:ext>
            </a:extLst>
          </p:cNvPr>
          <p:cNvSpPr/>
          <p:nvPr/>
        </p:nvSpPr>
        <p:spPr>
          <a:xfrm>
            <a:off x="8063725" y="1791817"/>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115" name="Rounded Rectangle 65">
            <a:extLst>
              <a:ext uri="{FF2B5EF4-FFF2-40B4-BE49-F238E27FC236}">
                <a16:creationId xmlns:a16="http://schemas.microsoft.com/office/drawing/2014/main" id="{D30CBF4D-584B-3CB3-B8B8-C6B48ACCF6DB}"/>
              </a:ext>
            </a:extLst>
          </p:cNvPr>
          <p:cNvSpPr/>
          <p:nvPr/>
        </p:nvSpPr>
        <p:spPr>
          <a:xfrm>
            <a:off x="8061136" y="2709810"/>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116" name="TextBox 115">
            <a:extLst>
              <a:ext uri="{FF2B5EF4-FFF2-40B4-BE49-F238E27FC236}">
                <a16:creationId xmlns:a16="http://schemas.microsoft.com/office/drawing/2014/main" id="{8BD45398-BAE8-27BB-978A-618D44215587}"/>
              </a:ext>
            </a:extLst>
          </p:cNvPr>
          <p:cNvSpPr txBox="1"/>
          <p:nvPr/>
        </p:nvSpPr>
        <p:spPr>
          <a:xfrm>
            <a:off x="8316565" y="2314830"/>
            <a:ext cx="1187023"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noProof="0">
                <a:solidFill>
                  <a:srgbClr val="00ADEE"/>
                </a:solidFill>
              </a:rPr>
              <a:t>Direction of the message</a:t>
            </a:r>
          </a:p>
        </p:txBody>
      </p:sp>
      <p:sp>
        <p:nvSpPr>
          <p:cNvPr id="90" name="Rectangle 89">
            <a:extLst>
              <a:ext uri="{FF2B5EF4-FFF2-40B4-BE49-F238E27FC236}">
                <a16:creationId xmlns:a16="http://schemas.microsoft.com/office/drawing/2014/main" id="{D5741FCA-357C-05FA-9166-6E793C554DD0}"/>
              </a:ext>
            </a:extLst>
          </p:cNvPr>
          <p:cNvSpPr/>
          <p:nvPr/>
        </p:nvSpPr>
        <p:spPr>
          <a:xfrm>
            <a:off x="877825" y="5424639"/>
            <a:ext cx="5241777" cy="801636"/>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solidFill>
                <a:prstClr val="black"/>
              </a:solidFill>
              <a:latin typeface="Calibri"/>
            </a:endParaRPr>
          </a:p>
        </p:txBody>
      </p:sp>
      <p:sp>
        <p:nvSpPr>
          <p:cNvPr id="91" name="TextBox 90">
            <a:extLst>
              <a:ext uri="{FF2B5EF4-FFF2-40B4-BE49-F238E27FC236}">
                <a16:creationId xmlns:a16="http://schemas.microsoft.com/office/drawing/2014/main" id="{32D5CB8D-9F08-14AB-E4CE-A3B6A32CA7DD}"/>
              </a:ext>
            </a:extLst>
          </p:cNvPr>
          <p:cNvSpPr txBox="1"/>
          <p:nvPr/>
        </p:nvSpPr>
        <p:spPr>
          <a:xfrm>
            <a:off x="877824" y="5141429"/>
            <a:ext cx="3044532" cy="307777"/>
          </a:xfrm>
          <a:prstGeom prst="rect">
            <a:avLst/>
          </a:prstGeom>
          <a:noFill/>
        </p:spPr>
        <p:txBody>
          <a:bodyPr wrap="square" rtlCol="0">
            <a:spAutoFit/>
          </a:bodyPr>
          <a:lstStyle>
            <a:defPPr>
              <a:defRPr lang="nb-NO"/>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prstClr val="black"/>
                </a:solidFill>
                <a:effectLst/>
                <a:uLnTx/>
                <a:uFillTx/>
                <a:latin typeface="Calibri"/>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1400" noProof="0"/>
              <a:t>Symbols - both diagram types</a:t>
            </a:r>
          </a:p>
        </p:txBody>
      </p:sp>
      <p:sp>
        <p:nvSpPr>
          <p:cNvPr id="117" name="TextBox 116">
            <a:extLst>
              <a:ext uri="{FF2B5EF4-FFF2-40B4-BE49-F238E27FC236}">
                <a16:creationId xmlns:a16="http://schemas.microsoft.com/office/drawing/2014/main" id="{78234344-FF92-9D17-B736-CA64B315FFCD}"/>
              </a:ext>
            </a:extLst>
          </p:cNvPr>
          <p:cNvSpPr txBox="1"/>
          <p:nvPr/>
        </p:nvSpPr>
        <p:spPr>
          <a:xfrm>
            <a:off x="1049502" y="5442713"/>
            <a:ext cx="738655" cy="276999"/>
          </a:xfrm>
          <a:prstGeom prst="rect">
            <a:avLst/>
          </a:prstGeom>
          <a:noFill/>
        </p:spPr>
        <p:txBody>
          <a:bodyPr wrap="square" rtlCol="0">
            <a:spAutoFit/>
          </a:bodyPr>
          <a:lstStyle/>
          <a:p>
            <a:pPr marL="0" marR="0" lvl="0" indent="0"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Actors</a:t>
            </a:r>
          </a:p>
        </p:txBody>
      </p:sp>
      <p:sp>
        <p:nvSpPr>
          <p:cNvPr id="118" name="TextBox 117">
            <a:extLst>
              <a:ext uri="{FF2B5EF4-FFF2-40B4-BE49-F238E27FC236}">
                <a16:creationId xmlns:a16="http://schemas.microsoft.com/office/drawing/2014/main" id="{FD10E7C4-23D7-DF5A-BC56-3D3FF5F43D0B}"/>
              </a:ext>
            </a:extLst>
          </p:cNvPr>
          <p:cNvSpPr txBox="1"/>
          <p:nvPr/>
        </p:nvSpPr>
        <p:spPr>
          <a:xfrm>
            <a:off x="3737161" y="5442713"/>
            <a:ext cx="2028639" cy="276999"/>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Communication channels</a:t>
            </a:r>
          </a:p>
        </p:txBody>
      </p:sp>
      <p:pic>
        <p:nvPicPr>
          <p:cNvPr id="119" name="Picture 118">
            <a:extLst>
              <a:ext uri="{FF2B5EF4-FFF2-40B4-BE49-F238E27FC236}">
                <a16:creationId xmlns:a16="http://schemas.microsoft.com/office/drawing/2014/main" id="{5833A201-4518-746C-3971-1CF7DA60455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973119" y="5719817"/>
            <a:ext cx="288000" cy="288000"/>
          </a:xfrm>
          <a:prstGeom prst="rect">
            <a:avLst/>
          </a:prstGeom>
        </p:spPr>
      </p:pic>
      <p:pic>
        <p:nvPicPr>
          <p:cNvPr id="120" name="Picture 119">
            <a:extLst>
              <a:ext uri="{FF2B5EF4-FFF2-40B4-BE49-F238E27FC236}">
                <a16:creationId xmlns:a16="http://schemas.microsoft.com/office/drawing/2014/main" id="{C4143904-3232-C33E-2D51-1D1E5720EE17}"/>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233219" y="5719817"/>
            <a:ext cx="288000" cy="288000"/>
          </a:xfrm>
          <a:prstGeom prst="rect">
            <a:avLst/>
          </a:prstGeom>
        </p:spPr>
      </p:pic>
      <p:pic>
        <p:nvPicPr>
          <p:cNvPr id="123" name="Picture 122">
            <a:extLst>
              <a:ext uri="{FF2B5EF4-FFF2-40B4-BE49-F238E27FC236}">
                <a16:creationId xmlns:a16="http://schemas.microsoft.com/office/drawing/2014/main" id="{58594C22-6BEF-4692-D652-77776CA3C91D}"/>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4784419" y="5719817"/>
            <a:ext cx="309333" cy="288000"/>
          </a:xfrm>
          <a:prstGeom prst="rect">
            <a:avLst/>
          </a:prstGeom>
        </p:spPr>
      </p:pic>
      <p:pic>
        <p:nvPicPr>
          <p:cNvPr id="133" name="Picture 132" descr="Shape&#10;&#10;Description automatically generated with low confidence">
            <a:extLst>
              <a:ext uri="{FF2B5EF4-FFF2-40B4-BE49-F238E27FC236}">
                <a16:creationId xmlns:a16="http://schemas.microsoft.com/office/drawing/2014/main" id="{6907662E-859D-AFAD-CA93-DDE5B452E8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98459" y="5719817"/>
            <a:ext cx="195565" cy="288000"/>
          </a:xfrm>
          <a:prstGeom prst="rect">
            <a:avLst/>
          </a:prstGeom>
        </p:spPr>
      </p:pic>
      <p:pic>
        <p:nvPicPr>
          <p:cNvPr id="134" name="Picture 133" descr="Shape&#10;&#10;Description automatically generated with low confidence">
            <a:extLst>
              <a:ext uri="{FF2B5EF4-FFF2-40B4-BE49-F238E27FC236}">
                <a16:creationId xmlns:a16="http://schemas.microsoft.com/office/drawing/2014/main" id="{FED4C648-128C-5E96-3B1B-0D6863EAA61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89729" y="5719817"/>
            <a:ext cx="225000" cy="288000"/>
          </a:xfrm>
          <a:prstGeom prst="rect">
            <a:avLst/>
          </a:prstGeom>
        </p:spPr>
      </p:pic>
      <p:pic>
        <p:nvPicPr>
          <p:cNvPr id="138" name="Picture 137">
            <a:extLst>
              <a:ext uri="{FF2B5EF4-FFF2-40B4-BE49-F238E27FC236}">
                <a16:creationId xmlns:a16="http://schemas.microsoft.com/office/drawing/2014/main" id="{E6E21F28-AF9B-D1FB-7DE3-0682E380DD1E}"/>
              </a:ext>
            </a:extLst>
          </p:cNvPr>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1965579" y="5719817"/>
            <a:ext cx="237175" cy="288000"/>
          </a:xfrm>
          <a:prstGeom prst="rect">
            <a:avLst/>
          </a:prstGeom>
        </p:spPr>
      </p:pic>
      <p:sp>
        <p:nvSpPr>
          <p:cNvPr id="140" name="Rounded Rectangle 65">
            <a:extLst>
              <a:ext uri="{FF2B5EF4-FFF2-40B4-BE49-F238E27FC236}">
                <a16:creationId xmlns:a16="http://schemas.microsoft.com/office/drawing/2014/main" id="{05260CAF-3707-0D14-B5C5-C92371844157}"/>
              </a:ext>
            </a:extLst>
          </p:cNvPr>
          <p:cNvSpPr/>
          <p:nvPr/>
        </p:nvSpPr>
        <p:spPr>
          <a:xfrm>
            <a:off x="10137622" y="2265663"/>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142" name="Rounded Rectangle 65">
            <a:extLst>
              <a:ext uri="{FF2B5EF4-FFF2-40B4-BE49-F238E27FC236}">
                <a16:creationId xmlns:a16="http://schemas.microsoft.com/office/drawing/2014/main" id="{1765E56A-085D-1434-E06C-572D40665510}"/>
              </a:ext>
            </a:extLst>
          </p:cNvPr>
          <p:cNvSpPr/>
          <p:nvPr/>
        </p:nvSpPr>
        <p:spPr>
          <a:xfrm>
            <a:off x="4070784" y="2257743"/>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cxnSp>
        <p:nvCxnSpPr>
          <p:cNvPr id="143" name="Straight Arrow Connector 142">
            <a:extLst>
              <a:ext uri="{FF2B5EF4-FFF2-40B4-BE49-F238E27FC236}">
                <a16:creationId xmlns:a16="http://schemas.microsoft.com/office/drawing/2014/main" id="{58A88BBC-04A9-093D-5A3A-5E1FCEFC8F16}"/>
              </a:ext>
            </a:extLst>
          </p:cNvPr>
          <p:cNvCxnSpPr/>
          <p:nvPr/>
        </p:nvCxnSpPr>
        <p:spPr>
          <a:xfrm>
            <a:off x="5884096" y="4233576"/>
            <a:ext cx="72000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44" name="Rectangle 143">
            <a:extLst>
              <a:ext uri="{FF2B5EF4-FFF2-40B4-BE49-F238E27FC236}">
                <a16:creationId xmlns:a16="http://schemas.microsoft.com/office/drawing/2014/main" id="{9721D90C-FE73-C87A-02CA-CE04F92A2D50}"/>
              </a:ext>
            </a:extLst>
          </p:cNvPr>
          <p:cNvSpPr/>
          <p:nvPr/>
        </p:nvSpPr>
        <p:spPr>
          <a:xfrm>
            <a:off x="5705790" y="3638003"/>
            <a:ext cx="2543890" cy="983662"/>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solidFill>
                <a:prstClr val="black"/>
              </a:solidFill>
              <a:latin typeface="Calibri"/>
            </a:endParaRPr>
          </a:p>
        </p:txBody>
      </p:sp>
      <p:sp>
        <p:nvSpPr>
          <p:cNvPr id="145" name="TextBox 144">
            <a:extLst>
              <a:ext uri="{FF2B5EF4-FFF2-40B4-BE49-F238E27FC236}">
                <a16:creationId xmlns:a16="http://schemas.microsoft.com/office/drawing/2014/main" id="{40C91DDD-265F-822D-8330-CE0BB49883D5}"/>
              </a:ext>
            </a:extLst>
          </p:cNvPr>
          <p:cNvSpPr txBox="1"/>
          <p:nvPr/>
        </p:nvSpPr>
        <p:spPr>
          <a:xfrm>
            <a:off x="5619768" y="3354794"/>
            <a:ext cx="3218885" cy="307777"/>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prstClr val="black"/>
                </a:solidFill>
                <a:effectLst/>
                <a:uLnTx/>
                <a:uFillTx/>
                <a:latin typeface="Calibri"/>
                <a:ea typeface="+mn-ea"/>
                <a:cs typeface="+mn-cs"/>
              </a:rPr>
              <a:t>Connecting objects</a:t>
            </a:r>
          </a:p>
        </p:txBody>
      </p:sp>
      <p:sp>
        <p:nvSpPr>
          <p:cNvPr id="146" name="TextBox 145">
            <a:extLst>
              <a:ext uri="{FF2B5EF4-FFF2-40B4-BE49-F238E27FC236}">
                <a16:creationId xmlns:a16="http://schemas.microsoft.com/office/drawing/2014/main" id="{F5D87E72-67AE-5FDF-649F-54F3A774C4B8}"/>
              </a:ext>
            </a:extLst>
          </p:cNvPr>
          <p:cNvSpPr txBox="1"/>
          <p:nvPr/>
        </p:nvSpPr>
        <p:spPr>
          <a:xfrm>
            <a:off x="5742580" y="3677813"/>
            <a:ext cx="1145943" cy="461665"/>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Sequence flow (optional)</a:t>
            </a:r>
          </a:p>
        </p:txBody>
      </p:sp>
      <p:sp>
        <p:nvSpPr>
          <p:cNvPr id="147" name="TextBox 146">
            <a:extLst>
              <a:ext uri="{FF2B5EF4-FFF2-40B4-BE49-F238E27FC236}">
                <a16:creationId xmlns:a16="http://schemas.microsoft.com/office/drawing/2014/main" id="{37BD601F-0338-DF88-FCDE-BA55110A3374}"/>
              </a:ext>
            </a:extLst>
          </p:cNvPr>
          <p:cNvSpPr txBox="1"/>
          <p:nvPr/>
        </p:nvSpPr>
        <p:spPr>
          <a:xfrm>
            <a:off x="7027433" y="3688931"/>
            <a:ext cx="1196197" cy="276999"/>
          </a:xfrm>
          <a:prstGeom prst="rect">
            <a:avLst/>
          </a:prstGeom>
          <a:noFill/>
        </p:spPr>
        <p:txBody>
          <a:bodyPr wrap="square" rtlCol="0">
            <a:spAutoFit/>
          </a:bodyPr>
          <a:lstStyle>
            <a:defPPr>
              <a:defRPr lang="nb-NO"/>
            </a:defPPr>
            <a:lvl1pPr>
              <a:defRPr sz="1000"/>
            </a:lvl1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Message flow</a:t>
            </a:r>
          </a:p>
        </p:txBody>
      </p:sp>
      <p:cxnSp>
        <p:nvCxnSpPr>
          <p:cNvPr id="148" name="Straight Arrow Connector 147">
            <a:extLst>
              <a:ext uri="{FF2B5EF4-FFF2-40B4-BE49-F238E27FC236}">
                <a16:creationId xmlns:a16="http://schemas.microsoft.com/office/drawing/2014/main" id="{0FBFFF16-A4E6-EA60-8974-ED821B92C47F}"/>
              </a:ext>
            </a:extLst>
          </p:cNvPr>
          <p:cNvCxnSpPr>
            <a:cxnSpLocks/>
          </p:cNvCxnSpPr>
          <p:nvPr/>
        </p:nvCxnSpPr>
        <p:spPr>
          <a:xfrm>
            <a:off x="7469060" y="4023546"/>
            <a:ext cx="0" cy="360000"/>
          </a:xfrm>
          <a:prstGeom prst="straightConnector1">
            <a:avLst/>
          </a:prstGeom>
          <a:ln w="22225">
            <a:solidFill>
              <a:schemeClr val="bg1">
                <a:lumMod val="50000"/>
              </a:schemeClr>
            </a:solidFill>
            <a:prstDash val="sysDot"/>
            <a:tailEnd type="triangle" w="med" len="me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C23AC35-A1AA-2B02-8971-8716F191243E}"/>
              </a:ext>
            </a:extLst>
          </p:cNvPr>
          <p:cNvCxnSpPr>
            <a:cxnSpLocks/>
          </p:cNvCxnSpPr>
          <p:nvPr/>
        </p:nvCxnSpPr>
        <p:spPr>
          <a:xfrm>
            <a:off x="5375275" y="1097397"/>
            <a:ext cx="0" cy="3852000"/>
          </a:xfrm>
          <a:prstGeom prst="line">
            <a:avLst/>
          </a:prstGeom>
          <a:ln w="285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6C4D508D-95A3-FB96-9492-4173267F3657}"/>
              </a:ext>
            </a:extLst>
          </p:cNvPr>
          <p:cNvCxnSpPr>
            <a:cxnSpLocks/>
          </p:cNvCxnSpPr>
          <p:nvPr/>
        </p:nvCxnSpPr>
        <p:spPr>
          <a:xfrm>
            <a:off x="603902" y="4911338"/>
            <a:ext cx="11196000" cy="58783"/>
          </a:xfrm>
          <a:prstGeom prst="line">
            <a:avLst/>
          </a:prstGeom>
          <a:ln w="28575">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66" name="Rectangle 65">
            <a:extLst>
              <a:ext uri="{FF2B5EF4-FFF2-40B4-BE49-F238E27FC236}">
                <a16:creationId xmlns:a16="http://schemas.microsoft.com/office/drawing/2014/main" id="{A7F0CC32-D0FE-AF40-E572-F47972E0E4D3}"/>
              </a:ext>
            </a:extLst>
          </p:cNvPr>
          <p:cNvSpPr/>
          <p:nvPr/>
        </p:nvSpPr>
        <p:spPr>
          <a:xfrm>
            <a:off x="3071635" y="3129580"/>
            <a:ext cx="1940817" cy="1485913"/>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solidFill>
                <a:prstClr val="black"/>
              </a:solidFill>
              <a:latin typeface="Calibri"/>
            </a:endParaRPr>
          </a:p>
        </p:txBody>
      </p:sp>
      <p:sp>
        <p:nvSpPr>
          <p:cNvPr id="67" name="TextBox 66">
            <a:extLst>
              <a:ext uri="{FF2B5EF4-FFF2-40B4-BE49-F238E27FC236}">
                <a16:creationId xmlns:a16="http://schemas.microsoft.com/office/drawing/2014/main" id="{6179BCD2-DCFE-0681-6D26-93FCCDFA5569}"/>
              </a:ext>
            </a:extLst>
          </p:cNvPr>
          <p:cNvSpPr txBox="1"/>
          <p:nvPr/>
        </p:nvSpPr>
        <p:spPr>
          <a:xfrm>
            <a:off x="3155730" y="3232251"/>
            <a:ext cx="1377542"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Decision point</a:t>
            </a:r>
          </a:p>
        </p:txBody>
      </p:sp>
      <p:sp>
        <p:nvSpPr>
          <p:cNvPr id="9" name="Rectangle 8">
            <a:extLst>
              <a:ext uri="{FF2B5EF4-FFF2-40B4-BE49-F238E27FC236}">
                <a16:creationId xmlns:a16="http://schemas.microsoft.com/office/drawing/2014/main" id="{7362C1CF-D731-D78D-615B-D56748FF7228}"/>
              </a:ext>
            </a:extLst>
          </p:cNvPr>
          <p:cNvSpPr/>
          <p:nvPr/>
        </p:nvSpPr>
        <p:spPr>
          <a:xfrm>
            <a:off x="3078958" y="3100580"/>
            <a:ext cx="1926000" cy="688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0" name="Picture 69">
            <a:extLst>
              <a:ext uri="{FF2B5EF4-FFF2-40B4-BE49-F238E27FC236}">
                <a16:creationId xmlns:a16="http://schemas.microsoft.com/office/drawing/2014/main" id="{A01E6469-FA09-4EE1-597D-65E515F1A46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47196" y="3604196"/>
            <a:ext cx="1556153" cy="946309"/>
          </a:xfrm>
          <a:prstGeom prst="rect">
            <a:avLst/>
          </a:prstGeom>
        </p:spPr>
      </p:pic>
      <p:sp>
        <p:nvSpPr>
          <p:cNvPr id="73" name="TextBox 72">
            <a:extLst>
              <a:ext uri="{FF2B5EF4-FFF2-40B4-BE49-F238E27FC236}">
                <a16:creationId xmlns:a16="http://schemas.microsoft.com/office/drawing/2014/main" id="{A236A5EB-3A37-BB7C-A7A1-C31614D4AF3E}"/>
              </a:ext>
            </a:extLst>
          </p:cNvPr>
          <p:cNvSpPr txBox="1"/>
          <p:nvPr/>
        </p:nvSpPr>
        <p:spPr>
          <a:xfrm>
            <a:off x="3313512" y="1977901"/>
            <a:ext cx="702844" cy="369332"/>
          </a:xfrm>
          <a:prstGeom prst="rect">
            <a:avLst/>
          </a:prstGeom>
          <a:noFill/>
        </p:spPr>
        <p:txBody>
          <a:bodyPr wrap="square" rtlCol="0">
            <a:spAutoFit/>
          </a:bodyPr>
          <a:lstStyle/>
          <a:p>
            <a:r>
              <a:rPr lang="en-US" sz="900">
                <a:solidFill>
                  <a:srgbClr val="00ADEE"/>
                </a:solidFill>
              </a:rPr>
              <a:t>Color r</a:t>
            </a:r>
            <a:r>
              <a:rPr lang="en-US" sz="900" noProof="0">
                <a:solidFill>
                  <a:srgbClr val="00ADEE"/>
                </a:solidFill>
              </a:rPr>
              <a:t>ules</a:t>
            </a:r>
          </a:p>
        </p:txBody>
      </p:sp>
      <p:cxnSp>
        <p:nvCxnSpPr>
          <p:cNvPr id="74" name="Straight Arrow Connector 73">
            <a:extLst>
              <a:ext uri="{FF2B5EF4-FFF2-40B4-BE49-F238E27FC236}">
                <a16:creationId xmlns:a16="http://schemas.microsoft.com/office/drawing/2014/main" id="{96F964CE-9914-2C0D-B6CF-81CB40ECE716}"/>
              </a:ext>
            </a:extLst>
          </p:cNvPr>
          <p:cNvCxnSpPr>
            <a:cxnSpLocks/>
          </p:cNvCxnSpPr>
          <p:nvPr/>
        </p:nvCxnSpPr>
        <p:spPr>
          <a:xfrm flipH="1">
            <a:off x="3003065" y="2164359"/>
            <a:ext cx="316734" cy="22257"/>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CF180FF-7274-9EB9-3708-211031460FEC}"/>
              </a:ext>
            </a:extLst>
          </p:cNvPr>
          <p:cNvSpPr txBox="1"/>
          <p:nvPr/>
        </p:nvSpPr>
        <p:spPr>
          <a:xfrm>
            <a:off x="6471959" y="5478127"/>
            <a:ext cx="973711" cy="276999"/>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Experience</a:t>
            </a:r>
          </a:p>
        </p:txBody>
      </p:sp>
      <p:pic>
        <p:nvPicPr>
          <p:cNvPr id="10" name="Picture 9">
            <a:extLst>
              <a:ext uri="{FF2B5EF4-FFF2-40B4-BE49-F238E27FC236}">
                <a16:creationId xmlns:a16="http://schemas.microsoft.com/office/drawing/2014/main" id="{CBBF9406-5210-1EA9-89D4-AE6D8AB26F0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42119" y="5755231"/>
            <a:ext cx="288000" cy="288000"/>
          </a:xfrm>
          <a:prstGeom prst="rect">
            <a:avLst/>
          </a:prstGeom>
        </p:spPr>
      </p:pic>
      <p:pic>
        <p:nvPicPr>
          <p:cNvPr id="11" name="Picture 10">
            <a:extLst>
              <a:ext uri="{FF2B5EF4-FFF2-40B4-BE49-F238E27FC236}">
                <a16:creationId xmlns:a16="http://schemas.microsoft.com/office/drawing/2014/main" id="{6F7A34C4-B740-A79C-DE4F-281F854FA2A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017953" y="5755231"/>
            <a:ext cx="288000" cy="288000"/>
          </a:xfrm>
          <a:prstGeom prst="rect">
            <a:avLst/>
          </a:prstGeom>
        </p:spPr>
      </p:pic>
      <p:pic>
        <p:nvPicPr>
          <p:cNvPr id="13" name="Picture 12">
            <a:extLst>
              <a:ext uri="{FF2B5EF4-FFF2-40B4-BE49-F238E27FC236}">
                <a16:creationId xmlns:a16="http://schemas.microsoft.com/office/drawing/2014/main" id="{96541EEB-D572-87C2-1786-3AC2E392A18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93787" y="5755231"/>
            <a:ext cx="288000" cy="288000"/>
          </a:xfrm>
          <a:prstGeom prst="rect">
            <a:avLst/>
          </a:prstGeom>
        </p:spPr>
      </p:pic>
      <p:cxnSp>
        <p:nvCxnSpPr>
          <p:cNvPr id="33" name="Straight Arrow Connector 32">
            <a:extLst>
              <a:ext uri="{FF2B5EF4-FFF2-40B4-BE49-F238E27FC236}">
                <a16:creationId xmlns:a16="http://schemas.microsoft.com/office/drawing/2014/main" id="{259B0CD9-B832-0B38-AC22-389C223570E6}"/>
              </a:ext>
            </a:extLst>
          </p:cNvPr>
          <p:cNvCxnSpPr>
            <a:cxnSpLocks/>
          </p:cNvCxnSpPr>
          <p:nvPr/>
        </p:nvCxnSpPr>
        <p:spPr>
          <a:xfrm flipV="1">
            <a:off x="7387200" y="1971311"/>
            <a:ext cx="504081" cy="251765"/>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11CDA768-2E38-1BD9-86E3-7772726DDE81}"/>
              </a:ext>
            </a:extLst>
          </p:cNvPr>
          <p:cNvSpPr txBox="1"/>
          <p:nvPr/>
        </p:nvSpPr>
        <p:spPr>
          <a:xfrm>
            <a:off x="7070133" y="2262451"/>
            <a:ext cx="372214"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noProof="0">
                <a:solidFill>
                  <a:srgbClr val="00ADEE"/>
                </a:solidFill>
              </a:rPr>
              <a:t>Symbol</a:t>
            </a:r>
          </a:p>
        </p:txBody>
      </p:sp>
      <p:cxnSp>
        <p:nvCxnSpPr>
          <p:cNvPr id="40" name="Straight Arrow Connector 39">
            <a:extLst>
              <a:ext uri="{FF2B5EF4-FFF2-40B4-BE49-F238E27FC236}">
                <a16:creationId xmlns:a16="http://schemas.microsoft.com/office/drawing/2014/main" id="{B007A414-7CBE-85AF-DB2C-4D1215C32C0A}"/>
              </a:ext>
            </a:extLst>
          </p:cNvPr>
          <p:cNvCxnSpPr>
            <a:cxnSpLocks/>
            <a:stCxn id="42" idx="1"/>
          </p:cNvCxnSpPr>
          <p:nvPr/>
        </p:nvCxnSpPr>
        <p:spPr>
          <a:xfrm flipH="1" flipV="1">
            <a:off x="2743947" y="2412086"/>
            <a:ext cx="485359" cy="304228"/>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11AE932-9D25-E817-AEB3-BC3679709D03}"/>
              </a:ext>
            </a:extLst>
          </p:cNvPr>
          <p:cNvSpPr txBox="1"/>
          <p:nvPr/>
        </p:nvSpPr>
        <p:spPr>
          <a:xfrm>
            <a:off x="3229306" y="2531648"/>
            <a:ext cx="618121" cy="369332"/>
          </a:xfrm>
          <a:prstGeom prst="rect">
            <a:avLst/>
          </a:prstGeom>
          <a:noFill/>
        </p:spPr>
        <p:txBody>
          <a:bodyPr wrap="square" rtlCol="0">
            <a:spAutoFit/>
          </a:bodyPr>
          <a:lstStyle/>
          <a:p>
            <a:r>
              <a:rPr lang="en-US" sz="900" noProof="0">
                <a:solidFill>
                  <a:srgbClr val="00ADEE"/>
                </a:solidFill>
              </a:rPr>
              <a:t>Channel symbol</a:t>
            </a:r>
          </a:p>
        </p:txBody>
      </p:sp>
      <p:sp>
        <p:nvSpPr>
          <p:cNvPr id="62" name="AutoShape 63">
            <a:extLst>
              <a:ext uri="{FF2B5EF4-FFF2-40B4-BE49-F238E27FC236}">
                <a16:creationId xmlns:a16="http://schemas.microsoft.com/office/drawing/2014/main" id="{C4C47584-4D99-0B5C-D989-F3604FD07BA4}"/>
              </a:ext>
            </a:extLst>
          </p:cNvPr>
          <p:cNvSpPr>
            <a:spLocks noChangeArrowheads="1"/>
          </p:cNvSpPr>
          <p:nvPr/>
        </p:nvSpPr>
        <p:spPr bwMode="auto">
          <a:xfrm>
            <a:off x="954182" y="6524168"/>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Overview</a:t>
            </a:r>
          </a:p>
        </p:txBody>
      </p:sp>
      <p:sp>
        <p:nvSpPr>
          <p:cNvPr id="63" name="AutoShape 64">
            <a:extLst>
              <a:ext uri="{FF2B5EF4-FFF2-40B4-BE49-F238E27FC236}">
                <a16:creationId xmlns:a16="http://schemas.microsoft.com/office/drawing/2014/main" id="{5E97CB72-7549-167D-64AB-35C6EE531E87}"/>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4" name="AutoShape 65">
            <a:extLst>
              <a:ext uri="{FF2B5EF4-FFF2-40B4-BE49-F238E27FC236}">
                <a16:creationId xmlns:a16="http://schemas.microsoft.com/office/drawing/2014/main" id="{2BA159BD-B913-13CE-AA30-B11B9830DF82}"/>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65" name="AutoShape 63">
            <a:extLst>
              <a:ext uri="{FF2B5EF4-FFF2-40B4-BE49-F238E27FC236}">
                <a16:creationId xmlns:a16="http://schemas.microsoft.com/office/drawing/2014/main" id="{189D1CC6-2DBF-9339-6380-2420FC3217BF}"/>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network diagram</a:t>
            </a:r>
          </a:p>
        </p:txBody>
      </p:sp>
      <p:sp>
        <p:nvSpPr>
          <p:cNvPr id="68" name="AutoShape 64">
            <a:extLst>
              <a:ext uri="{FF2B5EF4-FFF2-40B4-BE49-F238E27FC236}">
                <a16:creationId xmlns:a16="http://schemas.microsoft.com/office/drawing/2014/main" id="{F48652D9-8D0D-07C2-515B-2FAA3365F3E6}"/>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69" name="AutoShape 64">
            <a:extLst>
              <a:ext uri="{FF2B5EF4-FFF2-40B4-BE49-F238E27FC236}">
                <a16:creationId xmlns:a16="http://schemas.microsoft.com/office/drawing/2014/main" id="{D90E9536-4AF0-19B9-0AFB-1B9DEB24AF9C}"/>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pic>
        <p:nvPicPr>
          <p:cNvPr id="14" name="Picture 13">
            <a:extLst>
              <a:ext uri="{FF2B5EF4-FFF2-40B4-BE49-F238E27FC236}">
                <a16:creationId xmlns:a16="http://schemas.microsoft.com/office/drawing/2014/main" id="{651815AF-D9E8-3F22-650B-8249665F6C3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32977" y="5719817"/>
            <a:ext cx="220596" cy="288000"/>
          </a:xfrm>
          <a:prstGeom prst="rect">
            <a:avLst/>
          </a:prstGeom>
        </p:spPr>
      </p:pic>
      <p:pic>
        <p:nvPicPr>
          <p:cNvPr id="21" name="Picture 20">
            <a:extLst>
              <a:ext uri="{FF2B5EF4-FFF2-40B4-BE49-F238E27FC236}">
                <a16:creationId xmlns:a16="http://schemas.microsoft.com/office/drawing/2014/main" id="{B8F8F3F4-C045-1F8B-1272-4F3CEF05ECD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549278" y="5719817"/>
            <a:ext cx="220596" cy="288000"/>
          </a:xfrm>
          <a:prstGeom prst="rect">
            <a:avLst/>
          </a:prstGeom>
        </p:spPr>
      </p:pic>
      <p:sp>
        <p:nvSpPr>
          <p:cNvPr id="30" name="Rectangle 29">
            <a:extLst>
              <a:ext uri="{FF2B5EF4-FFF2-40B4-BE49-F238E27FC236}">
                <a16:creationId xmlns:a16="http://schemas.microsoft.com/office/drawing/2014/main" id="{FB85BFDB-F922-51CA-8791-91A251DDD3CE}"/>
              </a:ext>
            </a:extLst>
          </p:cNvPr>
          <p:cNvSpPr/>
          <p:nvPr/>
        </p:nvSpPr>
        <p:spPr>
          <a:xfrm>
            <a:off x="6434987" y="5432997"/>
            <a:ext cx="1942119" cy="801636"/>
          </a:xfrm>
          <a:prstGeom prst="rect">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solidFill>
                <a:prstClr val="black"/>
              </a:solidFill>
              <a:latin typeface="Calibri"/>
            </a:endParaRPr>
          </a:p>
        </p:txBody>
      </p:sp>
      <p:sp>
        <p:nvSpPr>
          <p:cNvPr id="32" name="TextBox 31">
            <a:extLst>
              <a:ext uri="{FF2B5EF4-FFF2-40B4-BE49-F238E27FC236}">
                <a16:creationId xmlns:a16="http://schemas.microsoft.com/office/drawing/2014/main" id="{BA056BE9-1825-3EBF-7205-CA2E052935D4}"/>
              </a:ext>
            </a:extLst>
          </p:cNvPr>
          <p:cNvSpPr txBox="1"/>
          <p:nvPr/>
        </p:nvSpPr>
        <p:spPr>
          <a:xfrm>
            <a:off x="6341965" y="5146884"/>
            <a:ext cx="2128594" cy="307777"/>
          </a:xfrm>
          <a:prstGeom prst="rect">
            <a:avLst/>
          </a:prstGeom>
          <a:noFill/>
        </p:spPr>
        <p:txBody>
          <a:bodyPr wrap="square" rtlCol="0">
            <a:spAutoFit/>
          </a:bodyPr>
          <a:lstStyle>
            <a:defPPr>
              <a:defRPr lang="nb-NO"/>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prstClr val="black"/>
                </a:solidFill>
                <a:effectLst/>
                <a:uLnTx/>
                <a:uFillTx/>
                <a:latin typeface="Calibri"/>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1400" noProof="0"/>
              <a:t>Special symbols</a:t>
            </a:r>
          </a:p>
        </p:txBody>
      </p:sp>
      <p:pic>
        <p:nvPicPr>
          <p:cNvPr id="4" name="Graphic 3">
            <a:extLst>
              <a:ext uri="{FF2B5EF4-FFF2-40B4-BE49-F238E27FC236}">
                <a16:creationId xmlns:a16="http://schemas.microsoft.com/office/drawing/2014/main" id="{AB888084-A29E-7E36-C8BA-5190C0C41FB6}"/>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381180" y="5716281"/>
            <a:ext cx="304800" cy="304800"/>
          </a:xfrm>
          <a:prstGeom prst="rect">
            <a:avLst/>
          </a:prstGeom>
        </p:spPr>
      </p:pic>
      <p:sp>
        <p:nvSpPr>
          <p:cNvPr id="12" name="Slide Number Placeholder 3">
            <a:extLst>
              <a:ext uri="{FF2B5EF4-FFF2-40B4-BE49-F238E27FC236}">
                <a16:creationId xmlns:a16="http://schemas.microsoft.com/office/drawing/2014/main" id="{E09569FD-71DC-F7B9-493D-84BA41A075C7}"/>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7</a:t>
            </a:fld>
            <a:endParaRPr lang="nn-NO"/>
          </a:p>
        </p:txBody>
      </p:sp>
      <p:sp>
        <p:nvSpPr>
          <p:cNvPr id="75" name="TextBox 74">
            <a:extLst>
              <a:ext uri="{FF2B5EF4-FFF2-40B4-BE49-F238E27FC236}">
                <a16:creationId xmlns:a16="http://schemas.microsoft.com/office/drawing/2014/main" id="{BAA16B9E-2BBA-9DA6-CE50-D95A0FFC0E52}"/>
              </a:ext>
            </a:extLst>
          </p:cNvPr>
          <p:cNvSpPr txBox="1"/>
          <p:nvPr/>
        </p:nvSpPr>
        <p:spPr>
          <a:xfrm>
            <a:off x="8671270" y="4208145"/>
            <a:ext cx="561061" cy="276999"/>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latin typeface="Calibri"/>
                <a:ea typeface="+mn-ea"/>
                <a:cs typeface="+mn-cs"/>
              </a:rPr>
              <a:t>Actor</a:t>
            </a:r>
          </a:p>
        </p:txBody>
      </p:sp>
      <p:pic>
        <p:nvPicPr>
          <p:cNvPr id="27" name="Picture 26">
            <a:extLst>
              <a:ext uri="{FF2B5EF4-FFF2-40B4-BE49-F238E27FC236}">
                <a16:creationId xmlns:a16="http://schemas.microsoft.com/office/drawing/2014/main" id="{C9469F96-0B6B-00B8-BFA9-D48CD1C9F52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810938" y="3897655"/>
            <a:ext cx="220596" cy="288000"/>
          </a:xfrm>
          <a:prstGeom prst="rect">
            <a:avLst/>
          </a:prstGeom>
        </p:spPr>
      </p:pic>
    </p:spTree>
    <p:extLst>
      <p:ext uri="{BB962C8B-B14F-4D97-AF65-F5344CB8AC3E}">
        <p14:creationId xmlns:p14="http://schemas.microsoft.com/office/powerpoint/2010/main" val="631992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Diagram types – planned journey</a:t>
            </a:r>
          </a:p>
        </p:txBody>
      </p:sp>
      <p:sp>
        <p:nvSpPr>
          <p:cNvPr id="14" name="AutoShape 63">
            <a:extLst>
              <a:ext uri="{FF2B5EF4-FFF2-40B4-BE49-F238E27FC236}">
                <a16:creationId xmlns:a16="http://schemas.microsoft.com/office/drawing/2014/main" id="{B285FD1A-67AB-BA24-149D-DE3B7D9EB8FA}"/>
              </a:ext>
            </a:extLst>
          </p:cNvPr>
          <p:cNvSpPr>
            <a:spLocks noChangeArrowheads="1"/>
          </p:cNvSpPr>
          <p:nvPr/>
        </p:nvSpPr>
        <p:spPr bwMode="auto">
          <a:xfrm>
            <a:off x="954182" y="6524168"/>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Overview</a:t>
            </a:r>
          </a:p>
        </p:txBody>
      </p:sp>
      <p:sp>
        <p:nvSpPr>
          <p:cNvPr id="17" name="AutoShape 64">
            <a:extLst>
              <a:ext uri="{FF2B5EF4-FFF2-40B4-BE49-F238E27FC236}">
                <a16:creationId xmlns:a16="http://schemas.microsoft.com/office/drawing/2014/main" id="{ED511666-4CDC-5393-B756-3D323BD82035}"/>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8" name="AutoShape 65">
            <a:extLst>
              <a:ext uri="{FF2B5EF4-FFF2-40B4-BE49-F238E27FC236}">
                <a16:creationId xmlns:a16="http://schemas.microsoft.com/office/drawing/2014/main" id="{F72A9A31-027B-1A38-79AC-EACBFCD7DA2F}"/>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23" name="AutoShape 63">
            <a:extLst>
              <a:ext uri="{FF2B5EF4-FFF2-40B4-BE49-F238E27FC236}">
                <a16:creationId xmlns:a16="http://schemas.microsoft.com/office/drawing/2014/main" id="{BA8AEC49-DF91-5FE3-4D20-855ED12A1283}"/>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network diagram</a:t>
            </a:r>
          </a:p>
        </p:txBody>
      </p:sp>
      <p:sp>
        <p:nvSpPr>
          <p:cNvPr id="24" name="AutoShape 64">
            <a:extLst>
              <a:ext uri="{FF2B5EF4-FFF2-40B4-BE49-F238E27FC236}">
                <a16:creationId xmlns:a16="http://schemas.microsoft.com/office/drawing/2014/main" id="{6779519E-C184-5190-0DF3-AFB336711018}"/>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5" name="AutoShape 64">
            <a:extLst>
              <a:ext uri="{FF2B5EF4-FFF2-40B4-BE49-F238E27FC236}">
                <a16:creationId xmlns:a16="http://schemas.microsoft.com/office/drawing/2014/main" id="{A34E062D-1408-0E9B-4841-5E956AA6989B}"/>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pic>
        <p:nvPicPr>
          <p:cNvPr id="6" name="Picture 5">
            <a:extLst>
              <a:ext uri="{FF2B5EF4-FFF2-40B4-BE49-F238E27FC236}">
                <a16:creationId xmlns:a16="http://schemas.microsoft.com/office/drawing/2014/main" id="{8B40D0BA-DDE3-29DD-C1C1-4E9C825A4F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007" y="3289870"/>
            <a:ext cx="4824000" cy="1406800"/>
          </a:xfrm>
          <a:prstGeom prst="rect">
            <a:avLst/>
          </a:prstGeom>
        </p:spPr>
      </p:pic>
      <p:sp>
        <p:nvSpPr>
          <p:cNvPr id="7" name="Rectangle 6">
            <a:extLst>
              <a:ext uri="{FF2B5EF4-FFF2-40B4-BE49-F238E27FC236}">
                <a16:creationId xmlns:a16="http://schemas.microsoft.com/office/drawing/2014/main" id="{A6D5B7BD-1B87-D82D-4A7C-0F0ABB29DC81}"/>
              </a:ext>
            </a:extLst>
          </p:cNvPr>
          <p:cNvSpPr/>
          <p:nvPr/>
        </p:nvSpPr>
        <p:spPr>
          <a:xfrm>
            <a:off x="5659117" y="1435290"/>
            <a:ext cx="6219617" cy="3959895"/>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7011BE3-8749-43BD-9712-A967BFBC3B7E}"/>
              </a:ext>
            </a:extLst>
          </p:cNvPr>
          <p:cNvSpPr/>
          <p:nvPr/>
        </p:nvSpPr>
        <p:spPr>
          <a:xfrm>
            <a:off x="313266" y="1425681"/>
            <a:ext cx="5189774" cy="3959895"/>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D117C070-7E6A-A934-6ED7-911F7D8348EF}"/>
              </a:ext>
            </a:extLst>
          </p:cNvPr>
          <p:cNvSpPr txBox="1"/>
          <p:nvPr/>
        </p:nvSpPr>
        <p:spPr>
          <a:xfrm>
            <a:off x="381000" y="1472423"/>
            <a:ext cx="4743027" cy="89255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00B0F0"/>
                </a:solidFill>
                <a:effectLst/>
                <a:uLnTx/>
                <a:uFillTx/>
              </a:rPr>
              <a:t>Customer journey diagram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rPr>
              <a:t>Suitable when focusing </a:t>
            </a:r>
            <a:r>
              <a:rPr kumimoji="0" lang="en-US" sz="1600" b="1" i="0" u="none" strike="noStrike" kern="0" cap="none" spc="0" normalizeH="0" baseline="0" noProof="0">
                <a:ln>
                  <a:noFill/>
                </a:ln>
                <a:solidFill>
                  <a:prstClr val="black"/>
                </a:solidFill>
                <a:effectLst/>
                <a:uLnTx/>
                <a:uFillTx/>
              </a:rPr>
              <a:t>only on the end user</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rPr>
              <a:t>Suitable when </a:t>
            </a:r>
            <a:r>
              <a:rPr kumimoji="0" lang="en-US" sz="1600" b="1" i="0" u="none" strike="noStrike" kern="0" cap="none" spc="0" normalizeH="0" baseline="0" noProof="0">
                <a:ln>
                  <a:noFill/>
                </a:ln>
                <a:solidFill>
                  <a:prstClr val="black"/>
                </a:solidFill>
                <a:effectLst/>
                <a:uLnTx/>
                <a:uFillTx/>
              </a:rPr>
              <a:t>few actors </a:t>
            </a:r>
            <a:r>
              <a:rPr kumimoji="0" lang="en-US" sz="1600" b="0" i="0" u="none" strike="noStrike" kern="0" cap="none" spc="0" normalizeH="0" baseline="0" noProof="0">
                <a:ln>
                  <a:noFill/>
                </a:ln>
                <a:solidFill>
                  <a:prstClr val="black"/>
                </a:solidFill>
                <a:effectLst/>
                <a:uLnTx/>
                <a:uFillTx/>
              </a:rPr>
              <a:t>are involved</a:t>
            </a:r>
          </a:p>
        </p:txBody>
      </p:sp>
      <p:sp>
        <p:nvSpPr>
          <p:cNvPr id="13" name="Rectangle 12">
            <a:extLst>
              <a:ext uri="{FF2B5EF4-FFF2-40B4-BE49-F238E27FC236}">
                <a16:creationId xmlns:a16="http://schemas.microsoft.com/office/drawing/2014/main" id="{FBCE2B30-756A-C81E-B3AF-611C004D83A8}"/>
              </a:ext>
            </a:extLst>
          </p:cNvPr>
          <p:cNvSpPr/>
          <p:nvPr/>
        </p:nvSpPr>
        <p:spPr>
          <a:xfrm>
            <a:off x="3644250" y="3313317"/>
            <a:ext cx="621105" cy="562317"/>
          </a:xfrm>
          <a:prstGeom prst="rect">
            <a:avLst/>
          </a:prstGeom>
          <a:noFill/>
          <a:ln w="190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1EA6A912-DD14-8D2B-F649-FDCC690147A9}"/>
              </a:ext>
            </a:extLst>
          </p:cNvPr>
          <p:cNvSpPr txBox="1"/>
          <p:nvPr/>
        </p:nvSpPr>
        <p:spPr>
          <a:xfrm>
            <a:off x="5723466" y="1472423"/>
            <a:ext cx="6155267" cy="113877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00B0F0"/>
                </a:solidFill>
                <a:effectLst/>
                <a:uLnTx/>
                <a:uFillTx/>
              </a:rPr>
              <a:t>Journey network diagram (“swimlane diagram”)</a:t>
            </a:r>
          </a:p>
          <a:p>
            <a:pPr marL="176213" lvl="0" indent="-176213">
              <a:buFont typeface="Arial" panose="020B0604020202020204" pitchFamily="34" charset="0"/>
              <a:buChar char="•"/>
              <a:defRPr/>
            </a:pPr>
            <a:r>
              <a:rPr lang="en-GB" sz="1600" kern="0">
                <a:solidFill>
                  <a:prstClr val="black"/>
                </a:solidFill>
              </a:rPr>
              <a:t>Suitable when several actors are involved</a:t>
            </a:r>
          </a:p>
          <a:p>
            <a:pPr marL="176213" lvl="0" indent="-176213">
              <a:buFont typeface="Arial" panose="020B0604020202020204" pitchFamily="34" charset="0"/>
              <a:buChar char="•"/>
              <a:defRPr/>
            </a:pPr>
            <a:r>
              <a:rPr lang="en-US" sz="1600" b="1" kern="0">
                <a:solidFill>
                  <a:prstClr val="black"/>
                </a:solidFill>
                <a:latin typeface="Calibri"/>
              </a:rPr>
              <a:t>Reveals both the sender and the receiver </a:t>
            </a:r>
            <a:r>
              <a:rPr lang="en-US" sz="1600" kern="0">
                <a:solidFill>
                  <a:prstClr val="black"/>
                </a:solidFill>
                <a:latin typeface="Calibri"/>
              </a:rPr>
              <a:t>of a communication point</a:t>
            </a:r>
          </a:p>
          <a:p>
            <a:pPr marL="176213" lvl="0" indent="-176213">
              <a:buFont typeface="Arial" panose="020B0604020202020204" pitchFamily="34" charset="0"/>
              <a:buChar char="•"/>
              <a:defRPr/>
            </a:pPr>
            <a:r>
              <a:rPr lang="en-GB" sz="1600" kern="0">
                <a:solidFill>
                  <a:prstClr val="black"/>
                </a:solidFill>
              </a:rPr>
              <a:t>Emphasizes the direction of the message flow</a:t>
            </a:r>
          </a:p>
        </p:txBody>
      </p:sp>
      <p:cxnSp>
        <p:nvCxnSpPr>
          <p:cNvPr id="28" name="Straight Arrow Connector 27">
            <a:extLst>
              <a:ext uri="{FF2B5EF4-FFF2-40B4-BE49-F238E27FC236}">
                <a16:creationId xmlns:a16="http://schemas.microsoft.com/office/drawing/2014/main" id="{D249305D-11D0-23A0-66A8-DFAEAD1AE73A}"/>
              </a:ext>
            </a:extLst>
          </p:cNvPr>
          <p:cNvCxnSpPr>
            <a:cxnSpLocks/>
            <a:stCxn id="9" idx="1"/>
          </p:cNvCxnSpPr>
          <p:nvPr/>
        </p:nvCxnSpPr>
        <p:spPr>
          <a:xfrm flipH="1" flipV="1">
            <a:off x="4265355" y="3942215"/>
            <a:ext cx="2223367" cy="1973772"/>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30" name="Straight Arrow Connector 29">
            <a:extLst>
              <a:ext uri="{FF2B5EF4-FFF2-40B4-BE49-F238E27FC236}">
                <a16:creationId xmlns:a16="http://schemas.microsoft.com/office/drawing/2014/main" id="{1759B7D7-C198-D507-8A96-66199F70395F}"/>
              </a:ext>
            </a:extLst>
          </p:cNvPr>
          <p:cNvCxnSpPr>
            <a:cxnSpLocks/>
            <a:stCxn id="9" idx="3"/>
          </p:cNvCxnSpPr>
          <p:nvPr/>
        </p:nvCxnSpPr>
        <p:spPr>
          <a:xfrm flipV="1">
            <a:off x="9223220" y="4838448"/>
            <a:ext cx="732673" cy="1077539"/>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31" name="Rectangle 30">
            <a:extLst>
              <a:ext uri="{FF2B5EF4-FFF2-40B4-BE49-F238E27FC236}">
                <a16:creationId xmlns:a16="http://schemas.microsoft.com/office/drawing/2014/main" id="{260C0D8A-425E-C62B-4F9F-F75756762E03}"/>
              </a:ext>
            </a:extLst>
          </p:cNvPr>
          <p:cNvSpPr/>
          <p:nvPr/>
        </p:nvSpPr>
        <p:spPr>
          <a:xfrm>
            <a:off x="9955893" y="3193910"/>
            <a:ext cx="1080000" cy="1584000"/>
          </a:xfrm>
          <a:prstGeom prst="rect">
            <a:avLst/>
          </a:prstGeom>
          <a:noFill/>
          <a:ln w="190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Arrow: Right 33">
            <a:extLst>
              <a:ext uri="{FF2B5EF4-FFF2-40B4-BE49-F238E27FC236}">
                <a16:creationId xmlns:a16="http://schemas.microsoft.com/office/drawing/2014/main" id="{002CF6B8-FDBD-9EEE-9A06-2C3BBA408B67}"/>
              </a:ext>
            </a:extLst>
          </p:cNvPr>
          <p:cNvSpPr/>
          <p:nvPr/>
        </p:nvSpPr>
        <p:spPr>
          <a:xfrm>
            <a:off x="8042952" y="4760284"/>
            <a:ext cx="1384968" cy="436956"/>
          </a:xfrm>
          <a:prstGeom prst="rightArrow">
            <a:avLst>
              <a:gd name="adj1" fmla="val 58306"/>
              <a:gd name="adj2" fmla="val 51183"/>
            </a:avLst>
          </a:prstGeom>
          <a:solidFill>
            <a:sysClr val="windowText" lastClr="000000">
              <a:lumMod val="50000"/>
              <a:lumOff val="50000"/>
            </a:sysClr>
          </a:solidFill>
          <a:ln w="12700" cap="flat" cmpd="sng" algn="ctr">
            <a:noFill/>
            <a:prstDash val="solid"/>
            <a:miter lim="800000"/>
          </a:ln>
          <a:effectLst/>
        </p:spPr>
        <p:txBody>
          <a:bodyPr l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Calibri" panose="020F0502020204030204"/>
                <a:ea typeface="+mn-ea"/>
                <a:cs typeface="+mn-cs"/>
              </a:rPr>
              <a:t>Time</a:t>
            </a:r>
          </a:p>
        </p:txBody>
      </p:sp>
      <p:sp>
        <p:nvSpPr>
          <p:cNvPr id="35" name="TextBox 34">
            <a:extLst>
              <a:ext uri="{FF2B5EF4-FFF2-40B4-BE49-F238E27FC236}">
                <a16:creationId xmlns:a16="http://schemas.microsoft.com/office/drawing/2014/main" id="{CE6BE2C9-9D4B-DA2D-75BD-92878E545B24}"/>
              </a:ext>
            </a:extLst>
          </p:cNvPr>
          <p:cNvSpPr txBox="1"/>
          <p:nvPr/>
        </p:nvSpPr>
        <p:spPr>
          <a:xfrm>
            <a:off x="7108614" y="2837241"/>
            <a:ext cx="2859362"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ADEE"/>
                </a:solidFill>
                <a:effectLst/>
                <a:uLnTx/>
                <a:uFillTx/>
              </a:rPr>
              <a:t>This diagram type has two predefined colors, distinguishing the initiator from the receiver. </a:t>
            </a:r>
          </a:p>
        </p:txBody>
      </p:sp>
      <p:sp>
        <p:nvSpPr>
          <p:cNvPr id="36" name="TextBox 35">
            <a:extLst>
              <a:ext uri="{FF2B5EF4-FFF2-40B4-BE49-F238E27FC236}">
                <a16:creationId xmlns:a16="http://schemas.microsoft.com/office/drawing/2014/main" id="{075EF435-A532-FFB8-B98D-B0C73514C3C9}"/>
              </a:ext>
            </a:extLst>
          </p:cNvPr>
          <p:cNvSpPr txBox="1"/>
          <p:nvPr/>
        </p:nvSpPr>
        <p:spPr>
          <a:xfrm>
            <a:off x="1925516" y="2656156"/>
            <a:ext cx="3599488" cy="553998"/>
          </a:xfrm>
          <a:prstGeom prst="rect">
            <a:avLst/>
          </a:prstGeom>
          <a:noFill/>
        </p:spPr>
        <p:txBody>
          <a:bodyPr wrap="square" rtlCol="0">
            <a:spAutoFit/>
          </a:bodyPr>
          <a:lstStyle/>
          <a:p>
            <a:pPr lvl="0">
              <a:defRPr/>
            </a:pPr>
            <a:r>
              <a:rPr lang="en-GB" sz="1000" kern="0">
                <a:solidFill>
                  <a:srgbClr val="00ADEE"/>
                </a:solidFill>
              </a:rPr>
              <a:t>The boundary </a:t>
            </a:r>
            <a:r>
              <a:rPr lang="en-GB" sz="1000" kern="0" err="1">
                <a:solidFill>
                  <a:srgbClr val="00ADEE"/>
                </a:solidFill>
              </a:rPr>
              <a:t>color</a:t>
            </a:r>
            <a:r>
              <a:rPr lang="en-GB" sz="1000" kern="0">
                <a:solidFill>
                  <a:srgbClr val="00ADEE"/>
                </a:solidFill>
              </a:rPr>
              <a:t> reflects the initiating actor. </a:t>
            </a:r>
            <a:r>
              <a:rPr lang="en-GB" sz="1000" kern="0" err="1">
                <a:solidFill>
                  <a:srgbClr val="00ADEE"/>
                </a:solidFill>
              </a:rPr>
              <a:t>Colors</a:t>
            </a:r>
            <a:r>
              <a:rPr lang="en-GB" sz="1000" kern="0">
                <a:solidFill>
                  <a:srgbClr val="00ADEE"/>
                </a:solidFill>
              </a:rPr>
              <a:t> can be chosen freely but must be used consistently. CJML uses orange as the default </a:t>
            </a:r>
            <a:r>
              <a:rPr lang="en-GB" sz="1000" kern="0" err="1">
                <a:solidFill>
                  <a:srgbClr val="00ADEE"/>
                </a:solidFill>
              </a:rPr>
              <a:t>color</a:t>
            </a:r>
            <a:r>
              <a:rPr lang="en-GB" sz="1000" kern="0">
                <a:solidFill>
                  <a:srgbClr val="00ADEE"/>
                </a:solidFill>
              </a:rPr>
              <a:t> for the end user.</a:t>
            </a:r>
            <a:endParaRPr kumimoji="0" lang="en-US" sz="1000" b="0" i="0" u="none" strike="noStrike" kern="0" cap="none" spc="0" normalizeH="0" baseline="0" noProof="0">
              <a:ln>
                <a:noFill/>
              </a:ln>
              <a:solidFill>
                <a:srgbClr val="00ADEE"/>
              </a:solidFill>
              <a:effectLst/>
              <a:uLnTx/>
              <a:uFillTx/>
            </a:endParaRPr>
          </a:p>
        </p:txBody>
      </p:sp>
      <p:sp>
        <p:nvSpPr>
          <p:cNvPr id="37" name="TextBox 36">
            <a:extLst>
              <a:ext uri="{FF2B5EF4-FFF2-40B4-BE49-F238E27FC236}">
                <a16:creationId xmlns:a16="http://schemas.microsoft.com/office/drawing/2014/main" id="{3A6A1005-D255-B6DE-AC27-0E99E68AB880}"/>
              </a:ext>
            </a:extLst>
          </p:cNvPr>
          <p:cNvSpPr txBox="1"/>
          <p:nvPr/>
        </p:nvSpPr>
        <p:spPr>
          <a:xfrm>
            <a:off x="6299202" y="4772630"/>
            <a:ext cx="191823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ADEE"/>
                </a:solidFill>
                <a:effectLst/>
                <a:uLnTx/>
                <a:uFillTx/>
              </a:rPr>
              <a:t>There is an implicit time axis running from left to right.</a:t>
            </a:r>
          </a:p>
        </p:txBody>
      </p:sp>
      <p:cxnSp>
        <p:nvCxnSpPr>
          <p:cNvPr id="38" name="Straight Arrow Connector 37">
            <a:extLst>
              <a:ext uri="{FF2B5EF4-FFF2-40B4-BE49-F238E27FC236}">
                <a16:creationId xmlns:a16="http://schemas.microsoft.com/office/drawing/2014/main" id="{CACF78A3-7F4B-AE6A-40CE-7F64855252BC}"/>
              </a:ext>
            </a:extLst>
          </p:cNvPr>
          <p:cNvCxnSpPr>
            <a:cxnSpLocks/>
          </p:cNvCxnSpPr>
          <p:nvPr/>
        </p:nvCxnSpPr>
        <p:spPr>
          <a:xfrm flipH="1">
            <a:off x="1700139" y="3050931"/>
            <a:ext cx="225376" cy="357332"/>
          </a:xfrm>
          <a:prstGeom prst="straightConnector1">
            <a:avLst/>
          </a:prstGeom>
          <a:noFill/>
          <a:ln w="6350" cap="flat" cmpd="sng" algn="ctr">
            <a:solidFill>
              <a:srgbClr val="00ADEE"/>
            </a:solidFill>
            <a:prstDash val="solid"/>
            <a:miter lim="800000"/>
            <a:tailEnd type="arrow"/>
          </a:ln>
          <a:effectLst/>
        </p:spPr>
      </p:cxnSp>
      <p:pic>
        <p:nvPicPr>
          <p:cNvPr id="39" name="Picture 38">
            <a:extLst>
              <a:ext uri="{FF2B5EF4-FFF2-40B4-BE49-F238E27FC236}">
                <a16:creationId xmlns:a16="http://schemas.microsoft.com/office/drawing/2014/main" id="{568A2010-CE91-1078-9237-AC20A53237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1993" y="3364511"/>
            <a:ext cx="3384000" cy="425835"/>
          </a:xfrm>
          <a:prstGeom prst="rect">
            <a:avLst/>
          </a:prstGeom>
        </p:spPr>
      </p:pic>
      <p:sp>
        <p:nvSpPr>
          <p:cNvPr id="3" name="Slide Number Placeholder 3">
            <a:extLst>
              <a:ext uri="{FF2B5EF4-FFF2-40B4-BE49-F238E27FC236}">
                <a16:creationId xmlns:a16="http://schemas.microsoft.com/office/drawing/2014/main" id="{6619FDF0-1CF8-0063-4F9D-FB8180C3FA2B}"/>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8</a:t>
            </a:fld>
            <a:endParaRPr lang="nn-NO"/>
          </a:p>
        </p:txBody>
      </p:sp>
      <p:sp>
        <p:nvSpPr>
          <p:cNvPr id="9" name="Rectangle 6">
            <a:extLst>
              <a:ext uri="{FF2B5EF4-FFF2-40B4-BE49-F238E27FC236}">
                <a16:creationId xmlns:a16="http://schemas.microsoft.com/office/drawing/2014/main" id="{19A58373-6A48-ABDD-02C5-52DC66C29B9C}"/>
              </a:ext>
            </a:extLst>
          </p:cNvPr>
          <p:cNvSpPr/>
          <p:nvPr/>
        </p:nvSpPr>
        <p:spPr>
          <a:xfrm>
            <a:off x="6488722" y="5423544"/>
            <a:ext cx="2734498" cy="984885"/>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US" sz="1400">
                <a:solidFill>
                  <a:srgbClr val="C89B14">
                    <a:lumMod val="50000"/>
                  </a:srgbClr>
                </a:solidFill>
              </a:rPr>
              <a:t>Note the difference in how a communication point appears in the two diagram types.</a:t>
            </a:r>
          </a:p>
        </p:txBody>
      </p:sp>
    </p:spTree>
    <p:extLst>
      <p:ext uri="{BB962C8B-B14F-4D97-AF65-F5344CB8AC3E}">
        <p14:creationId xmlns:p14="http://schemas.microsoft.com/office/powerpoint/2010/main" val="166555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Diagram types – actual journey</a:t>
            </a:r>
          </a:p>
        </p:txBody>
      </p:sp>
      <p:sp>
        <p:nvSpPr>
          <p:cNvPr id="14" name="AutoShape 63">
            <a:extLst>
              <a:ext uri="{FF2B5EF4-FFF2-40B4-BE49-F238E27FC236}">
                <a16:creationId xmlns:a16="http://schemas.microsoft.com/office/drawing/2014/main" id="{B285FD1A-67AB-BA24-149D-DE3B7D9EB8FA}"/>
              </a:ext>
            </a:extLst>
          </p:cNvPr>
          <p:cNvSpPr>
            <a:spLocks noChangeArrowheads="1"/>
          </p:cNvSpPr>
          <p:nvPr/>
        </p:nvSpPr>
        <p:spPr bwMode="auto">
          <a:xfrm>
            <a:off x="954182" y="6524168"/>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Overview</a:t>
            </a:r>
          </a:p>
        </p:txBody>
      </p:sp>
      <p:sp>
        <p:nvSpPr>
          <p:cNvPr id="17" name="AutoShape 64">
            <a:extLst>
              <a:ext uri="{FF2B5EF4-FFF2-40B4-BE49-F238E27FC236}">
                <a16:creationId xmlns:a16="http://schemas.microsoft.com/office/drawing/2014/main" id="{ED511666-4CDC-5393-B756-3D323BD82035}"/>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8" name="AutoShape 65">
            <a:extLst>
              <a:ext uri="{FF2B5EF4-FFF2-40B4-BE49-F238E27FC236}">
                <a16:creationId xmlns:a16="http://schemas.microsoft.com/office/drawing/2014/main" id="{F72A9A31-027B-1A38-79AC-EACBFCD7DA2F}"/>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23" name="AutoShape 63">
            <a:extLst>
              <a:ext uri="{FF2B5EF4-FFF2-40B4-BE49-F238E27FC236}">
                <a16:creationId xmlns:a16="http://schemas.microsoft.com/office/drawing/2014/main" id="{BA8AEC49-DF91-5FE3-4D20-855ED12A1283}"/>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network diagram</a:t>
            </a:r>
          </a:p>
        </p:txBody>
      </p:sp>
      <p:sp>
        <p:nvSpPr>
          <p:cNvPr id="24" name="AutoShape 64">
            <a:extLst>
              <a:ext uri="{FF2B5EF4-FFF2-40B4-BE49-F238E27FC236}">
                <a16:creationId xmlns:a16="http://schemas.microsoft.com/office/drawing/2014/main" id="{6779519E-C184-5190-0DF3-AFB336711018}"/>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5" name="AutoShape 64">
            <a:extLst>
              <a:ext uri="{FF2B5EF4-FFF2-40B4-BE49-F238E27FC236}">
                <a16:creationId xmlns:a16="http://schemas.microsoft.com/office/drawing/2014/main" id="{A34E062D-1408-0E9B-4841-5E956AA6989B}"/>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pic>
        <p:nvPicPr>
          <p:cNvPr id="3" name="Picture 2">
            <a:extLst>
              <a:ext uri="{FF2B5EF4-FFF2-40B4-BE49-F238E27FC236}">
                <a16:creationId xmlns:a16="http://schemas.microsoft.com/office/drawing/2014/main" id="{D72AFDAB-E5BF-FAC0-04E7-F216A61CBC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3696" y="3275351"/>
            <a:ext cx="5814000" cy="1512625"/>
          </a:xfrm>
          <a:prstGeom prst="rect">
            <a:avLst/>
          </a:prstGeom>
        </p:spPr>
      </p:pic>
      <p:sp>
        <p:nvSpPr>
          <p:cNvPr id="4" name="Rectangle 3">
            <a:extLst>
              <a:ext uri="{FF2B5EF4-FFF2-40B4-BE49-F238E27FC236}">
                <a16:creationId xmlns:a16="http://schemas.microsoft.com/office/drawing/2014/main" id="{611B6AA0-6238-6214-0CD4-EA1D8DA0FEAB}"/>
              </a:ext>
            </a:extLst>
          </p:cNvPr>
          <p:cNvSpPr/>
          <p:nvPr/>
        </p:nvSpPr>
        <p:spPr>
          <a:xfrm>
            <a:off x="5659117" y="1435291"/>
            <a:ext cx="6219617" cy="3950286"/>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E58898F6-8B96-3A98-FDF2-E5F9C7AA099E}"/>
              </a:ext>
            </a:extLst>
          </p:cNvPr>
          <p:cNvSpPr/>
          <p:nvPr/>
        </p:nvSpPr>
        <p:spPr>
          <a:xfrm>
            <a:off x="313266" y="1425682"/>
            <a:ext cx="5189774" cy="395028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221818EA-8311-01C7-D5FC-5F6A3958C235}"/>
              </a:ext>
            </a:extLst>
          </p:cNvPr>
          <p:cNvSpPr txBox="1"/>
          <p:nvPr/>
        </p:nvSpPr>
        <p:spPr>
          <a:xfrm>
            <a:off x="381000" y="1472423"/>
            <a:ext cx="474302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00B0F0"/>
                </a:solidFill>
                <a:effectLst/>
                <a:uLnTx/>
                <a:uFillTx/>
                <a:latin typeface="Calibri"/>
                <a:ea typeface="+mn-ea"/>
                <a:cs typeface="+mn-cs"/>
              </a:rPr>
              <a:t>Customer journey diagram</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Suitable when focusing only on the end user</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Suitable when few actors are involved</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Suitable when </a:t>
            </a:r>
            <a:r>
              <a:rPr kumimoji="0" lang="en-US" sz="1600" b="1" i="0" u="none" strike="noStrike" kern="1200" cap="none" spc="0" normalizeH="0" baseline="0" noProof="0">
                <a:ln>
                  <a:noFill/>
                </a:ln>
                <a:solidFill>
                  <a:prstClr val="black"/>
                </a:solidFill>
                <a:effectLst/>
                <a:uLnTx/>
                <a:uFillTx/>
                <a:latin typeface="Calibri"/>
                <a:ea typeface="+mn-ea"/>
                <a:cs typeface="+mn-cs"/>
              </a:rPr>
              <a:t>emphasizing deviations </a:t>
            </a:r>
            <a:r>
              <a:rPr kumimoji="0" lang="en-US" sz="1600" b="0" i="0" u="none" strike="noStrike" kern="1200" cap="none" spc="0" normalizeH="0" baseline="0" noProof="0">
                <a:ln>
                  <a:noFill/>
                </a:ln>
                <a:solidFill>
                  <a:prstClr val="black"/>
                </a:solidFill>
                <a:effectLst/>
                <a:uLnTx/>
                <a:uFillTx/>
                <a:latin typeface="Calibri"/>
                <a:ea typeface="+mn-ea"/>
                <a:cs typeface="+mn-cs"/>
              </a:rPr>
              <a:t>from the planned journey</a:t>
            </a:r>
          </a:p>
        </p:txBody>
      </p:sp>
      <p:sp>
        <p:nvSpPr>
          <p:cNvPr id="8" name="TextBox 7">
            <a:extLst>
              <a:ext uri="{FF2B5EF4-FFF2-40B4-BE49-F238E27FC236}">
                <a16:creationId xmlns:a16="http://schemas.microsoft.com/office/drawing/2014/main" id="{12F3B655-512A-1DA1-A2F3-464D855D056D}"/>
              </a:ext>
            </a:extLst>
          </p:cNvPr>
          <p:cNvSpPr txBox="1"/>
          <p:nvPr/>
        </p:nvSpPr>
        <p:spPr>
          <a:xfrm>
            <a:off x="5723466" y="1472423"/>
            <a:ext cx="6155267" cy="1138773"/>
          </a:xfrm>
          <a:prstGeom prst="rect">
            <a:avLst/>
          </a:prstGeom>
          <a:noFill/>
        </p:spPr>
        <p:txBody>
          <a:bodyPr wrap="square" rtlCol="0">
            <a:spAutoFit/>
          </a:bodyPr>
          <a:lstStyle/>
          <a:p>
            <a:pPr>
              <a:defRPr/>
            </a:pPr>
            <a:r>
              <a:rPr kumimoji="0" lang="en-US" sz="2000" b="0" i="0" u="none" strike="noStrike" kern="0" cap="none" spc="0" normalizeH="0" baseline="0" noProof="0">
                <a:ln>
                  <a:noFill/>
                </a:ln>
                <a:solidFill>
                  <a:srgbClr val="00B0F0"/>
                </a:solidFill>
                <a:effectLst/>
                <a:uLnTx/>
                <a:uFillTx/>
                <a:latin typeface="Calibri"/>
                <a:ea typeface="+mn-ea"/>
                <a:cs typeface="+mn-cs"/>
              </a:rPr>
              <a:t>Journey network diagram </a:t>
            </a:r>
            <a:r>
              <a:rPr lang="en-US" sz="2000" kern="0">
                <a:solidFill>
                  <a:srgbClr val="00B0F0"/>
                </a:solidFill>
              </a:rPr>
              <a:t>(“swimlane diagram”)</a:t>
            </a:r>
            <a:endParaRPr kumimoji="0" lang="en-US" sz="2000" b="0" i="0" u="none" strike="noStrike" kern="0" cap="none" spc="0" normalizeH="0" baseline="0" noProof="0">
              <a:ln>
                <a:noFill/>
              </a:ln>
              <a:solidFill>
                <a:srgbClr val="00B0F0"/>
              </a:solidFill>
              <a:effectLst/>
              <a:uLnTx/>
              <a:uFillTx/>
              <a:latin typeface="Calibri"/>
              <a:ea typeface="+mn-ea"/>
              <a:cs typeface="+mn-cs"/>
            </a:endParaRP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Suitable when several actors are involved</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a:ln>
                  <a:noFill/>
                </a:ln>
                <a:solidFill>
                  <a:prstClr val="black"/>
                </a:solidFill>
                <a:effectLst/>
                <a:uLnTx/>
                <a:uFillTx/>
                <a:latin typeface="Calibri"/>
                <a:ea typeface="+mn-ea"/>
                <a:cs typeface="+mn-cs"/>
              </a:rPr>
              <a:t>Reveals both the sender and the receiver </a:t>
            </a:r>
            <a:r>
              <a:rPr kumimoji="0" lang="en-US" sz="1600" b="0" i="0" u="none" strike="noStrike" kern="0" cap="none" spc="0" normalizeH="0" baseline="0" noProof="0">
                <a:ln>
                  <a:noFill/>
                </a:ln>
                <a:solidFill>
                  <a:prstClr val="black"/>
                </a:solidFill>
                <a:effectLst/>
                <a:uLnTx/>
                <a:uFillTx/>
                <a:latin typeface="Calibri"/>
                <a:ea typeface="+mn-ea"/>
                <a:cs typeface="+mn-cs"/>
              </a:rPr>
              <a:t>of a communication point</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Emphasizes the direction of the message flow</a:t>
            </a:r>
          </a:p>
        </p:txBody>
      </p:sp>
      <p:cxnSp>
        <p:nvCxnSpPr>
          <p:cNvPr id="10" name="Straight Arrow Connector 9">
            <a:extLst>
              <a:ext uri="{FF2B5EF4-FFF2-40B4-BE49-F238E27FC236}">
                <a16:creationId xmlns:a16="http://schemas.microsoft.com/office/drawing/2014/main" id="{B20F4532-C228-2878-29DC-8AA4F44FD5AD}"/>
              </a:ext>
            </a:extLst>
          </p:cNvPr>
          <p:cNvCxnSpPr>
            <a:cxnSpLocks/>
          </p:cNvCxnSpPr>
          <p:nvPr/>
        </p:nvCxnSpPr>
        <p:spPr>
          <a:xfrm flipH="1" flipV="1">
            <a:off x="2731089" y="4881087"/>
            <a:ext cx="2049774" cy="998567"/>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11" name="Straight Arrow Connector 10">
            <a:extLst>
              <a:ext uri="{FF2B5EF4-FFF2-40B4-BE49-F238E27FC236}">
                <a16:creationId xmlns:a16="http://schemas.microsoft.com/office/drawing/2014/main" id="{D1DB205C-DC7F-60D9-DED4-028329F23353}"/>
              </a:ext>
            </a:extLst>
          </p:cNvPr>
          <p:cNvCxnSpPr>
            <a:cxnSpLocks/>
            <a:stCxn id="26" idx="3"/>
          </p:cNvCxnSpPr>
          <p:nvPr/>
        </p:nvCxnSpPr>
        <p:spPr>
          <a:xfrm flipV="1">
            <a:off x="7004469" y="4881087"/>
            <a:ext cx="1656641" cy="1034900"/>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12" name="Rectangle 11">
            <a:extLst>
              <a:ext uri="{FF2B5EF4-FFF2-40B4-BE49-F238E27FC236}">
                <a16:creationId xmlns:a16="http://schemas.microsoft.com/office/drawing/2014/main" id="{A9B18799-47C7-DE88-541C-64973C11CD0E}"/>
              </a:ext>
            </a:extLst>
          </p:cNvPr>
          <p:cNvSpPr/>
          <p:nvPr/>
        </p:nvSpPr>
        <p:spPr>
          <a:xfrm>
            <a:off x="1982377" y="4225839"/>
            <a:ext cx="621105" cy="562317"/>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A59BFAE0-F586-7EC0-4021-E5AACCC7ED23}"/>
              </a:ext>
            </a:extLst>
          </p:cNvPr>
          <p:cNvSpPr/>
          <p:nvPr/>
        </p:nvSpPr>
        <p:spPr>
          <a:xfrm>
            <a:off x="8702197" y="3230475"/>
            <a:ext cx="1080000" cy="1584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15" name="Picture 14">
            <a:extLst>
              <a:ext uri="{FF2B5EF4-FFF2-40B4-BE49-F238E27FC236}">
                <a16:creationId xmlns:a16="http://schemas.microsoft.com/office/drawing/2014/main" id="{93123236-6FF6-5ACD-C4E2-DE82F130E9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435" y="3363711"/>
            <a:ext cx="3852000" cy="1367574"/>
          </a:xfrm>
          <a:prstGeom prst="rect">
            <a:avLst/>
          </a:prstGeom>
        </p:spPr>
      </p:pic>
      <p:sp>
        <p:nvSpPr>
          <p:cNvPr id="16" name="Slide Number Placeholder 3">
            <a:extLst>
              <a:ext uri="{FF2B5EF4-FFF2-40B4-BE49-F238E27FC236}">
                <a16:creationId xmlns:a16="http://schemas.microsoft.com/office/drawing/2014/main" id="{7AF48BE0-329C-D96D-F18B-AC6DEA708310}"/>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9</a:t>
            </a:fld>
            <a:endParaRPr lang="nn-NO"/>
          </a:p>
        </p:txBody>
      </p:sp>
      <p:sp>
        <p:nvSpPr>
          <p:cNvPr id="26" name="Rectangle 6">
            <a:extLst>
              <a:ext uri="{FF2B5EF4-FFF2-40B4-BE49-F238E27FC236}">
                <a16:creationId xmlns:a16="http://schemas.microsoft.com/office/drawing/2014/main" id="{A9ADA008-62F1-22C1-FD69-5F54480CEB9E}"/>
              </a:ext>
            </a:extLst>
          </p:cNvPr>
          <p:cNvSpPr/>
          <p:nvPr/>
        </p:nvSpPr>
        <p:spPr>
          <a:xfrm>
            <a:off x="4836835" y="5423544"/>
            <a:ext cx="2167634" cy="984885"/>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pPr lvl="0">
              <a:defRPr/>
            </a:pPr>
            <a:r>
              <a:rPr lang="en-US" sz="1400">
                <a:solidFill>
                  <a:srgbClr val="C89B14">
                    <a:lumMod val="50000"/>
                  </a:srgbClr>
                </a:solidFill>
              </a:rPr>
              <a:t>Ad hoc touchpoints also appear differently in the two diagram types. </a:t>
            </a:r>
          </a:p>
        </p:txBody>
      </p:sp>
    </p:spTree>
    <p:extLst>
      <p:ext uri="{BB962C8B-B14F-4D97-AF65-F5344CB8AC3E}">
        <p14:creationId xmlns:p14="http://schemas.microsoft.com/office/powerpoint/2010/main" val="2831113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Example: Referral to a specialist</a:t>
            </a:r>
          </a:p>
        </p:txBody>
      </p:sp>
      <p:sp>
        <p:nvSpPr>
          <p:cNvPr id="14" name="AutoShape 63">
            <a:extLst>
              <a:ext uri="{FF2B5EF4-FFF2-40B4-BE49-F238E27FC236}">
                <a16:creationId xmlns:a16="http://schemas.microsoft.com/office/drawing/2014/main" id="{8C9CF38E-95C0-B815-46C6-F62E2486F548}"/>
              </a:ext>
            </a:extLst>
          </p:cNvPr>
          <p:cNvSpPr>
            <a:spLocks noChangeArrowheads="1"/>
          </p:cNvSpPr>
          <p:nvPr/>
        </p:nvSpPr>
        <p:spPr bwMode="auto">
          <a:xfrm>
            <a:off x="954182" y="6524168"/>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Overview</a:t>
            </a:r>
          </a:p>
        </p:txBody>
      </p:sp>
      <p:sp>
        <p:nvSpPr>
          <p:cNvPr id="16" name="AutoShape 64">
            <a:extLst>
              <a:ext uri="{FF2B5EF4-FFF2-40B4-BE49-F238E27FC236}">
                <a16:creationId xmlns:a16="http://schemas.microsoft.com/office/drawing/2014/main" id="{214ABE20-3B2E-78F0-7263-B505FEE299A5}"/>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7" name="AutoShape 65">
            <a:extLst>
              <a:ext uri="{FF2B5EF4-FFF2-40B4-BE49-F238E27FC236}">
                <a16:creationId xmlns:a16="http://schemas.microsoft.com/office/drawing/2014/main" id="{34DB7EAA-263F-CD4E-B2B7-215057AF0192}"/>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18" name="AutoShape 63">
            <a:extLst>
              <a:ext uri="{FF2B5EF4-FFF2-40B4-BE49-F238E27FC236}">
                <a16:creationId xmlns:a16="http://schemas.microsoft.com/office/drawing/2014/main" id="{6DA38C31-E286-7273-ED01-7B3ED52A240D}"/>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network diagram</a:t>
            </a:r>
          </a:p>
        </p:txBody>
      </p:sp>
      <p:sp>
        <p:nvSpPr>
          <p:cNvPr id="19" name="AutoShape 64">
            <a:extLst>
              <a:ext uri="{FF2B5EF4-FFF2-40B4-BE49-F238E27FC236}">
                <a16:creationId xmlns:a16="http://schemas.microsoft.com/office/drawing/2014/main" id="{68AF5B08-DAB4-371A-7252-345D171EB8F9}"/>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0" name="AutoShape 64">
            <a:extLst>
              <a:ext uri="{FF2B5EF4-FFF2-40B4-BE49-F238E27FC236}">
                <a16:creationId xmlns:a16="http://schemas.microsoft.com/office/drawing/2014/main" id="{74C8A994-A14E-5F62-3DE9-035C885C032B}"/>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9" name="Slide Number Placeholder 3">
            <a:extLst>
              <a:ext uri="{FF2B5EF4-FFF2-40B4-BE49-F238E27FC236}">
                <a16:creationId xmlns:a16="http://schemas.microsoft.com/office/drawing/2014/main" id="{B9C7936E-8BAE-3284-1C68-F93873FAB0E3}"/>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10</a:t>
            </a:fld>
            <a:endParaRPr lang="nn-NO"/>
          </a:p>
        </p:txBody>
      </p:sp>
      <p:pic>
        <p:nvPicPr>
          <p:cNvPr id="22" name="Picture 21">
            <a:extLst>
              <a:ext uri="{FF2B5EF4-FFF2-40B4-BE49-F238E27FC236}">
                <a16:creationId xmlns:a16="http://schemas.microsoft.com/office/drawing/2014/main" id="{6FADE430-A975-0157-B319-9A4C0E25F7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298" y="1406402"/>
            <a:ext cx="11583404" cy="4877223"/>
          </a:xfrm>
          <a:prstGeom prst="rect">
            <a:avLst/>
          </a:prstGeom>
        </p:spPr>
      </p:pic>
    </p:spTree>
    <p:extLst>
      <p:ext uri="{BB962C8B-B14F-4D97-AF65-F5344CB8AC3E}">
        <p14:creationId xmlns:p14="http://schemas.microsoft.com/office/powerpoint/2010/main" val="2891806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ADE6F-3919-49B5-BB0A-4F82314A7DE2}"/>
              </a:ext>
            </a:extLst>
          </p:cNvPr>
          <p:cNvSpPr>
            <a:spLocks noGrp="1"/>
          </p:cNvSpPr>
          <p:nvPr>
            <p:ph type="title"/>
          </p:nvPr>
        </p:nvSpPr>
        <p:spPr/>
        <p:txBody>
          <a:bodyPr/>
          <a:lstStyle/>
          <a:p>
            <a:r>
              <a:rPr lang="en-US" noProof="0"/>
              <a:t>Comparison of diagram types</a:t>
            </a:r>
          </a:p>
        </p:txBody>
      </p:sp>
      <p:sp>
        <p:nvSpPr>
          <p:cNvPr id="9" name="AutoShape 63">
            <a:extLst>
              <a:ext uri="{FF2B5EF4-FFF2-40B4-BE49-F238E27FC236}">
                <a16:creationId xmlns:a16="http://schemas.microsoft.com/office/drawing/2014/main" id="{BE2509AC-A9F0-AB50-8627-4E1D4AAB3B8C}"/>
              </a:ext>
            </a:extLst>
          </p:cNvPr>
          <p:cNvSpPr>
            <a:spLocks noChangeArrowheads="1"/>
          </p:cNvSpPr>
          <p:nvPr/>
        </p:nvSpPr>
        <p:spPr bwMode="auto">
          <a:xfrm>
            <a:off x="954182" y="6524168"/>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Overview</a:t>
            </a:r>
          </a:p>
        </p:txBody>
      </p:sp>
      <p:sp>
        <p:nvSpPr>
          <p:cNvPr id="10" name="AutoShape 64">
            <a:extLst>
              <a:ext uri="{FF2B5EF4-FFF2-40B4-BE49-F238E27FC236}">
                <a16:creationId xmlns:a16="http://schemas.microsoft.com/office/drawing/2014/main" id="{8D9B71CE-1AFD-05BC-35D4-47C57CFB3477}"/>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1" name="AutoShape 65">
            <a:extLst>
              <a:ext uri="{FF2B5EF4-FFF2-40B4-BE49-F238E27FC236}">
                <a16:creationId xmlns:a16="http://schemas.microsoft.com/office/drawing/2014/main" id="{280F0329-BA3E-BE52-C0FF-2B7495E1BCB9}"/>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12" name="AutoShape 63">
            <a:extLst>
              <a:ext uri="{FF2B5EF4-FFF2-40B4-BE49-F238E27FC236}">
                <a16:creationId xmlns:a16="http://schemas.microsoft.com/office/drawing/2014/main" id="{A72F1E57-329C-FB49-9D22-FEE7DBA1E87A}"/>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network diagram</a:t>
            </a:r>
          </a:p>
        </p:txBody>
      </p:sp>
      <p:sp>
        <p:nvSpPr>
          <p:cNvPr id="13" name="AutoShape 64">
            <a:extLst>
              <a:ext uri="{FF2B5EF4-FFF2-40B4-BE49-F238E27FC236}">
                <a16:creationId xmlns:a16="http://schemas.microsoft.com/office/drawing/2014/main" id="{F6AD6076-629E-3E6C-D6C0-04C83B7A5737}"/>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4" name="AutoShape 64">
            <a:extLst>
              <a:ext uri="{FF2B5EF4-FFF2-40B4-BE49-F238E27FC236}">
                <a16:creationId xmlns:a16="http://schemas.microsoft.com/office/drawing/2014/main" id="{59E72A19-EFCC-4AD8-E024-30AA27867204}"/>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5" name="Slide Number Placeholder 3">
            <a:extLst>
              <a:ext uri="{FF2B5EF4-FFF2-40B4-BE49-F238E27FC236}">
                <a16:creationId xmlns:a16="http://schemas.microsoft.com/office/drawing/2014/main" id="{7DD50898-9BD7-4270-9A8F-7A823E297D69}"/>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11</a:t>
            </a:fld>
            <a:endParaRPr lang="nn-NO"/>
          </a:p>
        </p:txBody>
      </p:sp>
      <p:pic>
        <p:nvPicPr>
          <p:cNvPr id="20" name="Picture 19">
            <a:extLst>
              <a:ext uri="{FF2B5EF4-FFF2-40B4-BE49-F238E27FC236}">
                <a16:creationId xmlns:a16="http://schemas.microsoft.com/office/drawing/2014/main" id="{6DF99F79-3775-E720-57A5-00EF95B5EB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913" y="1007851"/>
            <a:ext cx="11467570" cy="5407621"/>
          </a:xfrm>
          <a:prstGeom prst="rect">
            <a:avLst/>
          </a:prstGeom>
        </p:spPr>
      </p:pic>
    </p:spTree>
    <p:extLst>
      <p:ext uri="{BB962C8B-B14F-4D97-AF65-F5344CB8AC3E}">
        <p14:creationId xmlns:p14="http://schemas.microsoft.com/office/powerpoint/2010/main" val="8850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BC5B13-A2B3-4D7B-9242-EA626B1B90B9}"/>
              </a:ext>
            </a:extLst>
          </p:cNvPr>
          <p:cNvSpPr txBox="1"/>
          <p:nvPr/>
        </p:nvSpPr>
        <p:spPr>
          <a:xfrm>
            <a:off x="2956113" y="3199952"/>
            <a:ext cx="68214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Message</a:t>
            </a:r>
          </a:p>
        </p:txBody>
      </p:sp>
      <p:cxnSp>
        <p:nvCxnSpPr>
          <p:cNvPr id="6" name="Straight Arrow Connector 5">
            <a:extLst>
              <a:ext uri="{FF2B5EF4-FFF2-40B4-BE49-F238E27FC236}">
                <a16:creationId xmlns:a16="http://schemas.microsoft.com/office/drawing/2014/main" id="{53FBA630-414D-448C-BF16-783C69BCF9D8}"/>
              </a:ext>
            </a:extLst>
          </p:cNvPr>
          <p:cNvCxnSpPr>
            <a:cxnSpLocks/>
          </p:cNvCxnSpPr>
          <p:nvPr/>
        </p:nvCxnSpPr>
        <p:spPr>
          <a:xfrm>
            <a:off x="2658855" y="3425956"/>
            <a:ext cx="13680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9B46F7E-2DC1-4C92-A456-35B76742FB77}"/>
              </a:ext>
            </a:extLst>
          </p:cNvPr>
          <p:cNvSpPr txBox="1"/>
          <p:nvPr/>
        </p:nvSpPr>
        <p:spPr>
          <a:xfrm>
            <a:off x="2007227" y="3606196"/>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(initiator)</a:t>
            </a:r>
          </a:p>
        </p:txBody>
      </p:sp>
      <p:sp>
        <p:nvSpPr>
          <p:cNvPr id="8" name="TextBox 7">
            <a:extLst>
              <a:ext uri="{FF2B5EF4-FFF2-40B4-BE49-F238E27FC236}">
                <a16:creationId xmlns:a16="http://schemas.microsoft.com/office/drawing/2014/main" id="{6FDF91A1-84FB-4D95-AD87-5F6714765CAC}"/>
              </a:ext>
            </a:extLst>
          </p:cNvPr>
          <p:cNvSpPr txBox="1"/>
          <p:nvPr/>
        </p:nvSpPr>
        <p:spPr>
          <a:xfrm>
            <a:off x="4100814" y="3606196"/>
            <a:ext cx="601979"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Actor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(receiver)</a:t>
            </a:r>
          </a:p>
        </p:txBody>
      </p:sp>
      <p:sp>
        <p:nvSpPr>
          <p:cNvPr id="9" name="TextBox 8">
            <a:extLst>
              <a:ext uri="{FF2B5EF4-FFF2-40B4-BE49-F238E27FC236}">
                <a16:creationId xmlns:a16="http://schemas.microsoft.com/office/drawing/2014/main" id="{D2101471-E32F-42BC-9BF6-CD26E56E58BB}"/>
              </a:ext>
            </a:extLst>
          </p:cNvPr>
          <p:cNvSpPr txBox="1"/>
          <p:nvPr/>
        </p:nvSpPr>
        <p:spPr>
          <a:xfrm>
            <a:off x="2677218" y="3410901"/>
            <a:ext cx="119015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Communication channel</a:t>
            </a:r>
          </a:p>
        </p:txBody>
      </p:sp>
      <p:cxnSp>
        <p:nvCxnSpPr>
          <p:cNvPr id="12" name="Straight Arrow Connector 11">
            <a:extLst>
              <a:ext uri="{FF2B5EF4-FFF2-40B4-BE49-F238E27FC236}">
                <a16:creationId xmlns:a16="http://schemas.microsoft.com/office/drawing/2014/main" id="{A8034D8B-0F13-4CF4-8FBD-0532D1998983}"/>
              </a:ext>
            </a:extLst>
          </p:cNvPr>
          <p:cNvCxnSpPr>
            <a:cxnSpLocks/>
          </p:cNvCxnSpPr>
          <p:nvPr/>
        </p:nvCxnSpPr>
        <p:spPr>
          <a:xfrm>
            <a:off x="4401285" y="5157293"/>
            <a:ext cx="0" cy="360000"/>
          </a:xfrm>
          <a:prstGeom prst="straightConnector1">
            <a:avLst/>
          </a:prstGeom>
          <a:ln w="22225">
            <a:solidFill>
              <a:schemeClr val="bg1">
                <a:lumMod val="50000"/>
              </a:schemeClr>
            </a:solidFill>
            <a:prstDash val="sysDot"/>
            <a:tailEnd type="triangle" w="med" len="med"/>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B38922C6-83EB-4611-8159-836BD81DAE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9016" y="4590851"/>
            <a:ext cx="1121223" cy="576000"/>
          </a:xfrm>
          <a:prstGeom prst="rect">
            <a:avLst/>
          </a:prstGeom>
        </p:spPr>
      </p:pic>
      <p:pic>
        <p:nvPicPr>
          <p:cNvPr id="14" name="Picture 13">
            <a:extLst>
              <a:ext uri="{FF2B5EF4-FFF2-40B4-BE49-F238E27FC236}">
                <a16:creationId xmlns:a16="http://schemas.microsoft.com/office/drawing/2014/main" id="{CD1E709C-AC0B-4136-8EB9-7E0AF06CD7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4109" y="5505321"/>
            <a:ext cx="1129848" cy="576000"/>
          </a:xfrm>
          <a:prstGeom prst="rect">
            <a:avLst/>
          </a:prstGeom>
        </p:spPr>
      </p:pic>
      <p:sp>
        <p:nvSpPr>
          <p:cNvPr id="22" name="TextBox 21">
            <a:extLst>
              <a:ext uri="{FF2B5EF4-FFF2-40B4-BE49-F238E27FC236}">
                <a16:creationId xmlns:a16="http://schemas.microsoft.com/office/drawing/2014/main" id="{C3579565-5853-49A5-BA11-CBC71C9B4B04}"/>
              </a:ext>
            </a:extLst>
          </p:cNvPr>
          <p:cNvSpPr txBox="1"/>
          <p:nvPr/>
        </p:nvSpPr>
        <p:spPr>
          <a:xfrm>
            <a:off x="2039196" y="2805584"/>
            <a:ext cx="2949267"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22A7E5"/>
                </a:solidFill>
                <a:effectLst/>
                <a:uLnTx/>
                <a:uFillTx/>
                <a:latin typeface="Calibri"/>
                <a:ea typeface="+mn-ea"/>
                <a:cs typeface="Calibri" panose="020F0502020204030204" pitchFamily="34" charset="0"/>
              </a:rPr>
              <a:t>From Actor 1 to Actor 2</a:t>
            </a:r>
          </a:p>
        </p:txBody>
      </p:sp>
      <p:sp>
        <p:nvSpPr>
          <p:cNvPr id="27" name="TextBox 26">
            <a:extLst>
              <a:ext uri="{FF2B5EF4-FFF2-40B4-BE49-F238E27FC236}">
                <a16:creationId xmlns:a16="http://schemas.microsoft.com/office/drawing/2014/main" id="{5B425087-49DC-4423-BE9B-D8309488CFE2}"/>
              </a:ext>
            </a:extLst>
          </p:cNvPr>
          <p:cNvSpPr txBox="1"/>
          <p:nvPr/>
        </p:nvSpPr>
        <p:spPr>
          <a:xfrm>
            <a:off x="2030815" y="4192567"/>
            <a:ext cx="146316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00" normalizeH="0" baseline="0" noProof="0">
                <a:ln>
                  <a:noFill/>
                </a:ln>
                <a:solidFill>
                  <a:prstClr val="black">
                    <a:lumMod val="75000"/>
                    <a:lumOff val="25000"/>
                  </a:prstClr>
                </a:solidFill>
                <a:effectLst/>
                <a:uLnTx/>
                <a:uFillTx/>
                <a:latin typeface="Calibri"/>
                <a:ea typeface="+mn-ea"/>
                <a:cs typeface="Arial" charset="0"/>
              </a:rPr>
              <a:t>Diagram type 1</a:t>
            </a:r>
            <a:endParaRPr kumimoji="0" lang="en-US" sz="1400" b="0" i="0" u="none" strike="noStrike" kern="0" cap="none" spc="0" normalizeH="0" baseline="0" noProof="0">
              <a:ln>
                <a:noFill/>
              </a:ln>
              <a:solidFill>
                <a:prstClr val="black">
                  <a:lumMod val="75000"/>
                  <a:lumOff val="25000"/>
                </a:prstClr>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FA994735-2EF3-492B-B4B4-6C9ED4479F15}"/>
              </a:ext>
            </a:extLst>
          </p:cNvPr>
          <p:cNvSpPr txBox="1"/>
          <p:nvPr/>
        </p:nvSpPr>
        <p:spPr>
          <a:xfrm>
            <a:off x="3602809" y="4192567"/>
            <a:ext cx="149954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00" normalizeH="0" baseline="0" noProof="0">
                <a:ln>
                  <a:noFill/>
                </a:ln>
                <a:solidFill>
                  <a:prstClr val="black">
                    <a:lumMod val="75000"/>
                    <a:lumOff val="25000"/>
                  </a:prstClr>
                </a:solidFill>
                <a:effectLst/>
                <a:uLnTx/>
                <a:uFillTx/>
                <a:latin typeface="Calibri"/>
                <a:ea typeface="+mn-ea"/>
                <a:cs typeface="Arial" charset="0"/>
              </a:rPr>
              <a:t>Diagram type 2</a:t>
            </a:r>
            <a:endParaRPr kumimoji="0" lang="en-US" sz="1400" b="0" i="0" u="none" strike="noStrike" kern="0" cap="none" spc="0" normalizeH="0" baseline="0" noProof="0">
              <a:ln>
                <a:noFill/>
              </a:ln>
              <a:solidFill>
                <a:prstClr val="black">
                  <a:lumMod val="75000"/>
                  <a:lumOff val="25000"/>
                </a:prstClr>
              </a:solidFill>
              <a:effectLst/>
              <a:uLnTx/>
              <a:uFillTx/>
              <a:latin typeface="Calibri"/>
              <a:ea typeface="+mn-ea"/>
              <a:cs typeface="+mn-cs"/>
            </a:endParaRPr>
          </a:p>
        </p:txBody>
      </p:sp>
      <p:sp>
        <p:nvSpPr>
          <p:cNvPr id="31" name="Rounded Rectangle 65">
            <a:extLst>
              <a:ext uri="{FF2B5EF4-FFF2-40B4-BE49-F238E27FC236}">
                <a16:creationId xmlns:a16="http://schemas.microsoft.com/office/drawing/2014/main" id="{38419820-DEA6-4981-880B-4163DB52C25D}"/>
              </a:ext>
            </a:extLst>
          </p:cNvPr>
          <p:cNvSpPr/>
          <p:nvPr/>
        </p:nvSpPr>
        <p:spPr>
          <a:xfrm>
            <a:off x="4219007" y="4697499"/>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pic>
        <p:nvPicPr>
          <p:cNvPr id="48" name="Picture 47">
            <a:extLst>
              <a:ext uri="{FF2B5EF4-FFF2-40B4-BE49-F238E27FC236}">
                <a16:creationId xmlns:a16="http://schemas.microsoft.com/office/drawing/2014/main" id="{33514E91-F28A-439B-98A6-073CEC695C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3212" y="3229981"/>
            <a:ext cx="284946" cy="356183"/>
          </a:xfrm>
          <a:prstGeom prst="rect">
            <a:avLst/>
          </a:prstGeom>
        </p:spPr>
      </p:pic>
      <p:pic>
        <p:nvPicPr>
          <p:cNvPr id="49" name="Picture 48">
            <a:extLst>
              <a:ext uri="{FF2B5EF4-FFF2-40B4-BE49-F238E27FC236}">
                <a16:creationId xmlns:a16="http://schemas.microsoft.com/office/drawing/2014/main" id="{4E0C32D9-D99D-486C-87FA-682423F712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6427" y="3235854"/>
            <a:ext cx="271139" cy="357792"/>
          </a:xfrm>
          <a:prstGeom prst="rect">
            <a:avLst/>
          </a:prstGeom>
        </p:spPr>
      </p:pic>
      <p:sp>
        <p:nvSpPr>
          <p:cNvPr id="50" name="Oval 49">
            <a:extLst>
              <a:ext uri="{FF2B5EF4-FFF2-40B4-BE49-F238E27FC236}">
                <a16:creationId xmlns:a16="http://schemas.microsoft.com/office/drawing/2014/main" id="{4ACD524C-87F0-4187-9E86-E09AEE54FA8A}"/>
              </a:ext>
            </a:extLst>
          </p:cNvPr>
          <p:cNvSpPr>
            <a:spLocks noChangeAspect="1"/>
          </p:cNvSpPr>
          <p:nvPr/>
        </p:nvSpPr>
        <p:spPr>
          <a:xfrm>
            <a:off x="2053465" y="4604312"/>
            <a:ext cx="540000" cy="540000"/>
          </a:xfrm>
          <a:prstGeom prst="ellipse">
            <a:avLst/>
          </a:prstGeom>
          <a:noFill/>
          <a:ln w="38100" cap="flat" cmpd="sng" algn="ctr">
            <a:solidFill>
              <a:srgbClr val="4BACC6">
                <a:lumMod val="75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Oval 51">
            <a:extLst>
              <a:ext uri="{FF2B5EF4-FFF2-40B4-BE49-F238E27FC236}">
                <a16:creationId xmlns:a16="http://schemas.microsoft.com/office/drawing/2014/main" id="{272493E7-19EA-421D-BF1F-97258474406A}"/>
              </a:ext>
            </a:extLst>
          </p:cNvPr>
          <p:cNvSpPr>
            <a:spLocks noChangeAspect="1"/>
          </p:cNvSpPr>
          <p:nvPr/>
        </p:nvSpPr>
        <p:spPr>
          <a:xfrm>
            <a:off x="2133436" y="4679718"/>
            <a:ext cx="380949" cy="380949"/>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TextBox 59">
            <a:extLst>
              <a:ext uri="{FF2B5EF4-FFF2-40B4-BE49-F238E27FC236}">
                <a16:creationId xmlns:a16="http://schemas.microsoft.com/office/drawing/2014/main" id="{9F16591B-3359-42DA-A22A-C6F1F577BDF3}"/>
              </a:ext>
            </a:extLst>
          </p:cNvPr>
          <p:cNvSpPr txBox="1"/>
          <p:nvPr/>
        </p:nvSpPr>
        <p:spPr>
          <a:xfrm>
            <a:off x="2657253" y="4485961"/>
            <a:ext cx="1061387"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Communication channel</a:t>
            </a:r>
          </a:p>
        </p:txBody>
      </p:sp>
      <p:cxnSp>
        <p:nvCxnSpPr>
          <p:cNvPr id="65" name="Straight Arrow Connector 64">
            <a:extLst>
              <a:ext uri="{FF2B5EF4-FFF2-40B4-BE49-F238E27FC236}">
                <a16:creationId xmlns:a16="http://schemas.microsoft.com/office/drawing/2014/main" id="{C97550CE-0DD3-46EA-874A-1785E26951CA}"/>
              </a:ext>
            </a:extLst>
          </p:cNvPr>
          <p:cNvCxnSpPr>
            <a:cxnSpLocks/>
          </p:cNvCxnSpPr>
          <p:nvPr/>
        </p:nvCxnSpPr>
        <p:spPr>
          <a:xfrm>
            <a:off x="3602809" y="4643540"/>
            <a:ext cx="413143" cy="246221"/>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0192F098-3E5D-4200-AE52-0B416A13CAF7}"/>
              </a:ext>
            </a:extLst>
          </p:cNvPr>
          <p:cNvSpPr txBox="1"/>
          <p:nvPr/>
        </p:nvSpPr>
        <p:spPr>
          <a:xfrm>
            <a:off x="2890089" y="4987373"/>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(initiator)</a:t>
            </a:r>
          </a:p>
        </p:txBody>
      </p:sp>
      <p:cxnSp>
        <p:nvCxnSpPr>
          <p:cNvPr id="67" name="Straight Arrow Connector 66">
            <a:extLst>
              <a:ext uri="{FF2B5EF4-FFF2-40B4-BE49-F238E27FC236}">
                <a16:creationId xmlns:a16="http://schemas.microsoft.com/office/drawing/2014/main" id="{146452C1-32DA-421A-830C-8AC4C6E1BC31}"/>
              </a:ext>
            </a:extLst>
          </p:cNvPr>
          <p:cNvCxnSpPr>
            <a:cxnSpLocks/>
          </p:cNvCxnSpPr>
          <p:nvPr/>
        </p:nvCxnSpPr>
        <p:spPr>
          <a:xfrm flipH="1" flipV="1">
            <a:off x="2543095" y="5052188"/>
            <a:ext cx="327089" cy="28283"/>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0720720B-9488-4B54-9906-8E2468B57193}"/>
              </a:ext>
            </a:extLst>
          </p:cNvPr>
          <p:cNvCxnSpPr>
            <a:cxnSpLocks/>
          </p:cNvCxnSpPr>
          <p:nvPr/>
        </p:nvCxnSpPr>
        <p:spPr>
          <a:xfrm flipV="1">
            <a:off x="3493980" y="5080472"/>
            <a:ext cx="462141" cy="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76DE7D31-8EBA-4134-A1BC-9BA058F493C5}"/>
              </a:ext>
            </a:extLst>
          </p:cNvPr>
          <p:cNvSpPr txBox="1"/>
          <p:nvPr/>
        </p:nvSpPr>
        <p:spPr>
          <a:xfrm>
            <a:off x="2881911" y="5488785"/>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Actor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(receiver)</a:t>
            </a:r>
          </a:p>
        </p:txBody>
      </p:sp>
      <p:cxnSp>
        <p:nvCxnSpPr>
          <p:cNvPr id="76" name="Straight Arrow Connector 75">
            <a:extLst>
              <a:ext uri="{FF2B5EF4-FFF2-40B4-BE49-F238E27FC236}">
                <a16:creationId xmlns:a16="http://schemas.microsoft.com/office/drawing/2014/main" id="{A95E9198-7F47-42C1-9B08-E4C5FBAA994E}"/>
              </a:ext>
            </a:extLst>
          </p:cNvPr>
          <p:cNvCxnSpPr>
            <a:cxnSpLocks/>
          </p:cNvCxnSpPr>
          <p:nvPr/>
        </p:nvCxnSpPr>
        <p:spPr>
          <a:xfrm>
            <a:off x="3493980" y="5596209"/>
            <a:ext cx="462141" cy="131"/>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2" name="Rounded Rectangle 65">
            <a:extLst>
              <a:ext uri="{FF2B5EF4-FFF2-40B4-BE49-F238E27FC236}">
                <a16:creationId xmlns:a16="http://schemas.microsoft.com/office/drawing/2014/main" id="{8E5D22A0-5D45-4F1B-959D-7B938C1862BB}"/>
              </a:ext>
            </a:extLst>
          </p:cNvPr>
          <p:cNvSpPr/>
          <p:nvPr/>
        </p:nvSpPr>
        <p:spPr>
          <a:xfrm>
            <a:off x="4216418" y="5615492"/>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84" name="TextBox 83">
            <a:extLst>
              <a:ext uri="{FF2B5EF4-FFF2-40B4-BE49-F238E27FC236}">
                <a16:creationId xmlns:a16="http://schemas.microsoft.com/office/drawing/2014/main" id="{8A562FE2-8EF5-4738-BE78-08FEC3435E18}"/>
              </a:ext>
            </a:extLst>
          </p:cNvPr>
          <p:cNvSpPr txBox="1"/>
          <p:nvPr/>
        </p:nvSpPr>
        <p:spPr>
          <a:xfrm>
            <a:off x="4441510" y="5204555"/>
            <a:ext cx="546953" cy="1541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direction</a:t>
            </a:r>
          </a:p>
        </p:txBody>
      </p:sp>
      <p:cxnSp>
        <p:nvCxnSpPr>
          <p:cNvPr id="89" name="Straight Arrow Connector 88">
            <a:extLst>
              <a:ext uri="{FF2B5EF4-FFF2-40B4-BE49-F238E27FC236}">
                <a16:creationId xmlns:a16="http://schemas.microsoft.com/office/drawing/2014/main" id="{4B076D70-EFE5-49EA-9B9A-A97E54E7E599}"/>
              </a:ext>
            </a:extLst>
          </p:cNvPr>
          <p:cNvCxnSpPr>
            <a:cxnSpLocks/>
          </p:cNvCxnSpPr>
          <p:nvPr/>
        </p:nvCxnSpPr>
        <p:spPr>
          <a:xfrm flipH="1">
            <a:off x="2383181" y="4643539"/>
            <a:ext cx="432210" cy="20213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95" name="Rectangle: Rounded Corners 94">
            <a:extLst>
              <a:ext uri="{FF2B5EF4-FFF2-40B4-BE49-F238E27FC236}">
                <a16:creationId xmlns:a16="http://schemas.microsoft.com/office/drawing/2014/main" id="{00066B1F-E940-4A38-AF6E-F4FE2C697535}"/>
              </a:ext>
            </a:extLst>
          </p:cNvPr>
          <p:cNvSpPr/>
          <p:nvPr/>
        </p:nvSpPr>
        <p:spPr>
          <a:xfrm>
            <a:off x="1998108" y="3082900"/>
            <a:ext cx="3023635" cy="3104320"/>
          </a:xfrm>
          <a:prstGeom prst="roundRect">
            <a:avLst>
              <a:gd name="adj" fmla="val 1592"/>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17C14E5F-2C00-406B-9F4F-5DFBA83DB679}"/>
              </a:ext>
            </a:extLst>
          </p:cNvPr>
          <p:cNvSpPr txBox="1"/>
          <p:nvPr/>
        </p:nvSpPr>
        <p:spPr>
          <a:xfrm>
            <a:off x="6960423" y="3191473"/>
            <a:ext cx="68214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Message</a:t>
            </a:r>
          </a:p>
        </p:txBody>
      </p:sp>
      <p:cxnSp>
        <p:nvCxnSpPr>
          <p:cNvPr id="53" name="Straight Arrow Connector 52">
            <a:extLst>
              <a:ext uri="{FF2B5EF4-FFF2-40B4-BE49-F238E27FC236}">
                <a16:creationId xmlns:a16="http://schemas.microsoft.com/office/drawing/2014/main" id="{185F4840-B5A3-45AE-85D5-3B8A5BA6CD5B}"/>
              </a:ext>
            </a:extLst>
          </p:cNvPr>
          <p:cNvCxnSpPr>
            <a:cxnSpLocks/>
          </p:cNvCxnSpPr>
          <p:nvPr/>
        </p:nvCxnSpPr>
        <p:spPr>
          <a:xfrm flipH="1">
            <a:off x="6663165" y="3417477"/>
            <a:ext cx="13680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4B39C747-6D90-4B89-A2A0-92CBFD03A986}"/>
              </a:ext>
            </a:extLst>
          </p:cNvPr>
          <p:cNvSpPr txBox="1"/>
          <p:nvPr/>
        </p:nvSpPr>
        <p:spPr>
          <a:xfrm>
            <a:off x="6033161" y="3597717"/>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(receiver)</a:t>
            </a:r>
          </a:p>
        </p:txBody>
      </p:sp>
      <p:sp>
        <p:nvSpPr>
          <p:cNvPr id="55" name="TextBox 54">
            <a:extLst>
              <a:ext uri="{FF2B5EF4-FFF2-40B4-BE49-F238E27FC236}">
                <a16:creationId xmlns:a16="http://schemas.microsoft.com/office/drawing/2014/main" id="{FAE8B618-29C8-46C9-B81E-CB850EC77AD8}"/>
              </a:ext>
            </a:extLst>
          </p:cNvPr>
          <p:cNvSpPr txBox="1"/>
          <p:nvPr/>
        </p:nvSpPr>
        <p:spPr>
          <a:xfrm>
            <a:off x="8151462" y="3597717"/>
            <a:ext cx="601979"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Actor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(initiator)</a:t>
            </a:r>
          </a:p>
        </p:txBody>
      </p:sp>
      <p:sp>
        <p:nvSpPr>
          <p:cNvPr id="56" name="TextBox 55">
            <a:extLst>
              <a:ext uri="{FF2B5EF4-FFF2-40B4-BE49-F238E27FC236}">
                <a16:creationId xmlns:a16="http://schemas.microsoft.com/office/drawing/2014/main" id="{E49A50AD-9B81-405F-93A0-091B72D3D491}"/>
              </a:ext>
            </a:extLst>
          </p:cNvPr>
          <p:cNvSpPr txBox="1"/>
          <p:nvPr/>
        </p:nvSpPr>
        <p:spPr>
          <a:xfrm>
            <a:off x="6766194" y="3402422"/>
            <a:ext cx="110548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Communication channel</a:t>
            </a:r>
          </a:p>
        </p:txBody>
      </p:sp>
      <p:cxnSp>
        <p:nvCxnSpPr>
          <p:cNvPr id="57" name="Straight Arrow Connector 56">
            <a:extLst>
              <a:ext uri="{FF2B5EF4-FFF2-40B4-BE49-F238E27FC236}">
                <a16:creationId xmlns:a16="http://schemas.microsoft.com/office/drawing/2014/main" id="{12DDB0F8-759B-4CCA-80BD-8A1AF9F08F79}"/>
              </a:ext>
            </a:extLst>
          </p:cNvPr>
          <p:cNvCxnSpPr>
            <a:cxnSpLocks/>
            <a:stCxn id="58" idx="0"/>
            <a:endCxn id="61" idx="2"/>
          </p:cNvCxnSpPr>
          <p:nvPr/>
        </p:nvCxnSpPr>
        <p:spPr>
          <a:xfrm flipH="1" flipV="1">
            <a:off x="8414871" y="5155004"/>
            <a:ext cx="1" cy="362289"/>
          </a:xfrm>
          <a:prstGeom prst="straightConnector1">
            <a:avLst/>
          </a:prstGeom>
          <a:ln w="22225">
            <a:solidFill>
              <a:schemeClr val="bg1">
                <a:lumMod val="50000"/>
              </a:schemeClr>
            </a:solidFill>
            <a:prstDash val="sysDot"/>
            <a:tailEnd type="triangle" w="med" len="med"/>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C56AFFD7-C896-4D99-8A2A-EE01D46FE4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4260" y="5517293"/>
            <a:ext cx="1121223" cy="576000"/>
          </a:xfrm>
          <a:prstGeom prst="rect">
            <a:avLst/>
          </a:prstGeom>
        </p:spPr>
      </p:pic>
      <p:pic>
        <p:nvPicPr>
          <p:cNvPr id="61" name="Picture 60">
            <a:extLst>
              <a:ext uri="{FF2B5EF4-FFF2-40B4-BE49-F238E27FC236}">
                <a16:creationId xmlns:a16="http://schemas.microsoft.com/office/drawing/2014/main" id="{A607658C-817A-4091-80CC-7ABA799B12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9947" y="4579004"/>
            <a:ext cx="1129848" cy="576000"/>
          </a:xfrm>
          <a:prstGeom prst="rect">
            <a:avLst/>
          </a:prstGeom>
        </p:spPr>
      </p:pic>
      <p:sp>
        <p:nvSpPr>
          <p:cNvPr id="62" name="TextBox 61">
            <a:extLst>
              <a:ext uri="{FF2B5EF4-FFF2-40B4-BE49-F238E27FC236}">
                <a16:creationId xmlns:a16="http://schemas.microsoft.com/office/drawing/2014/main" id="{D1E9E7DB-8D92-4F30-B365-0367EE67EF75}"/>
              </a:ext>
            </a:extLst>
          </p:cNvPr>
          <p:cNvSpPr txBox="1"/>
          <p:nvPr/>
        </p:nvSpPr>
        <p:spPr>
          <a:xfrm>
            <a:off x="5936945" y="2805584"/>
            <a:ext cx="2870505" cy="307777"/>
          </a:xfrm>
          <a:prstGeom prst="rect">
            <a:avLst/>
          </a:prstGeom>
          <a:noFill/>
        </p:spPr>
        <p:txBody>
          <a:bodyPr wrap="square" lIns="0" rtlCol="0">
            <a:spAutoFit/>
          </a:bodyPr>
          <a:lstStyle>
            <a:defPPr>
              <a:defRPr lang="nb-NO"/>
            </a:defPPr>
            <a:lvl1pPr marR="0" lvl="0" indent="0" defTabSz="914400" fontAlgn="auto">
              <a:lnSpc>
                <a:spcPct val="100000"/>
              </a:lnSpc>
              <a:spcBef>
                <a:spcPts val="0"/>
              </a:spcBef>
              <a:spcAft>
                <a:spcPts val="0"/>
              </a:spcAft>
              <a:buClrTx/>
              <a:buSzTx/>
              <a:buFontTx/>
              <a:buNone/>
              <a:tabLst/>
              <a:defRPr kumimoji="0" sz="1400" i="0" u="none" strike="noStrike" kern="0" cap="none" normalizeH="0">
                <a:ln>
                  <a:noFill/>
                </a:ln>
                <a:solidFill>
                  <a:schemeClr val="accent2"/>
                </a:solidFill>
                <a:effectLst/>
                <a:uLnTx/>
                <a:uFillTx/>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22A7E5"/>
                </a:solidFill>
                <a:effectLst/>
                <a:uLnTx/>
                <a:uFillTx/>
                <a:latin typeface="Calibri"/>
                <a:ea typeface="+mn-ea"/>
                <a:cs typeface="Calibri" panose="020F0502020204030204" pitchFamily="34" charset="0"/>
              </a:rPr>
              <a:t>From Actor 2 to Actor 1</a:t>
            </a:r>
          </a:p>
        </p:txBody>
      </p:sp>
      <p:sp>
        <p:nvSpPr>
          <p:cNvPr id="63" name="TextBox 62">
            <a:extLst>
              <a:ext uri="{FF2B5EF4-FFF2-40B4-BE49-F238E27FC236}">
                <a16:creationId xmlns:a16="http://schemas.microsoft.com/office/drawing/2014/main" id="{05EAC739-141F-4ABB-9B72-2A5901193C72}"/>
              </a:ext>
            </a:extLst>
          </p:cNvPr>
          <p:cNvSpPr txBox="1"/>
          <p:nvPr/>
        </p:nvSpPr>
        <p:spPr>
          <a:xfrm>
            <a:off x="5892633" y="4184088"/>
            <a:ext cx="142834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00" normalizeH="0" baseline="0" noProof="0">
                <a:ln>
                  <a:noFill/>
                </a:ln>
                <a:solidFill>
                  <a:prstClr val="black">
                    <a:lumMod val="75000"/>
                    <a:lumOff val="25000"/>
                  </a:prstClr>
                </a:solidFill>
                <a:effectLst/>
                <a:uLnTx/>
                <a:uFillTx/>
                <a:latin typeface="Calibri"/>
                <a:ea typeface="+mn-ea"/>
                <a:cs typeface="Arial" charset="0"/>
              </a:rPr>
              <a:t>Diagram type 1</a:t>
            </a:r>
            <a:endParaRPr kumimoji="0" lang="en-US" sz="1400" b="0" i="0" u="none" strike="noStrike" kern="0" cap="none" spc="0" normalizeH="0" baseline="0" noProof="0">
              <a:ln>
                <a:noFill/>
              </a:ln>
              <a:solidFill>
                <a:prstClr val="black">
                  <a:lumMod val="75000"/>
                  <a:lumOff val="25000"/>
                </a:prstClr>
              </a:solidFill>
              <a:effectLst/>
              <a:uLnTx/>
              <a:uFillTx/>
              <a:latin typeface="Calibri"/>
              <a:ea typeface="+mn-ea"/>
              <a:cs typeface="+mn-cs"/>
            </a:endParaRPr>
          </a:p>
        </p:txBody>
      </p:sp>
      <p:sp>
        <p:nvSpPr>
          <p:cNvPr id="64" name="TextBox 63">
            <a:extLst>
              <a:ext uri="{FF2B5EF4-FFF2-40B4-BE49-F238E27FC236}">
                <a16:creationId xmlns:a16="http://schemas.microsoft.com/office/drawing/2014/main" id="{40BB2E51-3186-49EC-A981-A0CC4605A6E3}"/>
              </a:ext>
            </a:extLst>
          </p:cNvPr>
          <p:cNvSpPr txBox="1"/>
          <p:nvPr/>
        </p:nvSpPr>
        <p:spPr>
          <a:xfrm>
            <a:off x="7645219" y="4184088"/>
            <a:ext cx="149954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00" normalizeH="0" baseline="0" noProof="0">
                <a:ln>
                  <a:noFill/>
                </a:ln>
                <a:solidFill>
                  <a:prstClr val="black">
                    <a:lumMod val="75000"/>
                    <a:lumOff val="25000"/>
                  </a:prstClr>
                </a:solidFill>
                <a:effectLst/>
                <a:uLnTx/>
                <a:uFillTx/>
                <a:latin typeface="Calibri"/>
                <a:ea typeface="+mn-ea"/>
                <a:cs typeface="Arial" charset="0"/>
              </a:rPr>
              <a:t>Diagram type 2</a:t>
            </a:r>
            <a:endParaRPr kumimoji="0" lang="en-US" sz="1400" b="0" i="0" u="none" strike="noStrike" kern="0" cap="none" spc="0" normalizeH="0" baseline="0" noProof="0">
              <a:ln>
                <a:noFill/>
              </a:ln>
              <a:solidFill>
                <a:prstClr val="black">
                  <a:lumMod val="75000"/>
                  <a:lumOff val="25000"/>
                </a:prstClr>
              </a:solidFill>
              <a:effectLst/>
              <a:uLnTx/>
              <a:uFillTx/>
              <a:latin typeface="Calibri"/>
              <a:ea typeface="+mn-ea"/>
              <a:cs typeface="+mn-cs"/>
            </a:endParaRPr>
          </a:p>
        </p:txBody>
      </p:sp>
      <p:sp>
        <p:nvSpPr>
          <p:cNvPr id="69" name="Rounded Rectangle 65">
            <a:extLst>
              <a:ext uri="{FF2B5EF4-FFF2-40B4-BE49-F238E27FC236}">
                <a16:creationId xmlns:a16="http://schemas.microsoft.com/office/drawing/2014/main" id="{4ADA08F4-A06B-408E-98C3-C3D54DE60236}"/>
              </a:ext>
            </a:extLst>
          </p:cNvPr>
          <p:cNvSpPr/>
          <p:nvPr/>
        </p:nvSpPr>
        <p:spPr>
          <a:xfrm>
            <a:off x="8249798" y="5618967"/>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pic>
        <p:nvPicPr>
          <p:cNvPr id="70" name="Picture 69">
            <a:extLst>
              <a:ext uri="{FF2B5EF4-FFF2-40B4-BE49-F238E27FC236}">
                <a16:creationId xmlns:a16="http://schemas.microsoft.com/office/drawing/2014/main" id="{731D5449-E250-407D-9556-3C6102C67F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3860" y="3221502"/>
            <a:ext cx="284946" cy="356183"/>
          </a:xfrm>
          <a:prstGeom prst="rect">
            <a:avLst/>
          </a:prstGeom>
        </p:spPr>
      </p:pic>
      <p:pic>
        <p:nvPicPr>
          <p:cNvPr id="71" name="Picture 70">
            <a:extLst>
              <a:ext uri="{FF2B5EF4-FFF2-40B4-BE49-F238E27FC236}">
                <a16:creationId xmlns:a16="http://schemas.microsoft.com/office/drawing/2014/main" id="{88B349B0-EF2F-4E01-9864-19F9A099F79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22361" y="3227375"/>
            <a:ext cx="271139" cy="357792"/>
          </a:xfrm>
          <a:prstGeom prst="rect">
            <a:avLst/>
          </a:prstGeom>
        </p:spPr>
      </p:pic>
      <p:sp>
        <p:nvSpPr>
          <p:cNvPr id="72" name="Oval 71">
            <a:extLst>
              <a:ext uri="{FF2B5EF4-FFF2-40B4-BE49-F238E27FC236}">
                <a16:creationId xmlns:a16="http://schemas.microsoft.com/office/drawing/2014/main" id="{106C96B9-C531-4D19-B68A-185E98795511}"/>
              </a:ext>
            </a:extLst>
          </p:cNvPr>
          <p:cNvSpPr>
            <a:spLocks noChangeAspect="1"/>
          </p:cNvSpPr>
          <p:nvPr/>
        </p:nvSpPr>
        <p:spPr>
          <a:xfrm>
            <a:off x="6095875" y="4595833"/>
            <a:ext cx="540000" cy="540000"/>
          </a:xfrm>
          <a:prstGeom prst="ellipse">
            <a:avLst/>
          </a:prstGeom>
          <a:noFill/>
          <a:ln w="38100" cap="flat" cmpd="sng" algn="ctr">
            <a:solidFill>
              <a:srgbClr val="4BACC6">
                <a:lumMod val="40000"/>
                <a:lumOff val="60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3" name="Oval 72">
            <a:extLst>
              <a:ext uri="{FF2B5EF4-FFF2-40B4-BE49-F238E27FC236}">
                <a16:creationId xmlns:a16="http://schemas.microsoft.com/office/drawing/2014/main" id="{9D04522A-4444-4D45-8855-5C8BC4932763}"/>
              </a:ext>
            </a:extLst>
          </p:cNvPr>
          <p:cNvSpPr>
            <a:spLocks noChangeAspect="1"/>
          </p:cNvSpPr>
          <p:nvPr/>
        </p:nvSpPr>
        <p:spPr>
          <a:xfrm>
            <a:off x="6175846" y="4671239"/>
            <a:ext cx="380949" cy="380949"/>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a:extLst>
              <a:ext uri="{FF2B5EF4-FFF2-40B4-BE49-F238E27FC236}">
                <a16:creationId xmlns:a16="http://schemas.microsoft.com/office/drawing/2014/main" id="{21109452-6C93-441E-AF8D-7C5AA95DB0FB}"/>
              </a:ext>
            </a:extLst>
          </p:cNvPr>
          <p:cNvSpPr txBox="1"/>
          <p:nvPr/>
        </p:nvSpPr>
        <p:spPr>
          <a:xfrm>
            <a:off x="6699663" y="4477482"/>
            <a:ext cx="1061387"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Communication channel</a:t>
            </a:r>
          </a:p>
        </p:txBody>
      </p:sp>
      <p:cxnSp>
        <p:nvCxnSpPr>
          <p:cNvPr id="77" name="Straight Arrow Connector 76">
            <a:extLst>
              <a:ext uri="{FF2B5EF4-FFF2-40B4-BE49-F238E27FC236}">
                <a16:creationId xmlns:a16="http://schemas.microsoft.com/office/drawing/2014/main" id="{DA8F6661-C4D9-481F-BC24-FE2364A6864E}"/>
              </a:ext>
            </a:extLst>
          </p:cNvPr>
          <p:cNvCxnSpPr>
            <a:cxnSpLocks/>
          </p:cNvCxnSpPr>
          <p:nvPr/>
        </p:nvCxnSpPr>
        <p:spPr>
          <a:xfrm>
            <a:off x="7645219" y="4635061"/>
            <a:ext cx="413143" cy="246221"/>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E9C89CFD-355C-4EBB-A4E8-363864D12D09}"/>
              </a:ext>
            </a:extLst>
          </p:cNvPr>
          <p:cNvSpPr txBox="1"/>
          <p:nvPr/>
        </p:nvSpPr>
        <p:spPr>
          <a:xfrm>
            <a:off x="6932499" y="4978894"/>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(receiver)</a:t>
            </a:r>
          </a:p>
        </p:txBody>
      </p:sp>
      <p:cxnSp>
        <p:nvCxnSpPr>
          <p:cNvPr id="79" name="Straight Arrow Connector 78">
            <a:extLst>
              <a:ext uri="{FF2B5EF4-FFF2-40B4-BE49-F238E27FC236}">
                <a16:creationId xmlns:a16="http://schemas.microsoft.com/office/drawing/2014/main" id="{36D824B5-2951-47A2-AC6A-0F751A2ADFF3}"/>
              </a:ext>
            </a:extLst>
          </p:cNvPr>
          <p:cNvCxnSpPr>
            <a:cxnSpLocks/>
          </p:cNvCxnSpPr>
          <p:nvPr/>
        </p:nvCxnSpPr>
        <p:spPr>
          <a:xfrm flipH="1" flipV="1">
            <a:off x="6556795" y="5071993"/>
            <a:ext cx="414672" cy="402158"/>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F2CBE31E-C57F-4033-9DA0-41DAD1F7D2E6}"/>
              </a:ext>
            </a:extLst>
          </p:cNvPr>
          <p:cNvCxnSpPr>
            <a:cxnSpLocks/>
          </p:cNvCxnSpPr>
          <p:nvPr/>
        </p:nvCxnSpPr>
        <p:spPr>
          <a:xfrm flipV="1">
            <a:off x="7536390" y="5071993"/>
            <a:ext cx="462141" cy="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67B20070-7FFB-40B7-A02C-BCB9DAEDE91F}"/>
              </a:ext>
            </a:extLst>
          </p:cNvPr>
          <p:cNvSpPr txBox="1"/>
          <p:nvPr/>
        </p:nvSpPr>
        <p:spPr>
          <a:xfrm>
            <a:off x="6924321" y="5480306"/>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Actor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(initiator)</a:t>
            </a:r>
          </a:p>
        </p:txBody>
      </p:sp>
      <p:cxnSp>
        <p:nvCxnSpPr>
          <p:cNvPr id="83" name="Straight Arrow Connector 82">
            <a:extLst>
              <a:ext uri="{FF2B5EF4-FFF2-40B4-BE49-F238E27FC236}">
                <a16:creationId xmlns:a16="http://schemas.microsoft.com/office/drawing/2014/main" id="{F23E90F7-B7B2-4596-B248-77A3EC98800B}"/>
              </a:ext>
            </a:extLst>
          </p:cNvPr>
          <p:cNvCxnSpPr>
            <a:cxnSpLocks/>
          </p:cNvCxnSpPr>
          <p:nvPr/>
        </p:nvCxnSpPr>
        <p:spPr>
          <a:xfrm>
            <a:off x="7536390" y="5587730"/>
            <a:ext cx="462141" cy="131"/>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5" name="Rounded Rectangle 65">
            <a:extLst>
              <a:ext uri="{FF2B5EF4-FFF2-40B4-BE49-F238E27FC236}">
                <a16:creationId xmlns:a16="http://schemas.microsoft.com/office/drawing/2014/main" id="{7C9F1782-5122-4985-84D2-7DBB66BDC893}"/>
              </a:ext>
            </a:extLst>
          </p:cNvPr>
          <p:cNvSpPr/>
          <p:nvPr/>
        </p:nvSpPr>
        <p:spPr>
          <a:xfrm>
            <a:off x="8263090" y="4688125"/>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90" name="TextBox 89">
            <a:extLst>
              <a:ext uri="{FF2B5EF4-FFF2-40B4-BE49-F238E27FC236}">
                <a16:creationId xmlns:a16="http://schemas.microsoft.com/office/drawing/2014/main" id="{5E13BD64-8D73-4A6A-A617-0DB11C05E025}"/>
              </a:ext>
            </a:extLst>
          </p:cNvPr>
          <p:cNvSpPr txBox="1"/>
          <p:nvPr/>
        </p:nvSpPr>
        <p:spPr>
          <a:xfrm>
            <a:off x="8453347" y="5269226"/>
            <a:ext cx="546953" cy="1541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direction</a:t>
            </a:r>
          </a:p>
        </p:txBody>
      </p:sp>
      <p:cxnSp>
        <p:nvCxnSpPr>
          <p:cNvPr id="94" name="Straight Arrow Connector 93">
            <a:extLst>
              <a:ext uri="{FF2B5EF4-FFF2-40B4-BE49-F238E27FC236}">
                <a16:creationId xmlns:a16="http://schemas.microsoft.com/office/drawing/2014/main" id="{718F9A57-C878-4A90-A3AB-AEA03A949FBE}"/>
              </a:ext>
            </a:extLst>
          </p:cNvPr>
          <p:cNvCxnSpPr>
            <a:cxnSpLocks/>
          </p:cNvCxnSpPr>
          <p:nvPr/>
        </p:nvCxnSpPr>
        <p:spPr>
          <a:xfrm flipH="1">
            <a:off x="6425591" y="4635060"/>
            <a:ext cx="432210" cy="20213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96" name="Rectangle: Rounded Corners 95">
            <a:extLst>
              <a:ext uri="{FF2B5EF4-FFF2-40B4-BE49-F238E27FC236}">
                <a16:creationId xmlns:a16="http://schemas.microsoft.com/office/drawing/2014/main" id="{E3E97071-574D-4E6C-BB12-69F1529B1457}"/>
              </a:ext>
            </a:extLst>
          </p:cNvPr>
          <p:cNvSpPr/>
          <p:nvPr/>
        </p:nvSpPr>
        <p:spPr>
          <a:xfrm>
            <a:off x="5900226" y="3082900"/>
            <a:ext cx="3130646" cy="3104320"/>
          </a:xfrm>
          <a:prstGeom prst="roundRect">
            <a:avLst>
              <a:gd name="adj" fmla="val 1592"/>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4" name="Title 3">
            <a:extLst>
              <a:ext uri="{FF2B5EF4-FFF2-40B4-BE49-F238E27FC236}">
                <a16:creationId xmlns:a16="http://schemas.microsoft.com/office/drawing/2014/main" id="{A5AD358F-B658-46B3-9DA0-E0587C5CB6A5}"/>
              </a:ext>
            </a:extLst>
          </p:cNvPr>
          <p:cNvSpPr>
            <a:spLocks noGrp="1"/>
          </p:cNvSpPr>
          <p:nvPr>
            <p:ph type="title"/>
          </p:nvPr>
        </p:nvSpPr>
        <p:spPr/>
        <p:txBody>
          <a:bodyPr/>
          <a:lstStyle/>
          <a:p>
            <a:r>
              <a:rPr lang="en-US" noProof="0"/>
              <a:t>Representation of basic attributes </a:t>
            </a:r>
          </a:p>
        </p:txBody>
      </p:sp>
      <p:sp>
        <p:nvSpPr>
          <p:cNvPr id="5" name="Content Placeholder 4">
            <a:extLst>
              <a:ext uri="{FF2B5EF4-FFF2-40B4-BE49-F238E27FC236}">
                <a16:creationId xmlns:a16="http://schemas.microsoft.com/office/drawing/2014/main" id="{F0050AD1-0E48-4962-BE3D-A9B2721982D3}"/>
              </a:ext>
            </a:extLst>
          </p:cNvPr>
          <p:cNvSpPr>
            <a:spLocks noGrp="1"/>
          </p:cNvSpPr>
          <p:nvPr>
            <p:ph idx="1"/>
          </p:nvPr>
        </p:nvSpPr>
        <p:spPr>
          <a:xfrm>
            <a:off x="696913" y="1343250"/>
            <a:ext cx="10182307" cy="4552725"/>
          </a:xfrm>
        </p:spPr>
        <p:txBody>
          <a:bodyPr>
            <a:normAutofit/>
          </a:bodyPr>
          <a:lstStyle/>
          <a:p>
            <a:r>
              <a:rPr lang="en-US" noProof="0"/>
              <a:t>CJML offers two ways to represent a communication point, corresponding to the two distinct diagram types.</a:t>
            </a:r>
          </a:p>
          <a:p>
            <a:r>
              <a:rPr lang="en-US" noProof="0"/>
              <a:t>The figure illustrates how the representation changes according to the direction of the communication.</a:t>
            </a:r>
          </a:p>
        </p:txBody>
      </p:sp>
      <p:sp>
        <p:nvSpPr>
          <p:cNvPr id="2" name="Slide Number Placeholder 3">
            <a:extLst>
              <a:ext uri="{FF2B5EF4-FFF2-40B4-BE49-F238E27FC236}">
                <a16:creationId xmlns:a16="http://schemas.microsoft.com/office/drawing/2014/main" id="{5F846A8A-86BC-40F6-C3C3-2AD6E87692BA}"/>
              </a:ext>
            </a:extLst>
          </p:cNvPr>
          <p:cNvSpPr>
            <a:spLocks noGrp="1"/>
          </p:cNvSpPr>
          <p:nvPr>
            <p:ph type="sldNum" sz="quarter" idx="12"/>
          </p:nvPr>
        </p:nvSpPr>
        <p:spPr/>
        <p:txBody>
          <a:bodyPr/>
          <a:lstStyle/>
          <a:p>
            <a:fld id="{23AA811B-2EBD-4900-905E-5BE206449611}" type="slidenum">
              <a:rPr lang="nn-NO" smtClean="0"/>
              <a:pPr/>
              <a:t>12</a:t>
            </a:fld>
            <a:endParaRPr lang="nn-NO"/>
          </a:p>
        </p:txBody>
      </p:sp>
      <p:sp>
        <p:nvSpPr>
          <p:cNvPr id="18" name="AutoShape 63">
            <a:extLst>
              <a:ext uri="{FF2B5EF4-FFF2-40B4-BE49-F238E27FC236}">
                <a16:creationId xmlns:a16="http://schemas.microsoft.com/office/drawing/2014/main" id="{496340A9-2462-CA31-E129-8EA015BC0FA9}"/>
              </a:ext>
            </a:extLst>
          </p:cNvPr>
          <p:cNvSpPr>
            <a:spLocks noChangeArrowheads="1"/>
          </p:cNvSpPr>
          <p:nvPr/>
        </p:nvSpPr>
        <p:spPr bwMode="auto">
          <a:xfrm>
            <a:off x="954182" y="6524168"/>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Overview</a:t>
            </a:r>
          </a:p>
        </p:txBody>
      </p:sp>
      <p:sp>
        <p:nvSpPr>
          <p:cNvPr id="19" name="AutoShape 64">
            <a:extLst>
              <a:ext uri="{FF2B5EF4-FFF2-40B4-BE49-F238E27FC236}">
                <a16:creationId xmlns:a16="http://schemas.microsoft.com/office/drawing/2014/main" id="{A85A27A1-CA98-46CE-1196-0DADA4BC8906}"/>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20" name="AutoShape 65">
            <a:extLst>
              <a:ext uri="{FF2B5EF4-FFF2-40B4-BE49-F238E27FC236}">
                <a16:creationId xmlns:a16="http://schemas.microsoft.com/office/drawing/2014/main" id="{2E7ED4D2-5B6B-A12C-62B1-91D007550E22}"/>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21" name="AutoShape 63">
            <a:extLst>
              <a:ext uri="{FF2B5EF4-FFF2-40B4-BE49-F238E27FC236}">
                <a16:creationId xmlns:a16="http://schemas.microsoft.com/office/drawing/2014/main" id="{AF7597FF-F7C3-3057-8FA6-B67ABE8E6E79}"/>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network diagram</a:t>
            </a:r>
          </a:p>
        </p:txBody>
      </p:sp>
      <p:sp>
        <p:nvSpPr>
          <p:cNvPr id="23" name="AutoShape 64">
            <a:extLst>
              <a:ext uri="{FF2B5EF4-FFF2-40B4-BE49-F238E27FC236}">
                <a16:creationId xmlns:a16="http://schemas.microsoft.com/office/drawing/2014/main" id="{EA4D61A4-F19F-9443-3781-BDB0DB640109}"/>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4" name="AutoShape 64">
            <a:extLst>
              <a:ext uri="{FF2B5EF4-FFF2-40B4-BE49-F238E27FC236}">
                <a16:creationId xmlns:a16="http://schemas.microsoft.com/office/drawing/2014/main" id="{5361BC96-C0BD-B6D2-D028-C2D7981607BA}"/>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Tree>
    <p:extLst>
      <p:ext uri="{BB962C8B-B14F-4D97-AF65-F5344CB8AC3E}">
        <p14:creationId xmlns:p14="http://schemas.microsoft.com/office/powerpoint/2010/main" val="2729782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a:extLst>
            <a:ext uri="{FF2B5EF4-FFF2-40B4-BE49-F238E27FC236}">
              <a16:creationId xmlns:a16="http://schemas.microsoft.com/office/drawing/2014/main" id="{C6AFE77D-69F3-D227-B7D9-A1D1B1544099}"/>
            </a:ext>
          </a:extLst>
        </p:cNvPr>
        <p:cNvGrpSpPr/>
        <p:nvPr/>
      </p:nvGrpSpPr>
      <p:grpSpPr>
        <a:xfrm>
          <a:off x="0" y="0"/>
          <a:ext cx="0" cy="0"/>
          <a:chOff x="0" y="0"/>
          <a:chExt cx="0" cy="0"/>
        </a:xfrm>
      </p:grpSpPr>
      <p:pic>
        <p:nvPicPr>
          <p:cNvPr id="5" name="Picture Placeholder 4" descr="A high angle view of a drawing compass and a ruler on a diagram">
            <a:extLst>
              <a:ext uri="{FF2B5EF4-FFF2-40B4-BE49-F238E27FC236}">
                <a16:creationId xmlns:a16="http://schemas.microsoft.com/office/drawing/2014/main" id="{403F8EAE-FAFB-48B4-48D4-0168AC49286D}"/>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B8C7B5B4-8E30-577D-1DF0-5576E302DA53}"/>
              </a:ext>
            </a:extLst>
          </p:cNvPr>
          <p:cNvSpPr>
            <a:spLocks noGrp="1"/>
          </p:cNvSpPr>
          <p:nvPr>
            <p:ph type="title"/>
          </p:nvPr>
        </p:nvSpPr>
        <p:spPr/>
        <p:txBody>
          <a:bodyPr/>
          <a:lstStyle/>
          <a:p>
            <a:r>
              <a:rPr lang="en-GB" dirty="0"/>
              <a:t>Symbol gallery</a:t>
            </a:r>
          </a:p>
        </p:txBody>
      </p:sp>
      <p:sp>
        <p:nvSpPr>
          <p:cNvPr id="4" name="Content Placeholder 3">
            <a:extLst>
              <a:ext uri="{FF2B5EF4-FFF2-40B4-BE49-F238E27FC236}">
                <a16:creationId xmlns:a16="http://schemas.microsoft.com/office/drawing/2014/main" id="{C5F35FF1-3046-22E4-6FF6-C139D0BFA008}"/>
              </a:ext>
            </a:extLst>
          </p:cNvPr>
          <p:cNvSpPr>
            <a:spLocks noGrp="1"/>
          </p:cNvSpPr>
          <p:nvPr>
            <p:ph idx="1"/>
          </p:nvPr>
        </p:nvSpPr>
        <p:spPr/>
        <p:txBody>
          <a:bodyPr/>
          <a:lstStyle/>
          <a:p>
            <a:pPr marL="0" indent="0">
              <a:buNone/>
            </a:pPr>
            <a:r>
              <a:rPr lang="en-GB" sz="2400" dirty="0"/>
              <a:t>About the use of symbols</a:t>
            </a:r>
          </a:p>
          <a:p>
            <a:pPr marL="0" indent="0">
              <a:buNone/>
            </a:pPr>
            <a:r>
              <a:rPr lang="en-GB" sz="2400" dirty="0"/>
              <a:t>Actors and customer experience</a:t>
            </a:r>
          </a:p>
          <a:p>
            <a:pPr marL="0" indent="0">
              <a:buNone/>
            </a:pPr>
            <a:r>
              <a:rPr lang="en-GB" sz="2400" dirty="0"/>
              <a:t>Communication channels</a:t>
            </a:r>
          </a:p>
          <a:p>
            <a:pPr marL="0" indent="0">
              <a:buNone/>
            </a:pPr>
            <a:r>
              <a:rPr lang="en-GB" sz="2400" dirty="0"/>
              <a:t>Healthcare symbols</a:t>
            </a:r>
          </a:p>
          <a:p>
            <a:pPr marL="0" indent="0">
              <a:buNone/>
            </a:pPr>
            <a:r>
              <a:rPr lang="en-GB" sz="2400" dirty="0"/>
              <a:t>Cybersecurity symbols</a:t>
            </a:r>
          </a:p>
          <a:p>
            <a:pPr marL="0" indent="0">
              <a:buNone/>
            </a:pPr>
            <a:r>
              <a:rPr lang="en-GB" sz="2400" dirty="0"/>
              <a:t>Data privacy symbols</a:t>
            </a:r>
          </a:p>
          <a:p>
            <a:pPr marL="0" indent="0">
              <a:buNone/>
            </a:pPr>
            <a:endParaRPr lang="en-GB" sz="2400" dirty="0"/>
          </a:p>
          <a:p>
            <a:pPr marL="0" indent="0">
              <a:buNone/>
            </a:pPr>
            <a:endParaRPr lang="en-GB" sz="2400" dirty="0"/>
          </a:p>
          <a:p>
            <a:pPr marL="0" indent="0">
              <a:buNone/>
            </a:pPr>
            <a:endParaRPr lang="en-GB" sz="2400" dirty="0"/>
          </a:p>
          <a:p>
            <a:endParaRPr lang="en-GB" dirty="0"/>
          </a:p>
          <a:p>
            <a:endParaRPr lang="en-GB" dirty="0"/>
          </a:p>
        </p:txBody>
      </p:sp>
    </p:spTree>
    <p:extLst>
      <p:ext uri="{BB962C8B-B14F-4D97-AF65-F5344CB8AC3E}">
        <p14:creationId xmlns:p14="http://schemas.microsoft.com/office/powerpoint/2010/main" val="81760890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EB130-221A-42AE-80AE-5E0979A0DB4B}"/>
              </a:ext>
            </a:extLst>
          </p:cNvPr>
          <p:cNvSpPr>
            <a:spLocks noGrp="1"/>
          </p:cNvSpPr>
          <p:nvPr>
            <p:ph type="title"/>
          </p:nvPr>
        </p:nvSpPr>
        <p:spPr>
          <a:xfrm>
            <a:off x="696913" y="442528"/>
            <a:ext cx="9899967" cy="754096"/>
          </a:xfrm>
        </p:spPr>
        <p:txBody>
          <a:bodyPr/>
          <a:lstStyle/>
          <a:p>
            <a:r>
              <a:rPr lang="en-US" noProof="0"/>
              <a:t>About the use of symbols</a:t>
            </a:r>
          </a:p>
        </p:txBody>
      </p:sp>
      <p:sp>
        <p:nvSpPr>
          <p:cNvPr id="3" name="Content Placeholder 2">
            <a:extLst>
              <a:ext uri="{FF2B5EF4-FFF2-40B4-BE49-F238E27FC236}">
                <a16:creationId xmlns:a16="http://schemas.microsoft.com/office/drawing/2014/main" id="{C87F9999-0854-442A-9974-7536B3F4C6B1}"/>
              </a:ext>
            </a:extLst>
          </p:cNvPr>
          <p:cNvSpPr>
            <a:spLocks noGrp="1"/>
          </p:cNvSpPr>
          <p:nvPr>
            <p:ph idx="1"/>
          </p:nvPr>
        </p:nvSpPr>
        <p:spPr>
          <a:xfrm>
            <a:off x="696912" y="1483360"/>
            <a:ext cx="7150261" cy="4412615"/>
          </a:xfrm>
        </p:spPr>
        <p:txBody>
          <a:bodyPr>
            <a:noAutofit/>
          </a:bodyPr>
          <a:lstStyle/>
          <a:p>
            <a:r>
              <a:rPr lang="en-US" noProof="0" dirty="0"/>
              <a:t>The symbols are used mainly for three purposes:</a:t>
            </a:r>
          </a:p>
          <a:p>
            <a:pPr lvl="1">
              <a:lnSpc>
                <a:spcPts val="1700"/>
              </a:lnSpc>
            </a:pPr>
            <a:r>
              <a:rPr lang="en-US" dirty="0"/>
              <a:t>To represent actors</a:t>
            </a:r>
          </a:p>
          <a:p>
            <a:pPr lvl="1">
              <a:lnSpc>
                <a:spcPts val="1700"/>
              </a:lnSpc>
            </a:pPr>
            <a:r>
              <a:rPr lang="en-US" dirty="0"/>
              <a:t>To represent communication channels</a:t>
            </a:r>
          </a:p>
          <a:p>
            <a:pPr lvl="1">
              <a:lnSpc>
                <a:spcPts val="1700"/>
              </a:lnSpc>
            </a:pPr>
            <a:r>
              <a:rPr lang="en-US" dirty="0"/>
              <a:t>To represent end user experience.</a:t>
            </a:r>
          </a:p>
          <a:p>
            <a:pPr>
              <a:spcBef>
                <a:spcPts val="1200"/>
              </a:spcBef>
            </a:pPr>
            <a:r>
              <a:rPr lang="en-GB" dirty="0"/>
              <a:t>Symbols for communication channels</a:t>
            </a:r>
          </a:p>
          <a:p>
            <a:pPr lvl="1">
              <a:lnSpc>
                <a:spcPts val="1900"/>
              </a:lnSpc>
            </a:pPr>
            <a:r>
              <a:rPr lang="en-GB" dirty="0"/>
              <a:t>CJML provides a set of preferred symbols, as well as alternatives.</a:t>
            </a:r>
            <a:endParaRPr lang="en-US" dirty="0"/>
          </a:p>
          <a:p>
            <a:pPr>
              <a:spcBef>
                <a:spcPts val="1200"/>
              </a:spcBef>
            </a:pPr>
            <a:r>
              <a:rPr lang="en-US" dirty="0"/>
              <a:t>Actor symbols are provided for various contexts:</a:t>
            </a:r>
          </a:p>
          <a:p>
            <a:pPr lvl="1">
              <a:lnSpc>
                <a:spcPts val="1700"/>
              </a:lnSpc>
            </a:pPr>
            <a:r>
              <a:rPr lang="en-US" dirty="0"/>
              <a:t>General service context (core)</a:t>
            </a:r>
          </a:p>
          <a:p>
            <a:pPr lvl="1">
              <a:lnSpc>
                <a:spcPts val="1700"/>
              </a:lnSpc>
            </a:pPr>
            <a:r>
              <a:rPr lang="en-US" dirty="0"/>
              <a:t>Healthcare (core)</a:t>
            </a:r>
          </a:p>
          <a:p>
            <a:pPr lvl="1">
              <a:lnSpc>
                <a:spcPts val="1700"/>
              </a:lnSpc>
            </a:pPr>
            <a:r>
              <a:rPr lang="en-US" dirty="0"/>
              <a:t>Cybersecurity</a:t>
            </a:r>
          </a:p>
          <a:p>
            <a:pPr lvl="1">
              <a:lnSpc>
                <a:spcPts val="1700"/>
              </a:lnSpc>
            </a:pPr>
            <a:r>
              <a:rPr lang="en-US" dirty="0"/>
              <a:t>Data privacy.</a:t>
            </a:r>
          </a:p>
          <a:p>
            <a:r>
              <a:rPr lang="en-GB" dirty="0"/>
              <a:t>Some special-purpose symbols are also provided.</a:t>
            </a:r>
            <a:endParaRPr lang="en-US" noProof="0" dirty="0"/>
          </a:p>
        </p:txBody>
      </p:sp>
      <p:sp>
        <p:nvSpPr>
          <p:cNvPr id="4" name="Slide Number Placeholder 3">
            <a:extLst>
              <a:ext uri="{FF2B5EF4-FFF2-40B4-BE49-F238E27FC236}">
                <a16:creationId xmlns:a16="http://schemas.microsoft.com/office/drawing/2014/main" id="{9204EAE8-A131-BCBD-2321-FF4FECFD06D6}"/>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14</a:t>
            </a:fld>
            <a:endParaRPr lang="nn-NO"/>
          </a:p>
        </p:txBody>
      </p:sp>
      <p:sp>
        <p:nvSpPr>
          <p:cNvPr id="9" name="TextBox 8">
            <a:extLst>
              <a:ext uri="{FF2B5EF4-FFF2-40B4-BE49-F238E27FC236}">
                <a16:creationId xmlns:a16="http://schemas.microsoft.com/office/drawing/2014/main" id="{92F6E1C8-42CC-40AD-BABE-D3EB686F91FC}"/>
              </a:ext>
            </a:extLst>
          </p:cNvPr>
          <p:cNvSpPr txBox="1"/>
          <p:nvPr/>
        </p:nvSpPr>
        <p:spPr>
          <a:xfrm>
            <a:off x="7950402" y="1832414"/>
            <a:ext cx="1728000"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Actor </a:t>
            </a:r>
          </a:p>
        </p:txBody>
      </p:sp>
      <p:pic>
        <p:nvPicPr>
          <p:cNvPr id="11" name="Picture 10">
            <a:extLst>
              <a:ext uri="{FF2B5EF4-FFF2-40B4-BE49-F238E27FC236}">
                <a16:creationId xmlns:a16="http://schemas.microsoft.com/office/drawing/2014/main" id="{76A66741-3B9C-4CF9-A62C-1D3913FC6C6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698016" y="2177461"/>
            <a:ext cx="288000" cy="288000"/>
          </a:xfrm>
          <a:prstGeom prst="rect">
            <a:avLst/>
          </a:prstGeom>
        </p:spPr>
      </p:pic>
      <p:sp>
        <p:nvSpPr>
          <p:cNvPr id="13" name="TextBox 12">
            <a:extLst>
              <a:ext uri="{FF2B5EF4-FFF2-40B4-BE49-F238E27FC236}">
                <a16:creationId xmlns:a16="http://schemas.microsoft.com/office/drawing/2014/main" id="{01D66D33-EC31-416E-812B-749D362D3E57}"/>
              </a:ext>
            </a:extLst>
          </p:cNvPr>
          <p:cNvSpPr txBox="1"/>
          <p:nvPr/>
        </p:nvSpPr>
        <p:spPr>
          <a:xfrm>
            <a:off x="7950402" y="2200712"/>
            <a:ext cx="1728000"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Communication channel</a:t>
            </a:r>
          </a:p>
        </p:txBody>
      </p:sp>
      <p:sp>
        <p:nvSpPr>
          <p:cNvPr id="14" name="TextBox 13">
            <a:extLst>
              <a:ext uri="{FF2B5EF4-FFF2-40B4-BE49-F238E27FC236}">
                <a16:creationId xmlns:a16="http://schemas.microsoft.com/office/drawing/2014/main" id="{98DD7669-F1DD-4373-8511-BFBF121B73BB}"/>
              </a:ext>
            </a:extLst>
          </p:cNvPr>
          <p:cNvSpPr txBox="1"/>
          <p:nvPr/>
        </p:nvSpPr>
        <p:spPr>
          <a:xfrm>
            <a:off x="10101336" y="1887842"/>
            <a:ext cx="777884"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Citizen </a:t>
            </a:r>
          </a:p>
        </p:txBody>
      </p:sp>
      <p:sp>
        <p:nvSpPr>
          <p:cNvPr id="15" name="TextBox 14">
            <a:extLst>
              <a:ext uri="{FF2B5EF4-FFF2-40B4-BE49-F238E27FC236}">
                <a16:creationId xmlns:a16="http://schemas.microsoft.com/office/drawing/2014/main" id="{3F3E147F-97F8-4A77-9118-9EABFE4C71F1}"/>
              </a:ext>
            </a:extLst>
          </p:cNvPr>
          <p:cNvSpPr txBox="1"/>
          <p:nvPr/>
        </p:nvSpPr>
        <p:spPr>
          <a:xfrm>
            <a:off x="10101336" y="2251970"/>
            <a:ext cx="970262"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E-mail</a:t>
            </a:r>
          </a:p>
        </p:txBody>
      </p:sp>
      <p:sp>
        <p:nvSpPr>
          <p:cNvPr id="17" name="TextBox 16">
            <a:extLst>
              <a:ext uri="{FF2B5EF4-FFF2-40B4-BE49-F238E27FC236}">
                <a16:creationId xmlns:a16="http://schemas.microsoft.com/office/drawing/2014/main" id="{709E00F4-1576-46BC-97EE-985ADCC905F0}"/>
              </a:ext>
            </a:extLst>
          </p:cNvPr>
          <p:cNvSpPr txBox="1"/>
          <p:nvPr/>
        </p:nvSpPr>
        <p:spPr>
          <a:xfrm>
            <a:off x="7950402" y="2569010"/>
            <a:ext cx="1728000"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Customer experience</a:t>
            </a:r>
          </a:p>
        </p:txBody>
      </p:sp>
      <p:sp>
        <p:nvSpPr>
          <p:cNvPr id="18" name="TextBox 17">
            <a:extLst>
              <a:ext uri="{FF2B5EF4-FFF2-40B4-BE49-F238E27FC236}">
                <a16:creationId xmlns:a16="http://schemas.microsoft.com/office/drawing/2014/main" id="{FE77C0B9-39E1-4FBB-8C98-8713B5BAD8B2}"/>
              </a:ext>
            </a:extLst>
          </p:cNvPr>
          <p:cNvSpPr txBox="1"/>
          <p:nvPr/>
        </p:nvSpPr>
        <p:spPr>
          <a:xfrm>
            <a:off x="10101336" y="2623832"/>
            <a:ext cx="970262"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Dissatisfied</a:t>
            </a:r>
          </a:p>
        </p:txBody>
      </p:sp>
      <p:pic>
        <p:nvPicPr>
          <p:cNvPr id="19" name="Picture 18">
            <a:extLst>
              <a:ext uri="{FF2B5EF4-FFF2-40B4-BE49-F238E27FC236}">
                <a16:creationId xmlns:a16="http://schemas.microsoft.com/office/drawing/2014/main" id="{C9E5165D-22DD-4E54-8F96-48B8A1288B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3253" y="2569010"/>
            <a:ext cx="288000" cy="288000"/>
          </a:xfrm>
          <a:prstGeom prst="rect">
            <a:avLst/>
          </a:prstGeom>
        </p:spPr>
      </p:pic>
      <p:sp>
        <p:nvSpPr>
          <p:cNvPr id="16" name="AutoShape 63">
            <a:extLst>
              <a:ext uri="{FF2B5EF4-FFF2-40B4-BE49-F238E27FC236}">
                <a16:creationId xmlns:a16="http://schemas.microsoft.com/office/drawing/2014/main" id="{4E89A2E1-0E32-CEE9-1108-9B04FF624C41}"/>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20" name="AutoShape 64">
            <a:extLst>
              <a:ext uri="{FF2B5EF4-FFF2-40B4-BE49-F238E27FC236}">
                <a16:creationId xmlns:a16="http://schemas.microsoft.com/office/drawing/2014/main" id="{992A0830-82E9-DC72-476A-FCAAB3B4FCD3}"/>
              </a:ext>
            </a:extLst>
          </p:cNvPr>
          <p:cNvSpPr>
            <a:spLocks noChangeArrowheads="1"/>
          </p:cNvSpPr>
          <p:nvPr/>
        </p:nvSpPr>
        <p:spPr bwMode="auto">
          <a:xfrm>
            <a:off x="2518355" y="6524168"/>
            <a:ext cx="140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Symbols</a:t>
            </a:r>
          </a:p>
        </p:txBody>
      </p:sp>
      <p:sp>
        <p:nvSpPr>
          <p:cNvPr id="23" name="AutoShape 65">
            <a:extLst>
              <a:ext uri="{FF2B5EF4-FFF2-40B4-BE49-F238E27FC236}">
                <a16:creationId xmlns:a16="http://schemas.microsoft.com/office/drawing/2014/main" id="{17379B30-073D-6DAC-CC13-8150DFD02DB7}"/>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24" name="AutoShape 63">
            <a:extLst>
              <a:ext uri="{FF2B5EF4-FFF2-40B4-BE49-F238E27FC236}">
                <a16:creationId xmlns:a16="http://schemas.microsoft.com/office/drawing/2014/main" id="{BD5E3DA5-6E9B-4CBF-D2EF-5B8F6283A832}"/>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25" name="AutoShape 64">
            <a:extLst>
              <a:ext uri="{FF2B5EF4-FFF2-40B4-BE49-F238E27FC236}">
                <a16:creationId xmlns:a16="http://schemas.microsoft.com/office/drawing/2014/main" id="{E83F8665-A402-F2D1-4E0F-B8012A3E1592}"/>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6" name="AutoShape 64">
            <a:extLst>
              <a:ext uri="{FF2B5EF4-FFF2-40B4-BE49-F238E27FC236}">
                <a16:creationId xmlns:a16="http://schemas.microsoft.com/office/drawing/2014/main" id="{3988E5AB-8F48-8EF0-1995-3342E43B7A79}"/>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pic>
        <p:nvPicPr>
          <p:cNvPr id="32" name="Picture 31">
            <a:extLst>
              <a:ext uri="{FF2B5EF4-FFF2-40B4-BE49-F238E27FC236}">
                <a16:creationId xmlns:a16="http://schemas.microsoft.com/office/drawing/2014/main" id="{87469C5E-ED83-AF96-606C-36F20D885C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6274" y="3808236"/>
            <a:ext cx="2343827" cy="1703482"/>
          </a:xfrm>
          <a:prstGeom prst="rect">
            <a:avLst/>
          </a:prstGeom>
        </p:spPr>
      </p:pic>
      <p:pic>
        <p:nvPicPr>
          <p:cNvPr id="7" name="Picture 6">
            <a:extLst>
              <a:ext uri="{FF2B5EF4-FFF2-40B4-BE49-F238E27FC236}">
                <a16:creationId xmlns:a16="http://schemas.microsoft.com/office/drawing/2014/main" id="{64058429-B43B-7669-87AA-84F206C542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6955" y="1803645"/>
            <a:ext cx="220596" cy="288000"/>
          </a:xfrm>
          <a:prstGeom prst="rect">
            <a:avLst/>
          </a:prstGeom>
        </p:spPr>
      </p:pic>
    </p:spTree>
    <p:extLst>
      <p:ext uri="{BB962C8B-B14F-4D97-AF65-F5344CB8AC3E}">
        <p14:creationId xmlns:p14="http://schemas.microsoft.com/office/powerpoint/2010/main" val="1004451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E5C03-5F27-A960-5FF5-37E562928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F45892-7C38-87AE-9983-43E83CD5BE61}"/>
              </a:ext>
            </a:extLst>
          </p:cNvPr>
          <p:cNvSpPr>
            <a:spLocks noGrp="1"/>
          </p:cNvSpPr>
          <p:nvPr>
            <p:ph type="title"/>
          </p:nvPr>
        </p:nvSpPr>
        <p:spPr>
          <a:xfrm>
            <a:off x="696913" y="442528"/>
            <a:ext cx="9899967" cy="754096"/>
          </a:xfrm>
        </p:spPr>
        <p:txBody>
          <a:bodyPr>
            <a:normAutofit/>
          </a:bodyPr>
          <a:lstStyle/>
          <a:p>
            <a:r>
              <a:rPr lang="en-US"/>
              <a:t>Actors </a:t>
            </a:r>
            <a:r>
              <a:rPr lang="en-US" noProof="0"/>
              <a:t>and customer experience</a:t>
            </a:r>
          </a:p>
        </p:txBody>
      </p:sp>
      <p:sp>
        <p:nvSpPr>
          <p:cNvPr id="3" name="Slide Number Placeholder 3">
            <a:extLst>
              <a:ext uri="{FF2B5EF4-FFF2-40B4-BE49-F238E27FC236}">
                <a16:creationId xmlns:a16="http://schemas.microsoft.com/office/drawing/2014/main" id="{40D36327-37F5-9F3D-B362-0C02BC701483}"/>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15</a:t>
            </a:fld>
            <a:endParaRPr lang="nn-NO"/>
          </a:p>
        </p:txBody>
      </p:sp>
      <p:pic>
        <p:nvPicPr>
          <p:cNvPr id="357" name="Picture 356">
            <a:extLst>
              <a:ext uri="{FF2B5EF4-FFF2-40B4-BE49-F238E27FC236}">
                <a16:creationId xmlns:a16="http://schemas.microsoft.com/office/drawing/2014/main" id="{050245EA-7F25-E92B-07FA-49D8CB40A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509" y="2514892"/>
            <a:ext cx="381755" cy="260288"/>
          </a:xfrm>
          <a:prstGeom prst="rect">
            <a:avLst/>
          </a:prstGeom>
        </p:spPr>
      </p:pic>
      <p:pic>
        <p:nvPicPr>
          <p:cNvPr id="358" name="Picture 357">
            <a:extLst>
              <a:ext uri="{FF2B5EF4-FFF2-40B4-BE49-F238E27FC236}">
                <a16:creationId xmlns:a16="http://schemas.microsoft.com/office/drawing/2014/main" id="{97D213EA-8D9C-0232-4F55-5FA5719DC0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6132" y="2522575"/>
            <a:ext cx="381755" cy="260288"/>
          </a:xfrm>
          <a:prstGeom prst="rect">
            <a:avLst/>
          </a:prstGeom>
        </p:spPr>
      </p:pic>
      <p:pic>
        <p:nvPicPr>
          <p:cNvPr id="359" name="Picture 358">
            <a:extLst>
              <a:ext uri="{FF2B5EF4-FFF2-40B4-BE49-F238E27FC236}">
                <a16:creationId xmlns:a16="http://schemas.microsoft.com/office/drawing/2014/main" id="{9D93ED8C-F535-9CF7-B6F5-218F8332FF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0477" y="2533238"/>
            <a:ext cx="347050" cy="312345"/>
          </a:xfrm>
          <a:prstGeom prst="rect">
            <a:avLst/>
          </a:prstGeom>
        </p:spPr>
      </p:pic>
      <p:pic>
        <p:nvPicPr>
          <p:cNvPr id="372" name="Picture 371">
            <a:extLst>
              <a:ext uri="{FF2B5EF4-FFF2-40B4-BE49-F238E27FC236}">
                <a16:creationId xmlns:a16="http://schemas.microsoft.com/office/drawing/2014/main" id="{2CB3D18F-CCAC-B7D8-C602-209357B1D759}"/>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2525817" y="2541481"/>
            <a:ext cx="211479" cy="256797"/>
          </a:xfrm>
          <a:prstGeom prst="rect">
            <a:avLst/>
          </a:prstGeom>
        </p:spPr>
      </p:pic>
      <p:pic>
        <p:nvPicPr>
          <p:cNvPr id="373" name="Picture 372">
            <a:extLst>
              <a:ext uri="{FF2B5EF4-FFF2-40B4-BE49-F238E27FC236}">
                <a16:creationId xmlns:a16="http://schemas.microsoft.com/office/drawing/2014/main" id="{D3A86079-3766-5864-F581-C02D9498A6DE}"/>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5242494" y="2522531"/>
            <a:ext cx="323803" cy="291423"/>
          </a:xfrm>
          <a:prstGeom prst="rect">
            <a:avLst/>
          </a:prstGeom>
        </p:spPr>
      </p:pic>
      <p:pic>
        <p:nvPicPr>
          <p:cNvPr id="375" name="Picture 374">
            <a:extLst>
              <a:ext uri="{FF2B5EF4-FFF2-40B4-BE49-F238E27FC236}">
                <a16:creationId xmlns:a16="http://schemas.microsoft.com/office/drawing/2014/main" id="{476BC866-981E-4310-0BF3-4716F72549C7}"/>
              </a:ext>
            </a:extLst>
          </p:cNvPr>
          <p:cNvPicPr>
            <a:picLocks noChangeAspect="1"/>
          </p:cNvPicPr>
          <p:nvPr/>
        </p:nvPicPr>
        <p:blipFill>
          <a:blip r:embed="rId8">
            <a:biLevel thresh="25000"/>
            <a:extLst>
              <a:ext uri="{28A0092B-C50C-407E-A947-70E740481C1C}">
                <a14:useLocalDpi xmlns:a14="http://schemas.microsoft.com/office/drawing/2010/main" val="0"/>
              </a:ext>
            </a:extLst>
          </a:blip>
          <a:stretch>
            <a:fillRect/>
          </a:stretch>
        </p:blipFill>
        <p:spPr>
          <a:xfrm>
            <a:off x="1945729" y="2497066"/>
            <a:ext cx="307615" cy="307615"/>
          </a:xfrm>
          <a:prstGeom prst="rect">
            <a:avLst/>
          </a:prstGeom>
        </p:spPr>
      </p:pic>
      <p:pic>
        <p:nvPicPr>
          <p:cNvPr id="376" name="Picture 375">
            <a:extLst>
              <a:ext uri="{FF2B5EF4-FFF2-40B4-BE49-F238E27FC236}">
                <a16:creationId xmlns:a16="http://schemas.microsoft.com/office/drawing/2014/main" id="{69C7F1C7-134F-AA7E-81D1-659360AE58B4}"/>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5676781" y="2486669"/>
            <a:ext cx="352757" cy="324000"/>
          </a:xfrm>
          <a:prstGeom prst="rect">
            <a:avLst/>
          </a:prstGeom>
        </p:spPr>
      </p:pic>
      <p:pic>
        <p:nvPicPr>
          <p:cNvPr id="377" name="Picture 376">
            <a:extLst>
              <a:ext uri="{FF2B5EF4-FFF2-40B4-BE49-F238E27FC236}">
                <a16:creationId xmlns:a16="http://schemas.microsoft.com/office/drawing/2014/main" id="{5070516D-B400-C24D-9311-580FDCBFAFCE}"/>
              </a:ext>
            </a:extLst>
          </p:cNvPr>
          <p:cNvPicPr>
            <a:picLocks noChangeAspect="1"/>
          </p:cNvPicPr>
          <p:nvPr/>
        </p:nvPicPr>
        <p:blipFill>
          <a:blip r:embed="rId10">
            <a:biLevel thresh="25000"/>
            <a:extLst>
              <a:ext uri="{28A0092B-C50C-407E-A947-70E740481C1C}">
                <a14:useLocalDpi xmlns:a14="http://schemas.microsoft.com/office/drawing/2010/main" val="0"/>
              </a:ext>
            </a:extLst>
          </a:blip>
          <a:stretch>
            <a:fillRect/>
          </a:stretch>
        </p:blipFill>
        <p:spPr>
          <a:xfrm>
            <a:off x="8362512" y="2516114"/>
            <a:ext cx="250212" cy="283328"/>
          </a:xfrm>
          <a:prstGeom prst="rect">
            <a:avLst/>
          </a:prstGeom>
        </p:spPr>
      </p:pic>
      <p:pic>
        <p:nvPicPr>
          <p:cNvPr id="378" name="Picture 377">
            <a:extLst>
              <a:ext uri="{FF2B5EF4-FFF2-40B4-BE49-F238E27FC236}">
                <a16:creationId xmlns:a16="http://schemas.microsoft.com/office/drawing/2014/main" id="{32090B4F-7F08-BA80-B983-427B399F90C8}"/>
              </a:ext>
            </a:extLst>
          </p:cNvPr>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8845131" y="2517953"/>
            <a:ext cx="309085" cy="279650"/>
          </a:xfrm>
          <a:prstGeom prst="rect">
            <a:avLst/>
          </a:prstGeom>
        </p:spPr>
      </p:pic>
      <p:pic>
        <p:nvPicPr>
          <p:cNvPr id="379" name="Picture 378">
            <a:extLst>
              <a:ext uri="{FF2B5EF4-FFF2-40B4-BE49-F238E27FC236}">
                <a16:creationId xmlns:a16="http://schemas.microsoft.com/office/drawing/2014/main" id="{BAA0C60D-48C2-C75B-E82B-C42DE9DF284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12182" y="2422286"/>
            <a:ext cx="470985" cy="470985"/>
          </a:xfrm>
          <a:prstGeom prst="rect">
            <a:avLst/>
          </a:prstGeom>
        </p:spPr>
      </p:pic>
      <p:pic>
        <p:nvPicPr>
          <p:cNvPr id="380" name="Picture 379">
            <a:extLst>
              <a:ext uri="{FF2B5EF4-FFF2-40B4-BE49-F238E27FC236}">
                <a16:creationId xmlns:a16="http://schemas.microsoft.com/office/drawing/2014/main" id="{59168C13-DF2F-8F4B-A40F-177F8B112F3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840842" y="2422286"/>
            <a:ext cx="470985" cy="470985"/>
          </a:xfrm>
          <a:prstGeom prst="rect">
            <a:avLst/>
          </a:prstGeom>
        </p:spPr>
      </p:pic>
      <p:pic>
        <p:nvPicPr>
          <p:cNvPr id="381" name="Picture 380">
            <a:extLst>
              <a:ext uri="{FF2B5EF4-FFF2-40B4-BE49-F238E27FC236}">
                <a16:creationId xmlns:a16="http://schemas.microsoft.com/office/drawing/2014/main" id="{17964FA0-B548-26DC-5315-957A00EB4BF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26677" y="2422286"/>
            <a:ext cx="470985" cy="470985"/>
          </a:xfrm>
          <a:prstGeom prst="rect">
            <a:avLst/>
          </a:prstGeom>
        </p:spPr>
      </p:pic>
      <p:pic>
        <p:nvPicPr>
          <p:cNvPr id="382" name="Picture 381">
            <a:extLst>
              <a:ext uri="{FF2B5EF4-FFF2-40B4-BE49-F238E27FC236}">
                <a16:creationId xmlns:a16="http://schemas.microsoft.com/office/drawing/2014/main" id="{97E01CF7-F53C-C668-21A3-F7A7593BF89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753017" y="2422286"/>
            <a:ext cx="470985" cy="470985"/>
          </a:xfrm>
          <a:prstGeom prst="rect">
            <a:avLst/>
          </a:prstGeom>
        </p:spPr>
      </p:pic>
      <p:sp>
        <p:nvSpPr>
          <p:cNvPr id="385" name="TextBox 384">
            <a:extLst>
              <a:ext uri="{FF2B5EF4-FFF2-40B4-BE49-F238E27FC236}">
                <a16:creationId xmlns:a16="http://schemas.microsoft.com/office/drawing/2014/main" id="{66A0B506-8B4E-B797-DB5B-C106F4D13742}"/>
              </a:ext>
            </a:extLst>
          </p:cNvPr>
          <p:cNvSpPr txBox="1"/>
          <p:nvPr/>
        </p:nvSpPr>
        <p:spPr>
          <a:xfrm>
            <a:off x="1188107" y="2196156"/>
            <a:ext cx="204977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Service providers</a:t>
            </a:r>
          </a:p>
        </p:txBody>
      </p:sp>
      <p:sp>
        <p:nvSpPr>
          <p:cNvPr id="120" name="TextBox 119">
            <a:extLst>
              <a:ext uri="{FF2B5EF4-FFF2-40B4-BE49-F238E27FC236}">
                <a16:creationId xmlns:a16="http://schemas.microsoft.com/office/drawing/2014/main" id="{6202FD5A-9D2F-5488-E1C0-5D537FC87702}"/>
              </a:ext>
            </a:extLst>
          </p:cNvPr>
          <p:cNvSpPr txBox="1"/>
          <p:nvPr/>
        </p:nvSpPr>
        <p:spPr>
          <a:xfrm>
            <a:off x="1188107" y="3200641"/>
            <a:ext cx="204977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Employee - general</a:t>
            </a:r>
          </a:p>
        </p:txBody>
      </p:sp>
      <p:pic>
        <p:nvPicPr>
          <p:cNvPr id="28" name="Picture 27" descr="Shape&#10;&#10;Description automatically generated with low confidence">
            <a:extLst>
              <a:ext uri="{FF2B5EF4-FFF2-40B4-BE49-F238E27FC236}">
                <a16:creationId xmlns:a16="http://schemas.microsoft.com/office/drawing/2014/main" id="{C1F2CE96-C52E-5DF7-75F3-D79EBF5B4B0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339233" y="4468524"/>
            <a:ext cx="253125" cy="324000"/>
          </a:xfrm>
          <a:prstGeom prst="rect">
            <a:avLst/>
          </a:prstGeom>
        </p:spPr>
      </p:pic>
      <p:pic>
        <p:nvPicPr>
          <p:cNvPr id="30" name="Picture 29" descr="Shape&#10;&#10;Description automatically generated with low confidence">
            <a:extLst>
              <a:ext uri="{FF2B5EF4-FFF2-40B4-BE49-F238E27FC236}">
                <a16:creationId xmlns:a16="http://schemas.microsoft.com/office/drawing/2014/main" id="{80E0A518-0DFB-64AC-A9B1-5E00427C8B8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03610" y="4468524"/>
            <a:ext cx="253125" cy="324000"/>
          </a:xfrm>
          <a:prstGeom prst="rect">
            <a:avLst/>
          </a:prstGeom>
        </p:spPr>
      </p:pic>
      <p:pic>
        <p:nvPicPr>
          <p:cNvPr id="224" name="Picture 223" descr="Shape&#10;&#10;Description automatically generated with low confidence">
            <a:extLst>
              <a:ext uri="{FF2B5EF4-FFF2-40B4-BE49-F238E27FC236}">
                <a16:creationId xmlns:a16="http://schemas.microsoft.com/office/drawing/2014/main" id="{0A7690D8-5A7F-5E33-850D-4A4F951A0F6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267986" y="4468524"/>
            <a:ext cx="253125" cy="324000"/>
          </a:xfrm>
          <a:prstGeom prst="rect">
            <a:avLst/>
          </a:prstGeom>
        </p:spPr>
      </p:pic>
      <p:sp>
        <p:nvSpPr>
          <p:cNvPr id="158" name="TextBox 157">
            <a:extLst>
              <a:ext uri="{FF2B5EF4-FFF2-40B4-BE49-F238E27FC236}">
                <a16:creationId xmlns:a16="http://schemas.microsoft.com/office/drawing/2014/main" id="{13E89183-C476-ADE2-E001-34C3D91AE17E}"/>
              </a:ext>
            </a:extLst>
          </p:cNvPr>
          <p:cNvSpPr txBox="1"/>
          <p:nvPr/>
        </p:nvSpPr>
        <p:spPr>
          <a:xfrm>
            <a:off x="1188107" y="1329678"/>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Users and customers</a:t>
            </a:r>
          </a:p>
        </p:txBody>
      </p:sp>
      <p:sp>
        <p:nvSpPr>
          <p:cNvPr id="70" name="TextBox 69">
            <a:extLst>
              <a:ext uri="{FF2B5EF4-FFF2-40B4-BE49-F238E27FC236}">
                <a16:creationId xmlns:a16="http://schemas.microsoft.com/office/drawing/2014/main" id="{EC842D59-E377-1C98-35E9-D289D2032970}"/>
              </a:ext>
            </a:extLst>
          </p:cNvPr>
          <p:cNvSpPr txBox="1"/>
          <p:nvPr/>
        </p:nvSpPr>
        <p:spPr>
          <a:xfrm>
            <a:off x="1188107" y="4172952"/>
            <a:ext cx="2613072"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strike="noStrike" kern="1200" cap="none" spc="0" normalizeH="0" baseline="0" noProof="0">
                <a:ln>
                  <a:noFill/>
                </a:ln>
                <a:solidFill>
                  <a:srgbClr val="00ADEE"/>
                </a:solidFill>
                <a:effectLst/>
                <a:uLnTx/>
                <a:uFillTx/>
                <a:latin typeface="Calibri"/>
                <a:ea typeface="+mn-ea"/>
                <a:cs typeface="+mn-cs"/>
              </a:rPr>
              <a:t>IT staff and technicians</a:t>
            </a:r>
            <a:endParaRPr lang="en-US" sz="1600" b="0" i="0" strike="noStrike" kern="1200" cap="none" spc="0" normalizeH="0" baseline="0" noProof="0">
              <a:ln>
                <a:noFill/>
              </a:ln>
              <a:solidFill>
                <a:srgbClr val="00ADEE"/>
              </a:solidFill>
              <a:effectLst/>
              <a:uLnTx/>
              <a:uFillTx/>
              <a:latin typeface="Calibri"/>
              <a:ea typeface="Calibri"/>
              <a:cs typeface="Calibri"/>
            </a:endParaRPr>
          </a:p>
        </p:txBody>
      </p:sp>
      <p:pic>
        <p:nvPicPr>
          <p:cNvPr id="86" name="Picture 85">
            <a:extLst>
              <a:ext uri="{FF2B5EF4-FFF2-40B4-BE49-F238E27FC236}">
                <a16:creationId xmlns:a16="http://schemas.microsoft.com/office/drawing/2014/main" id="{4245D435-62B8-1507-8F6A-77808D8449E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389945" y="4407698"/>
            <a:ext cx="468000" cy="468000"/>
          </a:xfrm>
          <a:prstGeom prst="rect">
            <a:avLst/>
          </a:prstGeom>
        </p:spPr>
      </p:pic>
      <p:pic>
        <p:nvPicPr>
          <p:cNvPr id="87" name="Picture 86">
            <a:extLst>
              <a:ext uri="{FF2B5EF4-FFF2-40B4-BE49-F238E27FC236}">
                <a16:creationId xmlns:a16="http://schemas.microsoft.com/office/drawing/2014/main" id="{AEB2EC4E-9531-535D-C44A-9C100B3F0FF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794413" y="4407698"/>
            <a:ext cx="468000" cy="468000"/>
          </a:xfrm>
          <a:prstGeom prst="rect">
            <a:avLst/>
          </a:prstGeom>
        </p:spPr>
      </p:pic>
      <p:pic>
        <p:nvPicPr>
          <p:cNvPr id="88" name="Picture 87">
            <a:extLst>
              <a:ext uri="{FF2B5EF4-FFF2-40B4-BE49-F238E27FC236}">
                <a16:creationId xmlns:a16="http://schemas.microsoft.com/office/drawing/2014/main" id="{A5A2225B-3F0F-6F3C-8EF4-AC988F2AB87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198880" y="4407698"/>
            <a:ext cx="468000" cy="468000"/>
          </a:xfrm>
          <a:prstGeom prst="rect">
            <a:avLst/>
          </a:prstGeom>
        </p:spPr>
      </p:pic>
      <p:sp>
        <p:nvSpPr>
          <p:cNvPr id="96" name="Rectangle 95">
            <a:extLst>
              <a:ext uri="{FF2B5EF4-FFF2-40B4-BE49-F238E27FC236}">
                <a16:creationId xmlns:a16="http://schemas.microsoft.com/office/drawing/2014/main" id="{F688366D-9824-86C7-DDB5-4B877E06266D}"/>
              </a:ext>
            </a:extLst>
          </p:cNvPr>
          <p:cNvSpPr/>
          <p:nvPr/>
        </p:nvSpPr>
        <p:spPr>
          <a:xfrm>
            <a:off x="9787224" y="907914"/>
            <a:ext cx="813713" cy="288000"/>
          </a:xfrm>
          <a:prstGeom prst="rect">
            <a:avLst/>
          </a:prstGeom>
          <a:solidFill>
            <a:srgbClr val="E7F9FF"/>
          </a:solidFill>
          <a:ln w="19050">
            <a:solidFill>
              <a:srgbClr val="00AD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Core</a:t>
            </a:r>
          </a:p>
        </p:txBody>
      </p:sp>
      <p:sp>
        <p:nvSpPr>
          <p:cNvPr id="100" name="TextBox 99">
            <a:extLst>
              <a:ext uri="{FF2B5EF4-FFF2-40B4-BE49-F238E27FC236}">
                <a16:creationId xmlns:a16="http://schemas.microsoft.com/office/drawing/2014/main" id="{399591EC-2552-C57C-F3D1-3EEECF0F214D}"/>
              </a:ext>
            </a:extLst>
          </p:cNvPr>
          <p:cNvSpPr txBox="1"/>
          <p:nvPr/>
        </p:nvSpPr>
        <p:spPr>
          <a:xfrm>
            <a:off x="1188107" y="5016570"/>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Platforms and systems</a:t>
            </a:r>
          </a:p>
        </p:txBody>
      </p:sp>
      <p:pic>
        <p:nvPicPr>
          <p:cNvPr id="102" name="Picture 101" descr="A close up of a logo&#10;&#10;Description automatically generated">
            <a:extLst>
              <a:ext uri="{FF2B5EF4-FFF2-40B4-BE49-F238E27FC236}">
                <a16:creationId xmlns:a16="http://schemas.microsoft.com/office/drawing/2014/main" id="{7E7441ED-618C-5B3D-593A-D4A853E7496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flipH="1">
            <a:off x="1342733" y="5331185"/>
            <a:ext cx="241116" cy="324000"/>
          </a:xfrm>
          <a:prstGeom prst="rect">
            <a:avLst/>
          </a:prstGeom>
        </p:spPr>
      </p:pic>
      <p:pic>
        <p:nvPicPr>
          <p:cNvPr id="5" name="Picture 4" descr="Icon&#10;&#10;Description automatically generated">
            <a:extLst>
              <a:ext uri="{FF2B5EF4-FFF2-40B4-BE49-F238E27FC236}">
                <a16:creationId xmlns:a16="http://schemas.microsoft.com/office/drawing/2014/main" id="{0636B598-E5AF-41A9-FF67-AEB18F0156E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545730" y="5331185"/>
            <a:ext cx="255790" cy="324000"/>
          </a:xfrm>
          <a:prstGeom prst="rect">
            <a:avLst/>
          </a:prstGeom>
        </p:spPr>
      </p:pic>
      <p:pic>
        <p:nvPicPr>
          <p:cNvPr id="11" name="Picture 10" descr="Text&#10;&#10;Description automatically generated">
            <a:extLst>
              <a:ext uri="{FF2B5EF4-FFF2-40B4-BE49-F238E27FC236}">
                <a16:creationId xmlns:a16="http://schemas.microsoft.com/office/drawing/2014/main" id="{28C3F128-D6D7-484A-599E-109B2A34184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883143" y="5331185"/>
            <a:ext cx="255790" cy="324000"/>
          </a:xfrm>
          <a:prstGeom prst="rect">
            <a:avLst/>
          </a:prstGeom>
        </p:spPr>
      </p:pic>
      <p:pic>
        <p:nvPicPr>
          <p:cNvPr id="19" name="Picture 18" descr="Icon&#10;&#10;Description automatically generated">
            <a:extLst>
              <a:ext uri="{FF2B5EF4-FFF2-40B4-BE49-F238E27FC236}">
                <a16:creationId xmlns:a16="http://schemas.microsoft.com/office/drawing/2014/main" id="{EDD30EB1-1A35-FA3E-A32A-076BF803BCD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100812" y="5331185"/>
            <a:ext cx="255790" cy="324000"/>
          </a:xfrm>
          <a:prstGeom prst="rect">
            <a:avLst/>
          </a:prstGeom>
        </p:spPr>
      </p:pic>
      <p:pic>
        <p:nvPicPr>
          <p:cNvPr id="27" name="Picture 26" descr="A picture containing text, furniture, file, chest of drawers&#10;&#10;Description automatically generated">
            <a:extLst>
              <a:ext uri="{FF2B5EF4-FFF2-40B4-BE49-F238E27FC236}">
                <a16:creationId xmlns:a16="http://schemas.microsoft.com/office/drawing/2014/main" id="{46CC9C49-B376-3BD7-962F-A450CEEE6F6C}"/>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438227" y="5331185"/>
            <a:ext cx="253125" cy="324000"/>
          </a:xfrm>
          <a:prstGeom prst="rect">
            <a:avLst/>
          </a:prstGeom>
        </p:spPr>
      </p:pic>
      <p:pic>
        <p:nvPicPr>
          <p:cNvPr id="227" name="Picture 226" descr="Icon, qr code&#10;&#10;Description automatically generated">
            <a:extLst>
              <a:ext uri="{FF2B5EF4-FFF2-40B4-BE49-F238E27FC236}">
                <a16:creationId xmlns:a16="http://schemas.microsoft.com/office/drawing/2014/main" id="{A92A207B-339F-9C64-6282-23583A856E3D}"/>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990646" y="5331185"/>
            <a:ext cx="255790" cy="324000"/>
          </a:xfrm>
          <a:prstGeom prst="rect">
            <a:avLst/>
          </a:prstGeom>
        </p:spPr>
      </p:pic>
      <p:sp>
        <p:nvSpPr>
          <p:cNvPr id="112" name="TextBox 111">
            <a:extLst>
              <a:ext uri="{FF2B5EF4-FFF2-40B4-BE49-F238E27FC236}">
                <a16:creationId xmlns:a16="http://schemas.microsoft.com/office/drawing/2014/main" id="{63BC5213-5B06-1DDE-97A3-016901E445C5}"/>
              </a:ext>
            </a:extLst>
          </p:cNvPr>
          <p:cNvSpPr txBox="1"/>
          <p:nvPr/>
        </p:nvSpPr>
        <p:spPr>
          <a:xfrm>
            <a:off x="1342733" y="5686866"/>
            <a:ext cx="43745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tech1 database</a:t>
            </a:r>
          </a:p>
        </p:txBody>
      </p:sp>
      <p:sp>
        <p:nvSpPr>
          <p:cNvPr id="113" name="TextBox 112">
            <a:extLst>
              <a:ext uri="{FF2B5EF4-FFF2-40B4-BE49-F238E27FC236}">
                <a16:creationId xmlns:a16="http://schemas.microsoft.com/office/drawing/2014/main" id="{ABEF30BF-9E4B-D97C-E25C-B747FC075C38}"/>
              </a:ext>
            </a:extLst>
          </p:cNvPr>
          <p:cNvSpPr txBox="1"/>
          <p:nvPr/>
        </p:nvSpPr>
        <p:spPr>
          <a:xfrm>
            <a:off x="1880427" y="5686866"/>
            <a:ext cx="464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tech2 database</a:t>
            </a:r>
          </a:p>
        </p:txBody>
      </p:sp>
      <p:sp>
        <p:nvSpPr>
          <p:cNvPr id="114" name="TextBox 113">
            <a:extLst>
              <a:ext uri="{FF2B5EF4-FFF2-40B4-BE49-F238E27FC236}">
                <a16:creationId xmlns:a16="http://schemas.microsoft.com/office/drawing/2014/main" id="{43EAE1D0-8D65-116D-59AF-C5D6475F06A4}"/>
              </a:ext>
            </a:extLst>
          </p:cNvPr>
          <p:cNvSpPr txBox="1"/>
          <p:nvPr/>
        </p:nvSpPr>
        <p:spPr>
          <a:xfrm>
            <a:off x="4094100" y="5686866"/>
            <a:ext cx="47262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tech6 network</a:t>
            </a:r>
          </a:p>
        </p:txBody>
      </p:sp>
      <p:sp>
        <p:nvSpPr>
          <p:cNvPr id="115" name="TextBox 114">
            <a:extLst>
              <a:ext uri="{FF2B5EF4-FFF2-40B4-BE49-F238E27FC236}">
                <a16:creationId xmlns:a16="http://schemas.microsoft.com/office/drawing/2014/main" id="{A6A70FD7-8639-711A-4DA3-491CCB4AD585}"/>
              </a:ext>
            </a:extLst>
          </p:cNvPr>
          <p:cNvSpPr txBox="1"/>
          <p:nvPr/>
        </p:nvSpPr>
        <p:spPr>
          <a:xfrm>
            <a:off x="2425769" y="5686866"/>
            <a:ext cx="464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tech3 server</a:t>
            </a:r>
          </a:p>
        </p:txBody>
      </p:sp>
      <p:sp>
        <p:nvSpPr>
          <p:cNvPr id="116" name="TextBox 115">
            <a:extLst>
              <a:ext uri="{FF2B5EF4-FFF2-40B4-BE49-F238E27FC236}">
                <a16:creationId xmlns:a16="http://schemas.microsoft.com/office/drawing/2014/main" id="{91F4B63C-DC5B-C006-0068-8031B433F9D5}"/>
              </a:ext>
            </a:extLst>
          </p:cNvPr>
          <p:cNvSpPr txBox="1"/>
          <p:nvPr/>
        </p:nvSpPr>
        <p:spPr>
          <a:xfrm>
            <a:off x="2946802" y="5686866"/>
            <a:ext cx="503535"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tech4 virtual machine</a:t>
            </a:r>
          </a:p>
        </p:txBody>
      </p:sp>
      <p:sp>
        <p:nvSpPr>
          <p:cNvPr id="117" name="TextBox 116">
            <a:extLst>
              <a:ext uri="{FF2B5EF4-FFF2-40B4-BE49-F238E27FC236}">
                <a16:creationId xmlns:a16="http://schemas.microsoft.com/office/drawing/2014/main" id="{A34D8FE9-A586-BE76-C24B-82C56D18EA61}"/>
              </a:ext>
            </a:extLst>
          </p:cNvPr>
          <p:cNvSpPr txBox="1"/>
          <p:nvPr/>
        </p:nvSpPr>
        <p:spPr>
          <a:xfrm>
            <a:off x="3573985" y="5686866"/>
            <a:ext cx="29765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tech5 cloud</a:t>
            </a:r>
          </a:p>
        </p:txBody>
      </p:sp>
      <p:sp>
        <p:nvSpPr>
          <p:cNvPr id="143" name="TextBox 142">
            <a:extLst>
              <a:ext uri="{FF2B5EF4-FFF2-40B4-BE49-F238E27FC236}">
                <a16:creationId xmlns:a16="http://schemas.microsoft.com/office/drawing/2014/main" id="{E3D8BB5E-00CB-9D5B-21FD-D357BBA50657}"/>
              </a:ext>
            </a:extLst>
          </p:cNvPr>
          <p:cNvSpPr txBox="1"/>
          <p:nvPr/>
        </p:nvSpPr>
        <p:spPr>
          <a:xfrm>
            <a:off x="6974322" y="5016570"/>
            <a:ext cx="1956208" cy="338554"/>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Customer experience</a:t>
            </a:r>
          </a:p>
        </p:txBody>
      </p:sp>
      <p:sp>
        <p:nvSpPr>
          <p:cNvPr id="185" name="TextBox 184">
            <a:extLst>
              <a:ext uri="{FF2B5EF4-FFF2-40B4-BE49-F238E27FC236}">
                <a16:creationId xmlns:a16="http://schemas.microsoft.com/office/drawing/2014/main" id="{ABE85C30-1AE6-F319-C0D2-78671031314A}"/>
              </a:ext>
            </a:extLst>
          </p:cNvPr>
          <p:cNvSpPr txBox="1"/>
          <p:nvPr/>
        </p:nvSpPr>
        <p:spPr>
          <a:xfrm>
            <a:off x="1399154"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provider1</a:t>
            </a:r>
          </a:p>
        </p:txBody>
      </p:sp>
      <p:sp>
        <p:nvSpPr>
          <p:cNvPr id="197" name="TextBox 196">
            <a:extLst>
              <a:ext uri="{FF2B5EF4-FFF2-40B4-BE49-F238E27FC236}">
                <a16:creationId xmlns:a16="http://schemas.microsoft.com/office/drawing/2014/main" id="{B2F0BC0A-F8F8-2DE0-18E3-D0777E7C75AD}"/>
              </a:ext>
            </a:extLst>
          </p:cNvPr>
          <p:cNvSpPr txBox="1"/>
          <p:nvPr/>
        </p:nvSpPr>
        <p:spPr>
          <a:xfrm>
            <a:off x="1953572"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provider2</a:t>
            </a:r>
          </a:p>
        </p:txBody>
      </p:sp>
      <p:sp>
        <p:nvSpPr>
          <p:cNvPr id="198" name="TextBox 197">
            <a:extLst>
              <a:ext uri="{FF2B5EF4-FFF2-40B4-BE49-F238E27FC236}">
                <a16:creationId xmlns:a16="http://schemas.microsoft.com/office/drawing/2014/main" id="{4FC66510-77DE-8F6D-6FDB-EFC47270F2F1}"/>
              </a:ext>
            </a:extLst>
          </p:cNvPr>
          <p:cNvSpPr txBox="1"/>
          <p:nvPr/>
        </p:nvSpPr>
        <p:spPr>
          <a:xfrm>
            <a:off x="2507990"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provider3</a:t>
            </a:r>
          </a:p>
        </p:txBody>
      </p:sp>
      <p:sp>
        <p:nvSpPr>
          <p:cNvPr id="199" name="TextBox 198">
            <a:extLst>
              <a:ext uri="{FF2B5EF4-FFF2-40B4-BE49-F238E27FC236}">
                <a16:creationId xmlns:a16="http://schemas.microsoft.com/office/drawing/2014/main" id="{C64A0B1D-3DB2-4C6E-A49A-D4EBEBA72277}"/>
              </a:ext>
            </a:extLst>
          </p:cNvPr>
          <p:cNvSpPr txBox="1"/>
          <p:nvPr/>
        </p:nvSpPr>
        <p:spPr>
          <a:xfrm>
            <a:off x="3062408"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provider4</a:t>
            </a:r>
          </a:p>
        </p:txBody>
      </p:sp>
      <p:sp>
        <p:nvSpPr>
          <p:cNvPr id="200" name="TextBox 199">
            <a:extLst>
              <a:ext uri="{FF2B5EF4-FFF2-40B4-BE49-F238E27FC236}">
                <a16:creationId xmlns:a16="http://schemas.microsoft.com/office/drawing/2014/main" id="{988D7FD0-7285-4C00-D206-156167592C9B}"/>
              </a:ext>
            </a:extLst>
          </p:cNvPr>
          <p:cNvSpPr txBox="1"/>
          <p:nvPr/>
        </p:nvSpPr>
        <p:spPr>
          <a:xfrm>
            <a:off x="3616824"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provider5</a:t>
            </a:r>
          </a:p>
        </p:txBody>
      </p:sp>
      <p:pic>
        <p:nvPicPr>
          <p:cNvPr id="242" name="Picture 241" descr="Shape&#10;&#10;Description automatically generated with low confidence">
            <a:extLst>
              <a:ext uri="{FF2B5EF4-FFF2-40B4-BE49-F238E27FC236}">
                <a16:creationId xmlns:a16="http://schemas.microsoft.com/office/drawing/2014/main" id="{C7834FFC-5EBB-E91C-3716-19AD3FFD6DA5}"/>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4771515" y="2515243"/>
            <a:ext cx="330531" cy="306000"/>
          </a:xfrm>
          <a:prstGeom prst="rect">
            <a:avLst/>
          </a:prstGeom>
        </p:spPr>
      </p:pic>
      <p:sp>
        <p:nvSpPr>
          <p:cNvPr id="201" name="TextBox 200">
            <a:extLst>
              <a:ext uri="{FF2B5EF4-FFF2-40B4-BE49-F238E27FC236}">
                <a16:creationId xmlns:a16="http://schemas.microsoft.com/office/drawing/2014/main" id="{15F42E54-B721-F09A-B98E-B33F751622E2}"/>
              </a:ext>
            </a:extLst>
          </p:cNvPr>
          <p:cNvSpPr txBox="1"/>
          <p:nvPr/>
        </p:nvSpPr>
        <p:spPr>
          <a:xfrm>
            <a:off x="4779146" y="284558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store1</a:t>
            </a:r>
          </a:p>
        </p:txBody>
      </p:sp>
      <p:sp>
        <p:nvSpPr>
          <p:cNvPr id="202" name="TextBox 201">
            <a:extLst>
              <a:ext uri="{FF2B5EF4-FFF2-40B4-BE49-F238E27FC236}">
                <a16:creationId xmlns:a16="http://schemas.microsoft.com/office/drawing/2014/main" id="{F912FC1C-4AA3-EB35-C938-6CB67FB89C9A}"/>
              </a:ext>
            </a:extLst>
          </p:cNvPr>
          <p:cNvSpPr txBox="1"/>
          <p:nvPr/>
        </p:nvSpPr>
        <p:spPr>
          <a:xfrm>
            <a:off x="5244253" y="284558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store2</a:t>
            </a:r>
          </a:p>
        </p:txBody>
      </p:sp>
      <p:sp>
        <p:nvSpPr>
          <p:cNvPr id="203" name="TextBox 202">
            <a:extLst>
              <a:ext uri="{FF2B5EF4-FFF2-40B4-BE49-F238E27FC236}">
                <a16:creationId xmlns:a16="http://schemas.microsoft.com/office/drawing/2014/main" id="{CAEA80B4-0EC1-C4B3-68BA-4398BC268D87}"/>
              </a:ext>
            </a:extLst>
          </p:cNvPr>
          <p:cNvSpPr txBox="1"/>
          <p:nvPr/>
        </p:nvSpPr>
        <p:spPr>
          <a:xfrm>
            <a:off x="5709360" y="284558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store3</a:t>
            </a:r>
          </a:p>
        </p:txBody>
      </p:sp>
      <p:sp>
        <p:nvSpPr>
          <p:cNvPr id="205" name="TextBox 204">
            <a:extLst>
              <a:ext uri="{FF2B5EF4-FFF2-40B4-BE49-F238E27FC236}">
                <a16:creationId xmlns:a16="http://schemas.microsoft.com/office/drawing/2014/main" id="{72D57583-60FA-2DE6-12E4-24E31E49AEFB}"/>
              </a:ext>
            </a:extLst>
          </p:cNvPr>
          <p:cNvSpPr txBox="1"/>
          <p:nvPr/>
        </p:nvSpPr>
        <p:spPr>
          <a:xfrm>
            <a:off x="7313611" y="2853344"/>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bank1 online</a:t>
            </a:r>
          </a:p>
        </p:txBody>
      </p:sp>
      <p:sp>
        <p:nvSpPr>
          <p:cNvPr id="206" name="TextBox 205">
            <a:extLst>
              <a:ext uri="{FF2B5EF4-FFF2-40B4-BE49-F238E27FC236}">
                <a16:creationId xmlns:a16="http://schemas.microsoft.com/office/drawing/2014/main" id="{3F419B60-6BE8-94BC-4908-3176C17152FE}"/>
              </a:ext>
            </a:extLst>
          </p:cNvPr>
          <p:cNvSpPr txBox="1"/>
          <p:nvPr/>
        </p:nvSpPr>
        <p:spPr>
          <a:xfrm>
            <a:off x="7834522" y="2853344"/>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bank2 online</a:t>
            </a:r>
          </a:p>
        </p:txBody>
      </p:sp>
      <p:sp>
        <p:nvSpPr>
          <p:cNvPr id="207" name="TextBox 206">
            <a:extLst>
              <a:ext uri="{FF2B5EF4-FFF2-40B4-BE49-F238E27FC236}">
                <a16:creationId xmlns:a16="http://schemas.microsoft.com/office/drawing/2014/main" id="{DCDDF717-0CF1-3A2E-3576-E37CC7E43D36}"/>
              </a:ext>
            </a:extLst>
          </p:cNvPr>
          <p:cNvSpPr txBox="1"/>
          <p:nvPr/>
        </p:nvSpPr>
        <p:spPr>
          <a:xfrm>
            <a:off x="9397256" y="2853344"/>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bank5</a:t>
            </a:r>
          </a:p>
        </p:txBody>
      </p:sp>
      <p:sp>
        <p:nvSpPr>
          <p:cNvPr id="208" name="TextBox 207">
            <a:extLst>
              <a:ext uri="{FF2B5EF4-FFF2-40B4-BE49-F238E27FC236}">
                <a16:creationId xmlns:a16="http://schemas.microsoft.com/office/drawing/2014/main" id="{F8A2AE87-9A79-5FB8-646E-E69E7C813165}"/>
              </a:ext>
            </a:extLst>
          </p:cNvPr>
          <p:cNvSpPr txBox="1"/>
          <p:nvPr/>
        </p:nvSpPr>
        <p:spPr>
          <a:xfrm>
            <a:off x="9918167" y="2853344"/>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bank6</a:t>
            </a:r>
          </a:p>
        </p:txBody>
      </p:sp>
      <p:sp>
        <p:nvSpPr>
          <p:cNvPr id="209" name="TextBox 208">
            <a:extLst>
              <a:ext uri="{FF2B5EF4-FFF2-40B4-BE49-F238E27FC236}">
                <a16:creationId xmlns:a16="http://schemas.microsoft.com/office/drawing/2014/main" id="{B69240FD-404B-F0BF-BBD8-E61A3D89C775}"/>
              </a:ext>
            </a:extLst>
          </p:cNvPr>
          <p:cNvSpPr txBox="1"/>
          <p:nvPr/>
        </p:nvSpPr>
        <p:spPr>
          <a:xfrm>
            <a:off x="8355432" y="2853344"/>
            <a:ext cx="30120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bank3</a:t>
            </a:r>
          </a:p>
        </p:txBody>
      </p:sp>
      <p:sp>
        <p:nvSpPr>
          <p:cNvPr id="210" name="TextBox 209">
            <a:extLst>
              <a:ext uri="{FF2B5EF4-FFF2-40B4-BE49-F238E27FC236}">
                <a16:creationId xmlns:a16="http://schemas.microsoft.com/office/drawing/2014/main" id="{E2167AF7-3AE4-A0BC-5B1B-018BB157CDD2}"/>
              </a:ext>
            </a:extLst>
          </p:cNvPr>
          <p:cNvSpPr txBox="1"/>
          <p:nvPr/>
        </p:nvSpPr>
        <p:spPr>
          <a:xfrm>
            <a:off x="8876344" y="2853344"/>
            <a:ext cx="32400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bank4</a:t>
            </a:r>
          </a:p>
        </p:txBody>
      </p:sp>
      <p:sp>
        <p:nvSpPr>
          <p:cNvPr id="152" name="TextBox 151">
            <a:extLst>
              <a:ext uri="{FF2B5EF4-FFF2-40B4-BE49-F238E27FC236}">
                <a16:creationId xmlns:a16="http://schemas.microsoft.com/office/drawing/2014/main" id="{312B63FB-9A6A-801D-7E98-1EB0375E908D}"/>
              </a:ext>
            </a:extLst>
          </p:cNvPr>
          <p:cNvSpPr txBox="1"/>
          <p:nvPr/>
        </p:nvSpPr>
        <p:spPr>
          <a:xfrm>
            <a:off x="1306096" y="4809953"/>
            <a:ext cx="37685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IT1</a:t>
            </a:r>
          </a:p>
        </p:txBody>
      </p:sp>
      <p:sp>
        <p:nvSpPr>
          <p:cNvPr id="153" name="TextBox 152">
            <a:extLst>
              <a:ext uri="{FF2B5EF4-FFF2-40B4-BE49-F238E27FC236}">
                <a16:creationId xmlns:a16="http://schemas.microsoft.com/office/drawing/2014/main" id="{51BD9A68-171D-CEF8-2E0C-38E0E74B3097}"/>
              </a:ext>
            </a:extLst>
          </p:cNvPr>
          <p:cNvSpPr txBox="1"/>
          <p:nvPr/>
        </p:nvSpPr>
        <p:spPr>
          <a:xfrm>
            <a:off x="1765924" y="480995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IT2</a:t>
            </a:r>
          </a:p>
        </p:txBody>
      </p:sp>
      <p:sp>
        <p:nvSpPr>
          <p:cNvPr id="154" name="TextBox 153">
            <a:extLst>
              <a:ext uri="{FF2B5EF4-FFF2-40B4-BE49-F238E27FC236}">
                <a16:creationId xmlns:a16="http://schemas.microsoft.com/office/drawing/2014/main" id="{31103C70-7706-09C4-DBA3-6E767F5A81C3}"/>
              </a:ext>
            </a:extLst>
          </p:cNvPr>
          <p:cNvSpPr txBox="1"/>
          <p:nvPr/>
        </p:nvSpPr>
        <p:spPr>
          <a:xfrm>
            <a:off x="2246854" y="4809953"/>
            <a:ext cx="44702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staff3 IT3</a:t>
            </a:r>
          </a:p>
        </p:txBody>
      </p:sp>
      <p:sp>
        <p:nvSpPr>
          <p:cNvPr id="155" name="TextBox 154">
            <a:extLst>
              <a:ext uri="{FF2B5EF4-FFF2-40B4-BE49-F238E27FC236}">
                <a16:creationId xmlns:a16="http://schemas.microsoft.com/office/drawing/2014/main" id="{81E846A0-F04F-E185-D804-C9F979DB78E3}"/>
              </a:ext>
            </a:extLst>
          </p:cNvPr>
          <p:cNvSpPr txBox="1"/>
          <p:nvPr/>
        </p:nvSpPr>
        <p:spPr>
          <a:xfrm>
            <a:off x="3208894" y="4814749"/>
            <a:ext cx="44500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tech1</a:t>
            </a:r>
          </a:p>
        </p:txBody>
      </p:sp>
      <p:sp>
        <p:nvSpPr>
          <p:cNvPr id="159" name="TextBox 158">
            <a:extLst>
              <a:ext uri="{FF2B5EF4-FFF2-40B4-BE49-F238E27FC236}">
                <a16:creationId xmlns:a16="http://schemas.microsoft.com/office/drawing/2014/main" id="{BC505212-8A99-098F-47C4-5E191F1DBCF3}"/>
              </a:ext>
            </a:extLst>
          </p:cNvPr>
          <p:cNvSpPr txBox="1"/>
          <p:nvPr/>
        </p:nvSpPr>
        <p:spPr>
          <a:xfrm>
            <a:off x="3787660" y="4814749"/>
            <a:ext cx="51465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tech2</a:t>
            </a:r>
          </a:p>
        </p:txBody>
      </p:sp>
      <p:sp>
        <p:nvSpPr>
          <p:cNvPr id="160" name="TextBox 159">
            <a:extLst>
              <a:ext uri="{FF2B5EF4-FFF2-40B4-BE49-F238E27FC236}">
                <a16:creationId xmlns:a16="http://schemas.microsoft.com/office/drawing/2014/main" id="{5D3CB96C-61D7-132C-B47B-45037724F864}"/>
              </a:ext>
            </a:extLst>
          </p:cNvPr>
          <p:cNvSpPr txBox="1"/>
          <p:nvPr/>
        </p:nvSpPr>
        <p:spPr>
          <a:xfrm>
            <a:off x="4436076" y="4814749"/>
            <a:ext cx="463492"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tech3</a:t>
            </a:r>
          </a:p>
        </p:txBody>
      </p:sp>
      <p:pic>
        <p:nvPicPr>
          <p:cNvPr id="168" name="Picture 167">
            <a:extLst>
              <a:ext uri="{FF2B5EF4-FFF2-40B4-BE49-F238E27FC236}">
                <a16:creationId xmlns:a16="http://schemas.microsoft.com/office/drawing/2014/main" id="{9CC70EB6-EF17-00D1-C01B-B8848799C098}"/>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9816095" y="5376835"/>
            <a:ext cx="267107" cy="267605"/>
          </a:xfrm>
          <a:prstGeom prst="rect">
            <a:avLst/>
          </a:prstGeom>
        </p:spPr>
      </p:pic>
      <p:pic>
        <p:nvPicPr>
          <p:cNvPr id="186" name="Picture 185">
            <a:extLst>
              <a:ext uri="{FF2B5EF4-FFF2-40B4-BE49-F238E27FC236}">
                <a16:creationId xmlns:a16="http://schemas.microsoft.com/office/drawing/2014/main" id="{9A350C68-84E3-8AFA-B135-187A00256E3B}"/>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155245" y="5376835"/>
            <a:ext cx="267107" cy="267605"/>
          </a:xfrm>
          <a:prstGeom prst="rect">
            <a:avLst/>
          </a:prstGeom>
        </p:spPr>
      </p:pic>
      <p:pic>
        <p:nvPicPr>
          <p:cNvPr id="187" name="Picture 186">
            <a:extLst>
              <a:ext uri="{FF2B5EF4-FFF2-40B4-BE49-F238E27FC236}">
                <a16:creationId xmlns:a16="http://schemas.microsoft.com/office/drawing/2014/main" id="{57E10464-7450-6324-B27E-91194798F2D7}"/>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8494396" y="5376835"/>
            <a:ext cx="267107" cy="267605"/>
          </a:xfrm>
          <a:prstGeom prst="rect">
            <a:avLst/>
          </a:prstGeom>
        </p:spPr>
      </p:pic>
      <p:pic>
        <p:nvPicPr>
          <p:cNvPr id="188" name="Picture 187">
            <a:extLst>
              <a:ext uri="{FF2B5EF4-FFF2-40B4-BE49-F238E27FC236}">
                <a16:creationId xmlns:a16="http://schemas.microsoft.com/office/drawing/2014/main" id="{EC2D0C19-0F39-9A6C-BCA9-044855E04FE5}"/>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7833547" y="5376835"/>
            <a:ext cx="267107" cy="267605"/>
          </a:xfrm>
          <a:prstGeom prst="rect">
            <a:avLst/>
          </a:prstGeom>
        </p:spPr>
      </p:pic>
      <p:pic>
        <p:nvPicPr>
          <p:cNvPr id="189" name="Picture 188">
            <a:extLst>
              <a:ext uri="{FF2B5EF4-FFF2-40B4-BE49-F238E27FC236}">
                <a16:creationId xmlns:a16="http://schemas.microsoft.com/office/drawing/2014/main" id="{73F2B374-F9C7-6146-089F-2545D0C6CD07}"/>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7159341" y="5363454"/>
            <a:ext cx="280463" cy="280986"/>
          </a:xfrm>
          <a:prstGeom prst="rect">
            <a:avLst/>
          </a:prstGeom>
        </p:spPr>
      </p:pic>
      <p:sp>
        <p:nvSpPr>
          <p:cNvPr id="190" name="TextBox 189">
            <a:extLst>
              <a:ext uri="{FF2B5EF4-FFF2-40B4-BE49-F238E27FC236}">
                <a16:creationId xmlns:a16="http://schemas.microsoft.com/office/drawing/2014/main" id="{78A9C1C1-10A8-1802-F94C-5D3783664F61}"/>
              </a:ext>
            </a:extLst>
          </p:cNvPr>
          <p:cNvSpPr txBox="1"/>
          <p:nvPr/>
        </p:nvSpPr>
        <p:spPr>
          <a:xfrm>
            <a:off x="7104241" y="5718193"/>
            <a:ext cx="574929"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1 very </a:t>
            </a:r>
            <a:r>
              <a:rPr lang="en-US" sz="800">
                <a:solidFill>
                  <a:prstClr val="black"/>
                </a:solidFill>
                <a:latin typeface="Calibri"/>
              </a:rPr>
              <a:t>dis</a:t>
            </a:r>
            <a:r>
              <a:rPr kumimoji="0" lang="en-US" sz="800" b="0" i="0" u="none" strike="noStrike" kern="1200" cap="none" spc="0" normalizeH="0" baseline="0" noProof="0">
                <a:ln>
                  <a:noFill/>
                </a:ln>
                <a:solidFill>
                  <a:prstClr val="black"/>
                </a:solidFill>
                <a:effectLst/>
                <a:uLnTx/>
                <a:uFillTx/>
                <a:latin typeface="Calibri"/>
                <a:ea typeface="+mn-ea"/>
                <a:cs typeface="+mn-cs"/>
              </a:rPr>
              <a:t>satisfied</a:t>
            </a:r>
          </a:p>
        </p:txBody>
      </p:sp>
      <p:sp>
        <p:nvSpPr>
          <p:cNvPr id="191" name="TextBox 190">
            <a:extLst>
              <a:ext uri="{FF2B5EF4-FFF2-40B4-BE49-F238E27FC236}">
                <a16:creationId xmlns:a16="http://schemas.microsoft.com/office/drawing/2014/main" id="{A968C0A5-3FEE-6BE6-1B5B-2958A354EC1E}"/>
              </a:ext>
            </a:extLst>
          </p:cNvPr>
          <p:cNvSpPr txBox="1"/>
          <p:nvPr/>
        </p:nvSpPr>
        <p:spPr>
          <a:xfrm>
            <a:off x="7787115" y="5718193"/>
            <a:ext cx="574929"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2 </a:t>
            </a:r>
            <a:r>
              <a:rPr lang="en-US" sz="800">
                <a:solidFill>
                  <a:prstClr val="black"/>
                </a:solidFill>
                <a:latin typeface="Calibri"/>
              </a:rPr>
              <a:t>dis</a:t>
            </a:r>
            <a:r>
              <a:rPr kumimoji="0" lang="en-US" sz="800" b="0" i="0" u="none" strike="noStrike" kern="1200" cap="none" spc="0" normalizeH="0" baseline="0" noProof="0">
                <a:ln>
                  <a:noFill/>
                </a:ln>
                <a:solidFill>
                  <a:prstClr val="black"/>
                </a:solidFill>
                <a:effectLst/>
                <a:uLnTx/>
                <a:uFillTx/>
                <a:latin typeface="Calibri"/>
                <a:ea typeface="+mn-ea"/>
                <a:cs typeface="+mn-cs"/>
              </a:rPr>
              <a:t>satisfied</a:t>
            </a:r>
          </a:p>
        </p:txBody>
      </p:sp>
      <p:sp>
        <p:nvSpPr>
          <p:cNvPr id="192" name="TextBox 191">
            <a:extLst>
              <a:ext uri="{FF2B5EF4-FFF2-40B4-BE49-F238E27FC236}">
                <a16:creationId xmlns:a16="http://schemas.microsoft.com/office/drawing/2014/main" id="{FF6C5B00-382A-A29D-DA65-787C382F8671}"/>
              </a:ext>
            </a:extLst>
          </p:cNvPr>
          <p:cNvSpPr txBox="1"/>
          <p:nvPr/>
        </p:nvSpPr>
        <p:spPr>
          <a:xfrm>
            <a:off x="8469989" y="5718193"/>
            <a:ext cx="574929"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3 neutral</a:t>
            </a:r>
          </a:p>
        </p:txBody>
      </p:sp>
      <p:sp>
        <p:nvSpPr>
          <p:cNvPr id="193" name="TextBox 192">
            <a:extLst>
              <a:ext uri="{FF2B5EF4-FFF2-40B4-BE49-F238E27FC236}">
                <a16:creationId xmlns:a16="http://schemas.microsoft.com/office/drawing/2014/main" id="{D7CB4C97-4FAF-ABE0-E89B-E3CE80164D2E}"/>
              </a:ext>
            </a:extLst>
          </p:cNvPr>
          <p:cNvSpPr txBox="1"/>
          <p:nvPr/>
        </p:nvSpPr>
        <p:spPr>
          <a:xfrm>
            <a:off x="9152863" y="5718193"/>
            <a:ext cx="574929"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4 satisfied</a:t>
            </a:r>
          </a:p>
        </p:txBody>
      </p:sp>
      <p:sp>
        <p:nvSpPr>
          <p:cNvPr id="194" name="TextBox 193">
            <a:extLst>
              <a:ext uri="{FF2B5EF4-FFF2-40B4-BE49-F238E27FC236}">
                <a16:creationId xmlns:a16="http://schemas.microsoft.com/office/drawing/2014/main" id="{846130AD-F255-0614-FC53-58E23C97EC96}"/>
              </a:ext>
            </a:extLst>
          </p:cNvPr>
          <p:cNvSpPr txBox="1"/>
          <p:nvPr/>
        </p:nvSpPr>
        <p:spPr>
          <a:xfrm>
            <a:off x="9811743" y="5703551"/>
            <a:ext cx="392551"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5 very satisfied</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95" name="Rectangle 194">
            <a:extLst>
              <a:ext uri="{FF2B5EF4-FFF2-40B4-BE49-F238E27FC236}">
                <a16:creationId xmlns:a16="http://schemas.microsoft.com/office/drawing/2014/main" id="{14F6772C-5AFF-5C89-FE82-9E5287908256}"/>
              </a:ext>
            </a:extLst>
          </p:cNvPr>
          <p:cNvSpPr/>
          <p:nvPr/>
        </p:nvSpPr>
        <p:spPr>
          <a:xfrm>
            <a:off x="6799219" y="4933064"/>
            <a:ext cx="3797661" cy="1300093"/>
          </a:xfrm>
          <a:prstGeom prst="rect">
            <a:avLst/>
          </a:prstGeom>
          <a:no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descr="Shape&#10;&#10;Description automatically generated with medium confidence">
            <a:extLst>
              <a:ext uri="{FF2B5EF4-FFF2-40B4-BE49-F238E27FC236}">
                <a16:creationId xmlns:a16="http://schemas.microsoft.com/office/drawing/2014/main" id="{CCD67EA7-1CC9-261C-0AE7-09E9DD43FC1B}"/>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5301135" y="5331185"/>
            <a:ext cx="347163" cy="324000"/>
          </a:xfrm>
          <a:prstGeom prst="rect">
            <a:avLst/>
          </a:prstGeom>
        </p:spPr>
      </p:pic>
      <p:pic>
        <p:nvPicPr>
          <p:cNvPr id="7" name="Picture 6" descr="Shape&#10;&#10;Description automatically generated with low confidence">
            <a:extLst>
              <a:ext uri="{FF2B5EF4-FFF2-40B4-BE49-F238E27FC236}">
                <a16:creationId xmlns:a16="http://schemas.microsoft.com/office/drawing/2014/main" id="{9C677E4D-0381-B096-4249-8B9DE2D3F319}"/>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4657547" y="5336526"/>
            <a:ext cx="367899" cy="324000"/>
          </a:xfrm>
          <a:prstGeom prst="rect">
            <a:avLst/>
          </a:prstGeom>
        </p:spPr>
      </p:pic>
      <p:sp>
        <p:nvSpPr>
          <p:cNvPr id="156" name="TextBox 155">
            <a:extLst>
              <a:ext uri="{FF2B5EF4-FFF2-40B4-BE49-F238E27FC236}">
                <a16:creationId xmlns:a16="http://schemas.microsoft.com/office/drawing/2014/main" id="{74704244-9EC1-FBCC-9834-35417DF86B01}"/>
              </a:ext>
            </a:extLst>
          </p:cNvPr>
          <p:cNvSpPr txBox="1"/>
          <p:nvPr/>
        </p:nvSpPr>
        <p:spPr>
          <a:xfrm>
            <a:off x="4722766" y="5686866"/>
            <a:ext cx="47262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tech7 system</a:t>
            </a:r>
          </a:p>
        </p:txBody>
      </p:sp>
      <p:sp>
        <p:nvSpPr>
          <p:cNvPr id="157" name="TextBox 156">
            <a:extLst>
              <a:ext uri="{FF2B5EF4-FFF2-40B4-BE49-F238E27FC236}">
                <a16:creationId xmlns:a16="http://schemas.microsoft.com/office/drawing/2014/main" id="{C285FBDA-5FCF-13F0-424E-84D7A29EDF89}"/>
              </a:ext>
            </a:extLst>
          </p:cNvPr>
          <p:cNvSpPr txBox="1"/>
          <p:nvPr/>
        </p:nvSpPr>
        <p:spPr>
          <a:xfrm>
            <a:off x="5351432" y="5686866"/>
            <a:ext cx="472624"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tech8 system cloud</a:t>
            </a:r>
          </a:p>
        </p:txBody>
      </p:sp>
      <p:pic>
        <p:nvPicPr>
          <p:cNvPr id="215" name="Picture 214">
            <a:extLst>
              <a:ext uri="{FF2B5EF4-FFF2-40B4-BE49-F238E27FC236}">
                <a16:creationId xmlns:a16="http://schemas.microsoft.com/office/drawing/2014/main" id="{67643184-828A-2BE8-1FA7-168439D977E6}"/>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6156024" y="2433275"/>
            <a:ext cx="428168" cy="428168"/>
          </a:xfrm>
          <a:prstGeom prst="rect">
            <a:avLst/>
          </a:prstGeom>
        </p:spPr>
      </p:pic>
      <p:sp>
        <p:nvSpPr>
          <p:cNvPr id="216" name="TextBox 215">
            <a:extLst>
              <a:ext uri="{FF2B5EF4-FFF2-40B4-BE49-F238E27FC236}">
                <a16:creationId xmlns:a16="http://schemas.microsoft.com/office/drawing/2014/main" id="{B24E231E-98A4-1AEF-9BA2-AC5BD3FA7A39}"/>
              </a:ext>
            </a:extLst>
          </p:cNvPr>
          <p:cNvSpPr txBox="1"/>
          <p:nvPr/>
        </p:nvSpPr>
        <p:spPr>
          <a:xfrm>
            <a:off x="6236365" y="2806497"/>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online store1</a:t>
            </a:r>
          </a:p>
        </p:txBody>
      </p:sp>
      <p:sp>
        <p:nvSpPr>
          <p:cNvPr id="13" name="AutoShape 63">
            <a:extLst>
              <a:ext uri="{FF2B5EF4-FFF2-40B4-BE49-F238E27FC236}">
                <a16:creationId xmlns:a16="http://schemas.microsoft.com/office/drawing/2014/main" id="{5425D616-63B8-5E35-8022-44ADB908CF08}"/>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4" name="AutoShape 64">
            <a:extLst>
              <a:ext uri="{FF2B5EF4-FFF2-40B4-BE49-F238E27FC236}">
                <a16:creationId xmlns:a16="http://schemas.microsoft.com/office/drawing/2014/main" id="{825AF55E-7DA5-410E-83BD-AC2099B9FD37}"/>
              </a:ext>
            </a:extLst>
          </p:cNvPr>
          <p:cNvSpPr>
            <a:spLocks noChangeArrowheads="1"/>
          </p:cNvSpPr>
          <p:nvPr/>
        </p:nvSpPr>
        <p:spPr bwMode="auto">
          <a:xfrm>
            <a:off x="2518355" y="6524168"/>
            <a:ext cx="140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Symbols</a:t>
            </a:r>
          </a:p>
        </p:txBody>
      </p:sp>
      <p:sp>
        <p:nvSpPr>
          <p:cNvPr id="15" name="AutoShape 65">
            <a:extLst>
              <a:ext uri="{FF2B5EF4-FFF2-40B4-BE49-F238E27FC236}">
                <a16:creationId xmlns:a16="http://schemas.microsoft.com/office/drawing/2014/main" id="{A2154C72-EA39-E8DE-5B8B-B5319268BF3C}"/>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16" name="AutoShape 63">
            <a:extLst>
              <a:ext uri="{FF2B5EF4-FFF2-40B4-BE49-F238E27FC236}">
                <a16:creationId xmlns:a16="http://schemas.microsoft.com/office/drawing/2014/main" id="{97FF7293-57D5-31B4-DC17-2E11B209C9BC}"/>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7" name="AutoShape 64">
            <a:extLst>
              <a:ext uri="{FF2B5EF4-FFF2-40B4-BE49-F238E27FC236}">
                <a16:creationId xmlns:a16="http://schemas.microsoft.com/office/drawing/2014/main" id="{3E34E668-6C92-3C9A-BA64-C8DF697A8A64}"/>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8" name="AutoShape 64">
            <a:extLst>
              <a:ext uri="{FF2B5EF4-FFF2-40B4-BE49-F238E27FC236}">
                <a16:creationId xmlns:a16="http://schemas.microsoft.com/office/drawing/2014/main" id="{4335AA8B-9B3F-FAFA-2876-D7B1411EE246}"/>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pic>
        <p:nvPicPr>
          <p:cNvPr id="6" name="Picture 5">
            <a:extLst>
              <a:ext uri="{FF2B5EF4-FFF2-40B4-BE49-F238E27FC236}">
                <a16:creationId xmlns:a16="http://schemas.microsoft.com/office/drawing/2014/main" id="{C5B26A8D-596F-AFA6-CD24-107C1C2E9423}"/>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2639831" y="1672454"/>
            <a:ext cx="270000" cy="360000"/>
          </a:xfrm>
          <a:prstGeom prst="rect">
            <a:avLst/>
          </a:prstGeom>
        </p:spPr>
      </p:pic>
      <p:pic>
        <p:nvPicPr>
          <p:cNvPr id="9" name="Picture 8" descr="Shape&#10;&#10;Description automatically generated with low confidence">
            <a:extLst>
              <a:ext uri="{FF2B5EF4-FFF2-40B4-BE49-F238E27FC236}">
                <a16:creationId xmlns:a16="http://schemas.microsoft.com/office/drawing/2014/main" id="{AA7190C4-989F-02ED-CBA7-144E4E9E43BB}"/>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4291927" y="1668452"/>
            <a:ext cx="281250" cy="360000"/>
          </a:xfrm>
          <a:prstGeom prst="rect">
            <a:avLst/>
          </a:prstGeom>
        </p:spPr>
      </p:pic>
      <p:sp>
        <p:nvSpPr>
          <p:cNvPr id="21" name="TextBox 20">
            <a:extLst>
              <a:ext uri="{FF2B5EF4-FFF2-40B4-BE49-F238E27FC236}">
                <a16:creationId xmlns:a16="http://schemas.microsoft.com/office/drawing/2014/main" id="{D03171EC-00F8-6514-6C1B-81A11C5415AF}"/>
              </a:ext>
            </a:extLst>
          </p:cNvPr>
          <p:cNvSpPr txBox="1"/>
          <p:nvPr/>
        </p:nvSpPr>
        <p:spPr>
          <a:xfrm>
            <a:off x="1313759" y="2101922"/>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user1</a:t>
            </a:r>
          </a:p>
        </p:txBody>
      </p:sp>
      <p:sp>
        <p:nvSpPr>
          <p:cNvPr id="23" name="TextBox 22">
            <a:extLst>
              <a:ext uri="{FF2B5EF4-FFF2-40B4-BE49-F238E27FC236}">
                <a16:creationId xmlns:a16="http://schemas.microsoft.com/office/drawing/2014/main" id="{B5D4CD77-C765-3B7D-34E1-E03848990D51}"/>
              </a:ext>
            </a:extLst>
          </p:cNvPr>
          <p:cNvSpPr txBox="1"/>
          <p:nvPr/>
        </p:nvSpPr>
        <p:spPr>
          <a:xfrm>
            <a:off x="1739927" y="2098542"/>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user2</a:t>
            </a:r>
          </a:p>
        </p:txBody>
      </p:sp>
      <p:sp>
        <p:nvSpPr>
          <p:cNvPr id="25" name="TextBox 24">
            <a:extLst>
              <a:ext uri="{FF2B5EF4-FFF2-40B4-BE49-F238E27FC236}">
                <a16:creationId xmlns:a16="http://schemas.microsoft.com/office/drawing/2014/main" id="{3C3001A6-FD25-4356-E9DE-C5C715C18A4F}"/>
              </a:ext>
            </a:extLst>
          </p:cNvPr>
          <p:cNvSpPr txBox="1"/>
          <p:nvPr/>
        </p:nvSpPr>
        <p:spPr>
          <a:xfrm>
            <a:off x="2169104" y="2102989"/>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user3</a:t>
            </a:r>
          </a:p>
        </p:txBody>
      </p:sp>
      <p:sp>
        <p:nvSpPr>
          <p:cNvPr id="29" name="TextBox 28">
            <a:extLst>
              <a:ext uri="{FF2B5EF4-FFF2-40B4-BE49-F238E27FC236}">
                <a16:creationId xmlns:a16="http://schemas.microsoft.com/office/drawing/2014/main" id="{5DFCD697-F99E-9F4E-9B60-6F31CD423754}"/>
              </a:ext>
            </a:extLst>
          </p:cNvPr>
          <p:cNvSpPr txBox="1"/>
          <p:nvPr/>
        </p:nvSpPr>
        <p:spPr>
          <a:xfrm>
            <a:off x="2652650" y="2099610"/>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user4</a:t>
            </a:r>
          </a:p>
        </p:txBody>
      </p:sp>
      <p:sp>
        <p:nvSpPr>
          <p:cNvPr id="32" name="TextBox 31">
            <a:extLst>
              <a:ext uri="{FF2B5EF4-FFF2-40B4-BE49-F238E27FC236}">
                <a16:creationId xmlns:a16="http://schemas.microsoft.com/office/drawing/2014/main" id="{7E068659-7B51-B2A6-ECAA-29944613F106}"/>
              </a:ext>
            </a:extLst>
          </p:cNvPr>
          <p:cNvSpPr txBox="1"/>
          <p:nvPr/>
        </p:nvSpPr>
        <p:spPr>
          <a:xfrm>
            <a:off x="3069020" y="2102634"/>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user5</a:t>
            </a:r>
          </a:p>
        </p:txBody>
      </p:sp>
      <p:sp>
        <p:nvSpPr>
          <p:cNvPr id="34" name="TextBox 33">
            <a:extLst>
              <a:ext uri="{FF2B5EF4-FFF2-40B4-BE49-F238E27FC236}">
                <a16:creationId xmlns:a16="http://schemas.microsoft.com/office/drawing/2014/main" id="{EEAA0D19-F1A4-8A8D-8CC0-EF2071080016}"/>
              </a:ext>
            </a:extLst>
          </p:cNvPr>
          <p:cNvSpPr txBox="1"/>
          <p:nvPr/>
        </p:nvSpPr>
        <p:spPr>
          <a:xfrm>
            <a:off x="3503295" y="2102277"/>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user6</a:t>
            </a:r>
          </a:p>
        </p:txBody>
      </p:sp>
      <p:sp>
        <p:nvSpPr>
          <p:cNvPr id="36" name="TextBox 35">
            <a:extLst>
              <a:ext uri="{FF2B5EF4-FFF2-40B4-BE49-F238E27FC236}">
                <a16:creationId xmlns:a16="http://schemas.microsoft.com/office/drawing/2014/main" id="{C0388EB5-6164-750A-3728-413FB790C015}"/>
              </a:ext>
            </a:extLst>
          </p:cNvPr>
          <p:cNvSpPr txBox="1"/>
          <p:nvPr/>
        </p:nvSpPr>
        <p:spPr>
          <a:xfrm>
            <a:off x="3913479" y="2092495"/>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user7</a:t>
            </a:r>
          </a:p>
        </p:txBody>
      </p:sp>
      <p:sp>
        <p:nvSpPr>
          <p:cNvPr id="38" name="TextBox 37">
            <a:extLst>
              <a:ext uri="{FF2B5EF4-FFF2-40B4-BE49-F238E27FC236}">
                <a16:creationId xmlns:a16="http://schemas.microsoft.com/office/drawing/2014/main" id="{16E1F043-0F55-FCAF-0AFF-E508F16C5517}"/>
              </a:ext>
            </a:extLst>
          </p:cNvPr>
          <p:cNvSpPr txBox="1"/>
          <p:nvPr/>
        </p:nvSpPr>
        <p:spPr>
          <a:xfrm>
            <a:off x="4303288" y="20928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user8</a:t>
            </a:r>
          </a:p>
        </p:txBody>
      </p:sp>
      <p:pic>
        <p:nvPicPr>
          <p:cNvPr id="40" name="Picture 39">
            <a:extLst>
              <a:ext uri="{FF2B5EF4-FFF2-40B4-BE49-F238E27FC236}">
                <a16:creationId xmlns:a16="http://schemas.microsoft.com/office/drawing/2014/main" id="{6614460F-3534-68A0-B158-46B0852806FB}"/>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914570" y="1666851"/>
            <a:ext cx="275745" cy="360000"/>
          </a:xfrm>
          <a:prstGeom prst="rect">
            <a:avLst/>
          </a:prstGeom>
        </p:spPr>
      </p:pic>
      <p:pic>
        <p:nvPicPr>
          <p:cNvPr id="42" name="Picture 41">
            <a:extLst>
              <a:ext uri="{FF2B5EF4-FFF2-40B4-BE49-F238E27FC236}">
                <a16:creationId xmlns:a16="http://schemas.microsoft.com/office/drawing/2014/main" id="{161933D1-0C40-696A-7155-48821E48CC92}"/>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2175059" y="1670853"/>
            <a:ext cx="275745" cy="360000"/>
          </a:xfrm>
          <a:prstGeom prst="rect">
            <a:avLst/>
          </a:prstGeom>
        </p:spPr>
      </p:pic>
      <p:pic>
        <p:nvPicPr>
          <p:cNvPr id="44" name="Picture 43">
            <a:extLst>
              <a:ext uri="{FF2B5EF4-FFF2-40B4-BE49-F238E27FC236}">
                <a16:creationId xmlns:a16="http://schemas.microsoft.com/office/drawing/2014/main" id="{B1FED9C1-E168-9D60-965E-99A80076D6F8}"/>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3494734" y="1667652"/>
            <a:ext cx="275745" cy="360000"/>
          </a:xfrm>
          <a:prstGeom prst="rect">
            <a:avLst/>
          </a:prstGeom>
        </p:spPr>
      </p:pic>
      <p:pic>
        <p:nvPicPr>
          <p:cNvPr id="46" name="Picture 45">
            <a:extLst>
              <a:ext uri="{FF2B5EF4-FFF2-40B4-BE49-F238E27FC236}">
                <a16:creationId xmlns:a16="http://schemas.microsoft.com/office/drawing/2014/main" id="{723F7CE2-9410-436A-4647-6F9CCA68B537}"/>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308292" y="1671654"/>
            <a:ext cx="275744" cy="360000"/>
          </a:xfrm>
          <a:prstGeom prst="rect">
            <a:avLst/>
          </a:prstGeom>
        </p:spPr>
      </p:pic>
      <p:pic>
        <p:nvPicPr>
          <p:cNvPr id="48" name="Picture 47">
            <a:extLst>
              <a:ext uri="{FF2B5EF4-FFF2-40B4-BE49-F238E27FC236}">
                <a16:creationId xmlns:a16="http://schemas.microsoft.com/office/drawing/2014/main" id="{35DC89D6-354B-AAA6-5739-ECEC25120CDC}"/>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3053398" y="1670053"/>
            <a:ext cx="275744" cy="360000"/>
          </a:xfrm>
          <a:prstGeom prst="rect">
            <a:avLst/>
          </a:prstGeom>
        </p:spPr>
      </p:pic>
      <p:pic>
        <p:nvPicPr>
          <p:cNvPr id="50" name="Picture 49">
            <a:extLst>
              <a:ext uri="{FF2B5EF4-FFF2-40B4-BE49-F238E27FC236}">
                <a16:creationId xmlns:a16="http://schemas.microsoft.com/office/drawing/2014/main" id="{3677A677-8287-5DCE-C358-8E0298C93680}"/>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1750622" y="1669252"/>
            <a:ext cx="275744" cy="360000"/>
          </a:xfrm>
          <a:prstGeom prst="rect">
            <a:avLst/>
          </a:prstGeom>
        </p:spPr>
      </p:pic>
      <p:pic>
        <p:nvPicPr>
          <p:cNvPr id="52" name="Picture 51">
            <a:extLst>
              <a:ext uri="{FF2B5EF4-FFF2-40B4-BE49-F238E27FC236}">
                <a16:creationId xmlns:a16="http://schemas.microsoft.com/office/drawing/2014/main" id="{B60D56B4-8E4A-0680-152F-F4B296821518}"/>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3173948" y="3561673"/>
            <a:ext cx="243000" cy="324000"/>
          </a:xfrm>
          <a:prstGeom prst="rect">
            <a:avLst/>
          </a:prstGeom>
        </p:spPr>
      </p:pic>
      <p:pic>
        <p:nvPicPr>
          <p:cNvPr id="54" name="Picture 53">
            <a:extLst>
              <a:ext uri="{FF2B5EF4-FFF2-40B4-BE49-F238E27FC236}">
                <a16:creationId xmlns:a16="http://schemas.microsoft.com/office/drawing/2014/main" id="{E90BAE8B-544C-D4C0-C35C-DE1609359B96}"/>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1975288" y="3539130"/>
            <a:ext cx="243000" cy="324000"/>
          </a:xfrm>
          <a:prstGeom prst="rect">
            <a:avLst/>
          </a:prstGeom>
        </p:spPr>
      </p:pic>
      <p:pic>
        <p:nvPicPr>
          <p:cNvPr id="56" name="Picture 55">
            <a:extLst>
              <a:ext uri="{FF2B5EF4-FFF2-40B4-BE49-F238E27FC236}">
                <a16:creationId xmlns:a16="http://schemas.microsoft.com/office/drawing/2014/main" id="{87B4D47E-E9C9-5082-8CE4-C4BB1052DCA3}"/>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4285156" y="3539149"/>
            <a:ext cx="243000" cy="324000"/>
          </a:xfrm>
          <a:prstGeom prst="rect">
            <a:avLst/>
          </a:prstGeom>
        </p:spPr>
      </p:pic>
      <p:pic>
        <p:nvPicPr>
          <p:cNvPr id="58" name="Picture 57">
            <a:extLst>
              <a:ext uri="{FF2B5EF4-FFF2-40B4-BE49-F238E27FC236}">
                <a16:creationId xmlns:a16="http://schemas.microsoft.com/office/drawing/2014/main" id="{32811F0D-FFB7-6A93-62FC-95FFF1A850C8}"/>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1387686" y="3538080"/>
            <a:ext cx="243000" cy="324000"/>
          </a:xfrm>
          <a:prstGeom prst="rect">
            <a:avLst/>
          </a:prstGeom>
        </p:spPr>
      </p:pic>
      <p:pic>
        <p:nvPicPr>
          <p:cNvPr id="60" name="Picture 59">
            <a:extLst>
              <a:ext uri="{FF2B5EF4-FFF2-40B4-BE49-F238E27FC236}">
                <a16:creationId xmlns:a16="http://schemas.microsoft.com/office/drawing/2014/main" id="{9D0BC055-9C19-2CEB-CB5F-DB100A7C368B}"/>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3718298" y="3563083"/>
            <a:ext cx="243000" cy="324000"/>
          </a:xfrm>
          <a:prstGeom prst="rect">
            <a:avLst/>
          </a:prstGeom>
        </p:spPr>
      </p:pic>
      <p:sp>
        <p:nvSpPr>
          <p:cNvPr id="65" name="TextBox 64">
            <a:extLst>
              <a:ext uri="{FF2B5EF4-FFF2-40B4-BE49-F238E27FC236}">
                <a16:creationId xmlns:a16="http://schemas.microsoft.com/office/drawing/2014/main" id="{0932B11F-6584-BC13-493C-5683EF95B014}"/>
              </a:ext>
            </a:extLst>
          </p:cNvPr>
          <p:cNvSpPr txBox="1"/>
          <p:nvPr/>
        </p:nvSpPr>
        <p:spPr>
          <a:xfrm>
            <a:off x="1295768"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employee1</a:t>
            </a:r>
          </a:p>
        </p:txBody>
      </p:sp>
      <p:sp>
        <p:nvSpPr>
          <p:cNvPr id="69" name="TextBox 68">
            <a:extLst>
              <a:ext uri="{FF2B5EF4-FFF2-40B4-BE49-F238E27FC236}">
                <a16:creationId xmlns:a16="http://schemas.microsoft.com/office/drawing/2014/main" id="{9D20BD44-8C43-81E9-3A06-BFEBA24D006F}"/>
              </a:ext>
            </a:extLst>
          </p:cNvPr>
          <p:cNvSpPr txBox="1"/>
          <p:nvPr/>
        </p:nvSpPr>
        <p:spPr>
          <a:xfrm>
            <a:off x="1877946"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employee2</a:t>
            </a:r>
          </a:p>
        </p:txBody>
      </p:sp>
      <p:sp>
        <p:nvSpPr>
          <p:cNvPr id="72" name="TextBox 71">
            <a:extLst>
              <a:ext uri="{FF2B5EF4-FFF2-40B4-BE49-F238E27FC236}">
                <a16:creationId xmlns:a16="http://schemas.microsoft.com/office/drawing/2014/main" id="{04268476-1AF4-8A7E-E38C-B1D8A1B13B05}"/>
              </a:ext>
            </a:extLst>
          </p:cNvPr>
          <p:cNvSpPr txBox="1"/>
          <p:nvPr/>
        </p:nvSpPr>
        <p:spPr>
          <a:xfrm>
            <a:off x="2460123"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employee3</a:t>
            </a:r>
          </a:p>
        </p:txBody>
      </p:sp>
      <p:sp>
        <p:nvSpPr>
          <p:cNvPr id="76" name="TextBox 75">
            <a:extLst>
              <a:ext uri="{FF2B5EF4-FFF2-40B4-BE49-F238E27FC236}">
                <a16:creationId xmlns:a16="http://schemas.microsoft.com/office/drawing/2014/main" id="{DA09AE22-8181-495D-F466-5AA9FF35ED40}"/>
              </a:ext>
            </a:extLst>
          </p:cNvPr>
          <p:cNvSpPr txBox="1"/>
          <p:nvPr/>
        </p:nvSpPr>
        <p:spPr>
          <a:xfrm>
            <a:off x="3049356"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employee4</a:t>
            </a:r>
          </a:p>
        </p:txBody>
      </p:sp>
      <p:sp>
        <p:nvSpPr>
          <p:cNvPr id="80" name="TextBox 79">
            <a:extLst>
              <a:ext uri="{FF2B5EF4-FFF2-40B4-BE49-F238E27FC236}">
                <a16:creationId xmlns:a16="http://schemas.microsoft.com/office/drawing/2014/main" id="{12F0FE18-8C6A-E058-3F2A-9F0472D4F53E}"/>
              </a:ext>
            </a:extLst>
          </p:cNvPr>
          <p:cNvSpPr txBox="1"/>
          <p:nvPr/>
        </p:nvSpPr>
        <p:spPr>
          <a:xfrm>
            <a:off x="3603311"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employee5</a:t>
            </a:r>
          </a:p>
        </p:txBody>
      </p:sp>
      <p:sp>
        <p:nvSpPr>
          <p:cNvPr id="98" name="TextBox 97">
            <a:extLst>
              <a:ext uri="{FF2B5EF4-FFF2-40B4-BE49-F238E27FC236}">
                <a16:creationId xmlns:a16="http://schemas.microsoft.com/office/drawing/2014/main" id="{34E94B77-04CC-BBC3-1E5D-2153C7390A1E}"/>
              </a:ext>
            </a:extLst>
          </p:cNvPr>
          <p:cNvSpPr txBox="1"/>
          <p:nvPr/>
        </p:nvSpPr>
        <p:spPr>
          <a:xfrm>
            <a:off x="4157264"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employee6</a:t>
            </a:r>
          </a:p>
        </p:txBody>
      </p:sp>
      <p:pic>
        <p:nvPicPr>
          <p:cNvPr id="101" name="Picture 100">
            <a:extLst>
              <a:ext uri="{FF2B5EF4-FFF2-40B4-BE49-F238E27FC236}">
                <a16:creationId xmlns:a16="http://schemas.microsoft.com/office/drawing/2014/main" id="{9B93A717-C7FB-FAAB-E57B-2D68C5D42798}"/>
              </a:ext>
            </a:extLst>
          </p:cNvPr>
          <p:cNvPicPr>
            <a:picLocks noChangeAspect="1"/>
          </p:cNvPicPr>
          <p:nvPr/>
        </p:nvPicPr>
        <p:blipFill>
          <a:blip r:embed="rId50" cstate="print">
            <a:biLevel thresh="25000"/>
            <a:extLst>
              <a:ext uri="{28A0092B-C50C-407E-A947-70E740481C1C}">
                <a14:useLocalDpi xmlns:a14="http://schemas.microsoft.com/office/drawing/2010/main" val="0"/>
              </a:ext>
            </a:extLst>
          </a:blip>
          <a:stretch>
            <a:fillRect/>
          </a:stretch>
        </p:blipFill>
        <p:spPr>
          <a:xfrm>
            <a:off x="2555986" y="3563307"/>
            <a:ext cx="278275" cy="320399"/>
          </a:xfrm>
          <a:prstGeom prst="rect">
            <a:avLst/>
          </a:prstGeom>
        </p:spPr>
      </p:pic>
      <p:sp>
        <p:nvSpPr>
          <p:cNvPr id="22" name="Rectangle 21">
            <a:extLst>
              <a:ext uri="{FF2B5EF4-FFF2-40B4-BE49-F238E27FC236}">
                <a16:creationId xmlns:a16="http://schemas.microsoft.com/office/drawing/2014/main" id="{FDE4DBDA-61F9-D803-8BE7-9D782A3E5AFD}"/>
              </a:ext>
            </a:extLst>
          </p:cNvPr>
          <p:cNvSpPr/>
          <p:nvPr/>
        </p:nvSpPr>
        <p:spPr>
          <a:xfrm>
            <a:off x="1097281" y="1190132"/>
            <a:ext cx="9499600" cy="5043028"/>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01152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48B7DF-6FB8-9DF3-F5E8-D056BB106B10}"/>
              </a:ext>
            </a:extLst>
          </p:cNvPr>
          <p:cNvSpPr/>
          <p:nvPr/>
        </p:nvSpPr>
        <p:spPr>
          <a:xfrm>
            <a:off x="9787930" y="902897"/>
            <a:ext cx="813713" cy="288000"/>
          </a:xfrm>
          <a:prstGeom prst="rect">
            <a:avLst/>
          </a:prstGeom>
          <a:solidFill>
            <a:srgbClr val="E7F9FF"/>
          </a:solidFill>
          <a:ln w="19050">
            <a:solidFill>
              <a:srgbClr val="00AD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Core</a:t>
            </a:r>
          </a:p>
        </p:txBody>
      </p:sp>
      <p:sp>
        <p:nvSpPr>
          <p:cNvPr id="2" name="Title 1">
            <a:extLst>
              <a:ext uri="{FF2B5EF4-FFF2-40B4-BE49-F238E27FC236}">
                <a16:creationId xmlns:a16="http://schemas.microsoft.com/office/drawing/2014/main" id="{58B898AA-897D-4C24-AD8F-DB526C7D7A57}"/>
              </a:ext>
            </a:extLst>
          </p:cNvPr>
          <p:cNvSpPr>
            <a:spLocks noGrp="1"/>
          </p:cNvSpPr>
          <p:nvPr>
            <p:ph type="title"/>
          </p:nvPr>
        </p:nvSpPr>
        <p:spPr>
          <a:xfrm>
            <a:off x="696913" y="442528"/>
            <a:ext cx="9899967" cy="754096"/>
          </a:xfrm>
        </p:spPr>
        <p:txBody>
          <a:bodyPr/>
          <a:lstStyle/>
          <a:p>
            <a:r>
              <a:rPr lang="en-GB" dirty="0"/>
              <a:t> Communication channels</a:t>
            </a:r>
          </a:p>
        </p:txBody>
      </p:sp>
      <p:sp>
        <p:nvSpPr>
          <p:cNvPr id="102" name="Rectangle 101">
            <a:extLst>
              <a:ext uri="{FF2B5EF4-FFF2-40B4-BE49-F238E27FC236}">
                <a16:creationId xmlns:a16="http://schemas.microsoft.com/office/drawing/2014/main" id="{14F27812-C286-B8DF-CAEF-44BA39001BCC}"/>
              </a:ext>
            </a:extLst>
          </p:cNvPr>
          <p:cNvSpPr/>
          <p:nvPr/>
        </p:nvSpPr>
        <p:spPr>
          <a:xfrm>
            <a:off x="4202083" y="154891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3" name="Rectangle 102">
            <a:extLst>
              <a:ext uri="{FF2B5EF4-FFF2-40B4-BE49-F238E27FC236}">
                <a16:creationId xmlns:a16="http://schemas.microsoft.com/office/drawing/2014/main" id="{3EC51170-9875-BFE2-6238-936BB1441948}"/>
              </a:ext>
            </a:extLst>
          </p:cNvPr>
          <p:cNvSpPr/>
          <p:nvPr/>
        </p:nvSpPr>
        <p:spPr>
          <a:xfrm>
            <a:off x="4202083" y="206461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4" name="Rectangle 103">
            <a:extLst>
              <a:ext uri="{FF2B5EF4-FFF2-40B4-BE49-F238E27FC236}">
                <a16:creationId xmlns:a16="http://schemas.microsoft.com/office/drawing/2014/main" id="{BCF18381-0EAA-3A1B-71E7-B8C1B58B1FEB}"/>
              </a:ext>
            </a:extLst>
          </p:cNvPr>
          <p:cNvSpPr/>
          <p:nvPr/>
        </p:nvSpPr>
        <p:spPr>
          <a:xfrm>
            <a:off x="4202083" y="258032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5" name="Rectangle 104">
            <a:extLst>
              <a:ext uri="{FF2B5EF4-FFF2-40B4-BE49-F238E27FC236}">
                <a16:creationId xmlns:a16="http://schemas.microsoft.com/office/drawing/2014/main" id="{C084AE51-AAA9-3612-E0A4-01037C8D51FA}"/>
              </a:ext>
            </a:extLst>
          </p:cNvPr>
          <p:cNvSpPr/>
          <p:nvPr/>
        </p:nvSpPr>
        <p:spPr>
          <a:xfrm>
            <a:off x="4202083" y="309602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6" name="Rectangle 105">
            <a:extLst>
              <a:ext uri="{FF2B5EF4-FFF2-40B4-BE49-F238E27FC236}">
                <a16:creationId xmlns:a16="http://schemas.microsoft.com/office/drawing/2014/main" id="{21CF75B9-B6EE-688A-4CC9-6E6F4DEAD125}"/>
              </a:ext>
            </a:extLst>
          </p:cNvPr>
          <p:cNvSpPr/>
          <p:nvPr/>
        </p:nvSpPr>
        <p:spPr>
          <a:xfrm>
            <a:off x="4202083" y="361172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7" name="Rectangle 106">
            <a:extLst>
              <a:ext uri="{FF2B5EF4-FFF2-40B4-BE49-F238E27FC236}">
                <a16:creationId xmlns:a16="http://schemas.microsoft.com/office/drawing/2014/main" id="{946E6B00-BCCA-3FEE-DD69-01F72C8E2ECA}"/>
              </a:ext>
            </a:extLst>
          </p:cNvPr>
          <p:cNvSpPr/>
          <p:nvPr/>
        </p:nvSpPr>
        <p:spPr>
          <a:xfrm>
            <a:off x="4202083" y="412742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8" name="Rectangle 107">
            <a:extLst>
              <a:ext uri="{FF2B5EF4-FFF2-40B4-BE49-F238E27FC236}">
                <a16:creationId xmlns:a16="http://schemas.microsoft.com/office/drawing/2014/main" id="{07E385FF-EC64-F680-A2F4-4FC46DD3108B}"/>
              </a:ext>
            </a:extLst>
          </p:cNvPr>
          <p:cNvSpPr/>
          <p:nvPr/>
        </p:nvSpPr>
        <p:spPr>
          <a:xfrm>
            <a:off x="4202083" y="4643124"/>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9" name="Rectangle 108">
            <a:extLst>
              <a:ext uri="{FF2B5EF4-FFF2-40B4-BE49-F238E27FC236}">
                <a16:creationId xmlns:a16="http://schemas.microsoft.com/office/drawing/2014/main" id="{A10D45D3-431C-28F8-C3E6-57A373C312E3}"/>
              </a:ext>
            </a:extLst>
          </p:cNvPr>
          <p:cNvSpPr/>
          <p:nvPr/>
        </p:nvSpPr>
        <p:spPr>
          <a:xfrm>
            <a:off x="4202083" y="5158827"/>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1" name="Rectangle 90">
            <a:extLst>
              <a:ext uri="{FF2B5EF4-FFF2-40B4-BE49-F238E27FC236}">
                <a16:creationId xmlns:a16="http://schemas.microsoft.com/office/drawing/2014/main" id="{59A94438-B10C-A4D9-9766-A0016E49BC2C}"/>
              </a:ext>
            </a:extLst>
          </p:cNvPr>
          <p:cNvSpPr/>
          <p:nvPr/>
        </p:nvSpPr>
        <p:spPr>
          <a:xfrm>
            <a:off x="1574257" y="154891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2" name="Rectangle 91">
            <a:extLst>
              <a:ext uri="{FF2B5EF4-FFF2-40B4-BE49-F238E27FC236}">
                <a16:creationId xmlns:a16="http://schemas.microsoft.com/office/drawing/2014/main" id="{2E260432-E52C-208A-9CE1-86E20A769CA1}"/>
              </a:ext>
            </a:extLst>
          </p:cNvPr>
          <p:cNvSpPr/>
          <p:nvPr/>
        </p:nvSpPr>
        <p:spPr>
          <a:xfrm>
            <a:off x="1574257" y="206461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6" name="Rectangle 95">
            <a:extLst>
              <a:ext uri="{FF2B5EF4-FFF2-40B4-BE49-F238E27FC236}">
                <a16:creationId xmlns:a16="http://schemas.microsoft.com/office/drawing/2014/main" id="{6AA597BD-0566-F5AD-B3CB-529DFF39A1C8}"/>
              </a:ext>
            </a:extLst>
          </p:cNvPr>
          <p:cNvSpPr/>
          <p:nvPr/>
        </p:nvSpPr>
        <p:spPr>
          <a:xfrm>
            <a:off x="1574257" y="258032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7" name="Rectangle 96">
            <a:extLst>
              <a:ext uri="{FF2B5EF4-FFF2-40B4-BE49-F238E27FC236}">
                <a16:creationId xmlns:a16="http://schemas.microsoft.com/office/drawing/2014/main" id="{9BD196D5-8F8F-B72B-8142-04FA1F0F67EC}"/>
              </a:ext>
            </a:extLst>
          </p:cNvPr>
          <p:cNvSpPr/>
          <p:nvPr/>
        </p:nvSpPr>
        <p:spPr>
          <a:xfrm>
            <a:off x="1574257" y="309602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8" name="Rectangle 97">
            <a:extLst>
              <a:ext uri="{FF2B5EF4-FFF2-40B4-BE49-F238E27FC236}">
                <a16:creationId xmlns:a16="http://schemas.microsoft.com/office/drawing/2014/main" id="{08B0E23A-26A1-574D-6295-7322165823EC}"/>
              </a:ext>
            </a:extLst>
          </p:cNvPr>
          <p:cNvSpPr/>
          <p:nvPr/>
        </p:nvSpPr>
        <p:spPr>
          <a:xfrm>
            <a:off x="1574257" y="361172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9" name="Rectangle 98">
            <a:extLst>
              <a:ext uri="{FF2B5EF4-FFF2-40B4-BE49-F238E27FC236}">
                <a16:creationId xmlns:a16="http://schemas.microsoft.com/office/drawing/2014/main" id="{1F4D6A03-01AE-1CAA-B0E8-E546AA3919D1}"/>
              </a:ext>
            </a:extLst>
          </p:cNvPr>
          <p:cNvSpPr/>
          <p:nvPr/>
        </p:nvSpPr>
        <p:spPr>
          <a:xfrm>
            <a:off x="1574257" y="412742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0" name="Rectangle 99">
            <a:extLst>
              <a:ext uri="{FF2B5EF4-FFF2-40B4-BE49-F238E27FC236}">
                <a16:creationId xmlns:a16="http://schemas.microsoft.com/office/drawing/2014/main" id="{90BEFD98-71CD-F82A-232F-39D48707B0D9}"/>
              </a:ext>
            </a:extLst>
          </p:cNvPr>
          <p:cNvSpPr/>
          <p:nvPr/>
        </p:nvSpPr>
        <p:spPr>
          <a:xfrm>
            <a:off x="1574257" y="4643124"/>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1" name="Rectangle 100">
            <a:extLst>
              <a:ext uri="{FF2B5EF4-FFF2-40B4-BE49-F238E27FC236}">
                <a16:creationId xmlns:a16="http://schemas.microsoft.com/office/drawing/2014/main" id="{0F0D8330-B622-7607-98FD-5B064D314241}"/>
              </a:ext>
            </a:extLst>
          </p:cNvPr>
          <p:cNvSpPr/>
          <p:nvPr/>
        </p:nvSpPr>
        <p:spPr>
          <a:xfrm>
            <a:off x="1574257" y="5158827"/>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0" name="Rectangle 109">
            <a:extLst>
              <a:ext uri="{FF2B5EF4-FFF2-40B4-BE49-F238E27FC236}">
                <a16:creationId xmlns:a16="http://schemas.microsoft.com/office/drawing/2014/main" id="{1CC73050-AB22-59D2-ABE9-C81550F01448}"/>
              </a:ext>
            </a:extLst>
          </p:cNvPr>
          <p:cNvSpPr/>
          <p:nvPr/>
        </p:nvSpPr>
        <p:spPr>
          <a:xfrm>
            <a:off x="6784189" y="154891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1" name="Rectangle 110">
            <a:extLst>
              <a:ext uri="{FF2B5EF4-FFF2-40B4-BE49-F238E27FC236}">
                <a16:creationId xmlns:a16="http://schemas.microsoft.com/office/drawing/2014/main" id="{37ED314F-DB47-89DF-99AB-6F7B4605C29D}"/>
              </a:ext>
            </a:extLst>
          </p:cNvPr>
          <p:cNvSpPr/>
          <p:nvPr/>
        </p:nvSpPr>
        <p:spPr>
          <a:xfrm>
            <a:off x="6784189" y="206461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2" name="Rectangle 111">
            <a:extLst>
              <a:ext uri="{FF2B5EF4-FFF2-40B4-BE49-F238E27FC236}">
                <a16:creationId xmlns:a16="http://schemas.microsoft.com/office/drawing/2014/main" id="{0CE34B32-C69D-EB57-E935-D5B9BF8CFCA0}"/>
              </a:ext>
            </a:extLst>
          </p:cNvPr>
          <p:cNvSpPr/>
          <p:nvPr/>
        </p:nvSpPr>
        <p:spPr>
          <a:xfrm>
            <a:off x="6784189" y="258032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3" name="Rectangle 112">
            <a:extLst>
              <a:ext uri="{FF2B5EF4-FFF2-40B4-BE49-F238E27FC236}">
                <a16:creationId xmlns:a16="http://schemas.microsoft.com/office/drawing/2014/main" id="{14245113-6442-B83B-A970-1823A1973462}"/>
              </a:ext>
            </a:extLst>
          </p:cNvPr>
          <p:cNvSpPr/>
          <p:nvPr/>
        </p:nvSpPr>
        <p:spPr>
          <a:xfrm>
            <a:off x="6784189" y="309602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4" name="Rectangle 113">
            <a:extLst>
              <a:ext uri="{FF2B5EF4-FFF2-40B4-BE49-F238E27FC236}">
                <a16:creationId xmlns:a16="http://schemas.microsoft.com/office/drawing/2014/main" id="{1CC99526-6F7F-DC8D-612B-CBEF2E0AB6C6}"/>
              </a:ext>
            </a:extLst>
          </p:cNvPr>
          <p:cNvSpPr/>
          <p:nvPr/>
        </p:nvSpPr>
        <p:spPr>
          <a:xfrm>
            <a:off x="6784189" y="361172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5" name="Rectangle 114">
            <a:extLst>
              <a:ext uri="{FF2B5EF4-FFF2-40B4-BE49-F238E27FC236}">
                <a16:creationId xmlns:a16="http://schemas.microsoft.com/office/drawing/2014/main" id="{DAB91605-19DB-EECB-811E-13C64EE82BEF}"/>
              </a:ext>
            </a:extLst>
          </p:cNvPr>
          <p:cNvSpPr/>
          <p:nvPr/>
        </p:nvSpPr>
        <p:spPr>
          <a:xfrm>
            <a:off x="6784189" y="412742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pic>
        <p:nvPicPr>
          <p:cNvPr id="133" name="Picture 132">
            <a:extLst>
              <a:ext uri="{FF2B5EF4-FFF2-40B4-BE49-F238E27FC236}">
                <a16:creationId xmlns:a16="http://schemas.microsoft.com/office/drawing/2014/main" id="{C6FC5B80-9E23-ED87-7337-F08E9A18E2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4219" y="4134246"/>
            <a:ext cx="518084" cy="518084"/>
          </a:xfrm>
          <a:prstGeom prst="rect">
            <a:avLst/>
          </a:prstGeom>
        </p:spPr>
      </p:pic>
      <p:sp>
        <p:nvSpPr>
          <p:cNvPr id="142" name="TextBox 141">
            <a:extLst>
              <a:ext uri="{FF2B5EF4-FFF2-40B4-BE49-F238E27FC236}">
                <a16:creationId xmlns:a16="http://schemas.microsoft.com/office/drawing/2014/main" id="{3BCB4E3A-089E-F9FE-9D07-3FC6FB490BD4}"/>
              </a:ext>
            </a:extLst>
          </p:cNvPr>
          <p:cNvSpPr txBox="1"/>
          <p:nvPr/>
        </p:nvSpPr>
        <p:spPr>
          <a:xfrm>
            <a:off x="2151073" y="169306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telephone conversation</a:t>
            </a:r>
          </a:p>
        </p:txBody>
      </p:sp>
      <p:sp>
        <p:nvSpPr>
          <p:cNvPr id="143" name="TextBox 142">
            <a:extLst>
              <a:ext uri="{FF2B5EF4-FFF2-40B4-BE49-F238E27FC236}">
                <a16:creationId xmlns:a16="http://schemas.microsoft.com/office/drawing/2014/main" id="{013CE443-E5C5-9315-11F3-EECF15F09C5A}"/>
              </a:ext>
            </a:extLst>
          </p:cNvPr>
          <p:cNvSpPr txBox="1"/>
          <p:nvPr/>
        </p:nvSpPr>
        <p:spPr>
          <a:xfrm>
            <a:off x="2151073" y="220807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SMS</a:t>
            </a:r>
          </a:p>
        </p:txBody>
      </p:sp>
      <p:sp>
        <p:nvSpPr>
          <p:cNvPr id="144" name="TextBox 143">
            <a:extLst>
              <a:ext uri="{FF2B5EF4-FFF2-40B4-BE49-F238E27FC236}">
                <a16:creationId xmlns:a16="http://schemas.microsoft.com/office/drawing/2014/main" id="{245DA06E-B054-241E-E55D-704D216A7A01}"/>
              </a:ext>
            </a:extLst>
          </p:cNvPr>
          <p:cNvSpPr txBox="1"/>
          <p:nvPr/>
        </p:nvSpPr>
        <p:spPr>
          <a:xfrm>
            <a:off x="2151073" y="272308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e-mail</a:t>
            </a:r>
          </a:p>
        </p:txBody>
      </p:sp>
      <p:sp>
        <p:nvSpPr>
          <p:cNvPr id="145" name="TextBox 144">
            <a:extLst>
              <a:ext uri="{FF2B5EF4-FFF2-40B4-BE49-F238E27FC236}">
                <a16:creationId xmlns:a16="http://schemas.microsoft.com/office/drawing/2014/main" id="{BA165EEC-667C-893B-9CE1-84B719B87E6F}"/>
              </a:ext>
            </a:extLst>
          </p:cNvPr>
          <p:cNvSpPr txBox="1"/>
          <p:nvPr/>
        </p:nvSpPr>
        <p:spPr>
          <a:xfrm>
            <a:off x="4747363" y="3242714"/>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social media message</a:t>
            </a:r>
          </a:p>
        </p:txBody>
      </p:sp>
      <p:sp>
        <p:nvSpPr>
          <p:cNvPr id="146" name="TextBox 145">
            <a:extLst>
              <a:ext uri="{FF2B5EF4-FFF2-40B4-BE49-F238E27FC236}">
                <a16:creationId xmlns:a16="http://schemas.microsoft.com/office/drawing/2014/main" id="{48BA95FF-C16C-DFE1-D4F3-A18575F91C65}"/>
              </a:ext>
            </a:extLst>
          </p:cNvPr>
          <p:cNvSpPr txBox="1"/>
          <p:nvPr/>
        </p:nvSpPr>
        <p:spPr>
          <a:xfrm>
            <a:off x="4747363" y="1702547"/>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face-to-face interaction</a:t>
            </a:r>
          </a:p>
        </p:txBody>
      </p:sp>
      <p:sp>
        <p:nvSpPr>
          <p:cNvPr id="147" name="TextBox 146">
            <a:extLst>
              <a:ext uri="{FF2B5EF4-FFF2-40B4-BE49-F238E27FC236}">
                <a16:creationId xmlns:a16="http://schemas.microsoft.com/office/drawing/2014/main" id="{783D27AD-E8AE-2F03-5CE5-F83CB4FCFE63}"/>
              </a:ext>
            </a:extLst>
          </p:cNvPr>
          <p:cNvSpPr txBox="1"/>
          <p:nvPr/>
        </p:nvSpPr>
        <p:spPr>
          <a:xfrm>
            <a:off x="2151073" y="323809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chat</a:t>
            </a:r>
          </a:p>
        </p:txBody>
      </p:sp>
      <p:sp>
        <p:nvSpPr>
          <p:cNvPr id="148" name="TextBox 147">
            <a:extLst>
              <a:ext uri="{FF2B5EF4-FFF2-40B4-BE49-F238E27FC236}">
                <a16:creationId xmlns:a16="http://schemas.microsoft.com/office/drawing/2014/main" id="{F58EC20E-C52A-D49F-69CA-A0BE703E1664}"/>
              </a:ext>
            </a:extLst>
          </p:cNvPr>
          <p:cNvSpPr txBox="1"/>
          <p:nvPr/>
        </p:nvSpPr>
        <p:spPr>
          <a:xfrm>
            <a:off x="4747363" y="375610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message service</a:t>
            </a:r>
          </a:p>
        </p:txBody>
      </p:sp>
      <p:sp>
        <p:nvSpPr>
          <p:cNvPr id="149" name="TextBox 148">
            <a:extLst>
              <a:ext uri="{FF2B5EF4-FFF2-40B4-BE49-F238E27FC236}">
                <a16:creationId xmlns:a16="http://schemas.microsoft.com/office/drawing/2014/main" id="{3CDEAA8A-4660-5A73-595C-01DA302E0E7F}"/>
              </a:ext>
            </a:extLst>
          </p:cNvPr>
          <p:cNvSpPr txBox="1"/>
          <p:nvPr/>
        </p:nvSpPr>
        <p:spPr>
          <a:xfrm>
            <a:off x="4747363" y="4782881"/>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PC</a:t>
            </a:r>
          </a:p>
        </p:txBody>
      </p:sp>
      <p:sp>
        <p:nvSpPr>
          <p:cNvPr id="150" name="TextBox 149">
            <a:extLst>
              <a:ext uri="{FF2B5EF4-FFF2-40B4-BE49-F238E27FC236}">
                <a16:creationId xmlns:a16="http://schemas.microsoft.com/office/drawing/2014/main" id="{688228CC-1451-0D60-BA2B-19DAF6E87563}"/>
              </a:ext>
            </a:extLst>
          </p:cNvPr>
          <p:cNvSpPr txBox="1"/>
          <p:nvPr/>
        </p:nvSpPr>
        <p:spPr>
          <a:xfrm>
            <a:off x="4747363" y="529627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tablet</a:t>
            </a:r>
          </a:p>
        </p:txBody>
      </p:sp>
      <p:sp>
        <p:nvSpPr>
          <p:cNvPr id="151" name="TextBox 150">
            <a:extLst>
              <a:ext uri="{FF2B5EF4-FFF2-40B4-BE49-F238E27FC236}">
                <a16:creationId xmlns:a16="http://schemas.microsoft.com/office/drawing/2014/main" id="{D70997C2-E585-6314-1CA2-31B4CE939178}"/>
              </a:ext>
            </a:extLst>
          </p:cNvPr>
          <p:cNvSpPr txBox="1"/>
          <p:nvPr/>
        </p:nvSpPr>
        <p:spPr>
          <a:xfrm>
            <a:off x="4747363" y="4269492"/>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smartphone</a:t>
            </a:r>
          </a:p>
        </p:txBody>
      </p:sp>
      <p:sp>
        <p:nvSpPr>
          <p:cNvPr id="152" name="TextBox 151">
            <a:extLst>
              <a:ext uri="{FF2B5EF4-FFF2-40B4-BE49-F238E27FC236}">
                <a16:creationId xmlns:a16="http://schemas.microsoft.com/office/drawing/2014/main" id="{C1C0E84E-4056-3EEB-5AB7-6910A0F94782}"/>
              </a:ext>
            </a:extLst>
          </p:cNvPr>
          <p:cNvSpPr txBox="1"/>
          <p:nvPr/>
        </p:nvSpPr>
        <p:spPr>
          <a:xfrm>
            <a:off x="2151073" y="478312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PC</a:t>
            </a:r>
          </a:p>
        </p:txBody>
      </p:sp>
      <p:sp>
        <p:nvSpPr>
          <p:cNvPr id="153" name="TextBox 152">
            <a:extLst>
              <a:ext uri="{FF2B5EF4-FFF2-40B4-BE49-F238E27FC236}">
                <a16:creationId xmlns:a16="http://schemas.microsoft.com/office/drawing/2014/main" id="{FB77D7B2-05F9-ECAE-AE82-08920637362A}"/>
              </a:ext>
            </a:extLst>
          </p:cNvPr>
          <p:cNvSpPr txBox="1"/>
          <p:nvPr/>
        </p:nvSpPr>
        <p:spPr>
          <a:xfrm>
            <a:off x="2151073" y="5298141"/>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tablet</a:t>
            </a:r>
          </a:p>
        </p:txBody>
      </p:sp>
      <p:sp>
        <p:nvSpPr>
          <p:cNvPr id="154" name="TextBox 153">
            <a:extLst>
              <a:ext uri="{FF2B5EF4-FFF2-40B4-BE49-F238E27FC236}">
                <a16:creationId xmlns:a16="http://schemas.microsoft.com/office/drawing/2014/main" id="{C40ED543-30C4-F044-5A36-E129CC7CD314}"/>
              </a:ext>
            </a:extLst>
          </p:cNvPr>
          <p:cNvSpPr txBox="1"/>
          <p:nvPr/>
        </p:nvSpPr>
        <p:spPr>
          <a:xfrm>
            <a:off x="2151073" y="426811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smartphone</a:t>
            </a:r>
          </a:p>
        </p:txBody>
      </p:sp>
      <p:sp>
        <p:nvSpPr>
          <p:cNvPr id="155" name="TextBox 154">
            <a:extLst>
              <a:ext uri="{FF2B5EF4-FFF2-40B4-BE49-F238E27FC236}">
                <a16:creationId xmlns:a16="http://schemas.microsoft.com/office/drawing/2014/main" id="{C9D5E7CD-6D4B-A47A-A459-6E4EF682F327}"/>
              </a:ext>
            </a:extLst>
          </p:cNvPr>
          <p:cNvSpPr txBox="1"/>
          <p:nvPr/>
        </p:nvSpPr>
        <p:spPr>
          <a:xfrm>
            <a:off x="7396893" y="373358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internet/globe</a:t>
            </a:r>
          </a:p>
        </p:txBody>
      </p:sp>
      <p:sp>
        <p:nvSpPr>
          <p:cNvPr id="156" name="TextBox 155">
            <a:extLst>
              <a:ext uri="{FF2B5EF4-FFF2-40B4-BE49-F238E27FC236}">
                <a16:creationId xmlns:a16="http://schemas.microsoft.com/office/drawing/2014/main" id="{4435C289-CA09-E894-FBD5-47EE35F5A6C0}"/>
              </a:ext>
            </a:extLst>
          </p:cNvPr>
          <p:cNvSpPr txBox="1"/>
          <p:nvPr/>
        </p:nvSpPr>
        <p:spPr>
          <a:xfrm>
            <a:off x="7396893" y="3221125"/>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fax message</a:t>
            </a:r>
          </a:p>
        </p:txBody>
      </p:sp>
      <p:sp>
        <p:nvSpPr>
          <p:cNvPr id="157" name="TextBox 156">
            <a:extLst>
              <a:ext uri="{FF2B5EF4-FFF2-40B4-BE49-F238E27FC236}">
                <a16:creationId xmlns:a16="http://schemas.microsoft.com/office/drawing/2014/main" id="{01EF60A3-3245-0B13-05A5-6E7D5289F89A}"/>
              </a:ext>
            </a:extLst>
          </p:cNvPr>
          <p:cNvSpPr txBox="1"/>
          <p:nvPr/>
        </p:nvSpPr>
        <p:spPr>
          <a:xfrm>
            <a:off x="4747363" y="2215936"/>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shop counter</a:t>
            </a:r>
          </a:p>
        </p:txBody>
      </p:sp>
      <p:sp>
        <p:nvSpPr>
          <p:cNvPr id="158" name="TextBox 157">
            <a:extLst>
              <a:ext uri="{FF2B5EF4-FFF2-40B4-BE49-F238E27FC236}">
                <a16:creationId xmlns:a16="http://schemas.microsoft.com/office/drawing/2014/main" id="{AE5671A7-91D9-2D4B-CCF4-88945396B7EF}"/>
              </a:ext>
            </a:extLst>
          </p:cNvPr>
          <p:cNvSpPr txBox="1"/>
          <p:nvPr/>
        </p:nvSpPr>
        <p:spPr>
          <a:xfrm>
            <a:off x="4747363" y="2729325"/>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service desk</a:t>
            </a:r>
          </a:p>
        </p:txBody>
      </p:sp>
      <p:sp>
        <p:nvSpPr>
          <p:cNvPr id="159" name="TextBox 158">
            <a:extLst>
              <a:ext uri="{FF2B5EF4-FFF2-40B4-BE49-F238E27FC236}">
                <a16:creationId xmlns:a16="http://schemas.microsoft.com/office/drawing/2014/main" id="{6A820632-0EFE-769E-4AD5-601B493FEF20}"/>
              </a:ext>
            </a:extLst>
          </p:cNvPr>
          <p:cNvSpPr txBox="1"/>
          <p:nvPr/>
        </p:nvSpPr>
        <p:spPr>
          <a:xfrm>
            <a:off x="7396893" y="2708661"/>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self-service machine</a:t>
            </a:r>
          </a:p>
        </p:txBody>
      </p:sp>
      <p:sp>
        <p:nvSpPr>
          <p:cNvPr id="160" name="TextBox 159">
            <a:extLst>
              <a:ext uri="{FF2B5EF4-FFF2-40B4-BE49-F238E27FC236}">
                <a16:creationId xmlns:a16="http://schemas.microsoft.com/office/drawing/2014/main" id="{81500882-FDC8-49A8-F5A4-17E093F0EC91}"/>
              </a:ext>
            </a:extLst>
          </p:cNvPr>
          <p:cNvSpPr txBox="1"/>
          <p:nvPr/>
        </p:nvSpPr>
        <p:spPr>
          <a:xfrm>
            <a:off x="7396893" y="2196197"/>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strike="noStrike" kern="1200" cap="none" spc="0" normalizeH="0" baseline="0" noProof="0">
                <a:ln>
                  <a:noFill/>
                </a:ln>
                <a:solidFill>
                  <a:prstClr val="black"/>
                </a:solidFill>
                <a:effectLst/>
                <a:uLnTx/>
                <a:uFillTx/>
                <a:latin typeface="Calibri"/>
                <a:ea typeface="+mn-ea"/>
                <a:cs typeface="+mn-cs"/>
              </a:rPr>
              <a:t>letter</a:t>
            </a:r>
          </a:p>
        </p:txBody>
      </p:sp>
      <p:sp>
        <p:nvSpPr>
          <p:cNvPr id="161" name="TextBox 160">
            <a:extLst>
              <a:ext uri="{FF2B5EF4-FFF2-40B4-BE49-F238E27FC236}">
                <a16:creationId xmlns:a16="http://schemas.microsoft.com/office/drawing/2014/main" id="{F3524000-6B5F-E845-C606-65C504EFE3F3}"/>
              </a:ext>
            </a:extLst>
          </p:cNvPr>
          <p:cNvSpPr txBox="1"/>
          <p:nvPr/>
        </p:nvSpPr>
        <p:spPr>
          <a:xfrm>
            <a:off x="2151073" y="375310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package delivery</a:t>
            </a:r>
          </a:p>
        </p:txBody>
      </p:sp>
      <p:sp>
        <p:nvSpPr>
          <p:cNvPr id="162" name="TextBox 161">
            <a:extLst>
              <a:ext uri="{FF2B5EF4-FFF2-40B4-BE49-F238E27FC236}">
                <a16:creationId xmlns:a16="http://schemas.microsoft.com/office/drawing/2014/main" id="{5F10ED68-F424-A5D9-4029-285B8C7AC6FD}"/>
              </a:ext>
            </a:extLst>
          </p:cNvPr>
          <p:cNvSpPr txBox="1"/>
          <p:nvPr/>
        </p:nvSpPr>
        <p:spPr>
          <a:xfrm>
            <a:off x="7396893" y="4246052"/>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unknown channel</a:t>
            </a:r>
          </a:p>
        </p:txBody>
      </p:sp>
      <p:sp>
        <p:nvSpPr>
          <p:cNvPr id="163" name="TextBox 162">
            <a:extLst>
              <a:ext uri="{FF2B5EF4-FFF2-40B4-BE49-F238E27FC236}">
                <a16:creationId xmlns:a16="http://schemas.microsoft.com/office/drawing/2014/main" id="{BAD314B9-0569-87E0-F3C5-1DF488C75E8A}"/>
              </a:ext>
            </a:extLst>
          </p:cNvPr>
          <p:cNvSpPr txBox="1"/>
          <p:nvPr/>
        </p:nvSpPr>
        <p:spPr>
          <a:xfrm>
            <a:off x="7396893" y="168373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payment channel</a:t>
            </a:r>
          </a:p>
        </p:txBody>
      </p:sp>
      <p:pic>
        <p:nvPicPr>
          <p:cNvPr id="6" name="Graphic 5">
            <a:extLst>
              <a:ext uri="{FF2B5EF4-FFF2-40B4-BE49-F238E27FC236}">
                <a16:creationId xmlns:a16="http://schemas.microsoft.com/office/drawing/2014/main" id="{7291BAA5-E939-4703-B811-6449955C457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729082" y="1706100"/>
            <a:ext cx="263664" cy="247185"/>
          </a:xfrm>
          <a:prstGeom prst="rect">
            <a:avLst/>
          </a:prstGeom>
        </p:spPr>
      </p:pic>
      <p:pic>
        <p:nvPicPr>
          <p:cNvPr id="9" name="Picture 15">
            <a:extLst>
              <a:ext uri="{FF2B5EF4-FFF2-40B4-BE49-F238E27FC236}">
                <a16:creationId xmlns:a16="http://schemas.microsoft.com/office/drawing/2014/main" id="{58C6A89C-0A92-FE67-B90F-D9F0B3CCD12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704311" y="2727030"/>
            <a:ext cx="269625" cy="255515"/>
          </a:xfrm>
          <a:prstGeom prst="rect">
            <a:avLst/>
          </a:prstGeom>
        </p:spPr>
      </p:pic>
      <p:pic>
        <p:nvPicPr>
          <p:cNvPr id="11" name="Picture 16">
            <a:extLst>
              <a:ext uri="{FF2B5EF4-FFF2-40B4-BE49-F238E27FC236}">
                <a16:creationId xmlns:a16="http://schemas.microsoft.com/office/drawing/2014/main" id="{86DA87FF-B19C-9D6E-ED42-805E42381F4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703300" y="2197267"/>
            <a:ext cx="287007" cy="287007"/>
          </a:xfrm>
          <a:prstGeom prst="rect">
            <a:avLst/>
          </a:prstGeom>
        </p:spPr>
      </p:pic>
      <p:pic>
        <p:nvPicPr>
          <p:cNvPr id="13" name="Picture 12">
            <a:extLst>
              <a:ext uri="{FF2B5EF4-FFF2-40B4-BE49-F238E27FC236}">
                <a16:creationId xmlns:a16="http://schemas.microsoft.com/office/drawing/2014/main" id="{3864EE5F-464B-3661-E58E-CAEAAD093775}"/>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4358982" y="4270227"/>
            <a:ext cx="264038" cy="247185"/>
          </a:xfrm>
          <a:prstGeom prst="rect">
            <a:avLst/>
          </a:prstGeom>
        </p:spPr>
      </p:pic>
      <p:pic>
        <p:nvPicPr>
          <p:cNvPr id="15" name="Picture 14">
            <a:extLst>
              <a:ext uri="{FF2B5EF4-FFF2-40B4-BE49-F238E27FC236}">
                <a16:creationId xmlns:a16="http://schemas.microsoft.com/office/drawing/2014/main" id="{72A03E94-5A98-288C-A891-FFA1F00D8766}"/>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4336033" y="4788916"/>
            <a:ext cx="267605" cy="240844"/>
          </a:xfrm>
          <a:prstGeom prst="rect">
            <a:avLst/>
          </a:prstGeom>
        </p:spPr>
      </p:pic>
      <p:pic>
        <p:nvPicPr>
          <p:cNvPr id="17" name="Picture 16">
            <a:extLst>
              <a:ext uri="{FF2B5EF4-FFF2-40B4-BE49-F238E27FC236}">
                <a16:creationId xmlns:a16="http://schemas.microsoft.com/office/drawing/2014/main" id="{B77B3EBA-3528-1DD6-C71E-4142775EAF79}"/>
              </a:ext>
            </a:extLst>
          </p:cNvPr>
          <p:cNvPicPr>
            <a:picLocks noChangeAspect="1"/>
          </p:cNvPicPr>
          <p:nvPr/>
        </p:nvPicPr>
        <p:blipFill>
          <a:blip r:embed="rId9">
            <a:biLevel thresh="25000"/>
            <a:extLst>
              <a:ext uri="{28A0092B-C50C-407E-A947-70E740481C1C}">
                <a14:useLocalDpi xmlns:a14="http://schemas.microsoft.com/office/drawing/2010/main" val="0"/>
              </a:ext>
            </a:extLst>
          </a:blip>
          <a:srcRect/>
          <a:stretch/>
        </p:blipFill>
        <p:spPr>
          <a:xfrm>
            <a:off x="4334041" y="3218064"/>
            <a:ext cx="279650" cy="283952"/>
          </a:xfrm>
          <a:prstGeom prst="rect">
            <a:avLst/>
          </a:prstGeom>
        </p:spPr>
      </p:pic>
      <p:pic>
        <p:nvPicPr>
          <p:cNvPr id="19" name="Picture 18">
            <a:extLst>
              <a:ext uri="{FF2B5EF4-FFF2-40B4-BE49-F238E27FC236}">
                <a16:creationId xmlns:a16="http://schemas.microsoft.com/office/drawing/2014/main" id="{8D8EBA92-0F25-0978-E183-6BB7E166DF6B}"/>
              </a:ext>
            </a:extLst>
          </p:cNvPr>
          <p:cNvPicPr>
            <a:picLocks noChangeAspect="1"/>
          </p:cNvPicPr>
          <p:nvPr/>
        </p:nvPicPr>
        <p:blipFill>
          <a:blip r:embed="rId10">
            <a:biLevel thresh="25000"/>
            <a:extLst>
              <a:ext uri="{28A0092B-C50C-407E-A947-70E740481C1C}">
                <a14:useLocalDpi xmlns:a14="http://schemas.microsoft.com/office/drawing/2010/main" val="0"/>
              </a:ext>
            </a:extLst>
          </a:blip>
          <a:srcRect/>
          <a:stretch/>
        </p:blipFill>
        <p:spPr>
          <a:xfrm>
            <a:off x="4357112" y="5302397"/>
            <a:ext cx="253669" cy="249220"/>
          </a:xfrm>
          <a:prstGeom prst="rect">
            <a:avLst/>
          </a:prstGeom>
        </p:spPr>
      </p:pic>
      <p:pic>
        <p:nvPicPr>
          <p:cNvPr id="21" name="Picture 20">
            <a:extLst>
              <a:ext uri="{FF2B5EF4-FFF2-40B4-BE49-F238E27FC236}">
                <a16:creationId xmlns:a16="http://schemas.microsoft.com/office/drawing/2014/main" id="{05886B54-1101-198F-08BB-CE35DB9FA0D5}"/>
              </a:ext>
            </a:extLst>
          </p:cNvPr>
          <p:cNvPicPr>
            <a:picLocks noChangeAspect="1"/>
          </p:cNvPicPr>
          <p:nvPr/>
        </p:nvPicPr>
        <p:blipFill>
          <a:blip r:embed="rId11">
            <a:biLevel thresh="25000"/>
            <a:extLst>
              <a:ext uri="{28A0092B-C50C-407E-A947-70E740481C1C}">
                <a14:useLocalDpi xmlns:a14="http://schemas.microsoft.com/office/drawing/2010/main" val="0"/>
              </a:ext>
            </a:extLst>
          </a:blip>
          <a:srcRect/>
          <a:stretch/>
        </p:blipFill>
        <p:spPr>
          <a:xfrm>
            <a:off x="1712510" y="3221508"/>
            <a:ext cx="268585" cy="282477"/>
          </a:xfrm>
          <a:prstGeom prst="rect">
            <a:avLst/>
          </a:prstGeom>
        </p:spPr>
      </p:pic>
      <p:pic>
        <p:nvPicPr>
          <p:cNvPr id="23" name="Picture 22">
            <a:extLst>
              <a:ext uri="{FF2B5EF4-FFF2-40B4-BE49-F238E27FC236}">
                <a16:creationId xmlns:a16="http://schemas.microsoft.com/office/drawing/2014/main" id="{B9EC0C63-81FA-5B7C-1CCD-2C4C0B2644D4}"/>
              </a:ext>
            </a:extLst>
          </p:cNvPr>
          <p:cNvPicPr>
            <a:picLocks noChangeAspect="1"/>
          </p:cNvPicPr>
          <p:nvPr/>
        </p:nvPicPr>
        <p:blipFill>
          <a:blip r:embed="rId12">
            <a:biLevel thresh="25000"/>
            <a:extLst>
              <a:ext uri="{28A0092B-C50C-407E-A947-70E740481C1C}">
                <a14:useLocalDpi xmlns:a14="http://schemas.microsoft.com/office/drawing/2010/main" val="0"/>
              </a:ext>
            </a:extLst>
          </a:blip>
          <a:srcRect/>
          <a:stretch/>
        </p:blipFill>
        <p:spPr>
          <a:xfrm>
            <a:off x="1713006" y="4785122"/>
            <a:ext cx="270395" cy="256495"/>
          </a:xfrm>
          <a:prstGeom prst="rect">
            <a:avLst/>
          </a:prstGeom>
        </p:spPr>
      </p:pic>
      <p:pic>
        <p:nvPicPr>
          <p:cNvPr id="25" name="Picture 24">
            <a:extLst>
              <a:ext uri="{FF2B5EF4-FFF2-40B4-BE49-F238E27FC236}">
                <a16:creationId xmlns:a16="http://schemas.microsoft.com/office/drawing/2014/main" id="{99E7C396-A582-5FF8-9CB2-6A2A8BE44C9D}"/>
              </a:ext>
            </a:extLst>
          </p:cNvPr>
          <p:cNvPicPr>
            <a:picLocks noChangeAspect="1"/>
          </p:cNvPicPr>
          <p:nvPr/>
        </p:nvPicPr>
        <p:blipFill>
          <a:blip r:embed="rId13">
            <a:biLevel thresh="25000"/>
            <a:extLst>
              <a:ext uri="{28A0092B-C50C-407E-A947-70E740481C1C}">
                <a14:useLocalDpi xmlns:a14="http://schemas.microsoft.com/office/drawing/2010/main" val="0"/>
              </a:ext>
            </a:extLst>
          </a:blip>
          <a:srcRect/>
          <a:stretch/>
        </p:blipFill>
        <p:spPr>
          <a:xfrm>
            <a:off x="1701837" y="4267104"/>
            <a:ext cx="270258" cy="246752"/>
          </a:xfrm>
          <a:prstGeom prst="rect">
            <a:avLst/>
          </a:prstGeom>
        </p:spPr>
      </p:pic>
      <p:pic>
        <p:nvPicPr>
          <p:cNvPr id="27" name="Picture 26">
            <a:extLst>
              <a:ext uri="{FF2B5EF4-FFF2-40B4-BE49-F238E27FC236}">
                <a16:creationId xmlns:a16="http://schemas.microsoft.com/office/drawing/2014/main" id="{53F2FB5A-4C89-9C7A-8815-7465C01B9EF4}"/>
              </a:ext>
            </a:extLst>
          </p:cNvPr>
          <p:cNvPicPr>
            <a:picLocks noChangeAspect="1"/>
          </p:cNvPicPr>
          <p:nvPr/>
        </p:nvPicPr>
        <p:blipFill>
          <a:blip r:embed="rId14">
            <a:biLevel thresh="25000"/>
            <a:extLst>
              <a:ext uri="{28A0092B-C50C-407E-A947-70E740481C1C}">
                <a14:useLocalDpi xmlns:a14="http://schemas.microsoft.com/office/drawing/2010/main" val="0"/>
              </a:ext>
            </a:extLst>
          </a:blip>
          <a:srcRect/>
          <a:stretch/>
        </p:blipFill>
        <p:spPr>
          <a:xfrm>
            <a:off x="1694083" y="5293577"/>
            <a:ext cx="277313" cy="256519"/>
          </a:xfrm>
          <a:prstGeom prst="rect">
            <a:avLst/>
          </a:prstGeom>
        </p:spPr>
      </p:pic>
      <p:pic>
        <p:nvPicPr>
          <p:cNvPr id="29" name="Picture 28">
            <a:extLst>
              <a:ext uri="{FF2B5EF4-FFF2-40B4-BE49-F238E27FC236}">
                <a16:creationId xmlns:a16="http://schemas.microsoft.com/office/drawing/2014/main" id="{0B945B5D-644D-ABA8-E306-564CE02F5069}"/>
              </a:ext>
            </a:extLst>
          </p:cNvPr>
          <p:cNvPicPr>
            <a:picLocks noChangeAspect="1"/>
          </p:cNvPicPr>
          <p:nvPr/>
        </p:nvPicPr>
        <p:blipFill>
          <a:blip r:embed="rId15">
            <a:biLevel thresh="25000"/>
            <a:extLst>
              <a:ext uri="{28A0092B-C50C-407E-A947-70E740481C1C}">
                <a14:useLocalDpi xmlns:a14="http://schemas.microsoft.com/office/drawing/2010/main" val="0"/>
              </a:ext>
            </a:extLst>
          </a:blip>
          <a:srcRect/>
          <a:stretch/>
        </p:blipFill>
        <p:spPr>
          <a:xfrm>
            <a:off x="4347989" y="3746838"/>
            <a:ext cx="267605" cy="262459"/>
          </a:xfrm>
          <a:prstGeom prst="rect">
            <a:avLst/>
          </a:prstGeom>
        </p:spPr>
      </p:pic>
      <p:pic>
        <p:nvPicPr>
          <p:cNvPr id="31" name="Picture 63">
            <a:extLst>
              <a:ext uri="{FF2B5EF4-FFF2-40B4-BE49-F238E27FC236}">
                <a16:creationId xmlns:a16="http://schemas.microsoft.com/office/drawing/2014/main" id="{A180C220-DFB7-4CDF-A216-5EF9E439F4B5}"/>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912001" y="3733959"/>
            <a:ext cx="287310" cy="266144"/>
          </a:xfrm>
          <a:prstGeom prst="rect">
            <a:avLst/>
          </a:prstGeom>
        </p:spPr>
      </p:pic>
      <p:pic>
        <p:nvPicPr>
          <p:cNvPr id="33" name="Graphic 32">
            <a:extLst>
              <a:ext uri="{FF2B5EF4-FFF2-40B4-BE49-F238E27FC236}">
                <a16:creationId xmlns:a16="http://schemas.microsoft.com/office/drawing/2014/main" id="{779AEF06-0B2A-20C2-13FF-3250BFEBB182}"/>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332112" y="1647871"/>
            <a:ext cx="304800" cy="304800"/>
          </a:xfrm>
          <a:prstGeom prst="rect">
            <a:avLst/>
          </a:prstGeom>
        </p:spPr>
      </p:pic>
      <p:pic>
        <p:nvPicPr>
          <p:cNvPr id="35" name="Picture 34">
            <a:extLst>
              <a:ext uri="{FF2B5EF4-FFF2-40B4-BE49-F238E27FC236}">
                <a16:creationId xmlns:a16="http://schemas.microsoft.com/office/drawing/2014/main" id="{0E7CFFF5-439D-D9FC-70D6-D6832D877302}"/>
              </a:ext>
            </a:extLst>
          </p:cNvPr>
          <p:cNvPicPr>
            <a:picLocks noChangeAspect="1"/>
          </p:cNvPicPr>
          <p:nvPr/>
        </p:nvPicPr>
        <p:blipFill>
          <a:blip r:embed="rId18">
            <a:biLevel thresh="25000"/>
            <a:extLst>
              <a:ext uri="{28A0092B-C50C-407E-A947-70E740481C1C}">
                <a14:useLocalDpi xmlns:a14="http://schemas.microsoft.com/office/drawing/2010/main" val="0"/>
              </a:ext>
            </a:extLst>
          </a:blip>
          <a:srcRect/>
          <a:stretch/>
        </p:blipFill>
        <p:spPr>
          <a:xfrm>
            <a:off x="6938302" y="3220950"/>
            <a:ext cx="270667" cy="274648"/>
          </a:xfrm>
          <a:prstGeom prst="rect">
            <a:avLst/>
          </a:prstGeom>
        </p:spPr>
      </p:pic>
      <p:pic>
        <p:nvPicPr>
          <p:cNvPr id="37" name="Picture 36">
            <a:extLst>
              <a:ext uri="{FF2B5EF4-FFF2-40B4-BE49-F238E27FC236}">
                <a16:creationId xmlns:a16="http://schemas.microsoft.com/office/drawing/2014/main" id="{5A5E9268-E41D-6352-16BF-3F5BA0093180}"/>
              </a:ext>
            </a:extLst>
          </p:cNvPr>
          <p:cNvPicPr>
            <a:picLocks noChangeAspect="1"/>
          </p:cNvPicPr>
          <p:nvPr/>
        </p:nvPicPr>
        <p:blipFill>
          <a:blip r:embed="rId19">
            <a:biLevel thresh="25000"/>
            <a:extLst>
              <a:ext uri="{28A0092B-C50C-407E-A947-70E740481C1C}">
                <a14:useLocalDpi xmlns:a14="http://schemas.microsoft.com/office/drawing/2010/main" val="0"/>
              </a:ext>
            </a:extLst>
          </a:blip>
          <a:srcRect/>
          <a:stretch/>
        </p:blipFill>
        <p:spPr>
          <a:xfrm>
            <a:off x="4359043" y="2180479"/>
            <a:ext cx="274648" cy="274648"/>
          </a:xfrm>
          <a:prstGeom prst="rect">
            <a:avLst/>
          </a:prstGeom>
        </p:spPr>
      </p:pic>
      <p:pic>
        <p:nvPicPr>
          <p:cNvPr id="39" name="Picture 38">
            <a:extLst>
              <a:ext uri="{FF2B5EF4-FFF2-40B4-BE49-F238E27FC236}">
                <a16:creationId xmlns:a16="http://schemas.microsoft.com/office/drawing/2014/main" id="{0C37F7F5-B2C1-EACE-ACC3-523D12EBD82E}"/>
              </a:ext>
            </a:extLst>
          </p:cNvPr>
          <p:cNvPicPr>
            <a:picLocks noChangeAspect="1"/>
          </p:cNvPicPr>
          <p:nvPr/>
        </p:nvPicPr>
        <p:blipFill>
          <a:blip r:embed="rId20">
            <a:biLevel thresh="25000"/>
            <a:extLst>
              <a:ext uri="{28A0092B-C50C-407E-A947-70E740481C1C}">
                <a14:useLocalDpi xmlns:a14="http://schemas.microsoft.com/office/drawing/2010/main" val="0"/>
              </a:ext>
            </a:extLst>
          </a:blip>
          <a:srcRect/>
          <a:stretch/>
        </p:blipFill>
        <p:spPr>
          <a:xfrm>
            <a:off x="4328521" y="2696583"/>
            <a:ext cx="283230" cy="274648"/>
          </a:xfrm>
          <a:prstGeom prst="rect">
            <a:avLst/>
          </a:prstGeom>
        </p:spPr>
      </p:pic>
      <p:pic>
        <p:nvPicPr>
          <p:cNvPr id="41" name="Picture 108">
            <a:extLst>
              <a:ext uri="{FF2B5EF4-FFF2-40B4-BE49-F238E27FC236}">
                <a16:creationId xmlns:a16="http://schemas.microsoft.com/office/drawing/2014/main" id="{07BE79E6-3A8E-B364-67D9-A65F35509885}"/>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6941036" y="2737176"/>
            <a:ext cx="268220" cy="247054"/>
          </a:xfrm>
          <a:prstGeom prst="rect">
            <a:avLst/>
          </a:prstGeom>
        </p:spPr>
      </p:pic>
      <p:pic>
        <p:nvPicPr>
          <p:cNvPr id="43" name="Picture 42">
            <a:extLst>
              <a:ext uri="{FF2B5EF4-FFF2-40B4-BE49-F238E27FC236}">
                <a16:creationId xmlns:a16="http://schemas.microsoft.com/office/drawing/2014/main" id="{BCF56F10-09D5-A06F-73D7-955340FD103D}"/>
              </a:ext>
            </a:extLst>
          </p:cNvPr>
          <p:cNvPicPr>
            <a:picLocks noChangeAspect="1"/>
          </p:cNvPicPr>
          <p:nvPr/>
        </p:nvPicPr>
        <p:blipFill>
          <a:blip r:embed="rId22">
            <a:biLevel thresh="25000"/>
            <a:extLst>
              <a:ext uri="{28A0092B-C50C-407E-A947-70E740481C1C}">
                <a14:useLocalDpi xmlns:a14="http://schemas.microsoft.com/office/drawing/2010/main" val="0"/>
              </a:ext>
            </a:extLst>
          </a:blip>
          <a:srcRect/>
          <a:stretch/>
        </p:blipFill>
        <p:spPr>
          <a:xfrm>
            <a:off x="6933931" y="1694304"/>
            <a:ext cx="267627" cy="253516"/>
          </a:xfrm>
          <a:prstGeom prst="rect">
            <a:avLst/>
          </a:prstGeom>
        </p:spPr>
      </p:pic>
      <p:pic>
        <p:nvPicPr>
          <p:cNvPr id="45" name="Picture 44">
            <a:extLst>
              <a:ext uri="{FF2B5EF4-FFF2-40B4-BE49-F238E27FC236}">
                <a16:creationId xmlns:a16="http://schemas.microsoft.com/office/drawing/2014/main" id="{5C177AC8-50C8-401E-9357-B840D5ADFC24}"/>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6924959" y="2211013"/>
            <a:ext cx="283657" cy="244194"/>
          </a:xfrm>
          <a:prstGeom prst="rect">
            <a:avLst/>
          </a:prstGeom>
        </p:spPr>
      </p:pic>
      <p:pic>
        <p:nvPicPr>
          <p:cNvPr id="47" name="Picture 46">
            <a:extLst>
              <a:ext uri="{FF2B5EF4-FFF2-40B4-BE49-F238E27FC236}">
                <a16:creationId xmlns:a16="http://schemas.microsoft.com/office/drawing/2014/main" id="{66A02B5F-D29B-D8CB-9DF3-32611B7100FE}"/>
              </a:ext>
            </a:extLst>
          </p:cNvPr>
          <p:cNvPicPr>
            <a:picLocks noChangeAspect="1"/>
          </p:cNvPicPr>
          <p:nvPr/>
        </p:nvPicPr>
        <p:blipFill>
          <a:blip r:embed="rId24">
            <a:biLevel thresh="25000"/>
            <a:extLst>
              <a:ext uri="{28A0092B-C50C-407E-A947-70E740481C1C}">
                <a14:useLocalDpi xmlns:a14="http://schemas.microsoft.com/office/drawing/2010/main" val="0"/>
              </a:ext>
            </a:extLst>
          </a:blip>
          <a:srcRect/>
          <a:stretch/>
        </p:blipFill>
        <p:spPr>
          <a:xfrm>
            <a:off x="1731495" y="3756448"/>
            <a:ext cx="256173" cy="247185"/>
          </a:xfrm>
          <a:prstGeom prst="rect">
            <a:avLst/>
          </a:prstGeom>
        </p:spPr>
      </p:pic>
      <p:sp>
        <p:nvSpPr>
          <p:cNvPr id="8" name="Rectangle 7">
            <a:extLst>
              <a:ext uri="{FF2B5EF4-FFF2-40B4-BE49-F238E27FC236}">
                <a16:creationId xmlns:a16="http://schemas.microsoft.com/office/drawing/2014/main" id="{ADEECBF0-3648-2345-314B-EA02A7673B9E}"/>
              </a:ext>
            </a:extLst>
          </p:cNvPr>
          <p:cNvSpPr/>
          <p:nvPr/>
        </p:nvSpPr>
        <p:spPr>
          <a:xfrm>
            <a:off x="1097281" y="1190132"/>
            <a:ext cx="9499600" cy="5043028"/>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3" name="Slide Number Placeholder 3">
            <a:extLst>
              <a:ext uri="{FF2B5EF4-FFF2-40B4-BE49-F238E27FC236}">
                <a16:creationId xmlns:a16="http://schemas.microsoft.com/office/drawing/2014/main" id="{B0A66423-A6C0-BFC8-09B4-AFD2A779A729}"/>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AA811B-2EBD-4900-905E-5BE206449611}" type="slidenum">
              <a:rPr lang="nn-NO" sz="1000" smtClean="0"/>
              <a:pPr/>
              <a:t>16</a:t>
            </a:fld>
            <a:endParaRPr lang="nn-NO" sz="1000"/>
          </a:p>
        </p:txBody>
      </p:sp>
      <p:sp>
        <p:nvSpPr>
          <p:cNvPr id="4" name="AutoShape 63">
            <a:extLst>
              <a:ext uri="{FF2B5EF4-FFF2-40B4-BE49-F238E27FC236}">
                <a16:creationId xmlns:a16="http://schemas.microsoft.com/office/drawing/2014/main" id="{69FDAD41-DC1A-4795-427A-500BA49F6273}"/>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BF56DA97-E77C-E888-35C0-107901F4E498}"/>
              </a:ext>
            </a:extLst>
          </p:cNvPr>
          <p:cNvSpPr>
            <a:spLocks noChangeArrowheads="1"/>
          </p:cNvSpPr>
          <p:nvPr/>
        </p:nvSpPr>
        <p:spPr bwMode="auto">
          <a:xfrm>
            <a:off x="2518355" y="6524168"/>
            <a:ext cx="140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Symbols</a:t>
            </a:r>
          </a:p>
        </p:txBody>
      </p:sp>
      <p:sp>
        <p:nvSpPr>
          <p:cNvPr id="7" name="AutoShape 65">
            <a:extLst>
              <a:ext uri="{FF2B5EF4-FFF2-40B4-BE49-F238E27FC236}">
                <a16:creationId xmlns:a16="http://schemas.microsoft.com/office/drawing/2014/main" id="{562386BF-F35A-0658-147F-C0B0804BD9D2}"/>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10" name="AutoShape 63">
            <a:extLst>
              <a:ext uri="{FF2B5EF4-FFF2-40B4-BE49-F238E27FC236}">
                <a16:creationId xmlns:a16="http://schemas.microsoft.com/office/drawing/2014/main" id="{0B7A9E0C-98FE-27BC-603E-A86CA144F85B}"/>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4" name="AutoShape 64">
            <a:extLst>
              <a:ext uri="{FF2B5EF4-FFF2-40B4-BE49-F238E27FC236}">
                <a16:creationId xmlns:a16="http://schemas.microsoft.com/office/drawing/2014/main" id="{D90C3D97-4AE5-41F5-3135-EDB891A3D172}"/>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6" name="AutoShape 64">
            <a:extLst>
              <a:ext uri="{FF2B5EF4-FFF2-40B4-BE49-F238E27FC236}">
                <a16:creationId xmlns:a16="http://schemas.microsoft.com/office/drawing/2014/main" id="{08A5A740-4AC5-BEAE-CA2E-3531F66C8DB6}"/>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Tree>
    <p:extLst>
      <p:ext uri="{BB962C8B-B14F-4D97-AF65-F5344CB8AC3E}">
        <p14:creationId xmlns:p14="http://schemas.microsoft.com/office/powerpoint/2010/main" val="2935150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A301A-09D4-7530-0C96-BC3F0D1368A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117BB30-E6B7-779E-1F81-D24954469BE0}"/>
              </a:ext>
            </a:extLst>
          </p:cNvPr>
          <p:cNvSpPr/>
          <p:nvPr/>
        </p:nvSpPr>
        <p:spPr>
          <a:xfrm>
            <a:off x="9564256" y="902897"/>
            <a:ext cx="1037387" cy="288000"/>
          </a:xfrm>
          <a:prstGeom prst="rect">
            <a:avLst/>
          </a:prstGeom>
          <a:solidFill>
            <a:schemeClr val="bg1">
              <a:lumMod val="95000"/>
            </a:schemeClr>
          </a:solidFill>
          <a:ln w="19050">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Additional</a:t>
            </a:r>
          </a:p>
        </p:txBody>
      </p:sp>
      <p:sp>
        <p:nvSpPr>
          <p:cNvPr id="2" name="Title 1">
            <a:extLst>
              <a:ext uri="{FF2B5EF4-FFF2-40B4-BE49-F238E27FC236}">
                <a16:creationId xmlns:a16="http://schemas.microsoft.com/office/drawing/2014/main" id="{A2ADE38C-9960-8086-A091-410C100FE6D8}"/>
              </a:ext>
            </a:extLst>
          </p:cNvPr>
          <p:cNvSpPr>
            <a:spLocks noGrp="1"/>
          </p:cNvSpPr>
          <p:nvPr>
            <p:ph type="title"/>
          </p:nvPr>
        </p:nvSpPr>
        <p:spPr>
          <a:xfrm>
            <a:off x="696913" y="442528"/>
            <a:ext cx="9899967" cy="754096"/>
          </a:xfrm>
        </p:spPr>
        <p:txBody>
          <a:bodyPr/>
          <a:lstStyle/>
          <a:p>
            <a:r>
              <a:rPr lang="en-GB"/>
              <a:t>Additional symbols</a:t>
            </a:r>
          </a:p>
        </p:txBody>
      </p:sp>
      <p:sp>
        <p:nvSpPr>
          <p:cNvPr id="8" name="Rectangle 7">
            <a:extLst>
              <a:ext uri="{FF2B5EF4-FFF2-40B4-BE49-F238E27FC236}">
                <a16:creationId xmlns:a16="http://schemas.microsoft.com/office/drawing/2014/main" id="{51B561FB-41EA-7FAC-3D3D-46C0EC1FE0C3}"/>
              </a:ext>
            </a:extLst>
          </p:cNvPr>
          <p:cNvSpPr/>
          <p:nvPr/>
        </p:nvSpPr>
        <p:spPr>
          <a:xfrm>
            <a:off x="1097281" y="1190132"/>
            <a:ext cx="9499600" cy="5043028"/>
          </a:xfrm>
          <a:prstGeom prst="rect">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7" name="Graphic 6">
            <a:extLst>
              <a:ext uri="{FF2B5EF4-FFF2-40B4-BE49-F238E27FC236}">
                <a16:creationId xmlns:a16="http://schemas.microsoft.com/office/drawing/2014/main" id="{AE3DF681-5994-ECFB-843B-D9CE8370BD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37250" y="1764556"/>
            <a:ext cx="268055" cy="253944"/>
          </a:xfrm>
          <a:prstGeom prst="rect">
            <a:avLst/>
          </a:prstGeom>
        </p:spPr>
      </p:pic>
      <p:sp>
        <p:nvSpPr>
          <p:cNvPr id="14" name="TextBox 13">
            <a:extLst>
              <a:ext uri="{FF2B5EF4-FFF2-40B4-BE49-F238E27FC236}">
                <a16:creationId xmlns:a16="http://schemas.microsoft.com/office/drawing/2014/main" id="{77805181-CA1A-87A9-AEDB-A1AB2A2553C8}"/>
              </a:ext>
            </a:extLst>
          </p:cNvPr>
          <p:cNvSpPr txBox="1"/>
          <p:nvPr/>
        </p:nvSpPr>
        <p:spPr>
          <a:xfrm>
            <a:off x="1506467" y="2094968"/>
            <a:ext cx="590851" cy="369332"/>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social-media-</a:t>
            </a:r>
            <a:endParaRPr lang="en-US">
              <a:solidFill>
                <a:prstClr val="black"/>
              </a:solidFill>
            </a:endParaRPr>
          </a:p>
          <a:p>
            <a:pPr defTabSz="914263">
              <a:defRPr/>
            </a:pPr>
            <a:r>
              <a:rPr lang="en-US">
                <a:solidFill>
                  <a:prstClr val="black"/>
                </a:solidFill>
                <a:ea typeface="+mn-lt"/>
                <a:cs typeface="+mn-lt"/>
              </a:rPr>
              <a:t>message-2</a:t>
            </a:r>
          </a:p>
        </p:txBody>
      </p:sp>
      <p:pic>
        <p:nvPicPr>
          <p:cNvPr id="18" name="Picture 17">
            <a:extLst>
              <a:ext uri="{FF2B5EF4-FFF2-40B4-BE49-F238E27FC236}">
                <a16:creationId xmlns:a16="http://schemas.microsoft.com/office/drawing/2014/main" id="{9301F9A4-2D86-110A-9066-93769D48398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19270" y="1762438"/>
            <a:ext cx="265841" cy="253593"/>
          </a:xfrm>
          <a:prstGeom prst="rect">
            <a:avLst/>
          </a:prstGeom>
        </p:spPr>
      </p:pic>
      <p:pic>
        <p:nvPicPr>
          <p:cNvPr id="22" name="Picture 21">
            <a:extLst>
              <a:ext uri="{FF2B5EF4-FFF2-40B4-BE49-F238E27FC236}">
                <a16:creationId xmlns:a16="http://schemas.microsoft.com/office/drawing/2014/main" id="{77A84C71-C981-65C3-227B-F86D44F962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139" y="1760853"/>
            <a:ext cx="265841" cy="259545"/>
          </a:xfrm>
          <a:prstGeom prst="rect">
            <a:avLst/>
          </a:prstGeom>
        </p:spPr>
      </p:pic>
      <p:sp>
        <p:nvSpPr>
          <p:cNvPr id="26" name="TextBox 25">
            <a:extLst>
              <a:ext uri="{FF2B5EF4-FFF2-40B4-BE49-F238E27FC236}">
                <a16:creationId xmlns:a16="http://schemas.microsoft.com/office/drawing/2014/main" id="{DBA51A47-CD52-7165-35A0-3DF0F8B00D4D}"/>
              </a:ext>
            </a:extLst>
          </p:cNvPr>
          <p:cNvSpPr txBox="1"/>
          <p:nvPr/>
        </p:nvSpPr>
        <p:spPr>
          <a:xfrm>
            <a:off x="2141467" y="2116135"/>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face-to-face-2</a:t>
            </a:r>
            <a:endParaRPr lang="en-US">
              <a:solidFill>
                <a:prstClr val="black"/>
              </a:solidFill>
            </a:endParaRPr>
          </a:p>
        </p:txBody>
      </p:sp>
      <p:sp>
        <p:nvSpPr>
          <p:cNvPr id="30" name="TextBox 29">
            <a:extLst>
              <a:ext uri="{FF2B5EF4-FFF2-40B4-BE49-F238E27FC236}">
                <a16:creationId xmlns:a16="http://schemas.microsoft.com/office/drawing/2014/main" id="{5E35A4E6-9BF2-686F-13A8-8D4BE919CD9B}"/>
              </a:ext>
            </a:extLst>
          </p:cNvPr>
          <p:cNvSpPr txBox="1"/>
          <p:nvPr/>
        </p:nvSpPr>
        <p:spPr>
          <a:xfrm>
            <a:off x="2804689" y="2094968"/>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face-to-face-3</a:t>
            </a:r>
            <a:endParaRPr lang="en-US">
              <a:solidFill>
                <a:prstClr val="black"/>
              </a:solidFill>
            </a:endParaRPr>
          </a:p>
        </p:txBody>
      </p:sp>
      <p:pic>
        <p:nvPicPr>
          <p:cNvPr id="34" name="Picture 33" descr="A black background with a black square&#10;&#10;Description automatically generated with medium confidence">
            <a:extLst>
              <a:ext uri="{FF2B5EF4-FFF2-40B4-BE49-F238E27FC236}">
                <a16:creationId xmlns:a16="http://schemas.microsoft.com/office/drawing/2014/main" id="{7FE064BE-C0D1-5552-ED50-FC07DB8134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32245" y="2786246"/>
            <a:ext cx="266575" cy="282389"/>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00F9B64C-1890-A792-C45D-B7D18C6278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81993" y="2758485"/>
            <a:ext cx="270154" cy="254167"/>
          </a:xfrm>
          <a:prstGeom prst="rect">
            <a:avLst/>
          </a:prstGeom>
        </p:spPr>
      </p:pic>
      <p:pic>
        <p:nvPicPr>
          <p:cNvPr id="42" name="Picture 41" descr="A black background with a black square&#10;&#10;Description automatically generated with medium confidence">
            <a:extLst>
              <a:ext uri="{FF2B5EF4-FFF2-40B4-BE49-F238E27FC236}">
                <a16:creationId xmlns:a16="http://schemas.microsoft.com/office/drawing/2014/main" id="{088ABAB5-DB1F-D766-20B7-DBE3CE5C78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18292" y="2762465"/>
            <a:ext cx="271166" cy="247112"/>
          </a:xfrm>
          <a:prstGeom prst="rect">
            <a:avLst/>
          </a:prstGeom>
        </p:spPr>
      </p:pic>
      <p:pic>
        <p:nvPicPr>
          <p:cNvPr id="46" name="Picture 45" descr="A black background with a black square&#10;&#10;Description automatically generated with medium confidence">
            <a:extLst>
              <a:ext uri="{FF2B5EF4-FFF2-40B4-BE49-F238E27FC236}">
                <a16:creationId xmlns:a16="http://schemas.microsoft.com/office/drawing/2014/main" id="{B6894547-76B7-A9F7-4D37-DB93A87149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50240" y="2748354"/>
            <a:ext cx="269134" cy="247112"/>
          </a:xfrm>
          <a:prstGeom prst="rect">
            <a:avLst/>
          </a:prstGeom>
        </p:spPr>
      </p:pic>
      <p:sp>
        <p:nvSpPr>
          <p:cNvPr id="49" name="TextBox 48">
            <a:extLst>
              <a:ext uri="{FF2B5EF4-FFF2-40B4-BE49-F238E27FC236}">
                <a16:creationId xmlns:a16="http://schemas.microsoft.com/office/drawing/2014/main" id="{3A1D49CB-63B9-A7C2-486E-473C2F71F0B8}"/>
              </a:ext>
            </a:extLst>
          </p:cNvPr>
          <p:cNvSpPr txBox="1"/>
          <p:nvPr/>
        </p:nvSpPr>
        <p:spPr>
          <a:xfrm>
            <a:off x="1466624" y="3068635"/>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payment-channel-2</a:t>
            </a:r>
            <a:endParaRPr lang="en-US">
              <a:solidFill>
                <a:prstClr val="black"/>
              </a:solidFill>
            </a:endParaRPr>
          </a:p>
        </p:txBody>
      </p:sp>
      <p:sp>
        <p:nvSpPr>
          <p:cNvPr id="51" name="TextBox 50">
            <a:extLst>
              <a:ext uri="{FF2B5EF4-FFF2-40B4-BE49-F238E27FC236}">
                <a16:creationId xmlns:a16="http://schemas.microsoft.com/office/drawing/2014/main" id="{7F3ADB25-9B89-6BCF-2C27-8BE268CEE95B}"/>
              </a:ext>
            </a:extLst>
          </p:cNvPr>
          <p:cNvSpPr txBox="1"/>
          <p:nvPr/>
        </p:nvSpPr>
        <p:spPr>
          <a:xfrm>
            <a:off x="2099134" y="3054523"/>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payment-channel-3</a:t>
            </a:r>
            <a:endParaRPr lang="en-US">
              <a:solidFill>
                <a:prstClr val="black"/>
              </a:solidFill>
            </a:endParaRPr>
          </a:p>
        </p:txBody>
      </p:sp>
      <p:sp>
        <p:nvSpPr>
          <p:cNvPr id="53" name="TextBox 52">
            <a:extLst>
              <a:ext uri="{FF2B5EF4-FFF2-40B4-BE49-F238E27FC236}">
                <a16:creationId xmlns:a16="http://schemas.microsoft.com/office/drawing/2014/main" id="{167FADFA-BF30-1C8E-904B-B6A7264D12F4}"/>
              </a:ext>
            </a:extLst>
          </p:cNvPr>
          <p:cNvSpPr txBox="1"/>
          <p:nvPr/>
        </p:nvSpPr>
        <p:spPr>
          <a:xfrm>
            <a:off x="2790578" y="3040413"/>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payment-channel-4</a:t>
            </a:r>
            <a:endParaRPr lang="en-US">
              <a:solidFill>
                <a:prstClr val="black"/>
              </a:solidFill>
            </a:endParaRPr>
          </a:p>
        </p:txBody>
      </p:sp>
      <p:sp>
        <p:nvSpPr>
          <p:cNvPr id="55" name="TextBox 54">
            <a:extLst>
              <a:ext uri="{FF2B5EF4-FFF2-40B4-BE49-F238E27FC236}">
                <a16:creationId xmlns:a16="http://schemas.microsoft.com/office/drawing/2014/main" id="{D67A9C5D-C10E-FEA6-EE50-64C9F1DF9D25}"/>
              </a:ext>
            </a:extLst>
          </p:cNvPr>
          <p:cNvSpPr txBox="1"/>
          <p:nvPr/>
        </p:nvSpPr>
        <p:spPr>
          <a:xfrm>
            <a:off x="3601935" y="3130496"/>
            <a:ext cx="590851" cy="12311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Invoice</a:t>
            </a:r>
            <a:endParaRPr lang="en-US"/>
          </a:p>
        </p:txBody>
      </p:sp>
      <p:sp>
        <p:nvSpPr>
          <p:cNvPr id="57" name="TextBox 56">
            <a:extLst>
              <a:ext uri="{FF2B5EF4-FFF2-40B4-BE49-F238E27FC236}">
                <a16:creationId xmlns:a16="http://schemas.microsoft.com/office/drawing/2014/main" id="{84520766-5121-7795-69BD-2958D0829052}"/>
              </a:ext>
            </a:extLst>
          </p:cNvPr>
          <p:cNvSpPr txBox="1"/>
          <p:nvPr/>
        </p:nvSpPr>
        <p:spPr>
          <a:xfrm>
            <a:off x="1324741" y="1359945"/>
            <a:ext cx="2419502" cy="338554"/>
          </a:xfrm>
          <a:prstGeom prst="rect">
            <a:avLst/>
          </a:prstGeom>
          <a:noFill/>
        </p:spPr>
        <p:txBody>
          <a:bodyPr wrap="square" lIns="91440" tIns="45720" rIns="91440" bIns="45720" rtlCol="0" anchor="t">
            <a:spAutoFit/>
          </a:bodyPr>
          <a:lstStyle/>
          <a:p>
            <a:pPr defTabSz="914263">
              <a:defRPr/>
            </a:pPr>
            <a:r>
              <a:rPr lang="en-US" sz="1600">
                <a:solidFill>
                  <a:srgbClr val="00ADEE"/>
                </a:solidFill>
                <a:latin typeface="Calibri"/>
              </a:rPr>
              <a:t>Communication channels</a:t>
            </a:r>
            <a:endParaRPr lang="en-US">
              <a:ea typeface="+mn-ea"/>
              <a:cs typeface="+mn-cs"/>
            </a:endParaRPr>
          </a:p>
        </p:txBody>
      </p:sp>
      <p:sp>
        <p:nvSpPr>
          <p:cNvPr id="59" name="TextBox 58">
            <a:extLst>
              <a:ext uri="{FF2B5EF4-FFF2-40B4-BE49-F238E27FC236}">
                <a16:creationId xmlns:a16="http://schemas.microsoft.com/office/drawing/2014/main" id="{EE5530B8-755A-D54E-27B4-F0E2E74433DF}"/>
              </a:ext>
            </a:extLst>
          </p:cNvPr>
          <p:cNvSpPr txBox="1"/>
          <p:nvPr/>
        </p:nvSpPr>
        <p:spPr>
          <a:xfrm>
            <a:off x="1324741" y="3630490"/>
            <a:ext cx="3894202" cy="338554"/>
          </a:xfrm>
          <a:prstGeom prst="rect">
            <a:avLst/>
          </a:prstGeom>
          <a:noFill/>
        </p:spPr>
        <p:txBody>
          <a:bodyPr wrap="square" lIns="91440" tIns="45720" rIns="91440" bIns="45720" rtlCol="0" anchor="t">
            <a:spAutoFit/>
          </a:bodyPr>
          <a:lstStyle/>
          <a:p>
            <a:pPr defTabSz="914263">
              <a:defRPr/>
            </a:pPr>
            <a:r>
              <a:rPr lang="en-US" sz="1600">
                <a:solidFill>
                  <a:srgbClr val="00ADEE"/>
                </a:solidFill>
                <a:latin typeface="Calibri"/>
              </a:rPr>
              <a:t>Actors</a:t>
            </a:r>
            <a:endParaRPr lang="en-US" sz="1600">
              <a:solidFill>
                <a:srgbClr val="00ADEE"/>
              </a:solidFill>
              <a:highlight>
                <a:srgbClr val="FFFF00"/>
              </a:highlight>
              <a:latin typeface="Calibri"/>
              <a:ea typeface="Calibri"/>
              <a:cs typeface="Calibri"/>
            </a:endParaRPr>
          </a:p>
        </p:txBody>
      </p:sp>
      <p:pic>
        <p:nvPicPr>
          <p:cNvPr id="61" name="Graphic 60">
            <a:extLst>
              <a:ext uri="{FF2B5EF4-FFF2-40B4-BE49-F238E27FC236}">
                <a16:creationId xmlns:a16="http://schemas.microsoft.com/office/drawing/2014/main" id="{18A3586F-EBB8-269A-686D-0367FC1649A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46586" y="4139054"/>
            <a:ext cx="237566" cy="357468"/>
          </a:xfrm>
          <a:prstGeom prst="rect">
            <a:avLst/>
          </a:prstGeom>
        </p:spPr>
      </p:pic>
      <p:pic>
        <p:nvPicPr>
          <p:cNvPr id="63" name="Graphic 62">
            <a:extLst>
              <a:ext uri="{FF2B5EF4-FFF2-40B4-BE49-F238E27FC236}">
                <a16:creationId xmlns:a16="http://schemas.microsoft.com/office/drawing/2014/main" id="{0A9B4571-F87C-10A0-62A5-C43BC975211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461004" y="4139053"/>
            <a:ext cx="263179" cy="357469"/>
          </a:xfrm>
          <a:prstGeom prst="rect">
            <a:avLst/>
          </a:prstGeom>
        </p:spPr>
      </p:pic>
      <p:pic>
        <p:nvPicPr>
          <p:cNvPr id="65" name="Graphic 64">
            <a:extLst>
              <a:ext uri="{FF2B5EF4-FFF2-40B4-BE49-F238E27FC236}">
                <a16:creationId xmlns:a16="http://schemas.microsoft.com/office/drawing/2014/main" id="{C1035730-5B50-284E-5C1E-569C932D67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947661" y="4139054"/>
            <a:ext cx="263178" cy="357468"/>
          </a:xfrm>
          <a:prstGeom prst="rect">
            <a:avLst/>
          </a:prstGeom>
        </p:spPr>
      </p:pic>
      <p:pic>
        <p:nvPicPr>
          <p:cNvPr id="67" name="Graphic 66">
            <a:extLst>
              <a:ext uri="{FF2B5EF4-FFF2-40B4-BE49-F238E27FC236}">
                <a16:creationId xmlns:a16="http://schemas.microsoft.com/office/drawing/2014/main" id="{61014FCD-6588-F6B3-04B2-10D40D52E4FD}"/>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479138" y="4139055"/>
            <a:ext cx="243970" cy="357468"/>
          </a:xfrm>
          <a:prstGeom prst="rect">
            <a:avLst/>
          </a:prstGeom>
        </p:spPr>
      </p:pic>
      <p:pic>
        <p:nvPicPr>
          <p:cNvPr id="69" name="Graphic 68">
            <a:extLst>
              <a:ext uri="{FF2B5EF4-FFF2-40B4-BE49-F238E27FC236}">
                <a16:creationId xmlns:a16="http://schemas.microsoft.com/office/drawing/2014/main" id="{56981633-2C5F-C6B0-5F21-98371EF7048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974350" y="4139055"/>
            <a:ext cx="243969" cy="357468"/>
          </a:xfrm>
          <a:prstGeom prst="rect">
            <a:avLst/>
          </a:prstGeom>
        </p:spPr>
      </p:pic>
      <p:pic>
        <p:nvPicPr>
          <p:cNvPr id="71" name="Graphic 70">
            <a:extLst>
              <a:ext uri="{FF2B5EF4-FFF2-40B4-BE49-F238E27FC236}">
                <a16:creationId xmlns:a16="http://schemas.microsoft.com/office/drawing/2014/main" id="{2CA404D1-64DB-454E-54BD-12182C55E261}"/>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513307" y="4164669"/>
            <a:ext cx="243969" cy="306242"/>
          </a:xfrm>
          <a:prstGeom prst="rect">
            <a:avLst/>
          </a:prstGeom>
        </p:spPr>
      </p:pic>
      <p:sp>
        <p:nvSpPr>
          <p:cNvPr id="73" name="TextBox 72">
            <a:extLst>
              <a:ext uri="{FF2B5EF4-FFF2-40B4-BE49-F238E27FC236}">
                <a16:creationId xmlns:a16="http://schemas.microsoft.com/office/drawing/2014/main" id="{C2E39BF9-0EF3-F057-DA01-3ED1B1C0F28E}"/>
              </a:ext>
            </a:extLst>
          </p:cNvPr>
          <p:cNvSpPr txBox="1"/>
          <p:nvPr/>
        </p:nvSpPr>
        <p:spPr>
          <a:xfrm>
            <a:off x="1510656" y="4544060"/>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user9</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75" name="TextBox 74">
            <a:extLst>
              <a:ext uri="{FF2B5EF4-FFF2-40B4-BE49-F238E27FC236}">
                <a16:creationId xmlns:a16="http://schemas.microsoft.com/office/drawing/2014/main" id="{FCCFF516-5FD1-9815-A5F3-2586014D4378}"/>
              </a:ext>
            </a:extLst>
          </p:cNvPr>
          <p:cNvSpPr txBox="1"/>
          <p:nvPr/>
        </p:nvSpPr>
        <p:spPr>
          <a:xfrm>
            <a:off x="1939681" y="4544060"/>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user10</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77" name="TextBox 76">
            <a:extLst>
              <a:ext uri="{FF2B5EF4-FFF2-40B4-BE49-F238E27FC236}">
                <a16:creationId xmlns:a16="http://schemas.microsoft.com/office/drawing/2014/main" id="{24136EC1-E60E-9583-36B7-D0523B11294A}"/>
              </a:ext>
            </a:extLst>
          </p:cNvPr>
          <p:cNvSpPr txBox="1"/>
          <p:nvPr/>
        </p:nvSpPr>
        <p:spPr>
          <a:xfrm>
            <a:off x="2439142" y="4544059"/>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user11</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79" name="TextBox 78">
            <a:extLst>
              <a:ext uri="{FF2B5EF4-FFF2-40B4-BE49-F238E27FC236}">
                <a16:creationId xmlns:a16="http://schemas.microsoft.com/office/drawing/2014/main" id="{740DFF71-D336-FE3B-ADD4-35CD6799F5AF}"/>
              </a:ext>
            </a:extLst>
          </p:cNvPr>
          <p:cNvSpPr txBox="1"/>
          <p:nvPr/>
        </p:nvSpPr>
        <p:spPr>
          <a:xfrm>
            <a:off x="2919393" y="4544058"/>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user12</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81" name="TextBox 80">
            <a:extLst>
              <a:ext uri="{FF2B5EF4-FFF2-40B4-BE49-F238E27FC236}">
                <a16:creationId xmlns:a16="http://schemas.microsoft.com/office/drawing/2014/main" id="{6A21B6E9-A701-E831-1791-A7FA4FBE601D}"/>
              </a:ext>
            </a:extLst>
          </p:cNvPr>
          <p:cNvSpPr txBox="1"/>
          <p:nvPr/>
        </p:nvSpPr>
        <p:spPr>
          <a:xfrm>
            <a:off x="3438064" y="4544057"/>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user13</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83" name="TextBox 82">
            <a:extLst>
              <a:ext uri="{FF2B5EF4-FFF2-40B4-BE49-F238E27FC236}">
                <a16:creationId xmlns:a16="http://schemas.microsoft.com/office/drawing/2014/main" id="{D6EFCDF6-C57C-0A30-7884-7B15C341D5E7}"/>
              </a:ext>
            </a:extLst>
          </p:cNvPr>
          <p:cNvSpPr txBox="1"/>
          <p:nvPr/>
        </p:nvSpPr>
        <p:spPr>
          <a:xfrm>
            <a:off x="3905508" y="4544056"/>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user14</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3" name="Slide Number Placeholder 3">
            <a:extLst>
              <a:ext uri="{FF2B5EF4-FFF2-40B4-BE49-F238E27FC236}">
                <a16:creationId xmlns:a16="http://schemas.microsoft.com/office/drawing/2014/main" id="{1DA2D884-7E18-0F09-6DAD-5E7808E0F720}"/>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AA811B-2EBD-4900-905E-5BE206449611}" type="slidenum">
              <a:rPr lang="nn-NO" sz="1000" smtClean="0"/>
              <a:pPr/>
              <a:t>17</a:t>
            </a:fld>
            <a:endParaRPr lang="nn-NO" sz="1000"/>
          </a:p>
        </p:txBody>
      </p:sp>
      <p:sp>
        <p:nvSpPr>
          <p:cNvPr id="5" name="AutoShape 63">
            <a:extLst>
              <a:ext uri="{FF2B5EF4-FFF2-40B4-BE49-F238E27FC236}">
                <a16:creationId xmlns:a16="http://schemas.microsoft.com/office/drawing/2014/main" id="{172395F3-5658-80B2-E19C-488A47B9C6A9}"/>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6" name="AutoShape 64">
            <a:extLst>
              <a:ext uri="{FF2B5EF4-FFF2-40B4-BE49-F238E27FC236}">
                <a16:creationId xmlns:a16="http://schemas.microsoft.com/office/drawing/2014/main" id="{E5D25113-3747-0B4A-BED4-B37D0C6A8EF3}"/>
              </a:ext>
            </a:extLst>
          </p:cNvPr>
          <p:cNvSpPr>
            <a:spLocks noChangeArrowheads="1"/>
          </p:cNvSpPr>
          <p:nvPr/>
        </p:nvSpPr>
        <p:spPr bwMode="auto">
          <a:xfrm>
            <a:off x="2518355" y="6524168"/>
            <a:ext cx="140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Symbols</a:t>
            </a:r>
          </a:p>
        </p:txBody>
      </p:sp>
      <p:sp>
        <p:nvSpPr>
          <p:cNvPr id="9" name="AutoShape 65">
            <a:extLst>
              <a:ext uri="{FF2B5EF4-FFF2-40B4-BE49-F238E27FC236}">
                <a16:creationId xmlns:a16="http://schemas.microsoft.com/office/drawing/2014/main" id="{C59F57C1-0ABB-6F3F-0F1A-0B905E9BF90E}"/>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10" name="AutoShape 63">
            <a:extLst>
              <a:ext uri="{FF2B5EF4-FFF2-40B4-BE49-F238E27FC236}">
                <a16:creationId xmlns:a16="http://schemas.microsoft.com/office/drawing/2014/main" id="{AF110F27-CDB3-0F95-9FE1-442FE54F4ED3}"/>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1" name="AutoShape 64">
            <a:extLst>
              <a:ext uri="{FF2B5EF4-FFF2-40B4-BE49-F238E27FC236}">
                <a16:creationId xmlns:a16="http://schemas.microsoft.com/office/drawing/2014/main" id="{F312B754-60FF-BC2B-01F3-F62E0B1F6C5C}"/>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3" name="AutoShape 64">
            <a:extLst>
              <a:ext uri="{FF2B5EF4-FFF2-40B4-BE49-F238E27FC236}">
                <a16:creationId xmlns:a16="http://schemas.microsoft.com/office/drawing/2014/main" id="{21B733CF-518F-9D5B-051D-B6A23E8D4455}"/>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Tree>
    <p:extLst>
      <p:ext uri="{BB962C8B-B14F-4D97-AF65-F5344CB8AC3E}">
        <p14:creationId xmlns:p14="http://schemas.microsoft.com/office/powerpoint/2010/main" val="57518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noProof="0" dirty="0"/>
              <a:t>Healthcare actors and channels</a:t>
            </a:r>
          </a:p>
        </p:txBody>
      </p:sp>
      <p:sp>
        <p:nvSpPr>
          <p:cNvPr id="384" name="Rectangle 383"/>
          <p:cNvSpPr/>
          <p:nvPr/>
        </p:nvSpPr>
        <p:spPr>
          <a:xfrm>
            <a:off x="1097281" y="1190132"/>
            <a:ext cx="9499600" cy="5043028"/>
          </a:xfrm>
          <a:prstGeom prst="rect">
            <a:avLst/>
          </a:prstGeom>
          <a:noFill/>
          <a:ln w="28575">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96" name="Rectangle 95">
            <a:extLst>
              <a:ext uri="{FF2B5EF4-FFF2-40B4-BE49-F238E27FC236}">
                <a16:creationId xmlns:a16="http://schemas.microsoft.com/office/drawing/2014/main" id="{6FFC1ADD-17DC-4934-AB08-58133FB3DA2D}"/>
              </a:ext>
            </a:extLst>
          </p:cNvPr>
          <p:cNvSpPr/>
          <p:nvPr/>
        </p:nvSpPr>
        <p:spPr>
          <a:xfrm>
            <a:off x="9522691" y="902894"/>
            <a:ext cx="1079694" cy="288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Healthcare</a:t>
            </a:r>
          </a:p>
        </p:txBody>
      </p:sp>
      <p:pic>
        <p:nvPicPr>
          <p:cNvPr id="133" name="Picture 132">
            <a:extLst>
              <a:ext uri="{FF2B5EF4-FFF2-40B4-BE49-F238E27FC236}">
                <a16:creationId xmlns:a16="http://schemas.microsoft.com/office/drawing/2014/main" id="{861E6A8D-A754-4C0D-A321-467F27FC0C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7691" y="5310292"/>
            <a:ext cx="434456" cy="311334"/>
          </a:xfrm>
          <a:prstGeom prst="rect">
            <a:avLst/>
          </a:prstGeom>
        </p:spPr>
      </p:pic>
      <p:pic>
        <p:nvPicPr>
          <p:cNvPr id="137" name="Picture 136">
            <a:extLst>
              <a:ext uri="{FF2B5EF4-FFF2-40B4-BE49-F238E27FC236}">
                <a16:creationId xmlns:a16="http://schemas.microsoft.com/office/drawing/2014/main" id="{D09E2368-71B4-4C9F-BB3D-BF293EE623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4284" y="5310292"/>
            <a:ext cx="395767" cy="311334"/>
          </a:xfrm>
          <a:prstGeom prst="rect">
            <a:avLst/>
          </a:prstGeom>
        </p:spPr>
      </p:pic>
      <p:pic>
        <p:nvPicPr>
          <p:cNvPr id="138" name="Picture 137">
            <a:extLst>
              <a:ext uri="{FF2B5EF4-FFF2-40B4-BE49-F238E27FC236}">
                <a16:creationId xmlns:a16="http://schemas.microsoft.com/office/drawing/2014/main" id="{FD9B61E3-C551-402B-AA49-3B70B19B29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0877" y="5324403"/>
            <a:ext cx="374601" cy="297223"/>
          </a:xfrm>
          <a:prstGeom prst="rect">
            <a:avLst/>
          </a:prstGeom>
        </p:spPr>
      </p:pic>
      <p:pic>
        <p:nvPicPr>
          <p:cNvPr id="139" name="Picture 138">
            <a:extLst>
              <a:ext uri="{FF2B5EF4-FFF2-40B4-BE49-F238E27FC236}">
                <a16:creationId xmlns:a16="http://schemas.microsoft.com/office/drawing/2014/main" id="{7A0110A4-A225-4040-9B9C-18E5448585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5892" y="5344122"/>
            <a:ext cx="445834" cy="297223"/>
          </a:xfrm>
          <a:prstGeom prst="rect">
            <a:avLst/>
          </a:prstGeom>
        </p:spPr>
      </p:pic>
      <p:sp>
        <p:nvSpPr>
          <p:cNvPr id="183" name="TextBox 182">
            <a:extLst>
              <a:ext uri="{FF2B5EF4-FFF2-40B4-BE49-F238E27FC236}">
                <a16:creationId xmlns:a16="http://schemas.microsoft.com/office/drawing/2014/main" id="{3655087C-2F61-4D8B-929E-19FE8EA4E728}"/>
              </a:ext>
            </a:extLst>
          </p:cNvPr>
          <p:cNvSpPr txBox="1"/>
          <p:nvPr/>
        </p:nvSpPr>
        <p:spPr>
          <a:xfrm>
            <a:off x="1188107" y="2352786"/>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Doctors and surgeons</a:t>
            </a:r>
          </a:p>
        </p:txBody>
      </p:sp>
      <p:sp>
        <p:nvSpPr>
          <p:cNvPr id="184" name="TextBox 183">
            <a:extLst>
              <a:ext uri="{FF2B5EF4-FFF2-40B4-BE49-F238E27FC236}">
                <a16:creationId xmlns:a16="http://schemas.microsoft.com/office/drawing/2014/main" id="{07530843-99AA-41EA-9A3F-512BDDC10162}"/>
              </a:ext>
            </a:extLst>
          </p:cNvPr>
          <p:cNvSpPr txBox="1"/>
          <p:nvPr/>
        </p:nvSpPr>
        <p:spPr>
          <a:xfrm>
            <a:off x="1188107" y="3549725"/>
            <a:ext cx="1026726"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Nurses</a:t>
            </a:r>
          </a:p>
        </p:txBody>
      </p:sp>
      <p:sp>
        <p:nvSpPr>
          <p:cNvPr id="194" name="TextBox 193">
            <a:extLst>
              <a:ext uri="{FF2B5EF4-FFF2-40B4-BE49-F238E27FC236}">
                <a16:creationId xmlns:a16="http://schemas.microsoft.com/office/drawing/2014/main" id="{995150F7-24AF-455E-AC20-DF484051C742}"/>
              </a:ext>
            </a:extLst>
          </p:cNvPr>
          <p:cNvSpPr txBox="1"/>
          <p:nvPr/>
        </p:nvSpPr>
        <p:spPr>
          <a:xfrm>
            <a:off x="1188107" y="1318668"/>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Patients</a:t>
            </a:r>
          </a:p>
        </p:txBody>
      </p:sp>
      <p:sp>
        <p:nvSpPr>
          <p:cNvPr id="195" name="TextBox 194">
            <a:extLst>
              <a:ext uri="{FF2B5EF4-FFF2-40B4-BE49-F238E27FC236}">
                <a16:creationId xmlns:a16="http://schemas.microsoft.com/office/drawing/2014/main" id="{1B9D30E7-9494-4D7F-99B8-65EAFF4D2AD7}"/>
              </a:ext>
            </a:extLst>
          </p:cNvPr>
          <p:cNvSpPr txBox="1"/>
          <p:nvPr/>
        </p:nvSpPr>
        <p:spPr>
          <a:xfrm>
            <a:off x="5491115" y="2352786"/>
            <a:ext cx="407992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Health secretaries</a:t>
            </a:r>
          </a:p>
        </p:txBody>
      </p:sp>
      <p:sp>
        <p:nvSpPr>
          <p:cNvPr id="208" name="TextBox 207">
            <a:extLst>
              <a:ext uri="{FF2B5EF4-FFF2-40B4-BE49-F238E27FC236}">
                <a16:creationId xmlns:a16="http://schemas.microsoft.com/office/drawing/2014/main" id="{2D63F20A-C9CE-4480-9FBC-5B5689CB6F14}"/>
              </a:ext>
            </a:extLst>
          </p:cNvPr>
          <p:cNvSpPr txBox="1"/>
          <p:nvPr/>
        </p:nvSpPr>
        <p:spPr>
          <a:xfrm>
            <a:off x="1188107" y="4981022"/>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Hospitals and health systems</a:t>
            </a:r>
          </a:p>
        </p:txBody>
      </p:sp>
      <p:sp>
        <p:nvSpPr>
          <p:cNvPr id="93" name="TextBox 92">
            <a:extLst>
              <a:ext uri="{FF2B5EF4-FFF2-40B4-BE49-F238E27FC236}">
                <a16:creationId xmlns:a16="http://schemas.microsoft.com/office/drawing/2014/main" id="{BC101ED9-D059-45F5-997D-8394645A4C66}"/>
              </a:ext>
            </a:extLst>
          </p:cNvPr>
          <p:cNvSpPr txBox="1"/>
          <p:nvPr/>
        </p:nvSpPr>
        <p:spPr>
          <a:xfrm>
            <a:off x="1864626" y="2068725"/>
            <a:ext cx="489462"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patient-2</a:t>
            </a:r>
          </a:p>
        </p:txBody>
      </p:sp>
      <p:sp>
        <p:nvSpPr>
          <p:cNvPr id="94" name="TextBox 93">
            <a:extLst>
              <a:ext uri="{FF2B5EF4-FFF2-40B4-BE49-F238E27FC236}">
                <a16:creationId xmlns:a16="http://schemas.microsoft.com/office/drawing/2014/main" id="{1B45D62E-295D-461D-87A8-6B72C1B4D5BD}"/>
              </a:ext>
            </a:extLst>
          </p:cNvPr>
          <p:cNvSpPr txBox="1"/>
          <p:nvPr/>
        </p:nvSpPr>
        <p:spPr>
          <a:xfrm>
            <a:off x="1287375" y="2068725"/>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patient-1</a:t>
            </a:r>
          </a:p>
        </p:txBody>
      </p:sp>
      <p:pic>
        <p:nvPicPr>
          <p:cNvPr id="101" name="Picture 100" descr="Shape&#10;&#10;Description automatically generated with medium confidence">
            <a:extLst>
              <a:ext uri="{FF2B5EF4-FFF2-40B4-BE49-F238E27FC236}">
                <a16:creationId xmlns:a16="http://schemas.microsoft.com/office/drawing/2014/main" id="{9296B87F-E9F5-426C-8FE4-41FBBB10BC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65950" y="2693807"/>
            <a:ext cx="288000" cy="360000"/>
          </a:xfrm>
          <a:prstGeom prst="rect">
            <a:avLst/>
          </a:prstGeom>
        </p:spPr>
      </p:pic>
      <p:pic>
        <p:nvPicPr>
          <p:cNvPr id="103" name="Picture 102" descr="Shape&#10;&#10;Description automatically generated with low confidence">
            <a:extLst>
              <a:ext uri="{FF2B5EF4-FFF2-40B4-BE49-F238E27FC236}">
                <a16:creationId xmlns:a16="http://schemas.microsoft.com/office/drawing/2014/main" id="{0A04CEBC-EB4D-4DDD-B8FC-7A93AC741D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24040" y="2693807"/>
            <a:ext cx="270264" cy="360000"/>
          </a:xfrm>
          <a:prstGeom prst="rect">
            <a:avLst/>
          </a:prstGeom>
        </p:spPr>
      </p:pic>
      <p:pic>
        <p:nvPicPr>
          <p:cNvPr id="104" name="Picture 103" descr="Shape&#10;&#10;Description automatically generated with medium confidence">
            <a:extLst>
              <a:ext uri="{FF2B5EF4-FFF2-40B4-BE49-F238E27FC236}">
                <a16:creationId xmlns:a16="http://schemas.microsoft.com/office/drawing/2014/main" id="{56F6B6B5-A679-4F59-AD2D-1398F46791B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07486" y="2693807"/>
            <a:ext cx="287103" cy="360000"/>
          </a:xfrm>
          <a:prstGeom prst="rect">
            <a:avLst/>
          </a:prstGeom>
        </p:spPr>
      </p:pic>
      <p:sp>
        <p:nvSpPr>
          <p:cNvPr id="105" name="TextBox 104">
            <a:extLst>
              <a:ext uri="{FF2B5EF4-FFF2-40B4-BE49-F238E27FC236}">
                <a16:creationId xmlns:a16="http://schemas.microsoft.com/office/drawing/2014/main" id="{346F22FA-C274-4728-AB81-6683FEE8924D}"/>
              </a:ext>
            </a:extLst>
          </p:cNvPr>
          <p:cNvSpPr txBox="1"/>
          <p:nvPr/>
        </p:nvSpPr>
        <p:spPr>
          <a:xfrm>
            <a:off x="1843236" y="3104329"/>
            <a:ext cx="490323"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doctor-2</a:t>
            </a:r>
          </a:p>
        </p:txBody>
      </p:sp>
      <p:sp>
        <p:nvSpPr>
          <p:cNvPr id="106" name="TextBox 105">
            <a:extLst>
              <a:ext uri="{FF2B5EF4-FFF2-40B4-BE49-F238E27FC236}">
                <a16:creationId xmlns:a16="http://schemas.microsoft.com/office/drawing/2014/main" id="{9224D8AF-D315-4F5E-943C-080E79725AC0}"/>
              </a:ext>
            </a:extLst>
          </p:cNvPr>
          <p:cNvSpPr txBox="1"/>
          <p:nvPr/>
        </p:nvSpPr>
        <p:spPr>
          <a:xfrm>
            <a:off x="1328229" y="3104329"/>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doctor-1</a:t>
            </a:r>
          </a:p>
        </p:txBody>
      </p:sp>
      <p:sp>
        <p:nvSpPr>
          <p:cNvPr id="107" name="TextBox 106">
            <a:extLst>
              <a:ext uri="{FF2B5EF4-FFF2-40B4-BE49-F238E27FC236}">
                <a16:creationId xmlns:a16="http://schemas.microsoft.com/office/drawing/2014/main" id="{1FA92E10-D4A5-4E58-A4E3-7373919627A4}"/>
              </a:ext>
            </a:extLst>
          </p:cNvPr>
          <p:cNvSpPr txBox="1"/>
          <p:nvPr/>
        </p:nvSpPr>
        <p:spPr>
          <a:xfrm>
            <a:off x="2492053" y="3104329"/>
            <a:ext cx="41397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doctor-3</a:t>
            </a:r>
          </a:p>
        </p:txBody>
      </p:sp>
      <p:sp>
        <p:nvSpPr>
          <p:cNvPr id="108" name="TextBox 107">
            <a:extLst>
              <a:ext uri="{FF2B5EF4-FFF2-40B4-BE49-F238E27FC236}">
                <a16:creationId xmlns:a16="http://schemas.microsoft.com/office/drawing/2014/main" id="{772397E7-1A06-445D-B51E-08E800786C1F}"/>
              </a:ext>
            </a:extLst>
          </p:cNvPr>
          <p:cNvSpPr txBox="1"/>
          <p:nvPr/>
        </p:nvSpPr>
        <p:spPr>
          <a:xfrm>
            <a:off x="3041506" y="3104329"/>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doctor-4</a:t>
            </a:r>
          </a:p>
        </p:txBody>
      </p:sp>
      <p:pic>
        <p:nvPicPr>
          <p:cNvPr id="109" name="Picture 108" descr="Shape&#10;&#10;Description automatically generated with low confidence">
            <a:extLst>
              <a:ext uri="{FF2B5EF4-FFF2-40B4-BE49-F238E27FC236}">
                <a16:creationId xmlns:a16="http://schemas.microsoft.com/office/drawing/2014/main" id="{3319F4E7-5BEA-41AB-A9BE-413AD2436EE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10539" y="3927304"/>
            <a:ext cx="268902" cy="396000"/>
          </a:xfrm>
          <a:prstGeom prst="rect">
            <a:avLst/>
          </a:prstGeom>
        </p:spPr>
      </p:pic>
      <p:pic>
        <p:nvPicPr>
          <p:cNvPr id="110" name="Picture 109" descr="Shape&#10;&#10;Description automatically generated with low confidence">
            <a:extLst>
              <a:ext uri="{FF2B5EF4-FFF2-40B4-BE49-F238E27FC236}">
                <a16:creationId xmlns:a16="http://schemas.microsoft.com/office/drawing/2014/main" id="{E6536099-BAFC-4D5D-88D2-8F76D042C1E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39215" y="3927304"/>
            <a:ext cx="270336" cy="396000"/>
          </a:xfrm>
          <a:prstGeom prst="rect">
            <a:avLst/>
          </a:prstGeom>
        </p:spPr>
      </p:pic>
      <p:pic>
        <p:nvPicPr>
          <p:cNvPr id="111" name="Picture 110" descr="Shape&#10;&#10;Description automatically generated with medium confidence">
            <a:extLst>
              <a:ext uri="{FF2B5EF4-FFF2-40B4-BE49-F238E27FC236}">
                <a16:creationId xmlns:a16="http://schemas.microsoft.com/office/drawing/2014/main" id="{87A271C8-C7AB-4124-BCC5-FCB78A44AA2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83694" y="3927304"/>
            <a:ext cx="298165" cy="396000"/>
          </a:xfrm>
          <a:prstGeom prst="rect">
            <a:avLst/>
          </a:prstGeom>
        </p:spPr>
      </p:pic>
      <p:pic>
        <p:nvPicPr>
          <p:cNvPr id="112" name="Picture 111" descr="Shape&#10;&#10;Description automatically generated with medium confidence">
            <a:extLst>
              <a:ext uri="{FF2B5EF4-FFF2-40B4-BE49-F238E27FC236}">
                <a16:creationId xmlns:a16="http://schemas.microsoft.com/office/drawing/2014/main" id="{FF4DD939-291C-4FFA-A908-EA221C9199D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67419" y="3927304"/>
            <a:ext cx="298165" cy="396000"/>
          </a:xfrm>
          <a:prstGeom prst="rect">
            <a:avLst/>
          </a:prstGeom>
        </p:spPr>
      </p:pic>
      <p:sp>
        <p:nvSpPr>
          <p:cNvPr id="113" name="TextBox 112">
            <a:extLst>
              <a:ext uri="{FF2B5EF4-FFF2-40B4-BE49-F238E27FC236}">
                <a16:creationId xmlns:a16="http://schemas.microsoft.com/office/drawing/2014/main" id="{FBA67DC3-F629-41F4-A000-6FEA7C793C1F}"/>
              </a:ext>
            </a:extLst>
          </p:cNvPr>
          <p:cNvSpPr txBox="1"/>
          <p:nvPr/>
        </p:nvSpPr>
        <p:spPr>
          <a:xfrm>
            <a:off x="1889075" y="4348756"/>
            <a:ext cx="490323"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nurse-2</a:t>
            </a:r>
          </a:p>
        </p:txBody>
      </p:sp>
      <p:sp>
        <p:nvSpPr>
          <p:cNvPr id="114" name="TextBox 113">
            <a:extLst>
              <a:ext uri="{FF2B5EF4-FFF2-40B4-BE49-F238E27FC236}">
                <a16:creationId xmlns:a16="http://schemas.microsoft.com/office/drawing/2014/main" id="{8FB55906-D178-4833-8DDA-2CA28B0B17FB}"/>
              </a:ext>
            </a:extLst>
          </p:cNvPr>
          <p:cNvSpPr txBox="1"/>
          <p:nvPr/>
        </p:nvSpPr>
        <p:spPr>
          <a:xfrm>
            <a:off x="1370478" y="4348756"/>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nurse-1</a:t>
            </a:r>
          </a:p>
        </p:txBody>
      </p:sp>
      <p:sp>
        <p:nvSpPr>
          <p:cNvPr id="115" name="TextBox 114">
            <a:extLst>
              <a:ext uri="{FF2B5EF4-FFF2-40B4-BE49-F238E27FC236}">
                <a16:creationId xmlns:a16="http://schemas.microsoft.com/office/drawing/2014/main" id="{9CCB00CF-F398-4838-97AF-DF843EC90E57}"/>
              </a:ext>
            </a:extLst>
          </p:cNvPr>
          <p:cNvSpPr txBox="1"/>
          <p:nvPr/>
        </p:nvSpPr>
        <p:spPr>
          <a:xfrm>
            <a:off x="2450530" y="4348756"/>
            <a:ext cx="41397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nurse-3</a:t>
            </a:r>
          </a:p>
        </p:txBody>
      </p:sp>
      <p:sp>
        <p:nvSpPr>
          <p:cNvPr id="116" name="TextBox 115">
            <a:extLst>
              <a:ext uri="{FF2B5EF4-FFF2-40B4-BE49-F238E27FC236}">
                <a16:creationId xmlns:a16="http://schemas.microsoft.com/office/drawing/2014/main" id="{CBD5AD5F-DC39-4B51-9C38-9E052389041B}"/>
              </a:ext>
            </a:extLst>
          </p:cNvPr>
          <p:cNvSpPr txBox="1"/>
          <p:nvPr/>
        </p:nvSpPr>
        <p:spPr>
          <a:xfrm>
            <a:off x="3050526" y="4348756"/>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nurse-4</a:t>
            </a:r>
          </a:p>
        </p:txBody>
      </p:sp>
      <p:sp>
        <p:nvSpPr>
          <p:cNvPr id="117" name="TextBox 116">
            <a:extLst>
              <a:ext uri="{FF2B5EF4-FFF2-40B4-BE49-F238E27FC236}">
                <a16:creationId xmlns:a16="http://schemas.microsoft.com/office/drawing/2014/main" id="{1C6172FA-1092-4EC3-B985-FD59D8C20C19}"/>
              </a:ext>
            </a:extLst>
          </p:cNvPr>
          <p:cNvSpPr txBox="1"/>
          <p:nvPr/>
        </p:nvSpPr>
        <p:spPr>
          <a:xfrm>
            <a:off x="1953917" y="5675488"/>
            <a:ext cx="52158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hospital-2</a:t>
            </a:r>
          </a:p>
        </p:txBody>
      </p:sp>
      <p:sp>
        <p:nvSpPr>
          <p:cNvPr id="118" name="TextBox 117">
            <a:extLst>
              <a:ext uri="{FF2B5EF4-FFF2-40B4-BE49-F238E27FC236}">
                <a16:creationId xmlns:a16="http://schemas.microsoft.com/office/drawing/2014/main" id="{1698136F-8136-4B5A-9F2A-208A96B421F5}"/>
              </a:ext>
            </a:extLst>
          </p:cNvPr>
          <p:cNvSpPr txBox="1"/>
          <p:nvPr/>
        </p:nvSpPr>
        <p:spPr>
          <a:xfrm>
            <a:off x="1346853" y="5675488"/>
            <a:ext cx="44987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hospital-1</a:t>
            </a:r>
          </a:p>
        </p:txBody>
      </p:sp>
      <p:sp>
        <p:nvSpPr>
          <p:cNvPr id="119" name="TextBox 118">
            <a:extLst>
              <a:ext uri="{FF2B5EF4-FFF2-40B4-BE49-F238E27FC236}">
                <a16:creationId xmlns:a16="http://schemas.microsoft.com/office/drawing/2014/main" id="{379AFC4A-FA01-43DD-BB6C-B701A0202DC9}"/>
              </a:ext>
            </a:extLst>
          </p:cNvPr>
          <p:cNvSpPr txBox="1"/>
          <p:nvPr/>
        </p:nvSpPr>
        <p:spPr>
          <a:xfrm>
            <a:off x="2632691" y="5675488"/>
            <a:ext cx="51876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hospital-3</a:t>
            </a:r>
          </a:p>
        </p:txBody>
      </p:sp>
      <p:sp>
        <p:nvSpPr>
          <p:cNvPr id="121" name="TextBox 120">
            <a:extLst>
              <a:ext uri="{FF2B5EF4-FFF2-40B4-BE49-F238E27FC236}">
                <a16:creationId xmlns:a16="http://schemas.microsoft.com/office/drawing/2014/main" id="{71D2C47C-A2BB-4CB4-9EAE-0791AA2486CA}"/>
              </a:ext>
            </a:extLst>
          </p:cNvPr>
          <p:cNvSpPr txBox="1"/>
          <p:nvPr/>
        </p:nvSpPr>
        <p:spPr>
          <a:xfrm>
            <a:off x="3308652" y="5675488"/>
            <a:ext cx="5709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hospital-4</a:t>
            </a:r>
          </a:p>
        </p:txBody>
      </p:sp>
      <p:pic>
        <p:nvPicPr>
          <p:cNvPr id="11" name="Picture 10" descr="Shape&#10;&#10;Description automatically generated with medium confidence">
            <a:extLst>
              <a:ext uri="{FF2B5EF4-FFF2-40B4-BE49-F238E27FC236}">
                <a16:creationId xmlns:a16="http://schemas.microsoft.com/office/drawing/2014/main" id="{E9CBF93A-F056-4FF2-8CE5-599DE7A4F9E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78332" y="3927304"/>
            <a:ext cx="321828" cy="396000"/>
          </a:xfrm>
          <a:prstGeom prst="rect">
            <a:avLst/>
          </a:prstGeom>
        </p:spPr>
      </p:pic>
      <p:sp>
        <p:nvSpPr>
          <p:cNvPr id="122" name="TextBox 121">
            <a:extLst>
              <a:ext uri="{FF2B5EF4-FFF2-40B4-BE49-F238E27FC236}">
                <a16:creationId xmlns:a16="http://schemas.microsoft.com/office/drawing/2014/main" id="{6257A217-17D3-4B6A-91CE-6125B78A64B3}"/>
              </a:ext>
            </a:extLst>
          </p:cNvPr>
          <p:cNvSpPr txBox="1"/>
          <p:nvPr/>
        </p:nvSpPr>
        <p:spPr>
          <a:xfrm>
            <a:off x="3620830" y="4348756"/>
            <a:ext cx="66675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chief-nurse</a:t>
            </a:r>
          </a:p>
        </p:txBody>
      </p:sp>
      <p:pic>
        <p:nvPicPr>
          <p:cNvPr id="13" name="Picture 12">
            <a:extLst>
              <a:ext uri="{FF2B5EF4-FFF2-40B4-BE49-F238E27FC236}">
                <a16:creationId xmlns:a16="http://schemas.microsoft.com/office/drawing/2014/main" id="{FB82E27C-1B40-4638-B431-39A736F57C0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90732" y="2789153"/>
            <a:ext cx="288934" cy="290167"/>
          </a:xfrm>
          <a:prstGeom prst="rect">
            <a:avLst/>
          </a:prstGeom>
        </p:spPr>
      </p:pic>
      <p:pic>
        <p:nvPicPr>
          <p:cNvPr id="15" name="Picture 14" descr="Shape&#10;&#10;Description automatically generated with medium confidence">
            <a:extLst>
              <a:ext uri="{FF2B5EF4-FFF2-40B4-BE49-F238E27FC236}">
                <a16:creationId xmlns:a16="http://schemas.microsoft.com/office/drawing/2014/main" id="{D7E0C89D-F726-4036-AC1B-218EEE104FF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347490" y="2760931"/>
            <a:ext cx="243199" cy="290167"/>
          </a:xfrm>
          <a:prstGeom prst="rect">
            <a:avLst/>
          </a:prstGeom>
        </p:spPr>
      </p:pic>
      <p:sp>
        <p:nvSpPr>
          <p:cNvPr id="124" name="TextBox 123">
            <a:extLst>
              <a:ext uri="{FF2B5EF4-FFF2-40B4-BE49-F238E27FC236}">
                <a16:creationId xmlns:a16="http://schemas.microsoft.com/office/drawing/2014/main" id="{5067DE48-8DF4-4687-BD4C-3BF3CF90E464}"/>
              </a:ext>
            </a:extLst>
          </p:cNvPr>
          <p:cNvSpPr txBox="1"/>
          <p:nvPr/>
        </p:nvSpPr>
        <p:spPr>
          <a:xfrm>
            <a:off x="5699173" y="3101677"/>
            <a:ext cx="4691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health-secretary-1</a:t>
            </a:r>
          </a:p>
        </p:txBody>
      </p:sp>
      <p:sp>
        <p:nvSpPr>
          <p:cNvPr id="125" name="TextBox 124">
            <a:extLst>
              <a:ext uri="{FF2B5EF4-FFF2-40B4-BE49-F238E27FC236}">
                <a16:creationId xmlns:a16="http://schemas.microsoft.com/office/drawing/2014/main" id="{CC6B874C-F5AE-479D-A3D5-6D9D2873205B}"/>
              </a:ext>
            </a:extLst>
          </p:cNvPr>
          <p:cNvSpPr txBox="1"/>
          <p:nvPr/>
        </p:nvSpPr>
        <p:spPr>
          <a:xfrm>
            <a:off x="6343512" y="3101677"/>
            <a:ext cx="4691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health-secretary-2</a:t>
            </a:r>
          </a:p>
        </p:txBody>
      </p:sp>
      <p:pic>
        <p:nvPicPr>
          <p:cNvPr id="17" name="Picture 16" descr="Shape&#10;&#10;Description automatically generated with medium confidence">
            <a:extLst>
              <a:ext uri="{FF2B5EF4-FFF2-40B4-BE49-F238E27FC236}">
                <a16:creationId xmlns:a16="http://schemas.microsoft.com/office/drawing/2014/main" id="{BEC6CEFF-B285-41F2-9219-BD98A910D73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029068" y="2760931"/>
            <a:ext cx="233127" cy="290167"/>
          </a:xfrm>
          <a:prstGeom prst="rect">
            <a:avLst/>
          </a:prstGeom>
        </p:spPr>
      </p:pic>
      <p:pic>
        <p:nvPicPr>
          <p:cNvPr id="19" name="Picture 18" descr="Shape&#10;&#10;Description automatically generated with low confidence">
            <a:extLst>
              <a:ext uri="{FF2B5EF4-FFF2-40B4-BE49-F238E27FC236}">
                <a16:creationId xmlns:a16="http://schemas.microsoft.com/office/drawing/2014/main" id="{0EE29802-41AC-4B4E-A5C2-60BB1575DD3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728794" y="2760931"/>
            <a:ext cx="288476" cy="290168"/>
          </a:xfrm>
          <a:prstGeom prst="rect">
            <a:avLst/>
          </a:prstGeom>
        </p:spPr>
      </p:pic>
      <p:sp>
        <p:nvSpPr>
          <p:cNvPr id="126" name="TextBox 125">
            <a:extLst>
              <a:ext uri="{FF2B5EF4-FFF2-40B4-BE49-F238E27FC236}">
                <a16:creationId xmlns:a16="http://schemas.microsoft.com/office/drawing/2014/main" id="{20B60F2F-8105-4B28-84C3-8B564DEE5D75}"/>
              </a:ext>
            </a:extLst>
          </p:cNvPr>
          <p:cNvSpPr txBox="1"/>
          <p:nvPr/>
        </p:nvSpPr>
        <p:spPr>
          <a:xfrm>
            <a:off x="6936349" y="3101677"/>
            <a:ext cx="5800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secretary-receptionist-1</a:t>
            </a:r>
          </a:p>
        </p:txBody>
      </p:sp>
      <p:sp>
        <p:nvSpPr>
          <p:cNvPr id="128" name="TextBox 127">
            <a:extLst>
              <a:ext uri="{FF2B5EF4-FFF2-40B4-BE49-F238E27FC236}">
                <a16:creationId xmlns:a16="http://schemas.microsoft.com/office/drawing/2014/main" id="{2833493A-FE83-4644-A8A3-9F0BD7A141B8}"/>
              </a:ext>
            </a:extLst>
          </p:cNvPr>
          <p:cNvSpPr txBox="1"/>
          <p:nvPr/>
        </p:nvSpPr>
        <p:spPr>
          <a:xfrm>
            <a:off x="7704330" y="3101677"/>
            <a:ext cx="5800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secretary-receptionist-2</a:t>
            </a:r>
          </a:p>
        </p:txBody>
      </p:sp>
      <p:sp>
        <p:nvSpPr>
          <p:cNvPr id="131" name="TextBox 130">
            <a:extLst>
              <a:ext uri="{FF2B5EF4-FFF2-40B4-BE49-F238E27FC236}">
                <a16:creationId xmlns:a16="http://schemas.microsoft.com/office/drawing/2014/main" id="{328FEF78-4427-409C-BC61-DF045E32E196}"/>
              </a:ext>
            </a:extLst>
          </p:cNvPr>
          <p:cNvSpPr txBox="1"/>
          <p:nvPr/>
        </p:nvSpPr>
        <p:spPr>
          <a:xfrm>
            <a:off x="5549940" y="3579579"/>
            <a:ext cx="2876327"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Communication channels</a:t>
            </a:r>
            <a:endParaRPr lang="en-US" sz="1600" b="0" i="0" u="none" strike="noStrike" kern="1200" cap="none" spc="0" normalizeH="0" baseline="0" noProof="0">
              <a:ln>
                <a:noFill/>
              </a:ln>
              <a:solidFill>
                <a:srgbClr val="00ADEE"/>
              </a:solidFill>
              <a:effectLst/>
              <a:uLnTx/>
              <a:uFillTx/>
              <a:latin typeface="Calibri"/>
              <a:ea typeface="Calibri"/>
              <a:cs typeface="Calibri"/>
            </a:endParaRPr>
          </a:p>
        </p:txBody>
      </p:sp>
      <p:sp>
        <p:nvSpPr>
          <p:cNvPr id="10" name="AutoShape 63">
            <a:extLst>
              <a:ext uri="{FF2B5EF4-FFF2-40B4-BE49-F238E27FC236}">
                <a16:creationId xmlns:a16="http://schemas.microsoft.com/office/drawing/2014/main" id="{FEBD27AD-D50E-8AB1-B926-E5851B4E0786}"/>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2" name="AutoShape 64">
            <a:extLst>
              <a:ext uri="{FF2B5EF4-FFF2-40B4-BE49-F238E27FC236}">
                <a16:creationId xmlns:a16="http://schemas.microsoft.com/office/drawing/2014/main" id="{0AAB63AB-D34A-C76F-EC09-65161C60C02F}"/>
              </a:ext>
            </a:extLst>
          </p:cNvPr>
          <p:cNvSpPr>
            <a:spLocks noChangeArrowheads="1"/>
          </p:cNvSpPr>
          <p:nvPr/>
        </p:nvSpPr>
        <p:spPr bwMode="auto">
          <a:xfrm>
            <a:off x="2518355" y="6524168"/>
            <a:ext cx="140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Symbols</a:t>
            </a:r>
          </a:p>
        </p:txBody>
      </p:sp>
      <p:sp>
        <p:nvSpPr>
          <p:cNvPr id="14" name="AutoShape 65">
            <a:extLst>
              <a:ext uri="{FF2B5EF4-FFF2-40B4-BE49-F238E27FC236}">
                <a16:creationId xmlns:a16="http://schemas.microsoft.com/office/drawing/2014/main" id="{054091A2-9118-57FC-E3C6-29C8BC53FE3B}"/>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16" name="AutoShape 63">
            <a:extLst>
              <a:ext uri="{FF2B5EF4-FFF2-40B4-BE49-F238E27FC236}">
                <a16:creationId xmlns:a16="http://schemas.microsoft.com/office/drawing/2014/main" id="{8D7F10F4-FB9D-4E34-36E5-25B7C625CE7C}"/>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8" name="AutoShape 64">
            <a:extLst>
              <a:ext uri="{FF2B5EF4-FFF2-40B4-BE49-F238E27FC236}">
                <a16:creationId xmlns:a16="http://schemas.microsoft.com/office/drawing/2014/main" id="{E849372D-86D3-E07D-532F-46FC440DE1B3}"/>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0" name="AutoShape 64">
            <a:extLst>
              <a:ext uri="{FF2B5EF4-FFF2-40B4-BE49-F238E27FC236}">
                <a16:creationId xmlns:a16="http://schemas.microsoft.com/office/drawing/2014/main" id="{48EA6EAD-8F8B-453B-3A9A-70E37C061614}"/>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3" name="TextBox 2">
            <a:extLst>
              <a:ext uri="{FF2B5EF4-FFF2-40B4-BE49-F238E27FC236}">
                <a16:creationId xmlns:a16="http://schemas.microsoft.com/office/drawing/2014/main" id="{B0DDBD6F-6034-3C3F-5741-B370B61929A0}"/>
              </a:ext>
            </a:extLst>
          </p:cNvPr>
          <p:cNvSpPr txBox="1"/>
          <p:nvPr/>
        </p:nvSpPr>
        <p:spPr>
          <a:xfrm>
            <a:off x="2469039" y="2068725"/>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patient-3</a:t>
            </a:r>
          </a:p>
        </p:txBody>
      </p:sp>
      <p:sp>
        <p:nvSpPr>
          <p:cNvPr id="6" name="TextBox 5">
            <a:extLst>
              <a:ext uri="{FF2B5EF4-FFF2-40B4-BE49-F238E27FC236}">
                <a16:creationId xmlns:a16="http://schemas.microsoft.com/office/drawing/2014/main" id="{7A5A0169-3B58-8AC7-ECAE-4AFB338DE562}"/>
              </a:ext>
            </a:extLst>
          </p:cNvPr>
          <p:cNvSpPr txBox="1"/>
          <p:nvPr/>
        </p:nvSpPr>
        <p:spPr>
          <a:xfrm>
            <a:off x="3034170" y="2068725"/>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patient-4</a:t>
            </a:r>
          </a:p>
        </p:txBody>
      </p:sp>
      <p:pic>
        <p:nvPicPr>
          <p:cNvPr id="7" name="Picture 6" descr="Shape&#10;&#10;Description automatically generated with medium confidence">
            <a:extLst>
              <a:ext uri="{FF2B5EF4-FFF2-40B4-BE49-F238E27FC236}">
                <a16:creationId xmlns:a16="http://schemas.microsoft.com/office/drawing/2014/main" id="{EAAE5287-B916-B491-CA1E-508AB63BA39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274971" y="1701811"/>
            <a:ext cx="299972" cy="289682"/>
          </a:xfrm>
          <a:prstGeom prst="rect">
            <a:avLst/>
          </a:prstGeom>
        </p:spPr>
      </p:pic>
      <p:sp>
        <p:nvSpPr>
          <p:cNvPr id="8" name="TextBox 7">
            <a:extLst>
              <a:ext uri="{FF2B5EF4-FFF2-40B4-BE49-F238E27FC236}">
                <a16:creationId xmlns:a16="http://schemas.microsoft.com/office/drawing/2014/main" id="{848B09E6-C398-9AF8-4B8A-6DF8002DFB56}"/>
              </a:ext>
            </a:extLst>
          </p:cNvPr>
          <p:cNvSpPr txBox="1"/>
          <p:nvPr/>
        </p:nvSpPr>
        <p:spPr>
          <a:xfrm>
            <a:off x="5658743" y="2038392"/>
            <a:ext cx="580082"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hospital-computer-system</a:t>
            </a:r>
          </a:p>
        </p:txBody>
      </p:sp>
      <p:sp>
        <p:nvSpPr>
          <p:cNvPr id="9" name="TextBox 8">
            <a:extLst>
              <a:ext uri="{FF2B5EF4-FFF2-40B4-BE49-F238E27FC236}">
                <a16:creationId xmlns:a16="http://schemas.microsoft.com/office/drawing/2014/main" id="{10A0C96F-8656-CA7A-5F35-1CBECF008B85}"/>
              </a:ext>
            </a:extLst>
          </p:cNvPr>
          <p:cNvSpPr txBox="1"/>
          <p:nvPr/>
        </p:nvSpPr>
        <p:spPr>
          <a:xfrm>
            <a:off x="6215335" y="2044047"/>
            <a:ext cx="498113"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hospital-post-office</a:t>
            </a:r>
          </a:p>
        </p:txBody>
      </p:sp>
      <p:pic>
        <p:nvPicPr>
          <p:cNvPr id="28" name="Picture 27" descr="A black background with a black square&#10;&#10;Description automatically generated with medium confidence">
            <a:extLst>
              <a:ext uri="{FF2B5EF4-FFF2-40B4-BE49-F238E27FC236}">
                <a16:creationId xmlns:a16="http://schemas.microsoft.com/office/drawing/2014/main" id="{08238FB9-EF20-399A-EB79-BDAB1BA0A47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676831" y="1713771"/>
            <a:ext cx="304953" cy="289024"/>
          </a:xfrm>
          <a:prstGeom prst="rect">
            <a:avLst/>
          </a:prstGeom>
        </p:spPr>
      </p:pic>
      <p:pic>
        <p:nvPicPr>
          <p:cNvPr id="21" name="Graphic 20">
            <a:extLst>
              <a:ext uri="{FF2B5EF4-FFF2-40B4-BE49-F238E27FC236}">
                <a16:creationId xmlns:a16="http://schemas.microsoft.com/office/drawing/2014/main" id="{6D9860F1-73A4-4ADA-666E-94750E0862E4}"/>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333806" y="1682686"/>
            <a:ext cx="274554" cy="333022"/>
          </a:xfrm>
          <a:prstGeom prst="rect">
            <a:avLst/>
          </a:prstGeom>
        </p:spPr>
      </p:pic>
      <p:pic>
        <p:nvPicPr>
          <p:cNvPr id="23" name="Graphic 22">
            <a:extLst>
              <a:ext uri="{FF2B5EF4-FFF2-40B4-BE49-F238E27FC236}">
                <a16:creationId xmlns:a16="http://schemas.microsoft.com/office/drawing/2014/main" id="{FE49D05D-DFBF-4ED8-0E48-E1ABD13603E3}"/>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3070000" y="1668573"/>
            <a:ext cx="272149" cy="347135"/>
          </a:xfrm>
          <a:prstGeom prst="rect">
            <a:avLst/>
          </a:prstGeom>
        </p:spPr>
      </p:pic>
      <p:pic>
        <p:nvPicPr>
          <p:cNvPr id="25" name="Graphic 24">
            <a:extLst>
              <a:ext uri="{FF2B5EF4-FFF2-40B4-BE49-F238E27FC236}">
                <a16:creationId xmlns:a16="http://schemas.microsoft.com/office/drawing/2014/main" id="{7BAD70BA-8197-D5B5-E12C-C8095CB827AF}"/>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2492681" y="1675629"/>
            <a:ext cx="275425" cy="340079"/>
          </a:xfrm>
          <a:prstGeom prst="rect">
            <a:avLst/>
          </a:prstGeom>
        </p:spPr>
      </p:pic>
      <p:pic>
        <p:nvPicPr>
          <p:cNvPr id="27" name="Graphic 26">
            <a:extLst>
              <a:ext uri="{FF2B5EF4-FFF2-40B4-BE49-F238E27FC236}">
                <a16:creationId xmlns:a16="http://schemas.microsoft.com/office/drawing/2014/main" id="{C92885F5-F844-3ACB-1772-98DF4B9109D3}"/>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1910255" y="1675630"/>
            <a:ext cx="280531" cy="340078"/>
          </a:xfrm>
          <a:prstGeom prst="rect">
            <a:avLst/>
          </a:prstGeom>
        </p:spPr>
      </p:pic>
      <p:sp>
        <p:nvSpPr>
          <p:cNvPr id="4" name="Slide Number Placeholder 3">
            <a:extLst>
              <a:ext uri="{FF2B5EF4-FFF2-40B4-BE49-F238E27FC236}">
                <a16:creationId xmlns:a16="http://schemas.microsoft.com/office/drawing/2014/main" id="{0508439B-070C-65D5-0782-92A0D1F84699}"/>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18</a:t>
            </a:fld>
            <a:endParaRPr lang="nn-NO"/>
          </a:p>
        </p:txBody>
      </p:sp>
      <p:pic>
        <p:nvPicPr>
          <p:cNvPr id="29" name="Picture 28" descr="A black background with a black square&#10;&#10;Description automatically generated with medium confidence">
            <a:extLst>
              <a:ext uri="{FF2B5EF4-FFF2-40B4-BE49-F238E27FC236}">
                <a16:creationId xmlns:a16="http://schemas.microsoft.com/office/drawing/2014/main" id="{1F9DF1E4-2C55-1044-5F1D-52020342FD32}"/>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677114" y="3995945"/>
            <a:ext cx="319420" cy="296501"/>
          </a:xfrm>
          <a:prstGeom prst="rect">
            <a:avLst/>
          </a:prstGeom>
        </p:spPr>
      </p:pic>
      <p:pic>
        <p:nvPicPr>
          <p:cNvPr id="33" name="Picture 32" descr="A black background with a black square&#10;&#10;Description automatically generated with medium confidence">
            <a:extLst>
              <a:ext uri="{FF2B5EF4-FFF2-40B4-BE49-F238E27FC236}">
                <a16:creationId xmlns:a16="http://schemas.microsoft.com/office/drawing/2014/main" id="{12410B34-2BBE-0ED2-321B-B48004C3CC0A}"/>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375584" y="4005612"/>
            <a:ext cx="257745" cy="289446"/>
          </a:xfrm>
          <a:prstGeom prst="rect">
            <a:avLst/>
          </a:prstGeom>
        </p:spPr>
      </p:pic>
      <p:pic>
        <p:nvPicPr>
          <p:cNvPr id="35" name="Picture 34" descr="A black background with a black square&#10;&#10;Description automatically generated with medium confidence">
            <a:extLst>
              <a:ext uri="{FF2B5EF4-FFF2-40B4-BE49-F238E27FC236}">
                <a16:creationId xmlns:a16="http://schemas.microsoft.com/office/drawing/2014/main" id="{48BB7547-02BC-B5F1-859F-2D50DB31836C}"/>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6979921" y="4027652"/>
            <a:ext cx="279780" cy="254167"/>
          </a:xfrm>
          <a:prstGeom prst="rect">
            <a:avLst/>
          </a:prstGeom>
        </p:spPr>
      </p:pic>
      <p:sp>
        <p:nvSpPr>
          <p:cNvPr id="37" name="TextBox 36">
            <a:extLst>
              <a:ext uri="{FF2B5EF4-FFF2-40B4-BE49-F238E27FC236}">
                <a16:creationId xmlns:a16="http://schemas.microsoft.com/office/drawing/2014/main" id="{E3E54974-5AC3-2425-2354-AF492FD898C2}"/>
              </a:ext>
            </a:extLst>
          </p:cNvPr>
          <p:cNvSpPr txBox="1"/>
          <p:nvPr/>
        </p:nvSpPr>
        <p:spPr>
          <a:xfrm>
            <a:off x="5549940" y="4342609"/>
            <a:ext cx="775699"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Health-portal</a:t>
            </a:r>
            <a:br>
              <a:rPr lang="en-US" sz="800" b="0" i="0" u="none" strike="noStrike" kern="1200" cap="none" spc="0" normalizeH="0" baseline="0" noProof="0">
                <a:ln>
                  <a:noFill/>
                </a:ln>
                <a:effectLst/>
                <a:uLnTx/>
                <a:uFillTx/>
                <a:latin typeface="Calibri"/>
              </a:rPr>
            </a:br>
            <a:r>
              <a:rPr lang="en-US" sz="800">
                <a:solidFill>
                  <a:prstClr val="black"/>
                </a:solidFill>
                <a:latin typeface="Calibri"/>
              </a:rPr>
              <a:t>on-PC</a:t>
            </a:r>
            <a:endParaRPr lang="en-US" sz="800" b="0" i="0" u="none" strike="noStrike" kern="1200" cap="none" spc="0" normalizeH="0" baseline="0" noProof="0">
              <a:ln>
                <a:noFill/>
              </a:ln>
              <a:solidFill>
                <a:prstClr val="black"/>
              </a:solidFill>
              <a:effectLst/>
              <a:uLnTx/>
              <a:uFillTx/>
              <a:latin typeface="Calibri"/>
              <a:ea typeface="Calibri"/>
              <a:cs typeface="Calibri"/>
            </a:endParaRPr>
          </a:p>
        </p:txBody>
      </p:sp>
      <p:sp>
        <p:nvSpPr>
          <p:cNvPr id="39" name="TextBox 38">
            <a:extLst>
              <a:ext uri="{FF2B5EF4-FFF2-40B4-BE49-F238E27FC236}">
                <a16:creationId xmlns:a16="http://schemas.microsoft.com/office/drawing/2014/main" id="{DE72F31D-1D6B-A0A6-A290-05C74DCC938F}"/>
              </a:ext>
            </a:extLst>
          </p:cNvPr>
          <p:cNvSpPr txBox="1"/>
          <p:nvPr/>
        </p:nvSpPr>
        <p:spPr>
          <a:xfrm>
            <a:off x="6200252" y="4357496"/>
            <a:ext cx="830873"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Health-portal-</a:t>
            </a:r>
            <a:endParaRPr lang="en-US" sz="8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on-smartphone</a:t>
            </a:r>
            <a:endParaRPr lang="en-US" sz="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 name="TextBox 40">
            <a:extLst>
              <a:ext uri="{FF2B5EF4-FFF2-40B4-BE49-F238E27FC236}">
                <a16:creationId xmlns:a16="http://schemas.microsoft.com/office/drawing/2014/main" id="{E142F6CD-D5DE-7857-DA58-DE192B228905}"/>
              </a:ext>
            </a:extLst>
          </p:cNvPr>
          <p:cNvSpPr txBox="1"/>
          <p:nvPr/>
        </p:nvSpPr>
        <p:spPr>
          <a:xfrm>
            <a:off x="7000053" y="4359900"/>
            <a:ext cx="605094"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noProof="0">
                <a:solidFill>
                  <a:prstClr val="black"/>
                </a:solidFill>
                <a:latin typeface="Calibri"/>
              </a:rPr>
              <a:t>Medical record</a:t>
            </a:r>
            <a:endParaRPr lang="en-US" sz="800" b="0" i="0" u="none" strike="noStrike" kern="1200" cap="none" spc="0" normalizeH="0" baseline="0" noProof="0">
              <a:ln>
                <a:noFill/>
              </a:ln>
              <a:solidFill>
                <a:prstClr val="black"/>
              </a:solidFill>
              <a:effectLst/>
              <a:uLnTx/>
              <a:uFillTx/>
              <a:latin typeface="Calibri"/>
              <a:ea typeface="Calibri"/>
              <a:cs typeface="Calibri"/>
            </a:endParaRPr>
          </a:p>
        </p:txBody>
      </p:sp>
      <p:sp>
        <p:nvSpPr>
          <p:cNvPr id="5" name="TextBox 4">
            <a:extLst>
              <a:ext uri="{FF2B5EF4-FFF2-40B4-BE49-F238E27FC236}">
                <a16:creationId xmlns:a16="http://schemas.microsoft.com/office/drawing/2014/main" id="{8F4C818D-A929-9353-58C3-AEC26577C5E3}"/>
              </a:ext>
            </a:extLst>
          </p:cNvPr>
          <p:cNvSpPr txBox="1"/>
          <p:nvPr/>
        </p:nvSpPr>
        <p:spPr>
          <a:xfrm>
            <a:off x="5513163" y="1318668"/>
            <a:ext cx="2419502" cy="338554"/>
          </a:xfrm>
          <a:prstGeom prst="rect">
            <a:avLst/>
          </a:prstGeom>
          <a:noFill/>
        </p:spPr>
        <p:txBody>
          <a:bodyPr wrap="square" lIns="91440" tIns="45720" rIns="91440" bIns="45720" rtlCol="0" anchor="t">
            <a:spAutoFit/>
          </a:bodyPr>
          <a:lstStyle/>
          <a:p>
            <a:pPr defTabSz="914263">
              <a:defRPr/>
            </a:pPr>
            <a:r>
              <a:rPr lang="en-US" sz="1600">
                <a:solidFill>
                  <a:srgbClr val="00ADEE"/>
                </a:solidFill>
                <a:latin typeface="Calibri"/>
                <a:ea typeface="Calibri"/>
                <a:cs typeface="Calibri"/>
              </a:rPr>
              <a:t>Healthcare systems</a:t>
            </a:r>
          </a:p>
        </p:txBody>
      </p:sp>
      <p:pic>
        <p:nvPicPr>
          <p:cNvPr id="30" name="Picture 29" descr="A black background with a black square&#10;&#10;Description automatically generated with medium confidence">
            <a:extLst>
              <a:ext uri="{FF2B5EF4-FFF2-40B4-BE49-F238E27FC236}">
                <a16:creationId xmlns:a16="http://schemas.microsoft.com/office/drawing/2014/main" id="{5996A19D-7553-0989-3593-B73AFECE391A}"/>
              </a:ext>
            </a:extLst>
          </p:cNvPr>
          <p:cNvPicPr>
            <a:picLocks noChangeAspect="1"/>
          </p:cNvPicPr>
          <p:nvPr/>
        </p:nvPicPr>
        <p:blipFill>
          <a:blip r:embed="rId28">
            <a:alphaModFix/>
            <a:extLst>
              <a:ext uri="{28A0092B-C50C-407E-A947-70E740481C1C}">
                <a14:useLocalDpi xmlns:a14="http://schemas.microsoft.com/office/drawing/2010/main" val="0"/>
              </a:ext>
            </a:extLst>
          </a:blip>
          <a:stretch>
            <a:fillRect/>
          </a:stretch>
        </p:blipFill>
        <p:spPr>
          <a:xfrm>
            <a:off x="1353866" y="2703956"/>
            <a:ext cx="263865" cy="344490"/>
          </a:xfrm>
          <a:prstGeom prst="rect">
            <a:avLst/>
          </a:prstGeom>
        </p:spPr>
      </p:pic>
    </p:spTree>
    <p:extLst>
      <p:ext uri="{BB962C8B-B14F-4D97-AF65-F5344CB8AC3E}">
        <p14:creationId xmlns:p14="http://schemas.microsoft.com/office/powerpoint/2010/main" val="2875768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noProof="0" dirty="0"/>
              <a:t>Additional healthcare symbols</a:t>
            </a:r>
          </a:p>
        </p:txBody>
      </p:sp>
      <p:pic>
        <p:nvPicPr>
          <p:cNvPr id="62" name="Picture 61">
            <a:extLst>
              <a:ext uri="{FF2B5EF4-FFF2-40B4-BE49-F238E27FC236}">
                <a16:creationId xmlns:a16="http://schemas.microsoft.com/office/drawing/2014/main" id="{D035787F-DD0F-4BA6-84D2-2DEC6EF2E2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1530" y="4120503"/>
            <a:ext cx="283950" cy="347050"/>
          </a:xfrm>
          <a:prstGeom prst="rect">
            <a:avLst/>
          </a:prstGeom>
        </p:spPr>
      </p:pic>
      <p:pic>
        <p:nvPicPr>
          <p:cNvPr id="72" name="Picture 71">
            <a:extLst>
              <a:ext uri="{FF2B5EF4-FFF2-40B4-BE49-F238E27FC236}">
                <a16:creationId xmlns:a16="http://schemas.microsoft.com/office/drawing/2014/main" id="{A176CE2A-2646-4123-B82F-EEAC02C1D2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5803" y="3654641"/>
            <a:ext cx="236625" cy="347050"/>
          </a:xfrm>
          <a:prstGeom prst="rect">
            <a:avLst/>
          </a:prstGeom>
        </p:spPr>
      </p:pic>
      <p:pic>
        <p:nvPicPr>
          <p:cNvPr id="73" name="Picture 72">
            <a:extLst>
              <a:ext uri="{FF2B5EF4-FFF2-40B4-BE49-F238E27FC236}">
                <a16:creationId xmlns:a16="http://schemas.microsoft.com/office/drawing/2014/main" id="{934F09AE-917B-4B47-BC7D-71A3A4AC74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3504" y="3653221"/>
            <a:ext cx="236625" cy="347050"/>
          </a:xfrm>
          <a:prstGeom prst="rect">
            <a:avLst/>
          </a:prstGeom>
        </p:spPr>
      </p:pic>
      <p:pic>
        <p:nvPicPr>
          <p:cNvPr id="74" name="Picture 73">
            <a:extLst>
              <a:ext uri="{FF2B5EF4-FFF2-40B4-BE49-F238E27FC236}">
                <a16:creationId xmlns:a16="http://schemas.microsoft.com/office/drawing/2014/main" id="{89BB917B-9564-4826-BF85-3040867BC0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2793" y="3668996"/>
            <a:ext cx="236625" cy="315500"/>
          </a:xfrm>
          <a:prstGeom prst="rect">
            <a:avLst/>
          </a:prstGeom>
        </p:spPr>
      </p:pic>
      <p:pic>
        <p:nvPicPr>
          <p:cNvPr id="78" name="Picture 77">
            <a:extLst>
              <a:ext uri="{FF2B5EF4-FFF2-40B4-BE49-F238E27FC236}">
                <a16:creationId xmlns:a16="http://schemas.microsoft.com/office/drawing/2014/main" id="{51120BA0-8E3F-4071-B2FC-CC51F803E2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8957" y="5180979"/>
            <a:ext cx="252401" cy="315500"/>
          </a:xfrm>
          <a:prstGeom prst="rect">
            <a:avLst/>
          </a:prstGeom>
        </p:spPr>
      </p:pic>
      <p:pic>
        <p:nvPicPr>
          <p:cNvPr id="79" name="Picture 78">
            <a:extLst>
              <a:ext uri="{FF2B5EF4-FFF2-40B4-BE49-F238E27FC236}">
                <a16:creationId xmlns:a16="http://schemas.microsoft.com/office/drawing/2014/main" id="{F4543B36-B096-4366-B88A-461D6543B3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28290" y="5178902"/>
            <a:ext cx="315500" cy="299725"/>
          </a:xfrm>
          <a:prstGeom prst="rect">
            <a:avLst/>
          </a:prstGeom>
        </p:spPr>
      </p:pic>
      <p:pic>
        <p:nvPicPr>
          <p:cNvPr id="84" name="Picture 83">
            <a:extLst>
              <a:ext uri="{FF2B5EF4-FFF2-40B4-BE49-F238E27FC236}">
                <a16:creationId xmlns:a16="http://schemas.microsoft.com/office/drawing/2014/main" id="{98BE4E43-9093-49F1-A94A-2CFB85AD41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27145" y="3100030"/>
            <a:ext cx="518084" cy="518084"/>
          </a:xfrm>
          <a:prstGeom prst="rect">
            <a:avLst/>
          </a:prstGeom>
        </p:spPr>
      </p:pic>
      <p:pic>
        <p:nvPicPr>
          <p:cNvPr id="85" name="Picture 84">
            <a:extLst>
              <a:ext uri="{FF2B5EF4-FFF2-40B4-BE49-F238E27FC236}">
                <a16:creationId xmlns:a16="http://schemas.microsoft.com/office/drawing/2014/main" id="{CD0C5172-7BFC-4BC2-8D42-483EF5B1E1F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21634" y="3092974"/>
            <a:ext cx="518084" cy="518084"/>
          </a:xfrm>
          <a:prstGeom prst="rect">
            <a:avLst/>
          </a:prstGeom>
        </p:spPr>
      </p:pic>
      <p:pic>
        <p:nvPicPr>
          <p:cNvPr id="86" name="Picture 85">
            <a:extLst>
              <a:ext uri="{FF2B5EF4-FFF2-40B4-BE49-F238E27FC236}">
                <a16:creationId xmlns:a16="http://schemas.microsoft.com/office/drawing/2014/main" id="{D43CAA93-8322-4E6E-9A14-359B6640D0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35732" y="3078863"/>
            <a:ext cx="518084" cy="518084"/>
          </a:xfrm>
          <a:prstGeom prst="rect">
            <a:avLst/>
          </a:prstGeom>
        </p:spPr>
      </p:pic>
      <p:pic>
        <p:nvPicPr>
          <p:cNvPr id="120" name="Picture 119">
            <a:extLst>
              <a:ext uri="{FF2B5EF4-FFF2-40B4-BE49-F238E27FC236}">
                <a16:creationId xmlns:a16="http://schemas.microsoft.com/office/drawing/2014/main" id="{12C0DDAB-71BE-4BAA-BD2E-F695F4946B0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68024" y="4070745"/>
            <a:ext cx="518084" cy="518084"/>
          </a:xfrm>
          <a:prstGeom prst="rect">
            <a:avLst/>
          </a:prstGeom>
        </p:spPr>
      </p:pic>
      <p:pic>
        <p:nvPicPr>
          <p:cNvPr id="123" name="Picture 122">
            <a:extLst>
              <a:ext uri="{FF2B5EF4-FFF2-40B4-BE49-F238E27FC236}">
                <a16:creationId xmlns:a16="http://schemas.microsoft.com/office/drawing/2014/main" id="{4F52B3A5-0904-4BBB-A937-719BA6D07D9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05108" y="4070745"/>
            <a:ext cx="518084" cy="518084"/>
          </a:xfrm>
          <a:prstGeom prst="rect">
            <a:avLst/>
          </a:prstGeom>
        </p:spPr>
      </p:pic>
      <p:pic>
        <p:nvPicPr>
          <p:cNvPr id="127" name="Picture 126">
            <a:extLst>
              <a:ext uri="{FF2B5EF4-FFF2-40B4-BE49-F238E27FC236}">
                <a16:creationId xmlns:a16="http://schemas.microsoft.com/office/drawing/2014/main" id="{B6F5B20B-7723-4B47-9A38-1CD846ED90B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43230" y="4063690"/>
            <a:ext cx="518084" cy="518084"/>
          </a:xfrm>
          <a:prstGeom prst="rect">
            <a:avLst/>
          </a:prstGeom>
        </p:spPr>
      </p:pic>
      <p:pic>
        <p:nvPicPr>
          <p:cNvPr id="132" name="Picture 131">
            <a:extLst>
              <a:ext uri="{FF2B5EF4-FFF2-40B4-BE49-F238E27FC236}">
                <a16:creationId xmlns:a16="http://schemas.microsoft.com/office/drawing/2014/main" id="{756463CE-0586-4D9D-8948-F20197DC7CA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446844" y="4070745"/>
            <a:ext cx="518084" cy="518084"/>
          </a:xfrm>
          <a:prstGeom prst="rect">
            <a:avLst/>
          </a:prstGeom>
        </p:spPr>
      </p:pic>
      <p:pic>
        <p:nvPicPr>
          <p:cNvPr id="134" name="Picture 133">
            <a:extLst>
              <a:ext uri="{FF2B5EF4-FFF2-40B4-BE49-F238E27FC236}">
                <a16:creationId xmlns:a16="http://schemas.microsoft.com/office/drawing/2014/main" id="{0095185C-ACE8-4764-9E20-22A9A2FC0B2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927145" y="4077801"/>
            <a:ext cx="518084" cy="518084"/>
          </a:xfrm>
          <a:prstGeom prst="rect">
            <a:avLst/>
          </a:prstGeom>
        </p:spPr>
      </p:pic>
      <p:pic>
        <p:nvPicPr>
          <p:cNvPr id="135" name="Picture 134">
            <a:extLst>
              <a:ext uri="{FF2B5EF4-FFF2-40B4-BE49-F238E27FC236}">
                <a16:creationId xmlns:a16="http://schemas.microsoft.com/office/drawing/2014/main" id="{B02E1E45-ECEC-4837-9E6B-8F889CBEB95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921539" y="5680020"/>
            <a:ext cx="518084" cy="518084"/>
          </a:xfrm>
          <a:prstGeom prst="rect">
            <a:avLst/>
          </a:prstGeom>
        </p:spPr>
      </p:pic>
      <p:pic>
        <p:nvPicPr>
          <p:cNvPr id="136" name="Picture 135">
            <a:extLst>
              <a:ext uri="{FF2B5EF4-FFF2-40B4-BE49-F238E27FC236}">
                <a16:creationId xmlns:a16="http://schemas.microsoft.com/office/drawing/2014/main" id="{1098A5AC-0EA4-4A9A-A38F-0EBB6179811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439265" y="5680020"/>
            <a:ext cx="518084" cy="518084"/>
          </a:xfrm>
          <a:prstGeom prst="rect">
            <a:avLst/>
          </a:prstGeom>
        </p:spPr>
      </p:pic>
      <p:pic>
        <p:nvPicPr>
          <p:cNvPr id="140" name="Picture 139">
            <a:extLst>
              <a:ext uri="{FF2B5EF4-FFF2-40B4-BE49-F238E27FC236}">
                <a16:creationId xmlns:a16="http://schemas.microsoft.com/office/drawing/2014/main" id="{5C276BFB-ED3C-4475-A59B-3644509CABB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966720" y="5680020"/>
            <a:ext cx="518084" cy="518084"/>
          </a:xfrm>
          <a:prstGeom prst="rect">
            <a:avLst/>
          </a:prstGeom>
        </p:spPr>
      </p:pic>
      <p:pic>
        <p:nvPicPr>
          <p:cNvPr id="141" name="Picture 140">
            <a:extLst>
              <a:ext uri="{FF2B5EF4-FFF2-40B4-BE49-F238E27FC236}">
                <a16:creationId xmlns:a16="http://schemas.microsoft.com/office/drawing/2014/main" id="{43073F11-D43C-4B36-86C6-AFDF4A7E8DC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404510" y="3572509"/>
            <a:ext cx="518084" cy="518084"/>
          </a:xfrm>
          <a:prstGeom prst="rect">
            <a:avLst/>
          </a:prstGeom>
        </p:spPr>
      </p:pic>
      <p:pic>
        <p:nvPicPr>
          <p:cNvPr id="142" name="Picture 141">
            <a:extLst>
              <a:ext uri="{FF2B5EF4-FFF2-40B4-BE49-F238E27FC236}">
                <a16:creationId xmlns:a16="http://schemas.microsoft.com/office/drawing/2014/main" id="{C476E46A-0DFE-4341-9DBA-2E5594C1B88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925690" y="3580460"/>
            <a:ext cx="518084" cy="518084"/>
          </a:xfrm>
          <a:prstGeom prst="rect">
            <a:avLst/>
          </a:prstGeom>
        </p:spPr>
      </p:pic>
      <p:pic>
        <p:nvPicPr>
          <p:cNvPr id="143" name="Picture 142">
            <a:extLst>
              <a:ext uri="{FF2B5EF4-FFF2-40B4-BE49-F238E27FC236}">
                <a16:creationId xmlns:a16="http://schemas.microsoft.com/office/drawing/2014/main" id="{9F3C797E-CA21-4797-B5FC-F7FB446805C0}"/>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927145" y="3600148"/>
            <a:ext cx="518084" cy="518084"/>
          </a:xfrm>
          <a:prstGeom prst="rect">
            <a:avLst/>
          </a:prstGeom>
        </p:spPr>
      </p:pic>
      <p:pic>
        <p:nvPicPr>
          <p:cNvPr id="144" name="Picture 143">
            <a:extLst>
              <a:ext uri="{FF2B5EF4-FFF2-40B4-BE49-F238E27FC236}">
                <a16:creationId xmlns:a16="http://schemas.microsoft.com/office/drawing/2014/main" id="{1715E175-7AD4-4D5B-BF48-10C1EECBBB4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428938" y="5079687"/>
            <a:ext cx="518084" cy="518084"/>
          </a:xfrm>
          <a:prstGeom prst="rect">
            <a:avLst/>
          </a:prstGeom>
        </p:spPr>
      </p:pic>
      <p:pic>
        <p:nvPicPr>
          <p:cNvPr id="145" name="Picture 144">
            <a:extLst>
              <a:ext uri="{FF2B5EF4-FFF2-40B4-BE49-F238E27FC236}">
                <a16:creationId xmlns:a16="http://schemas.microsoft.com/office/drawing/2014/main" id="{ED890F6D-DB49-416C-886F-A970F7751625}"/>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260052" y="5074453"/>
            <a:ext cx="518084" cy="518084"/>
          </a:xfrm>
          <a:prstGeom prst="rect">
            <a:avLst/>
          </a:prstGeom>
        </p:spPr>
      </p:pic>
      <p:pic>
        <p:nvPicPr>
          <p:cNvPr id="146" name="Picture 145">
            <a:extLst>
              <a:ext uri="{FF2B5EF4-FFF2-40B4-BE49-F238E27FC236}">
                <a16:creationId xmlns:a16="http://schemas.microsoft.com/office/drawing/2014/main" id="{3FB36A3C-3C57-4D55-B1AE-4862D10BDDDE}"/>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201788" y="5074453"/>
            <a:ext cx="518084" cy="518084"/>
          </a:xfrm>
          <a:prstGeom prst="rect">
            <a:avLst/>
          </a:prstGeom>
        </p:spPr>
      </p:pic>
      <p:pic>
        <p:nvPicPr>
          <p:cNvPr id="147" name="Picture 146">
            <a:extLst>
              <a:ext uri="{FF2B5EF4-FFF2-40B4-BE49-F238E27FC236}">
                <a16:creationId xmlns:a16="http://schemas.microsoft.com/office/drawing/2014/main" id="{DF6537DD-1165-44E5-A4B8-73E05F31986C}"/>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927145" y="5069722"/>
            <a:ext cx="518084" cy="518084"/>
          </a:xfrm>
          <a:prstGeom prst="rect">
            <a:avLst/>
          </a:prstGeom>
        </p:spPr>
      </p:pic>
      <p:pic>
        <p:nvPicPr>
          <p:cNvPr id="148" name="Picture 147">
            <a:extLst>
              <a:ext uri="{FF2B5EF4-FFF2-40B4-BE49-F238E27FC236}">
                <a16:creationId xmlns:a16="http://schemas.microsoft.com/office/drawing/2014/main" id="{6698B8E0-6B34-401B-BA19-08F94CD6C9DC}"/>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802352" y="5070363"/>
            <a:ext cx="518084" cy="518084"/>
          </a:xfrm>
          <a:prstGeom prst="rect">
            <a:avLst/>
          </a:prstGeom>
        </p:spPr>
      </p:pic>
      <p:pic>
        <p:nvPicPr>
          <p:cNvPr id="149" name="Picture 148">
            <a:extLst>
              <a:ext uri="{FF2B5EF4-FFF2-40B4-BE49-F238E27FC236}">
                <a16:creationId xmlns:a16="http://schemas.microsoft.com/office/drawing/2014/main" id="{0597E66F-6184-423A-867C-B14F48CB4263}"/>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5722968" y="5074453"/>
            <a:ext cx="518084" cy="518084"/>
          </a:xfrm>
          <a:prstGeom prst="rect">
            <a:avLst/>
          </a:prstGeom>
        </p:spPr>
      </p:pic>
      <p:pic>
        <p:nvPicPr>
          <p:cNvPr id="150" name="Picture 149">
            <a:extLst>
              <a:ext uri="{FF2B5EF4-FFF2-40B4-BE49-F238E27FC236}">
                <a16:creationId xmlns:a16="http://schemas.microsoft.com/office/drawing/2014/main" id="{729162F9-5D82-48C9-9CB1-E7D0B3A88CE4}"/>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4435576" y="4672603"/>
            <a:ext cx="299725" cy="331275"/>
          </a:xfrm>
          <a:prstGeom prst="rect">
            <a:avLst/>
          </a:prstGeom>
        </p:spPr>
      </p:pic>
      <p:pic>
        <p:nvPicPr>
          <p:cNvPr id="151" name="Picture 150">
            <a:extLst>
              <a:ext uri="{FF2B5EF4-FFF2-40B4-BE49-F238E27FC236}">
                <a16:creationId xmlns:a16="http://schemas.microsoft.com/office/drawing/2014/main" id="{6A678047-4651-41AC-8D70-E3C40527BCFC}"/>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991422" y="4656829"/>
            <a:ext cx="268175" cy="331275"/>
          </a:xfrm>
          <a:prstGeom prst="rect">
            <a:avLst/>
          </a:prstGeom>
        </p:spPr>
      </p:pic>
      <p:pic>
        <p:nvPicPr>
          <p:cNvPr id="155" name="Picture 154">
            <a:extLst>
              <a:ext uri="{FF2B5EF4-FFF2-40B4-BE49-F238E27FC236}">
                <a16:creationId xmlns:a16="http://schemas.microsoft.com/office/drawing/2014/main" id="{B879FF3B-DC1C-43C4-9463-B59F1251392A}"/>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3428334" y="4580978"/>
            <a:ext cx="518084" cy="518084"/>
          </a:xfrm>
          <a:prstGeom prst="rect">
            <a:avLst/>
          </a:prstGeom>
        </p:spPr>
      </p:pic>
      <p:pic>
        <p:nvPicPr>
          <p:cNvPr id="156" name="Picture 155">
            <a:extLst>
              <a:ext uri="{FF2B5EF4-FFF2-40B4-BE49-F238E27FC236}">
                <a16:creationId xmlns:a16="http://schemas.microsoft.com/office/drawing/2014/main" id="{B04D66BC-7CAF-4E8E-B0CB-5D5E09C86C9E}"/>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6194733" y="4579199"/>
            <a:ext cx="518084" cy="518084"/>
          </a:xfrm>
          <a:prstGeom prst="rect">
            <a:avLst/>
          </a:prstGeom>
        </p:spPr>
      </p:pic>
      <p:pic>
        <p:nvPicPr>
          <p:cNvPr id="157" name="Picture 156">
            <a:extLst>
              <a:ext uri="{FF2B5EF4-FFF2-40B4-BE49-F238E27FC236}">
                <a16:creationId xmlns:a16="http://schemas.microsoft.com/office/drawing/2014/main" id="{70F9F62E-B1DE-4B32-A146-7C1A11910AB8}"/>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5252997" y="4579199"/>
            <a:ext cx="518084" cy="518084"/>
          </a:xfrm>
          <a:prstGeom prst="rect">
            <a:avLst/>
          </a:prstGeom>
        </p:spPr>
      </p:pic>
      <p:pic>
        <p:nvPicPr>
          <p:cNvPr id="158" name="Picture 157">
            <a:extLst>
              <a:ext uri="{FF2B5EF4-FFF2-40B4-BE49-F238E27FC236}">
                <a16:creationId xmlns:a16="http://schemas.microsoft.com/office/drawing/2014/main" id="{8A77848F-A776-455F-A548-8610127A2EDA}"/>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4807144" y="4563424"/>
            <a:ext cx="518084" cy="518084"/>
          </a:xfrm>
          <a:prstGeom prst="rect">
            <a:avLst/>
          </a:prstGeom>
        </p:spPr>
      </p:pic>
      <p:pic>
        <p:nvPicPr>
          <p:cNvPr id="159" name="Picture 158">
            <a:extLst>
              <a:ext uri="{FF2B5EF4-FFF2-40B4-BE49-F238E27FC236}">
                <a16:creationId xmlns:a16="http://schemas.microsoft.com/office/drawing/2014/main" id="{F63A29FE-DAFD-4DC3-85FE-05AA5F564807}"/>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2927145" y="4563424"/>
            <a:ext cx="518084" cy="518084"/>
          </a:xfrm>
          <a:prstGeom prst="rect">
            <a:avLst/>
          </a:prstGeom>
        </p:spPr>
      </p:pic>
      <p:pic>
        <p:nvPicPr>
          <p:cNvPr id="160" name="Picture 159">
            <a:extLst>
              <a:ext uri="{FF2B5EF4-FFF2-40B4-BE49-F238E27FC236}">
                <a16:creationId xmlns:a16="http://schemas.microsoft.com/office/drawing/2014/main" id="{FF4DF69E-99C6-41DF-9509-F91B86467540}"/>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5715913" y="4580978"/>
            <a:ext cx="518084" cy="518084"/>
          </a:xfrm>
          <a:prstGeom prst="rect">
            <a:avLst/>
          </a:prstGeom>
        </p:spPr>
      </p:pic>
      <p:sp>
        <p:nvSpPr>
          <p:cNvPr id="223" name="TextBox 222">
            <a:extLst>
              <a:ext uri="{FF2B5EF4-FFF2-40B4-BE49-F238E27FC236}">
                <a16:creationId xmlns:a16="http://schemas.microsoft.com/office/drawing/2014/main" id="{D3051C37-7F48-4A30-AE0F-7361914CACEA}"/>
              </a:ext>
            </a:extLst>
          </p:cNvPr>
          <p:cNvSpPr txBox="1"/>
          <p:nvPr/>
        </p:nvSpPr>
        <p:spPr>
          <a:xfrm>
            <a:off x="1317746" y="1575402"/>
            <a:ext cx="1724416" cy="4627538"/>
          </a:xfrm>
          <a:prstGeom prst="rect">
            <a:avLst/>
          </a:prstGeom>
          <a:noFill/>
        </p:spPr>
        <p:txBody>
          <a:bodyPr wrap="square" rtlCol="0">
            <a:spAutoFit/>
          </a:bodyPr>
          <a:lstStyle/>
          <a:p>
            <a:r>
              <a:rPr lang="en-US" sz="1100" noProof="0"/>
              <a:t>doctor - general practitioner</a:t>
            </a:r>
          </a:p>
          <a:p>
            <a:endParaRPr lang="en-US" sz="1100" noProof="0"/>
          </a:p>
          <a:p>
            <a:endParaRPr lang="en-US" sz="1100" noProof="0"/>
          </a:p>
          <a:p>
            <a:r>
              <a:rPr lang="en-US" sz="1100" noProof="0"/>
              <a:t>doctors</a:t>
            </a:r>
          </a:p>
          <a:p>
            <a:endParaRPr lang="en-US" sz="1100" noProof="0"/>
          </a:p>
          <a:p>
            <a:endParaRPr lang="en-US" sz="1100" noProof="0"/>
          </a:p>
          <a:p>
            <a:r>
              <a:rPr lang="en-US" sz="1100" noProof="0"/>
              <a:t>surgeons</a:t>
            </a:r>
          </a:p>
          <a:p>
            <a:endParaRPr lang="en-US" sz="1100" noProof="0"/>
          </a:p>
          <a:p>
            <a:endParaRPr lang="en-US" sz="1100" noProof="0"/>
          </a:p>
          <a:p>
            <a:r>
              <a:rPr lang="en-US" sz="1100" noProof="0"/>
              <a:t>anesthesiologists</a:t>
            </a:r>
          </a:p>
          <a:p>
            <a:endParaRPr lang="en-US" sz="1100" noProof="0"/>
          </a:p>
          <a:p>
            <a:endParaRPr lang="en-US" sz="1100" noProof="0"/>
          </a:p>
          <a:p>
            <a:r>
              <a:rPr lang="en-US" sz="1100" noProof="0"/>
              <a:t>nurses</a:t>
            </a:r>
          </a:p>
          <a:p>
            <a:endParaRPr lang="en-US" sz="1100" noProof="0"/>
          </a:p>
          <a:p>
            <a:endParaRPr lang="en-US" sz="1100" noProof="0"/>
          </a:p>
          <a:p>
            <a:r>
              <a:rPr lang="en-US" sz="1100" noProof="0"/>
              <a:t>chief nurses</a:t>
            </a:r>
          </a:p>
          <a:p>
            <a:endParaRPr lang="en-US" sz="1100" noProof="0"/>
          </a:p>
          <a:p>
            <a:endParaRPr lang="en-US" sz="1100" noProof="0"/>
          </a:p>
          <a:p>
            <a:r>
              <a:rPr lang="en-US" sz="1100" noProof="0"/>
              <a:t>health secretaries</a:t>
            </a:r>
          </a:p>
          <a:p>
            <a:endParaRPr lang="en-US" sz="1100" noProof="0"/>
          </a:p>
          <a:p>
            <a:endParaRPr lang="en-US" sz="1100" noProof="0"/>
          </a:p>
          <a:p>
            <a:r>
              <a:rPr lang="en-US" sz="1100" noProof="0"/>
              <a:t>secretaries/receptionists</a:t>
            </a:r>
          </a:p>
          <a:p>
            <a:endParaRPr lang="en-US" sz="1100" noProof="0"/>
          </a:p>
          <a:p>
            <a:endParaRPr lang="en-US" sz="1100" noProof="0"/>
          </a:p>
          <a:p>
            <a:r>
              <a:rPr lang="en-US" sz="1100" noProof="0"/>
              <a:t>medical practices</a:t>
            </a:r>
          </a:p>
        </p:txBody>
      </p:sp>
      <p:sp>
        <p:nvSpPr>
          <p:cNvPr id="10" name="AutoShape 63">
            <a:extLst>
              <a:ext uri="{FF2B5EF4-FFF2-40B4-BE49-F238E27FC236}">
                <a16:creationId xmlns:a16="http://schemas.microsoft.com/office/drawing/2014/main" id="{D50BB1C3-7E1C-5C70-8F24-61BBBCD836DA}"/>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1" name="AutoShape 64">
            <a:extLst>
              <a:ext uri="{FF2B5EF4-FFF2-40B4-BE49-F238E27FC236}">
                <a16:creationId xmlns:a16="http://schemas.microsoft.com/office/drawing/2014/main" id="{B3A3C266-F00E-A73C-0F80-68557ADCBEC3}"/>
              </a:ext>
            </a:extLst>
          </p:cNvPr>
          <p:cNvSpPr>
            <a:spLocks noChangeArrowheads="1"/>
          </p:cNvSpPr>
          <p:nvPr/>
        </p:nvSpPr>
        <p:spPr bwMode="auto">
          <a:xfrm>
            <a:off x="2518355" y="6524168"/>
            <a:ext cx="140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Symbols</a:t>
            </a:r>
          </a:p>
        </p:txBody>
      </p:sp>
      <p:sp>
        <p:nvSpPr>
          <p:cNvPr id="12" name="AutoShape 65">
            <a:extLst>
              <a:ext uri="{FF2B5EF4-FFF2-40B4-BE49-F238E27FC236}">
                <a16:creationId xmlns:a16="http://schemas.microsoft.com/office/drawing/2014/main" id="{0079FD8C-A9E7-801F-D93D-EAEFE1EB8C98}"/>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13" name="AutoShape 63">
            <a:extLst>
              <a:ext uri="{FF2B5EF4-FFF2-40B4-BE49-F238E27FC236}">
                <a16:creationId xmlns:a16="http://schemas.microsoft.com/office/drawing/2014/main" id="{654702DC-CBEC-C296-BD59-DB89532D0F8B}"/>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4" name="AutoShape 64">
            <a:extLst>
              <a:ext uri="{FF2B5EF4-FFF2-40B4-BE49-F238E27FC236}">
                <a16:creationId xmlns:a16="http://schemas.microsoft.com/office/drawing/2014/main" id="{930EEBA6-F2F3-63AC-9E48-ACC39B1237ED}"/>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5" name="AutoShape 64">
            <a:extLst>
              <a:ext uri="{FF2B5EF4-FFF2-40B4-BE49-F238E27FC236}">
                <a16:creationId xmlns:a16="http://schemas.microsoft.com/office/drawing/2014/main" id="{E4211DE5-EE92-E0E7-9885-F8BC404C7218}"/>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pic>
        <p:nvPicPr>
          <p:cNvPr id="3" name="Picture 2">
            <a:extLst>
              <a:ext uri="{FF2B5EF4-FFF2-40B4-BE49-F238E27FC236}">
                <a16:creationId xmlns:a16="http://schemas.microsoft.com/office/drawing/2014/main" id="{40854559-ED40-57DC-B477-263E9EA5B901}"/>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3431775" y="1493232"/>
            <a:ext cx="518084" cy="518084"/>
          </a:xfrm>
          <a:prstGeom prst="rect">
            <a:avLst/>
          </a:prstGeom>
        </p:spPr>
      </p:pic>
      <p:pic>
        <p:nvPicPr>
          <p:cNvPr id="4" name="Picture 3">
            <a:extLst>
              <a:ext uri="{FF2B5EF4-FFF2-40B4-BE49-F238E27FC236}">
                <a16:creationId xmlns:a16="http://schemas.microsoft.com/office/drawing/2014/main" id="{B0F87930-9E57-C8E3-89E7-60711462CF29}"/>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2904096" y="1493232"/>
            <a:ext cx="518084" cy="518084"/>
          </a:xfrm>
          <a:prstGeom prst="rect">
            <a:avLst/>
          </a:prstGeom>
        </p:spPr>
      </p:pic>
      <p:pic>
        <p:nvPicPr>
          <p:cNvPr id="5" name="Picture 4">
            <a:extLst>
              <a:ext uri="{FF2B5EF4-FFF2-40B4-BE49-F238E27FC236}">
                <a16:creationId xmlns:a16="http://schemas.microsoft.com/office/drawing/2014/main" id="{E9A4E2C3-D631-E162-A2F9-084715FF2E01}"/>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900195" y="1502381"/>
            <a:ext cx="518084" cy="518084"/>
          </a:xfrm>
          <a:prstGeom prst="rect">
            <a:avLst/>
          </a:prstGeom>
        </p:spPr>
      </p:pic>
      <p:pic>
        <p:nvPicPr>
          <p:cNvPr id="7" name="Picture 6" descr="Shape&#10;&#10;Description automatically generated with medium confidence">
            <a:extLst>
              <a:ext uri="{FF2B5EF4-FFF2-40B4-BE49-F238E27FC236}">
                <a16:creationId xmlns:a16="http://schemas.microsoft.com/office/drawing/2014/main" id="{98F54A2C-E578-05D6-23DC-09A2067C2744}"/>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4619748" y="2151050"/>
            <a:ext cx="288000" cy="360000"/>
          </a:xfrm>
          <a:prstGeom prst="rect">
            <a:avLst/>
          </a:prstGeom>
        </p:spPr>
      </p:pic>
      <p:pic>
        <p:nvPicPr>
          <p:cNvPr id="8" name="Picture 7" descr="Shape&#10;&#10;Description automatically generated with medium confidence">
            <a:extLst>
              <a:ext uri="{FF2B5EF4-FFF2-40B4-BE49-F238E27FC236}">
                <a16:creationId xmlns:a16="http://schemas.microsoft.com/office/drawing/2014/main" id="{B2F7174F-F92E-FC8E-6867-34C066C4214E}"/>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3042187" y="2118186"/>
            <a:ext cx="288000" cy="360000"/>
          </a:xfrm>
          <a:prstGeom prst="rect">
            <a:avLst/>
          </a:prstGeom>
        </p:spPr>
      </p:pic>
      <p:pic>
        <p:nvPicPr>
          <p:cNvPr id="9" name="Picture 8" descr="Shape&#10;&#10;Description automatically generated with low confidence">
            <a:extLst>
              <a:ext uri="{FF2B5EF4-FFF2-40B4-BE49-F238E27FC236}">
                <a16:creationId xmlns:a16="http://schemas.microsoft.com/office/drawing/2014/main" id="{9C67FDF1-7B9A-FCA5-5BE6-8BD771D312F0}"/>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652965" y="2150232"/>
            <a:ext cx="270264" cy="360000"/>
          </a:xfrm>
          <a:prstGeom prst="rect">
            <a:avLst/>
          </a:prstGeom>
        </p:spPr>
      </p:pic>
      <p:pic>
        <p:nvPicPr>
          <p:cNvPr id="16" name="Picture 15" descr="Shape&#10;&#10;Description automatically generated with medium confidence">
            <a:extLst>
              <a:ext uri="{FF2B5EF4-FFF2-40B4-BE49-F238E27FC236}">
                <a16:creationId xmlns:a16="http://schemas.microsoft.com/office/drawing/2014/main" id="{72843A23-E5D7-C591-FE72-84647E8040AD}"/>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4088999" y="2130019"/>
            <a:ext cx="287103" cy="360000"/>
          </a:xfrm>
          <a:prstGeom prst="rect">
            <a:avLst/>
          </a:prstGeom>
        </p:spPr>
      </p:pic>
      <p:pic>
        <p:nvPicPr>
          <p:cNvPr id="17" name="Picture 16">
            <a:extLst>
              <a:ext uri="{FF2B5EF4-FFF2-40B4-BE49-F238E27FC236}">
                <a16:creationId xmlns:a16="http://schemas.microsoft.com/office/drawing/2014/main" id="{DCE265AE-9175-A791-13F3-22B350C15C4A}"/>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3968633" y="2537479"/>
            <a:ext cx="560590" cy="560590"/>
          </a:xfrm>
          <a:prstGeom prst="rect">
            <a:avLst/>
          </a:prstGeom>
        </p:spPr>
      </p:pic>
      <p:pic>
        <p:nvPicPr>
          <p:cNvPr id="18" name="Picture 17">
            <a:extLst>
              <a:ext uri="{FF2B5EF4-FFF2-40B4-BE49-F238E27FC236}">
                <a16:creationId xmlns:a16="http://schemas.microsoft.com/office/drawing/2014/main" id="{F8721ECD-3F9E-32A0-467C-C475EB15538A}"/>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3508277" y="2537479"/>
            <a:ext cx="560590" cy="560590"/>
          </a:xfrm>
          <a:prstGeom prst="rect">
            <a:avLst/>
          </a:prstGeom>
        </p:spPr>
      </p:pic>
      <p:pic>
        <p:nvPicPr>
          <p:cNvPr id="19" name="Picture 18">
            <a:extLst>
              <a:ext uri="{FF2B5EF4-FFF2-40B4-BE49-F238E27FC236}">
                <a16:creationId xmlns:a16="http://schemas.microsoft.com/office/drawing/2014/main" id="{B34897EF-E86C-8C80-DB67-315729A4A574}"/>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2905892" y="2544602"/>
            <a:ext cx="560590" cy="560590"/>
          </a:xfrm>
          <a:prstGeom prst="rect">
            <a:avLst/>
          </a:prstGeom>
        </p:spPr>
      </p:pic>
      <p:sp>
        <p:nvSpPr>
          <p:cNvPr id="20" name="Slide Number Placeholder 3">
            <a:extLst>
              <a:ext uri="{FF2B5EF4-FFF2-40B4-BE49-F238E27FC236}">
                <a16:creationId xmlns:a16="http://schemas.microsoft.com/office/drawing/2014/main" id="{B3F9C648-52CD-170F-EF8A-51C90BA4F887}"/>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19</a:t>
            </a:fld>
            <a:endParaRPr lang="nn-NO"/>
          </a:p>
        </p:txBody>
      </p:sp>
      <p:sp>
        <p:nvSpPr>
          <p:cNvPr id="27" name="Rectangle 26">
            <a:extLst>
              <a:ext uri="{FF2B5EF4-FFF2-40B4-BE49-F238E27FC236}">
                <a16:creationId xmlns:a16="http://schemas.microsoft.com/office/drawing/2014/main" id="{85212022-DBD2-24CC-1E28-6556A205CB18}"/>
              </a:ext>
            </a:extLst>
          </p:cNvPr>
          <p:cNvSpPr/>
          <p:nvPr/>
        </p:nvSpPr>
        <p:spPr>
          <a:xfrm>
            <a:off x="9522691" y="902894"/>
            <a:ext cx="1079694" cy="288000"/>
          </a:xfrm>
          <a:prstGeom prst="rect">
            <a:avLst/>
          </a:prstGeom>
          <a:solidFill>
            <a:schemeClr val="bg1">
              <a:lumMod val="95000"/>
            </a:schemeClr>
          </a:solidFill>
          <a:ln w="19050">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Additional</a:t>
            </a:r>
          </a:p>
        </p:txBody>
      </p:sp>
      <p:sp>
        <p:nvSpPr>
          <p:cNvPr id="29" name="TextBox 28">
            <a:extLst>
              <a:ext uri="{FF2B5EF4-FFF2-40B4-BE49-F238E27FC236}">
                <a16:creationId xmlns:a16="http://schemas.microsoft.com/office/drawing/2014/main" id="{5D2345B6-17A1-547A-17BD-53F46D8EF4EA}"/>
              </a:ext>
            </a:extLst>
          </p:cNvPr>
          <p:cNvSpPr txBox="1"/>
          <p:nvPr/>
        </p:nvSpPr>
        <p:spPr>
          <a:xfrm>
            <a:off x="1278805" y="1198319"/>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Actors</a:t>
            </a:r>
          </a:p>
        </p:txBody>
      </p:sp>
      <p:pic>
        <p:nvPicPr>
          <p:cNvPr id="47" name="Picture 46" descr="Shape&#10;&#10;Description automatically generated with low confidence">
            <a:extLst>
              <a:ext uri="{FF2B5EF4-FFF2-40B4-BE49-F238E27FC236}">
                <a16:creationId xmlns:a16="http://schemas.microsoft.com/office/drawing/2014/main" id="{E103DFD0-99C3-325C-D653-BD8DFF79CC5E}"/>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8053469" y="1611601"/>
            <a:ext cx="236335" cy="324960"/>
          </a:xfrm>
          <a:prstGeom prst="rect">
            <a:avLst/>
          </a:prstGeom>
        </p:spPr>
      </p:pic>
      <p:pic>
        <p:nvPicPr>
          <p:cNvPr id="48" name="Picture 47" descr="A black background with a black square&#10;&#10;Description automatically generated with medium confidence">
            <a:extLst>
              <a:ext uri="{FF2B5EF4-FFF2-40B4-BE49-F238E27FC236}">
                <a16:creationId xmlns:a16="http://schemas.microsoft.com/office/drawing/2014/main" id="{AB17DE82-B77A-24D6-3581-626562413088}"/>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7329641" y="1582773"/>
            <a:ext cx="356486" cy="354760"/>
          </a:xfrm>
          <a:prstGeom prst="rect">
            <a:avLst/>
          </a:prstGeom>
        </p:spPr>
      </p:pic>
      <p:sp>
        <p:nvSpPr>
          <p:cNvPr id="49" name="TextBox 23">
            <a:extLst>
              <a:ext uri="{FF2B5EF4-FFF2-40B4-BE49-F238E27FC236}">
                <a16:creationId xmlns:a16="http://schemas.microsoft.com/office/drawing/2014/main" id="{537F2B52-5FD7-52F2-5C51-F9A2C1503BA6}"/>
              </a:ext>
            </a:extLst>
          </p:cNvPr>
          <p:cNvSpPr txBox="1"/>
          <p:nvPr/>
        </p:nvSpPr>
        <p:spPr>
          <a:xfrm>
            <a:off x="8051472" y="2022830"/>
            <a:ext cx="407407" cy="369332"/>
          </a:xfrm>
          <a:prstGeom prst="rect">
            <a:avLst/>
          </a:prstGeom>
          <a:noFill/>
        </p:spPr>
        <p:txBody>
          <a:bodyPr wrap="square" lIns="0" tIns="0" rIns="0" bIns="0" rtlCol="0">
            <a:spAutoFit/>
          </a:bodyPr>
          <a:lstStyle>
            <a:defPPr>
              <a:defRPr lang="nb-NO"/>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patient-medical-record-3</a:t>
            </a:r>
          </a:p>
        </p:txBody>
      </p:sp>
      <p:sp>
        <p:nvSpPr>
          <p:cNvPr id="50" name="TextBox 31">
            <a:extLst>
              <a:ext uri="{FF2B5EF4-FFF2-40B4-BE49-F238E27FC236}">
                <a16:creationId xmlns:a16="http://schemas.microsoft.com/office/drawing/2014/main" id="{6370848E-E394-4DE3-8D15-1BB3E850A4F7}"/>
              </a:ext>
            </a:extLst>
          </p:cNvPr>
          <p:cNvSpPr txBox="1"/>
          <p:nvPr/>
        </p:nvSpPr>
        <p:spPr>
          <a:xfrm>
            <a:off x="7347884" y="2023848"/>
            <a:ext cx="486130" cy="369332"/>
          </a:xfrm>
          <a:prstGeom prst="rect">
            <a:avLst/>
          </a:prstGeom>
          <a:noFill/>
        </p:spPr>
        <p:txBody>
          <a:bodyPr wrap="square" lIns="0" tIns="0" rIns="0" bIns="0" rtlCol="0">
            <a:spAutoFit/>
          </a:bodyPr>
          <a:lstStyle>
            <a:defPPr>
              <a:defRPr lang="nb-NO"/>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patient-medical-record-2</a:t>
            </a:r>
          </a:p>
        </p:txBody>
      </p:sp>
      <p:sp>
        <p:nvSpPr>
          <p:cNvPr id="51" name="TextBox 20">
            <a:extLst>
              <a:ext uri="{FF2B5EF4-FFF2-40B4-BE49-F238E27FC236}">
                <a16:creationId xmlns:a16="http://schemas.microsoft.com/office/drawing/2014/main" id="{325539D7-B999-EC26-C20B-29E50415AAFA}"/>
              </a:ext>
            </a:extLst>
          </p:cNvPr>
          <p:cNvSpPr txBox="1"/>
          <p:nvPr/>
        </p:nvSpPr>
        <p:spPr>
          <a:xfrm>
            <a:off x="7166946" y="1209864"/>
            <a:ext cx="2975989" cy="338554"/>
          </a:xfrm>
          <a:prstGeom prst="rect">
            <a:avLst/>
          </a:prstGeom>
          <a:noFill/>
        </p:spPr>
        <p:txBody>
          <a:bodyPr wrap="square" lIns="91440" tIns="45720" rIns="91440" bIns="45720" rtlCol="0" anchor="t">
            <a:spAutoFit/>
          </a:bodyPr>
          <a:lstStyle>
            <a:defPPr>
              <a:defRPr lang="en-US"/>
            </a:defPPr>
            <a:lvl1pPr marL="0" algn="l" defTabSz="914263" rtl="0" eaLnBrk="1" latinLnBrk="0" hangingPunct="1">
              <a:defRPr sz="1600" kern="1200">
                <a:solidFill>
                  <a:srgbClr val="00ADEE"/>
                </a:solidFill>
                <a:latin typeface="Calibri"/>
                <a:ea typeface="Calibri"/>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Channels</a:t>
            </a:r>
          </a:p>
        </p:txBody>
      </p:sp>
      <p:sp>
        <p:nvSpPr>
          <p:cNvPr id="57" name="Rectangle 56">
            <a:extLst>
              <a:ext uri="{FF2B5EF4-FFF2-40B4-BE49-F238E27FC236}">
                <a16:creationId xmlns:a16="http://schemas.microsoft.com/office/drawing/2014/main" id="{2831217F-F5FC-F977-0CD7-44CE2A2B1269}"/>
              </a:ext>
            </a:extLst>
          </p:cNvPr>
          <p:cNvSpPr/>
          <p:nvPr/>
        </p:nvSpPr>
        <p:spPr>
          <a:xfrm>
            <a:off x="1097281" y="1190132"/>
            <a:ext cx="9499600" cy="5043028"/>
          </a:xfrm>
          <a:prstGeom prst="rect">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80688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noProof="0"/>
              <a:t>Cybersecurity symbols</a:t>
            </a:r>
          </a:p>
        </p:txBody>
      </p:sp>
      <p:sp>
        <p:nvSpPr>
          <p:cNvPr id="96" name="Rectangle 95">
            <a:extLst>
              <a:ext uri="{FF2B5EF4-FFF2-40B4-BE49-F238E27FC236}">
                <a16:creationId xmlns:a16="http://schemas.microsoft.com/office/drawing/2014/main" id="{6FFC1ADD-17DC-4934-AB08-58133FB3DA2D}"/>
              </a:ext>
            </a:extLst>
          </p:cNvPr>
          <p:cNvSpPr/>
          <p:nvPr/>
        </p:nvSpPr>
        <p:spPr>
          <a:xfrm>
            <a:off x="9226394" y="906788"/>
            <a:ext cx="1379693" cy="288000"/>
          </a:xfrm>
          <a:prstGeom prst="rect">
            <a:avLst/>
          </a:prstGeom>
          <a:solidFill>
            <a:srgbClr val="E9D7A1"/>
          </a:solid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914263"/>
            <a:r>
              <a:rPr lang="en-US" sz="1400">
                <a:solidFill>
                  <a:prstClr val="black"/>
                </a:solidFill>
                <a:latin typeface="Calibri"/>
              </a:rPr>
              <a:t>Cybersecurity</a:t>
            </a:r>
          </a:p>
        </p:txBody>
      </p:sp>
      <p:pic>
        <p:nvPicPr>
          <p:cNvPr id="97" name="Picture 96" descr="Shape&#10;&#10;Description automatically generated with low confidence">
            <a:extLst>
              <a:ext uri="{FF2B5EF4-FFF2-40B4-BE49-F238E27FC236}">
                <a16:creationId xmlns:a16="http://schemas.microsoft.com/office/drawing/2014/main" id="{DB9A74F6-2D1D-4B20-8D61-00EECE7DAB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7867" y="1807194"/>
            <a:ext cx="309375" cy="396000"/>
          </a:xfrm>
          <a:prstGeom prst="rect">
            <a:avLst/>
          </a:prstGeom>
        </p:spPr>
      </p:pic>
      <p:pic>
        <p:nvPicPr>
          <p:cNvPr id="98" name="Picture 97" descr="Shape&#10;&#10;Description automatically generated with low confidence">
            <a:extLst>
              <a:ext uri="{FF2B5EF4-FFF2-40B4-BE49-F238E27FC236}">
                <a16:creationId xmlns:a16="http://schemas.microsoft.com/office/drawing/2014/main" id="{CCF32D4E-871C-4DCD-9A2D-866C890B86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3151" y="1807194"/>
            <a:ext cx="309375" cy="396000"/>
          </a:xfrm>
          <a:prstGeom prst="rect">
            <a:avLst/>
          </a:prstGeom>
        </p:spPr>
      </p:pic>
      <p:pic>
        <p:nvPicPr>
          <p:cNvPr id="99" name="Picture 98" descr="Shape&#10;&#10;Description automatically generated with medium confidence">
            <a:extLst>
              <a:ext uri="{FF2B5EF4-FFF2-40B4-BE49-F238E27FC236}">
                <a16:creationId xmlns:a16="http://schemas.microsoft.com/office/drawing/2014/main" id="{BDC76405-E33F-464C-83B3-34069DA50D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8435" y="1807194"/>
            <a:ext cx="313500" cy="396000"/>
          </a:xfrm>
          <a:prstGeom prst="rect">
            <a:avLst/>
          </a:prstGeom>
        </p:spPr>
      </p:pic>
      <p:pic>
        <p:nvPicPr>
          <p:cNvPr id="100" name="Picture 99" descr="Shape&#10;&#10;Description automatically generated with low confidence">
            <a:extLst>
              <a:ext uri="{FF2B5EF4-FFF2-40B4-BE49-F238E27FC236}">
                <a16:creationId xmlns:a16="http://schemas.microsoft.com/office/drawing/2014/main" id="{CB4B6A57-3FA9-4E42-8187-7AA9940279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67844" y="1807194"/>
            <a:ext cx="309375" cy="396000"/>
          </a:xfrm>
          <a:prstGeom prst="rect">
            <a:avLst/>
          </a:prstGeom>
        </p:spPr>
      </p:pic>
      <p:pic>
        <p:nvPicPr>
          <p:cNvPr id="101" name="Picture 100" descr="Shape&#10;&#10;Description automatically generated with low confidence">
            <a:extLst>
              <a:ext uri="{FF2B5EF4-FFF2-40B4-BE49-F238E27FC236}">
                <a16:creationId xmlns:a16="http://schemas.microsoft.com/office/drawing/2014/main" id="{C13C56FE-572F-4066-94C6-72261EBE9C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3128" y="1807194"/>
            <a:ext cx="309375" cy="396000"/>
          </a:xfrm>
          <a:prstGeom prst="rect">
            <a:avLst/>
          </a:prstGeom>
        </p:spPr>
      </p:pic>
      <p:pic>
        <p:nvPicPr>
          <p:cNvPr id="102" name="Picture 101" descr="Shape&#10;&#10;Description automatically generated with low confidence">
            <a:extLst>
              <a:ext uri="{FF2B5EF4-FFF2-40B4-BE49-F238E27FC236}">
                <a16:creationId xmlns:a16="http://schemas.microsoft.com/office/drawing/2014/main" id="{7A7A73D7-CA6A-41A7-AF3F-D8443FC91E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412" y="1807194"/>
            <a:ext cx="309375" cy="396000"/>
          </a:xfrm>
          <a:prstGeom prst="rect">
            <a:avLst/>
          </a:prstGeom>
        </p:spPr>
      </p:pic>
      <p:pic>
        <p:nvPicPr>
          <p:cNvPr id="103" name="Picture 102" descr="Shape&#10;&#10;Description automatically generated with low confidence">
            <a:extLst>
              <a:ext uri="{FF2B5EF4-FFF2-40B4-BE49-F238E27FC236}">
                <a16:creationId xmlns:a16="http://schemas.microsoft.com/office/drawing/2014/main" id="{24D809FA-9C5B-43F8-9538-AFB824C01A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53696" y="1807194"/>
            <a:ext cx="309375" cy="396000"/>
          </a:xfrm>
          <a:prstGeom prst="rect">
            <a:avLst/>
          </a:prstGeom>
        </p:spPr>
      </p:pic>
      <p:pic>
        <p:nvPicPr>
          <p:cNvPr id="104" name="Picture 103" descr="Shape&#10;&#10;Description automatically generated with low confidence">
            <a:extLst>
              <a:ext uri="{FF2B5EF4-FFF2-40B4-BE49-F238E27FC236}">
                <a16:creationId xmlns:a16="http://schemas.microsoft.com/office/drawing/2014/main" id="{32F0A123-75BC-484E-8389-7A880203CE9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48980" y="1807194"/>
            <a:ext cx="309375" cy="396000"/>
          </a:xfrm>
          <a:prstGeom prst="rect">
            <a:avLst/>
          </a:prstGeom>
        </p:spPr>
      </p:pic>
      <p:pic>
        <p:nvPicPr>
          <p:cNvPr id="105" name="Picture 104" descr="Shape&#10;&#10;Description automatically generated with low confidence">
            <a:extLst>
              <a:ext uri="{FF2B5EF4-FFF2-40B4-BE49-F238E27FC236}">
                <a16:creationId xmlns:a16="http://schemas.microsoft.com/office/drawing/2014/main" id="{1F80A693-8D2D-4B6E-A32B-DA6D87C2671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44263" y="1807194"/>
            <a:ext cx="309375" cy="396000"/>
          </a:xfrm>
          <a:prstGeom prst="rect">
            <a:avLst/>
          </a:prstGeom>
        </p:spPr>
      </p:pic>
      <p:sp>
        <p:nvSpPr>
          <p:cNvPr id="106" name="TextBox 105">
            <a:extLst>
              <a:ext uri="{FF2B5EF4-FFF2-40B4-BE49-F238E27FC236}">
                <a16:creationId xmlns:a16="http://schemas.microsoft.com/office/drawing/2014/main" id="{E8AEF6D5-A524-4133-A164-4F9E27A559F2}"/>
              </a:ext>
            </a:extLst>
          </p:cNvPr>
          <p:cNvSpPr txBox="1"/>
          <p:nvPr/>
        </p:nvSpPr>
        <p:spPr>
          <a:xfrm>
            <a:off x="1183490" y="1427870"/>
            <a:ext cx="314587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Cybersecurity experts</a:t>
            </a:r>
          </a:p>
        </p:txBody>
      </p:sp>
      <p:sp>
        <p:nvSpPr>
          <p:cNvPr id="107" name="TextBox 106">
            <a:extLst>
              <a:ext uri="{FF2B5EF4-FFF2-40B4-BE49-F238E27FC236}">
                <a16:creationId xmlns:a16="http://schemas.microsoft.com/office/drawing/2014/main" id="{A79BAA0F-F960-430C-B417-2DD796EB43A3}"/>
              </a:ext>
            </a:extLst>
          </p:cNvPr>
          <p:cNvSpPr txBox="1"/>
          <p:nvPr/>
        </p:nvSpPr>
        <p:spPr>
          <a:xfrm>
            <a:off x="1183489" y="3131390"/>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Attackers / cybercriminals</a:t>
            </a:r>
          </a:p>
        </p:txBody>
      </p:sp>
      <p:pic>
        <p:nvPicPr>
          <p:cNvPr id="108" name="Picture 107" descr="Shape&#10;&#10;Description automatically generated with low confidence">
            <a:extLst>
              <a:ext uri="{FF2B5EF4-FFF2-40B4-BE49-F238E27FC236}">
                <a16:creationId xmlns:a16="http://schemas.microsoft.com/office/drawing/2014/main" id="{988535FF-3942-45E3-B59C-B66780499F0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72819" y="3486006"/>
            <a:ext cx="309375" cy="396000"/>
          </a:xfrm>
          <a:prstGeom prst="rect">
            <a:avLst/>
          </a:prstGeom>
        </p:spPr>
      </p:pic>
      <p:pic>
        <p:nvPicPr>
          <p:cNvPr id="109" name="Picture 108" descr="Shape&#10;&#10;Description automatically generated with medium confidence">
            <a:extLst>
              <a:ext uri="{FF2B5EF4-FFF2-40B4-BE49-F238E27FC236}">
                <a16:creationId xmlns:a16="http://schemas.microsoft.com/office/drawing/2014/main" id="{B1024019-D0AE-4BB8-9DBD-486E4575878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60994" y="3486006"/>
            <a:ext cx="312632" cy="396000"/>
          </a:xfrm>
          <a:prstGeom prst="rect">
            <a:avLst/>
          </a:prstGeom>
        </p:spPr>
      </p:pic>
      <p:pic>
        <p:nvPicPr>
          <p:cNvPr id="110" name="Picture 109" descr="Shape&#10;&#10;Description automatically generated with medium confidence">
            <a:extLst>
              <a:ext uri="{FF2B5EF4-FFF2-40B4-BE49-F238E27FC236}">
                <a16:creationId xmlns:a16="http://schemas.microsoft.com/office/drawing/2014/main" id="{662B5A40-ABBC-4F1E-B8C8-F1A2C44D517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52426" y="3486006"/>
            <a:ext cx="312632" cy="396000"/>
          </a:xfrm>
          <a:prstGeom prst="rect">
            <a:avLst/>
          </a:prstGeom>
        </p:spPr>
      </p:pic>
      <p:pic>
        <p:nvPicPr>
          <p:cNvPr id="111" name="Picture 110" descr="Shape&#10;&#10;Description automatically generated with low confidence">
            <a:extLst>
              <a:ext uri="{FF2B5EF4-FFF2-40B4-BE49-F238E27FC236}">
                <a16:creationId xmlns:a16="http://schemas.microsoft.com/office/drawing/2014/main" id="{1D5BB19D-448F-4DA0-B020-D3BCF05A3D8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32033" y="3486006"/>
            <a:ext cx="309375" cy="396000"/>
          </a:xfrm>
          <a:prstGeom prst="rect">
            <a:avLst/>
          </a:prstGeom>
        </p:spPr>
      </p:pic>
      <p:pic>
        <p:nvPicPr>
          <p:cNvPr id="112" name="Picture 111" descr="Shape&#10;&#10;Description automatically generated with low confidence">
            <a:extLst>
              <a:ext uri="{FF2B5EF4-FFF2-40B4-BE49-F238E27FC236}">
                <a16:creationId xmlns:a16="http://schemas.microsoft.com/office/drawing/2014/main" id="{CD7C1774-CE47-41A6-A667-EB0C9B70145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143858" y="3486006"/>
            <a:ext cx="309375" cy="396000"/>
          </a:xfrm>
          <a:prstGeom prst="rect">
            <a:avLst/>
          </a:prstGeom>
        </p:spPr>
      </p:pic>
      <p:sp>
        <p:nvSpPr>
          <p:cNvPr id="113" name="TextBox 112">
            <a:extLst>
              <a:ext uri="{FF2B5EF4-FFF2-40B4-BE49-F238E27FC236}">
                <a16:creationId xmlns:a16="http://schemas.microsoft.com/office/drawing/2014/main" id="{2E7AAE20-B0AE-416D-9072-62E262EF829F}"/>
              </a:ext>
            </a:extLst>
          </p:cNvPr>
          <p:cNvSpPr txBox="1"/>
          <p:nvPr/>
        </p:nvSpPr>
        <p:spPr>
          <a:xfrm>
            <a:off x="1183489" y="4642851"/>
            <a:ext cx="4838620" cy="338554"/>
          </a:xfrm>
          <a:prstGeom prst="rect">
            <a:avLst/>
          </a:prstGeom>
          <a:noFill/>
        </p:spPr>
        <p:txBody>
          <a:bodyPr wrap="square" rtlCol="0">
            <a:spAutoFit/>
          </a:bodyPr>
          <a:lstStyle/>
          <a:p>
            <a:pPr lvl="0" defTabSz="914263">
              <a:defRPr/>
            </a:pPr>
            <a:r>
              <a:rPr kumimoji="0" lang="en-US" sz="1600" b="0" i="0" u="none" strike="noStrike" kern="1200" cap="none" spc="0" normalizeH="0" baseline="0" noProof="0">
                <a:ln>
                  <a:noFill/>
                </a:ln>
                <a:solidFill>
                  <a:srgbClr val="00ADEE"/>
                </a:solidFill>
                <a:effectLst/>
                <a:uLnTx/>
                <a:uFillTx/>
                <a:latin typeface="Calibri"/>
                <a:ea typeface="+mn-ea"/>
                <a:cs typeface="+mn-cs"/>
              </a:rPr>
              <a:t>Special symbols</a:t>
            </a:r>
            <a:r>
              <a:rPr lang="en-US" sz="1600">
                <a:solidFill>
                  <a:srgbClr val="00ADEE"/>
                </a:solidFill>
                <a:latin typeface="Calibri"/>
              </a:rPr>
              <a:t> (used as touchpoint sub-symbols)</a:t>
            </a:r>
            <a:endParaRPr kumimoji="0" lang="en-US" sz="1600" b="0" i="0" u="none" strike="noStrike" kern="1200" cap="none" spc="0" normalizeH="0" baseline="0" noProof="0">
              <a:ln>
                <a:noFill/>
              </a:ln>
              <a:solidFill>
                <a:srgbClr val="00ADEE"/>
              </a:solidFill>
              <a:effectLst/>
              <a:uLnTx/>
              <a:uFillTx/>
              <a:latin typeface="Calibri"/>
              <a:ea typeface="+mn-ea"/>
              <a:cs typeface="+mn-cs"/>
            </a:endParaRPr>
          </a:p>
        </p:txBody>
      </p:sp>
      <p:pic>
        <p:nvPicPr>
          <p:cNvPr id="115" name="Picture 114" descr="Icon&#10;&#10;Description automatically generated">
            <a:extLst>
              <a:ext uri="{FF2B5EF4-FFF2-40B4-BE49-F238E27FC236}">
                <a16:creationId xmlns:a16="http://schemas.microsoft.com/office/drawing/2014/main" id="{B2305CA9-C33D-4798-BC10-83CBE1FE1FA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307066" y="5028128"/>
            <a:ext cx="312632" cy="396000"/>
          </a:xfrm>
          <a:prstGeom prst="rect">
            <a:avLst/>
          </a:prstGeom>
        </p:spPr>
      </p:pic>
      <p:pic>
        <p:nvPicPr>
          <p:cNvPr id="117" name="Picture 116" descr="Icon&#10;&#10;Description automatically generated">
            <a:extLst>
              <a:ext uri="{FF2B5EF4-FFF2-40B4-BE49-F238E27FC236}">
                <a16:creationId xmlns:a16="http://schemas.microsoft.com/office/drawing/2014/main" id="{0977CE3D-097B-4CEA-9D4F-8B86A9FFBB7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77947" y="5028128"/>
            <a:ext cx="312632" cy="396000"/>
          </a:xfrm>
          <a:prstGeom prst="rect">
            <a:avLst/>
          </a:prstGeom>
        </p:spPr>
      </p:pic>
      <p:pic>
        <p:nvPicPr>
          <p:cNvPr id="118" name="Picture 117" descr="Icon&#10;&#10;Description automatically generated">
            <a:extLst>
              <a:ext uri="{FF2B5EF4-FFF2-40B4-BE49-F238E27FC236}">
                <a16:creationId xmlns:a16="http://schemas.microsoft.com/office/drawing/2014/main" id="{9E4A6E5B-9005-4733-9E3E-6F72972157D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582462" y="5028128"/>
            <a:ext cx="316800" cy="396000"/>
          </a:xfrm>
          <a:prstGeom prst="rect">
            <a:avLst/>
          </a:prstGeom>
        </p:spPr>
      </p:pic>
      <p:sp>
        <p:nvSpPr>
          <p:cNvPr id="121" name="TextBox 120">
            <a:extLst>
              <a:ext uri="{FF2B5EF4-FFF2-40B4-BE49-F238E27FC236}">
                <a16:creationId xmlns:a16="http://schemas.microsoft.com/office/drawing/2014/main" id="{28C14D7D-14C1-4837-BF2D-14780CA3AA7F}"/>
              </a:ext>
            </a:extLst>
          </p:cNvPr>
          <p:cNvSpPr txBox="1"/>
          <p:nvPr/>
        </p:nvSpPr>
        <p:spPr>
          <a:xfrm>
            <a:off x="1366924" y="5423086"/>
            <a:ext cx="50783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threat</a:t>
            </a:r>
          </a:p>
        </p:txBody>
      </p:sp>
      <p:sp>
        <p:nvSpPr>
          <p:cNvPr id="123" name="TextBox 122">
            <a:extLst>
              <a:ext uri="{FF2B5EF4-FFF2-40B4-BE49-F238E27FC236}">
                <a16:creationId xmlns:a16="http://schemas.microsoft.com/office/drawing/2014/main" id="{01909892-F75A-48C8-8DBA-687E23D4888F}"/>
              </a:ext>
            </a:extLst>
          </p:cNvPr>
          <p:cNvSpPr txBox="1"/>
          <p:nvPr/>
        </p:nvSpPr>
        <p:spPr>
          <a:xfrm>
            <a:off x="2578566" y="5423086"/>
            <a:ext cx="55335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vulnerability lock</a:t>
            </a:r>
          </a:p>
        </p:txBody>
      </p:sp>
      <p:sp>
        <p:nvSpPr>
          <p:cNvPr id="124" name="TextBox 123">
            <a:extLst>
              <a:ext uri="{FF2B5EF4-FFF2-40B4-BE49-F238E27FC236}">
                <a16:creationId xmlns:a16="http://schemas.microsoft.com/office/drawing/2014/main" id="{364D334C-1262-456F-BE30-96D444B6A9EB}"/>
              </a:ext>
            </a:extLst>
          </p:cNvPr>
          <p:cNvSpPr txBox="1"/>
          <p:nvPr/>
        </p:nvSpPr>
        <p:spPr>
          <a:xfrm>
            <a:off x="3200321" y="5423086"/>
            <a:ext cx="56280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vulnerability unlock</a:t>
            </a:r>
          </a:p>
        </p:txBody>
      </p:sp>
      <p:sp>
        <p:nvSpPr>
          <p:cNvPr id="126" name="TextBox 125">
            <a:extLst>
              <a:ext uri="{FF2B5EF4-FFF2-40B4-BE49-F238E27FC236}">
                <a16:creationId xmlns:a16="http://schemas.microsoft.com/office/drawing/2014/main" id="{1CDC26D5-3EA1-45E7-BF24-F9FD001A415C}"/>
              </a:ext>
            </a:extLst>
          </p:cNvPr>
          <p:cNvSpPr txBox="1"/>
          <p:nvPr/>
        </p:nvSpPr>
        <p:spPr>
          <a:xfrm>
            <a:off x="4307066" y="5423086"/>
            <a:ext cx="38154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danger2</a:t>
            </a:r>
          </a:p>
        </p:txBody>
      </p:sp>
      <p:sp>
        <p:nvSpPr>
          <p:cNvPr id="127" name="TextBox 126">
            <a:extLst>
              <a:ext uri="{FF2B5EF4-FFF2-40B4-BE49-F238E27FC236}">
                <a16:creationId xmlns:a16="http://schemas.microsoft.com/office/drawing/2014/main" id="{4CC31B9C-DFA4-4EDB-B976-707724543EE6}"/>
              </a:ext>
            </a:extLst>
          </p:cNvPr>
          <p:cNvSpPr txBox="1"/>
          <p:nvPr/>
        </p:nvSpPr>
        <p:spPr>
          <a:xfrm>
            <a:off x="1934590" y="3889905"/>
            <a:ext cx="375253"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network </a:t>
            </a:r>
          </a:p>
        </p:txBody>
      </p:sp>
      <p:sp>
        <p:nvSpPr>
          <p:cNvPr id="128" name="TextBox 127">
            <a:extLst>
              <a:ext uri="{FF2B5EF4-FFF2-40B4-BE49-F238E27FC236}">
                <a16:creationId xmlns:a16="http://schemas.microsoft.com/office/drawing/2014/main" id="{ED7E284E-D564-4211-AED6-47E929F83E9C}"/>
              </a:ext>
            </a:extLst>
          </p:cNvPr>
          <p:cNvSpPr txBox="1"/>
          <p:nvPr/>
        </p:nvSpPr>
        <p:spPr>
          <a:xfrm>
            <a:off x="1370251" y="3889905"/>
            <a:ext cx="50783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a:t>
            </a:r>
          </a:p>
        </p:txBody>
      </p:sp>
      <p:sp>
        <p:nvSpPr>
          <p:cNvPr id="129" name="TextBox 128">
            <a:extLst>
              <a:ext uri="{FF2B5EF4-FFF2-40B4-BE49-F238E27FC236}">
                <a16:creationId xmlns:a16="http://schemas.microsoft.com/office/drawing/2014/main" id="{7A8E15DE-0FBF-4BEF-B2B7-D9B2F9FFBD96}"/>
              </a:ext>
            </a:extLst>
          </p:cNvPr>
          <p:cNvSpPr txBox="1"/>
          <p:nvPr/>
        </p:nvSpPr>
        <p:spPr>
          <a:xfrm>
            <a:off x="3776011" y="3889905"/>
            <a:ext cx="553352"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social engineering</a:t>
            </a:r>
          </a:p>
        </p:txBody>
      </p:sp>
      <p:sp>
        <p:nvSpPr>
          <p:cNvPr id="130" name="TextBox 129">
            <a:extLst>
              <a:ext uri="{FF2B5EF4-FFF2-40B4-BE49-F238E27FC236}">
                <a16:creationId xmlns:a16="http://schemas.microsoft.com/office/drawing/2014/main" id="{B39AEFEB-FB1D-454D-AF25-82BAC03733F5}"/>
              </a:ext>
            </a:extLst>
          </p:cNvPr>
          <p:cNvSpPr txBox="1"/>
          <p:nvPr/>
        </p:nvSpPr>
        <p:spPr>
          <a:xfrm>
            <a:off x="3123991" y="3889905"/>
            <a:ext cx="48214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software</a:t>
            </a:r>
          </a:p>
        </p:txBody>
      </p:sp>
      <p:sp>
        <p:nvSpPr>
          <p:cNvPr id="131" name="TextBox 130">
            <a:extLst>
              <a:ext uri="{FF2B5EF4-FFF2-40B4-BE49-F238E27FC236}">
                <a16:creationId xmlns:a16="http://schemas.microsoft.com/office/drawing/2014/main" id="{FAD88DD7-CB6E-4E74-88CC-7157912A7345}"/>
              </a:ext>
            </a:extLst>
          </p:cNvPr>
          <p:cNvSpPr txBox="1"/>
          <p:nvPr/>
        </p:nvSpPr>
        <p:spPr>
          <a:xfrm>
            <a:off x="2545867" y="3889905"/>
            <a:ext cx="41949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physical</a:t>
            </a:r>
          </a:p>
        </p:txBody>
      </p:sp>
      <p:sp>
        <p:nvSpPr>
          <p:cNvPr id="132" name="TextBox 131">
            <a:extLst>
              <a:ext uri="{FF2B5EF4-FFF2-40B4-BE49-F238E27FC236}">
                <a16:creationId xmlns:a16="http://schemas.microsoft.com/office/drawing/2014/main" id="{52AE41B6-BF6D-417A-94FC-3A4F3EEADF42}"/>
              </a:ext>
            </a:extLst>
          </p:cNvPr>
          <p:cNvSpPr txBox="1"/>
          <p:nvPr/>
        </p:nvSpPr>
        <p:spPr>
          <a:xfrm>
            <a:off x="1377867"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1</a:t>
            </a:r>
          </a:p>
        </p:txBody>
      </p:sp>
      <p:sp>
        <p:nvSpPr>
          <p:cNvPr id="142" name="TextBox 141">
            <a:extLst>
              <a:ext uri="{FF2B5EF4-FFF2-40B4-BE49-F238E27FC236}">
                <a16:creationId xmlns:a16="http://schemas.microsoft.com/office/drawing/2014/main" id="{E0C78ABE-8F73-40E2-9D0E-7A3D6EE17BEE}"/>
              </a:ext>
            </a:extLst>
          </p:cNvPr>
          <p:cNvSpPr txBox="1"/>
          <p:nvPr/>
        </p:nvSpPr>
        <p:spPr>
          <a:xfrm>
            <a:off x="1981466"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2</a:t>
            </a:r>
          </a:p>
        </p:txBody>
      </p:sp>
      <p:sp>
        <p:nvSpPr>
          <p:cNvPr id="143" name="TextBox 142">
            <a:extLst>
              <a:ext uri="{FF2B5EF4-FFF2-40B4-BE49-F238E27FC236}">
                <a16:creationId xmlns:a16="http://schemas.microsoft.com/office/drawing/2014/main" id="{3A3419D9-6CFE-4466-AF29-8D9D07839E27}"/>
              </a:ext>
            </a:extLst>
          </p:cNvPr>
          <p:cNvSpPr txBox="1"/>
          <p:nvPr/>
        </p:nvSpPr>
        <p:spPr>
          <a:xfrm>
            <a:off x="2585065"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3</a:t>
            </a:r>
          </a:p>
        </p:txBody>
      </p:sp>
      <p:sp>
        <p:nvSpPr>
          <p:cNvPr id="144" name="TextBox 143">
            <a:extLst>
              <a:ext uri="{FF2B5EF4-FFF2-40B4-BE49-F238E27FC236}">
                <a16:creationId xmlns:a16="http://schemas.microsoft.com/office/drawing/2014/main" id="{6F3F8040-1956-458F-B19F-A1277680C5B0}"/>
              </a:ext>
            </a:extLst>
          </p:cNvPr>
          <p:cNvSpPr txBox="1"/>
          <p:nvPr/>
        </p:nvSpPr>
        <p:spPr>
          <a:xfrm>
            <a:off x="3188664"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4</a:t>
            </a:r>
          </a:p>
        </p:txBody>
      </p:sp>
      <p:sp>
        <p:nvSpPr>
          <p:cNvPr id="145" name="TextBox 144">
            <a:extLst>
              <a:ext uri="{FF2B5EF4-FFF2-40B4-BE49-F238E27FC236}">
                <a16:creationId xmlns:a16="http://schemas.microsoft.com/office/drawing/2014/main" id="{CB6F46C3-7F47-41E2-922F-4309D500D897}"/>
              </a:ext>
            </a:extLst>
          </p:cNvPr>
          <p:cNvSpPr txBox="1"/>
          <p:nvPr/>
        </p:nvSpPr>
        <p:spPr>
          <a:xfrm>
            <a:off x="3792263"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5</a:t>
            </a:r>
          </a:p>
        </p:txBody>
      </p:sp>
      <p:sp>
        <p:nvSpPr>
          <p:cNvPr id="146" name="TextBox 145">
            <a:extLst>
              <a:ext uri="{FF2B5EF4-FFF2-40B4-BE49-F238E27FC236}">
                <a16:creationId xmlns:a16="http://schemas.microsoft.com/office/drawing/2014/main" id="{D11A9BEB-941E-4038-A3C3-DEB6259ADD2D}"/>
              </a:ext>
            </a:extLst>
          </p:cNvPr>
          <p:cNvSpPr txBox="1"/>
          <p:nvPr/>
        </p:nvSpPr>
        <p:spPr>
          <a:xfrm>
            <a:off x="4395862"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6</a:t>
            </a:r>
          </a:p>
        </p:txBody>
      </p:sp>
      <p:sp>
        <p:nvSpPr>
          <p:cNvPr id="147" name="TextBox 146">
            <a:extLst>
              <a:ext uri="{FF2B5EF4-FFF2-40B4-BE49-F238E27FC236}">
                <a16:creationId xmlns:a16="http://schemas.microsoft.com/office/drawing/2014/main" id="{FDD31466-7818-4033-9FBD-A8D02A158125}"/>
              </a:ext>
            </a:extLst>
          </p:cNvPr>
          <p:cNvSpPr txBox="1"/>
          <p:nvPr/>
        </p:nvSpPr>
        <p:spPr>
          <a:xfrm>
            <a:off x="4999461"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7</a:t>
            </a:r>
          </a:p>
        </p:txBody>
      </p:sp>
      <p:sp>
        <p:nvSpPr>
          <p:cNvPr id="148" name="TextBox 147">
            <a:extLst>
              <a:ext uri="{FF2B5EF4-FFF2-40B4-BE49-F238E27FC236}">
                <a16:creationId xmlns:a16="http://schemas.microsoft.com/office/drawing/2014/main" id="{CAD17D4C-8172-4A83-B9CF-43E920C4FC47}"/>
              </a:ext>
            </a:extLst>
          </p:cNvPr>
          <p:cNvSpPr txBox="1"/>
          <p:nvPr/>
        </p:nvSpPr>
        <p:spPr>
          <a:xfrm>
            <a:off x="5603060"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8</a:t>
            </a:r>
          </a:p>
        </p:txBody>
      </p:sp>
      <p:sp>
        <p:nvSpPr>
          <p:cNvPr id="149" name="TextBox 148">
            <a:extLst>
              <a:ext uri="{FF2B5EF4-FFF2-40B4-BE49-F238E27FC236}">
                <a16:creationId xmlns:a16="http://schemas.microsoft.com/office/drawing/2014/main" id="{BC3C2413-4674-479B-85DD-75C646BF791B}"/>
              </a:ext>
            </a:extLst>
          </p:cNvPr>
          <p:cNvSpPr txBox="1"/>
          <p:nvPr/>
        </p:nvSpPr>
        <p:spPr>
          <a:xfrm>
            <a:off x="6206659"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9</a:t>
            </a:r>
          </a:p>
        </p:txBody>
      </p:sp>
      <p:sp>
        <p:nvSpPr>
          <p:cNvPr id="54" name="TextBox 53">
            <a:extLst>
              <a:ext uri="{FF2B5EF4-FFF2-40B4-BE49-F238E27FC236}">
                <a16:creationId xmlns:a16="http://schemas.microsoft.com/office/drawing/2014/main" id="{48820DA0-3F4D-47FD-8E33-D3E585F5B8B2}"/>
              </a:ext>
            </a:extLst>
          </p:cNvPr>
          <p:cNvSpPr txBox="1"/>
          <p:nvPr/>
        </p:nvSpPr>
        <p:spPr>
          <a:xfrm>
            <a:off x="1916041" y="5423086"/>
            <a:ext cx="4612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unwanted incident</a:t>
            </a:r>
          </a:p>
        </p:txBody>
      </p:sp>
      <p:pic>
        <p:nvPicPr>
          <p:cNvPr id="55" name="Picture 54" descr="A picture containing icon&#10;&#10;Description automatically generated">
            <a:extLst>
              <a:ext uri="{FF2B5EF4-FFF2-40B4-BE49-F238E27FC236}">
                <a16:creationId xmlns:a16="http://schemas.microsoft.com/office/drawing/2014/main" id="{FB4D1225-B70A-4059-9F82-51D44FDED9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03742" y="5028128"/>
            <a:ext cx="309375" cy="396000"/>
          </a:xfrm>
          <a:prstGeom prst="rect">
            <a:avLst/>
          </a:prstGeom>
        </p:spPr>
      </p:pic>
      <p:sp>
        <p:nvSpPr>
          <p:cNvPr id="56" name="TextBox 55">
            <a:extLst>
              <a:ext uri="{FF2B5EF4-FFF2-40B4-BE49-F238E27FC236}">
                <a16:creationId xmlns:a16="http://schemas.microsoft.com/office/drawing/2014/main" id="{366528C7-FFB1-471C-BF86-F0F1D0FB17E4}"/>
              </a:ext>
            </a:extLst>
          </p:cNvPr>
          <p:cNvSpPr txBox="1"/>
          <p:nvPr/>
        </p:nvSpPr>
        <p:spPr>
          <a:xfrm>
            <a:off x="3800802" y="5423086"/>
            <a:ext cx="38154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firewall</a:t>
            </a:r>
          </a:p>
        </p:txBody>
      </p:sp>
      <p:pic>
        <p:nvPicPr>
          <p:cNvPr id="4" name="Picture 3" descr="Icon&#10;&#10;Description automatically generated">
            <a:extLst>
              <a:ext uri="{FF2B5EF4-FFF2-40B4-BE49-F238E27FC236}">
                <a16:creationId xmlns:a16="http://schemas.microsoft.com/office/drawing/2014/main" id="{4A7C43B3-E70D-4379-8D5C-C21EC8863F16}"/>
              </a:ext>
            </a:extLst>
          </p:cNvPr>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340873" y="5085574"/>
            <a:ext cx="347486" cy="338554"/>
          </a:xfrm>
          <a:prstGeom prst="rect">
            <a:avLst/>
          </a:prstGeom>
        </p:spPr>
      </p:pic>
      <p:pic>
        <p:nvPicPr>
          <p:cNvPr id="7" name="Picture 6" descr="A picture containing plant&#10;&#10;Description automatically generated">
            <a:extLst>
              <a:ext uri="{FF2B5EF4-FFF2-40B4-BE49-F238E27FC236}">
                <a16:creationId xmlns:a16="http://schemas.microsoft.com/office/drawing/2014/main" id="{A6609B4E-45C7-4EB5-9BB9-3D1FC7AE74D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885704" y="5100128"/>
            <a:ext cx="343623" cy="324000"/>
          </a:xfrm>
          <a:prstGeom prst="rect">
            <a:avLst/>
          </a:prstGeom>
        </p:spPr>
      </p:pic>
      <p:sp>
        <p:nvSpPr>
          <p:cNvPr id="11" name="AutoShape 63">
            <a:extLst>
              <a:ext uri="{FF2B5EF4-FFF2-40B4-BE49-F238E27FC236}">
                <a16:creationId xmlns:a16="http://schemas.microsoft.com/office/drawing/2014/main" id="{50454780-921A-2052-15A9-B56557BB4714}"/>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2" name="AutoShape 64">
            <a:extLst>
              <a:ext uri="{FF2B5EF4-FFF2-40B4-BE49-F238E27FC236}">
                <a16:creationId xmlns:a16="http://schemas.microsoft.com/office/drawing/2014/main" id="{7C469653-CF74-F7A2-DE77-22345C88745C}"/>
              </a:ext>
            </a:extLst>
          </p:cNvPr>
          <p:cNvSpPr>
            <a:spLocks noChangeArrowheads="1"/>
          </p:cNvSpPr>
          <p:nvPr/>
        </p:nvSpPr>
        <p:spPr bwMode="auto">
          <a:xfrm>
            <a:off x="2518355" y="6524168"/>
            <a:ext cx="140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Symbols</a:t>
            </a:r>
          </a:p>
        </p:txBody>
      </p:sp>
      <p:sp>
        <p:nvSpPr>
          <p:cNvPr id="13" name="AutoShape 65">
            <a:extLst>
              <a:ext uri="{FF2B5EF4-FFF2-40B4-BE49-F238E27FC236}">
                <a16:creationId xmlns:a16="http://schemas.microsoft.com/office/drawing/2014/main" id="{AB5D86F2-E5D8-C93B-1F95-5F2FAEB18237}"/>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14" name="AutoShape 63">
            <a:extLst>
              <a:ext uri="{FF2B5EF4-FFF2-40B4-BE49-F238E27FC236}">
                <a16:creationId xmlns:a16="http://schemas.microsoft.com/office/drawing/2014/main" id="{2CC6AA19-8508-5DEB-9198-B463ABBF73BF}"/>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5" name="AutoShape 64">
            <a:extLst>
              <a:ext uri="{FF2B5EF4-FFF2-40B4-BE49-F238E27FC236}">
                <a16:creationId xmlns:a16="http://schemas.microsoft.com/office/drawing/2014/main" id="{8B1AD334-B97A-32CD-26A3-A90995213F93}"/>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6" name="AutoShape 64">
            <a:extLst>
              <a:ext uri="{FF2B5EF4-FFF2-40B4-BE49-F238E27FC236}">
                <a16:creationId xmlns:a16="http://schemas.microsoft.com/office/drawing/2014/main" id="{3279E93C-E2F5-72FE-5DA8-48995954CD92}"/>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3" name="Slide Number Placeholder 3">
            <a:extLst>
              <a:ext uri="{FF2B5EF4-FFF2-40B4-BE49-F238E27FC236}">
                <a16:creationId xmlns:a16="http://schemas.microsoft.com/office/drawing/2014/main" id="{D21642F6-CE8C-9D88-54F1-9AC490F3F2E3}"/>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20</a:t>
            </a:fld>
            <a:endParaRPr lang="nn-NO"/>
          </a:p>
        </p:txBody>
      </p:sp>
      <p:sp>
        <p:nvSpPr>
          <p:cNvPr id="6" name="Rectangle 5">
            <a:extLst>
              <a:ext uri="{FF2B5EF4-FFF2-40B4-BE49-F238E27FC236}">
                <a16:creationId xmlns:a16="http://schemas.microsoft.com/office/drawing/2014/main" id="{B670D6BF-3C44-E651-A5D9-1F2D0B5AA524}"/>
              </a:ext>
            </a:extLst>
          </p:cNvPr>
          <p:cNvSpPr/>
          <p:nvPr/>
        </p:nvSpPr>
        <p:spPr>
          <a:xfrm>
            <a:off x="1097281" y="1190132"/>
            <a:ext cx="9499600" cy="5043028"/>
          </a:xfrm>
          <a:prstGeom prst="rect">
            <a:avLst/>
          </a:prstGeom>
          <a:noFill/>
          <a:ln w="28575">
            <a:solidFill>
              <a:srgbClr val="C89B1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CDDBF56B-AA55-1074-FDE9-DA2904671D72}"/>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450382" y="4690811"/>
            <a:ext cx="1823258" cy="1070634"/>
          </a:xfrm>
          <a:prstGeom prst="rect">
            <a:avLst/>
          </a:prstGeom>
        </p:spPr>
      </p:pic>
      <p:pic>
        <p:nvPicPr>
          <p:cNvPr id="17" name="Picture 16">
            <a:extLst>
              <a:ext uri="{FF2B5EF4-FFF2-40B4-BE49-F238E27FC236}">
                <a16:creationId xmlns:a16="http://schemas.microsoft.com/office/drawing/2014/main" id="{4FEE0EAF-1C35-CBB0-CB90-2B41DBDC413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60046" y="4315437"/>
            <a:ext cx="2106776" cy="1569381"/>
          </a:xfrm>
          <a:prstGeom prst="rect">
            <a:avLst/>
          </a:prstGeom>
        </p:spPr>
      </p:pic>
    </p:spTree>
    <p:extLst>
      <p:ext uri="{BB962C8B-B14F-4D97-AF65-F5344CB8AC3E}">
        <p14:creationId xmlns:p14="http://schemas.microsoft.com/office/powerpoint/2010/main" val="1163668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5CFA1-C550-86D0-0560-1B386FDC3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58076D-0F93-8D79-41C1-1800B50FD12D}"/>
              </a:ext>
            </a:extLst>
          </p:cNvPr>
          <p:cNvSpPr>
            <a:spLocks noGrp="1"/>
          </p:cNvSpPr>
          <p:nvPr>
            <p:ph type="title"/>
          </p:nvPr>
        </p:nvSpPr>
        <p:spPr/>
        <p:txBody>
          <a:bodyPr>
            <a:normAutofit/>
          </a:bodyPr>
          <a:lstStyle/>
          <a:p>
            <a:r>
              <a:rPr lang="en-US" noProof="0"/>
              <a:t>Data privacy symbols</a:t>
            </a:r>
          </a:p>
        </p:txBody>
      </p:sp>
      <p:sp>
        <p:nvSpPr>
          <p:cNvPr id="11" name="AutoShape 63">
            <a:extLst>
              <a:ext uri="{FF2B5EF4-FFF2-40B4-BE49-F238E27FC236}">
                <a16:creationId xmlns:a16="http://schemas.microsoft.com/office/drawing/2014/main" id="{FC47B59C-4F18-DF9F-553E-5E3CC4C69362}"/>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2" name="AutoShape 64">
            <a:extLst>
              <a:ext uri="{FF2B5EF4-FFF2-40B4-BE49-F238E27FC236}">
                <a16:creationId xmlns:a16="http://schemas.microsoft.com/office/drawing/2014/main" id="{50B44453-1A9B-0D3E-7B5D-FE166A4B129B}"/>
              </a:ext>
            </a:extLst>
          </p:cNvPr>
          <p:cNvSpPr>
            <a:spLocks noChangeArrowheads="1"/>
          </p:cNvSpPr>
          <p:nvPr/>
        </p:nvSpPr>
        <p:spPr bwMode="auto">
          <a:xfrm>
            <a:off x="2518355" y="6524168"/>
            <a:ext cx="140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Symbols</a:t>
            </a:r>
          </a:p>
        </p:txBody>
      </p:sp>
      <p:sp>
        <p:nvSpPr>
          <p:cNvPr id="13" name="AutoShape 65">
            <a:extLst>
              <a:ext uri="{FF2B5EF4-FFF2-40B4-BE49-F238E27FC236}">
                <a16:creationId xmlns:a16="http://schemas.microsoft.com/office/drawing/2014/main" id="{5D1F98E4-7148-50DE-C38C-E96A4CC0398A}"/>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Customer journey diagram</a:t>
            </a:r>
          </a:p>
        </p:txBody>
      </p:sp>
      <p:sp>
        <p:nvSpPr>
          <p:cNvPr id="14" name="AutoShape 63">
            <a:extLst>
              <a:ext uri="{FF2B5EF4-FFF2-40B4-BE49-F238E27FC236}">
                <a16:creationId xmlns:a16="http://schemas.microsoft.com/office/drawing/2014/main" id="{D6EF7AA0-9406-E972-3781-EB1C76E6ABD4}"/>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5" name="AutoShape 64">
            <a:extLst>
              <a:ext uri="{FF2B5EF4-FFF2-40B4-BE49-F238E27FC236}">
                <a16:creationId xmlns:a16="http://schemas.microsoft.com/office/drawing/2014/main" id="{9E18653E-7ABD-4197-937F-DC9C5C8ED7F8}"/>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6" name="AutoShape 64">
            <a:extLst>
              <a:ext uri="{FF2B5EF4-FFF2-40B4-BE49-F238E27FC236}">
                <a16:creationId xmlns:a16="http://schemas.microsoft.com/office/drawing/2014/main" id="{D52F35DE-2A07-31F0-381E-6DF596025EE4}"/>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3" name="Slide Number Placeholder 3">
            <a:extLst>
              <a:ext uri="{FF2B5EF4-FFF2-40B4-BE49-F238E27FC236}">
                <a16:creationId xmlns:a16="http://schemas.microsoft.com/office/drawing/2014/main" id="{9D6EB65A-668A-20DF-6728-34F0DBC94BE6}"/>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21</a:t>
            </a:fld>
            <a:endParaRPr lang="nn-NO"/>
          </a:p>
        </p:txBody>
      </p:sp>
      <p:sp>
        <p:nvSpPr>
          <p:cNvPr id="67" name="Rectangle 66">
            <a:extLst>
              <a:ext uri="{FF2B5EF4-FFF2-40B4-BE49-F238E27FC236}">
                <a16:creationId xmlns:a16="http://schemas.microsoft.com/office/drawing/2014/main" id="{BC1C9906-5AD8-D119-58CF-886CF6BBF245}"/>
              </a:ext>
            </a:extLst>
          </p:cNvPr>
          <p:cNvSpPr/>
          <p:nvPr/>
        </p:nvSpPr>
        <p:spPr>
          <a:xfrm>
            <a:off x="8972549" y="906788"/>
            <a:ext cx="1630363" cy="288000"/>
          </a:xfrm>
          <a:prstGeom prst="rect">
            <a:avLst/>
          </a:prstGeom>
          <a:solidFill>
            <a:schemeClr val="accent5">
              <a:lumMod val="20000"/>
              <a:lumOff val="80000"/>
            </a:schemeClr>
          </a:solidFill>
          <a:ln w="19050">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Data privacy</a:t>
            </a:r>
          </a:p>
        </p:txBody>
      </p:sp>
      <p:sp>
        <p:nvSpPr>
          <p:cNvPr id="69" name="Rectangle 68">
            <a:extLst>
              <a:ext uri="{FF2B5EF4-FFF2-40B4-BE49-F238E27FC236}">
                <a16:creationId xmlns:a16="http://schemas.microsoft.com/office/drawing/2014/main" id="{B1DB0C8B-4591-3DCE-C249-00F045BE084D}"/>
              </a:ext>
            </a:extLst>
          </p:cNvPr>
          <p:cNvSpPr/>
          <p:nvPr/>
        </p:nvSpPr>
        <p:spPr>
          <a:xfrm>
            <a:off x="1097281" y="1190132"/>
            <a:ext cx="9499600" cy="5043028"/>
          </a:xfrm>
          <a:prstGeom prst="rect">
            <a:avLst/>
          </a:prstGeom>
          <a:noFill/>
          <a:ln w="28575">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91545B83-4A13-D6BA-C9EF-090FFBA7EDB9}"/>
              </a:ext>
            </a:extLst>
          </p:cNvPr>
          <p:cNvSpPr txBox="1"/>
          <p:nvPr/>
        </p:nvSpPr>
        <p:spPr>
          <a:xfrm>
            <a:off x="1412719" y="2663655"/>
            <a:ext cx="56280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Data collected</a:t>
            </a:r>
          </a:p>
        </p:txBody>
      </p:sp>
      <p:sp>
        <p:nvSpPr>
          <p:cNvPr id="19" name="TextBox 18">
            <a:extLst>
              <a:ext uri="{FF2B5EF4-FFF2-40B4-BE49-F238E27FC236}">
                <a16:creationId xmlns:a16="http://schemas.microsoft.com/office/drawing/2014/main" id="{C4F2CE66-74E5-3427-17E4-67E4F45A4B13}"/>
              </a:ext>
            </a:extLst>
          </p:cNvPr>
          <p:cNvSpPr txBox="1"/>
          <p:nvPr/>
        </p:nvSpPr>
        <p:spPr>
          <a:xfrm>
            <a:off x="2606395" y="2673552"/>
            <a:ext cx="381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Data shared</a:t>
            </a:r>
          </a:p>
        </p:txBody>
      </p:sp>
      <p:sp>
        <p:nvSpPr>
          <p:cNvPr id="22" name="TextBox 21">
            <a:extLst>
              <a:ext uri="{FF2B5EF4-FFF2-40B4-BE49-F238E27FC236}">
                <a16:creationId xmlns:a16="http://schemas.microsoft.com/office/drawing/2014/main" id="{822BD5F0-DCC7-4EB5-7E81-6AC5F72F8ABE}"/>
              </a:ext>
            </a:extLst>
          </p:cNvPr>
          <p:cNvSpPr txBox="1"/>
          <p:nvPr/>
        </p:nvSpPr>
        <p:spPr>
          <a:xfrm>
            <a:off x="2013199" y="2663655"/>
            <a:ext cx="4907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Data processed</a:t>
            </a:r>
          </a:p>
        </p:txBody>
      </p:sp>
      <p:pic>
        <p:nvPicPr>
          <p:cNvPr id="24" name="Bilde 6">
            <a:extLst>
              <a:ext uri="{FF2B5EF4-FFF2-40B4-BE49-F238E27FC236}">
                <a16:creationId xmlns:a16="http://schemas.microsoft.com/office/drawing/2014/main" id="{344F6D38-E51C-8290-F3EB-CCC8958395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802" y="2364853"/>
            <a:ext cx="288000" cy="286306"/>
          </a:xfrm>
          <a:prstGeom prst="rect">
            <a:avLst/>
          </a:prstGeom>
        </p:spPr>
      </p:pic>
      <p:pic>
        <p:nvPicPr>
          <p:cNvPr id="27" name="Bilde 10">
            <a:extLst>
              <a:ext uri="{FF2B5EF4-FFF2-40B4-BE49-F238E27FC236}">
                <a16:creationId xmlns:a16="http://schemas.microsoft.com/office/drawing/2014/main" id="{A9546E33-5E51-79D0-CE3C-3D0C60239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9288" y="2364853"/>
            <a:ext cx="288000" cy="286306"/>
          </a:xfrm>
          <a:prstGeom prst="rect">
            <a:avLst/>
          </a:prstGeom>
        </p:spPr>
      </p:pic>
      <p:pic>
        <p:nvPicPr>
          <p:cNvPr id="30" name="Bilde 11">
            <a:extLst>
              <a:ext uri="{FF2B5EF4-FFF2-40B4-BE49-F238E27FC236}">
                <a16:creationId xmlns:a16="http://schemas.microsoft.com/office/drawing/2014/main" id="{C861B575-EAE5-42C1-4A73-925F3F82C0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6395" y="2363159"/>
            <a:ext cx="288000" cy="288000"/>
          </a:xfrm>
          <a:prstGeom prst="rect">
            <a:avLst/>
          </a:prstGeom>
        </p:spPr>
      </p:pic>
      <p:pic>
        <p:nvPicPr>
          <p:cNvPr id="32" name="Grafikk 3" descr="Navneskilt til ansatte kontur">
            <a:extLst>
              <a:ext uri="{FF2B5EF4-FFF2-40B4-BE49-F238E27FC236}">
                <a16:creationId xmlns:a16="http://schemas.microsoft.com/office/drawing/2014/main" id="{94E2AAF3-9258-D948-C628-4C7E1FDAA78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00043" y="1656461"/>
            <a:ext cx="485230" cy="485230"/>
          </a:xfrm>
          <a:prstGeom prst="rect">
            <a:avLst/>
          </a:prstGeom>
        </p:spPr>
      </p:pic>
      <p:sp>
        <p:nvSpPr>
          <p:cNvPr id="35" name="TextBox 34">
            <a:extLst>
              <a:ext uri="{FF2B5EF4-FFF2-40B4-BE49-F238E27FC236}">
                <a16:creationId xmlns:a16="http://schemas.microsoft.com/office/drawing/2014/main" id="{9EE5B307-7AA4-4ACD-4F9A-D8A36AC87E9C}"/>
              </a:ext>
            </a:extLst>
          </p:cNvPr>
          <p:cNvSpPr txBox="1"/>
          <p:nvPr/>
        </p:nvSpPr>
        <p:spPr>
          <a:xfrm>
            <a:off x="1235073" y="1307516"/>
            <a:ext cx="1884263" cy="338554"/>
          </a:xfrm>
          <a:prstGeom prst="rect">
            <a:avLst/>
          </a:prstGeom>
          <a:noFill/>
        </p:spPr>
        <p:txBody>
          <a:bodyPr wrap="square" rtlCol="0">
            <a:spAutoFit/>
          </a:bodyPr>
          <a:lstStyle/>
          <a:p>
            <a:pPr lvl="0" defTabSz="914263">
              <a:defRPr/>
            </a:pPr>
            <a:r>
              <a:rPr kumimoji="0" lang="en-US" sz="1600" b="0" i="0" u="none" strike="noStrike" kern="1200" cap="none" spc="0" normalizeH="0" baseline="0" noProof="0" dirty="0">
                <a:ln>
                  <a:noFill/>
                </a:ln>
                <a:solidFill>
                  <a:srgbClr val="00ADEE"/>
                </a:solidFill>
                <a:effectLst/>
                <a:uLnTx/>
                <a:uFillTx/>
                <a:latin typeface="Calibri"/>
                <a:ea typeface="+mn-ea"/>
                <a:cs typeface="+mn-cs"/>
              </a:rPr>
              <a:t>Special symbols</a:t>
            </a:r>
          </a:p>
        </p:txBody>
      </p:sp>
      <p:sp>
        <p:nvSpPr>
          <p:cNvPr id="38" name="TextBox 157">
            <a:extLst>
              <a:ext uri="{FF2B5EF4-FFF2-40B4-BE49-F238E27FC236}">
                <a16:creationId xmlns:a16="http://schemas.microsoft.com/office/drawing/2014/main" id="{3C55A7C6-324A-61B9-D2E7-518B2E264161}"/>
              </a:ext>
            </a:extLst>
          </p:cNvPr>
          <p:cNvSpPr txBox="1">
            <a:spLocks noChangeArrowheads="1"/>
          </p:cNvSpPr>
          <p:nvPr/>
        </p:nvSpPr>
        <p:spPr bwMode="auto">
          <a:xfrm>
            <a:off x="1322459" y="3490064"/>
            <a:ext cx="692267" cy="246221"/>
          </a:xfrm>
          <a:prstGeom prst="rect">
            <a:avLst/>
          </a:prstGeom>
          <a:noFill/>
        </p:spPr>
        <p:txBody>
          <a:bodyPr wrap="square" lIns="0" tIns="0" rIns="0" bIns="0" rtlCol="0">
            <a:spAutoFit/>
          </a:bodyPr>
          <a:lstStyle>
            <a:defPPr>
              <a:defRPr lang="en-US"/>
            </a:defPPr>
            <a:lvl1pPr marR="0" lvl="0" indent="0" defTabSz="914263" fontAlgn="auto">
              <a:lnSpc>
                <a:spcPct val="100000"/>
              </a:lnSpc>
              <a:spcBef>
                <a:spcPts val="0"/>
              </a:spcBef>
              <a:spcAft>
                <a:spcPts val="0"/>
              </a:spcAft>
              <a:buClrTx/>
              <a:buSzTx/>
              <a:buFontTx/>
              <a:buNone/>
              <a:tabLst/>
              <a:defRPr kumimoji="0" sz="800" b="0" i="0" u="none" strike="noStrike" cap="none" spc="0" normalizeH="0" baseline="0">
                <a:ln>
                  <a:noFill/>
                </a:ln>
                <a:solidFill>
                  <a:prstClr val="black"/>
                </a:solidFill>
                <a:effectLst/>
                <a:uLnTx/>
                <a:uFillTx/>
                <a:latin typeface="Calibri"/>
              </a:defRPr>
            </a:lvl1pPr>
          </a:lstStyle>
          <a:p>
            <a:r>
              <a:rPr lang="en-GB" altLang="en-US" dirty="0"/>
              <a:t>Privacy Comment</a:t>
            </a:r>
          </a:p>
        </p:txBody>
      </p:sp>
      <p:pic>
        <p:nvPicPr>
          <p:cNvPr id="40" name="Picture 116" descr="Icon&#10;&#10;Description automatically generated">
            <a:extLst>
              <a:ext uri="{FF2B5EF4-FFF2-40B4-BE49-F238E27FC236}">
                <a16:creationId xmlns:a16="http://schemas.microsoft.com/office/drawing/2014/main" id="{678B6BB9-105F-BCBD-DB89-16A778D9A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22459" y="3115163"/>
            <a:ext cx="272660" cy="345369"/>
          </a:xfrm>
          <a:prstGeom prst="rect">
            <a:avLst/>
          </a:prstGeom>
        </p:spPr>
      </p:pic>
      <p:pic>
        <p:nvPicPr>
          <p:cNvPr id="43" name="Picture 42">
            <a:extLst>
              <a:ext uri="{FF2B5EF4-FFF2-40B4-BE49-F238E27FC236}">
                <a16:creationId xmlns:a16="http://schemas.microsoft.com/office/drawing/2014/main" id="{D763BED9-211B-9982-A4B1-8B0AE8DE0B1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3381" y="2474245"/>
            <a:ext cx="2163289" cy="1270303"/>
          </a:xfrm>
          <a:prstGeom prst="rect">
            <a:avLst/>
          </a:prstGeom>
        </p:spPr>
      </p:pic>
      <p:pic>
        <p:nvPicPr>
          <p:cNvPr id="48" name="Picture 47">
            <a:extLst>
              <a:ext uri="{FF2B5EF4-FFF2-40B4-BE49-F238E27FC236}">
                <a16:creationId xmlns:a16="http://schemas.microsoft.com/office/drawing/2014/main" id="{94B742BF-665D-4E95-0684-2C95841BE8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50246" y="2000768"/>
            <a:ext cx="2591844" cy="1930718"/>
          </a:xfrm>
          <a:prstGeom prst="rect">
            <a:avLst/>
          </a:prstGeom>
        </p:spPr>
      </p:pic>
      <p:sp>
        <p:nvSpPr>
          <p:cNvPr id="50" name="TextBox 49">
            <a:extLst>
              <a:ext uri="{FF2B5EF4-FFF2-40B4-BE49-F238E27FC236}">
                <a16:creationId xmlns:a16="http://schemas.microsoft.com/office/drawing/2014/main" id="{3B1B6855-3F06-79B1-6993-3E232864D28E}"/>
              </a:ext>
            </a:extLst>
          </p:cNvPr>
          <p:cNvSpPr txBox="1"/>
          <p:nvPr/>
        </p:nvSpPr>
        <p:spPr>
          <a:xfrm>
            <a:off x="5407818" y="1307516"/>
            <a:ext cx="3347613" cy="338554"/>
          </a:xfrm>
          <a:prstGeom prst="rect">
            <a:avLst/>
          </a:prstGeom>
          <a:noFill/>
        </p:spPr>
        <p:txBody>
          <a:bodyPr wrap="square">
            <a:spAutoFit/>
          </a:bodyPr>
          <a:lstStyle/>
          <a:p>
            <a:r>
              <a:rPr lang="en-US" sz="1600" dirty="0">
                <a:solidFill>
                  <a:srgbClr val="00ADEE"/>
                </a:solidFill>
                <a:latin typeface="Calibri"/>
              </a:rPr>
              <a:t>Touchpoint with sub-symbols</a:t>
            </a:r>
            <a:endParaRPr lang="nb-NO" dirty="0"/>
          </a:p>
        </p:txBody>
      </p:sp>
      <p:sp>
        <p:nvSpPr>
          <p:cNvPr id="53" name="TextBox 52">
            <a:extLst>
              <a:ext uri="{FF2B5EF4-FFF2-40B4-BE49-F238E27FC236}">
                <a16:creationId xmlns:a16="http://schemas.microsoft.com/office/drawing/2014/main" id="{C66633EF-3E27-101D-DCBC-109C2491F0A0}"/>
              </a:ext>
            </a:extLst>
          </p:cNvPr>
          <p:cNvSpPr txBox="1"/>
          <p:nvPr/>
        </p:nvSpPr>
        <p:spPr>
          <a:xfrm>
            <a:off x="1300043" y="4367429"/>
            <a:ext cx="4839847" cy="338554"/>
          </a:xfrm>
          <a:prstGeom prst="rect">
            <a:avLst/>
          </a:prstGeom>
          <a:noFill/>
        </p:spPr>
        <p:txBody>
          <a:bodyPr wrap="square">
            <a:spAutoFit/>
          </a:bodyPr>
          <a:lstStyle/>
          <a:p>
            <a:r>
              <a:rPr lang="en-US" sz="1600" dirty="0">
                <a:solidFill>
                  <a:srgbClr val="00ADEE"/>
                </a:solidFill>
                <a:latin typeface="Calibri"/>
              </a:rPr>
              <a:t>A dedicated swimlane for data privacy comments</a:t>
            </a:r>
            <a:endParaRPr lang="nb-NO" dirty="0"/>
          </a:p>
        </p:txBody>
      </p:sp>
      <p:sp>
        <p:nvSpPr>
          <p:cNvPr id="57" name="Rounded Rectangle 44">
            <a:extLst>
              <a:ext uri="{FF2B5EF4-FFF2-40B4-BE49-F238E27FC236}">
                <a16:creationId xmlns:a16="http://schemas.microsoft.com/office/drawing/2014/main" id="{016EB59F-6951-E893-DC03-107501B642C7}"/>
              </a:ext>
            </a:extLst>
          </p:cNvPr>
          <p:cNvSpPr/>
          <p:nvPr/>
        </p:nvSpPr>
        <p:spPr>
          <a:xfrm>
            <a:off x="1322459" y="4913737"/>
            <a:ext cx="9101700" cy="972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2" name="TextBox 157">
            <a:extLst>
              <a:ext uri="{FF2B5EF4-FFF2-40B4-BE49-F238E27FC236}">
                <a16:creationId xmlns:a16="http://schemas.microsoft.com/office/drawing/2014/main" id="{6798F6D2-6617-4AEA-8F71-D5AD955EA167}"/>
              </a:ext>
            </a:extLst>
          </p:cNvPr>
          <p:cNvSpPr txBox="1">
            <a:spLocks noChangeArrowheads="1"/>
          </p:cNvSpPr>
          <p:nvPr/>
        </p:nvSpPr>
        <p:spPr bwMode="auto">
          <a:xfrm>
            <a:off x="1260009" y="5452555"/>
            <a:ext cx="121860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rPr>
              <a:t>Privacy </a:t>
            </a:r>
            <a:br>
              <a:rPr kumimoji="0" lang="en-GB" altLang="en-US" sz="1100" b="0" i="0" u="none" strike="noStrike" kern="0" cap="none" spc="0" normalizeH="0" baseline="0" noProof="0" dirty="0">
                <a:ln>
                  <a:noFill/>
                </a:ln>
                <a:solidFill>
                  <a:prstClr val="black"/>
                </a:solidFill>
                <a:effectLst/>
                <a:uLnTx/>
                <a:uFillTx/>
              </a:rPr>
            </a:br>
            <a:r>
              <a:rPr lang="en-GB" altLang="en-US" sz="1100" kern="0" dirty="0">
                <a:solidFill>
                  <a:prstClr val="black"/>
                </a:solidFill>
              </a:rPr>
              <a:t>Comment</a:t>
            </a:r>
          </a:p>
        </p:txBody>
      </p:sp>
      <p:pic>
        <p:nvPicPr>
          <p:cNvPr id="64" name="Picture 116" descr="Icon&#10;&#10;Description automatically generated">
            <a:extLst>
              <a:ext uri="{FF2B5EF4-FFF2-40B4-BE49-F238E27FC236}">
                <a16:creationId xmlns:a16="http://schemas.microsoft.com/office/drawing/2014/main" id="{07A193BC-C54A-C338-93EC-68DF3F111E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2999" y="5088498"/>
            <a:ext cx="341096" cy="432055"/>
          </a:xfrm>
          <a:prstGeom prst="rect">
            <a:avLst/>
          </a:prstGeom>
        </p:spPr>
      </p:pic>
      <p:sp>
        <p:nvSpPr>
          <p:cNvPr id="66" name="Rectangle 65">
            <a:extLst>
              <a:ext uri="{FF2B5EF4-FFF2-40B4-BE49-F238E27FC236}">
                <a16:creationId xmlns:a16="http://schemas.microsoft.com/office/drawing/2014/main" id="{84A79FFF-BE9D-144F-2FAF-94C5A03F4407}"/>
              </a:ext>
            </a:extLst>
          </p:cNvPr>
          <p:cNvSpPr/>
          <p:nvPr/>
        </p:nvSpPr>
        <p:spPr>
          <a:xfrm>
            <a:off x="2519010"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70" name="Bilde 39" descr="A logo of a server&#10;&#10;Description automatically generated">
            <a:extLst>
              <a:ext uri="{FF2B5EF4-FFF2-40B4-BE49-F238E27FC236}">
                <a16:creationId xmlns:a16="http://schemas.microsoft.com/office/drawing/2014/main" id="{102A947D-8579-7557-3AA1-E28DB399E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3031" y="5633290"/>
            <a:ext cx="198000" cy="196836"/>
          </a:xfrm>
          <a:prstGeom prst="rect">
            <a:avLst/>
          </a:prstGeom>
        </p:spPr>
      </p:pic>
      <p:pic>
        <p:nvPicPr>
          <p:cNvPr id="74" name="Bilde 38" descr="A black and pink logo&#10;&#10;Description automatically generated">
            <a:extLst>
              <a:ext uri="{FF2B5EF4-FFF2-40B4-BE49-F238E27FC236}">
                <a16:creationId xmlns:a16="http://schemas.microsoft.com/office/drawing/2014/main" id="{923B370E-8141-867B-629B-A80E50B73A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4581" y="5632040"/>
            <a:ext cx="198000" cy="198000"/>
          </a:xfrm>
          <a:prstGeom prst="rect">
            <a:avLst/>
          </a:prstGeom>
        </p:spPr>
      </p:pic>
      <p:pic>
        <p:nvPicPr>
          <p:cNvPr id="76" name="Bilde 43" descr="A blue square with a black and white logo&#10;&#10;Description automatically generated">
            <a:extLst>
              <a:ext uri="{FF2B5EF4-FFF2-40B4-BE49-F238E27FC236}">
                <a16:creationId xmlns:a16="http://schemas.microsoft.com/office/drawing/2014/main" id="{C5B00E02-D689-A930-60BE-F2E9F9EC7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8806" y="5633290"/>
            <a:ext cx="198000" cy="196836"/>
          </a:xfrm>
          <a:prstGeom prst="rect">
            <a:avLst/>
          </a:prstGeom>
        </p:spPr>
      </p:pic>
      <p:sp>
        <p:nvSpPr>
          <p:cNvPr id="78" name="Rectangle 77">
            <a:extLst>
              <a:ext uri="{FF2B5EF4-FFF2-40B4-BE49-F238E27FC236}">
                <a16:creationId xmlns:a16="http://schemas.microsoft.com/office/drawing/2014/main" id="{31C9459E-5FD9-7B92-5127-09AEF7AEA995}"/>
              </a:ext>
            </a:extLst>
          </p:cNvPr>
          <p:cNvSpPr/>
          <p:nvPr/>
        </p:nvSpPr>
        <p:spPr>
          <a:xfrm>
            <a:off x="4049351" y="501226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80" name="Bilde 39" descr="A logo of a server&#10;&#10;Description automatically generated">
            <a:extLst>
              <a:ext uri="{FF2B5EF4-FFF2-40B4-BE49-F238E27FC236}">
                <a16:creationId xmlns:a16="http://schemas.microsoft.com/office/drawing/2014/main" id="{47E05F1C-3A0E-FD3D-FE19-968BDB6258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372" y="5632532"/>
            <a:ext cx="198000" cy="196836"/>
          </a:xfrm>
          <a:prstGeom prst="rect">
            <a:avLst/>
          </a:prstGeom>
        </p:spPr>
      </p:pic>
      <p:pic>
        <p:nvPicPr>
          <p:cNvPr id="82" name="Bilde 38" descr="A black and pink logo&#10;&#10;Description automatically generated">
            <a:extLst>
              <a:ext uri="{FF2B5EF4-FFF2-40B4-BE49-F238E27FC236}">
                <a16:creationId xmlns:a16="http://schemas.microsoft.com/office/drawing/2014/main" id="{B8C0FF6C-B1EE-FAB1-12B2-E57BDF6D04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4922" y="5631282"/>
            <a:ext cx="198000" cy="198000"/>
          </a:xfrm>
          <a:prstGeom prst="rect">
            <a:avLst/>
          </a:prstGeom>
        </p:spPr>
      </p:pic>
      <p:pic>
        <p:nvPicPr>
          <p:cNvPr id="84" name="Bilde 43" descr="A blue square with a black and white logo&#10;&#10;Description automatically generated">
            <a:extLst>
              <a:ext uri="{FF2B5EF4-FFF2-40B4-BE49-F238E27FC236}">
                <a16:creationId xmlns:a16="http://schemas.microsoft.com/office/drawing/2014/main" id="{0B88FDFD-EC97-495F-77E2-802B779546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9147" y="5632532"/>
            <a:ext cx="198000" cy="196836"/>
          </a:xfrm>
          <a:prstGeom prst="rect">
            <a:avLst/>
          </a:prstGeom>
        </p:spPr>
      </p:pic>
      <p:sp>
        <p:nvSpPr>
          <p:cNvPr id="86" name="Rectangle 85">
            <a:extLst>
              <a:ext uri="{FF2B5EF4-FFF2-40B4-BE49-F238E27FC236}">
                <a16:creationId xmlns:a16="http://schemas.microsoft.com/office/drawing/2014/main" id="{6F3C30B9-E616-1B59-B209-56362BFAAD04}"/>
              </a:ext>
            </a:extLst>
          </p:cNvPr>
          <p:cNvSpPr/>
          <p:nvPr/>
        </p:nvSpPr>
        <p:spPr>
          <a:xfrm>
            <a:off x="5580490"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88" name="Bilde 39" descr="A logo of a server&#10;&#10;Description automatically generated">
            <a:extLst>
              <a:ext uri="{FF2B5EF4-FFF2-40B4-BE49-F238E27FC236}">
                <a16:creationId xmlns:a16="http://schemas.microsoft.com/office/drawing/2014/main" id="{4D1A0259-CF87-ABE0-AB1E-9A1324971B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511" y="5633290"/>
            <a:ext cx="198000" cy="196836"/>
          </a:xfrm>
          <a:prstGeom prst="rect">
            <a:avLst/>
          </a:prstGeom>
        </p:spPr>
      </p:pic>
      <p:pic>
        <p:nvPicPr>
          <p:cNvPr id="90" name="Bilde 38" descr="A black and pink logo&#10;&#10;Description automatically generated">
            <a:extLst>
              <a:ext uri="{FF2B5EF4-FFF2-40B4-BE49-F238E27FC236}">
                <a16:creationId xmlns:a16="http://schemas.microsoft.com/office/drawing/2014/main" id="{084615A1-6228-5736-1333-3C9CB1FECA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6061" y="5632040"/>
            <a:ext cx="198000" cy="198000"/>
          </a:xfrm>
          <a:prstGeom prst="rect">
            <a:avLst/>
          </a:prstGeom>
        </p:spPr>
      </p:pic>
      <p:pic>
        <p:nvPicPr>
          <p:cNvPr id="92" name="Bilde 43" descr="A blue square with a black and white logo&#10;&#10;Description automatically generated">
            <a:extLst>
              <a:ext uri="{FF2B5EF4-FFF2-40B4-BE49-F238E27FC236}">
                <a16:creationId xmlns:a16="http://schemas.microsoft.com/office/drawing/2014/main" id="{04329DFF-F871-CBD3-3BD9-A6208E8A91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0286" y="5633290"/>
            <a:ext cx="198000" cy="196836"/>
          </a:xfrm>
          <a:prstGeom prst="rect">
            <a:avLst/>
          </a:prstGeom>
        </p:spPr>
      </p:pic>
      <p:sp>
        <p:nvSpPr>
          <p:cNvPr id="94" name="Rectangle 93">
            <a:extLst>
              <a:ext uri="{FF2B5EF4-FFF2-40B4-BE49-F238E27FC236}">
                <a16:creationId xmlns:a16="http://schemas.microsoft.com/office/drawing/2014/main" id="{0D7E2CD0-A158-5B34-71CB-4E71D0F5F732}"/>
              </a:ext>
            </a:extLst>
          </p:cNvPr>
          <p:cNvSpPr/>
          <p:nvPr/>
        </p:nvSpPr>
        <p:spPr>
          <a:xfrm>
            <a:off x="7131089"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96" name="Bilde 39" descr="A logo of a server&#10;&#10;Description automatically generated">
            <a:extLst>
              <a:ext uri="{FF2B5EF4-FFF2-40B4-BE49-F238E27FC236}">
                <a16:creationId xmlns:a16="http://schemas.microsoft.com/office/drawing/2014/main" id="{1B08F7D7-608D-CC1F-E72B-F76893B9B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5110" y="5633290"/>
            <a:ext cx="198000" cy="196836"/>
          </a:xfrm>
          <a:prstGeom prst="rect">
            <a:avLst/>
          </a:prstGeom>
        </p:spPr>
      </p:pic>
      <p:pic>
        <p:nvPicPr>
          <p:cNvPr id="98" name="Bilde 38" descr="A black and pink logo&#10;&#10;Description automatically generated">
            <a:extLst>
              <a:ext uri="{FF2B5EF4-FFF2-40B4-BE49-F238E27FC236}">
                <a16:creationId xmlns:a16="http://schemas.microsoft.com/office/drawing/2014/main" id="{F9A8E240-1A09-90C6-0277-54476A86B2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6660" y="5632040"/>
            <a:ext cx="198000" cy="198000"/>
          </a:xfrm>
          <a:prstGeom prst="rect">
            <a:avLst/>
          </a:prstGeom>
        </p:spPr>
      </p:pic>
      <p:pic>
        <p:nvPicPr>
          <p:cNvPr id="100" name="Bilde 43" descr="A blue square with a black and white logo&#10;&#10;Description automatically generated">
            <a:extLst>
              <a:ext uri="{FF2B5EF4-FFF2-40B4-BE49-F238E27FC236}">
                <a16:creationId xmlns:a16="http://schemas.microsoft.com/office/drawing/2014/main" id="{B10EDEAD-77B7-771E-0316-73B2F45A60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0885" y="5633290"/>
            <a:ext cx="198000" cy="196836"/>
          </a:xfrm>
          <a:prstGeom prst="rect">
            <a:avLst/>
          </a:prstGeom>
        </p:spPr>
      </p:pic>
      <p:sp>
        <p:nvSpPr>
          <p:cNvPr id="102" name="Rectangle 101">
            <a:extLst>
              <a:ext uri="{FF2B5EF4-FFF2-40B4-BE49-F238E27FC236}">
                <a16:creationId xmlns:a16="http://schemas.microsoft.com/office/drawing/2014/main" id="{D65B48A4-32B1-E564-A689-EDF9ADCA7D53}"/>
              </a:ext>
            </a:extLst>
          </p:cNvPr>
          <p:cNvSpPr/>
          <p:nvPr/>
        </p:nvSpPr>
        <p:spPr>
          <a:xfrm>
            <a:off x="8638940"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04" name="Bilde 39" descr="A logo of a server&#10;&#10;Description automatically generated">
            <a:extLst>
              <a:ext uri="{FF2B5EF4-FFF2-40B4-BE49-F238E27FC236}">
                <a16:creationId xmlns:a16="http://schemas.microsoft.com/office/drawing/2014/main" id="{6C32D748-7BD3-AC77-DEAE-4EB897BB9E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2961" y="5633290"/>
            <a:ext cx="198000" cy="196836"/>
          </a:xfrm>
          <a:prstGeom prst="rect">
            <a:avLst/>
          </a:prstGeom>
        </p:spPr>
      </p:pic>
      <p:pic>
        <p:nvPicPr>
          <p:cNvPr id="106" name="Bilde 38" descr="A black and pink logo&#10;&#10;Description automatically generated">
            <a:extLst>
              <a:ext uri="{FF2B5EF4-FFF2-40B4-BE49-F238E27FC236}">
                <a16:creationId xmlns:a16="http://schemas.microsoft.com/office/drawing/2014/main" id="{C57CC6BB-8C0C-F8AE-7096-5FD857877F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4511" y="5632040"/>
            <a:ext cx="198000" cy="198000"/>
          </a:xfrm>
          <a:prstGeom prst="rect">
            <a:avLst/>
          </a:prstGeom>
        </p:spPr>
      </p:pic>
      <p:pic>
        <p:nvPicPr>
          <p:cNvPr id="108" name="Bilde 43" descr="A blue square with a black and white logo&#10;&#10;Description automatically generated">
            <a:extLst>
              <a:ext uri="{FF2B5EF4-FFF2-40B4-BE49-F238E27FC236}">
                <a16:creationId xmlns:a16="http://schemas.microsoft.com/office/drawing/2014/main" id="{BEDD59CE-351C-2697-4C87-4472E33B08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8736" y="5633290"/>
            <a:ext cx="198000" cy="196836"/>
          </a:xfrm>
          <a:prstGeom prst="rect">
            <a:avLst/>
          </a:prstGeom>
        </p:spPr>
      </p:pic>
    </p:spTree>
    <p:extLst>
      <p:ext uri="{BB962C8B-B14F-4D97-AF65-F5344CB8AC3E}">
        <p14:creationId xmlns:p14="http://schemas.microsoft.com/office/powerpoint/2010/main" val="1997718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a:extLst>
            <a:ext uri="{FF2B5EF4-FFF2-40B4-BE49-F238E27FC236}">
              <a16:creationId xmlns:a16="http://schemas.microsoft.com/office/drawing/2014/main" id="{ACE71BE6-3269-BBBF-D359-05088884EFDD}"/>
            </a:ext>
          </a:extLst>
        </p:cNvPr>
        <p:cNvGrpSpPr/>
        <p:nvPr/>
      </p:nvGrpSpPr>
      <p:grpSpPr>
        <a:xfrm>
          <a:off x="0" y="0"/>
          <a:ext cx="0" cy="0"/>
          <a:chOff x="0" y="0"/>
          <a:chExt cx="0" cy="0"/>
        </a:xfrm>
      </p:grpSpPr>
      <p:pic>
        <p:nvPicPr>
          <p:cNvPr id="5" name="Picture Placeholder 4" descr="A high angle view of a drawing compass and a ruler on a diagram">
            <a:extLst>
              <a:ext uri="{FF2B5EF4-FFF2-40B4-BE49-F238E27FC236}">
                <a16:creationId xmlns:a16="http://schemas.microsoft.com/office/drawing/2014/main" id="{3F6BE097-DB4E-79F8-BC29-BBAD9E640832}"/>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670F176F-790A-AE5C-C74D-A57F0FE11989}"/>
              </a:ext>
            </a:extLst>
          </p:cNvPr>
          <p:cNvSpPr>
            <a:spLocks noGrp="1"/>
          </p:cNvSpPr>
          <p:nvPr>
            <p:ph type="title"/>
          </p:nvPr>
        </p:nvSpPr>
        <p:spPr/>
        <p:txBody>
          <a:bodyPr/>
          <a:lstStyle/>
          <a:p>
            <a:r>
              <a:rPr lang="en-GB"/>
              <a:t>Customer journey diagram</a:t>
            </a:r>
          </a:p>
        </p:txBody>
      </p:sp>
      <p:sp>
        <p:nvSpPr>
          <p:cNvPr id="4" name="Content Placeholder 3">
            <a:extLst>
              <a:ext uri="{FF2B5EF4-FFF2-40B4-BE49-F238E27FC236}">
                <a16:creationId xmlns:a16="http://schemas.microsoft.com/office/drawing/2014/main" id="{0CF8FCD7-9315-5DC7-B063-AE17ECC08C1D}"/>
              </a:ext>
            </a:extLst>
          </p:cNvPr>
          <p:cNvSpPr>
            <a:spLocks noGrp="1"/>
          </p:cNvSpPr>
          <p:nvPr>
            <p:ph idx="1"/>
          </p:nvPr>
        </p:nvSpPr>
        <p:spPr/>
        <p:txBody>
          <a:bodyPr/>
          <a:lstStyle/>
          <a:p>
            <a:pPr marL="0" indent="0">
              <a:buNone/>
            </a:pPr>
            <a:r>
              <a:rPr lang="en-GB" sz="2400"/>
              <a:t>Touchpoints and attributes</a:t>
            </a:r>
          </a:p>
          <a:p>
            <a:pPr marL="0" indent="0">
              <a:buNone/>
            </a:pPr>
            <a:r>
              <a:rPr lang="en-GB" sz="2400"/>
              <a:t>Compliance</a:t>
            </a:r>
          </a:p>
          <a:p>
            <a:pPr marL="0" indent="0">
              <a:buNone/>
            </a:pPr>
            <a:r>
              <a:rPr lang="en-GB" sz="2400"/>
              <a:t>Journey phase</a:t>
            </a:r>
          </a:p>
          <a:p>
            <a:pPr marL="0" indent="0">
              <a:buNone/>
            </a:pPr>
            <a:r>
              <a:rPr lang="en-GB" sz="2400"/>
              <a:t>Decision point</a:t>
            </a:r>
          </a:p>
          <a:p>
            <a:pPr marL="0" indent="0">
              <a:buNone/>
            </a:pPr>
            <a:r>
              <a:rPr lang="en-GB" sz="2400"/>
              <a:t>Summary of visual syntax</a:t>
            </a:r>
          </a:p>
          <a:p>
            <a:pPr marL="0" indent="0">
              <a:buNone/>
            </a:pPr>
            <a:endParaRPr lang="en-GB" sz="2400"/>
          </a:p>
          <a:p>
            <a:pPr marL="0" indent="0">
              <a:buNone/>
            </a:pPr>
            <a:endParaRPr lang="en-GB" sz="2400"/>
          </a:p>
          <a:p>
            <a:endParaRPr lang="en-GB"/>
          </a:p>
          <a:p>
            <a:endParaRPr lang="en-GB"/>
          </a:p>
        </p:txBody>
      </p:sp>
    </p:spTree>
    <p:extLst>
      <p:ext uri="{BB962C8B-B14F-4D97-AF65-F5344CB8AC3E}">
        <p14:creationId xmlns:p14="http://schemas.microsoft.com/office/powerpoint/2010/main" val="2901052773"/>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Introducing the customer journey diagram</a:t>
            </a:r>
          </a:p>
        </p:txBody>
      </p:sp>
      <p:sp>
        <p:nvSpPr>
          <p:cNvPr id="21" name="Content Placeholder 20">
            <a:extLst>
              <a:ext uri="{FF2B5EF4-FFF2-40B4-BE49-F238E27FC236}">
                <a16:creationId xmlns:a16="http://schemas.microsoft.com/office/drawing/2014/main" id="{3389DBB6-DE2D-4178-86BF-001A56B7FC2C}"/>
              </a:ext>
            </a:extLst>
          </p:cNvPr>
          <p:cNvSpPr>
            <a:spLocks noGrp="1"/>
          </p:cNvSpPr>
          <p:nvPr>
            <p:ph idx="1"/>
          </p:nvPr>
        </p:nvSpPr>
        <p:spPr/>
        <p:txBody>
          <a:bodyPr>
            <a:normAutofit/>
          </a:bodyPr>
          <a:lstStyle/>
          <a:p>
            <a:r>
              <a:rPr lang="en-GB"/>
              <a:t>This is the simplest journey diagram, with a dedicated focus on the end user.</a:t>
            </a:r>
          </a:p>
          <a:p>
            <a:r>
              <a:rPr lang="en-GB" noProof="0"/>
              <a:t>The diagram comes in two variants:</a:t>
            </a:r>
            <a:endParaRPr lang="en-US" noProof="0"/>
          </a:p>
          <a:p>
            <a:pPr lvl="1"/>
            <a:r>
              <a:rPr lang="en-US" noProof="0"/>
              <a:t>Plain journey diagram: A linear chain of touchpoints in the order they appear. No attention is given to deviations </a:t>
            </a:r>
            <a:r>
              <a:rPr lang="en-US"/>
              <a:t>or</a:t>
            </a:r>
            <a:r>
              <a:rPr lang="en-US" noProof="0"/>
              <a:t> conformance. </a:t>
            </a:r>
          </a:p>
          <a:p>
            <a:pPr lvl="1"/>
            <a:r>
              <a:rPr lang="en-US" noProof="0"/>
              <a:t>Deviation diagram: This diagram emphasizes any deviation from the planned journey. </a:t>
            </a:r>
          </a:p>
        </p:txBody>
      </p:sp>
      <p:sp>
        <p:nvSpPr>
          <p:cNvPr id="16" name="TextBox 15">
            <a:extLst>
              <a:ext uri="{FF2B5EF4-FFF2-40B4-BE49-F238E27FC236}">
                <a16:creationId xmlns:a16="http://schemas.microsoft.com/office/drawing/2014/main" id="{75FE8FAC-1BEF-4120-BC86-5D9726D43967}"/>
              </a:ext>
            </a:extLst>
          </p:cNvPr>
          <p:cNvSpPr txBox="1"/>
          <p:nvPr/>
        </p:nvSpPr>
        <p:spPr>
          <a:xfrm>
            <a:off x="409347" y="3647763"/>
            <a:ext cx="2522837" cy="369332"/>
          </a:xfrm>
          <a:prstGeom prst="rect">
            <a:avLst/>
          </a:prstGeom>
          <a:noFill/>
        </p:spPr>
        <p:txBody>
          <a:bodyPr wrap="square" rtlCol="0">
            <a:spAutoFit/>
          </a:bodyPr>
          <a:lstStyle/>
          <a:p>
            <a:pPr algn="ctr"/>
            <a:r>
              <a:rPr lang="en-US" sz="1800" noProof="0">
                <a:solidFill>
                  <a:srgbClr val="00ADEE"/>
                </a:solidFill>
              </a:rPr>
              <a:t>Plain journey diagram </a:t>
            </a:r>
          </a:p>
        </p:txBody>
      </p:sp>
      <p:sp>
        <p:nvSpPr>
          <p:cNvPr id="17" name="TextBox 16">
            <a:extLst>
              <a:ext uri="{FF2B5EF4-FFF2-40B4-BE49-F238E27FC236}">
                <a16:creationId xmlns:a16="http://schemas.microsoft.com/office/drawing/2014/main" id="{E4A4BA76-467F-407B-8823-D199F728F7DC}"/>
              </a:ext>
            </a:extLst>
          </p:cNvPr>
          <p:cNvSpPr txBox="1"/>
          <p:nvPr/>
        </p:nvSpPr>
        <p:spPr>
          <a:xfrm>
            <a:off x="6823892" y="3673090"/>
            <a:ext cx="2263085" cy="369332"/>
          </a:xfrm>
          <a:prstGeom prst="rect">
            <a:avLst/>
          </a:prstGeom>
          <a:noFill/>
        </p:spPr>
        <p:txBody>
          <a:bodyPr wrap="square" rtlCol="0">
            <a:spAutoFit/>
          </a:bodyPr>
          <a:lstStyle/>
          <a:p>
            <a:r>
              <a:rPr lang="en-US" sz="1800" noProof="0">
                <a:solidFill>
                  <a:srgbClr val="00ADEE"/>
                </a:solidFill>
              </a:rPr>
              <a:t>Deviation diagram</a:t>
            </a:r>
          </a:p>
        </p:txBody>
      </p:sp>
      <p:sp>
        <p:nvSpPr>
          <p:cNvPr id="6" name="TextBox 5">
            <a:extLst>
              <a:ext uri="{FF2B5EF4-FFF2-40B4-BE49-F238E27FC236}">
                <a16:creationId xmlns:a16="http://schemas.microsoft.com/office/drawing/2014/main" id="{D4775F0C-7B8B-4390-E728-E18CA622D63C}"/>
              </a:ext>
            </a:extLst>
          </p:cNvPr>
          <p:cNvSpPr txBox="1"/>
          <p:nvPr/>
        </p:nvSpPr>
        <p:spPr>
          <a:xfrm>
            <a:off x="631118" y="4042422"/>
            <a:ext cx="818388" cy="461665"/>
          </a:xfrm>
          <a:prstGeom prst="rect">
            <a:avLst/>
          </a:prstGeom>
          <a:noFill/>
        </p:spPr>
        <p:txBody>
          <a:bodyPr wrap="square" rtlCol="0">
            <a:spAutoFit/>
          </a:bodyPr>
          <a:lstStyle/>
          <a:p>
            <a:r>
              <a:rPr lang="en-US" sz="1200" noProof="0">
                <a:solidFill>
                  <a:srgbClr val="00ADEE"/>
                </a:solidFill>
              </a:rPr>
              <a:t>Planned journey</a:t>
            </a:r>
          </a:p>
        </p:txBody>
      </p:sp>
      <p:sp>
        <p:nvSpPr>
          <p:cNvPr id="7" name="TextBox 6">
            <a:extLst>
              <a:ext uri="{FF2B5EF4-FFF2-40B4-BE49-F238E27FC236}">
                <a16:creationId xmlns:a16="http://schemas.microsoft.com/office/drawing/2014/main" id="{C85A8D00-D12B-869C-5345-37EFC378F696}"/>
              </a:ext>
            </a:extLst>
          </p:cNvPr>
          <p:cNvSpPr txBox="1"/>
          <p:nvPr/>
        </p:nvSpPr>
        <p:spPr>
          <a:xfrm>
            <a:off x="6859977" y="4880114"/>
            <a:ext cx="702208" cy="461665"/>
          </a:xfrm>
          <a:prstGeom prst="rect">
            <a:avLst/>
          </a:prstGeom>
          <a:noFill/>
        </p:spPr>
        <p:txBody>
          <a:bodyPr wrap="square" rtlCol="0">
            <a:spAutoFit/>
          </a:bodyPr>
          <a:lstStyle/>
          <a:p>
            <a:r>
              <a:rPr lang="en-US" sz="1200" noProof="0">
                <a:solidFill>
                  <a:srgbClr val="00ADEE"/>
                </a:solidFill>
              </a:rPr>
              <a:t>Actual journey</a:t>
            </a:r>
          </a:p>
        </p:txBody>
      </p:sp>
      <p:pic>
        <p:nvPicPr>
          <p:cNvPr id="10" name="Picture 9">
            <a:extLst>
              <a:ext uri="{FF2B5EF4-FFF2-40B4-BE49-F238E27FC236}">
                <a16:creationId xmlns:a16="http://schemas.microsoft.com/office/drawing/2014/main" id="{4D305359-C812-9733-A307-DF527FDDF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7551" y="4072087"/>
            <a:ext cx="3301388" cy="432000"/>
          </a:xfrm>
          <a:prstGeom prst="rect">
            <a:avLst/>
          </a:prstGeom>
        </p:spPr>
      </p:pic>
      <p:pic>
        <p:nvPicPr>
          <p:cNvPr id="11" name="Picture 10">
            <a:extLst>
              <a:ext uri="{FF2B5EF4-FFF2-40B4-BE49-F238E27FC236}">
                <a16:creationId xmlns:a16="http://schemas.microsoft.com/office/drawing/2014/main" id="{6DA8E05E-19CC-75AC-DA58-0D8BBB0FBB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6275" y="4894947"/>
            <a:ext cx="4429143" cy="432000"/>
          </a:xfrm>
          <a:prstGeom prst="rect">
            <a:avLst/>
          </a:prstGeom>
        </p:spPr>
      </p:pic>
      <p:pic>
        <p:nvPicPr>
          <p:cNvPr id="13" name="Picture 12">
            <a:extLst>
              <a:ext uri="{FF2B5EF4-FFF2-40B4-BE49-F238E27FC236}">
                <a16:creationId xmlns:a16="http://schemas.microsoft.com/office/drawing/2014/main" id="{F52421C6-DE5F-BCE6-A945-741DB64F9B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3377" y="4909392"/>
            <a:ext cx="3740009" cy="1248171"/>
          </a:xfrm>
          <a:prstGeom prst="rect">
            <a:avLst/>
          </a:prstGeom>
        </p:spPr>
      </p:pic>
      <p:cxnSp>
        <p:nvCxnSpPr>
          <p:cNvPr id="22" name="Straight Connector 21">
            <a:extLst>
              <a:ext uri="{FF2B5EF4-FFF2-40B4-BE49-F238E27FC236}">
                <a16:creationId xmlns:a16="http://schemas.microsoft.com/office/drawing/2014/main" id="{56295332-5272-5E7F-8D4F-48A4745CE442}"/>
              </a:ext>
            </a:extLst>
          </p:cNvPr>
          <p:cNvCxnSpPr>
            <a:cxnSpLocks/>
          </p:cNvCxnSpPr>
          <p:nvPr/>
        </p:nvCxnSpPr>
        <p:spPr>
          <a:xfrm>
            <a:off x="6433257" y="3873443"/>
            <a:ext cx="0" cy="1980000"/>
          </a:xfrm>
          <a:prstGeom prst="line">
            <a:avLst/>
          </a:prstGeom>
          <a:noFill/>
          <a:ln w="12700" cap="flat" cmpd="sng" algn="ctr">
            <a:solidFill>
              <a:sysClr val="windowText" lastClr="000000">
                <a:lumMod val="65000"/>
                <a:lumOff val="35000"/>
              </a:sysClr>
            </a:solidFill>
            <a:prstDash val="solid"/>
          </a:ln>
          <a:effectLst/>
        </p:spPr>
      </p:cxnSp>
      <p:sp>
        <p:nvSpPr>
          <p:cNvPr id="33" name="TextBox 32">
            <a:extLst>
              <a:ext uri="{FF2B5EF4-FFF2-40B4-BE49-F238E27FC236}">
                <a16:creationId xmlns:a16="http://schemas.microsoft.com/office/drawing/2014/main" id="{EA9FFD89-E449-96D7-AEDD-F5338ED3FCE2}"/>
              </a:ext>
            </a:extLst>
          </p:cNvPr>
          <p:cNvSpPr txBox="1"/>
          <p:nvPr/>
        </p:nvSpPr>
        <p:spPr>
          <a:xfrm>
            <a:off x="631117" y="4880114"/>
            <a:ext cx="691493" cy="461665"/>
          </a:xfrm>
          <a:prstGeom prst="rect">
            <a:avLst/>
          </a:prstGeom>
          <a:noFill/>
        </p:spPr>
        <p:txBody>
          <a:bodyPr wrap="square" rtlCol="0">
            <a:spAutoFit/>
          </a:bodyPr>
          <a:lstStyle/>
          <a:p>
            <a:r>
              <a:rPr lang="en-US" sz="1200" noProof="0">
                <a:solidFill>
                  <a:srgbClr val="00ADEE"/>
                </a:solidFill>
              </a:rPr>
              <a:t>Actual journey</a:t>
            </a:r>
          </a:p>
        </p:txBody>
      </p:sp>
      <p:cxnSp>
        <p:nvCxnSpPr>
          <p:cNvPr id="40" name="Straight Arrow Connector 39">
            <a:extLst>
              <a:ext uri="{FF2B5EF4-FFF2-40B4-BE49-F238E27FC236}">
                <a16:creationId xmlns:a16="http://schemas.microsoft.com/office/drawing/2014/main" id="{E9C3B0CC-1DD9-4ED9-2936-3F58EF7A3376}"/>
              </a:ext>
            </a:extLst>
          </p:cNvPr>
          <p:cNvCxnSpPr>
            <a:cxnSpLocks/>
            <a:stCxn id="24" idx="1"/>
          </p:cNvCxnSpPr>
          <p:nvPr/>
        </p:nvCxnSpPr>
        <p:spPr>
          <a:xfrm flipH="1" flipV="1">
            <a:off x="1692729" y="5326947"/>
            <a:ext cx="402191" cy="594374"/>
          </a:xfrm>
          <a:prstGeom prst="straightConnector1">
            <a:avLst/>
          </a:prstGeom>
          <a:noFill/>
          <a:ln w="1270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sp>
        <p:nvSpPr>
          <p:cNvPr id="3" name="AutoShape 63">
            <a:extLst>
              <a:ext uri="{FF2B5EF4-FFF2-40B4-BE49-F238E27FC236}">
                <a16:creationId xmlns:a16="http://schemas.microsoft.com/office/drawing/2014/main" id="{6B14322F-E835-8F31-8762-40BD14CD52B0}"/>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8" name="AutoShape 64">
            <a:extLst>
              <a:ext uri="{FF2B5EF4-FFF2-40B4-BE49-F238E27FC236}">
                <a16:creationId xmlns:a16="http://schemas.microsoft.com/office/drawing/2014/main" id="{6FB71F5C-AE4F-640A-BB06-BDDF5B28F485}"/>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9" name="AutoShape 65">
            <a:extLst>
              <a:ext uri="{FF2B5EF4-FFF2-40B4-BE49-F238E27FC236}">
                <a16:creationId xmlns:a16="http://schemas.microsoft.com/office/drawing/2014/main" id="{69A5EDE3-C3EA-1904-104E-E1B73C2BA988}"/>
              </a:ext>
            </a:extLst>
          </p:cNvPr>
          <p:cNvSpPr>
            <a:spLocks noChangeArrowheads="1"/>
          </p:cNvSpPr>
          <p:nvPr/>
        </p:nvSpPr>
        <p:spPr bwMode="auto">
          <a:xfrm>
            <a:off x="3902528" y="6524168"/>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journey diagram</a:t>
            </a:r>
          </a:p>
        </p:txBody>
      </p:sp>
      <p:sp>
        <p:nvSpPr>
          <p:cNvPr id="12" name="AutoShape 63">
            <a:extLst>
              <a:ext uri="{FF2B5EF4-FFF2-40B4-BE49-F238E27FC236}">
                <a16:creationId xmlns:a16="http://schemas.microsoft.com/office/drawing/2014/main" id="{318FE719-3319-B536-B445-B6CF0035B2B9}"/>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5" name="AutoShape 64">
            <a:extLst>
              <a:ext uri="{FF2B5EF4-FFF2-40B4-BE49-F238E27FC236}">
                <a16:creationId xmlns:a16="http://schemas.microsoft.com/office/drawing/2014/main" id="{F3CBED9C-5F3B-0221-9DDA-163155A7B42B}"/>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8" name="AutoShape 64">
            <a:extLst>
              <a:ext uri="{FF2B5EF4-FFF2-40B4-BE49-F238E27FC236}">
                <a16:creationId xmlns:a16="http://schemas.microsoft.com/office/drawing/2014/main" id="{B14BDBB5-6EA4-1F2E-22D2-B85EA1FB67CC}"/>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20" name="Slide Number Placeholder 3">
            <a:extLst>
              <a:ext uri="{FF2B5EF4-FFF2-40B4-BE49-F238E27FC236}">
                <a16:creationId xmlns:a16="http://schemas.microsoft.com/office/drawing/2014/main" id="{1D1A0CB6-AAEB-BE72-B698-C4B9EDD3A868}"/>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23</a:t>
            </a:fld>
            <a:endParaRPr lang="nn-NO"/>
          </a:p>
        </p:txBody>
      </p:sp>
      <p:sp>
        <p:nvSpPr>
          <p:cNvPr id="24" name="Rectangle 6">
            <a:extLst>
              <a:ext uri="{FF2B5EF4-FFF2-40B4-BE49-F238E27FC236}">
                <a16:creationId xmlns:a16="http://schemas.microsoft.com/office/drawing/2014/main" id="{E32ECE0B-C329-C06C-3CFD-16A99A6DA20F}"/>
              </a:ext>
            </a:extLst>
          </p:cNvPr>
          <p:cNvSpPr/>
          <p:nvPr/>
        </p:nvSpPr>
        <p:spPr>
          <a:xfrm>
            <a:off x="2094920" y="5475045"/>
            <a:ext cx="3947703" cy="892552"/>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US" sz="1200" kern="0">
                <a:solidFill>
                  <a:schemeClr val="accent4">
                    <a:lumMod val="50000"/>
                  </a:schemeClr>
                </a:solidFill>
              </a:rPr>
              <a:t>The end user’s icon is always included for actual journeys (otherwise the actual journey would be identical to the planned journey with no deviations). </a:t>
            </a:r>
            <a:endParaRPr lang="en-US" sz="1400" kern="0">
              <a:solidFill>
                <a:schemeClr val="accent4">
                  <a:lumMod val="50000"/>
                </a:schemeClr>
              </a:solidFill>
            </a:endParaRPr>
          </a:p>
        </p:txBody>
      </p:sp>
      <p:sp>
        <p:nvSpPr>
          <p:cNvPr id="26" name="Rectangle 6">
            <a:extLst>
              <a:ext uri="{FF2B5EF4-FFF2-40B4-BE49-F238E27FC236}">
                <a16:creationId xmlns:a16="http://schemas.microsoft.com/office/drawing/2014/main" id="{D2556A6B-8A00-D6CC-7180-CFFD2F08397E}"/>
              </a:ext>
            </a:extLst>
          </p:cNvPr>
          <p:cNvSpPr/>
          <p:nvPr/>
        </p:nvSpPr>
        <p:spPr>
          <a:xfrm>
            <a:off x="9223220" y="3516739"/>
            <a:ext cx="2694085" cy="1077218"/>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US" sz="1200" kern="0">
                <a:solidFill>
                  <a:schemeClr val="accent4">
                    <a:lumMod val="50000"/>
                  </a:schemeClr>
                </a:solidFill>
              </a:rPr>
              <a:t>The deviation diagram is used for actual journeys, </a:t>
            </a:r>
            <a:r>
              <a:rPr lang="en-GB" sz="1200" kern="0">
                <a:solidFill>
                  <a:schemeClr val="accent4">
                    <a:lumMod val="50000"/>
                  </a:schemeClr>
                </a:solidFill>
              </a:rPr>
              <a:t>making deviations easier to spot, such as an unexpected call from the customer.</a:t>
            </a:r>
            <a:endParaRPr lang="en-US" sz="1200" kern="0">
              <a:solidFill>
                <a:schemeClr val="accent4">
                  <a:lumMod val="50000"/>
                </a:schemeClr>
              </a:solidFill>
            </a:endParaRPr>
          </a:p>
        </p:txBody>
      </p:sp>
    </p:spTree>
    <p:extLst>
      <p:ext uri="{BB962C8B-B14F-4D97-AF65-F5344CB8AC3E}">
        <p14:creationId xmlns:p14="http://schemas.microsoft.com/office/powerpoint/2010/main" val="1851563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Communication points</a:t>
            </a:r>
          </a:p>
        </p:txBody>
      </p:sp>
      <p:sp>
        <p:nvSpPr>
          <p:cNvPr id="4" name="Oval 3"/>
          <p:cNvSpPr>
            <a:spLocks noChangeAspect="1"/>
          </p:cNvSpPr>
          <p:nvPr/>
        </p:nvSpPr>
        <p:spPr>
          <a:xfrm>
            <a:off x="5479497" y="1440547"/>
            <a:ext cx="862732" cy="862732"/>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6718061" y="1155045"/>
            <a:ext cx="1171878"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Communication point boundary</a:t>
            </a:r>
          </a:p>
        </p:txBody>
      </p:sp>
      <p:sp>
        <p:nvSpPr>
          <p:cNvPr id="11" name="TextBox 10"/>
          <p:cNvSpPr txBox="1"/>
          <p:nvPr/>
        </p:nvSpPr>
        <p:spPr>
          <a:xfrm>
            <a:off x="6796060" y="1706428"/>
            <a:ext cx="88453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symbol area</a:t>
            </a:r>
          </a:p>
        </p:txBody>
      </p:sp>
      <p:sp>
        <p:nvSpPr>
          <p:cNvPr id="14" name="Oval 13"/>
          <p:cNvSpPr>
            <a:spLocks noChangeAspect="1"/>
          </p:cNvSpPr>
          <p:nvPr/>
        </p:nvSpPr>
        <p:spPr>
          <a:xfrm>
            <a:off x="5594528" y="1555578"/>
            <a:ext cx="632670" cy="632670"/>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Straight Arrow Connector 14"/>
          <p:cNvCxnSpPr>
            <a:stCxn id="5" idx="1"/>
            <a:endCxn id="4" idx="7"/>
          </p:cNvCxnSpPr>
          <p:nvPr/>
        </p:nvCxnSpPr>
        <p:spPr>
          <a:xfrm flipH="1">
            <a:off x="6215885" y="1385877"/>
            <a:ext cx="502176" cy="181014"/>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1" idx="1"/>
          </p:cNvCxnSpPr>
          <p:nvPr/>
        </p:nvCxnSpPr>
        <p:spPr>
          <a:xfrm flipH="1" flipV="1">
            <a:off x="5970817" y="1871914"/>
            <a:ext cx="825243" cy="65347"/>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9BBE918A-F742-4E3D-B8B4-7F9B8F60F0D6}"/>
              </a:ext>
            </a:extLst>
          </p:cNvPr>
          <p:cNvSpPr>
            <a:spLocks noChangeAspect="1"/>
          </p:cNvSpPr>
          <p:nvPr/>
        </p:nvSpPr>
        <p:spPr>
          <a:xfrm>
            <a:off x="6342438" y="2844973"/>
            <a:ext cx="540000" cy="540000"/>
          </a:xfrm>
          <a:prstGeom prst="ellipse">
            <a:avLst/>
          </a:prstGeom>
          <a:noFill/>
          <a:ln w="38100" cap="flat" cmpd="sng" algn="ctr">
            <a:solidFill>
              <a:srgbClr val="9BBB59">
                <a:lumMod val="75000"/>
              </a:srgbClr>
            </a:solidFill>
            <a:prstDash val="solid"/>
          </a:ln>
          <a:effectLst/>
        </p:spPr>
        <p:txBody>
          <a:bodyPr rtlCol="0" anchor="ctr"/>
          <a:lstStyle/>
          <a:p>
            <a:pPr algn="ctr" defTabSz="457200"/>
            <a:endParaRPr lang="en-US" sz="1800" kern="0" noProof="0">
              <a:solidFill>
                <a:prstClr val="white"/>
              </a:solidFill>
              <a:latin typeface="Calibri"/>
            </a:endParaRPr>
          </a:p>
        </p:txBody>
      </p:sp>
      <p:sp>
        <p:nvSpPr>
          <p:cNvPr id="91" name="Oval 90">
            <a:extLst>
              <a:ext uri="{FF2B5EF4-FFF2-40B4-BE49-F238E27FC236}">
                <a16:creationId xmlns:a16="http://schemas.microsoft.com/office/drawing/2014/main" id="{F92D4C85-E4C7-44A7-B067-E37F5B86CDC6}"/>
              </a:ext>
            </a:extLst>
          </p:cNvPr>
          <p:cNvSpPr>
            <a:spLocks noChangeAspect="1"/>
          </p:cNvSpPr>
          <p:nvPr/>
        </p:nvSpPr>
        <p:spPr>
          <a:xfrm>
            <a:off x="4423156" y="2846070"/>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2" name="Oval 91">
            <a:extLst>
              <a:ext uri="{FF2B5EF4-FFF2-40B4-BE49-F238E27FC236}">
                <a16:creationId xmlns:a16="http://schemas.microsoft.com/office/drawing/2014/main" id="{B6CA42B7-8CE2-4238-970D-350937A48198}"/>
              </a:ext>
            </a:extLst>
          </p:cNvPr>
          <p:cNvSpPr>
            <a:spLocks noChangeAspect="1"/>
          </p:cNvSpPr>
          <p:nvPr/>
        </p:nvSpPr>
        <p:spPr>
          <a:xfrm>
            <a:off x="4542837" y="5254426"/>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3" name="Oval 92">
            <a:extLst>
              <a:ext uri="{FF2B5EF4-FFF2-40B4-BE49-F238E27FC236}">
                <a16:creationId xmlns:a16="http://schemas.microsoft.com/office/drawing/2014/main" id="{532D1E97-15C4-4A7D-B9F2-6C84DFC36AB6}"/>
              </a:ext>
            </a:extLst>
          </p:cNvPr>
          <p:cNvSpPr>
            <a:spLocks noChangeAspect="1"/>
          </p:cNvSpPr>
          <p:nvPr/>
        </p:nvSpPr>
        <p:spPr>
          <a:xfrm>
            <a:off x="5739200" y="5254426"/>
            <a:ext cx="540000" cy="540000"/>
          </a:xfrm>
          <a:prstGeom prst="ellipse">
            <a:avLst/>
          </a:prstGeom>
          <a:noFill/>
          <a:ln w="38100" cap="flat" cmpd="sng" algn="ctr">
            <a:solidFill>
              <a:sysClr val="windowText" lastClr="000000">
                <a:lumMod val="65000"/>
                <a:lumOff val="35000"/>
              </a:sysClr>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4" name="Oval 93">
            <a:extLst>
              <a:ext uri="{FF2B5EF4-FFF2-40B4-BE49-F238E27FC236}">
                <a16:creationId xmlns:a16="http://schemas.microsoft.com/office/drawing/2014/main" id="{32D02293-D6CB-4D79-9FA4-BA13FCFEB9E4}"/>
              </a:ext>
            </a:extLst>
          </p:cNvPr>
          <p:cNvSpPr>
            <a:spLocks noChangeAspect="1"/>
          </p:cNvSpPr>
          <p:nvPr/>
        </p:nvSpPr>
        <p:spPr>
          <a:xfrm>
            <a:off x="6942387" y="5254426"/>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95" name="Straight Connector 94">
            <a:extLst>
              <a:ext uri="{FF2B5EF4-FFF2-40B4-BE49-F238E27FC236}">
                <a16:creationId xmlns:a16="http://schemas.microsoft.com/office/drawing/2014/main" id="{42722D67-260C-47FD-98BD-B62A498149DC}"/>
              </a:ext>
            </a:extLst>
          </p:cNvPr>
          <p:cNvCxnSpPr/>
          <p:nvPr/>
        </p:nvCxnSpPr>
        <p:spPr>
          <a:xfrm>
            <a:off x="7021468" y="5333507"/>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96" name="Straight Connector 95">
            <a:extLst>
              <a:ext uri="{FF2B5EF4-FFF2-40B4-BE49-F238E27FC236}">
                <a16:creationId xmlns:a16="http://schemas.microsoft.com/office/drawing/2014/main" id="{5AE1893C-4EFC-4FEB-AA8C-06C1CE900EE9}"/>
              </a:ext>
            </a:extLst>
          </p:cNvPr>
          <p:cNvCxnSpPr/>
          <p:nvPr/>
        </p:nvCxnSpPr>
        <p:spPr>
          <a:xfrm flipH="1">
            <a:off x="7021468" y="5333507"/>
            <a:ext cx="381838" cy="381838"/>
          </a:xfrm>
          <a:prstGeom prst="line">
            <a:avLst/>
          </a:prstGeom>
          <a:noFill/>
          <a:ln w="19050" cap="flat" cmpd="sng" algn="ctr">
            <a:solidFill>
              <a:sysClr val="window" lastClr="FFFFFF">
                <a:lumMod val="50000"/>
              </a:sysClr>
            </a:solidFill>
            <a:prstDash val="solid"/>
            <a:tailEnd type="none"/>
          </a:ln>
          <a:effectLst/>
        </p:spPr>
      </p:cxnSp>
      <p:sp>
        <p:nvSpPr>
          <p:cNvPr id="97" name="TextBox 96">
            <a:extLst>
              <a:ext uri="{FF2B5EF4-FFF2-40B4-BE49-F238E27FC236}">
                <a16:creationId xmlns:a16="http://schemas.microsoft.com/office/drawing/2014/main" id="{419C616A-2079-44FC-9E59-B4FEB9DD69B9}"/>
              </a:ext>
            </a:extLst>
          </p:cNvPr>
          <p:cNvSpPr txBox="1"/>
          <p:nvPr/>
        </p:nvSpPr>
        <p:spPr>
          <a:xfrm>
            <a:off x="5374022" y="3364615"/>
            <a:ext cx="1123783" cy="253916"/>
          </a:xfrm>
          <a:prstGeom prst="rect">
            <a:avLst/>
          </a:prstGeom>
          <a:noFill/>
        </p:spPr>
        <p:txBody>
          <a:bodyPr wrap="square" rtlCol="0">
            <a:spAutoFit/>
          </a:bodyPr>
          <a:lstStyle>
            <a:defPPr>
              <a:defRPr lang="nb-NO"/>
            </a:defPPr>
            <a:lvl1pPr>
              <a:defRPr sz="1050"/>
            </a:lvl1pPr>
          </a:lstStyle>
          <a:p>
            <a:r>
              <a:rPr lang="en-US" noProof="0"/>
              <a:t>Service providers</a:t>
            </a:r>
          </a:p>
        </p:txBody>
      </p:sp>
      <p:sp>
        <p:nvSpPr>
          <p:cNvPr id="98" name="TextBox 97">
            <a:extLst>
              <a:ext uri="{FF2B5EF4-FFF2-40B4-BE49-F238E27FC236}">
                <a16:creationId xmlns:a16="http://schemas.microsoft.com/office/drawing/2014/main" id="{E58FB0D8-6372-43FA-927D-1BE2C37DDD78}"/>
              </a:ext>
            </a:extLst>
          </p:cNvPr>
          <p:cNvSpPr txBox="1"/>
          <p:nvPr/>
        </p:nvSpPr>
        <p:spPr>
          <a:xfrm>
            <a:off x="4334895" y="3364615"/>
            <a:ext cx="846158" cy="253916"/>
          </a:xfrm>
          <a:prstGeom prst="rect">
            <a:avLst/>
          </a:prstGeom>
          <a:noFill/>
        </p:spPr>
        <p:txBody>
          <a:bodyPr wrap="square" rtlCol="0">
            <a:spAutoFit/>
          </a:bodyPr>
          <a:lstStyle>
            <a:defPPr>
              <a:defRPr lang="nb-NO"/>
            </a:defPPr>
            <a:lvl1pPr>
              <a:defRPr sz="1050"/>
            </a:lvl1pPr>
          </a:lstStyle>
          <a:p>
            <a:r>
              <a:rPr lang="en-US" noProof="0"/>
              <a:t>Customer</a:t>
            </a:r>
          </a:p>
        </p:txBody>
      </p:sp>
      <p:sp>
        <p:nvSpPr>
          <p:cNvPr id="99" name="Oval 98">
            <a:extLst>
              <a:ext uri="{FF2B5EF4-FFF2-40B4-BE49-F238E27FC236}">
                <a16:creationId xmlns:a16="http://schemas.microsoft.com/office/drawing/2014/main" id="{8BD57449-FC75-4F20-874E-91BE532EB4A1}"/>
              </a:ext>
            </a:extLst>
          </p:cNvPr>
          <p:cNvSpPr>
            <a:spLocks noChangeAspect="1"/>
          </p:cNvSpPr>
          <p:nvPr/>
        </p:nvSpPr>
        <p:spPr>
          <a:xfrm>
            <a:off x="7138932" y="2844973"/>
            <a:ext cx="540000" cy="540000"/>
          </a:xfrm>
          <a:prstGeom prst="ellipse">
            <a:avLst/>
          </a:prstGeom>
          <a:noFill/>
          <a:ln w="38100" cap="flat" cmpd="sng" algn="ctr">
            <a:solidFill>
              <a:srgbClr val="8064A2">
                <a:lumMod val="60000"/>
                <a:lumOff val="4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0" name="TextBox 99">
            <a:extLst>
              <a:ext uri="{FF2B5EF4-FFF2-40B4-BE49-F238E27FC236}">
                <a16:creationId xmlns:a16="http://schemas.microsoft.com/office/drawing/2014/main" id="{CC22BC16-9699-4560-B436-E234392CFF83}"/>
              </a:ext>
            </a:extLst>
          </p:cNvPr>
          <p:cNvSpPr txBox="1"/>
          <p:nvPr/>
        </p:nvSpPr>
        <p:spPr>
          <a:xfrm>
            <a:off x="4334895" y="5889800"/>
            <a:ext cx="955884"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00ADEE"/>
                </a:solidFill>
                <a:effectLst/>
                <a:uLnTx/>
                <a:uFillTx/>
              </a:rPr>
              <a:t>Completed and ad hoc</a:t>
            </a:r>
          </a:p>
        </p:txBody>
      </p:sp>
      <p:sp>
        <p:nvSpPr>
          <p:cNvPr id="101" name="TextBox 100">
            <a:extLst>
              <a:ext uri="{FF2B5EF4-FFF2-40B4-BE49-F238E27FC236}">
                <a16:creationId xmlns:a16="http://schemas.microsoft.com/office/drawing/2014/main" id="{7BAF3697-5D42-46DB-A0FE-21E19123B063}"/>
              </a:ext>
            </a:extLst>
          </p:cNvPr>
          <p:cNvSpPr txBox="1"/>
          <p:nvPr/>
        </p:nvSpPr>
        <p:spPr>
          <a:xfrm>
            <a:off x="5366926" y="5889800"/>
            <a:ext cx="133200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00ADEE"/>
                </a:solidFill>
                <a:effectLst/>
                <a:uLnTx/>
                <a:uFillTx/>
              </a:rPr>
              <a:t>Missing</a:t>
            </a:r>
          </a:p>
        </p:txBody>
      </p:sp>
      <p:sp>
        <p:nvSpPr>
          <p:cNvPr id="102" name="TextBox 101">
            <a:extLst>
              <a:ext uri="{FF2B5EF4-FFF2-40B4-BE49-F238E27FC236}">
                <a16:creationId xmlns:a16="http://schemas.microsoft.com/office/drawing/2014/main" id="{011A290A-8D8D-4EA0-8036-10D21FD412F3}"/>
              </a:ext>
            </a:extLst>
          </p:cNvPr>
          <p:cNvSpPr txBox="1"/>
          <p:nvPr/>
        </p:nvSpPr>
        <p:spPr>
          <a:xfrm>
            <a:off x="6546387" y="5889800"/>
            <a:ext cx="133200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00ADEE"/>
                </a:solidFill>
                <a:effectLst/>
                <a:uLnTx/>
                <a:uFillTx/>
              </a:rPr>
              <a:t>Failing</a:t>
            </a:r>
          </a:p>
        </p:txBody>
      </p:sp>
      <p:sp>
        <p:nvSpPr>
          <p:cNvPr id="103" name="TextBox 102">
            <a:extLst>
              <a:ext uri="{FF2B5EF4-FFF2-40B4-BE49-F238E27FC236}">
                <a16:creationId xmlns:a16="http://schemas.microsoft.com/office/drawing/2014/main" id="{8D56C199-E7EC-44BF-80D4-B6330E587412}"/>
              </a:ext>
            </a:extLst>
          </p:cNvPr>
          <p:cNvSpPr txBox="1"/>
          <p:nvPr/>
        </p:nvSpPr>
        <p:spPr>
          <a:xfrm>
            <a:off x="974144" y="2837499"/>
            <a:ext cx="748465"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ADEE"/>
                </a:solidFill>
                <a:effectLst/>
                <a:uLnTx/>
                <a:uFillTx/>
              </a:rPr>
              <a:t>Actor</a:t>
            </a:r>
          </a:p>
        </p:txBody>
      </p:sp>
      <p:sp>
        <p:nvSpPr>
          <p:cNvPr id="104" name="TextBox 103">
            <a:extLst>
              <a:ext uri="{FF2B5EF4-FFF2-40B4-BE49-F238E27FC236}">
                <a16:creationId xmlns:a16="http://schemas.microsoft.com/office/drawing/2014/main" id="{CABC45D6-B85D-4DD6-A75F-2BBEF4B3BF1B}"/>
              </a:ext>
            </a:extLst>
          </p:cNvPr>
          <p:cNvSpPr txBox="1"/>
          <p:nvPr/>
        </p:nvSpPr>
        <p:spPr>
          <a:xfrm>
            <a:off x="1038598" y="4913762"/>
            <a:ext cx="3598486"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ADEE"/>
                </a:solidFill>
                <a:effectLst/>
                <a:uLnTx/>
                <a:uFillTx/>
              </a:rPr>
              <a:t>Compliance (actual journeys only)</a:t>
            </a:r>
          </a:p>
        </p:txBody>
      </p:sp>
      <p:sp>
        <p:nvSpPr>
          <p:cNvPr id="106" name="Content Placeholder 2">
            <a:extLst>
              <a:ext uri="{FF2B5EF4-FFF2-40B4-BE49-F238E27FC236}">
                <a16:creationId xmlns:a16="http://schemas.microsoft.com/office/drawing/2014/main" id="{5AEA5C9E-F013-4F27-9BF9-B9D5A3BC3E8B}"/>
              </a:ext>
            </a:extLst>
          </p:cNvPr>
          <p:cNvSpPr txBox="1">
            <a:spLocks/>
          </p:cNvSpPr>
          <p:nvPr/>
        </p:nvSpPr>
        <p:spPr>
          <a:xfrm>
            <a:off x="954633" y="3092008"/>
            <a:ext cx="3018018" cy="1406125"/>
          </a:xfrm>
          <a:prstGeom prst="rect">
            <a:avLst/>
          </a:prstGeom>
          <a:ln>
            <a:no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The color indicates </a:t>
            </a:r>
            <a:r>
              <a:rPr kumimoji="0" lang="en-US" sz="1200" b="0" i="1" u="sng" strike="noStrike" kern="1200" cap="none" spc="0" normalizeH="0" baseline="0" noProof="0">
                <a:ln>
                  <a:noFill/>
                </a:ln>
                <a:solidFill>
                  <a:prstClr val="black"/>
                </a:solidFill>
                <a:effectLst/>
                <a:uLnTx/>
                <a:uFillTx/>
                <a:latin typeface="Calibri"/>
                <a:ea typeface="+mn-ea"/>
                <a:cs typeface="+mn-cs"/>
              </a:rPr>
              <a:t>the actor who initiated </a:t>
            </a:r>
            <a:r>
              <a:rPr kumimoji="0" lang="en-US" sz="1200" b="0" i="0" u="none" strike="noStrike" kern="1200" cap="none" spc="0" normalizeH="0" baseline="0" noProof="0">
                <a:ln>
                  <a:noFill/>
                </a:ln>
                <a:solidFill>
                  <a:prstClr val="black"/>
                </a:solidFill>
                <a:effectLst/>
                <a:uLnTx/>
                <a:uFillTx/>
                <a:latin typeface="Calibri"/>
                <a:ea typeface="+mn-ea"/>
                <a:cs typeface="+mn-cs"/>
              </a:rPr>
              <a:t>the communication point. </a:t>
            </a:r>
          </a:p>
          <a:p>
            <a:pPr marL="342900" marR="0" lvl="0" indent="-160338" algn="l" defTabSz="457200" rtl="0" eaLnBrk="1" fontAlgn="auto" latinLnBrk="0" hangingPunct="1">
              <a:lnSpc>
                <a:spcPct val="100000"/>
              </a:lnSpc>
              <a:spcBef>
                <a:spcPct val="20000"/>
              </a:spcBef>
              <a:spcAft>
                <a:spcPts val="0"/>
              </a:spcAft>
              <a:buClrTx/>
              <a:buSzTx/>
              <a:buFont typeface="Arial"/>
              <a:buChar char="•"/>
              <a:tabLst/>
              <a:defRPr/>
            </a:pPr>
            <a:r>
              <a:rPr lang="en-US" sz="1100" noProof="0">
                <a:solidFill>
                  <a:prstClr val="black"/>
                </a:solidFill>
                <a:latin typeface="Calibri"/>
              </a:rPr>
              <a:t>Orange is often used for the customer or end user</a:t>
            </a:r>
          </a:p>
          <a:p>
            <a:pPr marL="342900" marR="0" lvl="0" indent="-160338" algn="l" defTabSz="457200" rtl="0" eaLnBrk="1" fontAlgn="auto" latinLnBrk="0" hangingPunct="1">
              <a:lnSpc>
                <a:spcPct val="100000"/>
              </a:lnSpc>
              <a:spcBef>
                <a:spcPct val="20000"/>
              </a:spcBef>
              <a:spcAft>
                <a:spcPts val="0"/>
              </a:spcAft>
              <a:buClrTx/>
              <a:buSzTx/>
              <a:buFont typeface="Arial"/>
              <a:buChar char="•"/>
              <a:tabLst/>
              <a:defRPr/>
            </a:pPr>
            <a:r>
              <a:rPr lang="en-US" sz="1100" noProof="0">
                <a:solidFill>
                  <a:prstClr val="black"/>
                </a:solidFill>
                <a:latin typeface="Calibri"/>
              </a:rPr>
              <a:t>If many actors are involved, a journey network diagram may be more suitable</a:t>
            </a:r>
          </a:p>
          <a:p>
            <a:pPr marL="342900" marR="0" lvl="0" indent="-160338" algn="l" defTabSz="457200" rtl="0" eaLnBrk="1" fontAlgn="auto" latinLnBrk="0" hangingPunct="1">
              <a:lnSpc>
                <a:spcPct val="100000"/>
              </a:lnSpc>
              <a:spcBef>
                <a:spcPct val="20000"/>
              </a:spcBef>
              <a:spcAft>
                <a:spcPts val="0"/>
              </a:spcAft>
              <a:buClrTx/>
              <a:buSzTx/>
              <a:buFont typeface="Arial"/>
              <a:buChar char="•"/>
              <a:tabLst/>
              <a:defRPr/>
            </a:pP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07" name="Content Placeholder 2">
            <a:extLst>
              <a:ext uri="{FF2B5EF4-FFF2-40B4-BE49-F238E27FC236}">
                <a16:creationId xmlns:a16="http://schemas.microsoft.com/office/drawing/2014/main" id="{F785B5CD-F25F-4C69-A338-57C7591FB96C}"/>
              </a:ext>
            </a:extLst>
          </p:cNvPr>
          <p:cNvSpPr txBox="1">
            <a:spLocks/>
          </p:cNvSpPr>
          <p:nvPr/>
        </p:nvSpPr>
        <p:spPr>
          <a:xfrm>
            <a:off x="1038599" y="5159167"/>
            <a:ext cx="3091255" cy="1125921"/>
          </a:xfrm>
          <a:prstGeom prst="rect">
            <a:avLst/>
          </a:prstGeom>
          <a:ln>
            <a:noFill/>
          </a:ln>
        </p:spPr>
        <p:txBody>
          <a:bodyPr vert="horz" lIns="91440" tIns="45720" rIns="91440" bIns="45720" rtlCol="0">
            <a:normAutofit lnSpcReduction="10000"/>
          </a:bodyPr>
          <a:lstStyle>
            <a:defPPr>
              <a:defRPr lang="nb-NO"/>
            </a:defPPr>
            <a:lvl1pPr indent="0">
              <a:spcBef>
                <a:spcPct val="20000"/>
              </a:spcBef>
              <a:buFont typeface="Arial"/>
              <a:buNone/>
              <a:defRPr sz="1200"/>
            </a:lvl1pPr>
            <a:lvl2pPr marL="742950" indent="-285750">
              <a:spcBef>
                <a:spcPct val="20000"/>
              </a:spcBef>
              <a:buFont typeface="Arial"/>
              <a:buChar char="–"/>
            </a:lvl2pPr>
            <a:lvl3pPr marL="1143000" indent="-228600">
              <a:spcBef>
                <a:spcPct val="20000"/>
              </a:spcBef>
              <a:buFont typeface="Arial"/>
              <a:buChar char="•"/>
              <a:defRPr sz="1400"/>
            </a:lvl3pPr>
            <a:lvl4pPr marL="1600200" indent="-228600">
              <a:spcBef>
                <a:spcPct val="20000"/>
              </a:spcBef>
              <a:buFont typeface="Arial"/>
              <a:buChar char="–"/>
              <a:defRPr sz="1400"/>
            </a:lvl4pPr>
            <a:lvl5pPr marL="2057400" indent="-228600">
              <a:spcBef>
                <a:spcPct val="20000"/>
              </a:spcBef>
              <a:buFont typeface="Arial"/>
              <a:buChar char="»"/>
              <a:defRPr sz="14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marR="0" lvl="0" indent="0" defTabSz="457200" eaLnBrk="1" fontAlgn="auto" latinLnBrk="0" hangingPunct="1">
              <a:lnSpc>
                <a:spcPct val="100000"/>
              </a:lnSpc>
              <a:spcBef>
                <a:spcPct val="20000"/>
              </a:spcBef>
              <a:spcAft>
                <a:spcPts val="0"/>
              </a:spcAft>
              <a:buClrTx/>
              <a:buSzTx/>
              <a:buFont typeface="Arial"/>
              <a:buNone/>
              <a:tabLst/>
              <a:defRPr/>
            </a:pPr>
            <a:r>
              <a:rPr kumimoji="0" lang="en-US" sz="1200" b="0" i="0" u="none" strike="noStrike" kern="0" cap="none" spc="0" normalizeH="0" baseline="0" noProof="0">
                <a:ln>
                  <a:noFill/>
                </a:ln>
                <a:solidFill>
                  <a:prstClr val="black"/>
                </a:solidFill>
                <a:effectLst/>
                <a:uLnTx/>
                <a:uFillTx/>
              </a:rPr>
              <a:t>The boundary style indicates the </a:t>
            </a:r>
            <a:r>
              <a:rPr kumimoji="0" lang="en-US" sz="1200" b="0" i="0" u="sng" strike="noStrike" kern="0" cap="none" spc="0" normalizeH="0" baseline="0" noProof="0">
                <a:ln>
                  <a:noFill/>
                </a:ln>
                <a:solidFill>
                  <a:prstClr val="black"/>
                </a:solidFill>
                <a:effectLst/>
                <a:uLnTx/>
                <a:uFillTx/>
              </a:rPr>
              <a:t>status</a:t>
            </a:r>
            <a:r>
              <a:rPr kumimoji="0" lang="en-US" sz="1200" b="0" i="0" u="none" strike="noStrike" kern="0" cap="none" spc="0" normalizeH="0" baseline="0" noProof="0">
                <a:ln>
                  <a:noFill/>
                </a:ln>
                <a:solidFill>
                  <a:prstClr val="black"/>
                </a:solidFill>
                <a:effectLst/>
                <a:uLnTx/>
                <a:uFillTx/>
              </a:rPr>
              <a:t> of the communication point</a:t>
            </a:r>
          </a:p>
          <a:p>
            <a:pPr marL="342900" marR="0" lvl="0" indent="-160338" defTabSz="457200" eaLnBrk="1" fontAlgn="auto" latinLnBrk="0" hangingPunct="1">
              <a:lnSpc>
                <a:spcPct val="100000"/>
              </a:lnSpc>
              <a:spcBef>
                <a:spcPct val="20000"/>
              </a:spcBef>
              <a:spcAft>
                <a:spcPts val="0"/>
              </a:spcAft>
              <a:buClrTx/>
              <a:buSzTx/>
              <a:buFont typeface="Arial"/>
              <a:buChar char="•"/>
              <a:tabLst/>
              <a:defRPr/>
            </a:pPr>
            <a:r>
              <a:rPr kumimoji="0" lang="en-US" sz="1100" b="0" i="0" u="none" strike="noStrike" kern="0" cap="none" spc="0" normalizeH="0" baseline="0" noProof="0">
                <a:ln>
                  <a:noFill/>
                </a:ln>
                <a:solidFill>
                  <a:prstClr val="black"/>
                </a:solidFill>
                <a:effectLst/>
                <a:uLnTx/>
                <a:uFillTx/>
              </a:rPr>
              <a:t>solid boundary: </a:t>
            </a:r>
            <a:r>
              <a:rPr lang="en-US" sz="1100" kern="0" noProof="0">
                <a:solidFill>
                  <a:prstClr val="black"/>
                </a:solidFill>
              </a:rPr>
              <a:t>completed (as expected)</a:t>
            </a:r>
            <a:r>
              <a:rPr kumimoji="0" lang="en-US" sz="1100" b="0" i="0" u="none" strike="noStrike" kern="0" cap="none" spc="0" normalizeH="0" baseline="0" noProof="0">
                <a:ln>
                  <a:noFill/>
                </a:ln>
                <a:solidFill>
                  <a:prstClr val="black"/>
                </a:solidFill>
                <a:effectLst/>
                <a:uLnTx/>
                <a:uFillTx/>
              </a:rPr>
              <a:t> or ad hoc</a:t>
            </a:r>
          </a:p>
          <a:p>
            <a:pPr marL="342900" marR="0" lvl="0" indent="-160338" defTabSz="457200" eaLnBrk="1" fontAlgn="auto" latinLnBrk="0" hangingPunct="1">
              <a:lnSpc>
                <a:spcPct val="100000"/>
              </a:lnSpc>
              <a:spcBef>
                <a:spcPct val="20000"/>
              </a:spcBef>
              <a:spcAft>
                <a:spcPts val="0"/>
              </a:spcAft>
              <a:buClrTx/>
              <a:buSzTx/>
              <a:buFont typeface="Arial"/>
              <a:buChar char="•"/>
              <a:tabLst/>
              <a:defRPr/>
            </a:pPr>
            <a:r>
              <a:rPr kumimoji="0" lang="en-US" sz="1100" b="0" i="0" u="none" strike="noStrike" kern="0" cap="none" spc="0" normalizeH="0" baseline="0" noProof="0">
                <a:ln>
                  <a:noFill/>
                </a:ln>
                <a:solidFill>
                  <a:prstClr val="black"/>
                </a:solidFill>
                <a:effectLst/>
                <a:uLnTx/>
                <a:uFillTx/>
              </a:rPr>
              <a:t>dashed boundary: missing</a:t>
            </a:r>
          </a:p>
          <a:p>
            <a:pPr marL="342900" marR="0" lvl="0" indent="-160338" defTabSz="457200" eaLnBrk="1" fontAlgn="auto" latinLnBrk="0" hangingPunct="1">
              <a:lnSpc>
                <a:spcPct val="100000"/>
              </a:lnSpc>
              <a:spcBef>
                <a:spcPct val="20000"/>
              </a:spcBef>
              <a:spcAft>
                <a:spcPts val="0"/>
              </a:spcAft>
              <a:buClrTx/>
              <a:buSzTx/>
              <a:buFont typeface="Arial"/>
              <a:buChar char="•"/>
              <a:tabLst/>
              <a:defRPr/>
            </a:pPr>
            <a:r>
              <a:rPr kumimoji="0" lang="en-US" sz="1100" b="0" i="0" u="none" strike="noStrike" kern="0" cap="none" spc="0" normalizeH="0" baseline="0" noProof="0">
                <a:ln>
                  <a:noFill/>
                </a:ln>
                <a:solidFill>
                  <a:prstClr val="black"/>
                </a:solidFill>
                <a:effectLst/>
                <a:uLnTx/>
                <a:uFillTx/>
              </a:rPr>
              <a:t>crossed touchpoint: failing</a:t>
            </a:r>
            <a:endParaRPr kumimoji="0" lang="en-US" sz="1800" b="0" i="0" u="none" strike="noStrike" kern="0" cap="none" spc="0" normalizeH="0" baseline="0" noProof="0">
              <a:ln>
                <a:noFill/>
              </a:ln>
              <a:solidFill>
                <a:prstClr val="black"/>
              </a:solidFill>
              <a:effectLst/>
              <a:uLnTx/>
              <a:uFillTx/>
            </a:endParaRPr>
          </a:p>
          <a:p>
            <a:pPr marL="0" marR="0" lvl="0" indent="0" defTabSz="457200" eaLnBrk="1" fontAlgn="auto" latinLnBrk="0" hangingPunct="1">
              <a:lnSpc>
                <a:spcPct val="100000"/>
              </a:lnSpc>
              <a:spcBef>
                <a:spcPct val="20000"/>
              </a:spcBef>
              <a:spcAft>
                <a:spcPts val="0"/>
              </a:spcAft>
              <a:buClrTx/>
              <a:buSzTx/>
              <a:buFont typeface="Arial"/>
              <a:buNone/>
              <a:tabLst/>
              <a:defRPr/>
            </a:pPr>
            <a:endParaRPr kumimoji="0" lang="en-US" sz="1200" b="0" i="0" u="none" strike="noStrike" kern="0" cap="none" spc="0" normalizeH="0" baseline="0" noProof="0">
              <a:ln>
                <a:noFill/>
              </a:ln>
              <a:solidFill>
                <a:prstClr val="black"/>
              </a:solidFill>
              <a:effectLst/>
              <a:uLnTx/>
              <a:uFillTx/>
            </a:endParaRPr>
          </a:p>
          <a:p>
            <a:pPr marL="0" marR="0" lvl="0" indent="0" defTabSz="457200" eaLnBrk="1" fontAlgn="auto" latinLnBrk="0" hangingPunct="1">
              <a:lnSpc>
                <a:spcPct val="100000"/>
              </a:lnSpc>
              <a:spcBef>
                <a:spcPct val="20000"/>
              </a:spcBef>
              <a:spcAft>
                <a:spcPts val="0"/>
              </a:spcAft>
              <a:buClrTx/>
              <a:buSzTx/>
              <a:buFont typeface="Arial"/>
              <a:buNone/>
              <a:tabLst/>
              <a:defRPr/>
            </a:pPr>
            <a:endParaRPr kumimoji="0" lang="en-US" sz="1200" b="0" i="0" u="none" strike="noStrike" kern="0" cap="none" spc="0" normalizeH="0" baseline="0" noProof="0">
              <a:ln>
                <a:noFill/>
              </a:ln>
              <a:solidFill>
                <a:prstClr val="black"/>
              </a:solidFill>
              <a:effectLst/>
              <a:uLnTx/>
              <a:uFillTx/>
            </a:endParaRPr>
          </a:p>
        </p:txBody>
      </p:sp>
      <p:cxnSp>
        <p:nvCxnSpPr>
          <p:cNvPr id="109" name="Straight Connector 108">
            <a:extLst>
              <a:ext uri="{FF2B5EF4-FFF2-40B4-BE49-F238E27FC236}">
                <a16:creationId xmlns:a16="http://schemas.microsoft.com/office/drawing/2014/main" id="{39D872F6-E983-46A9-B601-994D3EC69B1A}"/>
              </a:ext>
            </a:extLst>
          </p:cNvPr>
          <p:cNvCxnSpPr>
            <a:cxnSpLocks/>
          </p:cNvCxnSpPr>
          <p:nvPr/>
        </p:nvCxnSpPr>
        <p:spPr>
          <a:xfrm>
            <a:off x="8487362" y="1210529"/>
            <a:ext cx="0" cy="5256000"/>
          </a:xfrm>
          <a:prstGeom prst="line">
            <a:avLst/>
          </a:prstGeom>
          <a:noFill/>
          <a:ln w="12700" cap="flat" cmpd="sng" algn="ctr">
            <a:solidFill>
              <a:sysClr val="windowText" lastClr="000000">
                <a:lumMod val="65000"/>
                <a:lumOff val="35000"/>
              </a:sysClr>
            </a:solidFill>
            <a:prstDash val="solid"/>
          </a:ln>
          <a:effectLst/>
        </p:spPr>
      </p:cxnSp>
      <p:sp>
        <p:nvSpPr>
          <p:cNvPr id="110" name="TextBox 109">
            <a:extLst>
              <a:ext uri="{FF2B5EF4-FFF2-40B4-BE49-F238E27FC236}">
                <a16:creationId xmlns:a16="http://schemas.microsoft.com/office/drawing/2014/main" id="{5EA381CE-A539-4125-B34B-B9E6775BDE8C}"/>
              </a:ext>
            </a:extLst>
          </p:cNvPr>
          <p:cNvSpPr txBox="1"/>
          <p:nvPr/>
        </p:nvSpPr>
        <p:spPr>
          <a:xfrm>
            <a:off x="8741234" y="5775318"/>
            <a:ext cx="1280593"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en-US" sz="1050" noProof="0"/>
              <a:t>Customer fails to buy a train ticket</a:t>
            </a:r>
          </a:p>
        </p:txBody>
      </p:sp>
      <p:grpSp>
        <p:nvGrpSpPr>
          <p:cNvPr id="111" name="Group 110">
            <a:extLst>
              <a:ext uri="{FF2B5EF4-FFF2-40B4-BE49-F238E27FC236}">
                <a16:creationId xmlns:a16="http://schemas.microsoft.com/office/drawing/2014/main" id="{BB6458ED-DEDC-422D-8BE6-361F5EBF3EAA}"/>
              </a:ext>
            </a:extLst>
          </p:cNvPr>
          <p:cNvGrpSpPr/>
          <p:nvPr/>
        </p:nvGrpSpPr>
        <p:grpSpPr>
          <a:xfrm>
            <a:off x="9103065" y="5225640"/>
            <a:ext cx="540000" cy="540000"/>
            <a:chOff x="7707130" y="6004383"/>
            <a:chExt cx="540000" cy="540000"/>
          </a:xfrm>
        </p:grpSpPr>
        <p:sp>
          <p:nvSpPr>
            <p:cNvPr id="112" name="Oval 111">
              <a:extLst>
                <a:ext uri="{FF2B5EF4-FFF2-40B4-BE49-F238E27FC236}">
                  <a16:creationId xmlns:a16="http://schemas.microsoft.com/office/drawing/2014/main" id="{E2A58BA7-CFBA-4BB3-B9B7-8161FC07EEE9}"/>
                </a:ext>
              </a:extLst>
            </p:cNvPr>
            <p:cNvSpPr>
              <a:spLocks noChangeAspect="1"/>
            </p:cNvSpPr>
            <p:nvPr/>
          </p:nvSpPr>
          <p:spPr>
            <a:xfrm>
              <a:off x="7707130" y="6004383"/>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13" name="Picture 112">
              <a:extLst>
                <a:ext uri="{FF2B5EF4-FFF2-40B4-BE49-F238E27FC236}">
                  <a16:creationId xmlns:a16="http://schemas.microsoft.com/office/drawing/2014/main" id="{A111C0CB-C881-4A94-832F-C43B970DF7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838169" y="6122353"/>
              <a:ext cx="308244" cy="308244"/>
            </a:xfrm>
            <a:prstGeom prst="rect">
              <a:avLst/>
            </a:prstGeom>
          </p:spPr>
        </p:pic>
      </p:grpSp>
      <p:cxnSp>
        <p:nvCxnSpPr>
          <p:cNvPr id="114" name="Straight Connector 113">
            <a:extLst>
              <a:ext uri="{FF2B5EF4-FFF2-40B4-BE49-F238E27FC236}">
                <a16:creationId xmlns:a16="http://schemas.microsoft.com/office/drawing/2014/main" id="{7B52AD53-7B7F-4C98-B777-07901BCB66CA}"/>
              </a:ext>
            </a:extLst>
          </p:cNvPr>
          <p:cNvCxnSpPr>
            <a:cxnSpLocks/>
          </p:cNvCxnSpPr>
          <p:nvPr/>
        </p:nvCxnSpPr>
        <p:spPr>
          <a:xfrm>
            <a:off x="9190611" y="5322901"/>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115" name="Straight Connector 114">
            <a:extLst>
              <a:ext uri="{FF2B5EF4-FFF2-40B4-BE49-F238E27FC236}">
                <a16:creationId xmlns:a16="http://schemas.microsoft.com/office/drawing/2014/main" id="{0FB7F99A-D71A-48B3-9948-1F5F9F93E1D7}"/>
              </a:ext>
            </a:extLst>
          </p:cNvPr>
          <p:cNvCxnSpPr>
            <a:cxnSpLocks/>
          </p:cNvCxnSpPr>
          <p:nvPr/>
        </p:nvCxnSpPr>
        <p:spPr>
          <a:xfrm flipH="1">
            <a:off x="9190611" y="5322901"/>
            <a:ext cx="381838" cy="381838"/>
          </a:xfrm>
          <a:prstGeom prst="line">
            <a:avLst/>
          </a:prstGeom>
          <a:noFill/>
          <a:ln w="19050" cap="flat" cmpd="sng" algn="ctr">
            <a:solidFill>
              <a:sysClr val="window" lastClr="FFFFFF">
                <a:lumMod val="50000"/>
              </a:sysClr>
            </a:solidFill>
            <a:prstDash val="solid"/>
            <a:tailEnd type="none"/>
          </a:ln>
          <a:effectLst/>
        </p:spPr>
      </p:cxnSp>
      <p:sp>
        <p:nvSpPr>
          <p:cNvPr id="117" name="Oval 116">
            <a:extLst>
              <a:ext uri="{FF2B5EF4-FFF2-40B4-BE49-F238E27FC236}">
                <a16:creationId xmlns:a16="http://schemas.microsoft.com/office/drawing/2014/main" id="{4B475DDC-BB7E-40A6-8FD7-9B1B7E46F019}"/>
              </a:ext>
            </a:extLst>
          </p:cNvPr>
          <p:cNvSpPr>
            <a:spLocks noChangeAspect="1"/>
          </p:cNvSpPr>
          <p:nvPr/>
        </p:nvSpPr>
        <p:spPr>
          <a:xfrm>
            <a:off x="10725851" y="2819441"/>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800" kern="0" noProof="0">
              <a:solidFill>
                <a:prstClr val="white"/>
              </a:solidFill>
              <a:latin typeface="Calibri"/>
            </a:endParaRPr>
          </a:p>
        </p:txBody>
      </p:sp>
      <p:pic>
        <p:nvPicPr>
          <p:cNvPr id="118" name="Picture 117">
            <a:extLst>
              <a:ext uri="{FF2B5EF4-FFF2-40B4-BE49-F238E27FC236}">
                <a16:creationId xmlns:a16="http://schemas.microsoft.com/office/drawing/2014/main" id="{AF6E0FA8-0DE6-4A8F-A0B8-0E16C89513A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856266" y="2949856"/>
            <a:ext cx="279170" cy="279170"/>
          </a:xfrm>
          <a:prstGeom prst="rect">
            <a:avLst/>
          </a:prstGeom>
        </p:spPr>
      </p:pic>
      <p:sp>
        <p:nvSpPr>
          <p:cNvPr id="119" name="TextBox 118">
            <a:extLst>
              <a:ext uri="{FF2B5EF4-FFF2-40B4-BE49-F238E27FC236}">
                <a16:creationId xmlns:a16="http://schemas.microsoft.com/office/drawing/2014/main" id="{DFF8A689-D35B-4578-95C1-0A667238B71D}"/>
              </a:ext>
            </a:extLst>
          </p:cNvPr>
          <p:cNvSpPr txBox="1"/>
          <p:nvPr/>
        </p:nvSpPr>
        <p:spPr>
          <a:xfrm>
            <a:off x="8647161" y="2175033"/>
            <a:ext cx="1628637" cy="33855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ADEE"/>
                </a:solidFill>
                <a:effectLst/>
                <a:uLnTx/>
                <a:uFillTx/>
              </a:rPr>
              <a:t>Examples</a:t>
            </a:r>
          </a:p>
        </p:txBody>
      </p:sp>
      <p:sp>
        <p:nvSpPr>
          <p:cNvPr id="45" name="Oval 44">
            <a:extLst>
              <a:ext uri="{FF2B5EF4-FFF2-40B4-BE49-F238E27FC236}">
                <a16:creationId xmlns:a16="http://schemas.microsoft.com/office/drawing/2014/main" id="{87EF4A81-8604-4C76-82D5-D884E46F505D}"/>
              </a:ext>
            </a:extLst>
          </p:cNvPr>
          <p:cNvSpPr>
            <a:spLocks noChangeAspect="1"/>
          </p:cNvSpPr>
          <p:nvPr/>
        </p:nvSpPr>
        <p:spPr>
          <a:xfrm>
            <a:off x="4434349" y="3836891"/>
            <a:ext cx="540000" cy="540000"/>
          </a:xfrm>
          <a:prstGeom prst="ellipse">
            <a:avLst/>
          </a:prstGeom>
          <a:noFill/>
          <a:ln w="38100" cap="flat" cmpd="sng" algn="ctr">
            <a:solidFill>
              <a:srgbClr val="4BACC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Oval 45">
            <a:extLst>
              <a:ext uri="{FF2B5EF4-FFF2-40B4-BE49-F238E27FC236}">
                <a16:creationId xmlns:a16="http://schemas.microsoft.com/office/drawing/2014/main" id="{51CF38C7-31AF-4C2C-9944-FC74A9711D84}"/>
              </a:ext>
            </a:extLst>
          </p:cNvPr>
          <p:cNvSpPr>
            <a:spLocks noChangeAspect="1"/>
          </p:cNvSpPr>
          <p:nvPr/>
        </p:nvSpPr>
        <p:spPr>
          <a:xfrm>
            <a:off x="5512251" y="3846725"/>
            <a:ext cx="540000" cy="540000"/>
          </a:xfrm>
          <a:prstGeom prst="ellipse">
            <a:avLst/>
          </a:prstGeom>
          <a:noFill/>
          <a:ln w="38100" cap="flat" cmpd="sng" algn="ctr">
            <a:solidFill>
              <a:srgbClr val="4BACC6">
                <a:lumMod val="40000"/>
                <a:lumOff val="6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TextBox 46">
            <a:extLst>
              <a:ext uri="{FF2B5EF4-FFF2-40B4-BE49-F238E27FC236}">
                <a16:creationId xmlns:a16="http://schemas.microsoft.com/office/drawing/2014/main" id="{584524EC-D14C-42CA-9692-B7ACC7B14F39}"/>
              </a:ext>
            </a:extLst>
          </p:cNvPr>
          <p:cNvSpPr txBox="1"/>
          <p:nvPr/>
        </p:nvSpPr>
        <p:spPr>
          <a:xfrm>
            <a:off x="5507384" y="4362424"/>
            <a:ext cx="842207" cy="261610"/>
          </a:xfrm>
          <a:prstGeom prst="rect">
            <a:avLst/>
          </a:prstGeom>
          <a:noFill/>
        </p:spPr>
        <p:txBody>
          <a:bodyPr wrap="square" rtlCol="0">
            <a:spAutoFit/>
          </a:bodyPr>
          <a:lstStyle>
            <a:defPPr>
              <a:defRPr lang="nb-NO"/>
            </a:defPPr>
            <a:lvl1pPr>
              <a:defRPr sz="1050"/>
            </a:lvl1pPr>
          </a:lstStyle>
          <a:p>
            <a:r>
              <a:rPr lang="en-US" noProof="0"/>
              <a:t>Doctor</a:t>
            </a:r>
          </a:p>
        </p:txBody>
      </p:sp>
      <p:sp>
        <p:nvSpPr>
          <p:cNvPr id="48" name="TextBox 47">
            <a:extLst>
              <a:ext uri="{FF2B5EF4-FFF2-40B4-BE49-F238E27FC236}">
                <a16:creationId xmlns:a16="http://schemas.microsoft.com/office/drawing/2014/main" id="{3CBEED5F-DE70-42F9-8D12-1563E61C4999}"/>
              </a:ext>
            </a:extLst>
          </p:cNvPr>
          <p:cNvSpPr txBox="1"/>
          <p:nvPr/>
        </p:nvSpPr>
        <p:spPr>
          <a:xfrm>
            <a:off x="4434349" y="4362424"/>
            <a:ext cx="733048" cy="261610"/>
          </a:xfrm>
          <a:prstGeom prst="rect">
            <a:avLst/>
          </a:prstGeom>
          <a:noFill/>
        </p:spPr>
        <p:txBody>
          <a:bodyPr wrap="square" rtlCol="0">
            <a:spAutoFit/>
          </a:bodyPr>
          <a:lstStyle>
            <a:defPPr>
              <a:defRPr lang="nb-NO"/>
            </a:defPPr>
            <a:lvl1pPr>
              <a:defRPr sz="1050"/>
            </a:lvl1pPr>
          </a:lstStyle>
          <a:p>
            <a:r>
              <a:rPr lang="en-US" noProof="0"/>
              <a:t>Patient</a:t>
            </a:r>
          </a:p>
        </p:txBody>
      </p:sp>
      <p:sp>
        <p:nvSpPr>
          <p:cNvPr id="7" name="TextBox 6">
            <a:extLst>
              <a:ext uri="{FF2B5EF4-FFF2-40B4-BE49-F238E27FC236}">
                <a16:creationId xmlns:a16="http://schemas.microsoft.com/office/drawing/2014/main" id="{438EDA64-9D5C-4D17-8A7D-87E41E7EEFBA}"/>
              </a:ext>
            </a:extLst>
          </p:cNvPr>
          <p:cNvSpPr txBox="1"/>
          <p:nvPr/>
        </p:nvSpPr>
        <p:spPr>
          <a:xfrm>
            <a:off x="982713" y="1459362"/>
            <a:ext cx="6038754" cy="1224951"/>
          </a:xfrm>
          <a:prstGeom prst="rect">
            <a:avLst/>
          </a:prstGeom>
          <a:noFill/>
        </p:spPr>
        <p:txBody>
          <a:bodyPr wrap="square" rtlCol="0">
            <a:spAutoFit/>
          </a:bodyPr>
          <a:lstStyle/>
          <a:p>
            <a:r>
              <a:rPr lang="en-US" sz="1600" kern="0" noProof="0">
                <a:solidFill>
                  <a:srgbClr val="00ADEE"/>
                </a:solidFill>
              </a:rPr>
              <a:t>Communication points are represented as a circle</a:t>
            </a:r>
          </a:p>
          <a:p>
            <a:pPr defTabSz="457200">
              <a:spcBef>
                <a:spcPct val="20000"/>
              </a:spcBef>
              <a:defRPr/>
            </a:pPr>
            <a:r>
              <a:rPr lang="en-US" sz="1200" noProof="0">
                <a:solidFill>
                  <a:prstClr val="black"/>
                </a:solidFill>
                <a:latin typeface="Calibri"/>
              </a:rPr>
              <a:t>The circle's boundary style carries information about </a:t>
            </a:r>
          </a:p>
          <a:p>
            <a:pPr marL="171450" indent="-171450" defTabSz="457200">
              <a:spcBef>
                <a:spcPct val="20000"/>
              </a:spcBef>
              <a:buFont typeface="Arial" panose="020B0604020202020204" pitchFamily="34" charset="0"/>
              <a:buChar char="•"/>
              <a:defRPr/>
            </a:pPr>
            <a:r>
              <a:rPr lang="en-US" sz="1200" noProof="0">
                <a:solidFill>
                  <a:prstClr val="black"/>
                </a:solidFill>
                <a:latin typeface="Calibri"/>
              </a:rPr>
              <a:t>the actor </a:t>
            </a:r>
            <a:r>
              <a:rPr lang="en-US" sz="1200" i="1" u="sng" noProof="0">
                <a:solidFill>
                  <a:prstClr val="black"/>
                </a:solidFill>
                <a:latin typeface="Calibri"/>
              </a:rPr>
              <a:t>initiating</a:t>
            </a:r>
            <a:r>
              <a:rPr lang="en-US" sz="1200" noProof="0">
                <a:solidFill>
                  <a:prstClr val="black"/>
                </a:solidFill>
                <a:latin typeface="Calibri"/>
              </a:rPr>
              <a:t> the touchpoint</a:t>
            </a:r>
          </a:p>
          <a:p>
            <a:pPr marL="171450" indent="-171450" defTabSz="457200">
              <a:spcBef>
                <a:spcPct val="20000"/>
              </a:spcBef>
              <a:buFont typeface="Arial" panose="020B0604020202020204" pitchFamily="34" charset="0"/>
              <a:buChar char="•"/>
              <a:defRPr/>
            </a:pPr>
            <a:r>
              <a:rPr lang="en-US" sz="1200" noProof="0">
                <a:solidFill>
                  <a:prstClr val="black"/>
                </a:solidFill>
                <a:latin typeface="Calibri"/>
              </a:rPr>
              <a:t>the </a:t>
            </a:r>
            <a:r>
              <a:rPr lang="en-US" sz="1200" i="1" u="sng" noProof="0">
                <a:solidFill>
                  <a:prstClr val="black"/>
                </a:solidFill>
                <a:latin typeface="Calibri"/>
              </a:rPr>
              <a:t>status</a:t>
            </a:r>
            <a:r>
              <a:rPr lang="en-US" sz="1200" noProof="0">
                <a:solidFill>
                  <a:prstClr val="black"/>
                </a:solidFill>
                <a:latin typeface="Calibri"/>
              </a:rPr>
              <a:t> of the touchpoint</a:t>
            </a:r>
          </a:p>
          <a:p>
            <a:pPr defTabSz="457200">
              <a:spcBef>
                <a:spcPct val="20000"/>
              </a:spcBef>
              <a:defRPr/>
            </a:pPr>
            <a:r>
              <a:rPr lang="en-US" sz="1200" noProof="0">
                <a:solidFill>
                  <a:prstClr val="black"/>
                </a:solidFill>
                <a:latin typeface="Calibri"/>
              </a:rPr>
              <a:t>The symbol in the middle represents the communication channel or the device  being used</a:t>
            </a:r>
          </a:p>
        </p:txBody>
      </p:sp>
      <p:sp>
        <p:nvSpPr>
          <p:cNvPr id="51" name="Oval 50">
            <a:extLst>
              <a:ext uri="{FF2B5EF4-FFF2-40B4-BE49-F238E27FC236}">
                <a16:creationId xmlns:a16="http://schemas.microsoft.com/office/drawing/2014/main" id="{02CA3E10-C1D4-443C-A092-5E752E41D00E}"/>
              </a:ext>
            </a:extLst>
          </p:cNvPr>
          <p:cNvSpPr>
            <a:spLocks noChangeAspect="1"/>
          </p:cNvSpPr>
          <p:nvPr/>
        </p:nvSpPr>
        <p:spPr>
          <a:xfrm>
            <a:off x="9111530" y="2819441"/>
            <a:ext cx="540000" cy="540000"/>
          </a:xfrm>
          <a:prstGeom prst="ellipse">
            <a:avLst/>
          </a:prstGeom>
          <a:noFill/>
          <a:ln w="38100" cap="flat" cmpd="sng" algn="ctr">
            <a:solidFill>
              <a:srgbClr val="F79646">
                <a:lumMod val="75000"/>
              </a:srgbClr>
            </a:solidFill>
            <a:prstDash val="solid"/>
          </a:ln>
          <a:effectLst/>
        </p:spPr>
        <p:txBody>
          <a:bodyPr rtlCol="0" anchor="ctr"/>
          <a:lstStyle/>
          <a:p>
            <a:pPr algn="ctr" defTabSz="457200"/>
            <a:endParaRPr lang="en-US" sz="1800" kern="0" noProof="0">
              <a:solidFill>
                <a:prstClr val="white"/>
              </a:solidFill>
              <a:latin typeface="Calibri"/>
            </a:endParaRPr>
          </a:p>
        </p:txBody>
      </p:sp>
      <p:pic>
        <p:nvPicPr>
          <p:cNvPr id="52" name="Picture 51">
            <a:extLst>
              <a:ext uri="{FF2B5EF4-FFF2-40B4-BE49-F238E27FC236}">
                <a16:creationId xmlns:a16="http://schemas.microsoft.com/office/drawing/2014/main" id="{A7925A39-A636-4119-962F-C29E814F7A3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49698" y="2978179"/>
            <a:ext cx="263664" cy="247185"/>
          </a:xfrm>
          <a:prstGeom prst="rect">
            <a:avLst/>
          </a:prstGeom>
        </p:spPr>
      </p:pic>
      <p:sp>
        <p:nvSpPr>
          <p:cNvPr id="53" name="TextBox 52">
            <a:extLst>
              <a:ext uri="{FF2B5EF4-FFF2-40B4-BE49-F238E27FC236}">
                <a16:creationId xmlns:a16="http://schemas.microsoft.com/office/drawing/2014/main" id="{A8A5354F-CE7B-4E65-B9D3-C97E438374A1}"/>
              </a:ext>
            </a:extLst>
          </p:cNvPr>
          <p:cNvSpPr txBox="1"/>
          <p:nvPr/>
        </p:nvSpPr>
        <p:spPr>
          <a:xfrm>
            <a:off x="8783350" y="3330726"/>
            <a:ext cx="1196360" cy="415498"/>
          </a:xfrm>
          <a:prstGeom prst="rect">
            <a:avLst/>
          </a:prstGeom>
          <a:noFill/>
        </p:spPr>
        <p:txBody>
          <a:bodyPr wrap="square" rtlCol="0">
            <a:spAutoFit/>
          </a:bodyPr>
          <a:lstStyle/>
          <a:p>
            <a:pPr algn="ctr"/>
            <a:r>
              <a:rPr lang="en-US" sz="1050" noProof="0"/>
              <a:t>Anna calls the service company</a:t>
            </a:r>
          </a:p>
        </p:txBody>
      </p:sp>
      <p:sp>
        <p:nvSpPr>
          <p:cNvPr id="54" name="TextBox 53">
            <a:extLst>
              <a:ext uri="{FF2B5EF4-FFF2-40B4-BE49-F238E27FC236}">
                <a16:creationId xmlns:a16="http://schemas.microsoft.com/office/drawing/2014/main" id="{BD37ACCD-F694-4074-BCE4-9F2519E5B0AA}"/>
              </a:ext>
            </a:extLst>
          </p:cNvPr>
          <p:cNvSpPr txBox="1"/>
          <p:nvPr/>
        </p:nvSpPr>
        <p:spPr>
          <a:xfrm>
            <a:off x="10363606" y="3330726"/>
            <a:ext cx="1264490" cy="415498"/>
          </a:xfrm>
          <a:prstGeom prst="rect">
            <a:avLst/>
          </a:prstGeom>
          <a:noFill/>
        </p:spPr>
        <p:txBody>
          <a:bodyPr wrap="square" rtlCol="0">
            <a:spAutoFit/>
          </a:bodyPr>
          <a:lstStyle/>
          <a:p>
            <a:pPr algn="ctr"/>
            <a:r>
              <a:rPr lang="en-US" sz="1050" noProof="0"/>
              <a:t>Service company sends an e-mail</a:t>
            </a:r>
          </a:p>
        </p:txBody>
      </p:sp>
      <p:sp>
        <p:nvSpPr>
          <p:cNvPr id="55" name="Oval 54">
            <a:extLst>
              <a:ext uri="{FF2B5EF4-FFF2-40B4-BE49-F238E27FC236}">
                <a16:creationId xmlns:a16="http://schemas.microsoft.com/office/drawing/2014/main" id="{111E46D5-67B8-46F2-AC5B-466DE99FEE7A}"/>
              </a:ext>
            </a:extLst>
          </p:cNvPr>
          <p:cNvSpPr>
            <a:spLocks noChangeAspect="1"/>
          </p:cNvSpPr>
          <p:nvPr/>
        </p:nvSpPr>
        <p:spPr>
          <a:xfrm>
            <a:off x="9111530" y="3870351"/>
            <a:ext cx="540000" cy="540000"/>
          </a:xfrm>
          <a:prstGeom prst="ellipse">
            <a:avLst/>
          </a:prstGeom>
          <a:noFill/>
          <a:ln w="38100" cap="flat" cmpd="sng" algn="ctr">
            <a:solidFill>
              <a:srgbClr val="4BACC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 name="Oval 55">
            <a:extLst>
              <a:ext uri="{FF2B5EF4-FFF2-40B4-BE49-F238E27FC236}">
                <a16:creationId xmlns:a16="http://schemas.microsoft.com/office/drawing/2014/main" id="{8EDDC2B9-AB63-43B8-840D-8D64C00BFF67}"/>
              </a:ext>
            </a:extLst>
          </p:cNvPr>
          <p:cNvSpPr>
            <a:spLocks noChangeAspect="1"/>
          </p:cNvSpPr>
          <p:nvPr/>
        </p:nvSpPr>
        <p:spPr>
          <a:xfrm>
            <a:off x="10718231" y="3876958"/>
            <a:ext cx="540000" cy="540000"/>
          </a:xfrm>
          <a:prstGeom prst="ellipse">
            <a:avLst/>
          </a:prstGeom>
          <a:noFill/>
          <a:ln w="38100" cap="flat" cmpd="sng" algn="ctr">
            <a:solidFill>
              <a:srgbClr val="4BACC6">
                <a:lumMod val="40000"/>
                <a:lumOff val="6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D8AE4575-1921-40E1-A82A-1F2E6D371514}"/>
              </a:ext>
            </a:extLst>
          </p:cNvPr>
          <p:cNvSpPr txBox="1"/>
          <p:nvPr/>
        </p:nvSpPr>
        <p:spPr>
          <a:xfrm>
            <a:off x="8757374" y="4390632"/>
            <a:ext cx="1310106" cy="415498"/>
          </a:xfrm>
          <a:prstGeom prst="rect">
            <a:avLst/>
          </a:prstGeom>
          <a:noFill/>
        </p:spPr>
        <p:txBody>
          <a:bodyPr wrap="square" rtlCol="0">
            <a:spAutoFit/>
          </a:bodyPr>
          <a:lstStyle/>
          <a:p>
            <a:pPr algn="ctr"/>
            <a:r>
              <a:rPr lang="en-US" sz="1050" noProof="0"/>
              <a:t>Patient meets for a medical consultation  </a:t>
            </a:r>
          </a:p>
        </p:txBody>
      </p:sp>
      <p:sp>
        <p:nvSpPr>
          <p:cNvPr id="58" name="TextBox 57">
            <a:extLst>
              <a:ext uri="{FF2B5EF4-FFF2-40B4-BE49-F238E27FC236}">
                <a16:creationId xmlns:a16="http://schemas.microsoft.com/office/drawing/2014/main" id="{D81741B0-1859-4EDC-BFC4-DF8DF381DBA8}"/>
              </a:ext>
            </a:extLst>
          </p:cNvPr>
          <p:cNvSpPr txBox="1"/>
          <p:nvPr/>
        </p:nvSpPr>
        <p:spPr>
          <a:xfrm>
            <a:off x="10396666" y="4400209"/>
            <a:ext cx="1198371" cy="415498"/>
          </a:xfrm>
          <a:prstGeom prst="rect">
            <a:avLst/>
          </a:prstGeom>
          <a:noFill/>
        </p:spPr>
        <p:txBody>
          <a:bodyPr wrap="square" rtlCol="0">
            <a:spAutoFit/>
          </a:bodyPr>
          <a:lstStyle/>
          <a:p>
            <a:pPr algn="ctr"/>
            <a:r>
              <a:rPr lang="en-US" sz="1050" noProof="0"/>
              <a:t>Hospital sends an SMS reminder </a:t>
            </a:r>
          </a:p>
        </p:txBody>
      </p:sp>
      <p:cxnSp>
        <p:nvCxnSpPr>
          <p:cNvPr id="59" name="Straight Connector 58">
            <a:extLst>
              <a:ext uri="{FF2B5EF4-FFF2-40B4-BE49-F238E27FC236}">
                <a16:creationId xmlns:a16="http://schemas.microsoft.com/office/drawing/2014/main" id="{BBDFEFD3-7CF9-4F15-89D1-2A1871EB9172}"/>
              </a:ext>
            </a:extLst>
          </p:cNvPr>
          <p:cNvCxnSpPr>
            <a:cxnSpLocks/>
          </p:cNvCxnSpPr>
          <p:nvPr/>
        </p:nvCxnSpPr>
        <p:spPr>
          <a:xfrm>
            <a:off x="1038599" y="4864811"/>
            <a:ext cx="6732726" cy="1"/>
          </a:xfrm>
          <a:prstGeom prst="line">
            <a:avLst/>
          </a:prstGeom>
          <a:noFill/>
          <a:ln w="12700" cap="flat" cmpd="sng" algn="ctr">
            <a:solidFill>
              <a:sysClr val="windowText" lastClr="000000">
                <a:lumMod val="65000"/>
                <a:lumOff val="35000"/>
              </a:sysClr>
            </a:solidFill>
            <a:prstDash val="solid"/>
          </a:ln>
          <a:effectLst/>
        </p:spPr>
      </p:cxnSp>
      <p:pic>
        <p:nvPicPr>
          <p:cNvPr id="63" name="Picture 62">
            <a:extLst>
              <a:ext uri="{FF2B5EF4-FFF2-40B4-BE49-F238E27FC236}">
                <a16:creationId xmlns:a16="http://schemas.microsoft.com/office/drawing/2014/main" id="{287E9BD1-A794-4C1B-8894-0D5F09B418E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852347" y="4013426"/>
            <a:ext cx="287007" cy="287007"/>
          </a:xfrm>
          <a:prstGeom prst="rect">
            <a:avLst/>
          </a:prstGeom>
        </p:spPr>
      </p:pic>
      <p:sp>
        <p:nvSpPr>
          <p:cNvPr id="68" name="Oval 67">
            <a:extLst>
              <a:ext uri="{FF2B5EF4-FFF2-40B4-BE49-F238E27FC236}">
                <a16:creationId xmlns:a16="http://schemas.microsoft.com/office/drawing/2014/main" id="{AF2E7657-6CA1-4B7B-A049-F18068138290}"/>
              </a:ext>
            </a:extLst>
          </p:cNvPr>
          <p:cNvSpPr>
            <a:spLocks noChangeAspect="1"/>
          </p:cNvSpPr>
          <p:nvPr/>
        </p:nvSpPr>
        <p:spPr>
          <a:xfrm>
            <a:off x="10725851" y="5225640"/>
            <a:ext cx="540000" cy="540000"/>
          </a:xfrm>
          <a:prstGeom prst="ellipse">
            <a:avLst/>
          </a:prstGeom>
          <a:noFill/>
          <a:ln w="38100" cap="flat" cmpd="sng" algn="ctr">
            <a:solidFill>
              <a:srgbClr val="DA8200"/>
            </a:solidFill>
            <a:prstDash val="sysDot"/>
          </a:ln>
          <a:effectLst/>
        </p:spPr>
        <p:txBody>
          <a:bodyPr rtlCol="0" anchor="ctr"/>
          <a:lstStyle/>
          <a:p>
            <a:pPr algn="ctr" defTabSz="457200"/>
            <a:endParaRPr lang="en-US" sz="1800" kern="0" noProof="0">
              <a:solidFill>
                <a:prstClr val="white"/>
              </a:solidFill>
              <a:latin typeface="Calibri"/>
            </a:endParaRPr>
          </a:p>
        </p:txBody>
      </p:sp>
      <p:pic>
        <p:nvPicPr>
          <p:cNvPr id="69" name="Picture 68">
            <a:extLst>
              <a:ext uri="{FF2B5EF4-FFF2-40B4-BE49-F238E27FC236}">
                <a16:creationId xmlns:a16="http://schemas.microsoft.com/office/drawing/2014/main" id="{24529149-68C8-4DB8-A7F5-C9ACFB81D80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864019" y="5384378"/>
            <a:ext cx="263664" cy="247185"/>
          </a:xfrm>
          <a:prstGeom prst="rect">
            <a:avLst/>
          </a:prstGeom>
        </p:spPr>
      </p:pic>
      <p:sp>
        <p:nvSpPr>
          <p:cNvPr id="70" name="TextBox 69">
            <a:extLst>
              <a:ext uri="{FF2B5EF4-FFF2-40B4-BE49-F238E27FC236}">
                <a16:creationId xmlns:a16="http://schemas.microsoft.com/office/drawing/2014/main" id="{3187982C-68C8-4B9D-A9D6-65CA47FA3117}"/>
              </a:ext>
            </a:extLst>
          </p:cNvPr>
          <p:cNvSpPr txBox="1"/>
          <p:nvPr/>
        </p:nvSpPr>
        <p:spPr>
          <a:xfrm>
            <a:off x="10313498" y="5775318"/>
            <a:ext cx="1397576" cy="415498"/>
          </a:xfrm>
          <a:prstGeom prst="rect">
            <a:avLst/>
          </a:prstGeom>
          <a:noFill/>
        </p:spPr>
        <p:txBody>
          <a:bodyPr wrap="square" rtlCol="0">
            <a:spAutoFit/>
          </a:bodyPr>
          <a:lstStyle/>
          <a:p>
            <a:pPr algn="ctr"/>
            <a:r>
              <a:rPr lang="en-US" sz="1050" noProof="0"/>
              <a:t>Customer didn’t receive the call</a:t>
            </a:r>
          </a:p>
        </p:txBody>
      </p:sp>
      <p:cxnSp>
        <p:nvCxnSpPr>
          <p:cNvPr id="71" name="Straight Connector 70">
            <a:extLst>
              <a:ext uri="{FF2B5EF4-FFF2-40B4-BE49-F238E27FC236}">
                <a16:creationId xmlns:a16="http://schemas.microsoft.com/office/drawing/2014/main" id="{5ECE1D19-D9C6-4E2B-9CA5-FF919C932ED5}"/>
              </a:ext>
            </a:extLst>
          </p:cNvPr>
          <p:cNvCxnSpPr>
            <a:cxnSpLocks/>
          </p:cNvCxnSpPr>
          <p:nvPr/>
        </p:nvCxnSpPr>
        <p:spPr>
          <a:xfrm>
            <a:off x="1038599" y="2716514"/>
            <a:ext cx="6732726" cy="1"/>
          </a:xfrm>
          <a:prstGeom prst="line">
            <a:avLst/>
          </a:prstGeom>
          <a:noFill/>
          <a:ln w="12700" cap="flat" cmpd="sng" algn="ctr">
            <a:solidFill>
              <a:sysClr val="windowText" lastClr="000000">
                <a:lumMod val="65000"/>
                <a:lumOff val="35000"/>
              </a:sysClr>
            </a:solidFill>
            <a:prstDash val="solid"/>
          </a:ln>
          <a:effectLst/>
        </p:spPr>
      </p:cxnSp>
      <p:sp>
        <p:nvSpPr>
          <p:cNvPr id="6" name="Oval 5">
            <a:extLst>
              <a:ext uri="{FF2B5EF4-FFF2-40B4-BE49-F238E27FC236}">
                <a16:creationId xmlns:a16="http://schemas.microsoft.com/office/drawing/2014/main" id="{302C3903-B0C3-3AE0-758B-ABE52646299A}"/>
              </a:ext>
            </a:extLst>
          </p:cNvPr>
          <p:cNvSpPr>
            <a:spLocks noChangeAspect="1"/>
          </p:cNvSpPr>
          <p:nvPr/>
        </p:nvSpPr>
        <p:spPr>
          <a:xfrm>
            <a:off x="5499921" y="2844973"/>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800" kern="0" noProof="0">
              <a:solidFill>
                <a:prstClr val="white"/>
              </a:solidFill>
              <a:latin typeface="Calibri"/>
            </a:endParaRPr>
          </a:p>
        </p:txBody>
      </p:sp>
      <p:sp>
        <p:nvSpPr>
          <p:cNvPr id="3" name="AutoShape 63">
            <a:extLst>
              <a:ext uri="{FF2B5EF4-FFF2-40B4-BE49-F238E27FC236}">
                <a16:creationId xmlns:a16="http://schemas.microsoft.com/office/drawing/2014/main" id="{9027136B-0E5B-E899-247B-3188F196F2C1}"/>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8" name="AutoShape 64">
            <a:extLst>
              <a:ext uri="{FF2B5EF4-FFF2-40B4-BE49-F238E27FC236}">
                <a16:creationId xmlns:a16="http://schemas.microsoft.com/office/drawing/2014/main" id="{EAF0F973-13C3-C081-2356-B79374267F51}"/>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9" name="AutoShape 65">
            <a:extLst>
              <a:ext uri="{FF2B5EF4-FFF2-40B4-BE49-F238E27FC236}">
                <a16:creationId xmlns:a16="http://schemas.microsoft.com/office/drawing/2014/main" id="{F9CC39F6-DEEE-8614-9191-4302190EB651}"/>
              </a:ext>
            </a:extLst>
          </p:cNvPr>
          <p:cNvSpPr>
            <a:spLocks noChangeArrowheads="1"/>
          </p:cNvSpPr>
          <p:nvPr/>
        </p:nvSpPr>
        <p:spPr bwMode="auto">
          <a:xfrm>
            <a:off x="3902528" y="6524168"/>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journey diagram</a:t>
            </a:r>
          </a:p>
        </p:txBody>
      </p:sp>
      <p:sp>
        <p:nvSpPr>
          <p:cNvPr id="10" name="AutoShape 63">
            <a:extLst>
              <a:ext uri="{FF2B5EF4-FFF2-40B4-BE49-F238E27FC236}">
                <a16:creationId xmlns:a16="http://schemas.microsoft.com/office/drawing/2014/main" id="{6C671F18-2AC0-5B8B-EA16-CCCE93C64BDE}"/>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2" name="AutoShape 64">
            <a:extLst>
              <a:ext uri="{FF2B5EF4-FFF2-40B4-BE49-F238E27FC236}">
                <a16:creationId xmlns:a16="http://schemas.microsoft.com/office/drawing/2014/main" id="{EC794C97-4A9B-6F23-1427-97925F904CC9}"/>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3" name="AutoShape 64">
            <a:extLst>
              <a:ext uri="{FF2B5EF4-FFF2-40B4-BE49-F238E27FC236}">
                <a16:creationId xmlns:a16="http://schemas.microsoft.com/office/drawing/2014/main" id="{9D2937C3-6350-1547-3ECA-D7066557CB2F}"/>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pic>
        <p:nvPicPr>
          <p:cNvPr id="18" name="Graphic 17">
            <a:extLst>
              <a:ext uri="{FF2B5EF4-FFF2-40B4-BE49-F238E27FC236}">
                <a16:creationId xmlns:a16="http://schemas.microsoft.com/office/drawing/2014/main" id="{44E67246-9DBB-E1B4-2407-4F7BD776A7E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31489" y="3987492"/>
            <a:ext cx="304800" cy="304800"/>
          </a:xfrm>
          <a:prstGeom prst="rect">
            <a:avLst/>
          </a:prstGeom>
        </p:spPr>
      </p:pic>
      <p:sp>
        <p:nvSpPr>
          <p:cNvPr id="17" name="Slide Number Placeholder 3">
            <a:extLst>
              <a:ext uri="{FF2B5EF4-FFF2-40B4-BE49-F238E27FC236}">
                <a16:creationId xmlns:a16="http://schemas.microsoft.com/office/drawing/2014/main" id="{1CD82966-C29E-D625-9FBD-485AC6ADD750}"/>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24</a:t>
            </a:fld>
            <a:endParaRPr lang="nn-NO"/>
          </a:p>
        </p:txBody>
      </p:sp>
      <p:sp>
        <p:nvSpPr>
          <p:cNvPr id="20" name="Rectangle 6">
            <a:extLst>
              <a:ext uri="{FF2B5EF4-FFF2-40B4-BE49-F238E27FC236}">
                <a16:creationId xmlns:a16="http://schemas.microsoft.com/office/drawing/2014/main" id="{82924534-46FD-947E-C638-5AB848C43694}"/>
              </a:ext>
            </a:extLst>
          </p:cNvPr>
          <p:cNvSpPr/>
          <p:nvPr/>
        </p:nvSpPr>
        <p:spPr>
          <a:xfrm>
            <a:off x="8933831" y="1211505"/>
            <a:ext cx="2965337" cy="707886"/>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GB" sz="1200" kern="0">
                <a:solidFill>
                  <a:schemeClr val="accent4">
                    <a:lumMod val="50000"/>
                  </a:schemeClr>
                </a:solidFill>
              </a:rPr>
              <a:t>By convention, CJML uses orange for customers and teal blue for patients.</a:t>
            </a:r>
            <a:endParaRPr lang="en-US" sz="1200" kern="0">
              <a:solidFill>
                <a:schemeClr val="accent4">
                  <a:lumMod val="50000"/>
                </a:schemeClr>
              </a:solidFill>
            </a:endParaRPr>
          </a:p>
        </p:txBody>
      </p:sp>
    </p:spTree>
    <p:extLst>
      <p:ext uri="{BB962C8B-B14F-4D97-AF65-F5344CB8AC3E}">
        <p14:creationId xmlns:p14="http://schemas.microsoft.com/office/powerpoint/2010/main" val="440695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Actions</a:t>
            </a:r>
          </a:p>
        </p:txBody>
      </p:sp>
      <p:sp>
        <p:nvSpPr>
          <p:cNvPr id="47" name="Content Placeholder 46">
            <a:extLst>
              <a:ext uri="{FF2B5EF4-FFF2-40B4-BE49-F238E27FC236}">
                <a16:creationId xmlns:a16="http://schemas.microsoft.com/office/drawing/2014/main" id="{38031FBE-3495-4D15-B098-B35DC6D9F493}"/>
              </a:ext>
            </a:extLst>
          </p:cNvPr>
          <p:cNvSpPr>
            <a:spLocks noGrp="1"/>
          </p:cNvSpPr>
          <p:nvPr>
            <p:ph idx="1"/>
          </p:nvPr>
        </p:nvSpPr>
        <p:spPr>
          <a:xfrm>
            <a:off x="696913" y="1483361"/>
            <a:ext cx="10796588" cy="2147186"/>
          </a:xfrm>
        </p:spPr>
        <p:txBody>
          <a:bodyPr/>
          <a:lstStyle/>
          <a:p>
            <a:r>
              <a:rPr lang="en-US" noProof="0"/>
              <a:t>Actions are touchpoints that do not involve communication. </a:t>
            </a:r>
          </a:p>
          <a:p>
            <a:r>
              <a:rPr lang="en-US" noProof="0"/>
              <a:t>Actions are visually represented as rounded squares containing text. </a:t>
            </a:r>
          </a:p>
          <a:p>
            <a:r>
              <a:rPr lang="en-US" noProof="0"/>
              <a:t>Two types of actions may be distinguished:</a:t>
            </a:r>
          </a:p>
          <a:p>
            <a:pPr lvl="1"/>
            <a:r>
              <a:rPr lang="en-US" noProof="0"/>
              <a:t>Actions that involve parts of the service system (e.g. looking at the display of arrivals at the train station). </a:t>
            </a:r>
          </a:p>
          <a:p>
            <a:pPr lvl="1"/>
            <a:r>
              <a:rPr lang="en-US" noProof="0"/>
              <a:t>External actions that don’t involve the service system (e.g. writing down questions for the doctor before the appointment). </a:t>
            </a:r>
          </a:p>
          <a:p>
            <a:endParaRPr lang="en-US" noProof="0"/>
          </a:p>
        </p:txBody>
      </p:sp>
      <p:cxnSp>
        <p:nvCxnSpPr>
          <p:cNvPr id="16" name="Straight Arrow Connector 15">
            <a:extLst>
              <a:ext uri="{FF2B5EF4-FFF2-40B4-BE49-F238E27FC236}">
                <a16:creationId xmlns:a16="http://schemas.microsoft.com/office/drawing/2014/main" id="{CF8CDEBA-FD05-414F-802F-B0E96AAAB672}"/>
              </a:ext>
            </a:extLst>
          </p:cNvPr>
          <p:cNvCxnSpPr>
            <a:stCxn id="23" idx="6"/>
            <a:endCxn id="43" idx="2"/>
          </p:cNvCxnSpPr>
          <p:nvPr/>
        </p:nvCxnSpPr>
        <p:spPr>
          <a:xfrm>
            <a:off x="3855651" y="4393128"/>
            <a:ext cx="39879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70C5CE7-D182-47D0-B6BF-F3833FF3A63F}"/>
              </a:ext>
            </a:extLst>
          </p:cNvPr>
          <p:cNvCxnSpPr>
            <a:stCxn id="43" idx="6"/>
            <a:endCxn id="25" idx="1"/>
          </p:cNvCxnSpPr>
          <p:nvPr/>
        </p:nvCxnSpPr>
        <p:spPr>
          <a:xfrm>
            <a:off x="4794447" y="4393128"/>
            <a:ext cx="39879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ED51418-DA9C-41F5-B32A-8636D15D96D6}"/>
              </a:ext>
            </a:extLst>
          </p:cNvPr>
          <p:cNvCxnSpPr>
            <a:stCxn id="25" idx="3"/>
            <a:endCxn id="44" idx="2"/>
          </p:cNvCxnSpPr>
          <p:nvPr/>
        </p:nvCxnSpPr>
        <p:spPr>
          <a:xfrm>
            <a:off x="6129243" y="4393128"/>
            <a:ext cx="398795" cy="0"/>
          </a:xfrm>
          <a:prstGeom prst="line">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283A54B4-8014-4125-A5D2-60B04655282E}"/>
              </a:ext>
            </a:extLst>
          </p:cNvPr>
          <p:cNvSpPr>
            <a:spLocks noChangeAspect="1"/>
          </p:cNvSpPr>
          <p:nvPr/>
        </p:nvSpPr>
        <p:spPr>
          <a:xfrm flipH="1">
            <a:off x="7399655" y="433912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0" name="Straight Connector 19">
            <a:extLst>
              <a:ext uri="{FF2B5EF4-FFF2-40B4-BE49-F238E27FC236}">
                <a16:creationId xmlns:a16="http://schemas.microsoft.com/office/drawing/2014/main" id="{80853B6B-F782-4205-815A-5262EEBB9300}"/>
              </a:ext>
            </a:extLst>
          </p:cNvPr>
          <p:cNvCxnSpPr>
            <a:stCxn id="19" idx="6"/>
            <a:endCxn id="44" idx="6"/>
          </p:cNvCxnSpPr>
          <p:nvPr/>
        </p:nvCxnSpPr>
        <p:spPr>
          <a:xfrm flipH="1">
            <a:off x="7068038" y="4393128"/>
            <a:ext cx="331617"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Oval 20">
            <a:extLst>
              <a:ext uri="{FF2B5EF4-FFF2-40B4-BE49-F238E27FC236}">
                <a16:creationId xmlns:a16="http://schemas.microsoft.com/office/drawing/2014/main" id="{27C6CB09-8A7E-4916-BAD9-3D8E1D132B6B}"/>
              </a:ext>
            </a:extLst>
          </p:cNvPr>
          <p:cNvSpPr>
            <a:spLocks noChangeAspect="1"/>
          </p:cNvSpPr>
          <p:nvPr/>
        </p:nvSpPr>
        <p:spPr>
          <a:xfrm>
            <a:off x="1545040" y="433912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Connector 21">
            <a:extLst>
              <a:ext uri="{FF2B5EF4-FFF2-40B4-BE49-F238E27FC236}">
                <a16:creationId xmlns:a16="http://schemas.microsoft.com/office/drawing/2014/main" id="{EC1E576F-54E1-4659-851D-CBAC268691F8}"/>
              </a:ext>
            </a:extLst>
          </p:cNvPr>
          <p:cNvCxnSpPr>
            <a:stCxn id="21" idx="6"/>
            <a:endCxn id="24" idx="1"/>
          </p:cNvCxnSpPr>
          <p:nvPr/>
        </p:nvCxnSpPr>
        <p:spPr>
          <a:xfrm>
            <a:off x="1653040" y="4393128"/>
            <a:ext cx="327815"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3" name="Oval 22">
            <a:extLst>
              <a:ext uri="{FF2B5EF4-FFF2-40B4-BE49-F238E27FC236}">
                <a16:creationId xmlns:a16="http://schemas.microsoft.com/office/drawing/2014/main" id="{754C2123-4BBE-4F5B-A0AA-F3619809F590}"/>
              </a:ext>
            </a:extLst>
          </p:cNvPr>
          <p:cNvSpPr>
            <a:spLocks noChangeAspect="1"/>
          </p:cNvSpPr>
          <p:nvPr/>
        </p:nvSpPr>
        <p:spPr>
          <a:xfrm>
            <a:off x="3315651" y="412312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ounded Rectangle 31">
            <a:extLst>
              <a:ext uri="{FF2B5EF4-FFF2-40B4-BE49-F238E27FC236}">
                <a16:creationId xmlns:a16="http://schemas.microsoft.com/office/drawing/2014/main" id="{D90BA604-B286-432B-A798-02943C187370}"/>
              </a:ext>
            </a:extLst>
          </p:cNvPr>
          <p:cNvSpPr>
            <a:spLocks/>
          </p:cNvSpPr>
          <p:nvPr/>
        </p:nvSpPr>
        <p:spPr>
          <a:xfrm>
            <a:off x="1980855" y="4123128"/>
            <a:ext cx="936000" cy="540000"/>
          </a:xfrm>
          <a:prstGeom prst="roundRect">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tx1"/>
                </a:solidFill>
              </a:rPr>
              <a:t>text description</a:t>
            </a:r>
          </a:p>
        </p:txBody>
      </p:sp>
      <p:sp>
        <p:nvSpPr>
          <p:cNvPr id="25" name="Rounded Rectangle 32">
            <a:extLst>
              <a:ext uri="{FF2B5EF4-FFF2-40B4-BE49-F238E27FC236}">
                <a16:creationId xmlns:a16="http://schemas.microsoft.com/office/drawing/2014/main" id="{F1638945-A58F-435D-8A3A-4F42745B8C1C}"/>
              </a:ext>
            </a:extLst>
          </p:cNvPr>
          <p:cNvSpPr>
            <a:spLocks/>
          </p:cNvSpPr>
          <p:nvPr/>
        </p:nvSpPr>
        <p:spPr>
          <a:xfrm>
            <a:off x="5193243" y="4123128"/>
            <a:ext cx="936000" cy="540000"/>
          </a:xfrm>
          <a:prstGeom prst="roundRect">
            <a:avLst/>
          </a:prstGeom>
          <a:solidFill>
            <a:srgbClr val="E2E2E2"/>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tx1"/>
                </a:solidFill>
              </a:rPr>
              <a:t>text description</a:t>
            </a:r>
          </a:p>
        </p:txBody>
      </p:sp>
      <p:cxnSp>
        <p:nvCxnSpPr>
          <p:cNvPr id="26" name="Straight Arrow Connector 25">
            <a:extLst>
              <a:ext uri="{FF2B5EF4-FFF2-40B4-BE49-F238E27FC236}">
                <a16:creationId xmlns:a16="http://schemas.microsoft.com/office/drawing/2014/main" id="{EEEBE2F3-5F95-40C9-8C25-CED66545C03F}"/>
              </a:ext>
            </a:extLst>
          </p:cNvPr>
          <p:cNvCxnSpPr>
            <a:stCxn id="24" idx="3"/>
            <a:endCxn id="23" idx="2"/>
          </p:cNvCxnSpPr>
          <p:nvPr/>
        </p:nvCxnSpPr>
        <p:spPr>
          <a:xfrm>
            <a:off x="2916855" y="4393128"/>
            <a:ext cx="39879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2CE1B21-2977-447A-A177-1F274A864048}"/>
              </a:ext>
            </a:extLst>
          </p:cNvPr>
          <p:cNvSpPr txBox="1"/>
          <p:nvPr/>
        </p:nvSpPr>
        <p:spPr>
          <a:xfrm>
            <a:off x="4993845" y="5102790"/>
            <a:ext cx="1943997" cy="415498"/>
          </a:xfrm>
          <a:prstGeom prst="rect">
            <a:avLst/>
          </a:prstGeom>
          <a:noFill/>
        </p:spPr>
        <p:txBody>
          <a:bodyPr wrap="square" rtlCol="0">
            <a:spAutoFit/>
          </a:bodyPr>
          <a:lstStyle/>
          <a:p>
            <a:r>
              <a:rPr lang="en-US" sz="1050" noProof="0">
                <a:solidFill>
                  <a:srgbClr val="00ADEE"/>
                </a:solidFill>
              </a:rPr>
              <a:t>External action (not involving the service system)</a:t>
            </a:r>
          </a:p>
        </p:txBody>
      </p:sp>
      <p:sp>
        <p:nvSpPr>
          <p:cNvPr id="28" name="TextBox 27">
            <a:extLst>
              <a:ext uri="{FF2B5EF4-FFF2-40B4-BE49-F238E27FC236}">
                <a16:creationId xmlns:a16="http://schemas.microsoft.com/office/drawing/2014/main" id="{03CFA099-980D-431C-A226-DC5284187BC4}"/>
              </a:ext>
            </a:extLst>
          </p:cNvPr>
          <p:cNvSpPr txBox="1"/>
          <p:nvPr/>
        </p:nvSpPr>
        <p:spPr>
          <a:xfrm>
            <a:off x="1806425" y="5120003"/>
            <a:ext cx="1355479" cy="415498"/>
          </a:xfrm>
          <a:prstGeom prst="rect">
            <a:avLst/>
          </a:prstGeom>
          <a:noFill/>
        </p:spPr>
        <p:txBody>
          <a:bodyPr wrap="square" rtlCol="0">
            <a:spAutoFit/>
          </a:bodyPr>
          <a:lstStyle/>
          <a:p>
            <a:pPr algn="ctr"/>
            <a:r>
              <a:rPr lang="en-US" sz="1050" noProof="0">
                <a:solidFill>
                  <a:srgbClr val="00ADEE"/>
                </a:solidFill>
              </a:rPr>
              <a:t>Action (involving service system)</a:t>
            </a:r>
          </a:p>
        </p:txBody>
      </p:sp>
      <p:cxnSp>
        <p:nvCxnSpPr>
          <p:cNvPr id="29" name="Straight Arrow Connector 28">
            <a:extLst>
              <a:ext uri="{FF2B5EF4-FFF2-40B4-BE49-F238E27FC236}">
                <a16:creationId xmlns:a16="http://schemas.microsoft.com/office/drawing/2014/main" id="{E6B31F18-AE86-4FB0-9B60-6C04032891F1}"/>
              </a:ext>
            </a:extLst>
          </p:cNvPr>
          <p:cNvCxnSpPr/>
          <p:nvPr/>
        </p:nvCxnSpPr>
        <p:spPr>
          <a:xfrm flipV="1">
            <a:off x="2449469" y="4748310"/>
            <a:ext cx="0" cy="324000"/>
          </a:xfrm>
          <a:prstGeom prst="straightConnector1">
            <a:avLst/>
          </a:prstGeom>
          <a:ln w="222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880443D-35A4-434B-AB67-74FB74047EA6}"/>
              </a:ext>
            </a:extLst>
          </p:cNvPr>
          <p:cNvCxnSpPr/>
          <p:nvPr/>
        </p:nvCxnSpPr>
        <p:spPr>
          <a:xfrm flipV="1">
            <a:off x="5686121" y="4748310"/>
            <a:ext cx="0" cy="324000"/>
          </a:xfrm>
          <a:prstGeom prst="straightConnector1">
            <a:avLst/>
          </a:prstGeom>
          <a:ln w="222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7BC4A55-8C46-4F29-B690-4FC1EF2795D8}"/>
              </a:ext>
            </a:extLst>
          </p:cNvPr>
          <p:cNvSpPr txBox="1"/>
          <p:nvPr/>
        </p:nvSpPr>
        <p:spPr>
          <a:xfrm>
            <a:off x="10697819" y="3846129"/>
            <a:ext cx="870984" cy="276999"/>
          </a:xfrm>
          <a:prstGeom prst="rect">
            <a:avLst/>
          </a:prstGeom>
          <a:noFill/>
        </p:spPr>
        <p:txBody>
          <a:bodyPr wrap="square" rtlCol="0">
            <a:spAutoFit/>
          </a:bodyPr>
          <a:lstStyle/>
          <a:p>
            <a:r>
              <a:rPr lang="en-US" sz="1200" noProof="0">
                <a:solidFill>
                  <a:srgbClr val="00ADEE"/>
                </a:solidFill>
              </a:rPr>
              <a:t>text area</a:t>
            </a:r>
          </a:p>
        </p:txBody>
      </p:sp>
      <p:sp>
        <p:nvSpPr>
          <p:cNvPr id="32" name="Rounded Rectangle 63">
            <a:extLst>
              <a:ext uri="{FF2B5EF4-FFF2-40B4-BE49-F238E27FC236}">
                <a16:creationId xmlns:a16="http://schemas.microsoft.com/office/drawing/2014/main" id="{22B50C59-FF25-4C9F-9F5D-AE90BF7DC862}"/>
              </a:ext>
            </a:extLst>
          </p:cNvPr>
          <p:cNvSpPr/>
          <p:nvPr/>
        </p:nvSpPr>
        <p:spPr>
          <a:xfrm>
            <a:off x="9907247" y="4289060"/>
            <a:ext cx="828553" cy="396000"/>
          </a:xfrm>
          <a:prstGeom prst="roundRect">
            <a:avLst>
              <a:gd name="adj" fmla="val 7458"/>
            </a:avLst>
          </a:prstGeom>
          <a:pattFill prst="ltUpDiag">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a:p>
        </p:txBody>
      </p:sp>
      <p:cxnSp>
        <p:nvCxnSpPr>
          <p:cNvPr id="33" name="Straight Arrow Connector 32">
            <a:extLst>
              <a:ext uri="{FF2B5EF4-FFF2-40B4-BE49-F238E27FC236}">
                <a16:creationId xmlns:a16="http://schemas.microsoft.com/office/drawing/2014/main" id="{4A6A586E-61C3-47BA-B298-B2008BC465D8}"/>
              </a:ext>
            </a:extLst>
          </p:cNvPr>
          <p:cNvCxnSpPr/>
          <p:nvPr/>
        </p:nvCxnSpPr>
        <p:spPr>
          <a:xfrm flipH="1">
            <a:off x="10611797" y="4123128"/>
            <a:ext cx="299637" cy="284935"/>
          </a:xfrm>
          <a:prstGeom prst="straightConnector1">
            <a:avLst/>
          </a:prstGeom>
          <a:ln w="222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 name="Rounded Rectangle 67">
            <a:extLst>
              <a:ext uri="{FF2B5EF4-FFF2-40B4-BE49-F238E27FC236}">
                <a16:creationId xmlns:a16="http://schemas.microsoft.com/office/drawing/2014/main" id="{85676BF5-ED03-4D8F-816D-D9EE811A02DC}"/>
              </a:ext>
            </a:extLst>
          </p:cNvPr>
          <p:cNvSpPr>
            <a:spLocks/>
          </p:cNvSpPr>
          <p:nvPr/>
        </p:nvSpPr>
        <p:spPr>
          <a:xfrm>
            <a:off x="9799523" y="4217060"/>
            <a:ext cx="1044000" cy="540000"/>
          </a:xfrm>
          <a:prstGeom prst="roundRect">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noProof="0">
              <a:solidFill>
                <a:schemeClr val="tx1"/>
              </a:solidFill>
            </a:endParaRPr>
          </a:p>
        </p:txBody>
      </p:sp>
      <p:sp>
        <p:nvSpPr>
          <p:cNvPr id="35" name="Rounded Rectangle 60">
            <a:extLst>
              <a:ext uri="{FF2B5EF4-FFF2-40B4-BE49-F238E27FC236}">
                <a16:creationId xmlns:a16="http://schemas.microsoft.com/office/drawing/2014/main" id="{4EA2C215-DB45-4D62-A85F-E744D56952D0}"/>
              </a:ext>
            </a:extLst>
          </p:cNvPr>
          <p:cNvSpPr>
            <a:spLocks noChangeAspect="1"/>
          </p:cNvSpPr>
          <p:nvPr/>
        </p:nvSpPr>
        <p:spPr>
          <a:xfrm>
            <a:off x="9805882" y="5640733"/>
            <a:ext cx="1044000" cy="541978"/>
          </a:xfrm>
          <a:prstGeom prst="roundRect">
            <a:avLst/>
          </a:prstGeom>
          <a:solidFill>
            <a:srgbClr val="E2E2E2"/>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noProof="0">
              <a:solidFill>
                <a:schemeClr val="tx1"/>
              </a:solidFill>
            </a:endParaRPr>
          </a:p>
        </p:txBody>
      </p:sp>
      <p:sp>
        <p:nvSpPr>
          <p:cNvPr id="36" name="TextBox 35">
            <a:extLst>
              <a:ext uri="{FF2B5EF4-FFF2-40B4-BE49-F238E27FC236}">
                <a16:creationId xmlns:a16="http://schemas.microsoft.com/office/drawing/2014/main" id="{4A8385DE-8B95-4FC6-A2E0-D57418654F42}"/>
              </a:ext>
            </a:extLst>
          </p:cNvPr>
          <p:cNvSpPr txBox="1"/>
          <p:nvPr/>
        </p:nvSpPr>
        <p:spPr>
          <a:xfrm>
            <a:off x="9144193" y="3547520"/>
            <a:ext cx="870984" cy="276999"/>
          </a:xfrm>
          <a:prstGeom prst="rect">
            <a:avLst/>
          </a:prstGeom>
          <a:noFill/>
        </p:spPr>
        <p:txBody>
          <a:bodyPr wrap="square" rtlCol="0">
            <a:spAutoFit/>
          </a:bodyPr>
          <a:lstStyle/>
          <a:p>
            <a:r>
              <a:rPr lang="en-US" sz="1200" noProof="0">
                <a:solidFill>
                  <a:srgbClr val="00ADEE"/>
                </a:solidFill>
              </a:rPr>
              <a:t>Action</a:t>
            </a:r>
          </a:p>
        </p:txBody>
      </p:sp>
      <p:cxnSp>
        <p:nvCxnSpPr>
          <p:cNvPr id="37" name="Straight Arrow Connector 36">
            <a:extLst>
              <a:ext uri="{FF2B5EF4-FFF2-40B4-BE49-F238E27FC236}">
                <a16:creationId xmlns:a16="http://schemas.microsoft.com/office/drawing/2014/main" id="{449317B4-F9EB-4CF7-B133-10590C4346DE}"/>
              </a:ext>
            </a:extLst>
          </p:cNvPr>
          <p:cNvCxnSpPr/>
          <p:nvPr/>
        </p:nvCxnSpPr>
        <p:spPr>
          <a:xfrm rot="16200000" flipH="1">
            <a:off x="9471894" y="3850301"/>
            <a:ext cx="299637" cy="284935"/>
          </a:xfrm>
          <a:prstGeom prst="straightConnector1">
            <a:avLst/>
          </a:prstGeom>
          <a:ln w="222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8" name="Rounded Rectangle 70">
            <a:extLst>
              <a:ext uri="{FF2B5EF4-FFF2-40B4-BE49-F238E27FC236}">
                <a16:creationId xmlns:a16="http://schemas.microsoft.com/office/drawing/2014/main" id="{AC2B2991-382E-4514-8DC9-0E926F9E9131}"/>
              </a:ext>
            </a:extLst>
          </p:cNvPr>
          <p:cNvSpPr/>
          <p:nvPr/>
        </p:nvSpPr>
        <p:spPr>
          <a:xfrm>
            <a:off x="9913606" y="5713722"/>
            <a:ext cx="828553" cy="396000"/>
          </a:xfrm>
          <a:prstGeom prst="roundRect">
            <a:avLst>
              <a:gd name="adj" fmla="val 7458"/>
            </a:avLst>
          </a:prstGeom>
          <a:pattFill prst="ltUpDiag">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a:p>
        </p:txBody>
      </p:sp>
      <p:sp>
        <p:nvSpPr>
          <p:cNvPr id="39" name="TextBox 38">
            <a:extLst>
              <a:ext uri="{FF2B5EF4-FFF2-40B4-BE49-F238E27FC236}">
                <a16:creationId xmlns:a16="http://schemas.microsoft.com/office/drawing/2014/main" id="{1A793ACC-763C-440A-B8DA-DFC382338896}"/>
              </a:ext>
            </a:extLst>
          </p:cNvPr>
          <p:cNvSpPr txBox="1"/>
          <p:nvPr/>
        </p:nvSpPr>
        <p:spPr>
          <a:xfrm>
            <a:off x="9025111" y="5120003"/>
            <a:ext cx="1192969" cy="276999"/>
          </a:xfrm>
          <a:prstGeom prst="rect">
            <a:avLst/>
          </a:prstGeom>
          <a:noFill/>
        </p:spPr>
        <p:txBody>
          <a:bodyPr wrap="square" rtlCol="0">
            <a:spAutoFit/>
          </a:bodyPr>
          <a:lstStyle/>
          <a:p>
            <a:r>
              <a:rPr lang="en-US" sz="1200" noProof="0">
                <a:solidFill>
                  <a:srgbClr val="00ADEE"/>
                </a:solidFill>
              </a:rPr>
              <a:t>External action</a:t>
            </a:r>
          </a:p>
        </p:txBody>
      </p:sp>
      <p:cxnSp>
        <p:nvCxnSpPr>
          <p:cNvPr id="40" name="Straight Arrow Connector 39">
            <a:extLst>
              <a:ext uri="{FF2B5EF4-FFF2-40B4-BE49-F238E27FC236}">
                <a16:creationId xmlns:a16="http://schemas.microsoft.com/office/drawing/2014/main" id="{F8B46A7F-733D-407B-B56F-B69E5B165F8A}"/>
              </a:ext>
            </a:extLst>
          </p:cNvPr>
          <p:cNvCxnSpPr/>
          <p:nvPr/>
        </p:nvCxnSpPr>
        <p:spPr>
          <a:xfrm rot="16200000" flipH="1">
            <a:off x="9466026" y="5422784"/>
            <a:ext cx="299637" cy="284935"/>
          </a:xfrm>
          <a:prstGeom prst="straightConnector1">
            <a:avLst/>
          </a:prstGeom>
          <a:ln w="222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F2236B4-F733-4441-B762-C9ECF38420BD}"/>
              </a:ext>
            </a:extLst>
          </p:cNvPr>
          <p:cNvSpPr txBox="1"/>
          <p:nvPr/>
        </p:nvSpPr>
        <p:spPr>
          <a:xfrm>
            <a:off x="10730517" y="5303720"/>
            <a:ext cx="870984" cy="276999"/>
          </a:xfrm>
          <a:prstGeom prst="rect">
            <a:avLst/>
          </a:prstGeom>
          <a:noFill/>
        </p:spPr>
        <p:txBody>
          <a:bodyPr wrap="square" rtlCol="0">
            <a:spAutoFit/>
          </a:bodyPr>
          <a:lstStyle/>
          <a:p>
            <a:r>
              <a:rPr lang="en-US" sz="1200" noProof="0">
                <a:solidFill>
                  <a:srgbClr val="00ADEE"/>
                </a:solidFill>
              </a:rPr>
              <a:t>text area</a:t>
            </a:r>
          </a:p>
        </p:txBody>
      </p:sp>
      <p:cxnSp>
        <p:nvCxnSpPr>
          <p:cNvPr id="42" name="Straight Arrow Connector 41">
            <a:extLst>
              <a:ext uri="{FF2B5EF4-FFF2-40B4-BE49-F238E27FC236}">
                <a16:creationId xmlns:a16="http://schemas.microsoft.com/office/drawing/2014/main" id="{753D294B-64B3-4F29-95C8-86749043D19D}"/>
              </a:ext>
            </a:extLst>
          </p:cNvPr>
          <p:cNvCxnSpPr/>
          <p:nvPr/>
        </p:nvCxnSpPr>
        <p:spPr>
          <a:xfrm flipH="1">
            <a:off x="10644495" y="5580719"/>
            <a:ext cx="299637" cy="284935"/>
          </a:xfrm>
          <a:prstGeom prst="straightConnector1">
            <a:avLst/>
          </a:prstGeom>
          <a:ln w="222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C38F368B-4B4E-4C29-834A-2B007716AFB5}"/>
              </a:ext>
            </a:extLst>
          </p:cNvPr>
          <p:cNvSpPr>
            <a:spLocks noChangeAspect="1"/>
          </p:cNvSpPr>
          <p:nvPr/>
        </p:nvSpPr>
        <p:spPr>
          <a:xfrm>
            <a:off x="4254447" y="412312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4" name="Oval 43">
            <a:extLst>
              <a:ext uri="{FF2B5EF4-FFF2-40B4-BE49-F238E27FC236}">
                <a16:creationId xmlns:a16="http://schemas.microsoft.com/office/drawing/2014/main" id="{4172C47E-0C32-492E-BB5E-AE90EDBE5580}"/>
              </a:ext>
            </a:extLst>
          </p:cNvPr>
          <p:cNvSpPr>
            <a:spLocks noChangeAspect="1"/>
          </p:cNvSpPr>
          <p:nvPr/>
        </p:nvSpPr>
        <p:spPr>
          <a:xfrm>
            <a:off x="6528038" y="412312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AutoShape 63">
            <a:extLst>
              <a:ext uri="{FF2B5EF4-FFF2-40B4-BE49-F238E27FC236}">
                <a16:creationId xmlns:a16="http://schemas.microsoft.com/office/drawing/2014/main" id="{806EBE1A-3EFC-9058-B998-109ADF08D56D}"/>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4" name="AutoShape 64">
            <a:extLst>
              <a:ext uri="{FF2B5EF4-FFF2-40B4-BE49-F238E27FC236}">
                <a16:creationId xmlns:a16="http://schemas.microsoft.com/office/drawing/2014/main" id="{6158831B-6063-DEF2-A8CF-4AEA9C23A184}"/>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5" name="AutoShape 65">
            <a:extLst>
              <a:ext uri="{FF2B5EF4-FFF2-40B4-BE49-F238E27FC236}">
                <a16:creationId xmlns:a16="http://schemas.microsoft.com/office/drawing/2014/main" id="{49D9E8C9-E73E-564B-5F24-8228E670B960}"/>
              </a:ext>
            </a:extLst>
          </p:cNvPr>
          <p:cNvSpPr>
            <a:spLocks noChangeArrowheads="1"/>
          </p:cNvSpPr>
          <p:nvPr/>
        </p:nvSpPr>
        <p:spPr bwMode="auto">
          <a:xfrm>
            <a:off x="3902528" y="6524168"/>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journey diagram</a:t>
            </a:r>
          </a:p>
        </p:txBody>
      </p:sp>
      <p:sp>
        <p:nvSpPr>
          <p:cNvPr id="6" name="AutoShape 63">
            <a:extLst>
              <a:ext uri="{FF2B5EF4-FFF2-40B4-BE49-F238E27FC236}">
                <a16:creationId xmlns:a16="http://schemas.microsoft.com/office/drawing/2014/main" id="{2AC80281-77B2-A296-6394-840C6B264018}"/>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7" name="AutoShape 64">
            <a:extLst>
              <a:ext uri="{FF2B5EF4-FFF2-40B4-BE49-F238E27FC236}">
                <a16:creationId xmlns:a16="http://schemas.microsoft.com/office/drawing/2014/main" id="{88CA8AD8-725D-BA9C-F821-C0AE8A7E61FF}"/>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8" name="AutoShape 64">
            <a:extLst>
              <a:ext uri="{FF2B5EF4-FFF2-40B4-BE49-F238E27FC236}">
                <a16:creationId xmlns:a16="http://schemas.microsoft.com/office/drawing/2014/main" id="{4773B0FB-4D60-B49B-CF04-EED21E314B0D}"/>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9" name="Slide Number Placeholder 3">
            <a:extLst>
              <a:ext uri="{FF2B5EF4-FFF2-40B4-BE49-F238E27FC236}">
                <a16:creationId xmlns:a16="http://schemas.microsoft.com/office/drawing/2014/main" id="{0031E38F-BF92-FAA1-967F-8FA63B077987}"/>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25</a:t>
            </a:fld>
            <a:endParaRPr lang="nn-NO"/>
          </a:p>
        </p:txBody>
      </p:sp>
      <p:sp>
        <p:nvSpPr>
          <p:cNvPr id="13" name="Rectangle 6">
            <a:extLst>
              <a:ext uri="{FF2B5EF4-FFF2-40B4-BE49-F238E27FC236}">
                <a16:creationId xmlns:a16="http://schemas.microsoft.com/office/drawing/2014/main" id="{E5951201-9D53-2044-F803-EF3509885873}"/>
              </a:ext>
            </a:extLst>
          </p:cNvPr>
          <p:cNvSpPr/>
          <p:nvPr/>
        </p:nvSpPr>
        <p:spPr>
          <a:xfrm>
            <a:off x="8200672" y="442528"/>
            <a:ext cx="2965337" cy="892552"/>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US" sz="1200" kern="0">
                <a:solidFill>
                  <a:schemeClr val="accent4">
                    <a:lumMod val="50000"/>
                  </a:schemeClr>
                </a:solidFill>
              </a:rPr>
              <a:t>Distinguishing external actions from regular actions is not mandatory</a:t>
            </a:r>
            <a:r>
              <a:rPr lang="en-US" sz="1200" kern="0">
                <a:solidFill>
                  <a:srgbClr val="644E0A"/>
                </a:solidFill>
              </a:rPr>
              <a:t>. </a:t>
            </a:r>
            <a:r>
              <a:rPr lang="nb-NO" sz="1200">
                <a:solidFill>
                  <a:srgbClr val="644E0A"/>
                </a:solidFill>
              </a:rPr>
              <a:t>It is an </a:t>
            </a:r>
            <a:r>
              <a:rPr lang="nb-NO" sz="1200" err="1">
                <a:solidFill>
                  <a:srgbClr val="644E0A"/>
                </a:solidFill>
              </a:rPr>
              <a:t>option</a:t>
            </a:r>
            <a:r>
              <a:rPr lang="nb-NO" sz="1200">
                <a:solidFill>
                  <a:srgbClr val="644E0A"/>
                </a:solidFill>
              </a:rPr>
              <a:t> </a:t>
            </a:r>
            <a:r>
              <a:rPr lang="nb-NO" sz="1200" err="1">
                <a:solidFill>
                  <a:srgbClr val="644E0A"/>
                </a:solidFill>
              </a:rPr>
              <a:t>when</a:t>
            </a:r>
            <a:r>
              <a:rPr lang="nb-NO" sz="1200">
                <a:solidFill>
                  <a:srgbClr val="644E0A"/>
                </a:solidFill>
              </a:rPr>
              <a:t> </a:t>
            </a:r>
            <a:r>
              <a:rPr lang="nb-NO" sz="1200" err="1">
                <a:solidFill>
                  <a:srgbClr val="644E0A"/>
                </a:solidFill>
              </a:rPr>
              <a:t>greater</a:t>
            </a:r>
            <a:r>
              <a:rPr lang="nb-NO" sz="1200">
                <a:solidFill>
                  <a:srgbClr val="644E0A"/>
                </a:solidFill>
              </a:rPr>
              <a:t> </a:t>
            </a:r>
            <a:r>
              <a:rPr lang="nb-NO" sz="1200" err="1">
                <a:solidFill>
                  <a:srgbClr val="644E0A"/>
                </a:solidFill>
              </a:rPr>
              <a:t>nuance</a:t>
            </a:r>
            <a:r>
              <a:rPr lang="nb-NO" sz="1200">
                <a:solidFill>
                  <a:srgbClr val="644E0A"/>
                </a:solidFill>
              </a:rPr>
              <a:t> is </a:t>
            </a:r>
            <a:r>
              <a:rPr lang="nb-NO" sz="1200" err="1">
                <a:solidFill>
                  <a:srgbClr val="644E0A"/>
                </a:solidFill>
              </a:rPr>
              <a:t>important</a:t>
            </a:r>
            <a:r>
              <a:rPr lang="nb-NO" sz="1200">
                <a:solidFill>
                  <a:srgbClr val="644E0A"/>
                </a:solidFill>
              </a:rPr>
              <a:t>.</a:t>
            </a:r>
            <a:endParaRPr lang="en-US" sz="1200" kern="0">
              <a:solidFill>
                <a:srgbClr val="644E0A"/>
              </a:solidFill>
            </a:endParaRPr>
          </a:p>
        </p:txBody>
      </p:sp>
    </p:spTree>
    <p:extLst>
      <p:ext uri="{BB962C8B-B14F-4D97-AF65-F5344CB8AC3E}">
        <p14:creationId xmlns:p14="http://schemas.microsoft.com/office/powerpoint/2010/main" val="1072932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Labels and touchpoint IDs</a:t>
            </a:r>
          </a:p>
        </p:txBody>
      </p:sp>
      <p:sp>
        <p:nvSpPr>
          <p:cNvPr id="15" name="Content Placeholder 2">
            <a:extLst>
              <a:ext uri="{FF2B5EF4-FFF2-40B4-BE49-F238E27FC236}">
                <a16:creationId xmlns:a16="http://schemas.microsoft.com/office/drawing/2014/main" id="{1F4586A4-E3A0-485B-838D-B49A7054F405}"/>
              </a:ext>
            </a:extLst>
          </p:cNvPr>
          <p:cNvSpPr txBox="1">
            <a:spLocks/>
          </p:cNvSpPr>
          <p:nvPr/>
        </p:nvSpPr>
        <p:spPr>
          <a:xfrm>
            <a:off x="6611313" y="3715877"/>
            <a:ext cx="4586774" cy="2710283"/>
          </a:xfrm>
          <a:prstGeom prst="rect">
            <a:avLst/>
          </a:prstGeom>
        </p:spPr>
        <p:txBody>
          <a:bodyPr>
            <a:normAutofit/>
          </a:bodyPr>
          <a:lst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noProof="0">
                <a:solidFill>
                  <a:srgbClr val="00ADEE"/>
                </a:solidFill>
              </a:rPr>
              <a:t>Labels </a:t>
            </a:r>
            <a:r>
              <a:rPr lang="en-US" sz="1800" noProof="0"/>
              <a:t>add a description of the context:</a:t>
            </a:r>
          </a:p>
          <a:p>
            <a:r>
              <a:rPr lang="en-US" sz="1600" noProof="0"/>
              <a:t>We recommend keeping the description short</a:t>
            </a:r>
          </a:p>
          <a:p>
            <a:r>
              <a:rPr lang="en-US" sz="1600" noProof="0"/>
              <a:t>When rich descriptions are needed, the diagram can be accompanied by a table holding the explanations and a reference to the identifiers. </a:t>
            </a:r>
          </a:p>
        </p:txBody>
      </p:sp>
      <p:sp>
        <p:nvSpPr>
          <p:cNvPr id="16" name="TextBox 15">
            <a:extLst>
              <a:ext uri="{FF2B5EF4-FFF2-40B4-BE49-F238E27FC236}">
                <a16:creationId xmlns:a16="http://schemas.microsoft.com/office/drawing/2014/main" id="{5F30C873-7D7A-48B6-8034-859E6A82271B}"/>
              </a:ext>
            </a:extLst>
          </p:cNvPr>
          <p:cNvSpPr txBox="1"/>
          <p:nvPr/>
        </p:nvSpPr>
        <p:spPr>
          <a:xfrm>
            <a:off x="1996439" y="2003167"/>
            <a:ext cx="681128" cy="307777"/>
          </a:xfrm>
          <a:prstGeom prst="rect">
            <a:avLst/>
          </a:prstGeom>
          <a:noFill/>
          <a:ln>
            <a:noFill/>
          </a:ln>
        </p:spPr>
        <p:txBody>
          <a:bodyPr wrap="square" rtlCol="0">
            <a:spAutoFit/>
          </a:bodyPr>
          <a:lstStyle/>
          <a:p>
            <a:r>
              <a:rPr lang="en-US" sz="1400" noProof="0">
                <a:solidFill>
                  <a:srgbClr val="00ADEE"/>
                </a:solidFill>
              </a:rPr>
              <a:t>Label</a:t>
            </a:r>
          </a:p>
        </p:txBody>
      </p:sp>
      <p:cxnSp>
        <p:nvCxnSpPr>
          <p:cNvPr id="17" name="Straight Arrow Connector 16">
            <a:extLst>
              <a:ext uri="{FF2B5EF4-FFF2-40B4-BE49-F238E27FC236}">
                <a16:creationId xmlns:a16="http://schemas.microsoft.com/office/drawing/2014/main" id="{BE17E9FA-679E-4D85-9A97-A920B99507F0}"/>
              </a:ext>
            </a:extLst>
          </p:cNvPr>
          <p:cNvCxnSpPr>
            <a:cxnSpLocks/>
          </p:cNvCxnSpPr>
          <p:nvPr/>
        </p:nvCxnSpPr>
        <p:spPr>
          <a:xfrm flipV="1">
            <a:off x="2677568" y="2154208"/>
            <a:ext cx="471749" cy="5694"/>
          </a:xfrm>
          <a:prstGeom prst="straightConnector1">
            <a:avLst/>
          </a:prstGeom>
          <a:ln w="12700">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8C799A09-4C64-435A-80B9-9B71FA889A61}"/>
              </a:ext>
            </a:extLst>
          </p:cNvPr>
          <p:cNvSpPr txBox="1"/>
          <p:nvPr/>
        </p:nvSpPr>
        <p:spPr>
          <a:xfrm>
            <a:off x="1514067" y="1690190"/>
            <a:ext cx="1432903" cy="307777"/>
          </a:xfrm>
          <a:prstGeom prst="rect">
            <a:avLst/>
          </a:prstGeom>
          <a:noFill/>
          <a:ln>
            <a:noFill/>
          </a:ln>
        </p:spPr>
        <p:txBody>
          <a:bodyPr wrap="square" rtlCol="0">
            <a:spAutoFit/>
          </a:bodyPr>
          <a:lstStyle/>
          <a:p>
            <a:r>
              <a:rPr lang="en-US" sz="1400" noProof="0">
                <a:solidFill>
                  <a:srgbClr val="00ADEE"/>
                </a:solidFill>
              </a:rPr>
              <a:t>Touchpoint ID</a:t>
            </a:r>
          </a:p>
        </p:txBody>
      </p:sp>
      <p:cxnSp>
        <p:nvCxnSpPr>
          <p:cNvPr id="19" name="Straight Arrow Connector 18">
            <a:extLst>
              <a:ext uri="{FF2B5EF4-FFF2-40B4-BE49-F238E27FC236}">
                <a16:creationId xmlns:a16="http://schemas.microsoft.com/office/drawing/2014/main" id="{9AD9E2B7-C2C0-4F68-B8DD-41426352C336}"/>
              </a:ext>
            </a:extLst>
          </p:cNvPr>
          <p:cNvCxnSpPr>
            <a:cxnSpLocks/>
          </p:cNvCxnSpPr>
          <p:nvPr/>
        </p:nvCxnSpPr>
        <p:spPr>
          <a:xfrm flipV="1">
            <a:off x="2677567" y="1839248"/>
            <a:ext cx="864000" cy="9661"/>
          </a:xfrm>
          <a:prstGeom prst="straightConnector1">
            <a:avLst/>
          </a:prstGeom>
          <a:ln w="12700">
            <a:solidFill>
              <a:srgbClr val="00ADEE"/>
            </a:solidFill>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5AA06733-6D05-497B-BB55-88FBE8828844}"/>
              </a:ext>
            </a:extLst>
          </p:cNvPr>
          <p:cNvCxnSpPr>
            <a:stCxn id="31" idx="6"/>
            <a:endCxn id="32" idx="2"/>
          </p:cNvCxnSpPr>
          <p:nvPr/>
        </p:nvCxnSpPr>
        <p:spPr>
          <a:xfrm>
            <a:off x="4421838" y="2667618"/>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2F01F1D-2A8D-4E6F-8A0F-3B3E983DC904}"/>
              </a:ext>
            </a:extLst>
          </p:cNvPr>
          <p:cNvCxnSpPr>
            <a:stCxn id="33" idx="6"/>
            <a:endCxn id="34" idx="2"/>
          </p:cNvCxnSpPr>
          <p:nvPr/>
        </p:nvCxnSpPr>
        <p:spPr>
          <a:xfrm>
            <a:off x="6744374" y="2667618"/>
            <a:ext cx="621269"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256CB40F-18E3-4E6E-982F-030195E4C0E3}"/>
              </a:ext>
            </a:extLst>
          </p:cNvPr>
          <p:cNvSpPr>
            <a:spLocks noChangeAspect="1"/>
          </p:cNvSpPr>
          <p:nvPr/>
        </p:nvSpPr>
        <p:spPr>
          <a:xfrm>
            <a:off x="3344777" y="261361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3" name="Straight Connector 22">
            <a:extLst>
              <a:ext uri="{FF2B5EF4-FFF2-40B4-BE49-F238E27FC236}">
                <a16:creationId xmlns:a16="http://schemas.microsoft.com/office/drawing/2014/main" id="{AA08D26B-6B25-4180-B446-B26750DF518C}"/>
              </a:ext>
            </a:extLst>
          </p:cNvPr>
          <p:cNvCxnSpPr>
            <a:stCxn id="22" idx="6"/>
            <a:endCxn id="31" idx="2"/>
          </p:cNvCxnSpPr>
          <p:nvPr/>
        </p:nvCxnSpPr>
        <p:spPr>
          <a:xfrm>
            <a:off x="3452777" y="2667618"/>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4" name="Oval 23">
            <a:extLst>
              <a:ext uri="{FF2B5EF4-FFF2-40B4-BE49-F238E27FC236}">
                <a16:creationId xmlns:a16="http://schemas.microsoft.com/office/drawing/2014/main" id="{7AAE1BD3-FDAD-4D98-BE35-7A36A4E9C40F}"/>
              </a:ext>
            </a:extLst>
          </p:cNvPr>
          <p:cNvSpPr>
            <a:spLocks noChangeAspect="1"/>
          </p:cNvSpPr>
          <p:nvPr/>
        </p:nvSpPr>
        <p:spPr>
          <a:xfrm flipH="1">
            <a:off x="8218072" y="261361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5" name="Straight Connector 24">
            <a:extLst>
              <a:ext uri="{FF2B5EF4-FFF2-40B4-BE49-F238E27FC236}">
                <a16:creationId xmlns:a16="http://schemas.microsoft.com/office/drawing/2014/main" id="{B0CF3738-2B20-4963-9CC8-E896774A203E}"/>
              </a:ext>
            </a:extLst>
          </p:cNvPr>
          <p:cNvCxnSpPr>
            <a:stCxn id="24" idx="6"/>
          </p:cNvCxnSpPr>
          <p:nvPr/>
        </p:nvCxnSpPr>
        <p:spPr>
          <a:xfrm flipH="1" flipV="1">
            <a:off x="7926230" y="2666551"/>
            <a:ext cx="291842" cy="1067"/>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Straight Arrow Connector 25">
            <a:extLst>
              <a:ext uri="{FF2B5EF4-FFF2-40B4-BE49-F238E27FC236}">
                <a16:creationId xmlns:a16="http://schemas.microsoft.com/office/drawing/2014/main" id="{E7F7736C-280C-4724-9A3B-E9C9494B405B}"/>
              </a:ext>
            </a:extLst>
          </p:cNvPr>
          <p:cNvCxnSpPr>
            <a:stCxn id="32" idx="6"/>
            <a:endCxn id="33" idx="2"/>
          </p:cNvCxnSpPr>
          <p:nvPr/>
        </p:nvCxnSpPr>
        <p:spPr>
          <a:xfrm>
            <a:off x="5583106" y="2667618"/>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687C051E-5A42-4226-88E7-112151A5525D}"/>
              </a:ext>
            </a:extLst>
          </p:cNvPr>
          <p:cNvSpPr>
            <a:spLocks noChangeAspect="1"/>
          </p:cNvSpPr>
          <p:nvPr/>
        </p:nvSpPr>
        <p:spPr>
          <a:xfrm>
            <a:off x="3881838" y="239761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Oval 31">
            <a:extLst>
              <a:ext uri="{FF2B5EF4-FFF2-40B4-BE49-F238E27FC236}">
                <a16:creationId xmlns:a16="http://schemas.microsoft.com/office/drawing/2014/main" id="{8DCB0B2F-2484-4C50-996E-3D6F8EBD73CB}"/>
              </a:ext>
            </a:extLst>
          </p:cNvPr>
          <p:cNvSpPr>
            <a:spLocks noChangeAspect="1"/>
          </p:cNvSpPr>
          <p:nvPr/>
        </p:nvSpPr>
        <p:spPr>
          <a:xfrm>
            <a:off x="5043106" y="239761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Oval 32">
            <a:extLst>
              <a:ext uri="{FF2B5EF4-FFF2-40B4-BE49-F238E27FC236}">
                <a16:creationId xmlns:a16="http://schemas.microsoft.com/office/drawing/2014/main" id="{529BAEF0-E4BD-4FCF-B9A1-9477FA774821}"/>
              </a:ext>
            </a:extLst>
          </p:cNvPr>
          <p:cNvSpPr>
            <a:spLocks noChangeAspect="1"/>
          </p:cNvSpPr>
          <p:nvPr/>
        </p:nvSpPr>
        <p:spPr>
          <a:xfrm>
            <a:off x="6204374" y="239761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4" name="Oval 33">
            <a:extLst>
              <a:ext uri="{FF2B5EF4-FFF2-40B4-BE49-F238E27FC236}">
                <a16:creationId xmlns:a16="http://schemas.microsoft.com/office/drawing/2014/main" id="{B6C65813-A4A1-40D8-920D-60771F9BE13F}"/>
              </a:ext>
            </a:extLst>
          </p:cNvPr>
          <p:cNvSpPr>
            <a:spLocks noChangeAspect="1"/>
          </p:cNvSpPr>
          <p:nvPr/>
        </p:nvSpPr>
        <p:spPr>
          <a:xfrm>
            <a:off x="7365643" y="239761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9" name="Content Placeholder 2">
            <a:extLst>
              <a:ext uri="{FF2B5EF4-FFF2-40B4-BE49-F238E27FC236}">
                <a16:creationId xmlns:a16="http://schemas.microsoft.com/office/drawing/2014/main" id="{949DD45D-DC8D-46A0-8DFF-A1AEA2615D95}"/>
              </a:ext>
            </a:extLst>
          </p:cNvPr>
          <p:cNvSpPr txBox="1">
            <a:spLocks/>
          </p:cNvSpPr>
          <p:nvPr/>
        </p:nvSpPr>
        <p:spPr>
          <a:xfrm>
            <a:off x="1174194" y="3715877"/>
            <a:ext cx="4685085" cy="271028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noProof="0" dirty="0">
                <a:solidFill>
                  <a:srgbClr val="00ADEE"/>
                </a:solidFill>
              </a:rPr>
              <a:t>Touchpoint IDs</a:t>
            </a:r>
            <a:r>
              <a:rPr lang="en-US" sz="1800" noProof="0" dirty="0">
                <a:solidFill>
                  <a:schemeClr val="tx2"/>
                </a:solidFill>
              </a:rPr>
              <a:t> provide an unambiguous </a:t>
            </a:r>
            <a:r>
              <a:rPr lang="nb-NO" sz="1800" dirty="0" err="1"/>
              <a:t>reference</a:t>
            </a:r>
            <a:r>
              <a:rPr lang="en-US" sz="1800" noProof="0" dirty="0">
                <a:solidFill>
                  <a:schemeClr val="tx2"/>
                </a:solidFill>
              </a:rPr>
              <a:t> to touchpoints in a journey.</a:t>
            </a:r>
          </a:p>
          <a:p>
            <a:r>
              <a:rPr lang="en-US" sz="1800" noProof="0" dirty="0">
                <a:solidFill>
                  <a:schemeClr val="tx2"/>
                </a:solidFill>
              </a:rPr>
              <a:t>For planned journeys, we recommend using T1, T2, etc.</a:t>
            </a:r>
          </a:p>
          <a:p>
            <a:r>
              <a:rPr lang="en-US" sz="1800" noProof="0" dirty="0">
                <a:solidFill>
                  <a:schemeClr val="tx2"/>
                </a:solidFill>
              </a:rPr>
              <a:t>For actual journeys, we recommend </a:t>
            </a:r>
            <a:r>
              <a:rPr lang="en-US" sz="1800" dirty="0">
                <a:solidFill>
                  <a:schemeClr val="tx2"/>
                </a:solidFill>
              </a:rPr>
              <a:t>using </a:t>
            </a:r>
            <a:r>
              <a:rPr lang="en-US" sz="1800" noProof="0" dirty="0">
                <a:solidFill>
                  <a:schemeClr val="tx2"/>
                </a:solidFill>
              </a:rPr>
              <a:t>T1, T2, etc. for expected touchpoints and D1, D2, D3, etc. for deviations.</a:t>
            </a:r>
          </a:p>
          <a:p>
            <a:pPr marL="0" indent="0">
              <a:buNone/>
            </a:pPr>
            <a:endParaRPr lang="en-US" sz="1800" noProof="0" dirty="0">
              <a:solidFill>
                <a:schemeClr val="tx2"/>
              </a:solidFill>
            </a:endParaRPr>
          </a:p>
          <a:p>
            <a:pPr marL="457200" lvl="1" indent="0">
              <a:buFont typeface="Arial"/>
              <a:buNone/>
            </a:pPr>
            <a:endParaRPr lang="en-US" sz="1200" noProof="0" dirty="0"/>
          </a:p>
          <a:p>
            <a:pPr marL="0" indent="0">
              <a:buFont typeface="Arial"/>
              <a:buNone/>
            </a:pPr>
            <a:endParaRPr lang="en-US" sz="1800" noProof="0" dirty="0"/>
          </a:p>
          <a:p>
            <a:pPr marL="0" indent="0">
              <a:buFont typeface="Arial"/>
              <a:buNone/>
            </a:pPr>
            <a:endParaRPr lang="en-US" sz="1800" noProof="0" dirty="0"/>
          </a:p>
        </p:txBody>
      </p:sp>
      <p:sp>
        <p:nvSpPr>
          <p:cNvPr id="4" name="TextBox 157">
            <a:extLst>
              <a:ext uri="{FF2B5EF4-FFF2-40B4-BE49-F238E27FC236}">
                <a16:creationId xmlns:a16="http://schemas.microsoft.com/office/drawing/2014/main" id="{516B1614-2349-C587-7A70-28D5CA1E3A09}"/>
              </a:ext>
            </a:extLst>
          </p:cNvPr>
          <p:cNvSpPr txBox="1">
            <a:spLocks noChangeArrowheads="1"/>
          </p:cNvSpPr>
          <p:nvPr/>
        </p:nvSpPr>
        <p:spPr bwMode="auto">
          <a:xfrm>
            <a:off x="4121190" y="176396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6" name="Rounded Rectangle 82">
            <a:extLst>
              <a:ext uri="{FF2B5EF4-FFF2-40B4-BE49-F238E27FC236}">
                <a16:creationId xmlns:a16="http://schemas.microsoft.com/office/drawing/2014/main" id="{1F5D1E0B-0DBE-2C79-2AB5-6EA909EF5528}"/>
              </a:ext>
            </a:extLst>
          </p:cNvPr>
          <p:cNvSpPr/>
          <p:nvPr/>
        </p:nvSpPr>
        <p:spPr>
          <a:xfrm>
            <a:off x="3785653" y="1954113"/>
            <a:ext cx="792000" cy="363536"/>
          </a:xfrm>
          <a:prstGeom prst="roundRect">
            <a:avLst>
              <a:gd name="adj" fmla="val 7458"/>
            </a:avLst>
          </a:prstGeom>
          <a:pattFill prst="ltUpDiag">
            <a:fgClr>
              <a:schemeClr val="bg1">
                <a:lumMod val="85000"/>
              </a:schemeClr>
            </a:fgClr>
            <a:bgClr>
              <a:sysClr val="window" lastClr="FFFFFF"/>
            </a:bgClr>
          </a:pattFill>
          <a:ln w="9525" cap="flat" cmpd="sng" algn="ctr">
            <a:solidFill>
              <a:sysClr val="window" lastClr="FFFFFF">
                <a:lumMod val="65000"/>
              </a:sysClr>
            </a:solidFill>
            <a:prstDash val="solid"/>
          </a:ln>
          <a:effectLst/>
        </p:spPr>
        <p:txBody>
          <a:bodyPr rtlCol="0" anchor="ctr"/>
          <a:lstStyle/>
          <a:p>
            <a:pPr algn="ctr" defTabSz="457200">
              <a:lnSpc>
                <a:spcPts val="900"/>
              </a:lnSpc>
              <a:defRPr/>
            </a:pPr>
            <a:r>
              <a:rPr lang="en-US" sz="1000" noProof="0"/>
              <a:t>&lt;Text describing T1&gt;</a:t>
            </a:r>
          </a:p>
        </p:txBody>
      </p:sp>
      <p:sp>
        <p:nvSpPr>
          <p:cNvPr id="7" name="TextBox 157">
            <a:extLst>
              <a:ext uri="{FF2B5EF4-FFF2-40B4-BE49-F238E27FC236}">
                <a16:creationId xmlns:a16="http://schemas.microsoft.com/office/drawing/2014/main" id="{0CAB95B5-4F61-D367-7672-08C9CF8E3739}"/>
              </a:ext>
            </a:extLst>
          </p:cNvPr>
          <p:cNvSpPr txBox="1">
            <a:spLocks noChangeArrowheads="1"/>
          </p:cNvSpPr>
          <p:nvPr/>
        </p:nvSpPr>
        <p:spPr bwMode="auto">
          <a:xfrm>
            <a:off x="5273043" y="1759271"/>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8" name="Rounded Rectangle 82">
            <a:extLst>
              <a:ext uri="{FF2B5EF4-FFF2-40B4-BE49-F238E27FC236}">
                <a16:creationId xmlns:a16="http://schemas.microsoft.com/office/drawing/2014/main" id="{1ABB1BE5-EBDB-3946-9A78-23DEA09F617D}"/>
              </a:ext>
            </a:extLst>
          </p:cNvPr>
          <p:cNvSpPr/>
          <p:nvPr/>
        </p:nvSpPr>
        <p:spPr>
          <a:xfrm>
            <a:off x="4937520" y="1949419"/>
            <a:ext cx="792000" cy="363536"/>
          </a:xfrm>
          <a:prstGeom prst="roundRect">
            <a:avLst>
              <a:gd name="adj" fmla="val 7458"/>
            </a:avLst>
          </a:prstGeom>
          <a:pattFill prst="ltUpDiag">
            <a:fgClr>
              <a:schemeClr val="bg1">
                <a:lumMod val="85000"/>
              </a:schemeClr>
            </a:fgClr>
            <a:bgClr>
              <a:sysClr val="window" lastClr="FFFFFF"/>
            </a:bgClr>
          </a:pattFill>
          <a:ln w="9525" cap="flat" cmpd="sng" algn="ctr">
            <a:solidFill>
              <a:sysClr val="window" lastClr="FFFFFF">
                <a:lumMod val="65000"/>
              </a:sysClr>
            </a:solidFill>
            <a:prstDash val="solid"/>
          </a:ln>
          <a:effectLst/>
        </p:spPr>
        <p:txBody>
          <a:bodyPr rtlCol="0" anchor="ctr"/>
          <a:lstStyle/>
          <a:p>
            <a:pPr algn="ctr" defTabSz="457200">
              <a:lnSpc>
                <a:spcPts val="900"/>
              </a:lnSpc>
            </a:pPr>
            <a:r>
              <a:rPr lang="en-US" sz="1000"/>
              <a:t>&lt;Text describing T2&gt;</a:t>
            </a:r>
          </a:p>
        </p:txBody>
      </p:sp>
      <p:sp>
        <p:nvSpPr>
          <p:cNvPr id="9" name="TextBox 157">
            <a:extLst>
              <a:ext uri="{FF2B5EF4-FFF2-40B4-BE49-F238E27FC236}">
                <a16:creationId xmlns:a16="http://schemas.microsoft.com/office/drawing/2014/main" id="{8B10E9DC-CFB8-5348-3A56-5996308274CC}"/>
              </a:ext>
            </a:extLst>
          </p:cNvPr>
          <p:cNvSpPr txBox="1">
            <a:spLocks noChangeArrowheads="1"/>
          </p:cNvSpPr>
          <p:nvPr/>
        </p:nvSpPr>
        <p:spPr bwMode="auto">
          <a:xfrm>
            <a:off x="6377408" y="176219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0" name="Rounded Rectangle 82">
            <a:extLst>
              <a:ext uri="{FF2B5EF4-FFF2-40B4-BE49-F238E27FC236}">
                <a16:creationId xmlns:a16="http://schemas.microsoft.com/office/drawing/2014/main" id="{D8C9A7FA-C8F0-6980-A244-E939489F1BD4}"/>
              </a:ext>
            </a:extLst>
          </p:cNvPr>
          <p:cNvSpPr/>
          <p:nvPr/>
        </p:nvSpPr>
        <p:spPr>
          <a:xfrm>
            <a:off x="6036033" y="1952345"/>
            <a:ext cx="792000" cy="363536"/>
          </a:xfrm>
          <a:prstGeom prst="roundRect">
            <a:avLst>
              <a:gd name="adj" fmla="val 7458"/>
            </a:avLst>
          </a:prstGeom>
          <a:pattFill prst="ltUpDiag">
            <a:fgClr>
              <a:schemeClr val="bg1">
                <a:lumMod val="85000"/>
              </a:schemeClr>
            </a:fgClr>
            <a:bgClr>
              <a:sysClr val="window" lastClr="FFFFFF"/>
            </a:bgClr>
          </a:pattFill>
          <a:ln w="9525" cap="flat" cmpd="sng" algn="ctr">
            <a:solidFill>
              <a:sysClr val="window" lastClr="FFFFFF">
                <a:lumMod val="65000"/>
              </a:sysClr>
            </a:solidFill>
            <a:prstDash val="solid"/>
          </a:ln>
          <a:effectLst/>
        </p:spPr>
        <p:txBody>
          <a:bodyPr rtlCol="0" anchor="ctr"/>
          <a:lstStyle/>
          <a:p>
            <a:pPr algn="ctr" defTabSz="457200">
              <a:lnSpc>
                <a:spcPts val="900"/>
              </a:lnSpc>
            </a:pPr>
            <a:r>
              <a:rPr lang="en-US" sz="1000"/>
              <a:t>&lt;Text describing T3&gt;</a:t>
            </a:r>
          </a:p>
        </p:txBody>
      </p:sp>
      <p:sp>
        <p:nvSpPr>
          <p:cNvPr id="11" name="TextBox 157">
            <a:extLst>
              <a:ext uri="{FF2B5EF4-FFF2-40B4-BE49-F238E27FC236}">
                <a16:creationId xmlns:a16="http://schemas.microsoft.com/office/drawing/2014/main" id="{60DB9BA7-662D-1D84-04E8-70A09CCE0CD5}"/>
              </a:ext>
            </a:extLst>
          </p:cNvPr>
          <p:cNvSpPr txBox="1">
            <a:spLocks noChangeArrowheads="1"/>
          </p:cNvSpPr>
          <p:nvPr/>
        </p:nvSpPr>
        <p:spPr bwMode="auto">
          <a:xfrm>
            <a:off x="7622469" y="176512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2" name="Rounded Rectangle 82">
            <a:extLst>
              <a:ext uri="{FF2B5EF4-FFF2-40B4-BE49-F238E27FC236}">
                <a16:creationId xmlns:a16="http://schemas.microsoft.com/office/drawing/2014/main" id="{35042505-9B38-D7D4-59AE-F5FBE690445C}"/>
              </a:ext>
            </a:extLst>
          </p:cNvPr>
          <p:cNvSpPr/>
          <p:nvPr/>
        </p:nvSpPr>
        <p:spPr>
          <a:xfrm>
            <a:off x="7233606" y="1955271"/>
            <a:ext cx="792000" cy="363536"/>
          </a:xfrm>
          <a:prstGeom prst="roundRect">
            <a:avLst>
              <a:gd name="adj" fmla="val 7458"/>
            </a:avLst>
          </a:prstGeom>
          <a:pattFill prst="ltUpDiag">
            <a:fgClr>
              <a:schemeClr val="bg1">
                <a:lumMod val="85000"/>
              </a:schemeClr>
            </a:fgClr>
            <a:bgClr>
              <a:sysClr val="window" lastClr="FFFFFF"/>
            </a:bgClr>
          </a:pattFill>
          <a:ln w="9525" cap="flat" cmpd="sng" algn="ctr">
            <a:solidFill>
              <a:sysClr val="window" lastClr="FFFFFF">
                <a:lumMod val="65000"/>
              </a:sysClr>
            </a:solidFill>
            <a:prstDash val="solid"/>
          </a:ln>
          <a:effectLst/>
        </p:spPr>
        <p:txBody>
          <a:bodyPr rtlCol="0" anchor="ctr"/>
          <a:lstStyle/>
          <a:p>
            <a:pPr algn="ctr" defTabSz="457200">
              <a:lnSpc>
                <a:spcPts val="900"/>
              </a:lnSpc>
            </a:pPr>
            <a:r>
              <a:rPr lang="en-US" sz="1000"/>
              <a:t>&lt;Text describing T4&gt;</a:t>
            </a:r>
          </a:p>
        </p:txBody>
      </p:sp>
      <p:sp>
        <p:nvSpPr>
          <p:cNvPr id="3" name="AutoShape 63">
            <a:extLst>
              <a:ext uri="{FF2B5EF4-FFF2-40B4-BE49-F238E27FC236}">
                <a16:creationId xmlns:a16="http://schemas.microsoft.com/office/drawing/2014/main" id="{B71AC943-DEB5-863E-4A68-6ED7EB60C28B}"/>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B150D61B-1C88-43F4-46D5-D77B3C01AA94}"/>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3" name="AutoShape 65">
            <a:extLst>
              <a:ext uri="{FF2B5EF4-FFF2-40B4-BE49-F238E27FC236}">
                <a16:creationId xmlns:a16="http://schemas.microsoft.com/office/drawing/2014/main" id="{C9E92A82-D5BC-6B8B-CEC1-A30EF7B835D6}"/>
              </a:ext>
            </a:extLst>
          </p:cNvPr>
          <p:cNvSpPr>
            <a:spLocks noChangeArrowheads="1"/>
          </p:cNvSpPr>
          <p:nvPr/>
        </p:nvSpPr>
        <p:spPr bwMode="auto">
          <a:xfrm>
            <a:off x="3902528" y="6524168"/>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journey diagram</a:t>
            </a:r>
          </a:p>
        </p:txBody>
      </p:sp>
      <p:sp>
        <p:nvSpPr>
          <p:cNvPr id="14" name="AutoShape 63">
            <a:extLst>
              <a:ext uri="{FF2B5EF4-FFF2-40B4-BE49-F238E27FC236}">
                <a16:creationId xmlns:a16="http://schemas.microsoft.com/office/drawing/2014/main" id="{30B566EE-F9A0-BEA3-240F-035408588FF6}"/>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27" name="AutoShape 64">
            <a:extLst>
              <a:ext uri="{FF2B5EF4-FFF2-40B4-BE49-F238E27FC236}">
                <a16:creationId xmlns:a16="http://schemas.microsoft.com/office/drawing/2014/main" id="{2FD65D75-E15F-9429-8CC5-FBB8F47A8476}"/>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8" name="AutoShape 64">
            <a:extLst>
              <a:ext uri="{FF2B5EF4-FFF2-40B4-BE49-F238E27FC236}">
                <a16:creationId xmlns:a16="http://schemas.microsoft.com/office/drawing/2014/main" id="{BD9D67A4-9608-8477-B1FC-3DE05F468188}"/>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29" name="Slide Number Placeholder 3">
            <a:extLst>
              <a:ext uri="{FF2B5EF4-FFF2-40B4-BE49-F238E27FC236}">
                <a16:creationId xmlns:a16="http://schemas.microsoft.com/office/drawing/2014/main" id="{F0361994-F34F-A5A7-C49E-F80D8B6C2905}"/>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26</a:t>
            </a:fld>
            <a:endParaRPr lang="nn-NO"/>
          </a:p>
        </p:txBody>
      </p:sp>
    </p:spTree>
    <p:extLst>
      <p:ext uri="{BB962C8B-B14F-4D97-AF65-F5344CB8AC3E}">
        <p14:creationId xmlns:p14="http://schemas.microsoft.com/office/powerpoint/2010/main" val="2607094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Compliance</a:t>
            </a:r>
          </a:p>
        </p:txBody>
      </p:sp>
      <p:sp>
        <p:nvSpPr>
          <p:cNvPr id="21" name="Content Placeholder 20">
            <a:extLst>
              <a:ext uri="{FF2B5EF4-FFF2-40B4-BE49-F238E27FC236}">
                <a16:creationId xmlns:a16="http://schemas.microsoft.com/office/drawing/2014/main" id="{3389DBB6-DE2D-4178-86BF-001A56B7FC2C}"/>
              </a:ext>
            </a:extLst>
          </p:cNvPr>
          <p:cNvSpPr>
            <a:spLocks noGrp="1"/>
          </p:cNvSpPr>
          <p:nvPr>
            <p:ph idx="1"/>
          </p:nvPr>
        </p:nvSpPr>
        <p:spPr/>
        <p:txBody>
          <a:bodyPr>
            <a:normAutofit/>
          </a:bodyPr>
          <a:lstStyle/>
          <a:p>
            <a:r>
              <a:rPr lang="en-US" noProof="0" dirty="0"/>
              <a:t>Compliance can be addressed globally </a:t>
            </a:r>
            <a:r>
              <a:rPr lang="en-US" dirty="0"/>
              <a:t>at</a:t>
            </a:r>
            <a:r>
              <a:rPr lang="en-US" noProof="0" dirty="0"/>
              <a:t> the level of a journey, but also locally at the level of touchpoints.</a:t>
            </a:r>
          </a:p>
          <a:p>
            <a:r>
              <a:rPr lang="en-US" noProof="0" dirty="0"/>
              <a:t>Journey compliance </a:t>
            </a:r>
          </a:p>
          <a:p>
            <a:pPr lvl="1"/>
            <a:r>
              <a:rPr lang="en-US" noProof="0" dirty="0"/>
              <a:t>An actual journey may contain all the planned touchpoints, but in the wrong sequence. Such sequence errors are easily spotted in a deviation diagram (see separate slide about this).</a:t>
            </a:r>
          </a:p>
          <a:p>
            <a:pPr lvl="1"/>
            <a:r>
              <a:rPr lang="en-US" noProof="0" dirty="0"/>
              <a:t>An actual journey may have deviations in the content of the touchpoint, e.g., in the message or objects carried by communication points. This content compliance is not visually emphasized. </a:t>
            </a:r>
          </a:p>
          <a:p>
            <a:r>
              <a:rPr lang="en-US" noProof="0" dirty="0"/>
              <a:t>Touchpoint compliance </a:t>
            </a:r>
          </a:p>
          <a:p>
            <a:pPr lvl="1"/>
            <a:r>
              <a:rPr lang="en-US" noProof="0" dirty="0"/>
              <a:t>A communication point in an actual journey can be compliant (planned) or non-compliant (deviating). The types of deviations are:</a:t>
            </a:r>
          </a:p>
          <a:p>
            <a:pPr lvl="1"/>
            <a:r>
              <a:rPr lang="en-US" noProof="0" dirty="0"/>
              <a:t>ad hoc (unbroken circle boundary)</a:t>
            </a:r>
          </a:p>
          <a:p>
            <a:pPr lvl="1"/>
            <a:r>
              <a:rPr lang="en-US" noProof="0" dirty="0"/>
              <a:t>failing (crossed) </a:t>
            </a:r>
          </a:p>
          <a:p>
            <a:pPr lvl="1"/>
            <a:r>
              <a:rPr lang="en-US" noProof="0" dirty="0"/>
              <a:t>missing (dashed boundary)</a:t>
            </a:r>
          </a:p>
          <a:p>
            <a:pPr lvl="1"/>
            <a:endParaRPr lang="en-US" noProof="0" dirty="0"/>
          </a:p>
          <a:p>
            <a:endParaRPr lang="en-US" noProof="0" dirty="0"/>
          </a:p>
        </p:txBody>
      </p:sp>
      <p:sp>
        <p:nvSpPr>
          <p:cNvPr id="3" name="AutoShape 63">
            <a:extLst>
              <a:ext uri="{FF2B5EF4-FFF2-40B4-BE49-F238E27FC236}">
                <a16:creationId xmlns:a16="http://schemas.microsoft.com/office/drawing/2014/main" id="{D5AE00D4-C510-7F11-C745-CD75A5E3A9D0}"/>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4" name="AutoShape 64">
            <a:extLst>
              <a:ext uri="{FF2B5EF4-FFF2-40B4-BE49-F238E27FC236}">
                <a16:creationId xmlns:a16="http://schemas.microsoft.com/office/drawing/2014/main" id="{401F953F-AF7A-274D-6220-8999E27526E4}"/>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5" name="AutoShape 65">
            <a:extLst>
              <a:ext uri="{FF2B5EF4-FFF2-40B4-BE49-F238E27FC236}">
                <a16:creationId xmlns:a16="http://schemas.microsoft.com/office/drawing/2014/main" id="{ADCDC920-067D-4DBC-F5B6-442145B658CC}"/>
              </a:ext>
            </a:extLst>
          </p:cNvPr>
          <p:cNvSpPr>
            <a:spLocks noChangeArrowheads="1"/>
          </p:cNvSpPr>
          <p:nvPr/>
        </p:nvSpPr>
        <p:spPr bwMode="auto">
          <a:xfrm>
            <a:off x="3902528" y="6524168"/>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journey diagram</a:t>
            </a:r>
          </a:p>
        </p:txBody>
      </p:sp>
      <p:sp>
        <p:nvSpPr>
          <p:cNvPr id="6" name="AutoShape 63">
            <a:extLst>
              <a:ext uri="{FF2B5EF4-FFF2-40B4-BE49-F238E27FC236}">
                <a16:creationId xmlns:a16="http://schemas.microsoft.com/office/drawing/2014/main" id="{84BE7586-DC88-4E5A-950E-633E64D96DDA}"/>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7" name="AutoShape 64">
            <a:extLst>
              <a:ext uri="{FF2B5EF4-FFF2-40B4-BE49-F238E27FC236}">
                <a16:creationId xmlns:a16="http://schemas.microsoft.com/office/drawing/2014/main" id="{C60D534A-28B5-86CE-D5B6-394529FAA5C5}"/>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8" name="AutoShape 64">
            <a:extLst>
              <a:ext uri="{FF2B5EF4-FFF2-40B4-BE49-F238E27FC236}">
                <a16:creationId xmlns:a16="http://schemas.microsoft.com/office/drawing/2014/main" id="{3C565697-CBCA-008A-A0C6-AD8BC15D1A1A}"/>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9" name="Oval 8">
            <a:extLst>
              <a:ext uri="{FF2B5EF4-FFF2-40B4-BE49-F238E27FC236}">
                <a16:creationId xmlns:a16="http://schemas.microsoft.com/office/drawing/2014/main" id="{D2A9DD36-22E6-8FA6-DFB3-16D10B6E940E}"/>
              </a:ext>
            </a:extLst>
          </p:cNvPr>
          <p:cNvSpPr>
            <a:spLocks noChangeAspect="1"/>
          </p:cNvSpPr>
          <p:nvPr/>
        </p:nvSpPr>
        <p:spPr>
          <a:xfrm>
            <a:off x="6376717" y="4680386"/>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Oval 9">
            <a:extLst>
              <a:ext uri="{FF2B5EF4-FFF2-40B4-BE49-F238E27FC236}">
                <a16:creationId xmlns:a16="http://schemas.microsoft.com/office/drawing/2014/main" id="{68D8263B-CFF3-AF0D-D7C1-0B61BD9C23EA}"/>
              </a:ext>
            </a:extLst>
          </p:cNvPr>
          <p:cNvSpPr>
            <a:spLocks noChangeAspect="1"/>
          </p:cNvSpPr>
          <p:nvPr/>
        </p:nvSpPr>
        <p:spPr>
          <a:xfrm>
            <a:off x="7573080" y="4680386"/>
            <a:ext cx="540000" cy="540000"/>
          </a:xfrm>
          <a:prstGeom prst="ellipse">
            <a:avLst/>
          </a:prstGeom>
          <a:noFill/>
          <a:ln w="38100" cap="flat" cmpd="sng" algn="ctr">
            <a:solidFill>
              <a:sysClr val="windowText" lastClr="000000">
                <a:lumMod val="65000"/>
                <a:lumOff val="35000"/>
              </a:sysClr>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Oval 10">
            <a:extLst>
              <a:ext uri="{FF2B5EF4-FFF2-40B4-BE49-F238E27FC236}">
                <a16:creationId xmlns:a16="http://schemas.microsoft.com/office/drawing/2014/main" id="{A8E08817-1375-E215-451B-6E3D77AD6AAA}"/>
              </a:ext>
            </a:extLst>
          </p:cNvPr>
          <p:cNvSpPr>
            <a:spLocks noChangeAspect="1"/>
          </p:cNvSpPr>
          <p:nvPr/>
        </p:nvSpPr>
        <p:spPr>
          <a:xfrm>
            <a:off x="8776267" y="4680386"/>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2" name="Straight Connector 11">
            <a:extLst>
              <a:ext uri="{FF2B5EF4-FFF2-40B4-BE49-F238E27FC236}">
                <a16:creationId xmlns:a16="http://schemas.microsoft.com/office/drawing/2014/main" id="{9130B581-9249-49FA-5D72-A98D27CC58C2}"/>
              </a:ext>
            </a:extLst>
          </p:cNvPr>
          <p:cNvCxnSpPr/>
          <p:nvPr/>
        </p:nvCxnSpPr>
        <p:spPr>
          <a:xfrm>
            <a:off x="8855348" y="4759467"/>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13" name="Straight Connector 12">
            <a:extLst>
              <a:ext uri="{FF2B5EF4-FFF2-40B4-BE49-F238E27FC236}">
                <a16:creationId xmlns:a16="http://schemas.microsoft.com/office/drawing/2014/main" id="{D0FF478B-5DEF-5A70-8A17-AF176529193C}"/>
              </a:ext>
            </a:extLst>
          </p:cNvPr>
          <p:cNvCxnSpPr/>
          <p:nvPr/>
        </p:nvCxnSpPr>
        <p:spPr>
          <a:xfrm flipH="1">
            <a:off x="8855348" y="4759467"/>
            <a:ext cx="381838" cy="381838"/>
          </a:xfrm>
          <a:prstGeom prst="line">
            <a:avLst/>
          </a:prstGeom>
          <a:noFill/>
          <a:ln w="19050" cap="flat" cmpd="sng" algn="ctr">
            <a:solidFill>
              <a:sysClr val="window" lastClr="FFFFFF">
                <a:lumMod val="50000"/>
              </a:sysClr>
            </a:solidFill>
            <a:prstDash val="solid"/>
            <a:tailEnd type="none"/>
          </a:ln>
          <a:effectLst/>
        </p:spPr>
      </p:cxnSp>
      <p:sp>
        <p:nvSpPr>
          <p:cNvPr id="14" name="TextBox 13">
            <a:extLst>
              <a:ext uri="{FF2B5EF4-FFF2-40B4-BE49-F238E27FC236}">
                <a16:creationId xmlns:a16="http://schemas.microsoft.com/office/drawing/2014/main" id="{4FA35CC1-08CB-4230-0F57-E791050648F6}"/>
              </a:ext>
            </a:extLst>
          </p:cNvPr>
          <p:cNvSpPr txBox="1"/>
          <p:nvPr/>
        </p:nvSpPr>
        <p:spPr>
          <a:xfrm>
            <a:off x="6168775" y="5315760"/>
            <a:ext cx="955884"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00ADEE"/>
                </a:solidFill>
                <a:effectLst/>
                <a:uLnTx/>
                <a:uFillTx/>
              </a:rPr>
              <a:t>Completed and ad hoc</a:t>
            </a:r>
          </a:p>
        </p:txBody>
      </p:sp>
      <p:sp>
        <p:nvSpPr>
          <p:cNvPr id="15" name="TextBox 14">
            <a:extLst>
              <a:ext uri="{FF2B5EF4-FFF2-40B4-BE49-F238E27FC236}">
                <a16:creationId xmlns:a16="http://schemas.microsoft.com/office/drawing/2014/main" id="{BF626BB4-678D-FA3A-2890-F19279AD7DE0}"/>
              </a:ext>
            </a:extLst>
          </p:cNvPr>
          <p:cNvSpPr txBox="1"/>
          <p:nvPr/>
        </p:nvSpPr>
        <p:spPr>
          <a:xfrm>
            <a:off x="7200806" y="5315760"/>
            <a:ext cx="133200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00ADEE"/>
                </a:solidFill>
                <a:effectLst/>
                <a:uLnTx/>
                <a:uFillTx/>
              </a:rPr>
              <a:t>Missing</a:t>
            </a:r>
          </a:p>
        </p:txBody>
      </p:sp>
      <p:sp>
        <p:nvSpPr>
          <p:cNvPr id="16" name="TextBox 15">
            <a:extLst>
              <a:ext uri="{FF2B5EF4-FFF2-40B4-BE49-F238E27FC236}">
                <a16:creationId xmlns:a16="http://schemas.microsoft.com/office/drawing/2014/main" id="{3B176D53-23BA-1A50-B5F4-7A229F26AB02}"/>
              </a:ext>
            </a:extLst>
          </p:cNvPr>
          <p:cNvSpPr txBox="1"/>
          <p:nvPr/>
        </p:nvSpPr>
        <p:spPr>
          <a:xfrm>
            <a:off x="8380267" y="5315760"/>
            <a:ext cx="133200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00ADEE"/>
                </a:solidFill>
                <a:effectLst/>
                <a:uLnTx/>
                <a:uFillTx/>
              </a:rPr>
              <a:t>Failing</a:t>
            </a:r>
          </a:p>
        </p:txBody>
      </p:sp>
      <p:sp>
        <p:nvSpPr>
          <p:cNvPr id="17" name="Slide Number Placeholder 3">
            <a:extLst>
              <a:ext uri="{FF2B5EF4-FFF2-40B4-BE49-F238E27FC236}">
                <a16:creationId xmlns:a16="http://schemas.microsoft.com/office/drawing/2014/main" id="{57BECB14-030A-D79E-8055-0923623CDF4D}"/>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27</a:t>
            </a:fld>
            <a:endParaRPr lang="nn-NO"/>
          </a:p>
        </p:txBody>
      </p:sp>
    </p:spTree>
    <p:extLst>
      <p:ext uri="{BB962C8B-B14F-4D97-AF65-F5344CB8AC3E}">
        <p14:creationId xmlns:p14="http://schemas.microsoft.com/office/powerpoint/2010/main" val="2084954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a:xfrm>
            <a:off x="696913" y="442528"/>
            <a:ext cx="9899967" cy="754096"/>
          </a:xfrm>
        </p:spPr>
        <p:txBody>
          <a:bodyPr/>
          <a:lstStyle/>
          <a:p>
            <a:r>
              <a:rPr lang="en-US" noProof="0"/>
              <a:t>Sequence error</a:t>
            </a:r>
          </a:p>
        </p:txBody>
      </p:sp>
      <p:sp>
        <p:nvSpPr>
          <p:cNvPr id="41" name="Content Placeholder 40">
            <a:extLst>
              <a:ext uri="{FF2B5EF4-FFF2-40B4-BE49-F238E27FC236}">
                <a16:creationId xmlns:a16="http://schemas.microsoft.com/office/drawing/2014/main" id="{5A5E2065-BA55-4646-94F5-18694928A9DF}"/>
              </a:ext>
            </a:extLst>
          </p:cNvPr>
          <p:cNvSpPr>
            <a:spLocks noGrp="1"/>
          </p:cNvSpPr>
          <p:nvPr>
            <p:ph idx="1"/>
          </p:nvPr>
        </p:nvSpPr>
        <p:spPr>
          <a:xfrm>
            <a:off x="696913" y="1483360"/>
            <a:ext cx="10796588" cy="4412615"/>
          </a:xfrm>
        </p:spPr>
        <p:txBody>
          <a:bodyPr>
            <a:noAutofit/>
          </a:bodyPr>
          <a:lstStyle/>
          <a:p>
            <a:r>
              <a:rPr lang="en-GB" sz="1800"/>
              <a:t>A touchpoint occurring earlier or later than expected results in a sequence error.</a:t>
            </a:r>
          </a:p>
          <a:p>
            <a:r>
              <a:rPr lang="en-GB" sz="1800"/>
              <a:t>Sequence errors are visualized using connectors:</a:t>
            </a:r>
            <a:endParaRPr lang="en-US" sz="1800" noProof="0"/>
          </a:p>
          <a:p>
            <a:pPr lvl="1"/>
            <a:r>
              <a:rPr lang="en-US" sz="1600" noProof="0"/>
              <a:t>Jump forward:  </a:t>
            </a:r>
            <a:r>
              <a:rPr lang="en-GB" sz="1600" noProof="0"/>
              <a:t>f</a:t>
            </a:r>
            <a:r>
              <a:rPr lang="en-GB" sz="1600"/>
              <a:t>rom the bottom of the originating touchpoint to the bottom of the subsequent touchpoint (A).</a:t>
            </a:r>
          </a:p>
          <a:p>
            <a:pPr lvl="1"/>
            <a:r>
              <a:rPr lang="en-GB" sz="1600"/>
              <a:t>Jump backward: from the top of the originating touchpoint to the top of the subsequent touchpoint (B). </a:t>
            </a:r>
          </a:p>
          <a:p>
            <a:pPr lvl="1"/>
            <a:r>
              <a:rPr lang="en-GB" sz="1600"/>
              <a:t>From a deviation: when a sequence error originates from an ad hoc, missing, or failing touchpoint, the connector starts on the right side of the touchpoint and ends at the bottom of the subsequent touchpoint for a forward jump (C).</a:t>
            </a:r>
          </a:p>
          <a:p>
            <a:r>
              <a:rPr lang="en-US" sz="1800" noProof="0"/>
              <a:t>The actual sequence of touchpoints is determined by following the connectors.</a:t>
            </a:r>
          </a:p>
        </p:txBody>
      </p:sp>
      <p:sp>
        <p:nvSpPr>
          <p:cNvPr id="9" name="Slide Number Placeholder 3">
            <a:extLst>
              <a:ext uri="{FF2B5EF4-FFF2-40B4-BE49-F238E27FC236}">
                <a16:creationId xmlns:a16="http://schemas.microsoft.com/office/drawing/2014/main" id="{62879B7B-3FEE-D523-27E3-A3D3D9EA6398}"/>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28</a:t>
            </a:fld>
            <a:endParaRPr lang="nn-NO"/>
          </a:p>
        </p:txBody>
      </p:sp>
      <p:sp>
        <p:nvSpPr>
          <p:cNvPr id="17" name="Oval 16">
            <a:extLst>
              <a:ext uri="{FF2B5EF4-FFF2-40B4-BE49-F238E27FC236}">
                <a16:creationId xmlns:a16="http://schemas.microsoft.com/office/drawing/2014/main" id="{C4A4B3BD-E562-424B-B258-928A533BBA96}"/>
              </a:ext>
            </a:extLst>
          </p:cNvPr>
          <p:cNvSpPr>
            <a:spLocks noChangeAspect="1"/>
          </p:cNvSpPr>
          <p:nvPr/>
        </p:nvSpPr>
        <p:spPr>
          <a:xfrm>
            <a:off x="2491789" y="4514632"/>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Oval 17">
            <a:extLst>
              <a:ext uri="{FF2B5EF4-FFF2-40B4-BE49-F238E27FC236}">
                <a16:creationId xmlns:a16="http://schemas.microsoft.com/office/drawing/2014/main" id="{8CCD140E-A954-447A-8813-AA5C1E5E2539}"/>
              </a:ext>
            </a:extLst>
          </p:cNvPr>
          <p:cNvSpPr>
            <a:spLocks noChangeAspect="1"/>
          </p:cNvSpPr>
          <p:nvPr/>
        </p:nvSpPr>
        <p:spPr>
          <a:xfrm>
            <a:off x="3708508" y="4514632"/>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Oval 18">
            <a:extLst>
              <a:ext uri="{FF2B5EF4-FFF2-40B4-BE49-F238E27FC236}">
                <a16:creationId xmlns:a16="http://schemas.microsoft.com/office/drawing/2014/main" id="{7B3A3A04-A28E-439F-926B-143965985790}"/>
              </a:ext>
            </a:extLst>
          </p:cNvPr>
          <p:cNvSpPr>
            <a:spLocks noChangeAspect="1"/>
          </p:cNvSpPr>
          <p:nvPr/>
        </p:nvSpPr>
        <p:spPr>
          <a:xfrm>
            <a:off x="4925227" y="4514632"/>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Oval 19">
            <a:extLst>
              <a:ext uri="{FF2B5EF4-FFF2-40B4-BE49-F238E27FC236}">
                <a16:creationId xmlns:a16="http://schemas.microsoft.com/office/drawing/2014/main" id="{E959526F-9C51-48EB-AB9D-127B9B5EDEF0}"/>
              </a:ext>
            </a:extLst>
          </p:cNvPr>
          <p:cNvSpPr>
            <a:spLocks noChangeAspect="1"/>
          </p:cNvSpPr>
          <p:nvPr/>
        </p:nvSpPr>
        <p:spPr>
          <a:xfrm>
            <a:off x="7312944" y="4514632"/>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1" name="Straight Arrow Connector 20">
            <a:extLst>
              <a:ext uri="{FF2B5EF4-FFF2-40B4-BE49-F238E27FC236}">
                <a16:creationId xmlns:a16="http://schemas.microsoft.com/office/drawing/2014/main" id="{EC23D200-AAEB-4535-A7D7-9BC5402BCAD4}"/>
              </a:ext>
            </a:extLst>
          </p:cNvPr>
          <p:cNvCxnSpPr>
            <a:stCxn id="18" idx="6"/>
            <a:endCxn id="19" idx="2"/>
          </p:cNvCxnSpPr>
          <p:nvPr/>
        </p:nvCxnSpPr>
        <p:spPr>
          <a:xfrm>
            <a:off x="4248508" y="4784632"/>
            <a:ext cx="676719"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FB54DC00-6B97-4CAA-91F9-2F2B56169188}"/>
              </a:ext>
            </a:extLst>
          </p:cNvPr>
          <p:cNvSpPr>
            <a:spLocks noChangeAspect="1"/>
          </p:cNvSpPr>
          <p:nvPr/>
        </p:nvSpPr>
        <p:spPr>
          <a:xfrm>
            <a:off x="2028243" y="4730632"/>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3" name="Straight Connector 22">
            <a:extLst>
              <a:ext uri="{FF2B5EF4-FFF2-40B4-BE49-F238E27FC236}">
                <a16:creationId xmlns:a16="http://schemas.microsoft.com/office/drawing/2014/main" id="{8CD4C18D-0AE8-4FB1-AAD9-6CA3DDBC8BE8}"/>
              </a:ext>
            </a:extLst>
          </p:cNvPr>
          <p:cNvCxnSpPr>
            <a:stCxn id="22" idx="6"/>
            <a:endCxn id="17" idx="2"/>
          </p:cNvCxnSpPr>
          <p:nvPr/>
        </p:nvCxnSpPr>
        <p:spPr>
          <a:xfrm>
            <a:off x="2136243" y="4784632"/>
            <a:ext cx="36000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4" name="Oval 23">
            <a:extLst>
              <a:ext uri="{FF2B5EF4-FFF2-40B4-BE49-F238E27FC236}">
                <a16:creationId xmlns:a16="http://schemas.microsoft.com/office/drawing/2014/main" id="{56EA55F3-9511-4785-A229-D00E2D1F52BA}"/>
              </a:ext>
            </a:extLst>
          </p:cNvPr>
          <p:cNvSpPr>
            <a:spLocks noChangeAspect="1"/>
          </p:cNvSpPr>
          <p:nvPr/>
        </p:nvSpPr>
        <p:spPr>
          <a:xfrm flipH="1">
            <a:off x="8476304" y="4731699"/>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5" name="Straight Connector 24">
            <a:extLst>
              <a:ext uri="{FF2B5EF4-FFF2-40B4-BE49-F238E27FC236}">
                <a16:creationId xmlns:a16="http://schemas.microsoft.com/office/drawing/2014/main" id="{100671A4-2111-4EE9-B9ED-FFA086326621}"/>
              </a:ext>
            </a:extLst>
          </p:cNvPr>
          <p:cNvCxnSpPr>
            <a:stCxn id="24" idx="6"/>
            <a:endCxn id="20" idx="6"/>
          </p:cNvCxnSpPr>
          <p:nvPr/>
        </p:nvCxnSpPr>
        <p:spPr>
          <a:xfrm flipH="1" flipV="1">
            <a:off x="7852944" y="4784632"/>
            <a:ext cx="623360" cy="1067"/>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6" name="Oval 25">
            <a:extLst>
              <a:ext uri="{FF2B5EF4-FFF2-40B4-BE49-F238E27FC236}">
                <a16:creationId xmlns:a16="http://schemas.microsoft.com/office/drawing/2014/main" id="{11AA0387-EE86-4E76-8154-E51A9E280C56}"/>
              </a:ext>
            </a:extLst>
          </p:cNvPr>
          <p:cNvSpPr>
            <a:spLocks noChangeAspect="1"/>
          </p:cNvSpPr>
          <p:nvPr/>
        </p:nvSpPr>
        <p:spPr>
          <a:xfrm>
            <a:off x="6141946" y="4515699"/>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7" name="Straight Connector 37">
            <a:extLst>
              <a:ext uri="{FF2B5EF4-FFF2-40B4-BE49-F238E27FC236}">
                <a16:creationId xmlns:a16="http://schemas.microsoft.com/office/drawing/2014/main" id="{98737376-0662-406A-BD9D-B4DC827F8F18}"/>
              </a:ext>
            </a:extLst>
          </p:cNvPr>
          <p:cNvCxnSpPr>
            <a:stCxn id="17" idx="4"/>
            <a:endCxn id="26" idx="4"/>
          </p:cNvCxnSpPr>
          <p:nvPr/>
        </p:nvCxnSpPr>
        <p:spPr>
          <a:xfrm rot="16200000" flipH="1">
            <a:off x="4586334" y="3230086"/>
            <a:ext cx="1067" cy="3650157"/>
          </a:xfrm>
          <a:prstGeom prst="bentConnector3">
            <a:avLst>
              <a:gd name="adj1" fmla="val 38868229"/>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Connector 37">
            <a:extLst>
              <a:ext uri="{FF2B5EF4-FFF2-40B4-BE49-F238E27FC236}">
                <a16:creationId xmlns:a16="http://schemas.microsoft.com/office/drawing/2014/main" id="{4CF55DC2-C11C-4B68-9B6D-A6228D002C9A}"/>
              </a:ext>
            </a:extLst>
          </p:cNvPr>
          <p:cNvCxnSpPr>
            <a:stCxn id="26" idx="0"/>
            <a:endCxn id="18" idx="0"/>
          </p:cNvCxnSpPr>
          <p:nvPr/>
        </p:nvCxnSpPr>
        <p:spPr>
          <a:xfrm rot="16200000" flipV="1">
            <a:off x="5194694" y="3298447"/>
            <a:ext cx="1067" cy="2433438"/>
          </a:xfrm>
          <a:prstGeom prst="bentConnector3">
            <a:avLst>
              <a:gd name="adj1" fmla="val 4651968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Connector 37">
            <a:extLst>
              <a:ext uri="{FF2B5EF4-FFF2-40B4-BE49-F238E27FC236}">
                <a16:creationId xmlns:a16="http://schemas.microsoft.com/office/drawing/2014/main" id="{DB84A4B6-40BA-4191-B751-730110A3B533}"/>
              </a:ext>
            </a:extLst>
          </p:cNvPr>
          <p:cNvCxnSpPr>
            <a:stCxn id="31" idx="6"/>
            <a:endCxn id="20" idx="4"/>
          </p:cNvCxnSpPr>
          <p:nvPr/>
        </p:nvCxnSpPr>
        <p:spPr>
          <a:xfrm flipV="1">
            <a:off x="5465227" y="5054632"/>
            <a:ext cx="2117717" cy="1005880"/>
          </a:xfrm>
          <a:prstGeom prst="bentConnector2">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05EF463-B1C5-4D0B-91D1-6BD8EDD4D660}"/>
              </a:ext>
            </a:extLst>
          </p:cNvPr>
          <p:cNvCxnSpPr/>
          <p:nvPr/>
        </p:nvCxnSpPr>
        <p:spPr>
          <a:xfrm>
            <a:off x="2083336" y="5286962"/>
            <a:ext cx="6372000" cy="0"/>
          </a:xfrm>
          <a:prstGeom prst="line">
            <a:avLst/>
          </a:prstGeom>
          <a:ln w="31750" cmpd="sng">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61A9ABAF-FE31-42CB-91EB-9158F6D0EF27}"/>
              </a:ext>
            </a:extLst>
          </p:cNvPr>
          <p:cNvSpPr>
            <a:spLocks noChangeAspect="1"/>
          </p:cNvSpPr>
          <p:nvPr/>
        </p:nvSpPr>
        <p:spPr>
          <a:xfrm>
            <a:off x="4925227" y="5790512"/>
            <a:ext cx="540000" cy="540000"/>
          </a:xfrm>
          <a:prstGeom prst="ellipse">
            <a:avLst/>
          </a:prstGeom>
          <a:noFill/>
          <a:ln w="38100">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2" name="Straight Arrow Connector 31">
            <a:extLst>
              <a:ext uri="{FF2B5EF4-FFF2-40B4-BE49-F238E27FC236}">
                <a16:creationId xmlns:a16="http://schemas.microsoft.com/office/drawing/2014/main" id="{AAE3D657-F08A-4E87-9D1B-8FC8498AA76D}"/>
              </a:ext>
            </a:extLst>
          </p:cNvPr>
          <p:cNvCxnSpPr>
            <a:stCxn id="19" idx="4"/>
            <a:endCxn id="31" idx="0"/>
          </p:cNvCxnSpPr>
          <p:nvPr/>
        </p:nvCxnSpPr>
        <p:spPr>
          <a:xfrm>
            <a:off x="5195227" y="5054632"/>
            <a:ext cx="0" cy="73588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B65B408-59A1-437B-8343-A7201D786E00}"/>
              </a:ext>
            </a:extLst>
          </p:cNvPr>
          <p:cNvSpPr txBox="1"/>
          <p:nvPr/>
        </p:nvSpPr>
        <p:spPr>
          <a:xfrm>
            <a:off x="2847810" y="5603292"/>
            <a:ext cx="979206" cy="215444"/>
          </a:xfrm>
          <a:prstGeom prst="rect">
            <a:avLst/>
          </a:prstGeom>
          <a:noFill/>
        </p:spPr>
        <p:txBody>
          <a:bodyPr wrap="square" lIns="0" tIns="0" rIns="0" bIns="0" rtlCol="0">
            <a:spAutoFit/>
          </a:bodyPr>
          <a:lstStyle/>
          <a:p>
            <a:pPr algn="ctr"/>
            <a:r>
              <a:rPr lang="en-US" sz="1400" noProof="0">
                <a:solidFill>
                  <a:srgbClr val="00B0F0"/>
                </a:solidFill>
              </a:rPr>
              <a:t>connector A</a:t>
            </a:r>
          </a:p>
        </p:txBody>
      </p:sp>
      <p:sp>
        <p:nvSpPr>
          <p:cNvPr id="34" name="TextBox 33">
            <a:extLst>
              <a:ext uri="{FF2B5EF4-FFF2-40B4-BE49-F238E27FC236}">
                <a16:creationId xmlns:a16="http://schemas.microsoft.com/office/drawing/2014/main" id="{0AFEBD0F-DE50-4C4A-8763-BB26F8AD214A}"/>
              </a:ext>
            </a:extLst>
          </p:cNvPr>
          <p:cNvSpPr txBox="1"/>
          <p:nvPr/>
        </p:nvSpPr>
        <p:spPr>
          <a:xfrm>
            <a:off x="4720162" y="3814407"/>
            <a:ext cx="1053619" cy="215444"/>
          </a:xfrm>
          <a:prstGeom prst="rect">
            <a:avLst/>
          </a:prstGeom>
          <a:noFill/>
        </p:spPr>
        <p:txBody>
          <a:bodyPr wrap="square" lIns="0" tIns="0" rIns="0" bIns="0" rtlCol="0">
            <a:spAutoFit/>
          </a:bodyPr>
          <a:lstStyle/>
          <a:p>
            <a:pPr algn="ctr"/>
            <a:r>
              <a:rPr lang="en-US" sz="1400" noProof="0">
                <a:solidFill>
                  <a:srgbClr val="00B0F0"/>
                </a:solidFill>
              </a:rPr>
              <a:t>connector B</a:t>
            </a:r>
          </a:p>
        </p:txBody>
      </p:sp>
      <p:sp>
        <p:nvSpPr>
          <p:cNvPr id="43" name="TextBox 42">
            <a:extLst>
              <a:ext uri="{FF2B5EF4-FFF2-40B4-BE49-F238E27FC236}">
                <a16:creationId xmlns:a16="http://schemas.microsoft.com/office/drawing/2014/main" id="{FE8BFFEB-5E09-4790-96B5-6C278849122F}"/>
              </a:ext>
            </a:extLst>
          </p:cNvPr>
          <p:cNvSpPr txBox="1"/>
          <p:nvPr/>
        </p:nvSpPr>
        <p:spPr>
          <a:xfrm>
            <a:off x="5984972" y="6115749"/>
            <a:ext cx="1132108" cy="215444"/>
          </a:xfrm>
          <a:prstGeom prst="rect">
            <a:avLst/>
          </a:prstGeom>
          <a:noFill/>
        </p:spPr>
        <p:txBody>
          <a:bodyPr wrap="square" lIns="0" tIns="0" rIns="0" bIns="0" rtlCol="0">
            <a:spAutoFit/>
          </a:bodyPr>
          <a:lstStyle/>
          <a:p>
            <a:pPr algn="ctr"/>
            <a:r>
              <a:rPr lang="en-US" sz="1400" noProof="0">
                <a:solidFill>
                  <a:srgbClr val="00B0F0"/>
                </a:solidFill>
              </a:rPr>
              <a:t>connector C</a:t>
            </a:r>
          </a:p>
        </p:txBody>
      </p:sp>
      <p:sp>
        <p:nvSpPr>
          <p:cNvPr id="3" name="AutoShape 63">
            <a:extLst>
              <a:ext uri="{FF2B5EF4-FFF2-40B4-BE49-F238E27FC236}">
                <a16:creationId xmlns:a16="http://schemas.microsoft.com/office/drawing/2014/main" id="{9666A42B-93BA-F70D-8A9A-AC58AA71D18C}"/>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4" name="AutoShape 64">
            <a:extLst>
              <a:ext uri="{FF2B5EF4-FFF2-40B4-BE49-F238E27FC236}">
                <a16:creationId xmlns:a16="http://schemas.microsoft.com/office/drawing/2014/main" id="{C7D2C480-0FC5-CA3B-11AC-C885BA155B9C}"/>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5" name="AutoShape 65">
            <a:extLst>
              <a:ext uri="{FF2B5EF4-FFF2-40B4-BE49-F238E27FC236}">
                <a16:creationId xmlns:a16="http://schemas.microsoft.com/office/drawing/2014/main" id="{D061BA2D-5A3E-9CCE-EFA5-47002D2CFEBB}"/>
              </a:ext>
            </a:extLst>
          </p:cNvPr>
          <p:cNvSpPr>
            <a:spLocks noChangeArrowheads="1"/>
          </p:cNvSpPr>
          <p:nvPr/>
        </p:nvSpPr>
        <p:spPr bwMode="auto">
          <a:xfrm>
            <a:off x="3902528" y="6524168"/>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journey diagram</a:t>
            </a:r>
          </a:p>
        </p:txBody>
      </p:sp>
      <p:sp>
        <p:nvSpPr>
          <p:cNvPr id="6" name="AutoShape 63">
            <a:extLst>
              <a:ext uri="{FF2B5EF4-FFF2-40B4-BE49-F238E27FC236}">
                <a16:creationId xmlns:a16="http://schemas.microsoft.com/office/drawing/2014/main" id="{51025F87-8DAB-0A17-576B-8C8AF7E4472C}"/>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7" name="AutoShape 64">
            <a:extLst>
              <a:ext uri="{FF2B5EF4-FFF2-40B4-BE49-F238E27FC236}">
                <a16:creationId xmlns:a16="http://schemas.microsoft.com/office/drawing/2014/main" id="{F18FCD93-1430-AED0-14FD-1C9FE1E12CF8}"/>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8" name="AutoShape 64">
            <a:extLst>
              <a:ext uri="{FF2B5EF4-FFF2-40B4-BE49-F238E27FC236}">
                <a16:creationId xmlns:a16="http://schemas.microsoft.com/office/drawing/2014/main" id="{DF80B536-AEC5-1437-DEBE-8DE9D7EC14E8}"/>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pic>
        <p:nvPicPr>
          <p:cNvPr id="10" name="Graphic 9">
            <a:extLst>
              <a:ext uri="{FF2B5EF4-FFF2-40B4-BE49-F238E27FC236}">
                <a16:creationId xmlns:a16="http://schemas.microsoft.com/office/drawing/2014/main" id="{BCF5BE45-291E-06C4-EBEE-1F8E9DDA8E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88243" y="4578481"/>
            <a:ext cx="315806" cy="412302"/>
          </a:xfrm>
          <a:prstGeom prst="rect">
            <a:avLst/>
          </a:prstGeom>
        </p:spPr>
      </p:pic>
      <p:sp>
        <p:nvSpPr>
          <p:cNvPr id="12" name="Rectangle 11">
            <a:extLst>
              <a:ext uri="{FF2B5EF4-FFF2-40B4-BE49-F238E27FC236}">
                <a16:creationId xmlns:a16="http://schemas.microsoft.com/office/drawing/2014/main" id="{85ABA0FF-C388-07DA-EF08-4E91F73878CE}"/>
              </a:ext>
            </a:extLst>
          </p:cNvPr>
          <p:cNvSpPr/>
          <p:nvPr/>
        </p:nvSpPr>
        <p:spPr>
          <a:xfrm>
            <a:off x="9810750" y="46370"/>
            <a:ext cx="129262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Actual journey</a:t>
            </a:r>
            <a:endParaRPr lang="en-US" sz="1400" noProof="0">
              <a:solidFill>
                <a:schemeClr val="tx1"/>
              </a:solidFill>
            </a:endParaRPr>
          </a:p>
        </p:txBody>
      </p:sp>
    </p:spTree>
    <p:extLst>
      <p:ext uri="{BB962C8B-B14F-4D97-AF65-F5344CB8AC3E}">
        <p14:creationId xmlns:p14="http://schemas.microsoft.com/office/powerpoint/2010/main" val="1765821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Journey phase</a:t>
            </a:r>
          </a:p>
        </p:txBody>
      </p:sp>
      <p:sp>
        <p:nvSpPr>
          <p:cNvPr id="36" name="Content Placeholder 35">
            <a:extLst>
              <a:ext uri="{FF2B5EF4-FFF2-40B4-BE49-F238E27FC236}">
                <a16:creationId xmlns:a16="http://schemas.microsoft.com/office/drawing/2014/main" id="{E3260DBC-F6D6-4219-8B56-CF0A866FE7BB}"/>
              </a:ext>
            </a:extLst>
          </p:cNvPr>
          <p:cNvSpPr>
            <a:spLocks noGrp="1"/>
          </p:cNvSpPr>
          <p:nvPr>
            <p:ph idx="1"/>
          </p:nvPr>
        </p:nvSpPr>
        <p:spPr/>
        <p:txBody>
          <a:bodyPr>
            <a:normAutofit/>
          </a:bodyPr>
          <a:lstStyle/>
          <a:p>
            <a:r>
              <a:rPr lang="en-US" noProof="0"/>
              <a:t>A customer journey can be divided into phases when convenient. The journey phases can, for example, be based on touchpoints that occur at a certain location.</a:t>
            </a:r>
          </a:p>
          <a:p>
            <a:r>
              <a:rPr lang="en-US" noProof="0"/>
              <a:t>Example: air travel</a:t>
            </a:r>
          </a:p>
          <a:p>
            <a:pPr lvl="1"/>
            <a:r>
              <a:rPr lang="en-US" noProof="0"/>
              <a:t>Phase 1: Ordering ticket and preparing for the trip</a:t>
            </a:r>
          </a:p>
          <a:p>
            <a:pPr lvl="1"/>
            <a:r>
              <a:rPr lang="en-US" noProof="0"/>
              <a:t>Phase 2: At the airport</a:t>
            </a:r>
          </a:p>
          <a:p>
            <a:pPr lvl="1"/>
            <a:r>
              <a:rPr lang="en-US" noProof="0"/>
              <a:t>Phase 3: During the flight</a:t>
            </a:r>
          </a:p>
          <a:p>
            <a:pPr lvl="1"/>
            <a:r>
              <a:rPr lang="en-US" noProof="0"/>
              <a:t>Phase 4: Arrival at the destination airport</a:t>
            </a:r>
          </a:p>
          <a:p>
            <a:r>
              <a:rPr lang="en-US" noProof="0"/>
              <a:t>Example: healthcare service</a:t>
            </a:r>
          </a:p>
          <a:p>
            <a:pPr lvl="1"/>
            <a:r>
              <a:rPr lang="en-US" noProof="0"/>
              <a:t>Phase 1: Diagnosis</a:t>
            </a:r>
          </a:p>
          <a:p>
            <a:pPr lvl="1"/>
            <a:r>
              <a:rPr lang="en-US" noProof="0"/>
              <a:t>Phase 2: Treatment</a:t>
            </a:r>
          </a:p>
          <a:p>
            <a:pPr lvl="1"/>
            <a:r>
              <a:rPr lang="en-US" noProof="0"/>
              <a:t>Phase 3: Rehabilitation</a:t>
            </a:r>
          </a:p>
        </p:txBody>
      </p:sp>
      <p:sp>
        <p:nvSpPr>
          <p:cNvPr id="17" name="Oval 16">
            <a:extLst>
              <a:ext uri="{FF2B5EF4-FFF2-40B4-BE49-F238E27FC236}">
                <a16:creationId xmlns:a16="http://schemas.microsoft.com/office/drawing/2014/main" id="{4499BB3A-0F7E-4D69-B7E1-6E2DFBD6C6AA}"/>
              </a:ext>
            </a:extLst>
          </p:cNvPr>
          <p:cNvSpPr>
            <a:spLocks noChangeAspect="1"/>
          </p:cNvSpPr>
          <p:nvPr/>
        </p:nvSpPr>
        <p:spPr>
          <a:xfrm>
            <a:off x="7103919" y="3794219"/>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Oval 17">
            <a:extLst>
              <a:ext uri="{FF2B5EF4-FFF2-40B4-BE49-F238E27FC236}">
                <a16:creationId xmlns:a16="http://schemas.microsoft.com/office/drawing/2014/main" id="{774E7B3C-C951-46AF-872B-06B9B110F0EA}"/>
              </a:ext>
            </a:extLst>
          </p:cNvPr>
          <p:cNvSpPr>
            <a:spLocks noChangeAspect="1"/>
          </p:cNvSpPr>
          <p:nvPr/>
        </p:nvSpPr>
        <p:spPr>
          <a:xfrm>
            <a:off x="8183919" y="3794219"/>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Oval 18">
            <a:extLst>
              <a:ext uri="{FF2B5EF4-FFF2-40B4-BE49-F238E27FC236}">
                <a16:creationId xmlns:a16="http://schemas.microsoft.com/office/drawing/2014/main" id="{06CC038A-4A15-4360-8BB7-0E815614E502}"/>
              </a:ext>
            </a:extLst>
          </p:cNvPr>
          <p:cNvSpPr>
            <a:spLocks noChangeAspect="1"/>
          </p:cNvSpPr>
          <p:nvPr/>
        </p:nvSpPr>
        <p:spPr>
          <a:xfrm>
            <a:off x="9263919" y="3794219"/>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Oval 19">
            <a:extLst>
              <a:ext uri="{FF2B5EF4-FFF2-40B4-BE49-F238E27FC236}">
                <a16:creationId xmlns:a16="http://schemas.microsoft.com/office/drawing/2014/main" id="{06077A1D-9D27-476F-88C9-9E405AF53385}"/>
              </a:ext>
            </a:extLst>
          </p:cNvPr>
          <p:cNvSpPr>
            <a:spLocks noChangeAspect="1"/>
          </p:cNvSpPr>
          <p:nvPr/>
        </p:nvSpPr>
        <p:spPr>
          <a:xfrm>
            <a:off x="10343919" y="3794219"/>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1" name="Straight Arrow Connector 20">
            <a:extLst>
              <a:ext uri="{FF2B5EF4-FFF2-40B4-BE49-F238E27FC236}">
                <a16:creationId xmlns:a16="http://schemas.microsoft.com/office/drawing/2014/main" id="{68FAC909-7B72-485D-8368-2B82369C2CFB}"/>
              </a:ext>
            </a:extLst>
          </p:cNvPr>
          <p:cNvCxnSpPr>
            <a:stCxn id="17" idx="6"/>
            <a:endCxn id="18" idx="2"/>
          </p:cNvCxnSpPr>
          <p:nvPr/>
        </p:nvCxnSpPr>
        <p:spPr>
          <a:xfrm>
            <a:off x="7643919" y="4064219"/>
            <a:ext cx="54000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BFA2E10-A095-4054-82B0-FBD93FD82BEC}"/>
              </a:ext>
            </a:extLst>
          </p:cNvPr>
          <p:cNvCxnSpPr>
            <a:stCxn id="18" idx="6"/>
            <a:endCxn id="19" idx="2"/>
          </p:cNvCxnSpPr>
          <p:nvPr/>
        </p:nvCxnSpPr>
        <p:spPr>
          <a:xfrm>
            <a:off x="8723919" y="4064219"/>
            <a:ext cx="54000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CD0390F-162A-4FAB-B2C0-35533692F544}"/>
              </a:ext>
            </a:extLst>
          </p:cNvPr>
          <p:cNvCxnSpPr>
            <a:stCxn id="19" idx="6"/>
            <a:endCxn id="20" idx="2"/>
          </p:cNvCxnSpPr>
          <p:nvPr/>
        </p:nvCxnSpPr>
        <p:spPr>
          <a:xfrm>
            <a:off x="9803919" y="4064219"/>
            <a:ext cx="54000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A0CEA81-A64C-4B11-9028-245666E62A3F}"/>
              </a:ext>
            </a:extLst>
          </p:cNvPr>
          <p:cNvSpPr txBox="1"/>
          <p:nvPr/>
        </p:nvSpPr>
        <p:spPr>
          <a:xfrm>
            <a:off x="6956030" y="2994712"/>
            <a:ext cx="1915775" cy="307777"/>
          </a:xfrm>
          <a:prstGeom prst="rect">
            <a:avLst/>
          </a:prstGeom>
          <a:noFill/>
        </p:spPr>
        <p:txBody>
          <a:bodyPr wrap="square" rtlCol="0">
            <a:spAutoFit/>
          </a:bodyPr>
          <a:lstStyle/>
          <a:p>
            <a:pPr algn="ctr"/>
            <a:r>
              <a:rPr lang="en-US" sz="1400" noProof="0">
                <a:solidFill>
                  <a:srgbClr val="00B0F0"/>
                </a:solidFill>
              </a:rPr>
              <a:t>Journey phase 1</a:t>
            </a:r>
          </a:p>
        </p:txBody>
      </p:sp>
      <p:sp>
        <p:nvSpPr>
          <p:cNvPr id="25" name="Oval 24">
            <a:extLst>
              <a:ext uri="{FF2B5EF4-FFF2-40B4-BE49-F238E27FC236}">
                <a16:creationId xmlns:a16="http://schemas.microsoft.com/office/drawing/2014/main" id="{1F756022-0877-4AB7-B2B7-0AE65781E7D1}"/>
              </a:ext>
            </a:extLst>
          </p:cNvPr>
          <p:cNvSpPr>
            <a:spLocks noChangeAspect="1"/>
          </p:cNvSpPr>
          <p:nvPr/>
        </p:nvSpPr>
        <p:spPr>
          <a:xfrm>
            <a:off x="6640373" y="4010219"/>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6" name="Straight Connector 25">
            <a:extLst>
              <a:ext uri="{FF2B5EF4-FFF2-40B4-BE49-F238E27FC236}">
                <a16:creationId xmlns:a16="http://schemas.microsoft.com/office/drawing/2014/main" id="{CACB265A-D1DB-4F66-A5D5-F01379B7093B}"/>
              </a:ext>
            </a:extLst>
          </p:cNvPr>
          <p:cNvCxnSpPr>
            <a:stCxn id="25" idx="6"/>
            <a:endCxn id="17" idx="2"/>
          </p:cNvCxnSpPr>
          <p:nvPr/>
        </p:nvCxnSpPr>
        <p:spPr>
          <a:xfrm>
            <a:off x="6748373" y="4064219"/>
            <a:ext cx="36000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7" name="Right Brace 26">
            <a:extLst>
              <a:ext uri="{FF2B5EF4-FFF2-40B4-BE49-F238E27FC236}">
                <a16:creationId xmlns:a16="http://schemas.microsoft.com/office/drawing/2014/main" id="{B6C62802-EA32-4021-B453-BCCF2E4EFF8F}"/>
              </a:ext>
            </a:extLst>
          </p:cNvPr>
          <p:cNvSpPr/>
          <p:nvPr/>
        </p:nvSpPr>
        <p:spPr>
          <a:xfrm rot="16200000" flipV="1">
            <a:off x="7804396" y="2570431"/>
            <a:ext cx="219045" cy="1717136"/>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28" name="TextBox 27">
            <a:extLst>
              <a:ext uri="{FF2B5EF4-FFF2-40B4-BE49-F238E27FC236}">
                <a16:creationId xmlns:a16="http://schemas.microsoft.com/office/drawing/2014/main" id="{49A2714D-6A31-4168-B5D4-0CD4920EA6F0}"/>
              </a:ext>
            </a:extLst>
          </p:cNvPr>
          <p:cNvSpPr txBox="1"/>
          <p:nvPr/>
        </p:nvSpPr>
        <p:spPr>
          <a:xfrm>
            <a:off x="9009679" y="2990139"/>
            <a:ext cx="2031342" cy="307777"/>
          </a:xfrm>
          <a:prstGeom prst="rect">
            <a:avLst/>
          </a:prstGeom>
          <a:noFill/>
        </p:spPr>
        <p:txBody>
          <a:bodyPr wrap="square" rtlCol="0">
            <a:spAutoFit/>
          </a:bodyPr>
          <a:lstStyle/>
          <a:p>
            <a:pPr algn="ctr"/>
            <a:r>
              <a:rPr lang="en-US" sz="1400" noProof="0">
                <a:solidFill>
                  <a:srgbClr val="00B0F0"/>
                </a:solidFill>
              </a:rPr>
              <a:t>Journey phase 2</a:t>
            </a:r>
          </a:p>
        </p:txBody>
      </p:sp>
      <p:sp>
        <p:nvSpPr>
          <p:cNvPr id="30" name="Oval 29">
            <a:extLst>
              <a:ext uri="{FF2B5EF4-FFF2-40B4-BE49-F238E27FC236}">
                <a16:creationId xmlns:a16="http://schemas.microsoft.com/office/drawing/2014/main" id="{1E08F062-660E-492D-85F2-628573F2E8DD}"/>
              </a:ext>
            </a:extLst>
          </p:cNvPr>
          <p:cNvSpPr>
            <a:spLocks noChangeAspect="1"/>
          </p:cNvSpPr>
          <p:nvPr/>
        </p:nvSpPr>
        <p:spPr>
          <a:xfrm flipH="1">
            <a:off x="11176919" y="4011286"/>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1" name="Straight Connector 30">
            <a:extLst>
              <a:ext uri="{FF2B5EF4-FFF2-40B4-BE49-F238E27FC236}">
                <a16:creationId xmlns:a16="http://schemas.microsoft.com/office/drawing/2014/main" id="{3C517F2A-BBA6-433F-97DC-8F92DF7D30EA}"/>
              </a:ext>
            </a:extLst>
          </p:cNvPr>
          <p:cNvCxnSpPr>
            <a:stCxn id="30" idx="6"/>
            <a:endCxn id="20" idx="6"/>
          </p:cNvCxnSpPr>
          <p:nvPr/>
        </p:nvCxnSpPr>
        <p:spPr>
          <a:xfrm flipH="1" flipV="1">
            <a:off x="10883919" y="4064219"/>
            <a:ext cx="293000" cy="1067"/>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7" name="Right Brace 36">
            <a:extLst>
              <a:ext uri="{FF2B5EF4-FFF2-40B4-BE49-F238E27FC236}">
                <a16:creationId xmlns:a16="http://schemas.microsoft.com/office/drawing/2014/main" id="{209C8E4A-10DD-4B2D-8791-B0177333D942}"/>
              </a:ext>
            </a:extLst>
          </p:cNvPr>
          <p:cNvSpPr/>
          <p:nvPr/>
        </p:nvSpPr>
        <p:spPr>
          <a:xfrm rot="16200000" flipV="1">
            <a:off x="9915828" y="2570433"/>
            <a:ext cx="219045" cy="1717136"/>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3" name="AutoShape 63">
            <a:extLst>
              <a:ext uri="{FF2B5EF4-FFF2-40B4-BE49-F238E27FC236}">
                <a16:creationId xmlns:a16="http://schemas.microsoft.com/office/drawing/2014/main" id="{47B72C91-D502-C496-338A-39369FF4DCD0}"/>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4" name="AutoShape 64">
            <a:extLst>
              <a:ext uri="{FF2B5EF4-FFF2-40B4-BE49-F238E27FC236}">
                <a16:creationId xmlns:a16="http://schemas.microsoft.com/office/drawing/2014/main" id="{E39C3391-39B5-8FAE-041C-782D5B5B9952}"/>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5" name="AutoShape 65">
            <a:extLst>
              <a:ext uri="{FF2B5EF4-FFF2-40B4-BE49-F238E27FC236}">
                <a16:creationId xmlns:a16="http://schemas.microsoft.com/office/drawing/2014/main" id="{9B9DF8D5-252D-E481-130F-C78B4F0AAF3C}"/>
              </a:ext>
            </a:extLst>
          </p:cNvPr>
          <p:cNvSpPr>
            <a:spLocks noChangeArrowheads="1"/>
          </p:cNvSpPr>
          <p:nvPr/>
        </p:nvSpPr>
        <p:spPr bwMode="auto">
          <a:xfrm>
            <a:off x="3902528" y="6524168"/>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journey diagram</a:t>
            </a:r>
          </a:p>
        </p:txBody>
      </p:sp>
      <p:sp>
        <p:nvSpPr>
          <p:cNvPr id="6" name="AutoShape 63">
            <a:extLst>
              <a:ext uri="{FF2B5EF4-FFF2-40B4-BE49-F238E27FC236}">
                <a16:creationId xmlns:a16="http://schemas.microsoft.com/office/drawing/2014/main" id="{5A43DD7F-DEB1-2EC4-6413-0A81002F003A}"/>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7" name="AutoShape 64">
            <a:extLst>
              <a:ext uri="{FF2B5EF4-FFF2-40B4-BE49-F238E27FC236}">
                <a16:creationId xmlns:a16="http://schemas.microsoft.com/office/drawing/2014/main" id="{BEAAE881-33AB-433C-CF71-C18ACCD93BDB}"/>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8" name="AutoShape 64">
            <a:extLst>
              <a:ext uri="{FF2B5EF4-FFF2-40B4-BE49-F238E27FC236}">
                <a16:creationId xmlns:a16="http://schemas.microsoft.com/office/drawing/2014/main" id="{FD6BDEE2-4ED2-C989-7064-8F29E9307E37}"/>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9" name="Slide Number Placeholder 3">
            <a:extLst>
              <a:ext uri="{FF2B5EF4-FFF2-40B4-BE49-F238E27FC236}">
                <a16:creationId xmlns:a16="http://schemas.microsoft.com/office/drawing/2014/main" id="{7503E15B-CC66-7BC2-F60F-293A89DB6495}"/>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29</a:t>
            </a:fld>
            <a:endParaRPr lang="nn-NO"/>
          </a:p>
        </p:txBody>
      </p:sp>
    </p:spTree>
    <p:extLst>
      <p:ext uri="{BB962C8B-B14F-4D97-AF65-F5344CB8AC3E}">
        <p14:creationId xmlns:p14="http://schemas.microsoft.com/office/powerpoint/2010/main" val="3780606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Decision point</a:t>
            </a:r>
          </a:p>
        </p:txBody>
      </p:sp>
      <p:sp>
        <p:nvSpPr>
          <p:cNvPr id="16" name="Content Placeholder 15">
            <a:extLst>
              <a:ext uri="{FF2B5EF4-FFF2-40B4-BE49-F238E27FC236}">
                <a16:creationId xmlns:a16="http://schemas.microsoft.com/office/drawing/2014/main" id="{AB3C2ED4-97DE-2577-692D-DA69E422BDFA}"/>
              </a:ext>
            </a:extLst>
          </p:cNvPr>
          <p:cNvSpPr>
            <a:spLocks noGrp="1"/>
          </p:cNvSpPr>
          <p:nvPr>
            <p:ph idx="1"/>
          </p:nvPr>
        </p:nvSpPr>
        <p:spPr>
          <a:xfrm>
            <a:off x="696913" y="1483360"/>
            <a:ext cx="5267303" cy="4412615"/>
          </a:xfrm>
        </p:spPr>
        <p:txBody>
          <a:bodyPr/>
          <a:lstStyle/>
          <a:p>
            <a:r>
              <a:rPr lang="en-GB"/>
              <a:t>Decision points are used in planned journeys where the journey may branch into two or more alternative paths. </a:t>
            </a:r>
          </a:p>
          <a:p>
            <a:r>
              <a:rPr lang="en-GB"/>
              <a:t>A decision may be made by the customer.</a:t>
            </a:r>
          </a:p>
          <a:p>
            <a:r>
              <a:rPr lang="en-GB"/>
              <a:t>A decision may also be made by the service provider.</a:t>
            </a:r>
          </a:p>
        </p:txBody>
      </p:sp>
      <p:sp>
        <p:nvSpPr>
          <p:cNvPr id="3" name="Slide Number Placeholder 3">
            <a:extLst>
              <a:ext uri="{FF2B5EF4-FFF2-40B4-BE49-F238E27FC236}">
                <a16:creationId xmlns:a16="http://schemas.microsoft.com/office/drawing/2014/main" id="{B121EFA0-ECE2-36D4-25A4-A7DDB4D34EEC}"/>
              </a:ext>
            </a:extLst>
          </p:cNvPr>
          <p:cNvSpPr>
            <a:spLocks noGrp="1"/>
          </p:cNvSpPr>
          <p:nvPr>
            <p:ph type="sldNum" sz="quarter" idx="12"/>
          </p:nvPr>
        </p:nvSpPr>
        <p:spPr/>
        <p:txBody>
          <a:bodyPr/>
          <a:lstStyle/>
          <a:p>
            <a:fld id="{23AA811B-2EBD-4900-905E-5BE206449611}" type="slidenum">
              <a:rPr lang="nn-NO" smtClean="0"/>
              <a:pPr/>
              <a:t>30</a:t>
            </a:fld>
            <a:endParaRPr lang="nn-NO"/>
          </a:p>
        </p:txBody>
      </p:sp>
      <p:sp>
        <p:nvSpPr>
          <p:cNvPr id="18" name="TextBox 17">
            <a:extLst>
              <a:ext uri="{FF2B5EF4-FFF2-40B4-BE49-F238E27FC236}">
                <a16:creationId xmlns:a16="http://schemas.microsoft.com/office/drawing/2014/main" id="{9FBD2D5F-4D12-4507-8806-8FA1ECD8B12F}"/>
              </a:ext>
            </a:extLst>
          </p:cNvPr>
          <p:cNvSpPr txBox="1"/>
          <p:nvPr/>
        </p:nvSpPr>
        <p:spPr>
          <a:xfrm>
            <a:off x="7379293" y="1318272"/>
            <a:ext cx="2132174" cy="600164"/>
          </a:xfrm>
          <a:prstGeom prst="rect">
            <a:avLst/>
          </a:prstGeom>
          <a:noFill/>
        </p:spPr>
        <p:txBody>
          <a:bodyPr wrap="square" rtlCol="0">
            <a:spAutoFit/>
          </a:bodyPr>
          <a:lstStyle/>
          <a:p>
            <a:r>
              <a:rPr lang="en-US" sz="1100" noProof="0">
                <a:solidFill>
                  <a:srgbClr val="00ADEE"/>
                </a:solidFill>
              </a:rPr>
              <a:t>Does the customer wish to receive information from the service provider by e-mail?</a:t>
            </a:r>
          </a:p>
        </p:txBody>
      </p:sp>
      <p:cxnSp>
        <p:nvCxnSpPr>
          <p:cNvPr id="19" name="Straight Arrow Connector 18">
            <a:extLst>
              <a:ext uri="{FF2B5EF4-FFF2-40B4-BE49-F238E27FC236}">
                <a16:creationId xmlns:a16="http://schemas.microsoft.com/office/drawing/2014/main" id="{23D4845D-1E86-4544-9C4D-F16EC9956F37}"/>
              </a:ext>
            </a:extLst>
          </p:cNvPr>
          <p:cNvCxnSpPr>
            <a:cxnSpLocks/>
            <a:stCxn id="18" idx="2"/>
          </p:cNvCxnSpPr>
          <p:nvPr/>
        </p:nvCxnSpPr>
        <p:spPr>
          <a:xfrm>
            <a:off x="8445380" y="1918436"/>
            <a:ext cx="428891" cy="623938"/>
          </a:xfrm>
          <a:prstGeom prst="straightConnector1">
            <a:avLst/>
          </a:prstGeom>
          <a:ln w="12700">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D5112DC-0707-4F19-B1C2-A12286D58721}"/>
              </a:ext>
            </a:extLst>
          </p:cNvPr>
          <p:cNvSpPr txBox="1"/>
          <p:nvPr/>
        </p:nvSpPr>
        <p:spPr>
          <a:xfrm>
            <a:off x="7466891" y="3914635"/>
            <a:ext cx="2019017" cy="600164"/>
          </a:xfrm>
          <a:prstGeom prst="rect">
            <a:avLst/>
          </a:prstGeom>
          <a:noFill/>
        </p:spPr>
        <p:txBody>
          <a:bodyPr wrap="square" rtlCol="0">
            <a:spAutoFit/>
          </a:bodyPr>
          <a:lstStyle/>
          <a:p>
            <a:r>
              <a:rPr lang="en-US" sz="1100" noProof="0">
                <a:solidFill>
                  <a:srgbClr val="00ADEE"/>
                </a:solidFill>
              </a:rPr>
              <a:t>How does the customer wish to receive information from the service provider?</a:t>
            </a:r>
          </a:p>
        </p:txBody>
      </p:sp>
      <p:sp>
        <p:nvSpPr>
          <p:cNvPr id="22" name="Content Placeholder 2">
            <a:extLst>
              <a:ext uri="{FF2B5EF4-FFF2-40B4-BE49-F238E27FC236}">
                <a16:creationId xmlns:a16="http://schemas.microsoft.com/office/drawing/2014/main" id="{47AF0D77-04A7-4F4F-81F4-C3E4AA67C231}"/>
              </a:ext>
            </a:extLst>
          </p:cNvPr>
          <p:cNvSpPr txBox="1">
            <a:spLocks/>
          </p:cNvSpPr>
          <p:nvPr/>
        </p:nvSpPr>
        <p:spPr>
          <a:xfrm>
            <a:off x="6572666" y="888244"/>
            <a:ext cx="1369048" cy="38991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800"/>
              </a:spcBef>
              <a:buNone/>
            </a:pPr>
            <a:r>
              <a:rPr lang="en-US" sz="1600" noProof="0">
                <a:solidFill>
                  <a:schemeClr val="tx2"/>
                </a:solidFill>
              </a:rPr>
              <a:t>Examples</a:t>
            </a:r>
          </a:p>
        </p:txBody>
      </p:sp>
      <p:cxnSp>
        <p:nvCxnSpPr>
          <p:cNvPr id="23" name="Straight Connector 22">
            <a:extLst>
              <a:ext uri="{FF2B5EF4-FFF2-40B4-BE49-F238E27FC236}">
                <a16:creationId xmlns:a16="http://schemas.microsoft.com/office/drawing/2014/main" id="{CD11AC83-75F0-461E-BD63-A910441EF2F0}"/>
              </a:ext>
            </a:extLst>
          </p:cNvPr>
          <p:cNvCxnSpPr/>
          <p:nvPr/>
        </p:nvCxnSpPr>
        <p:spPr>
          <a:xfrm>
            <a:off x="6382651" y="1027263"/>
            <a:ext cx="0" cy="4932000"/>
          </a:xfrm>
          <a:prstGeom prst="line">
            <a:avLst/>
          </a:prstGeom>
          <a:ln w="1270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0" name="AutoShape 63">
            <a:extLst>
              <a:ext uri="{FF2B5EF4-FFF2-40B4-BE49-F238E27FC236}">
                <a16:creationId xmlns:a16="http://schemas.microsoft.com/office/drawing/2014/main" id="{A68481EF-3870-B7EB-A084-661D46117004}"/>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1" name="AutoShape 64">
            <a:extLst>
              <a:ext uri="{FF2B5EF4-FFF2-40B4-BE49-F238E27FC236}">
                <a16:creationId xmlns:a16="http://schemas.microsoft.com/office/drawing/2014/main" id="{D4818F47-BF64-E775-E092-DC56889B07B5}"/>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2" name="AutoShape 65">
            <a:extLst>
              <a:ext uri="{FF2B5EF4-FFF2-40B4-BE49-F238E27FC236}">
                <a16:creationId xmlns:a16="http://schemas.microsoft.com/office/drawing/2014/main" id="{FF7F85EB-6255-2872-3ECB-A3E299C85393}"/>
              </a:ext>
            </a:extLst>
          </p:cNvPr>
          <p:cNvSpPr>
            <a:spLocks noChangeArrowheads="1"/>
          </p:cNvSpPr>
          <p:nvPr/>
        </p:nvSpPr>
        <p:spPr bwMode="auto">
          <a:xfrm>
            <a:off x="3902528" y="6524168"/>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journey diagram</a:t>
            </a:r>
          </a:p>
        </p:txBody>
      </p:sp>
      <p:sp>
        <p:nvSpPr>
          <p:cNvPr id="13" name="AutoShape 63">
            <a:extLst>
              <a:ext uri="{FF2B5EF4-FFF2-40B4-BE49-F238E27FC236}">
                <a16:creationId xmlns:a16="http://schemas.microsoft.com/office/drawing/2014/main" id="{167E9D97-F56C-B84B-DFFC-A838254208C7}"/>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4" name="AutoShape 64">
            <a:extLst>
              <a:ext uri="{FF2B5EF4-FFF2-40B4-BE49-F238E27FC236}">
                <a16:creationId xmlns:a16="http://schemas.microsoft.com/office/drawing/2014/main" id="{A6576196-6D62-E4FF-0B50-22AC4D99E8A5}"/>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5" name="AutoShape 64">
            <a:extLst>
              <a:ext uri="{FF2B5EF4-FFF2-40B4-BE49-F238E27FC236}">
                <a16:creationId xmlns:a16="http://schemas.microsoft.com/office/drawing/2014/main" id="{952609B2-C2B7-CE34-2A93-D0847BE590BE}"/>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5" name="TextBox 4">
            <a:extLst>
              <a:ext uri="{FF2B5EF4-FFF2-40B4-BE49-F238E27FC236}">
                <a16:creationId xmlns:a16="http://schemas.microsoft.com/office/drawing/2014/main" id="{A97C2302-536E-03BF-800A-6E21E504A97D}"/>
              </a:ext>
            </a:extLst>
          </p:cNvPr>
          <p:cNvSpPr txBox="1"/>
          <p:nvPr/>
        </p:nvSpPr>
        <p:spPr>
          <a:xfrm>
            <a:off x="3199499" y="3802268"/>
            <a:ext cx="580424"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Path 1</a:t>
            </a:r>
          </a:p>
        </p:txBody>
      </p:sp>
      <p:sp>
        <p:nvSpPr>
          <p:cNvPr id="6" name="Oval 5">
            <a:extLst>
              <a:ext uri="{FF2B5EF4-FFF2-40B4-BE49-F238E27FC236}">
                <a16:creationId xmlns:a16="http://schemas.microsoft.com/office/drawing/2014/main" id="{A0375CD0-8DDD-2654-D8C0-0419A024C00D}"/>
              </a:ext>
            </a:extLst>
          </p:cNvPr>
          <p:cNvSpPr>
            <a:spLocks noChangeAspect="1"/>
          </p:cNvSpPr>
          <p:nvPr/>
        </p:nvSpPr>
        <p:spPr>
          <a:xfrm>
            <a:off x="3779923" y="3696659"/>
            <a:ext cx="540000" cy="540000"/>
          </a:xfrm>
          <a:prstGeom prst="ellipse">
            <a:avLst/>
          </a:prstGeom>
          <a:noFill/>
          <a:ln w="38100" cap="rnd">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cxnSp>
        <p:nvCxnSpPr>
          <p:cNvPr id="7" name="Connector: Elbow 6">
            <a:extLst>
              <a:ext uri="{FF2B5EF4-FFF2-40B4-BE49-F238E27FC236}">
                <a16:creationId xmlns:a16="http://schemas.microsoft.com/office/drawing/2014/main" id="{5361BCC3-22EB-5FC7-C736-1D1D784C6A14}"/>
              </a:ext>
            </a:extLst>
          </p:cNvPr>
          <p:cNvCxnSpPr>
            <a:cxnSpLocks/>
            <a:stCxn id="8" idx="3"/>
            <a:endCxn id="6" idx="2"/>
          </p:cNvCxnSpPr>
          <p:nvPr/>
        </p:nvCxnSpPr>
        <p:spPr>
          <a:xfrm flipV="1">
            <a:off x="3022532" y="3966659"/>
            <a:ext cx="757391" cy="529497"/>
          </a:xfrm>
          <a:prstGeom prst="bentConnector3">
            <a:avLst>
              <a:gd name="adj1" fmla="val 33651"/>
            </a:avLst>
          </a:prstGeom>
          <a:ln w="2222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8" name="Diamond 7">
            <a:extLst>
              <a:ext uri="{FF2B5EF4-FFF2-40B4-BE49-F238E27FC236}">
                <a16:creationId xmlns:a16="http://schemas.microsoft.com/office/drawing/2014/main" id="{80488B90-096C-72AF-6CCF-F8BA081F3E31}"/>
              </a:ext>
            </a:extLst>
          </p:cNvPr>
          <p:cNvSpPr/>
          <p:nvPr/>
        </p:nvSpPr>
        <p:spPr>
          <a:xfrm>
            <a:off x="2850262" y="4410021"/>
            <a:ext cx="172270" cy="172270"/>
          </a:xfrm>
          <a:prstGeom prst="diamond">
            <a:avLst/>
          </a:prstGeom>
          <a:no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Connector: Elbow 8">
            <a:extLst>
              <a:ext uri="{FF2B5EF4-FFF2-40B4-BE49-F238E27FC236}">
                <a16:creationId xmlns:a16="http://schemas.microsoft.com/office/drawing/2014/main" id="{77E2187A-B65B-2490-AFF6-534D26F6D2C7}"/>
              </a:ext>
            </a:extLst>
          </p:cNvPr>
          <p:cNvCxnSpPr>
            <a:cxnSpLocks/>
            <a:stCxn id="8" idx="3"/>
            <a:endCxn id="26" idx="2"/>
          </p:cNvCxnSpPr>
          <p:nvPr/>
        </p:nvCxnSpPr>
        <p:spPr>
          <a:xfrm>
            <a:off x="3022532" y="4496156"/>
            <a:ext cx="758644" cy="598951"/>
          </a:xfrm>
          <a:prstGeom prst="bentConnector3">
            <a:avLst>
              <a:gd name="adj1" fmla="val 33260"/>
            </a:avLst>
          </a:prstGeom>
          <a:ln w="2222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26" name="Oval 25">
            <a:extLst>
              <a:ext uri="{FF2B5EF4-FFF2-40B4-BE49-F238E27FC236}">
                <a16:creationId xmlns:a16="http://schemas.microsoft.com/office/drawing/2014/main" id="{4458BA44-2C19-CC19-9444-DC9A0CC387DA}"/>
              </a:ext>
            </a:extLst>
          </p:cNvPr>
          <p:cNvSpPr>
            <a:spLocks noChangeAspect="1"/>
          </p:cNvSpPr>
          <p:nvPr/>
        </p:nvSpPr>
        <p:spPr>
          <a:xfrm>
            <a:off x="3781176" y="4825107"/>
            <a:ext cx="540000" cy="540000"/>
          </a:xfrm>
          <a:prstGeom prst="ellipse">
            <a:avLst/>
          </a:prstGeom>
          <a:noFill/>
          <a:ln w="38100" cap="rnd">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27" name="Oval 26">
            <a:extLst>
              <a:ext uri="{FF2B5EF4-FFF2-40B4-BE49-F238E27FC236}">
                <a16:creationId xmlns:a16="http://schemas.microsoft.com/office/drawing/2014/main" id="{9E3DFB23-4755-AB8F-A01E-9DAE3F3EB828}"/>
              </a:ext>
            </a:extLst>
          </p:cNvPr>
          <p:cNvSpPr>
            <a:spLocks noChangeAspect="1"/>
          </p:cNvSpPr>
          <p:nvPr/>
        </p:nvSpPr>
        <p:spPr>
          <a:xfrm>
            <a:off x="1622264" y="4441055"/>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28" name="Straight Connector 27">
            <a:extLst>
              <a:ext uri="{FF2B5EF4-FFF2-40B4-BE49-F238E27FC236}">
                <a16:creationId xmlns:a16="http://schemas.microsoft.com/office/drawing/2014/main" id="{D88A51DB-81F2-714E-9DDF-CFD53900F91A}"/>
              </a:ext>
            </a:extLst>
          </p:cNvPr>
          <p:cNvCxnSpPr>
            <a:cxnSpLocks/>
            <a:stCxn id="27" idx="6"/>
            <a:endCxn id="30" idx="2"/>
          </p:cNvCxnSpPr>
          <p:nvPr/>
        </p:nvCxnSpPr>
        <p:spPr>
          <a:xfrm>
            <a:off x="1730264" y="4495055"/>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Straight Arrow Connector 28">
            <a:extLst>
              <a:ext uri="{FF2B5EF4-FFF2-40B4-BE49-F238E27FC236}">
                <a16:creationId xmlns:a16="http://schemas.microsoft.com/office/drawing/2014/main" id="{9D8A809D-C004-BBA4-5EAE-8A08BE6D42F2}"/>
              </a:ext>
            </a:extLst>
          </p:cNvPr>
          <p:cNvCxnSpPr>
            <a:cxnSpLocks/>
            <a:stCxn id="30" idx="6"/>
          </p:cNvCxnSpPr>
          <p:nvPr/>
        </p:nvCxnSpPr>
        <p:spPr>
          <a:xfrm>
            <a:off x="2560484" y="4495055"/>
            <a:ext cx="309357"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1E4AF5C6-C857-444F-D710-9593BDC982BB}"/>
              </a:ext>
            </a:extLst>
          </p:cNvPr>
          <p:cNvSpPr>
            <a:spLocks noChangeAspect="1"/>
          </p:cNvSpPr>
          <p:nvPr/>
        </p:nvSpPr>
        <p:spPr>
          <a:xfrm>
            <a:off x="2020484" y="4225055"/>
            <a:ext cx="540000" cy="540000"/>
          </a:xfrm>
          <a:prstGeom prst="ellipse">
            <a:avLst/>
          </a:prstGeom>
          <a:noFill/>
          <a:ln w="38100" cap="rnd">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FA5F2898-B03B-1944-12AE-ADD152E00BD6}"/>
              </a:ext>
            </a:extLst>
          </p:cNvPr>
          <p:cNvSpPr txBox="1"/>
          <p:nvPr/>
        </p:nvSpPr>
        <p:spPr>
          <a:xfrm>
            <a:off x="3230686" y="4930716"/>
            <a:ext cx="580424"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Path 2</a:t>
            </a:r>
          </a:p>
        </p:txBody>
      </p:sp>
      <p:cxnSp>
        <p:nvCxnSpPr>
          <p:cNvPr id="32" name="Connector: Elbow 31">
            <a:extLst>
              <a:ext uri="{FF2B5EF4-FFF2-40B4-BE49-F238E27FC236}">
                <a16:creationId xmlns:a16="http://schemas.microsoft.com/office/drawing/2014/main" id="{2B29D6D8-6DBC-D1D9-6911-9C3C6E043AA0}"/>
              </a:ext>
            </a:extLst>
          </p:cNvPr>
          <p:cNvCxnSpPr>
            <a:cxnSpLocks/>
            <a:stCxn id="45" idx="3"/>
            <a:endCxn id="44" idx="2"/>
          </p:cNvCxnSpPr>
          <p:nvPr/>
        </p:nvCxnSpPr>
        <p:spPr>
          <a:xfrm flipV="1">
            <a:off x="9026962" y="2172948"/>
            <a:ext cx="757391" cy="529497"/>
          </a:xfrm>
          <a:prstGeom prst="bentConnector3">
            <a:avLst>
              <a:gd name="adj1" fmla="val 33651"/>
            </a:avLst>
          </a:prstGeom>
          <a:ln w="2222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810F559D-B711-3EDE-3D80-B7318471133A}"/>
              </a:ext>
            </a:extLst>
          </p:cNvPr>
          <p:cNvCxnSpPr>
            <a:cxnSpLocks/>
            <a:stCxn id="45" idx="3"/>
          </p:cNvCxnSpPr>
          <p:nvPr/>
        </p:nvCxnSpPr>
        <p:spPr>
          <a:xfrm>
            <a:off x="9026962" y="2702445"/>
            <a:ext cx="758644" cy="598951"/>
          </a:xfrm>
          <a:prstGeom prst="bentConnector3">
            <a:avLst>
              <a:gd name="adj1" fmla="val 33679"/>
            </a:avLst>
          </a:prstGeom>
          <a:ln w="22225">
            <a:solidFill>
              <a:schemeClr val="bg1">
                <a:lumMod val="50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34" name="Oval 33">
            <a:extLst>
              <a:ext uri="{FF2B5EF4-FFF2-40B4-BE49-F238E27FC236}">
                <a16:creationId xmlns:a16="http://schemas.microsoft.com/office/drawing/2014/main" id="{D80B9A4A-335A-1996-307F-2C7561AC29A1}"/>
              </a:ext>
            </a:extLst>
          </p:cNvPr>
          <p:cNvSpPr>
            <a:spLocks noChangeAspect="1"/>
          </p:cNvSpPr>
          <p:nvPr/>
        </p:nvSpPr>
        <p:spPr>
          <a:xfrm>
            <a:off x="7626694" y="264734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35" name="Straight Connector 34">
            <a:extLst>
              <a:ext uri="{FF2B5EF4-FFF2-40B4-BE49-F238E27FC236}">
                <a16:creationId xmlns:a16="http://schemas.microsoft.com/office/drawing/2014/main" id="{7065AC8E-3847-7411-D74C-E5536CA11246}"/>
              </a:ext>
            </a:extLst>
          </p:cNvPr>
          <p:cNvCxnSpPr>
            <a:cxnSpLocks/>
            <a:stCxn id="34" idx="6"/>
            <a:endCxn id="37" idx="2"/>
          </p:cNvCxnSpPr>
          <p:nvPr/>
        </p:nvCxnSpPr>
        <p:spPr>
          <a:xfrm>
            <a:off x="7734694" y="2701344"/>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Straight Arrow Connector 35">
            <a:extLst>
              <a:ext uri="{FF2B5EF4-FFF2-40B4-BE49-F238E27FC236}">
                <a16:creationId xmlns:a16="http://schemas.microsoft.com/office/drawing/2014/main" id="{E2602C31-2377-8D8A-AC6A-648E19078963}"/>
              </a:ext>
            </a:extLst>
          </p:cNvPr>
          <p:cNvCxnSpPr>
            <a:cxnSpLocks/>
            <a:stCxn id="37" idx="6"/>
          </p:cNvCxnSpPr>
          <p:nvPr/>
        </p:nvCxnSpPr>
        <p:spPr>
          <a:xfrm>
            <a:off x="8564914" y="2701344"/>
            <a:ext cx="309357"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CD11A0D8-DB40-EE05-ABB2-4ABD380E4C03}"/>
              </a:ext>
            </a:extLst>
          </p:cNvPr>
          <p:cNvSpPr>
            <a:spLocks noChangeAspect="1"/>
          </p:cNvSpPr>
          <p:nvPr/>
        </p:nvSpPr>
        <p:spPr>
          <a:xfrm>
            <a:off x="8024914" y="2431344"/>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38" name="TextBox 37">
            <a:extLst>
              <a:ext uri="{FF2B5EF4-FFF2-40B4-BE49-F238E27FC236}">
                <a16:creationId xmlns:a16="http://schemas.microsoft.com/office/drawing/2014/main" id="{B9ABC5B5-5892-6DCB-AD4B-96CFA4A79699}"/>
              </a:ext>
            </a:extLst>
          </p:cNvPr>
          <p:cNvSpPr txBox="1"/>
          <p:nvPr/>
        </p:nvSpPr>
        <p:spPr>
          <a:xfrm>
            <a:off x="9365192" y="3137005"/>
            <a:ext cx="450347" cy="153888"/>
          </a:xfrm>
          <a:prstGeom prst="rect">
            <a:avLst/>
          </a:prstGeom>
          <a:noFill/>
        </p:spPr>
        <p:txBody>
          <a:bodyPr wrap="square" lIns="0" tIns="0" rIns="0" bIns="0" rtlCol="0">
            <a:spAutoFit/>
          </a:bodyPr>
          <a:lstStyle/>
          <a:p>
            <a:pPr marL="0" marR="0" lvl="0" indent="0"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No</a:t>
            </a:r>
          </a:p>
        </p:txBody>
      </p:sp>
      <p:pic>
        <p:nvPicPr>
          <p:cNvPr id="39" name="Picture 38">
            <a:extLst>
              <a:ext uri="{FF2B5EF4-FFF2-40B4-BE49-F238E27FC236}">
                <a16:creationId xmlns:a16="http://schemas.microsoft.com/office/drawing/2014/main" id="{85BACA5A-E842-F755-2B49-F8E288A717A2}"/>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8163442" y="2580924"/>
            <a:ext cx="282375" cy="254137"/>
          </a:xfrm>
          <a:prstGeom prst="rect">
            <a:avLst/>
          </a:prstGeom>
        </p:spPr>
      </p:pic>
      <p:pic>
        <p:nvPicPr>
          <p:cNvPr id="40" name="Picture 15">
            <a:extLst>
              <a:ext uri="{FF2B5EF4-FFF2-40B4-BE49-F238E27FC236}">
                <a16:creationId xmlns:a16="http://schemas.microsoft.com/office/drawing/2014/main" id="{55DADF5F-D478-3899-98D6-5F2A8BA0B88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919915" y="2021359"/>
            <a:ext cx="269625" cy="255515"/>
          </a:xfrm>
          <a:prstGeom prst="rect">
            <a:avLst/>
          </a:prstGeom>
        </p:spPr>
      </p:pic>
      <p:cxnSp>
        <p:nvCxnSpPr>
          <p:cNvPr id="41" name="Straight Arrow Connector 40">
            <a:extLst>
              <a:ext uri="{FF2B5EF4-FFF2-40B4-BE49-F238E27FC236}">
                <a16:creationId xmlns:a16="http://schemas.microsoft.com/office/drawing/2014/main" id="{5EA6ED21-96C9-8E83-CA7E-DE6E14F0AFBC}"/>
              </a:ext>
            </a:extLst>
          </p:cNvPr>
          <p:cNvCxnSpPr>
            <a:cxnSpLocks/>
            <a:stCxn id="44" idx="6"/>
          </p:cNvCxnSpPr>
          <p:nvPr/>
        </p:nvCxnSpPr>
        <p:spPr>
          <a:xfrm>
            <a:off x="10324353" y="2172948"/>
            <a:ext cx="314169"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6E3375C0-BC7B-5763-2824-DC45489D31AD}"/>
              </a:ext>
            </a:extLst>
          </p:cNvPr>
          <p:cNvCxnSpPr>
            <a:cxnSpLocks/>
          </p:cNvCxnSpPr>
          <p:nvPr/>
        </p:nvCxnSpPr>
        <p:spPr>
          <a:xfrm>
            <a:off x="9784351" y="3302162"/>
            <a:ext cx="86400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DCE4051E-D562-3F37-4B0F-7DA83B5BEFC7}"/>
              </a:ext>
            </a:extLst>
          </p:cNvPr>
          <p:cNvSpPr txBox="1"/>
          <p:nvPr/>
        </p:nvSpPr>
        <p:spPr>
          <a:xfrm>
            <a:off x="9334005" y="2009869"/>
            <a:ext cx="450347" cy="153888"/>
          </a:xfrm>
          <a:prstGeom prst="rect">
            <a:avLst/>
          </a:prstGeom>
          <a:noFill/>
        </p:spPr>
        <p:txBody>
          <a:bodyPr wrap="square" lIns="0" tIns="0" rIns="0" bIns="0" rtlCol="0">
            <a:spAutoFit/>
          </a:bodyPr>
          <a:lstStyle/>
          <a:p>
            <a:pPr marL="0" marR="0" lvl="0" indent="0"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Yes</a:t>
            </a:r>
          </a:p>
        </p:txBody>
      </p:sp>
      <p:sp>
        <p:nvSpPr>
          <p:cNvPr id="44" name="Oval 43">
            <a:extLst>
              <a:ext uri="{FF2B5EF4-FFF2-40B4-BE49-F238E27FC236}">
                <a16:creationId xmlns:a16="http://schemas.microsoft.com/office/drawing/2014/main" id="{553ADCAE-0D6D-E632-BF53-51FCD2C7DFAB}"/>
              </a:ext>
            </a:extLst>
          </p:cNvPr>
          <p:cNvSpPr>
            <a:spLocks noChangeAspect="1"/>
          </p:cNvSpPr>
          <p:nvPr/>
        </p:nvSpPr>
        <p:spPr>
          <a:xfrm>
            <a:off x="9784353" y="1902948"/>
            <a:ext cx="540000" cy="540000"/>
          </a:xfrm>
          <a:prstGeom prst="ellipse">
            <a:avLst/>
          </a:prstGeom>
          <a:noFill/>
          <a:ln w="38100">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45" name="Diamond 44">
            <a:extLst>
              <a:ext uri="{FF2B5EF4-FFF2-40B4-BE49-F238E27FC236}">
                <a16:creationId xmlns:a16="http://schemas.microsoft.com/office/drawing/2014/main" id="{76E77353-C983-35FB-E6B0-42495E103166}"/>
              </a:ext>
            </a:extLst>
          </p:cNvPr>
          <p:cNvSpPr/>
          <p:nvPr/>
        </p:nvSpPr>
        <p:spPr>
          <a:xfrm>
            <a:off x="8854692" y="2616310"/>
            <a:ext cx="172270" cy="172270"/>
          </a:xfrm>
          <a:prstGeom prst="diamond">
            <a:avLst/>
          </a:prstGeom>
          <a:no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49" name="Connector: Elbow 48">
            <a:extLst>
              <a:ext uri="{FF2B5EF4-FFF2-40B4-BE49-F238E27FC236}">
                <a16:creationId xmlns:a16="http://schemas.microsoft.com/office/drawing/2014/main" id="{09944CFE-6CD5-C460-4867-741503FF4EE4}"/>
              </a:ext>
            </a:extLst>
          </p:cNvPr>
          <p:cNvCxnSpPr>
            <a:cxnSpLocks/>
            <a:stCxn id="61" idx="3"/>
            <a:endCxn id="60" idx="2"/>
          </p:cNvCxnSpPr>
          <p:nvPr/>
        </p:nvCxnSpPr>
        <p:spPr>
          <a:xfrm flipV="1">
            <a:off x="9026962" y="4744611"/>
            <a:ext cx="757391" cy="529497"/>
          </a:xfrm>
          <a:prstGeom prst="bentConnector3">
            <a:avLst>
              <a:gd name="adj1" fmla="val 33651"/>
            </a:avLst>
          </a:prstGeom>
          <a:ln w="2222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50" name="Connector: Elbow 49">
            <a:extLst>
              <a:ext uri="{FF2B5EF4-FFF2-40B4-BE49-F238E27FC236}">
                <a16:creationId xmlns:a16="http://schemas.microsoft.com/office/drawing/2014/main" id="{F51C3491-CB10-233F-010B-F7C76DF574D6}"/>
              </a:ext>
            </a:extLst>
          </p:cNvPr>
          <p:cNvCxnSpPr>
            <a:cxnSpLocks/>
            <a:stCxn id="61" idx="3"/>
          </p:cNvCxnSpPr>
          <p:nvPr/>
        </p:nvCxnSpPr>
        <p:spPr>
          <a:xfrm>
            <a:off x="9026962" y="5274108"/>
            <a:ext cx="758644" cy="598951"/>
          </a:xfrm>
          <a:prstGeom prst="bentConnector3">
            <a:avLst>
              <a:gd name="adj1" fmla="val 33679"/>
            </a:avLst>
          </a:prstGeom>
          <a:ln w="22225">
            <a:solidFill>
              <a:schemeClr val="bg1">
                <a:lumMod val="50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51" name="Oval 50">
            <a:extLst>
              <a:ext uri="{FF2B5EF4-FFF2-40B4-BE49-F238E27FC236}">
                <a16:creationId xmlns:a16="http://schemas.microsoft.com/office/drawing/2014/main" id="{1A4C004D-AA57-2789-D4AA-33158271649D}"/>
              </a:ext>
            </a:extLst>
          </p:cNvPr>
          <p:cNvSpPr>
            <a:spLocks noChangeAspect="1"/>
          </p:cNvSpPr>
          <p:nvPr/>
        </p:nvSpPr>
        <p:spPr>
          <a:xfrm>
            <a:off x="7626694" y="5219007"/>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52" name="Straight Connector 51">
            <a:extLst>
              <a:ext uri="{FF2B5EF4-FFF2-40B4-BE49-F238E27FC236}">
                <a16:creationId xmlns:a16="http://schemas.microsoft.com/office/drawing/2014/main" id="{FA201715-09EA-3E15-E761-F4EADF265914}"/>
              </a:ext>
            </a:extLst>
          </p:cNvPr>
          <p:cNvCxnSpPr>
            <a:cxnSpLocks/>
            <a:stCxn id="51" idx="6"/>
            <a:endCxn id="54" idx="2"/>
          </p:cNvCxnSpPr>
          <p:nvPr/>
        </p:nvCxnSpPr>
        <p:spPr>
          <a:xfrm>
            <a:off x="7734694" y="5273007"/>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3" name="Straight Arrow Connector 52">
            <a:extLst>
              <a:ext uri="{FF2B5EF4-FFF2-40B4-BE49-F238E27FC236}">
                <a16:creationId xmlns:a16="http://schemas.microsoft.com/office/drawing/2014/main" id="{60C56231-BA57-F5B6-F3E9-C71DDDE5D35E}"/>
              </a:ext>
            </a:extLst>
          </p:cNvPr>
          <p:cNvCxnSpPr>
            <a:cxnSpLocks/>
            <a:stCxn id="54" idx="6"/>
          </p:cNvCxnSpPr>
          <p:nvPr/>
        </p:nvCxnSpPr>
        <p:spPr>
          <a:xfrm>
            <a:off x="8564914" y="5273007"/>
            <a:ext cx="309357"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1E627F30-2F71-4052-A2D1-223BB3BAC79E}"/>
              </a:ext>
            </a:extLst>
          </p:cNvPr>
          <p:cNvSpPr>
            <a:spLocks noChangeAspect="1"/>
          </p:cNvSpPr>
          <p:nvPr/>
        </p:nvSpPr>
        <p:spPr>
          <a:xfrm>
            <a:off x="8024914" y="5003007"/>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55" name="TextBox 54">
            <a:extLst>
              <a:ext uri="{FF2B5EF4-FFF2-40B4-BE49-F238E27FC236}">
                <a16:creationId xmlns:a16="http://schemas.microsoft.com/office/drawing/2014/main" id="{177E027B-8861-ACB6-7ADF-1CAD606723C2}"/>
              </a:ext>
            </a:extLst>
          </p:cNvPr>
          <p:cNvSpPr txBox="1"/>
          <p:nvPr/>
        </p:nvSpPr>
        <p:spPr>
          <a:xfrm>
            <a:off x="9365192" y="5708668"/>
            <a:ext cx="450347" cy="153888"/>
          </a:xfrm>
          <a:prstGeom prst="rect">
            <a:avLst/>
          </a:prstGeom>
          <a:noFill/>
        </p:spPr>
        <p:txBody>
          <a:bodyPr wrap="square" lIns="0" tIns="0" rIns="0" bIns="0" rtlCol="0">
            <a:spAutoFit/>
          </a:bodyPr>
          <a:lstStyle/>
          <a:p>
            <a:pPr marL="0" marR="0" lvl="0" indent="0"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By SMS</a:t>
            </a:r>
          </a:p>
        </p:txBody>
      </p:sp>
      <p:pic>
        <p:nvPicPr>
          <p:cNvPr id="56" name="Picture 55">
            <a:extLst>
              <a:ext uri="{FF2B5EF4-FFF2-40B4-BE49-F238E27FC236}">
                <a16:creationId xmlns:a16="http://schemas.microsoft.com/office/drawing/2014/main" id="{D7AAD4BC-FF15-AAC9-DE39-C9B8C266AC21}"/>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8163442" y="5152587"/>
            <a:ext cx="282375" cy="254137"/>
          </a:xfrm>
          <a:prstGeom prst="rect">
            <a:avLst/>
          </a:prstGeom>
        </p:spPr>
      </p:pic>
      <p:pic>
        <p:nvPicPr>
          <p:cNvPr id="57" name="Picture 15">
            <a:extLst>
              <a:ext uri="{FF2B5EF4-FFF2-40B4-BE49-F238E27FC236}">
                <a16:creationId xmlns:a16="http://schemas.microsoft.com/office/drawing/2014/main" id="{0472D555-63DC-D470-A918-E021EAFFF42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927971" y="4605106"/>
            <a:ext cx="269625" cy="255515"/>
          </a:xfrm>
          <a:prstGeom prst="rect">
            <a:avLst/>
          </a:prstGeom>
        </p:spPr>
      </p:pic>
      <p:cxnSp>
        <p:nvCxnSpPr>
          <p:cNvPr id="58" name="Straight Arrow Connector 57">
            <a:extLst>
              <a:ext uri="{FF2B5EF4-FFF2-40B4-BE49-F238E27FC236}">
                <a16:creationId xmlns:a16="http://schemas.microsoft.com/office/drawing/2014/main" id="{8BD87CC0-452F-A3EC-9CD2-BEB432427B7F}"/>
              </a:ext>
            </a:extLst>
          </p:cNvPr>
          <p:cNvCxnSpPr>
            <a:cxnSpLocks/>
            <a:stCxn id="60" idx="6"/>
          </p:cNvCxnSpPr>
          <p:nvPr/>
        </p:nvCxnSpPr>
        <p:spPr>
          <a:xfrm>
            <a:off x="10324353" y="4744611"/>
            <a:ext cx="314169"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4150D7ED-7128-2293-ED69-9130A24C22EF}"/>
              </a:ext>
            </a:extLst>
          </p:cNvPr>
          <p:cNvSpPr txBox="1"/>
          <p:nvPr/>
        </p:nvSpPr>
        <p:spPr>
          <a:xfrm>
            <a:off x="9301779" y="4571169"/>
            <a:ext cx="450347" cy="153888"/>
          </a:xfrm>
          <a:prstGeom prst="rect">
            <a:avLst/>
          </a:prstGeom>
          <a:noFill/>
        </p:spPr>
        <p:txBody>
          <a:bodyPr wrap="square" lIns="0" tIns="0" rIns="0" bIns="0" rtlCol="0">
            <a:spAutoFit/>
          </a:bodyPr>
          <a:lstStyle/>
          <a:p>
            <a:pPr marL="0" marR="0" lvl="0" indent="0"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By email</a:t>
            </a:r>
          </a:p>
        </p:txBody>
      </p:sp>
      <p:sp>
        <p:nvSpPr>
          <p:cNvPr id="60" name="Oval 59">
            <a:extLst>
              <a:ext uri="{FF2B5EF4-FFF2-40B4-BE49-F238E27FC236}">
                <a16:creationId xmlns:a16="http://schemas.microsoft.com/office/drawing/2014/main" id="{929FF8B0-6344-60DC-548F-611FE12E813F}"/>
              </a:ext>
            </a:extLst>
          </p:cNvPr>
          <p:cNvSpPr>
            <a:spLocks noChangeAspect="1"/>
          </p:cNvSpPr>
          <p:nvPr/>
        </p:nvSpPr>
        <p:spPr>
          <a:xfrm>
            <a:off x="9784353" y="4474611"/>
            <a:ext cx="540000" cy="540000"/>
          </a:xfrm>
          <a:prstGeom prst="ellipse">
            <a:avLst/>
          </a:prstGeom>
          <a:noFill/>
          <a:ln w="38100">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61" name="Diamond 60">
            <a:extLst>
              <a:ext uri="{FF2B5EF4-FFF2-40B4-BE49-F238E27FC236}">
                <a16:creationId xmlns:a16="http://schemas.microsoft.com/office/drawing/2014/main" id="{5C6410BD-EDE3-7E80-AB5C-9F4956910C30}"/>
              </a:ext>
            </a:extLst>
          </p:cNvPr>
          <p:cNvSpPr/>
          <p:nvPr/>
        </p:nvSpPr>
        <p:spPr>
          <a:xfrm>
            <a:off x="8854692" y="5187973"/>
            <a:ext cx="172270" cy="172270"/>
          </a:xfrm>
          <a:prstGeom prst="diamond">
            <a:avLst/>
          </a:prstGeom>
          <a:no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62" name="Straight Arrow Connector 61">
            <a:extLst>
              <a:ext uri="{FF2B5EF4-FFF2-40B4-BE49-F238E27FC236}">
                <a16:creationId xmlns:a16="http://schemas.microsoft.com/office/drawing/2014/main" id="{07DE924B-F89E-C1DA-9494-6F4A25AFD787}"/>
              </a:ext>
            </a:extLst>
          </p:cNvPr>
          <p:cNvCxnSpPr>
            <a:cxnSpLocks/>
            <a:stCxn id="63" idx="6"/>
          </p:cNvCxnSpPr>
          <p:nvPr/>
        </p:nvCxnSpPr>
        <p:spPr>
          <a:xfrm>
            <a:off x="10324353" y="5876221"/>
            <a:ext cx="314169"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232A6FAB-4D02-0326-3E48-B4FBF28087DC}"/>
              </a:ext>
            </a:extLst>
          </p:cNvPr>
          <p:cNvSpPr>
            <a:spLocks noChangeAspect="1"/>
          </p:cNvSpPr>
          <p:nvPr/>
        </p:nvSpPr>
        <p:spPr>
          <a:xfrm>
            <a:off x="9784353" y="5606221"/>
            <a:ext cx="540000" cy="540000"/>
          </a:xfrm>
          <a:prstGeom prst="ellipse">
            <a:avLst/>
          </a:prstGeom>
          <a:noFill/>
          <a:ln w="38100">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pic>
        <p:nvPicPr>
          <p:cNvPr id="64" name="Picture 16">
            <a:extLst>
              <a:ext uri="{FF2B5EF4-FFF2-40B4-BE49-F238E27FC236}">
                <a16:creationId xmlns:a16="http://schemas.microsoft.com/office/drawing/2014/main" id="{9B2D1EF1-B970-DB3B-F1F4-09A5DBFA7A9C}"/>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11223" y="5756281"/>
            <a:ext cx="287007" cy="287007"/>
          </a:xfrm>
          <a:prstGeom prst="rect">
            <a:avLst/>
          </a:prstGeom>
        </p:spPr>
      </p:pic>
      <p:cxnSp>
        <p:nvCxnSpPr>
          <p:cNvPr id="66" name="Straight Arrow Connector 65">
            <a:extLst>
              <a:ext uri="{FF2B5EF4-FFF2-40B4-BE49-F238E27FC236}">
                <a16:creationId xmlns:a16="http://schemas.microsoft.com/office/drawing/2014/main" id="{6F93F017-A12E-5616-467A-04B82DECF769}"/>
              </a:ext>
            </a:extLst>
          </p:cNvPr>
          <p:cNvCxnSpPr>
            <a:cxnSpLocks/>
          </p:cNvCxnSpPr>
          <p:nvPr/>
        </p:nvCxnSpPr>
        <p:spPr>
          <a:xfrm>
            <a:off x="8454453" y="4470440"/>
            <a:ext cx="428891" cy="647021"/>
          </a:xfrm>
          <a:prstGeom prst="straightConnector1">
            <a:avLst/>
          </a:prstGeom>
          <a:ln w="12700">
            <a:solidFill>
              <a:srgbClr val="00ADEE"/>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1934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7B843785-8368-445E-A029-B42D8925CACC}"/>
              </a:ext>
            </a:extLst>
          </p:cNvPr>
          <p:cNvSpPr txBox="1"/>
          <p:nvPr/>
        </p:nvSpPr>
        <p:spPr>
          <a:xfrm>
            <a:off x="2430172" y="38055"/>
            <a:ext cx="6422948"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Summary of visual syntax - Customer journey diagram</a:t>
            </a:r>
            <a:endParaRPr kumimoji="0" lang="en-US" sz="16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2" name="AutoShape 63">
            <a:extLst>
              <a:ext uri="{FF2B5EF4-FFF2-40B4-BE49-F238E27FC236}">
                <a16:creationId xmlns:a16="http://schemas.microsoft.com/office/drawing/2014/main" id="{B91D1D4B-C715-79B2-5515-9731AA0722F0}"/>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53" name="AutoShape 64">
            <a:extLst>
              <a:ext uri="{FF2B5EF4-FFF2-40B4-BE49-F238E27FC236}">
                <a16:creationId xmlns:a16="http://schemas.microsoft.com/office/drawing/2014/main" id="{C5ACD0E3-6D29-4B18-573C-3DE33B2265A3}"/>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54" name="AutoShape 65">
            <a:extLst>
              <a:ext uri="{FF2B5EF4-FFF2-40B4-BE49-F238E27FC236}">
                <a16:creationId xmlns:a16="http://schemas.microsoft.com/office/drawing/2014/main" id="{F0728C45-DE63-8C2B-459F-E961C4E888BA}"/>
              </a:ext>
            </a:extLst>
          </p:cNvPr>
          <p:cNvSpPr>
            <a:spLocks noChangeArrowheads="1"/>
          </p:cNvSpPr>
          <p:nvPr/>
        </p:nvSpPr>
        <p:spPr bwMode="auto">
          <a:xfrm>
            <a:off x="3902528" y="6524168"/>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journey diagram</a:t>
            </a:r>
          </a:p>
        </p:txBody>
      </p:sp>
      <p:sp>
        <p:nvSpPr>
          <p:cNvPr id="155" name="AutoShape 63">
            <a:extLst>
              <a:ext uri="{FF2B5EF4-FFF2-40B4-BE49-F238E27FC236}">
                <a16:creationId xmlns:a16="http://schemas.microsoft.com/office/drawing/2014/main" id="{045C8281-1C91-ACB8-E340-7A3887909041}"/>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0" normalizeH="0" baseline="0" noProof="0">
                <a:ln>
                  <a:noFill/>
                </a:ln>
                <a:solidFill>
                  <a:schemeClr val="bg1">
                    <a:lumMod val="50000"/>
                  </a:schemeClr>
                </a:solidFill>
                <a:effectLst/>
                <a:uLnTx/>
                <a:uFillTx/>
                <a:cs typeface="Arial" charset="0"/>
              </a:rPr>
              <a:t>Journey </a:t>
            </a:r>
            <a:r>
              <a:rPr lang="en-US" sz="1000" kern="0" noProof="0">
                <a:solidFill>
                  <a:schemeClr val="bg1">
                    <a:lumMod val="50000"/>
                  </a:schemeClr>
                </a:solidFill>
                <a:cs typeface="Arial" charset="0"/>
              </a:rPr>
              <a:t>network </a:t>
            </a:r>
            <a:r>
              <a:rPr kumimoji="0" lang="en-US" sz="1000" b="0" i="0" u="none" strike="noStrike" kern="0" cap="none" spc="0" normalizeH="0" baseline="0" noProof="0">
                <a:ln>
                  <a:noFill/>
                </a:ln>
                <a:solidFill>
                  <a:schemeClr val="bg1">
                    <a:lumMod val="50000"/>
                  </a:schemeClr>
                </a:solidFill>
                <a:effectLst/>
                <a:uLnTx/>
                <a:uFillTx/>
                <a:cs typeface="Arial" charset="0"/>
              </a:rPr>
              <a:t>diagram</a:t>
            </a:r>
          </a:p>
        </p:txBody>
      </p:sp>
      <p:sp>
        <p:nvSpPr>
          <p:cNvPr id="156" name="AutoShape 64">
            <a:extLst>
              <a:ext uri="{FF2B5EF4-FFF2-40B4-BE49-F238E27FC236}">
                <a16:creationId xmlns:a16="http://schemas.microsoft.com/office/drawing/2014/main" id="{F7EE87F6-044E-D72C-5A2F-17F80B19C1FA}"/>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57" name="AutoShape 64">
            <a:extLst>
              <a:ext uri="{FF2B5EF4-FFF2-40B4-BE49-F238E27FC236}">
                <a16:creationId xmlns:a16="http://schemas.microsoft.com/office/drawing/2014/main" id="{30EB1C7E-2E85-937A-D49D-04E92C1C31ED}"/>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sp>
        <p:nvSpPr>
          <p:cNvPr id="2" name="Slide Number Placeholder 3">
            <a:extLst>
              <a:ext uri="{FF2B5EF4-FFF2-40B4-BE49-F238E27FC236}">
                <a16:creationId xmlns:a16="http://schemas.microsoft.com/office/drawing/2014/main" id="{D398E277-C855-D3E1-03F0-EC562E30C2E8}"/>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31</a:t>
            </a:fld>
            <a:endParaRPr lang="nn-NO"/>
          </a:p>
        </p:txBody>
      </p:sp>
      <p:sp>
        <p:nvSpPr>
          <p:cNvPr id="3" name="Oval 2">
            <a:extLst>
              <a:ext uri="{FF2B5EF4-FFF2-40B4-BE49-F238E27FC236}">
                <a16:creationId xmlns:a16="http://schemas.microsoft.com/office/drawing/2014/main" id="{F679B705-2580-C9A0-6BDE-A858BD1FDDC2}"/>
              </a:ext>
            </a:extLst>
          </p:cNvPr>
          <p:cNvSpPr>
            <a:spLocks noChangeAspect="1"/>
          </p:cNvSpPr>
          <p:nvPr/>
        </p:nvSpPr>
        <p:spPr>
          <a:xfrm>
            <a:off x="2019243" y="1843973"/>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4" name="Straight Arrow Connector 3">
            <a:extLst>
              <a:ext uri="{FF2B5EF4-FFF2-40B4-BE49-F238E27FC236}">
                <a16:creationId xmlns:a16="http://schemas.microsoft.com/office/drawing/2014/main" id="{FF27B946-0705-1601-9D29-3729A9366D7C}"/>
              </a:ext>
            </a:extLst>
          </p:cNvPr>
          <p:cNvCxnSpPr>
            <a:cxnSpLocks/>
            <a:stCxn id="11" idx="4"/>
            <a:endCxn id="16" idx="0"/>
          </p:cNvCxnSpPr>
          <p:nvPr/>
        </p:nvCxnSpPr>
        <p:spPr>
          <a:xfrm>
            <a:off x="4334615" y="2167973"/>
            <a:ext cx="4635" cy="58709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5" name="TextBox 157">
            <a:extLst>
              <a:ext uri="{FF2B5EF4-FFF2-40B4-BE49-F238E27FC236}">
                <a16:creationId xmlns:a16="http://schemas.microsoft.com/office/drawing/2014/main" id="{7D7264B0-2F0E-5C6F-E60E-A78EA143A5CF}"/>
              </a:ext>
            </a:extLst>
          </p:cNvPr>
          <p:cNvSpPr txBox="1">
            <a:spLocks noChangeArrowheads="1"/>
          </p:cNvSpPr>
          <p:nvPr/>
        </p:nvSpPr>
        <p:spPr bwMode="auto">
          <a:xfrm>
            <a:off x="1559378" y="2140342"/>
            <a:ext cx="5541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Actor 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6" name="Rounded Rectangle 82">
            <a:extLst>
              <a:ext uri="{FF2B5EF4-FFF2-40B4-BE49-F238E27FC236}">
                <a16:creationId xmlns:a16="http://schemas.microsoft.com/office/drawing/2014/main" id="{7EDCC39F-C6F4-7318-29B3-17F78507102B}"/>
              </a:ext>
            </a:extLst>
          </p:cNvPr>
          <p:cNvSpPr/>
          <p:nvPr/>
        </p:nvSpPr>
        <p:spPr>
          <a:xfrm>
            <a:off x="3999957" y="1260487"/>
            <a:ext cx="695325" cy="2880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Box 157">
            <a:extLst>
              <a:ext uri="{FF2B5EF4-FFF2-40B4-BE49-F238E27FC236}">
                <a16:creationId xmlns:a16="http://schemas.microsoft.com/office/drawing/2014/main" id="{B6CF761F-597B-4FCB-B6D8-EF31BD58F352}"/>
              </a:ext>
            </a:extLst>
          </p:cNvPr>
          <p:cNvSpPr txBox="1">
            <a:spLocks noChangeArrowheads="1"/>
          </p:cNvSpPr>
          <p:nvPr/>
        </p:nvSpPr>
        <p:spPr bwMode="auto">
          <a:xfrm>
            <a:off x="2892367" y="107033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8" name="TextBox 157">
            <a:extLst>
              <a:ext uri="{FF2B5EF4-FFF2-40B4-BE49-F238E27FC236}">
                <a16:creationId xmlns:a16="http://schemas.microsoft.com/office/drawing/2014/main" id="{6F2D84F4-ECA6-ADB1-2C0E-369ECD70EB27}"/>
              </a:ext>
            </a:extLst>
          </p:cNvPr>
          <p:cNvSpPr txBox="1">
            <a:spLocks noChangeArrowheads="1"/>
          </p:cNvSpPr>
          <p:nvPr/>
        </p:nvSpPr>
        <p:spPr bwMode="auto">
          <a:xfrm>
            <a:off x="4267920" y="10686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9" name="TextBox 157">
            <a:extLst>
              <a:ext uri="{FF2B5EF4-FFF2-40B4-BE49-F238E27FC236}">
                <a16:creationId xmlns:a16="http://schemas.microsoft.com/office/drawing/2014/main" id="{3D495AD8-CF56-8BD9-EBBF-3F7EAA4220FF}"/>
              </a:ext>
            </a:extLst>
          </p:cNvPr>
          <p:cNvSpPr txBox="1">
            <a:spLocks noChangeArrowheads="1"/>
          </p:cNvSpPr>
          <p:nvPr/>
        </p:nvSpPr>
        <p:spPr bwMode="auto">
          <a:xfrm>
            <a:off x="5624246" y="105642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grpSp>
        <p:nvGrpSpPr>
          <p:cNvPr id="10" name="Group 9">
            <a:extLst>
              <a:ext uri="{FF2B5EF4-FFF2-40B4-BE49-F238E27FC236}">
                <a16:creationId xmlns:a16="http://schemas.microsoft.com/office/drawing/2014/main" id="{627F9F60-7A3B-4454-00BF-883E5646211D}"/>
              </a:ext>
            </a:extLst>
          </p:cNvPr>
          <p:cNvGrpSpPr/>
          <p:nvPr/>
        </p:nvGrpSpPr>
        <p:grpSpPr>
          <a:xfrm>
            <a:off x="4064615" y="1627973"/>
            <a:ext cx="540000" cy="540000"/>
            <a:chOff x="5515761" y="1133260"/>
            <a:chExt cx="540000" cy="540000"/>
          </a:xfrm>
        </p:grpSpPr>
        <p:sp>
          <p:nvSpPr>
            <p:cNvPr id="11" name="Oval 10">
              <a:extLst>
                <a:ext uri="{FF2B5EF4-FFF2-40B4-BE49-F238E27FC236}">
                  <a16:creationId xmlns:a16="http://schemas.microsoft.com/office/drawing/2014/main" id="{A555A8D2-A239-B0E4-D187-345883858872}"/>
                </a:ext>
              </a:extLst>
            </p:cNvPr>
            <p:cNvSpPr>
              <a:spLocks noChangeAspect="1"/>
            </p:cNvSpPr>
            <p:nvPr/>
          </p:nvSpPr>
          <p:spPr>
            <a:xfrm>
              <a:off x="5515761" y="1133260"/>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2" name="Oval 11">
              <a:extLst>
                <a:ext uri="{FF2B5EF4-FFF2-40B4-BE49-F238E27FC236}">
                  <a16:creationId xmlns:a16="http://schemas.microsoft.com/office/drawing/2014/main" id="{159D347A-B4D9-A735-7DBB-5EC89D5B559A}"/>
                </a:ext>
              </a:extLst>
            </p:cNvPr>
            <p:cNvSpPr>
              <a:spLocks noChangeAspect="1"/>
            </p:cNvSpPr>
            <p:nvPr/>
          </p:nvSpPr>
          <p:spPr>
            <a:xfrm>
              <a:off x="5602534" y="122381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3" name="Rectangle 12">
            <a:extLst>
              <a:ext uri="{FF2B5EF4-FFF2-40B4-BE49-F238E27FC236}">
                <a16:creationId xmlns:a16="http://schemas.microsoft.com/office/drawing/2014/main" id="{952C0A0B-EA40-BE0F-DB3C-2017CCE117CB}"/>
              </a:ext>
            </a:extLst>
          </p:cNvPr>
          <p:cNvSpPr/>
          <p:nvPr/>
        </p:nvSpPr>
        <p:spPr>
          <a:xfrm>
            <a:off x="1611882" y="1631929"/>
            <a:ext cx="336291" cy="440649"/>
          </a:xfrm>
          <a:prstGeom prst="rect">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4" name="Straight Arrow Connector 13">
            <a:extLst>
              <a:ext uri="{FF2B5EF4-FFF2-40B4-BE49-F238E27FC236}">
                <a16:creationId xmlns:a16="http://schemas.microsoft.com/office/drawing/2014/main" id="{3A53D50F-0055-447B-0877-412B7800116C}"/>
              </a:ext>
            </a:extLst>
          </p:cNvPr>
          <p:cNvCxnSpPr>
            <a:cxnSpLocks/>
            <a:stCxn id="16" idx="2"/>
            <a:endCxn id="22" idx="0"/>
          </p:cNvCxnSpPr>
          <p:nvPr/>
        </p:nvCxnSpPr>
        <p:spPr>
          <a:xfrm>
            <a:off x="4339250" y="3295063"/>
            <a:ext cx="5596" cy="288232"/>
          </a:xfrm>
          <a:prstGeom prst="straightConnector1">
            <a:avLst/>
          </a:prstGeom>
          <a:noFill/>
          <a:ln w="22225" cap="flat" cmpd="sng" algn="ctr">
            <a:solidFill>
              <a:sysClr val="window" lastClr="FFFFFF">
                <a:lumMod val="50000"/>
              </a:sysClr>
            </a:solidFill>
            <a:prstDash val="solid"/>
            <a:tailEnd type="triangle" w="med" len="med"/>
          </a:ln>
          <a:effectLst/>
        </p:spPr>
      </p:cxnSp>
      <p:grpSp>
        <p:nvGrpSpPr>
          <p:cNvPr id="15" name="Group 14">
            <a:extLst>
              <a:ext uri="{FF2B5EF4-FFF2-40B4-BE49-F238E27FC236}">
                <a16:creationId xmlns:a16="http://schemas.microsoft.com/office/drawing/2014/main" id="{0F5EBB2B-5AD6-4DD9-19AD-1E29CBB982BE}"/>
              </a:ext>
            </a:extLst>
          </p:cNvPr>
          <p:cNvGrpSpPr/>
          <p:nvPr/>
        </p:nvGrpSpPr>
        <p:grpSpPr>
          <a:xfrm>
            <a:off x="3901393" y="2755063"/>
            <a:ext cx="875713" cy="540000"/>
            <a:chOff x="1391422" y="1424268"/>
            <a:chExt cx="1064424" cy="535959"/>
          </a:xfrm>
        </p:grpSpPr>
        <p:sp>
          <p:nvSpPr>
            <p:cNvPr id="16" name="Rounded Rectangle 69">
              <a:extLst>
                <a:ext uri="{FF2B5EF4-FFF2-40B4-BE49-F238E27FC236}">
                  <a16:creationId xmlns:a16="http://schemas.microsoft.com/office/drawing/2014/main" id="{B3E17479-6186-A444-CB27-4BFAE287E9D8}"/>
                </a:ext>
              </a:extLst>
            </p:cNvPr>
            <p:cNvSpPr/>
            <p:nvPr/>
          </p:nvSpPr>
          <p:spPr>
            <a:xfrm>
              <a:off x="1391422" y="1424268"/>
              <a:ext cx="1064424" cy="535959"/>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17" name="Rounded Rectangle 82">
              <a:extLst>
                <a:ext uri="{FF2B5EF4-FFF2-40B4-BE49-F238E27FC236}">
                  <a16:creationId xmlns:a16="http://schemas.microsoft.com/office/drawing/2014/main" id="{9A0AB53E-F9F9-241A-2808-A54BFB4A1BC2}"/>
                </a:ext>
              </a:extLst>
            </p:cNvPr>
            <p:cNvSpPr/>
            <p:nvPr/>
          </p:nvSpPr>
          <p:spPr>
            <a:xfrm>
              <a:off x="1467557" y="1504452"/>
              <a:ext cx="901946"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8" name="Rounded Rectangle 82">
            <a:extLst>
              <a:ext uri="{FF2B5EF4-FFF2-40B4-BE49-F238E27FC236}">
                <a16:creationId xmlns:a16="http://schemas.microsoft.com/office/drawing/2014/main" id="{2FA11726-354B-65FD-BFB2-5152C1F8E7F1}"/>
              </a:ext>
            </a:extLst>
          </p:cNvPr>
          <p:cNvSpPr/>
          <p:nvPr/>
        </p:nvSpPr>
        <p:spPr>
          <a:xfrm>
            <a:off x="3251381" y="3737331"/>
            <a:ext cx="695325" cy="2880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TextBox 157">
            <a:extLst>
              <a:ext uri="{FF2B5EF4-FFF2-40B4-BE49-F238E27FC236}">
                <a16:creationId xmlns:a16="http://schemas.microsoft.com/office/drawing/2014/main" id="{AE7B82C1-3A27-9895-0DC5-C8C25A7FB6AE}"/>
              </a:ext>
            </a:extLst>
          </p:cNvPr>
          <p:cNvSpPr txBox="1">
            <a:spLocks noChangeArrowheads="1"/>
          </p:cNvSpPr>
          <p:nvPr/>
        </p:nvSpPr>
        <p:spPr bwMode="auto">
          <a:xfrm>
            <a:off x="3458358" y="2920067"/>
            <a:ext cx="33239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D2.1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0" name="TextBox 157">
            <a:extLst>
              <a:ext uri="{FF2B5EF4-FFF2-40B4-BE49-F238E27FC236}">
                <a16:creationId xmlns:a16="http://schemas.microsoft.com/office/drawing/2014/main" id="{ED577342-1A81-773B-01B5-6DF7C628D374}"/>
              </a:ext>
            </a:extLst>
          </p:cNvPr>
          <p:cNvSpPr txBox="1">
            <a:spLocks noChangeArrowheads="1"/>
          </p:cNvSpPr>
          <p:nvPr/>
        </p:nvSpPr>
        <p:spPr bwMode="auto">
          <a:xfrm>
            <a:off x="3458358" y="3527479"/>
            <a:ext cx="33239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D2.2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grpSp>
        <p:nvGrpSpPr>
          <p:cNvPr id="21" name="Group 20">
            <a:extLst>
              <a:ext uri="{FF2B5EF4-FFF2-40B4-BE49-F238E27FC236}">
                <a16:creationId xmlns:a16="http://schemas.microsoft.com/office/drawing/2014/main" id="{2224DB8A-0B1A-3B02-C00F-D66A228346C3}"/>
              </a:ext>
            </a:extLst>
          </p:cNvPr>
          <p:cNvGrpSpPr/>
          <p:nvPr/>
        </p:nvGrpSpPr>
        <p:grpSpPr>
          <a:xfrm>
            <a:off x="4074846" y="3583295"/>
            <a:ext cx="540000" cy="540000"/>
            <a:chOff x="5525992" y="3112519"/>
            <a:chExt cx="540000" cy="540000"/>
          </a:xfrm>
        </p:grpSpPr>
        <p:sp>
          <p:nvSpPr>
            <p:cNvPr id="22" name="Oval 21">
              <a:extLst>
                <a:ext uri="{FF2B5EF4-FFF2-40B4-BE49-F238E27FC236}">
                  <a16:creationId xmlns:a16="http://schemas.microsoft.com/office/drawing/2014/main" id="{76434ED9-EBE8-3B5D-2E6F-80D4043FB309}"/>
                </a:ext>
              </a:extLst>
            </p:cNvPr>
            <p:cNvSpPr>
              <a:spLocks noChangeAspect="1"/>
            </p:cNvSpPr>
            <p:nvPr/>
          </p:nvSpPr>
          <p:spPr>
            <a:xfrm>
              <a:off x="5525992" y="311251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3" name="Oval 22">
              <a:extLst>
                <a:ext uri="{FF2B5EF4-FFF2-40B4-BE49-F238E27FC236}">
                  <a16:creationId xmlns:a16="http://schemas.microsoft.com/office/drawing/2014/main" id="{F312CAC0-9E94-DD16-4136-368DD9D64D88}"/>
                </a:ext>
              </a:extLst>
            </p:cNvPr>
            <p:cNvSpPr>
              <a:spLocks noChangeAspect="1"/>
            </p:cNvSpPr>
            <p:nvPr/>
          </p:nvSpPr>
          <p:spPr>
            <a:xfrm>
              <a:off x="5612765" y="3203071"/>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24" name="Straight Connector 23">
            <a:extLst>
              <a:ext uri="{FF2B5EF4-FFF2-40B4-BE49-F238E27FC236}">
                <a16:creationId xmlns:a16="http://schemas.microsoft.com/office/drawing/2014/main" id="{D195FB8A-2E57-65FC-0FB5-677FEA7127F2}"/>
              </a:ext>
            </a:extLst>
          </p:cNvPr>
          <p:cNvCxnSpPr>
            <a:cxnSpLocks/>
          </p:cNvCxnSpPr>
          <p:nvPr/>
        </p:nvCxnSpPr>
        <p:spPr>
          <a:xfrm>
            <a:off x="2200333" y="2408406"/>
            <a:ext cx="6877670" cy="0"/>
          </a:xfrm>
          <a:prstGeom prst="line">
            <a:avLst/>
          </a:prstGeom>
          <a:noFill/>
          <a:ln w="28575" cap="flat" cmpd="sng" algn="ctr">
            <a:solidFill>
              <a:sysClr val="windowText" lastClr="000000"/>
            </a:solidFill>
            <a:prstDash val="sysDot"/>
            <a:tailEnd type="none"/>
          </a:ln>
          <a:effectLst/>
        </p:spPr>
      </p:cxnSp>
      <p:sp>
        <p:nvSpPr>
          <p:cNvPr id="25" name="Rounded Rectangle 82">
            <a:extLst>
              <a:ext uri="{FF2B5EF4-FFF2-40B4-BE49-F238E27FC236}">
                <a16:creationId xmlns:a16="http://schemas.microsoft.com/office/drawing/2014/main" id="{E2703AAA-1C27-923F-7E15-E597B4A07687}"/>
              </a:ext>
            </a:extLst>
          </p:cNvPr>
          <p:cNvSpPr/>
          <p:nvPr/>
        </p:nvSpPr>
        <p:spPr>
          <a:xfrm>
            <a:off x="6646733" y="1260487"/>
            <a:ext cx="695325" cy="2880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TextBox 157">
            <a:extLst>
              <a:ext uri="{FF2B5EF4-FFF2-40B4-BE49-F238E27FC236}">
                <a16:creationId xmlns:a16="http://schemas.microsoft.com/office/drawing/2014/main" id="{3B64588B-54C1-89D4-32DD-5359ACE884C9}"/>
              </a:ext>
            </a:extLst>
          </p:cNvPr>
          <p:cNvSpPr txBox="1">
            <a:spLocks noChangeArrowheads="1"/>
          </p:cNvSpPr>
          <p:nvPr/>
        </p:nvSpPr>
        <p:spPr bwMode="auto">
          <a:xfrm>
            <a:off x="6929773" y="1051901"/>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grpSp>
        <p:nvGrpSpPr>
          <p:cNvPr id="27" name="Group 26">
            <a:extLst>
              <a:ext uri="{FF2B5EF4-FFF2-40B4-BE49-F238E27FC236}">
                <a16:creationId xmlns:a16="http://schemas.microsoft.com/office/drawing/2014/main" id="{EA2E3E4B-10C9-7E95-1A17-1D67E0CB74D7}"/>
              </a:ext>
            </a:extLst>
          </p:cNvPr>
          <p:cNvGrpSpPr/>
          <p:nvPr/>
        </p:nvGrpSpPr>
        <p:grpSpPr>
          <a:xfrm>
            <a:off x="6729954" y="1627973"/>
            <a:ext cx="540000" cy="540000"/>
            <a:chOff x="8012734" y="1140122"/>
            <a:chExt cx="540000" cy="540000"/>
          </a:xfrm>
        </p:grpSpPr>
        <p:sp>
          <p:nvSpPr>
            <p:cNvPr id="28" name="Oval 27">
              <a:extLst>
                <a:ext uri="{FF2B5EF4-FFF2-40B4-BE49-F238E27FC236}">
                  <a16:creationId xmlns:a16="http://schemas.microsoft.com/office/drawing/2014/main" id="{F86EA455-68A0-FFF5-26DF-2C9C0D1B63F4}"/>
                </a:ext>
              </a:extLst>
            </p:cNvPr>
            <p:cNvSpPr>
              <a:spLocks noChangeAspect="1"/>
            </p:cNvSpPr>
            <p:nvPr/>
          </p:nvSpPr>
          <p:spPr>
            <a:xfrm>
              <a:off x="8012734" y="1140122"/>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Oval 28">
              <a:extLst>
                <a:ext uri="{FF2B5EF4-FFF2-40B4-BE49-F238E27FC236}">
                  <a16:creationId xmlns:a16="http://schemas.microsoft.com/office/drawing/2014/main" id="{26964FAA-27C3-822C-6C3B-E724C34D4120}"/>
                </a:ext>
              </a:extLst>
            </p:cNvPr>
            <p:cNvSpPr>
              <a:spLocks noChangeAspect="1"/>
            </p:cNvSpPr>
            <p:nvPr/>
          </p:nvSpPr>
          <p:spPr>
            <a:xfrm>
              <a:off x="8102734" y="122901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0" name="TextBox 29">
            <a:extLst>
              <a:ext uri="{FF2B5EF4-FFF2-40B4-BE49-F238E27FC236}">
                <a16:creationId xmlns:a16="http://schemas.microsoft.com/office/drawing/2014/main" id="{8C35DF3A-880D-3889-DB67-798EEA9DC444}"/>
              </a:ext>
            </a:extLst>
          </p:cNvPr>
          <p:cNvSpPr txBox="1"/>
          <p:nvPr/>
        </p:nvSpPr>
        <p:spPr>
          <a:xfrm>
            <a:off x="1980829" y="2752187"/>
            <a:ext cx="1029724" cy="169277"/>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a:ea typeface="+mn-ea"/>
                <a:cs typeface="+mn-cs"/>
              </a:rPr>
              <a:t>Actor 1 = initiator</a:t>
            </a:r>
          </a:p>
        </p:txBody>
      </p:sp>
      <p:cxnSp>
        <p:nvCxnSpPr>
          <p:cNvPr id="31" name="Straight Connector 30">
            <a:extLst>
              <a:ext uri="{FF2B5EF4-FFF2-40B4-BE49-F238E27FC236}">
                <a16:creationId xmlns:a16="http://schemas.microsoft.com/office/drawing/2014/main" id="{60769591-0AF9-F481-0ABF-0C398F6A2674}"/>
              </a:ext>
            </a:extLst>
          </p:cNvPr>
          <p:cNvCxnSpPr>
            <a:cxnSpLocks/>
          </p:cNvCxnSpPr>
          <p:nvPr/>
        </p:nvCxnSpPr>
        <p:spPr>
          <a:xfrm>
            <a:off x="1575113" y="2829131"/>
            <a:ext cx="324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sp>
        <p:nvSpPr>
          <p:cNvPr id="32" name="TextBox 31">
            <a:extLst>
              <a:ext uri="{FF2B5EF4-FFF2-40B4-BE49-F238E27FC236}">
                <a16:creationId xmlns:a16="http://schemas.microsoft.com/office/drawing/2014/main" id="{D0F1950D-85C0-6E85-5F97-977F72FAED5A}"/>
              </a:ext>
            </a:extLst>
          </p:cNvPr>
          <p:cNvSpPr txBox="1"/>
          <p:nvPr/>
        </p:nvSpPr>
        <p:spPr>
          <a:xfrm>
            <a:off x="1980828" y="2935824"/>
            <a:ext cx="1196395" cy="169277"/>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a:ea typeface="+mn-ea"/>
                <a:cs typeface="+mn-cs"/>
              </a:rPr>
              <a:t>Actor 2 = initiator</a:t>
            </a:r>
          </a:p>
        </p:txBody>
      </p:sp>
      <p:cxnSp>
        <p:nvCxnSpPr>
          <p:cNvPr id="33" name="Straight Connector 32">
            <a:extLst>
              <a:ext uri="{FF2B5EF4-FFF2-40B4-BE49-F238E27FC236}">
                <a16:creationId xmlns:a16="http://schemas.microsoft.com/office/drawing/2014/main" id="{6E645B76-C58E-4F67-AC1B-E99A395F65C8}"/>
              </a:ext>
            </a:extLst>
          </p:cNvPr>
          <p:cNvCxnSpPr>
            <a:cxnSpLocks/>
          </p:cNvCxnSpPr>
          <p:nvPr/>
        </p:nvCxnSpPr>
        <p:spPr>
          <a:xfrm>
            <a:off x="1575113" y="3038168"/>
            <a:ext cx="324000" cy="0"/>
          </a:xfrm>
          <a:prstGeom prst="lin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cxnSp>
      <p:grpSp>
        <p:nvGrpSpPr>
          <p:cNvPr id="34" name="Group 33">
            <a:extLst>
              <a:ext uri="{FF2B5EF4-FFF2-40B4-BE49-F238E27FC236}">
                <a16:creationId xmlns:a16="http://schemas.microsoft.com/office/drawing/2014/main" id="{E864EFF0-7A56-150A-95EC-099DE303272D}"/>
              </a:ext>
            </a:extLst>
          </p:cNvPr>
          <p:cNvGrpSpPr/>
          <p:nvPr/>
        </p:nvGrpSpPr>
        <p:grpSpPr>
          <a:xfrm>
            <a:off x="2710707" y="1627973"/>
            <a:ext cx="540000" cy="540000"/>
            <a:chOff x="4388634" y="1108150"/>
            <a:chExt cx="540000" cy="540000"/>
          </a:xfrm>
        </p:grpSpPr>
        <p:sp>
          <p:nvSpPr>
            <p:cNvPr id="35" name="Oval 34">
              <a:extLst>
                <a:ext uri="{FF2B5EF4-FFF2-40B4-BE49-F238E27FC236}">
                  <a16:creationId xmlns:a16="http://schemas.microsoft.com/office/drawing/2014/main" id="{D23EE26C-949C-86F0-9C36-CCB82D97507D}"/>
                </a:ext>
              </a:extLst>
            </p:cNvPr>
            <p:cNvSpPr>
              <a:spLocks noChangeAspect="1"/>
            </p:cNvSpPr>
            <p:nvPr/>
          </p:nvSpPr>
          <p:spPr>
            <a:xfrm>
              <a:off x="4388634" y="110815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Oval 35">
              <a:extLst>
                <a:ext uri="{FF2B5EF4-FFF2-40B4-BE49-F238E27FC236}">
                  <a16:creationId xmlns:a16="http://schemas.microsoft.com/office/drawing/2014/main" id="{0866D9D3-7B4D-6DCA-BD58-DB6F135C1EED}"/>
                </a:ext>
              </a:extLst>
            </p:cNvPr>
            <p:cNvSpPr>
              <a:spLocks noChangeAspect="1"/>
            </p:cNvSpPr>
            <p:nvPr/>
          </p:nvSpPr>
          <p:spPr>
            <a:xfrm>
              <a:off x="4478634" y="119704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7" name="Rounded Rectangle 82">
            <a:extLst>
              <a:ext uri="{FF2B5EF4-FFF2-40B4-BE49-F238E27FC236}">
                <a16:creationId xmlns:a16="http://schemas.microsoft.com/office/drawing/2014/main" id="{F7BB03E9-35B2-D270-7996-CF9B07507490}"/>
              </a:ext>
            </a:extLst>
          </p:cNvPr>
          <p:cNvSpPr/>
          <p:nvPr/>
        </p:nvSpPr>
        <p:spPr>
          <a:xfrm>
            <a:off x="2633044" y="1260487"/>
            <a:ext cx="695325" cy="2880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AB7A6875-AE74-9BC9-7F1A-E8F4D491B591}"/>
              </a:ext>
            </a:extLst>
          </p:cNvPr>
          <p:cNvCxnSpPr>
            <a:cxnSpLocks/>
            <a:stCxn id="3" idx="6"/>
            <a:endCxn id="35" idx="2"/>
          </p:cNvCxnSpPr>
          <p:nvPr/>
        </p:nvCxnSpPr>
        <p:spPr>
          <a:xfrm>
            <a:off x="2127243" y="1897973"/>
            <a:ext cx="583464" cy="0"/>
          </a:xfrm>
          <a:prstGeom prst="line">
            <a:avLst/>
          </a:prstGeom>
          <a:noFill/>
          <a:ln w="22225" cap="flat" cmpd="sng" algn="ctr">
            <a:solidFill>
              <a:sysClr val="window" lastClr="FFFFFF">
                <a:lumMod val="50000"/>
              </a:sysClr>
            </a:solidFill>
            <a:prstDash val="solid"/>
            <a:tailEnd type="triangle" w="med" len="med"/>
          </a:ln>
          <a:effectLst/>
        </p:spPr>
      </p:cxnSp>
      <p:cxnSp>
        <p:nvCxnSpPr>
          <p:cNvPr id="39" name="Straight Arrow Connector 38">
            <a:extLst>
              <a:ext uri="{FF2B5EF4-FFF2-40B4-BE49-F238E27FC236}">
                <a16:creationId xmlns:a16="http://schemas.microsoft.com/office/drawing/2014/main" id="{F75CE321-B018-021D-CB2C-D5ECE22B6D71}"/>
              </a:ext>
            </a:extLst>
          </p:cNvPr>
          <p:cNvCxnSpPr>
            <a:cxnSpLocks/>
            <a:stCxn id="35" idx="6"/>
            <a:endCxn id="11" idx="2"/>
          </p:cNvCxnSpPr>
          <p:nvPr/>
        </p:nvCxnSpPr>
        <p:spPr>
          <a:xfrm>
            <a:off x="3250707" y="1897973"/>
            <a:ext cx="813908"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40" name="Straight Arrow Connector 166">
            <a:extLst>
              <a:ext uri="{FF2B5EF4-FFF2-40B4-BE49-F238E27FC236}">
                <a16:creationId xmlns:a16="http://schemas.microsoft.com/office/drawing/2014/main" id="{2D6BEA1B-2E0C-805A-2FEC-03D2F7D70264}"/>
              </a:ext>
            </a:extLst>
          </p:cNvPr>
          <p:cNvCxnSpPr>
            <a:cxnSpLocks/>
            <a:stCxn id="22" idx="6"/>
            <a:endCxn id="42" idx="1"/>
          </p:cNvCxnSpPr>
          <p:nvPr/>
        </p:nvCxnSpPr>
        <p:spPr>
          <a:xfrm flipV="1">
            <a:off x="4614846" y="1914035"/>
            <a:ext cx="730766" cy="1939260"/>
          </a:xfrm>
          <a:prstGeom prst="bentConnector3">
            <a:avLst>
              <a:gd name="adj1" fmla="val 50000"/>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FDB9E87-2CA4-2685-F211-A035340E5B81}"/>
              </a:ext>
            </a:extLst>
          </p:cNvPr>
          <p:cNvCxnSpPr>
            <a:cxnSpLocks/>
            <a:endCxn id="28" idx="2"/>
          </p:cNvCxnSpPr>
          <p:nvPr/>
        </p:nvCxnSpPr>
        <p:spPr>
          <a:xfrm>
            <a:off x="6151210" y="1897973"/>
            <a:ext cx="578744" cy="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42" name="Rounded Rectangle 69">
            <a:extLst>
              <a:ext uri="{FF2B5EF4-FFF2-40B4-BE49-F238E27FC236}">
                <a16:creationId xmlns:a16="http://schemas.microsoft.com/office/drawing/2014/main" id="{EA923A07-D633-B0E1-A7CB-B8952B31E72A}"/>
              </a:ext>
            </a:extLst>
          </p:cNvPr>
          <p:cNvSpPr/>
          <p:nvPr/>
        </p:nvSpPr>
        <p:spPr>
          <a:xfrm>
            <a:off x="5345612" y="1644035"/>
            <a:ext cx="828000"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44" name="Rounded Rectangle 82">
            <a:extLst>
              <a:ext uri="{FF2B5EF4-FFF2-40B4-BE49-F238E27FC236}">
                <a16:creationId xmlns:a16="http://schemas.microsoft.com/office/drawing/2014/main" id="{86154B43-ABF8-8832-6448-83D3EAA4F61C}"/>
              </a:ext>
            </a:extLst>
          </p:cNvPr>
          <p:cNvSpPr/>
          <p:nvPr/>
        </p:nvSpPr>
        <p:spPr>
          <a:xfrm>
            <a:off x="5393009" y="1724220"/>
            <a:ext cx="720000"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45" name="Oval 44">
            <a:extLst>
              <a:ext uri="{FF2B5EF4-FFF2-40B4-BE49-F238E27FC236}">
                <a16:creationId xmlns:a16="http://schemas.microsoft.com/office/drawing/2014/main" id="{CD49B273-71B3-DDF4-2096-BBE229D64418}"/>
              </a:ext>
            </a:extLst>
          </p:cNvPr>
          <p:cNvSpPr>
            <a:spLocks noChangeAspect="1"/>
          </p:cNvSpPr>
          <p:nvPr/>
        </p:nvSpPr>
        <p:spPr>
          <a:xfrm flipH="1">
            <a:off x="8881146" y="1843275"/>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46" name="Straight Connector 45">
            <a:extLst>
              <a:ext uri="{FF2B5EF4-FFF2-40B4-BE49-F238E27FC236}">
                <a16:creationId xmlns:a16="http://schemas.microsoft.com/office/drawing/2014/main" id="{1CFFE800-1CCB-9768-ABDC-7360637916B5}"/>
              </a:ext>
            </a:extLst>
          </p:cNvPr>
          <p:cNvCxnSpPr>
            <a:cxnSpLocks/>
            <a:stCxn id="45" idx="6"/>
            <a:endCxn id="51" idx="6"/>
          </p:cNvCxnSpPr>
          <p:nvPr/>
        </p:nvCxnSpPr>
        <p:spPr>
          <a:xfrm flipH="1">
            <a:off x="8576108" y="1897275"/>
            <a:ext cx="305038" cy="1255"/>
          </a:xfrm>
          <a:prstGeom prst="line">
            <a:avLst/>
          </a:prstGeom>
          <a:noFill/>
          <a:ln w="22225" cap="flat" cmpd="sng" algn="ctr">
            <a:solidFill>
              <a:sysClr val="windowText" lastClr="000000">
                <a:lumMod val="50000"/>
                <a:lumOff val="50000"/>
              </a:sysClr>
            </a:solidFill>
            <a:prstDash val="solid"/>
          </a:ln>
          <a:effectLst/>
        </p:spPr>
      </p:cxnSp>
      <p:sp>
        <p:nvSpPr>
          <p:cNvPr id="47" name="Rounded Rectangle 82">
            <a:extLst>
              <a:ext uri="{FF2B5EF4-FFF2-40B4-BE49-F238E27FC236}">
                <a16:creationId xmlns:a16="http://schemas.microsoft.com/office/drawing/2014/main" id="{EB4AB6CD-EE02-A827-AE11-3FF052DE43A3}"/>
              </a:ext>
            </a:extLst>
          </p:cNvPr>
          <p:cNvSpPr/>
          <p:nvPr/>
        </p:nvSpPr>
        <p:spPr>
          <a:xfrm>
            <a:off x="7970479" y="1253211"/>
            <a:ext cx="695325" cy="2880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TextBox 157">
            <a:extLst>
              <a:ext uri="{FF2B5EF4-FFF2-40B4-BE49-F238E27FC236}">
                <a16:creationId xmlns:a16="http://schemas.microsoft.com/office/drawing/2014/main" id="{20DDA8CA-1C0B-542C-50DC-8794D6D8D6C3}"/>
              </a:ext>
            </a:extLst>
          </p:cNvPr>
          <p:cNvSpPr txBox="1">
            <a:spLocks noChangeArrowheads="1"/>
          </p:cNvSpPr>
          <p:nvPr/>
        </p:nvSpPr>
        <p:spPr bwMode="auto">
          <a:xfrm>
            <a:off x="8253519" y="104462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cxnSp>
        <p:nvCxnSpPr>
          <p:cNvPr id="49" name="Straight Arrow Connector 48">
            <a:extLst>
              <a:ext uri="{FF2B5EF4-FFF2-40B4-BE49-F238E27FC236}">
                <a16:creationId xmlns:a16="http://schemas.microsoft.com/office/drawing/2014/main" id="{488BDC6F-1BFB-7A57-16D4-BDEFD852E2BE}"/>
              </a:ext>
            </a:extLst>
          </p:cNvPr>
          <p:cNvCxnSpPr>
            <a:cxnSpLocks/>
            <a:stCxn id="28" idx="6"/>
            <a:endCxn id="51" idx="2"/>
          </p:cNvCxnSpPr>
          <p:nvPr/>
        </p:nvCxnSpPr>
        <p:spPr>
          <a:xfrm>
            <a:off x="7269954" y="1897973"/>
            <a:ext cx="766154" cy="557"/>
          </a:xfrm>
          <a:prstGeom prst="straightConnector1">
            <a:avLst/>
          </a:prstGeom>
          <a:noFill/>
          <a:ln w="22225" cap="flat" cmpd="sng" algn="ctr">
            <a:solidFill>
              <a:sysClr val="window" lastClr="FFFFFF">
                <a:lumMod val="50000"/>
              </a:sysClr>
            </a:solidFill>
            <a:prstDash val="solid"/>
            <a:tailEnd type="triangle" w="med" len="med"/>
          </a:ln>
          <a:effectLst/>
        </p:spPr>
      </p:cxnSp>
      <p:grpSp>
        <p:nvGrpSpPr>
          <p:cNvPr id="50" name="Group 49">
            <a:extLst>
              <a:ext uri="{FF2B5EF4-FFF2-40B4-BE49-F238E27FC236}">
                <a16:creationId xmlns:a16="http://schemas.microsoft.com/office/drawing/2014/main" id="{30CB67C7-6651-8B0F-C699-21BE0887E701}"/>
              </a:ext>
            </a:extLst>
          </p:cNvPr>
          <p:cNvGrpSpPr/>
          <p:nvPr/>
        </p:nvGrpSpPr>
        <p:grpSpPr>
          <a:xfrm>
            <a:off x="8036108" y="1628530"/>
            <a:ext cx="540000" cy="540000"/>
            <a:chOff x="4388634" y="1108150"/>
            <a:chExt cx="540000" cy="540000"/>
          </a:xfrm>
        </p:grpSpPr>
        <p:sp>
          <p:nvSpPr>
            <p:cNvPr id="51" name="Oval 50">
              <a:extLst>
                <a:ext uri="{FF2B5EF4-FFF2-40B4-BE49-F238E27FC236}">
                  <a16:creationId xmlns:a16="http://schemas.microsoft.com/office/drawing/2014/main" id="{752D7797-0451-213C-34CA-AA08E1302F15}"/>
                </a:ext>
              </a:extLst>
            </p:cNvPr>
            <p:cNvSpPr>
              <a:spLocks noChangeAspect="1"/>
            </p:cNvSpPr>
            <p:nvPr/>
          </p:nvSpPr>
          <p:spPr>
            <a:xfrm>
              <a:off x="4388634" y="110815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Oval 51">
              <a:extLst>
                <a:ext uri="{FF2B5EF4-FFF2-40B4-BE49-F238E27FC236}">
                  <a16:creationId xmlns:a16="http://schemas.microsoft.com/office/drawing/2014/main" id="{C1144954-6847-7C41-EDC6-CBDC5D1C21B1}"/>
                </a:ext>
              </a:extLst>
            </p:cNvPr>
            <p:cNvSpPr>
              <a:spLocks noChangeAspect="1"/>
            </p:cNvSpPr>
            <p:nvPr/>
          </p:nvSpPr>
          <p:spPr>
            <a:xfrm>
              <a:off x="4478634" y="119704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53" name="TextBox 52">
            <a:extLst>
              <a:ext uri="{FF2B5EF4-FFF2-40B4-BE49-F238E27FC236}">
                <a16:creationId xmlns:a16="http://schemas.microsoft.com/office/drawing/2014/main" id="{743754D2-6BC3-0DBE-BB68-D8C23618A422}"/>
              </a:ext>
            </a:extLst>
          </p:cNvPr>
          <p:cNvSpPr txBox="1"/>
          <p:nvPr/>
        </p:nvSpPr>
        <p:spPr>
          <a:xfrm>
            <a:off x="3317336" y="520631"/>
            <a:ext cx="1915775" cy="261610"/>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panose="020F0502020204030204"/>
                <a:ea typeface="+mn-ea"/>
                <a:cs typeface="+mn-cs"/>
              </a:rPr>
              <a:t>Phase 1</a:t>
            </a:r>
          </a:p>
        </p:txBody>
      </p:sp>
      <p:sp>
        <p:nvSpPr>
          <p:cNvPr id="54" name="Right Brace 53">
            <a:extLst>
              <a:ext uri="{FF2B5EF4-FFF2-40B4-BE49-F238E27FC236}">
                <a16:creationId xmlns:a16="http://schemas.microsoft.com/office/drawing/2014/main" id="{CFE86100-E75C-DE0A-9BA2-65D20919589D}"/>
              </a:ext>
            </a:extLst>
          </p:cNvPr>
          <p:cNvSpPr/>
          <p:nvPr/>
        </p:nvSpPr>
        <p:spPr>
          <a:xfrm rot="16200000">
            <a:off x="4111830" y="-632498"/>
            <a:ext cx="219045" cy="3080535"/>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Right Brace 54">
            <a:extLst>
              <a:ext uri="{FF2B5EF4-FFF2-40B4-BE49-F238E27FC236}">
                <a16:creationId xmlns:a16="http://schemas.microsoft.com/office/drawing/2014/main" id="{AB73B894-72DF-A150-408B-49E22DB6574E}"/>
              </a:ext>
            </a:extLst>
          </p:cNvPr>
          <p:cNvSpPr/>
          <p:nvPr/>
        </p:nvSpPr>
        <p:spPr>
          <a:xfrm rot="16200000">
            <a:off x="7524122" y="-103189"/>
            <a:ext cx="219045" cy="1967696"/>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TextBox 55">
            <a:extLst>
              <a:ext uri="{FF2B5EF4-FFF2-40B4-BE49-F238E27FC236}">
                <a16:creationId xmlns:a16="http://schemas.microsoft.com/office/drawing/2014/main" id="{C86E3DEF-7710-F353-5C9E-9B60CB1D4885}"/>
              </a:ext>
            </a:extLst>
          </p:cNvPr>
          <p:cNvSpPr txBox="1"/>
          <p:nvPr/>
        </p:nvSpPr>
        <p:spPr>
          <a:xfrm>
            <a:off x="6458923" y="480314"/>
            <a:ext cx="1915775" cy="261610"/>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panose="020F0502020204030204"/>
                <a:ea typeface="+mn-ea"/>
                <a:cs typeface="+mn-cs"/>
              </a:rPr>
              <a:t>Phase 2</a:t>
            </a:r>
          </a:p>
        </p:txBody>
      </p:sp>
      <p:sp>
        <p:nvSpPr>
          <p:cNvPr id="57" name="Speech Bubble: Rectangle 56">
            <a:extLst>
              <a:ext uri="{FF2B5EF4-FFF2-40B4-BE49-F238E27FC236}">
                <a16:creationId xmlns:a16="http://schemas.microsoft.com/office/drawing/2014/main" id="{86D1F553-4D58-0F40-1E47-48B4370FA076}"/>
              </a:ext>
            </a:extLst>
          </p:cNvPr>
          <p:cNvSpPr/>
          <p:nvPr/>
        </p:nvSpPr>
        <p:spPr>
          <a:xfrm rot="10800000">
            <a:off x="6550030" y="2485678"/>
            <a:ext cx="993125" cy="660270"/>
          </a:xfrm>
          <a:prstGeom prst="wedgeRectCallout">
            <a:avLst>
              <a:gd name="adj1" fmla="val 2172"/>
              <a:gd name="adj2" fmla="val 80730"/>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srgbClr val="F2F2F2"/>
              </a:solidFill>
              <a:effectLst/>
              <a:uLnTx/>
              <a:uFillTx/>
              <a:latin typeface="Calibri" panose="020F0502020204030204"/>
              <a:ea typeface="+mn-ea"/>
              <a:cs typeface="+mn-cs"/>
            </a:endParaRPr>
          </a:p>
        </p:txBody>
      </p:sp>
      <p:sp>
        <p:nvSpPr>
          <p:cNvPr id="58" name="Rounded Rectangle 82">
            <a:extLst>
              <a:ext uri="{FF2B5EF4-FFF2-40B4-BE49-F238E27FC236}">
                <a16:creationId xmlns:a16="http://schemas.microsoft.com/office/drawing/2014/main" id="{A9D6F174-1E1D-A342-0525-6CB3D876E7F9}"/>
              </a:ext>
            </a:extLst>
          </p:cNvPr>
          <p:cNvSpPr/>
          <p:nvPr/>
        </p:nvSpPr>
        <p:spPr>
          <a:xfrm>
            <a:off x="6610592" y="2540025"/>
            <a:ext cx="878065" cy="31510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Rounded Rectangle 82">
            <a:extLst>
              <a:ext uri="{FF2B5EF4-FFF2-40B4-BE49-F238E27FC236}">
                <a16:creationId xmlns:a16="http://schemas.microsoft.com/office/drawing/2014/main" id="{7F9CEA36-833D-C2E6-26A2-A27829914D59}"/>
              </a:ext>
            </a:extLst>
          </p:cNvPr>
          <p:cNvSpPr/>
          <p:nvPr/>
        </p:nvSpPr>
        <p:spPr>
          <a:xfrm>
            <a:off x="6891117" y="2916788"/>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Oval 59">
            <a:extLst>
              <a:ext uri="{FF2B5EF4-FFF2-40B4-BE49-F238E27FC236}">
                <a16:creationId xmlns:a16="http://schemas.microsoft.com/office/drawing/2014/main" id="{D7F16241-4464-B6EE-C19D-06C7ED143412}"/>
              </a:ext>
            </a:extLst>
          </p:cNvPr>
          <p:cNvSpPr>
            <a:spLocks noChangeAspect="1"/>
          </p:cNvSpPr>
          <p:nvPr/>
        </p:nvSpPr>
        <p:spPr>
          <a:xfrm>
            <a:off x="6610592" y="2886667"/>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Speech Bubble: Rectangle 60">
            <a:extLst>
              <a:ext uri="{FF2B5EF4-FFF2-40B4-BE49-F238E27FC236}">
                <a16:creationId xmlns:a16="http://schemas.microsoft.com/office/drawing/2014/main" id="{823FAEE2-52AB-FA7A-794B-73F3C1D59591}"/>
              </a:ext>
            </a:extLst>
          </p:cNvPr>
          <p:cNvSpPr/>
          <p:nvPr/>
        </p:nvSpPr>
        <p:spPr>
          <a:xfrm rot="10800000">
            <a:off x="8439935" y="2594038"/>
            <a:ext cx="993125" cy="875557"/>
          </a:xfrm>
          <a:prstGeom prst="wedgeRectCallout">
            <a:avLst>
              <a:gd name="adj1" fmla="val 59497"/>
              <a:gd name="adj2" fmla="val 86888"/>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srgbClr val="F2F2F2"/>
              </a:solidFill>
              <a:effectLst/>
              <a:uLnTx/>
              <a:uFillTx/>
              <a:latin typeface="Calibri" panose="020F0502020204030204"/>
              <a:ea typeface="+mn-ea"/>
              <a:cs typeface="+mn-cs"/>
            </a:endParaRPr>
          </a:p>
        </p:txBody>
      </p:sp>
      <p:sp>
        <p:nvSpPr>
          <p:cNvPr id="62" name="Rounded Rectangle 82">
            <a:extLst>
              <a:ext uri="{FF2B5EF4-FFF2-40B4-BE49-F238E27FC236}">
                <a16:creationId xmlns:a16="http://schemas.microsoft.com/office/drawing/2014/main" id="{C2F95D04-547C-B3AF-D862-34210DD96C31}"/>
              </a:ext>
            </a:extLst>
          </p:cNvPr>
          <p:cNvSpPr/>
          <p:nvPr/>
        </p:nvSpPr>
        <p:spPr>
          <a:xfrm>
            <a:off x="8500498" y="2648386"/>
            <a:ext cx="878065" cy="486606"/>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3" name="Rounded Rectangle 82">
            <a:extLst>
              <a:ext uri="{FF2B5EF4-FFF2-40B4-BE49-F238E27FC236}">
                <a16:creationId xmlns:a16="http://schemas.microsoft.com/office/drawing/2014/main" id="{4E6F29AC-5A68-62F3-5F03-74DAAF025B04}"/>
              </a:ext>
            </a:extLst>
          </p:cNvPr>
          <p:cNvSpPr/>
          <p:nvPr/>
        </p:nvSpPr>
        <p:spPr>
          <a:xfrm>
            <a:off x="8781023" y="3232715"/>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28" name="Oval 127">
            <a:extLst>
              <a:ext uri="{FF2B5EF4-FFF2-40B4-BE49-F238E27FC236}">
                <a16:creationId xmlns:a16="http://schemas.microsoft.com/office/drawing/2014/main" id="{79E8703C-747E-7EFD-7687-91D59B363911}"/>
              </a:ext>
            </a:extLst>
          </p:cNvPr>
          <p:cNvSpPr>
            <a:spLocks noChangeAspect="1"/>
          </p:cNvSpPr>
          <p:nvPr/>
        </p:nvSpPr>
        <p:spPr>
          <a:xfrm>
            <a:off x="8500498" y="3202594"/>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5" name="Picture 64">
            <a:extLst>
              <a:ext uri="{FF2B5EF4-FFF2-40B4-BE49-F238E27FC236}">
                <a16:creationId xmlns:a16="http://schemas.microsoft.com/office/drawing/2014/main" id="{4FE6B4A8-07A0-D0DA-D070-720BB5457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2333" y="4352148"/>
            <a:ext cx="8631386" cy="2014753"/>
          </a:xfrm>
          <a:prstGeom prst="rect">
            <a:avLst/>
          </a:prstGeom>
        </p:spPr>
      </p:pic>
    </p:spTree>
    <p:extLst>
      <p:ext uri="{BB962C8B-B14F-4D97-AF65-F5344CB8AC3E}">
        <p14:creationId xmlns:p14="http://schemas.microsoft.com/office/powerpoint/2010/main" val="2807341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a:extLst>
            <a:ext uri="{FF2B5EF4-FFF2-40B4-BE49-F238E27FC236}">
              <a16:creationId xmlns:a16="http://schemas.microsoft.com/office/drawing/2014/main" id="{04AA74B8-D4A4-E1C4-180C-4FC8ECED24FC}"/>
            </a:ext>
          </a:extLst>
        </p:cNvPr>
        <p:cNvGrpSpPr/>
        <p:nvPr/>
      </p:nvGrpSpPr>
      <p:grpSpPr>
        <a:xfrm>
          <a:off x="0" y="0"/>
          <a:ext cx="0" cy="0"/>
          <a:chOff x="0" y="0"/>
          <a:chExt cx="0" cy="0"/>
        </a:xfrm>
      </p:grpSpPr>
      <p:pic>
        <p:nvPicPr>
          <p:cNvPr id="5" name="Picture Placeholder 4" descr="A high angle view of a drawing compass and a ruler on a diagram">
            <a:extLst>
              <a:ext uri="{FF2B5EF4-FFF2-40B4-BE49-F238E27FC236}">
                <a16:creationId xmlns:a16="http://schemas.microsoft.com/office/drawing/2014/main" id="{3B575E0F-D8D2-2E81-7AD5-A2BA641FEC1F}"/>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3AC9D16A-FBA1-A440-1AFC-07C4D14BFF9D}"/>
              </a:ext>
            </a:extLst>
          </p:cNvPr>
          <p:cNvSpPr>
            <a:spLocks noGrp="1"/>
          </p:cNvSpPr>
          <p:nvPr>
            <p:ph type="title"/>
          </p:nvPr>
        </p:nvSpPr>
        <p:spPr/>
        <p:txBody>
          <a:bodyPr/>
          <a:lstStyle/>
          <a:p>
            <a:r>
              <a:rPr lang="en-GB"/>
              <a:t>Journey network diagram</a:t>
            </a:r>
          </a:p>
        </p:txBody>
      </p:sp>
      <p:sp>
        <p:nvSpPr>
          <p:cNvPr id="4" name="Content Placeholder 3">
            <a:extLst>
              <a:ext uri="{FF2B5EF4-FFF2-40B4-BE49-F238E27FC236}">
                <a16:creationId xmlns:a16="http://schemas.microsoft.com/office/drawing/2014/main" id="{285CE6D2-A2C7-3DAF-61C3-FA90E58A336F}"/>
              </a:ext>
            </a:extLst>
          </p:cNvPr>
          <p:cNvSpPr>
            <a:spLocks noGrp="1"/>
          </p:cNvSpPr>
          <p:nvPr>
            <p:ph idx="1"/>
          </p:nvPr>
        </p:nvSpPr>
        <p:spPr/>
        <p:txBody>
          <a:bodyPr/>
          <a:lstStyle/>
          <a:p>
            <a:pPr marL="0" indent="0">
              <a:buNone/>
            </a:pPr>
            <a:r>
              <a:rPr lang="en-GB" sz="2400"/>
              <a:t>Touchpoints and attributes</a:t>
            </a:r>
          </a:p>
          <a:p>
            <a:pPr marL="0" indent="0">
              <a:buNone/>
            </a:pPr>
            <a:r>
              <a:rPr lang="en-GB" sz="2400"/>
              <a:t>Compliance</a:t>
            </a:r>
          </a:p>
          <a:p>
            <a:pPr marL="0" indent="0">
              <a:buNone/>
            </a:pPr>
            <a:r>
              <a:rPr lang="en-GB" sz="2400"/>
              <a:t>Journey phase and time</a:t>
            </a:r>
          </a:p>
          <a:p>
            <a:pPr marL="0" indent="0">
              <a:buNone/>
            </a:pPr>
            <a:r>
              <a:rPr lang="en-GB" sz="2400"/>
              <a:t>Summary of visual syntax</a:t>
            </a:r>
          </a:p>
          <a:p>
            <a:pPr marL="0" indent="0">
              <a:buNone/>
            </a:pPr>
            <a:endParaRPr lang="en-GB" sz="2400"/>
          </a:p>
          <a:p>
            <a:pPr marL="0" indent="0">
              <a:buNone/>
            </a:pPr>
            <a:endParaRPr lang="en-GB" sz="2400"/>
          </a:p>
          <a:p>
            <a:endParaRPr lang="en-GB"/>
          </a:p>
          <a:p>
            <a:endParaRPr lang="en-GB"/>
          </a:p>
        </p:txBody>
      </p:sp>
    </p:spTree>
    <p:extLst>
      <p:ext uri="{BB962C8B-B14F-4D97-AF65-F5344CB8AC3E}">
        <p14:creationId xmlns:p14="http://schemas.microsoft.com/office/powerpoint/2010/main" val="881825470"/>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normAutofit/>
          </a:bodyPr>
          <a:lstStyle/>
          <a:p>
            <a:r>
              <a:rPr lang="en-US" noProof="0"/>
              <a:t>Basics – journey network diagram (1/2)</a:t>
            </a:r>
          </a:p>
        </p:txBody>
      </p:sp>
      <p:sp>
        <p:nvSpPr>
          <p:cNvPr id="3" name="Rectangle 2">
            <a:extLst>
              <a:ext uri="{FF2B5EF4-FFF2-40B4-BE49-F238E27FC236}">
                <a16:creationId xmlns:a16="http://schemas.microsoft.com/office/drawing/2014/main" id="{1EA48DD0-2EE1-4C91-8867-23C437C920BC}"/>
              </a:ext>
            </a:extLst>
          </p:cNvPr>
          <p:cNvSpPr/>
          <p:nvPr/>
        </p:nvSpPr>
        <p:spPr>
          <a:xfrm>
            <a:off x="206972" y="1750898"/>
            <a:ext cx="1643540" cy="646331"/>
          </a:xfrm>
          <a:prstGeom prst="rect">
            <a:avLst/>
          </a:prstGeom>
          <a:noFill/>
        </p:spPr>
        <p:txBody>
          <a:bodyPr wrap="square" rtlCol="0">
            <a:spAutoFit/>
          </a:bodyPr>
          <a:lstStyle/>
          <a:p>
            <a:pPr defTabSz="914400"/>
            <a:r>
              <a:rPr lang="en-US" sz="1200" kern="0" noProof="0">
                <a:solidFill>
                  <a:schemeClr val="accent4">
                    <a:lumMod val="50000"/>
                  </a:schemeClr>
                </a:solidFill>
              </a:rPr>
              <a:t>The actors involved in the journey appear in separate </a:t>
            </a:r>
            <a:r>
              <a:rPr lang="en-US" sz="1200" kern="0" noProof="0" err="1">
                <a:solidFill>
                  <a:schemeClr val="accent4">
                    <a:lumMod val="50000"/>
                  </a:schemeClr>
                </a:solidFill>
              </a:rPr>
              <a:t>swimlanes</a:t>
            </a:r>
            <a:r>
              <a:rPr lang="en-US" sz="1200" kern="0" noProof="0">
                <a:solidFill>
                  <a:schemeClr val="accent4">
                    <a:lumMod val="50000"/>
                  </a:schemeClr>
                </a:solidFill>
              </a:rPr>
              <a:t>.</a:t>
            </a:r>
          </a:p>
        </p:txBody>
      </p:sp>
      <p:sp>
        <p:nvSpPr>
          <p:cNvPr id="42" name="Rounded Rectangle 59">
            <a:extLst>
              <a:ext uri="{FF2B5EF4-FFF2-40B4-BE49-F238E27FC236}">
                <a16:creationId xmlns:a16="http://schemas.microsoft.com/office/drawing/2014/main" id="{27E65E99-838A-4785-8907-03FFD43EF5C4}"/>
              </a:ext>
            </a:extLst>
          </p:cNvPr>
          <p:cNvSpPr/>
          <p:nvPr/>
        </p:nvSpPr>
        <p:spPr>
          <a:xfrm>
            <a:off x="1950117" y="3355466"/>
            <a:ext cx="6394016"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TextBox 157">
            <a:extLst>
              <a:ext uri="{FF2B5EF4-FFF2-40B4-BE49-F238E27FC236}">
                <a16:creationId xmlns:a16="http://schemas.microsoft.com/office/drawing/2014/main" id="{2E08DC0F-649B-4429-9517-8CB927E3F611}"/>
              </a:ext>
            </a:extLst>
          </p:cNvPr>
          <p:cNvSpPr txBox="1">
            <a:spLocks noChangeArrowheads="1"/>
          </p:cNvSpPr>
          <p:nvPr/>
        </p:nvSpPr>
        <p:spPr bwMode="auto">
          <a:xfrm>
            <a:off x="2026256" y="3910462"/>
            <a:ext cx="52662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US" noProof="0"/>
              <a:t>Actor 2</a:t>
            </a:r>
          </a:p>
        </p:txBody>
      </p:sp>
      <p:sp>
        <p:nvSpPr>
          <p:cNvPr id="44" name="Rounded Rectangle 60">
            <a:extLst>
              <a:ext uri="{FF2B5EF4-FFF2-40B4-BE49-F238E27FC236}">
                <a16:creationId xmlns:a16="http://schemas.microsoft.com/office/drawing/2014/main" id="{5A72834E-2839-4A85-8368-72C9EFAEFAA9}"/>
              </a:ext>
            </a:extLst>
          </p:cNvPr>
          <p:cNvSpPr/>
          <p:nvPr/>
        </p:nvSpPr>
        <p:spPr>
          <a:xfrm>
            <a:off x="1962835" y="4259498"/>
            <a:ext cx="6394016"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Rounded Rectangle 45">
            <a:extLst>
              <a:ext uri="{FF2B5EF4-FFF2-40B4-BE49-F238E27FC236}">
                <a16:creationId xmlns:a16="http://schemas.microsoft.com/office/drawing/2014/main" id="{702DC679-DCFB-4625-98F9-69BDBF45056A}"/>
              </a:ext>
            </a:extLst>
          </p:cNvPr>
          <p:cNvSpPr/>
          <p:nvPr/>
        </p:nvSpPr>
        <p:spPr>
          <a:xfrm>
            <a:off x="1975194" y="2451434"/>
            <a:ext cx="6394016"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TextBox 157">
            <a:extLst>
              <a:ext uri="{FF2B5EF4-FFF2-40B4-BE49-F238E27FC236}">
                <a16:creationId xmlns:a16="http://schemas.microsoft.com/office/drawing/2014/main" id="{E5896746-EAB8-4E5B-AA79-BA7CC19C0E4F}"/>
              </a:ext>
            </a:extLst>
          </p:cNvPr>
          <p:cNvSpPr txBox="1">
            <a:spLocks noChangeArrowheads="1"/>
          </p:cNvSpPr>
          <p:nvPr/>
        </p:nvSpPr>
        <p:spPr bwMode="auto">
          <a:xfrm>
            <a:off x="2026256" y="2997917"/>
            <a:ext cx="5541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US" sz="1100" kern="0" noProof="0">
                <a:solidFill>
                  <a:prstClr val="black"/>
                </a:solidFill>
              </a:rPr>
              <a:t>Actor 1</a:t>
            </a:r>
            <a:endParaRPr kumimoji="0" lang="en-US" sz="1200" b="0" i="0" u="none" strike="noStrike" kern="0" cap="none" spc="0" normalizeH="0" baseline="0" noProof="0">
              <a:ln>
                <a:noFill/>
              </a:ln>
              <a:solidFill>
                <a:prstClr val="black"/>
              </a:solidFill>
              <a:effectLst/>
              <a:uLnTx/>
              <a:uFillTx/>
            </a:endParaRPr>
          </a:p>
        </p:txBody>
      </p:sp>
      <p:sp>
        <p:nvSpPr>
          <p:cNvPr id="47" name="TextBox 157">
            <a:extLst>
              <a:ext uri="{FF2B5EF4-FFF2-40B4-BE49-F238E27FC236}">
                <a16:creationId xmlns:a16="http://schemas.microsoft.com/office/drawing/2014/main" id="{424866FC-3155-47F3-A423-3AAEE708B858}"/>
              </a:ext>
            </a:extLst>
          </p:cNvPr>
          <p:cNvSpPr txBox="1">
            <a:spLocks noChangeArrowheads="1"/>
          </p:cNvSpPr>
          <p:nvPr/>
        </p:nvSpPr>
        <p:spPr bwMode="auto">
          <a:xfrm>
            <a:off x="2026256" y="4802078"/>
            <a:ext cx="58982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US" noProof="0"/>
              <a:t>Actor 3</a:t>
            </a:r>
          </a:p>
        </p:txBody>
      </p:sp>
      <p:pic>
        <p:nvPicPr>
          <p:cNvPr id="60" name="Picture 59" descr="Shape&#10;&#10;Description automatically generated with medium confidence">
            <a:extLst>
              <a:ext uri="{FF2B5EF4-FFF2-40B4-BE49-F238E27FC236}">
                <a16:creationId xmlns:a16="http://schemas.microsoft.com/office/drawing/2014/main" id="{6A134ADF-814D-4B7B-96FE-0B3723BD5D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059046" y="3524408"/>
            <a:ext cx="271059" cy="360000"/>
          </a:xfrm>
          <a:prstGeom prst="rect">
            <a:avLst/>
          </a:prstGeom>
        </p:spPr>
      </p:pic>
      <p:pic>
        <p:nvPicPr>
          <p:cNvPr id="61" name="Picture 60" descr="Shape&#10;&#10;Description automatically generated with medium confidence">
            <a:extLst>
              <a:ext uri="{FF2B5EF4-FFF2-40B4-BE49-F238E27FC236}">
                <a16:creationId xmlns:a16="http://schemas.microsoft.com/office/drawing/2014/main" id="{369C9DE7-78FB-43BF-A3EA-2603C18E1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6256" y="4353440"/>
            <a:ext cx="426984" cy="393680"/>
          </a:xfrm>
          <a:prstGeom prst="rect">
            <a:avLst/>
          </a:prstGeom>
        </p:spPr>
      </p:pic>
      <p:cxnSp>
        <p:nvCxnSpPr>
          <p:cNvPr id="13" name="Straight Arrow Connector 12">
            <a:extLst>
              <a:ext uri="{FF2B5EF4-FFF2-40B4-BE49-F238E27FC236}">
                <a16:creationId xmlns:a16="http://schemas.microsoft.com/office/drawing/2014/main" id="{1B1C15DF-072C-4C54-BAE6-8910B77CF29F}"/>
              </a:ext>
            </a:extLst>
          </p:cNvPr>
          <p:cNvCxnSpPr>
            <a:cxnSpLocks/>
            <a:stCxn id="3" idx="2"/>
            <a:endCxn id="17" idx="1"/>
          </p:cNvCxnSpPr>
          <p:nvPr/>
        </p:nvCxnSpPr>
        <p:spPr>
          <a:xfrm rot="16200000" flipH="1">
            <a:off x="1242718" y="2183253"/>
            <a:ext cx="427139" cy="855090"/>
          </a:xfrm>
          <a:prstGeom prst="bentConnector2">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83" name="Straight Arrow Connector 12">
            <a:extLst>
              <a:ext uri="{FF2B5EF4-FFF2-40B4-BE49-F238E27FC236}">
                <a16:creationId xmlns:a16="http://schemas.microsoft.com/office/drawing/2014/main" id="{03EB0E38-E389-4741-A64E-A8AD352ED944}"/>
              </a:ext>
            </a:extLst>
          </p:cNvPr>
          <p:cNvCxnSpPr>
            <a:cxnSpLocks/>
            <a:stCxn id="3" idx="2"/>
            <a:endCxn id="86" idx="1"/>
          </p:cNvCxnSpPr>
          <p:nvPr/>
        </p:nvCxnSpPr>
        <p:spPr>
          <a:xfrm rot="16200000" flipH="1">
            <a:off x="792111" y="2633859"/>
            <a:ext cx="1297147" cy="823885"/>
          </a:xfrm>
          <a:prstGeom prst="bentConnector2">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2671CFED-02E6-490A-B4AB-09F473D57E1B}"/>
              </a:ext>
            </a:extLst>
          </p:cNvPr>
          <p:cNvSpPr/>
          <p:nvPr/>
        </p:nvSpPr>
        <p:spPr>
          <a:xfrm>
            <a:off x="1883832" y="2657358"/>
            <a:ext cx="87283" cy="33402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p>
        </p:txBody>
      </p:sp>
      <p:sp>
        <p:nvSpPr>
          <p:cNvPr id="86" name="Rectangle 85">
            <a:extLst>
              <a:ext uri="{FF2B5EF4-FFF2-40B4-BE49-F238E27FC236}">
                <a16:creationId xmlns:a16="http://schemas.microsoft.com/office/drawing/2014/main" id="{8BD919DB-0A66-49FF-947A-F336D2CB6B55}"/>
              </a:ext>
            </a:extLst>
          </p:cNvPr>
          <p:cNvSpPr/>
          <p:nvPr/>
        </p:nvSpPr>
        <p:spPr>
          <a:xfrm>
            <a:off x="1852627" y="3527366"/>
            <a:ext cx="87283" cy="33402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p>
        </p:txBody>
      </p:sp>
      <p:sp>
        <p:nvSpPr>
          <p:cNvPr id="89" name="Rectangle 88">
            <a:extLst>
              <a:ext uri="{FF2B5EF4-FFF2-40B4-BE49-F238E27FC236}">
                <a16:creationId xmlns:a16="http://schemas.microsoft.com/office/drawing/2014/main" id="{3DECEEB6-9FC0-4408-BA0B-BAC5C933599D}"/>
              </a:ext>
            </a:extLst>
          </p:cNvPr>
          <p:cNvSpPr/>
          <p:nvPr/>
        </p:nvSpPr>
        <p:spPr>
          <a:xfrm>
            <a:off x="1858977" y="4502091"/>
            <a:ext cx="87283" cy="33402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p>
        </p:txBody>
      </p:sp>
      <p:cxnSp>
        <p:nvCxnSpPr>
          <p:cNvPr id="90" name="Straight Arrow Connector 12">
            <a:extLst>
              <a:ext uri="{FF2B5EF4-FFF2-40B4-BE49-F238E27FC236}">
                <a16:creationId xmlns:a16="http://schemas.microsoft.com/office/drawing/2014/main" id="{510E61F4-154E-4E30-9EF2-8ED675D3060F}"/>
              </a:ext>
            </a:extLst>
          </p:cNvPr>
          <p:cNvCxnSpPr>
            <a:cxnSpLocks/>
            <a:stCxn id="3" idx="2"/>
            <a:endCxn id="89" idx="1"/>
          </p:cNvCxnSpPr>
          <p:nvPr/>
        </p:nvCxnSpPr>
        <p:spPr>
          <a:xfrm rot="16200000" flipH="1">
            <a:off x="307923" y="3118047"/>
            <a:ext cx="2271872" cy="830235"/>
          </a:xfrm>
          <a:prstGeom prst="bentConnector2">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352C5249-D64F-1883-4100-7B0E2ACAE78E}"/>
              </a:ext>
            </a:extLst>
          </p:cNvPr>
          <p:cNvCxnSpPr>
            <a:cxnSpLocks/>
          </p:cNvCxnSpPr>
          <p:nvPr/>
        </p:nvCxnSpPr>
        <p:spPr>
          <a:xfrm flipH="1">
            <a:off x="4838700" y="1704500"/>
            <a:ext cx="515498" cy="980727"/>
          </a:xfrm>
          <a:prstGeom prst="straightConnector1">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6A007CFD-0ECB-E729-A938-5C620C78AD05}"/>
              </a:ext>
            </a:extLst>
          </p:cNvPr>
          <p:cNvCxnSpPr>
            <a:cxnSpLocks/>
          </p:cNvCxnSpPr>
          <p:nvPr/>
        </p:nvCxnSpPr>
        <p:spPr>
          <a:xfrm>
            <a:off x="5627337" y="1704500"/>
            <a:ext cx="736670" cy="2880200"/>
          </a:xfrm>
          <a:prstGeom prst="straightConnector1">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54FDCCE7-2427-9638-DE19-A9386E117E61}"/>
              </a:ext>
            </a:extLst>
          </p:cNvPr>
          <p:cNvCxnSpPr>
            <a:cxnSpLocks/>
          </p:cNvCxnSpPr>
          <p:nvPr/>
        </p:nvCxnSpPr>
        <p:spPr>
          <a:xfrm>
            <a:off x="5949950" y="1712687"/>
            <a:ext cx="1479550" cy="1036863"/>
          </a:xfrm>
          <a:prstGeom prst="straightConnector1">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07ABCD33-6F08-05D3-7094-04744FF1FCFD}"/>
              </a:ext>
            </a:extLst>
          </p:cNvPr>
          <p:cNvCxnSpPr>
            <a:cxnSpLocks/>
          </p:cNvCxnSpPr>
          <p:nvPr/>
        </p:nvCxnSpPr>
        <p:spPr>
          <a:xfrm flipH="1">
            <a:off x="3427030" y="1670519"/>
            <a:ext cx="1570420" cy="1014708"/>
          </a:xfrm>
          <a:prstGeom prst="straightConnector1">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76" name="Rectangle 75">
            <a:extLst>
              <a:ext uri="{FF2B5EF4-FFF2-40B4-BE49-F238E27FC236}">
                <a16:creationId xmlns:a16="http://schemas.microsoft.com/office/drawing/2014/main" id="{42C78F19-3ED9-98E1-9CD9-9438FD3BDCD4}"/>
              </a:ext>
            </a:extLst>
          </p:cNvPr>
          <p:cNvSpPr/>
          <p:nvPr/>
        </p:nvSpPr>
        <p:spPr>
          <a:xfrm>
            <a:off x="4997450" y="1333500"/>
            <a:ext cx="1096734" cy="276999"/>
          </a:xfrm>
          <a:prstGeom prst="rect">
            <a:avLst/>
          </a:prstGeom>
          <a:noFill/>
        </p:spPr>
        <p:txBody>
          <a:bodyPr wrap="square" rtlCol="0">
            <a:spAutoFit/>
          </a:bodyPr>
          <a:lstStyle/>
          <a:p>
            <a:pPr defTabSz="914400"/>
            <a:r>
              <a:rPr lang="en-US" sz="1200" kern="0" noProof="0">
                <a:solidFill>
                  <a:schemeClr val="accent4">
                    <a:lumMod val="50000"/>
                  </a:schemeClr>
                </a:solidFill>
              </a:rPr>
              <a:t>Touchpoints</a:t>
            </a:r>
          </a:p>
        </p:txBody>
      </p:sp>
      <p:sp>
        <p:nvSpPr>
          <p:cNvPr id="7" name="Arrow: Right 6">
            <a:extLst>
              <a:ext uri="{FF2B5EF4-FFF2-40B4-BE49-F238E27FC236}">
                <a16:creationId xmlns:a16="http://schemas.microsoft.com/office/drawing/2014/main" id="{F1C5F4EA-B0ED-D083-19D3-394EF9DE5DAC}"/>
              </a:ext>
            </a:extLst>
          </p:cNvPr>
          <p:cNvSpPr/>
          <p:nvPr/>
        </p:nvSpPr>
        <p:spPr>
          <a:xfrm>
            <a:off x="3922355" y="5223071"/>
            <a:ext cx="2645087" cy="92990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noProof="0"/>
              <a:t>time</a:t>
            </a:r>
          </a:p>
        </p:txBody>
      </p:sp>
      <p:cxnSp>
        <p:nvCxnSpPr>
          <p:cNvPr id="85" name="Straight Arrow Connector 84">
            <a:extLst>
              <a:ext uri="{FF2B5EF4-FFF2-40B4-BE49-F238E27FC236}">
                <a16:creationId xmlns:a16="http://schemas.microsoft.com/office/drawing/2014/main" id="{8093A44C-7EBF-0E46-ABAD-10DC2E92B633}"/>
              </a:ext>
            </a:extLst>
          </p:cNvPr>
          <p:cNvCxnSpPr>
            <a:cxnSpLocks/>
          </p:cNvCxnSpPr>
          <p:nvPr/>
        </p:nvCxnSpPr>
        <p:spPr>
          <a:xfrm flipH="1">
            <a:off x="7566577" y="3156200"/>
            <a:ext cx="1309319" cy="641100"/>
          </a:xfrm>
          <a:prstGeom prst="straightConnector1">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87" name="Rectangle 86">
            <a:extLst>
              <a:ext uri="{FF2B5EF4-FFF2-40B4-BE49-F238E27FC236}">
                <a16:creationId xmlns:a16="http://schemas.microsoft.com/office/drawing/2014/main" id="{D71F4CB0-279B-C8CD-4A53-EA62A6264194}"/>
              </a:ext>
            </a:extLst>
          </p:cNvPr>
          <p:cNvSpPr/>
          <p:nvPr/>
        </p:nvSpPr>
        <p:spPr>
          <a:xfrm>
            <a:off x="8855728" y="2890195"/>
            <a:ext cx="1268289" cy="461665"/>
          </a:xfrm>
          <a:prstGeom prst="rect">
            <a:avLst/>
          </a:prstGeom>
          <a:noFill/>
        </p:spPr>
        <p:txBody>
          <a:bodyPr wrap="square" rtlCol="0">
            <a:spAutoFit/>
          </a:bodyPr>
          <a:lstStyle/>
          <a:p>
            <a:pPr defTabSz="914400"/>
            <a:r>
              <a:rPr lang="en-US" sz="1200" kern="0" noProof="0">
                <a:solidFill>
                  <a:schemeClr val="accent4">
                    <a:lumMod val="50000"/>
                  </a:schemeClr>
                </a:solidFill>
              </a:rPr>
              <a:t>Direction of the message flow</a:t>
            </a:r>
          </a:p>
        </p:txBody>
      </p:sp>
      <p:grpSp>
        <p:nvGrpSpPr>
          <p:cNvPr id="4" name="Group 3">
            <a:extLst>
              <a:ext uri="{FF2B5EF4-FFF2-40B4-BE49-F238E27FC236}">
                <a16:creationId xmlns:a16="http://schemas.microsoft.com/office/drawing/2014/main" id="{7B157F69-3498-1AD0-E97D-B32258C1121F}"/>
              </a:ext>
            </a:extLst>
          </p:cNvPr>
          <p:cNvGrpSpPr/>
          <p:nvPr/>
        </p:nvGrpSpPr>
        <p:grpSpPr>
          <a:xfrm>
            <a:off x="954182" y="6524168"/>
            <a:ext cx="9925038" cy="200677"/>
            <a:chOff x="954182" y="6524168"/>
            <a:chExt cx="9925038" cy="200677"/>
          </a:xfrm>
        </p:grpSpPr>
        <p:sp>
          <p:nvSpPr>
            <p:cNvPr id="8" name="AutoShape 63">
              <a:extLst>
                <a:ext uri="{FF2B5EF4-FFF2-40B4-BE49-F238E27FC236}">
                  <a16:creationId xmlns:a16="http://schemas.microsoft.com/office/drawing/2014/main" id="{4405D655-B7A1-320E-40B0-5D2C82184314}"/>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9" name="AutoShape 64">
              <a:extLst>
                <a:ext uri="{FF2B5EF4-FFF2-40B4-BE49-F238E27FC236}">
                  <a16:creationId xmlns:a16="http://schemas.microsoft.com/office/drawing/2014/main" id="{A29177CE-D9CB-8F3E-C24E-6807297809C8}"/>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0" name="AutoShape 65">
              <a:extLst>
                <a:ext uri="{FF2B5EF4-FFF2-40B4-BE49-F238E27FC236}">
                  <a16:creationId xmlns:a16="http://schemas.microsoft.com/office/drawing/2014/main" id="{498B16A0-F387-F32D-52F3-001EE86A391E}"/>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11" name="AutoShape 63">
              <a:extLst>
                <a:ext uri="{FF2B5EF4-FFF2-40B4-BE49-F238E27FC236}">
                  <a16:creationId xmlns:a16="http://schemas.microsoft.com/office/drawing/2014/main" id="{EE04278D-57B9-6E3E-5687-912B036CC687}"/>
                </a:ext>
              </a:extLst>
            </p:cNvPr>
            <p:cNvSpPr>
              <a:spLocks noChangeArrowheads="1"/>
            </p:cNvSpPr>
            <p:nvPr/>
          </p:nvSpPr>
          <p:spPr bwMode="auto">
            <a:xfrm>
              <a:off x="5826701" y="6525045"/>
              <a:ext cx="176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Journey network diagram</a:t>
              </a:r>
            </a:p>
          </p:txBody>
        </p:sp>
        <p:sp>
          <p:nvSpPr>
            <p:cNvPr id="12" name="AutoShape 64">
              <a:extLst>
                <a:ext uri="{FF2B5EF4-FFF2-40B4-BE49-F238E27FC236}">
                  <a16:creationId xmlns:a16="http://schemas.microsoft.com/office/drawing/2014/main" id="{00F68359-0C13-BEA5-8055-71DF8521FDC3}"/>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4" name="AutoShape 64">
              <a:extLst>
                <a:ext uri="{FF2B5EF4-FFF2-40B4-BE49-F238E27FC236}">
                  <a16:creationId xmlns:a16="http://schemas.microsoft.com/office/drawing/2014/main" id="{F88C96EC-8741-91C5-758C-1D171760976F}"/>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pic>
        <p:nvPicPr>
          <p:cNvPr id="19" name="Picture 18">
            <a:extLst>
              <a:ext uri="{FF2B5EF4-FFF2-40B4-BE49-F238E27FC236}">
                <a16:creationId xmlns:a16="http://schemas.microsoft.com/office/drawing/2014/main" id="{84435BB7-CE9D-9154-9511-0D31DB1E17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3476" y="2598402"/>
            <a:ext cx="277467" cy="362249"/>
          </a:xfrm>
          <a:prstGeom prst="rect">
            <a:avLst/>
          </a:prstGeom>
        </p:spPr>
      </p:pic>
      <p:sp>
        <p:nvSpPr>
          <p:cNvPr id="15" name="Slide Number Placeholder 3">
            <a:extLst>
              <a:ext uri="{FF2B5EF4-FFF2-40B4-BE49-F238E27FC236}">
                <a16:creationId xmlns:a16="http://schemas.microsoft.com/office/drawing/2014/main" id="{1705955F-A217-306B-1AD5-E5D0AFC72D27}"/>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33</a:t>
            </a:fld>
            <a:endParaRPr lang="nn-NO"/>
          </a:p>
        </p:txBody>
      </p:sp>
      <p:sp>
        <p:nvSpPr>
          <p:cNvPr id="18" name="Rectangle 6">
            <a:extLst>
              <a:ext uri="{FF2B5EF4-FFF2-40B4-BE49-F238E27FC236}">
                <a16:creationId xmlns:a16="http://schemas.microsoft.com/office/drawing/2014/main" id="{0F0CC6A3-BD97-1C9B-46EC-326E106DB9D5}"/>
              </a:ext>
            </a:extLst>
          </p:cNvPr>
          <p:cNvSpPr/>
          <p:nvPr/>
        </p:nvSpPr>
        <p:spPr>
          <a:xfrm>
            <a:off x="9488889" y="172297"/>
            <a:ext cx="1656000" cy="892552"/>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US" sz="1200" kern="0">
                <a:solidFill>
                  <a:schemeClr val="accent4">
                    <a:lumMod val="50000"/>
                  </a:schemeClr>
                </a:solidFill>
              </a:rPr>
              <a:t>This diagram is also referred to as a “swimlane diagram”.</a:t>
            </a:r>
          </a:p>
        </p:txBody>
      </p:sp>
      <p:sp>
        <p:nvSpPr>
          <p:cNvPr id="23" name="Rectangle 6">
            <a:extLst>
              <a:ext uri="{FF2B5EF4-FFF2-40B4-BE49-F238E27FC236}">
                <a16:creationId xmlns:a16="http://schemas.microsoft.com/office/drawing/2014/main" id="{07FAB21F-26E9-B869-BA79-EF461450587E}"/>
              </a:ext>
            </a:extLst>
          </p:cNvPr>
          <p:cNvSpPr/>
          <p:nvPr/>
        </p:nvSpPr>
        <p:spPr>
          <a:xfrm>
            <a:off x="7333644" y="5366330"/>
            <a:ext cx="2790373" cy="707886"/>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US" sz="1200" kern="0">
                <a:solidFill>
                  <a:schemeClr val="accent4">
                    <a:lumMod val="50000"/>
                  </a:schemeClr>
                </a:solidFill>
              </a:rPr>
              <a:t>Note that there is an </a:t>
            </a:r>
            <a:r>
              <a:rPr lang="en-US" sz="1200" b="1" kern="0">
                <a:solidFill>
                  <a:schemeClr val="accent4">
                    <a:lumMod val="50000"/>
                  </a:schemeClr>
                </a:solidFill>
              </a:rPr>
              <a:t>implicit time axis </a:t>
            </a:r>
            <a:r>
              <a:rPr lang="en-US" sz="1200" kern="0">
                <a:solidFill>
                  <a:schemeClr val="accent4">
                    <a:lumMod val="50000"/>
                  </a:schemeClr>
                </a:solidFill>
              </a:rPr>
              <a:t>in the diagram running from left to right.</a:t>
            </a:r>
          </a:p>
        </p:txBody>
      </p:sp>
      <p:pic>
        <p:nvPicPr>
          <p:cNvPr id="34" name="Picture 33">
            <a:extLst>
              <a:ext uri="{FF2B5EF4-FFF2-40B4-BE49-F238E27FC236}">
                <a16:creationId xmlns:a16="http://schemas.microsoft.com/office/drawing/2014/main" id="{0206BCAF-1E81-8288-0B2E-C9CAD8946C9F}"/>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2985003" y="2532450"/>
            <a:ext cx="5090601" cy="2402032"/>
          </a:xfrm>
          <a:prstGeom prst="rect">
            <a:avLst/>
          </a:prstGeom>
        </p:spPr>
      </p:pic>
    </p:spTree>
    <p:extLst>
      <p:ext uri="{BB962C8B-B14F-4D97-AF65-F5344CB8AC3E}">
        <p14:creationId xmlns:p14="http://schemas.microsoft.com/office/powerpoint/2010/main" val="1965315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lstStyle/>
          <a:p>
            <a:r>
              <a:rPr lang="en-US" noProof="0"/>
              <a:t>Basics – journey network diagram (2/2)</a:t>
            </a:r>
          </a:p>
        </p:txBody>
      </p:sp>
      <p:cxnSp>
        <p:nvCxnSpPr>
          <p:cNvPr id="98" name="Straight Arrow Connector 97">
            <a:extLst>
              <a:ext uri="{FF2B5EF4-FFF2-40B4-BE49-F238E27FC236}">
                <a16:creationId xmlns:a16="http://schemas.microsoft.com/office/drawing/2014/main" id="{67CE084E-C8C5-44B2-A974-09731A639F09}"/>
              </a:ext>
            </a:extLst>
          </p:cNvPr>
          <p:cNvCxnSpPr>
            <a:cxnSpLocks/>
          </p:cNvCxnSpPr>
          <p:nvPr/>
        </p:nvCxnSpPr>
        <p:spPr>
          <a:xfrm>
            <a:off x="11125554" y="2574839"/>
            <a:ext cx="0" cy="360000"/>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99" name="Picture 98">
            <a:extLst>
              <a:ext uri="{FF2B5EF4-FFF2-40B4-BE49-F238E27FC236}">
                <a16:creationId xmlns:a16="http://schemas.microsoft.com/office/drawing/2014/main" id="{7D0470BB-8E51-40D0-A500-100E563DB0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3285" y="2008397"/>
            <a:ext cx="1121223" cy="576000"/>
          </a:xfrm>
          <a:prstGeom prst="rect">
            <a:avLst/>
          </a:prstGeom>
        </p:spPr>
      </p:pic>
      <p:pic>
        <p:nvPicPr>
          <p:cNvPr id="100" name="Picture 99">
            <a:extLst>
              <a:ext uri="{FF2B5EF4-FFF2-40B4-BE49-F238E27FC236}">
                <a16:creationId xmlns:a16="http://schemas.microsoft.com/office/drawing/2014/main" id="{BBAF3915-A28F-4DB9-9D7B-71B7D84291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38378" y="2922867"/>
            <a:ext cx="1129848" cy="576000"/>
          </a:xfrm>
          <a:prstGeom prst="rect">
            <a:avLst/>
          </a:prstGeom>
        </p:spPr>
      </p:pic>
      <p:sp>
        <p:nvSpPr>
          <p:cNvPr id="102" name="Rounded Rectangle 65">
            <a:extLst>
              <a:ext uri="{FF2B5EF4-FFF2-40B4-BE49-F238E27FC236}">
                <a16:creationId xmlns:a16="http://schemas.microsoft.com/office/drawing/2014/main" id="{AAFCF3FF-00B4-4792-BA9C-CCB1167C5BD5}"/>
              </a:ext>
            </a:extLst>
          </p:cNvPr>
          <p:cNvSpPr/>
          <p:nvPr/>
        </p:nvSpPr>
        <p:spPr>
          <a:xfrm>
            <a:off x="10943276" y="2115045"/>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103" name="TextBox 102">
            <a:extLst>
              <a:ext uri="{FF2B5EF4-FFF2-40B4-BE49-F238E27FC236}">
                <a16:creationId xmlns:a16="http://schemas.microsoft.com/office/drawing/2014/main" id="{D7FF22BB-454B-4E39-809F-F523F6CEC7A0}"/>
              </a:ext>
            </a:extLst>
          </p:cNvPr>
          <p:cNvSpPr txBox="1"/>
          <p:nvPr/>
        </p:nvSpPr>
        <p:spPr>
          <a:xfrm>
            <a:off x="9570635" y="2644703"/>
            <a:ext cx="832322"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Communication channel</a:t>
            </a:r>
          </a:p>
        </p:txBody>
      </p:sp>
      <p:cxnSp>
        <p:nvCxnSpPr>
          <p:cNvPr id="104" name="Straight Arrow Connector 103">
            <a:extLst>
              <a:ext uri="{FF2B5EF4-FFF2-40B4-BE49-F238E27FC236}">
                <a16:creationId xmlns:a16="http://schemas.microsoft.com/office/drawing/2014/main" id="{D50754D6-2327-4F81-A8E9-9B191C04D4CC}"/>
              </a:ext>
            </a:extLst>
          </p:cNvPr>
          <p:cNvCxnSpPr>
            <a:cxnSpLocks/>
          </p:cNvCxnSpPr>
          <p:nvPr/>
        </p:nvCxnSpPr>
        <p:spPr>
          <a:xfrm flipV="1">
            <a:off x="10355416" y="2307307"/>
            <a:ext cx="384805" cy="314058"/>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8403FC32-E105-46A5-BDBD-50B1B3ABDA08}"/>
              </a:ext>
            </a:extLst>
          </p:cNvPr>
          <p:cNvSpPr txBox="1"/>
          <p:nvPr/>
        </p:nvSpPr>
        <p:spPr>
          <a:xfrm>
            <a:off x="9391827" y="2017472"/>
            <a:ext cx="464379" cy="15388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Sender</a:t>
            </a:r>
          </a:p>
        </p:txBody>
      </p:sp>
      <p:cxnSp>
        <p:nvCxnSpPr>
          <p:cNvPr id="106" name="Straight Arrow Connector 105">
            <a:extLst>
              <a:ext uri="{FF2B5EF4-FFF2-40B4-BE49-F238E27FC236}">
                <a16:creationId xmlns:a16="http://schemas.microsoft.com/office/drawing/2014/main" id="{8D26AD4C-3673-41AD-A6B6-0FC8C2DBEC58}"/>
              </a:ext>
            </a:extLst>
          </p:cNvPr>
          <p:cNvCxnSpPr>
            <a:cxnSpLocks/>
            <a:stCxn id="105" idx="3"/>
          </p:cNvCxnSpPr>
          <p:nvPr/>
        </p:nvCxnSpPr>
        <p:spPr>
          <a:xfrm>
            <a:off x="9856206" y="2094416"/>
            <a:ext cx="797538" cy="403"/>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AAB03505-9E9D-4D8C-BA8D-7628FBD33C95}"/>
              </a:ext>
            </a:extLst>
          </p:cNvPr>
          <p:cNvSpPr txBox="1"/>
          <p:nvPr/>
        </p:nvSpPr>
        <p:spPr>
          <a:xfrm>
            <a:off x="9353495" y="3328636"/>
            <a:ext cx="602343" cy="15388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Receiver</a:t>
            </a:r>
          </a:p>
        </p:txBody>
      </p:sp>
      <p:cxnSp>
        <p:nvCxnSpPr>
          <p:cNvPr id="108" name="Straight Arrow Connector 107">
            <a:extLst>
              <a:ext uri="{FF2B5EF4-FFF2-40B4-BE49-F238E27FC236}">
                <a16:creationId xmlns:a16="http://schemas.microsoft.com/office/drawing/2014/main" id="{D96C7820-B329-49AD-A100-4EF91C04CB2B}"/>
              </a:ext>
            </a:extLst>
          </p:cNvPr>
          <p:cNvCxnSpPr>
            <a:cxnSpLocks/>
            <a:stCxn id="107" idx="3"/>
          </p:cNvCxnSpPr>
          <p:nvPr/>
        </p:nvCxnSpPr>
        <p:spPr>
          <a:xfrm>
            <a:off x="9955838" y="3405580"/>
            <a:ext cx="673964" cy="7629"/>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09" name="Rounded Rectangle 65">
            <a:extLst>
              <a:ext uri="{FF2B5EF4-FFF2-40B4-BE49-F238E27FC236}">
                <a16:creationId xmlns:a16="http://schemas.microsoft.com/office/drawing/2014/main" id="{F47994A0-1749-4A68-B464-4625BCB91E53}"/>
              </a:ext>
            </a:extLst>
          </p:cNvPr>
          <p:cNvSpPr/>
          <p:nvPr/>
        </p:nvSpPr>
        <p:spPr>
          <a:xfrm>
            <a:off x="10940687" y="3033038"/>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110" name="TextBox 109">
            <a:extLst>
              <a:ext uri="{FF2B5EF4-FFF2-40B4-BE49-F238E27FC236}">
                <a16:creationId xmlns:a16="http://schemas.microsoft.com/office/drawing/2014/main" id="{ED110AE9-A83D-49E9-B9F3-819CB700B03D}"/>
              </a:ext>
            </a:extLst>
          </p:cNvPr>
          <p:cNvSpPr txBox="1"/>
          <p:nvPr/>
        </p:nvSpPr>
        <p:spPr>
          <a:xfrm>
            <a:off x="11193174" y="2656994"/>
            <a:ext cx="635428"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direction</a:t>
            </a:r>
          </a:p>
        </p:txBody>
      </p:sp>
      <p:sp>
        <p:nvSpPr>
          <p:cNvPr id="111" name="Rectangle: Rounded Corners 110">
            <a:extLst>
              <a:ext uri="{FF2B5EF4-FFF2-40B4-BE49-F238E27FC236}">
                <a16:creationId xmlns:a16="http://schemas.microsoft.com/office/drawing/2014/main" id="{21E12495-35A9-404B-8AAB-6E56348A6A3D}"/>
              </a:ext>
            </a:extLst>
          </p:cNvPr>
          <p:cNvSpPr/>
          <p:nvPr/>
        </p:nvSpPr>
        <p:spPr>
          <a:xfrm>
            <a:off x="9244207" y="1889078"/>
            <a:ext cx="2608170" cy="1778000"/>
          </a:xfrm>
          <a:prstGeom prst="roundRect">
            <a:avLst>
              <a:gd name="adj" fmla="val 1592"/>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cxnSp>
        <p:nvCxnSpPr>
          <p:cNvPr id="113" name="Straight Arrow Connector 112">
            <a:extLst>
              <a:ext uri="{FF2B5EF4-FFF2-40B4-BE49-F238E27FC236}">
                <a16:creationId xmlns:a16="http://schemas.microsoft.com/office/drawing/2014/main" id="{ACC397B2-AFA2-48D8-B44C-E7C6573225F8}"/>
              </a:ext>
            </a:extLst>
          </p:cNvPr>
          <p:cNvCxnSpPr>
            <a:cxnSpLocks/>
          </p:cNvCxnSpPr>
          <p:nvPr/>
        </p:nvCxnSpPr>
        <p:spPr>
          <a:xfrm>
            <a:off x="10282558" y="2913863"/>
            <a:ext cx="484385" cy="292727"/>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22" name="Rectangle: Rounded Corners 121">
            <a:extLst>
              <a:ext uri="{FF2B5EF4-FFF2-40B4-BE49-F238E27FC236}">
                <a16:creationId xmlns:a16="http://schemas.microsoft.com/office/drawing/2014/main" id="{E7791D5B-CAB3-4D8E-BBD8-1E97DB110FB7}"/>
              </a:ext>
            </a:extLst>
          </p:cNvPr>
          <p:cNvSpPr/>
          <p:nvPr/>
        </p:nvSpPr>
        <p:spPr>
          <a:xfrm>
            <a:off x="9287597" y="4712884"/>
            <a:ext cx="2248053" cy="1195179"/>
          </a:xfrm>
          <a:prstGeom prst="roundRect">
            <a:avLst>
              <a:gd name="adj" fmla="val 1592"/>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28" name="Rounded Rectangle 69">
            <a:extLst>
              <a:ext uri="{FF2B5EF4-FFF2-40B4-BE49-F238E27FC236}">
                <a16:creationId xmlns:a16="http://schemas.microsoft.com/office/drawing/2014/main" id="{A490DDCC-6CD2-45BF-8553-0A7948599304}"/>
              </a:ext>
            </a:extLst>
          </p:cNvPr>
          <p:cNvSpPr/>
          <p:nvPr/>
        </p:nvSpPr>
        <p:spPr>
          <a:xfrm>
            <a:off x="10124763" y="5087230"/>
            <a:ext cx="971985" cy="535959"/>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sp>
        <p:nvSpPr>
          <p:cNvPr id="29" name="Rounded Rectangle 82">
            <a:extLst>
              <a:ext uri="{FF2B5EF4-FFF2-40B4-BE49-F238E27FC236}">
                <a16:creationId xmlns:a16="http://schemas.microsoft.com/office/drawing/2014/main" id="{9917E012-3253-4C2C-8696-DE72AD9E260B}"/>
              </a:ext>
            </a:extLst>
          </p:cNvPr>
          <p:cNvSpPr/>
          <p:nvPr/>
        </p:nvSpPr>
        <p:spPr>
          <a:xfrm>
            <a:off x="10198847" y="5167414"/>
            <a:ext cx="823617"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91DF77E6-0F97-4F81-9F5B-6AF16DFB775D}"/>
              </a:ext>
            </a:extLst>
          </p:cNvPr>
          <p:cNvSpPr txBox="1"/>
          <p:nvPr/>
        </p:nvSpPr>
        <p:spPr>
          <a:xfrm>
            <a:off x="9431629" y="4802356"/>
            <a:ext cx="832322" cy="153888"/>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panose="020F0502020204030204"/>
                <a:ea typeface="+mn-ea"/>
                <a:cs typeface="+mn-cs"/>
              </a:rPr>
              <a:t>Text area</a:t>
            </a:r>
          </a:p>
        </p:txBody>
      </p:sp>
      <p:cxnSp>
        <p:nvCxnSpPr>
          <p:cNvPr id="32" name="Straight Arrow Connector 31">
            <a:extLst>
              <a:ext uri="{FF2B5EF4-FFF2-40B4-BE49-F238E27FC236}">
                <a16:creationId xmlns:a16="http://schemas.microsoft.com/office/drawing/2014/main" id="{B9F8BF2B-643F-4D5E-B7EF-D8378E372BBA}"/>
              </a:ext>
            </a:extLst>
          </p:cNvPr>
          <p:cNvCxnSpPr>
            <a:cxnSpLocks/>
          </p:cNvCxnSpPr>
          <p:nvPr/>
        </p:nvCxnSpPr>
        <p:spPr>
          <a:xfrm>
            <a:off x="9650679" y="4980959"/>
            <a:ext cx="638154" cy="357484"/>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7" name="Rounded Rectangle 44">
            <a:extLst>
              <a:ext uri="{FF2B5EF4-FFF2-40B4-BE49-F238E27FC236}">
                <a16:creationId xmlns:a16="http://schemas.microsoft.com/office/drawing/2014/main" id="{1B74C4A5-AE98-4A1A-845F-92B7E34C4D5C}"/>
              </a:ext>
            </a:extLst>
          </p:cNvPr>
          <p:cNvSpPr/>
          <p:nvPr/>
        </p:nvSpPr>
        <p:spPr>
          <a:xfrm>
            <a:off x="1957317" y="5152063"/>
            <a:ext cx="6394016" cy="756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TextBox 157">
            <a:extLst>
              <a:ext uri="{FF2B5EF4-FFF2-40B4-BE49-F238E27FC236}">
                <a16:creationId xmlns:a16="http://schemas.microsoft.com/office/drawing/2014/main" id="{2D7D9711-A38D-4999-A982-918E5BBA4E3B}"/>
              </a:ext>
            </a:extLst>
          </p:cNvPr>
          <p:cNvSpPr txBox="1">
            <a:spLocks noChangeArrowheads="1"/>
          </p:cNvSpPr>
          <p:nvPr/>
        </p:nvSpPr>
        <p:spPr bwMode="auto">
          <a:xfrm>
            <a:off x="2011915" y="5671648"/>
            <a:ext cx="9906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US" noProof="0"/>
              <a:t>Comment</a:t>
            </a:r>
          </a:p>
        </p:txBody>
      </p:sp>
      <p:sp>
        <p:nvSpPr>
          <p:cNvPr id="39" name="Folded Corner 82">
            <a:extLst>
              <a:ext uri="{FF2B5EF4-FFF2-40B4-BE49-F238E27FC236}">
                <a16:creationId xmlns:a16="http://schemas.microsoft.com/office/drawing/2014/main" id="{E7BA515A-07CD-4C01-8D9B-09B9C974DDB8}"/>
              </a:ext>
            </a:extLst>
          </p:cNvPr>
          <p:cNvSpPr/>
          <p:nvPr/>
        </p:nvSpPr>
        <p:spPr>
          <a:xfrm>
            <a:off x="5648621" y="5242999"/>
            <a:ext cx="1047686" cy="540000"/>
          </a:xfrm>
          <a:prstGeom prst="foldedCorner">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defTabSz="457200"/>
            <a:endParaRPr lang="en-US" sz="800" kern="0" noProof="0">
              <a:solidFill>
                <a:prstClr val="black"/>
              </a:solidFill>
              <a:latin typeface="Calibri"/>
            </a:endParaRPr>
          </a:p>
        </p:txBody>
      </p:sp>
      <p:pic>
        <p:nvPicPr>
          <p:cNvPr id="40" name="Picture 39">
            <a:extLst>
              <a:ext uri="{FF2B5EF4-FFF2-40B4-BE49-F238E27FC236}">
                <a16:creationId xmlns:a16="http://schemas.microsoft.com/office/drawing/2014/main" id="{61415CB3-1125-446D-9CB2-FF76547E0D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5586" y="5293066"/>
            <a:ext cx="349028" cy="349028"/>
          </a:xfrm>
          <a:prstGeom prst="rect">
            <a:avLst/>
          </a:prstGeom>
        </p:spPr>
      </p:pic>
      <p:sp>
        <p:nvSpPr>
          <p:cNvPr id="41" name="Folded Corner 82">
            <a:extLst>
              <a:ext uri="{FF2B5EF4-FFF2-40B4-BE49-F238E27FC236}">
                <a16:creationId xmlns:a16="http://schemas.microsoft.com/office/drawing/2014/main" id="{F01F3D20-A08B-4AFB-AEA4-6DC4C47470E7}"/>
              </a:ext>
            </a:extLst>
          </p:cNvPr>
          <p:cNvSpPr/>
          <p:nvPr/>
        </p:nvSpPr>
        <p:spPr>
          <a:xfrm>
            <a:off x="3059506" y="5240562"/>
            <a:ext cx="864000" cy="540000"/>
          </a:xfrm>
          <a:prstGeom prst="foldedCorner">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defTabSz="457200"/>
            <a:endParaRPr lang="en-US" sz="800" kern="0" noProof="0">
              <a:solidFill>
                <a:prstClr val="black"/>
              </a:solidFill>
              <a:latin typeface="Calibri"/>
            </a:endParaRPr>
          </a:p>
        </p:txBody>
      </p:sp>
      <p:sp>
        <p:nvSpPr>
          <p:cNvPr id="42" name="Rounded Rectangle 59">
            <a:extLst>
              <a:ext uri="{FF2B5EF4-FFF2-40B4-BE49-F238E27FC236}">
                <a16:creationId xmlns:a16="http://schemas.microsoft.com/office/drawing/2014/main" id="{27E65E99-838A-4785-8907-03FFD43EF5C4}"/>
              </a:ext>
            </a:extLst>
          </p:cNvPr>
          <p:cNvSpPr/>
          <p:nvPr/>
        </p:nvSpPr>
        <p:spPr>
          <a:xfrm>
            <a:off x="1950117" y="3355466"/>
            <a:ext cx="6394016"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TextBox 157">
            <a:extLst>
              <a:ext uri="{FF2B5EF4-FFF2-40B4-BE49-F238E27FC236}">
                <a16:creationId xmlns:a16="http://schemas.microsoft.com/office/drawing/2014/main" id="{2E08DC0F-649B-4429-9517-8CB927E3F611}"/>
              </a:ext>
            </a:extLst>
          </p:cNvPr>
          <p:cNvSpPr txBox="1">
            <a:spLocks noChangeArrowheads="1"/>
          </p:cNvSpPr>
          <p:nvPr/>
        </p:nvSpPr>
        <p:spPr bwMode="auto">
          <a:xfrm>
            <a:off x="2026256" y="3910462"/>
            <a:ext cx="52662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US" noProof="0"/>
              <a:t>Actor 2</a:t>
            </a:r>
          </a:p>
        </p:txBody>
      </p:sp>
      <p:sp>
        <p:nvSpPr>
          <p:cNvPr id="44" name="Rounded Rectangle 60">
            <a:extLst>
              <a:ext uri="{FF2B5EF4-FFF2-40B4-BE49-F238E27FC236}">
                <a16:creationId xmlns:a16="http://schemas.microsoft.com/office/drawing/2014/main" id="{5A72834E-2839-4A85-8368-72C9EFAEFAA9}"/>
              </a:ext>
            </a:extLst>
          </p:cNvPr>
          <p:cNvSpPr/>
          <p:nvPr/>
        </p:nvSpPr>
        <p:spPr>
          <a:xfrm>
            <a:off x="1962835" y="4259498"/>
            <a:ext cx="6394016"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Rounded Rectangle 45">
            <a:extLst>
              <a:ext uri="{FF2B5EF4-FFF2-40B4-BE49-F238E27FC236}">
                <a16:creationId xmlns:a16="http://schemas.microsoft.com/office/drawing/2014/main" id="{702DC679-DCFB-4625-98F9-69BDBF45056A}"/>
              </a:ext>
            </a:extLst>
          </p:cNvPr>
          <p:cNvSpPr/>
          <p:nvPr/>
        </p:nvSpPr>
        <p:spPr>
          <a:xfrm>
            <a:off x="1975194" y="2451434"/>
            <a:ext cx="6394016"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TextBox 157">
            <a:extLst>
              <a:ext uri="{FF2B5EF4-FFF2-40B4-BE49-F238E27FC236}">
                <a16:creationId xmlns:a16="http://schemas.microsoft.com/office/drawing/2014/main" id="{E5896746-EAB8-4E5B-AA79-BA7CC19C0E4F}"/>
              </a:ext>
            </a:extLst>
          </p:cNvPr>
          <p:cNvSpPr txBox="1">
            <a:spLocks noChangeArrowheads="1"/>
          </p:cNvSpPr>
          <p:nvPr/>
        </p:nvSpPr>
        <p:spPr bwMode="auto">
          <a:xfrm>
            <a:off x="2026256" y="2997917"/>
            <a:ext cx="5541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US" sz="1100" kern="0" noProof="0">
                <a:solidFill>
                  <a:prstClr val="black"/>
                </a:solidFill>
              </a:rPr>
              <a:t>Actor 1</a:t>
            </a:r>
            <a:endParaRPr kumimoji="0" lang="en-US" sz="1200" b="0" i="0" u="none" strike="noStrike" kern="0" cap="none" spc="0" normalizeH="0" baseline="0" noProof="0">
              <a:ln>
                <a:noFill/>
              </a:ln>
              <a:solidFill>
                <a:prstClr val="black"/>
              </a:solidFill>
              <a:effectLst/>
              <a:uLnTx/>
              <a:uFillTx/>
            </a:endParaRPr>
          </a:p>
        </p:txBody>
      </p:sp>
      <p:sp>
        <p:nvSpPr>
          <p:cNvPr id="47" name="TextBox 157">
            <a:extLst>
              <a:ext uri="{FF2B5EF4-FFF2-40B4-BE49-F238E27FC236}">
                <a16:creationId xmlns:a16="http://schemas.microsoft.com/office/drawing/2014/main" id="{424866FC-3155-47F3-A423-3AAEE708B858}"/>
              </a:ext>
            </a:extLst>
          </p:cNvPr>
          <p:cNvSpPr txBox="1">
            <a:spLocks noChangeArrowheads="1"/>
          </p:cNvSpPr>
          <p:nvPr/>
        </p:nvSpPr>
        <p:spPr bwMode="auto">
          <a:xfrm>
            <a:off x="2026256" y="4802078"/>
            <a:ext cx="58982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US" noProof="0"/>
              <a:t>Actor 3</a:t>
            </a:r>
          </a:p>
        </p:txBody>
      </p:sp>
      <p:cxnSp>
        <p:nvCxnSpPr>
          <p:cNvPr id="48" name="Straight Arrow Connector 47">
            <a:extLst>
              <a:ext uri="{FF2B5EF4-FFF2-40B4-BE49-F238E27FC236}">
                <a16:creationId xmlns:a16="http://schemas.microsoft.com/office/drawing/2014/main" id="{A5DA062D-F353-42C6-97B5-FFCA1AC9E8DA}"/>
              </a:ext>
            </a:extLst>
          </p:cNvPr>
          <p:cNvCxnSpPr>
            <a:stCxn id="49" idx="2"/>
            <a:endCxn id="50" idx="0"/>
          </p:cNvCxnSpPr>
          <p:nvPr/>
        </p:nvCxnSpPr>
        <p:spPr>
          <a:xfrm>
            <a:off x="4769838" y="3117434"/>
            <a:ext cx="1" cy="328032"/>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49" name="Picture 48">
            <a:extLst>
              <a:ext uri="{FF2B5EF4-FFF2-40B4-BE49-F238E27FC236}">
                <a16:creationId xmlns:a16="http://schemas.microsoft.com/office/drawing/2014/main" id="{0D6C9849-751E-4FC0-8476-896626081F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5515" y="2541434"/>
            <a:ext cx="1108646" cy="576000"/>
          </a:xfrm>
          <a:prstGeom prst="rect">
            <a:avLst/>
          </a:prstGeom>
        </p:spPr>
      </p:pic>
      <p:pic>
        <p:nvPicPr>
          <p:cNvPr id="50" name="Picture 49">
            <a:extLst>
              <a:ext uri="{FF2B5EF4-FFF2-40B4-BE49-F238E27FC236}">
                <a16:creationId xmlns:a16="http://schemas.microsoft.com/office/drawing/2014/main" id="{F751CECE-7DD6-4213-BC87-F1E722FAC3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15516" y="3445466"/>
            <a:ext cx="1108646" cy="576000"/>
          </a:xfrm>
          <a:prstGeom prst="rect">
            <a:avLst/>
          </a:prstGeom>
        </p:spPr>
      </p:pic>
      <p:grpSp>
        <p:nvGrpSpPr>
          <p:cNvPr id="51" name="Group 50">
            <a:extLst>
              <a:ext uri="{FF2B5EF4-FFF2-40B4-BE49-F238E27FC236}">
                <a16:creationId xmlns:a16="http://schemas.microsoft.com/office/drawing/2014/main" id="{4D2976A1-44AA-449E-A94E-6833C3E38E08}"/>
              </a:ext>
            </a:extLst>
          </p:cNvPr>
          <p:cNvGrpSpPr/>
          <p:nvPr/>
        </p:nvGrpSpPr>
        <p:grpSpPr>
          <a:xfrm>
            <a:off x="2998546" y="2561455"/>
            <a:ext cx="875713" cy="535959"/>
            <a:chOff x="1391422" y="1424268"/>
            <a:chExt cx="1064424" cy="535959"/>
          </a:xfrm>
        </p:grpSpPr>
        <p:sp>
          <p:nvSpPr>
            <p:cNvPr id="52" name="Rounded Rectangle 69">
              <a:extLst>
                <a:ext uri="{FF2B5EF4-FFF2-40B4-BE49-F238E27FC236}">
                  <a16:creationId xmlns:a16="http://schemas.microsoft.com/office/drawing/2014/main" id="{1DE0010B-DE58-476C-86BA-9A1E84CFB607}"/>
                </a:ext>
              </a:extLst>
            </p:cNvPr>
            <p:cNvSpPr/>
            <p:nvPr/>
          </p:nvSpPr>
          <p:spPr>
            <a:xfrm>
              <a:off x="1391422" y="1424268"/>
              <a:ext cx="1064424" cy="535959"/>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sp>
          <p:nvSpPr>
            <p:cNvPr id="53" name="Rounded Rectangle 82">
              <a:extLst>
                <a:ext uri="{FF2B5EF4-FFF2-40B4-BE49-F238E27FC236}">
                  <a16:creationId xmlns:a16="http://schemas.microsoft.com/office/drawing/2014/main" id="{02A172EC-A45F-43E2-872D-23EF0FDA5D0E}"/>
                </a:ext>
              </a:extLst>
            </p:cNvPr>
            <p:cNvSpPr/>
            <p:nvPr/>
          </p:nvSpPr>
          <p:spPr>
            <a:xfrm>
              <a:off x="1479906" y="1504452"/>
              <a:ext cx="901946"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57" name="Picture 56">
            <a:extLst>
              <a:ext uri="{FF2B5EF4-FFF2-40B4-BE49-F238E27FC236}">
                <a16:creationId xmlns:a16="http://schemas.microsoft.com/office/drawing/2014/main" id="{27A7B8D5-CC16-4414-BF2E-ACCE7CE924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3998" y="4346462"/>
            <a:ext cx="1108646" cy="576000"/>
          </a:xfrm>
          <a:prstGeom prst="rect">
            <a:avLst/>
          </a:prstGeom>
        </p:spPr>
      </p:pic>
      <p:pic>
        <p:nvPicPr>
          <p:cNvPr id="58" name="Picture 57">
            <a:extLst>
              <a:ext uri="{FF2B5EF4-FFF2-40B4-BE49-F238E27FC236}">
                <a16:creationId xmlns:a16="http://schemas.microsoft.com/office/drawing/2014/main" id="{138FB64B-3EEB-4ACC-846E-7B2AD17B7A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3998" y="2521414"/>
            <a:ext cx="1108646" cy="576000"/>
          </a:xfrm>
          <a:prstGeom prst="rect">
            <a:avLst/>
          </a:prstGeom>
        </p:spPr>
      </p:pic>
      <p:cxnSp>
        <p:nvCxnSpPr>
          <p:cNvPr id="59" name="Straight Arrow Connector 58">
            <a:extLst>
              <a:ext uri="{FF2B5EF4-FFF2-40B4-BE49-F238E27FC236}">
                <a16:creationId xmlns:a16="http://schemas.microsoft.com/office/drawing/2014/main" id="{AB10DFF5-755D-47AB-BF99-AAA07A0F0A25}"/>
              </a:ext>
            </a:extLst>
          </p:cNvPr>
          <p:cNvCxnSpPr>
            <a:cxnSpLocks/>
            <a:stCxn id="57" idx="0"/>
            <a:endCxn id="58" idx="2"/>
          </p:cNvCxnSpPr>
          <p:nvPr/>
        </p:nvCxnSpPr>
        <p:spPr>
          <a:xfrm flipV="1">
            <a:off x="7528321" y="3097414"/>
            <a:ext cx="0" cy="124904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60" name="Picture 59" descr="Shape&#10;&#10;Description automatically generated with medium confidence">
            <a:extLst>
              <a:ext uri="{FF2B5EF4-FFF2-40B4-BE49-F238E27FC236}">
                <a16:creationId xmlns:a16="http://schemas.microsoft.com/office/drawing/2014/main" id="{6A134ADF-814D-4B7B-96FE-0B3723BD5D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2059046" y="3524408"/>
            <a:ext cx="271059" cy="360000"/>
          </a:xfrm>
          <a:prstGeom prst="rect">
            <a:avLst/>
          </a:prstGeom>
        </p:spPr>
      </p:pic>
      <p:pic>
        <p:nvPicPr>
          <p:cNvPr id="61" name="Picture 60" descr="Shape&#10;&#10;Description automatically generated with medium confidence">
            <a:extLst>
              <a:ext uri="{FF2B5EF4-FFF2-40B4-BE49-F238E27FC236}">
                <a16:creationId xmlns:a16="http://schemas.microsoft.com/office/drawing/2014/main" id="{369C9DE7-78FB-43BF-A3EA-2603C18E10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26256" y="4353440"/>
            <a:ext cx="426984" cy="393680"/>
          </a:xfrm>
          <a:prstGeom prst="rect">
            <a:avLst/>
          </a:prstGeom>
        </p:spPr>
      </p:pic>
      <p:cxnSp>
        <p:nvCxnSpPr>
          <p:cNvPr id="63" name="Straight Arrow Connector 62">
            <a:extLst>
              <a:ext uri="{FF2B5EF4-FFF2-40B4-BE49-F238E27FC236}">
                <a16:creationId xmlns:a16="http://schemas.microsoft.com/office/drawing/2014/main" id="{B8266913-6EFA-47AF-B172-0D79D59670C9}"/>
              </a:ext>
            </a:extLst>
          </p:cNvPr>
          <p:cNvCxnSpPr>
            <a:stCxn id="64" idx="2"/>
            <a:endCxn id="65" idx="0"/>
          </p:cNvCxnSpPr>
          <p:nvPr/>
        </p:nvCxnSpPr>
        <p:spPr>
          <a:xfrm>
            <a:off x="6141984" y="4021466"/>
            <a:ext cx="1" cy="328032"/>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64" name="Picture 63">
            <a:extLst>
              <a:ext uri="{FF2B5EF4-FFF2-40B4-BE49-F238E27FC236}">
                <a16:creationId xmlns:a16="http://schemas.microsoft.com/office/drawing/2014/main" id="{B9F60990-59FF-449E-B3C1-D6161659FD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7661" y="3445466"/>
            <a:ext cx="1108646" cy="576000"/>
          </a:xfrm>
          <a:prstGeom prst="rect">
            <a:avLst/>
          </a:prstGeom>
        </p:spPr>
      </p:pic>
      <p:pic>
        <p:nvPicPr>
          <p:cNvPr id="65" name="Picture 64">
            <a:extLst>
              <a:ext uri="{FF2B5EF4-FFF2-40B4-BE49-F238E27FC236}">
                <a16:creationId xmlns:a16="http://schemas.microsoft.com/office/drawing/2014/main" id="{41BFCC38-54A5-419E-9B0F-091A502988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7662" y="4349498"/>
            <a:ext cx="1108646" cy="576000"/>
          </a:xfrm>
          <a:prstGeom prst="rect">
            <a:avLst/>
          </a:prstGeom>
        </p:spPr>
      </p:pic>
      <p:sp>
        <p:nvSpPr>
          <p:cNvPr id="71" name="TextBox 70">
            <a:extLst>
              <a:ext uri="{FF2B5EF4-FFF2-40B4-BE49-F238E27FC236}">
                <a16:creationId xmlns:a16="http://schemas.microsoft.com/office/drawing/2014/main" id="{8982AE2A-6651-4498-8658-E87C7227E723}"/>
              </a:ext>
            </a:extLst>
          </p:cNvPr>
          <p:cNvSpPr txBox="1"/>
          <p:nvPr/>
        </p:nvSpPr>
        <p:spPr>
          <a:xfrm>
            <a:off x="3071342" y="1497565"/>
            <a:ext cx="678197"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a:ln>
                  <a:noFill/>
                </a:ln>
                <a:solidFill>
                  <a:schemeClr val="accent4">
                    <a:lumMod val="50000"/>
                  </a:schemeClr>
                </a:solidFill>
                <a:effectLst/>
                <a:uLnTx/>
                <a:uFillTx/>
              </a:rPr>
              <a:t>Action </a:t>
            </a:r>
            <a:endParaRPr kumimoji="0" lang="en-US" sz="1050" b="0" i="1" u="none" strike="noStrike" kern="0" cap="none" spc="0" normalizeH="0" baseline="0" noProof="0">
              <a:ln>
                <a:noFill/>
              </a:ln>
              <a:solidFill>
                <a:schemeClr val="accent4">
                  <a:lumMod val="50000"/>
                </a:schemeClr>
              </a:solidFill>
              <a:effectLst/>
              <a:uLnTx/>
              <a:uFillTx/>
            </a:endParaRPr>
          </a:p>
        </p:txBody>
      </p:sp>
      <p:cxnSp>
        <p:nvCxnSpPr>
          <p:cNvPr id="72" name="Straight Arrow Connector 71">
            <a:extLst>
              <a:ext uri="{FF2B5EF4-FFF2-40B4-BE49-F238E27FC236}">
                <a16:creationId xmlns:a16="http://schemas.microsoft.com/office/drawing/2014/main" id="{E1289EB6-36EA-4CA5-8725-44FA5580EF07}"/>
              </a:ext>
            </a:extLst>
          </p:cNvPr>
          <p:cNvCxnSpPr>
            <a:cxnSpLocks/>
            <a:stCxn id="71" idx="2"/>
          </p:cNvCxnSpPr>
          <p:nvPr/>
        </p:nvCxnSpPr>
        <p:spPr>
          <a:xfrm flipH="1">
            <a:off x="3410440" y="1759175"/>
            <a:ext cx="1" cy="472950"/>
          </a:xfrm>
          <a:prstGeom prst="straightConnector1">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93" name="Straight Arrow Connector 12">
            <a:extLst>
              <a:ext uri="{FF2B5EF4-FFF2-40B4-BE49-F238E27FC236}">
                <a16:creationId xmlns:a16="http://schemas.microsoft.com/office/drawing/2014/main" id="{3121F6D7-232E-43DA-9A05-5E1D0F16A45F}"/>
              </a:ext>
            </a:extLst>
          </p:cNvPr>
          <p:cNvCxnSpPr>
            <a:cxnSpLocks/>
            <a:stCxn id="17" idx="2"/>
            <a:endCxn id="95" idx="1"/>
          </p:cNvCxnSpPr>
          <p:nvPr/>
        </p:nvCxnSpPr>
        <p:spPr>
          <a:xfrm rot="16200000" flipH="1">
            <a:off x="1172888" y="4831020"/>
            <a:ext cx="365047" cy="1007132"/>
          </a:xfrm>
          <a:prstGeom prst="bentConnector2">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95" name="Rectangle 94">
            <a:extLst>
              <a:ext uri="{FF2B5EF4-FFF2-40B4-BE49-F238E27FC236}">
                <a16:creationId xmlns:a16="http://schemas.microsoft.com/office/drawing/2014/main" id="{F25A3125-106A-4C1C-BC86-0719F5686026}"/>
              </a:ext>
            </a:extLst>
          </p:cNvPr>
          <p:cNvSpPr/>
          <p:nvPr/>
        </p:nvSpPr>
        <p:spPr>
          <a:xfrm>
            <a:off x="1858977" y="5350100"/>
            <a:ext cx="87283" cy="33402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noProof="0"/>
          </a:p>
        </p:txBody>
      </p:sp>
      <p:cxnSp>
        <p:nvCxnSpPr>
          <p:cNvPr id="70" name="Straight Arrow Connector 69">
            <a:extLst>
              <a:ext uri="{FF2B5EF4-FFF2-40B4-BE49-F238E27FC236}">
                <a16:creationId xmlns:a16="http://schemas.microsoft.com/office/drawing/2014/main" id="{410EA76B-4749-4BB9-AA99-D84951A4BA43}"/>
              </a:ext>
            </a:extLst>
          </p:cNvPr>
          <p:cNvCxnSpPr>
            <a:cxnSpLocks/>
            <a:stCxn id="101" idx="2"/>
          </p:cNvCxnSpPr>
          <p:nvPr/>
        </p:nvCxnSpPr>
        <p:spPr>
          <a:xfrm>
            <a:off x="4787463" y="1928452"/>
            <a:ext cx="1585" cy="303673"/>
          </a:xfrm>
          <a:prstGeom prst="straightConnector1">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01" name="TextBox 100">
            <a:extLst>
              <a:ext uri="{FF2B5EF4-FFF2-40B4-BE49-F238E27FC236}">
                <a16:creationId xmlns:a16="http://schemas.microsoft.com/office/drawing/2014/main" id="{FDD173BF-4354-4D8C-9A16-D88F7A6F74DA}"/>
              </a:ext>
            </a:extLst>
          </p:cNvPr>
          <p:cNvSpPr txBox="1"/>
          <p:nvPr/>
        </p:nvSpPr>
        <p:spPr>
          <a:xfrm>
            <a:off x="4170464" y="1497565"/>
            <a:ext cx="1233998"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a:ln>
                  <a:noFill/>
                </a:ln>
                <a:solidFill>
                  <a:schemeClr val="accent4">
                    <a:lumMod val="50000"/>
                  </a:schemeClr>
                </a:solidFill>
                <a:effectLst/>
                <a:uLnTx/>
                <a:uFillTx/>
              </a:rPr>
              <a:t>Communication point</a:t>
            </a:r>
            <a:endParaRPr kumimoji="0" lang="en-US" sz="1050" b="0" i="1" u="none" strike="noStrike" kern="0" cap="none" spc="0" normalizeH="0" baseline="0" noProof="0">
              <a:ln>
                <a:noFill/>
              </a:ln>
              <a:solidFill>
                <a:schemeClr val="accent4">
                  <a:lumMod val="50000"/>
                </a:schemeClr>
              </a:solidFill>
              <a:effectLst/>
              <a:uLnTx/>
              <a:uFillTx/>
            </a:endParaRPr>
          </a:p>
        </p:txBody>
      </p:sp>
      <p:cxnSp>
        <p:nvCxnSpPr>
          <p:cNvPr id="115" name="Straight Arrow Connector 114">
            <a:extLst>
              <a:ext uri="{FF2B5EF4-FFF2-40B4-BE49-F238E27FC236}">
                <a16:creationId xmlns:a16="http://schemas.microsoft.com/office/drawing/2014/main" id="{CE6E8B13-2FD5-4876-AF68-BDE3A6CF00A3}"/>
              </a:ext>
            </a:extLst>
          </p:cNvPr>
          <p:cNvCxnSpPr>
            <a:cxnSpLocks/>
            <a:stCxn id="116" idx="2"/>
          </p:cNvCxnSpPr>
          <p:nvPr/>
        </p:nvCxnSpPr>
        <p:spPr>
          <a:xfrm flipH="1">
            <a:off x="6128987" y="1928452"/>
            <a:ext cx="12006" cy="303673"/>
          </a:xfrm>
          <a:prstGeom prst="straightConnector1">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16" name="TextBox 115">
            <a:extLst>
              <a:ext uri="{FF2B5EF4-FFF2-40B4-BE49-F238E27FC236}">
                <a16:creationId xmlns:a16="http://schemas.microsoft.com/office/drawing/2014/main" id="{5D3DF97E-023C-4112-8BF2-BB9D54EFA8BF}"/>
              </a:ext>
            </a:extLst>
          </p:cNvPr>
          <p:cNvSpPr txBox="1"/>
          <p:nvPr/>
        </p:nvSpPr>
        <p:spPr>
          <a:xfrm>
            <a:off x="5523994" y="1497565"/>
            <a:ext cx="1233998"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a:ln>
                  <a:noFill/>
                </a:ln>
                <a:solidFill>
                  <a:schemeClr val="accent4">
                    <a:lumMod val="50000"/>
                  </a:schemeClr>
                </a:solidFill>
                <a:effectLst/>
                <a:uLnTx/>
                <a:uFillTx/>
              </a:rPr>
              <a:t>Communication point</a:t>
            </a:r>
            <a:endParaRPr kumimoji="0" lang="en-US" sz="1050" b="0" i="1" u="none" strike="noStrike" kern="0" cap="none" spc="0" normalizeH="0" baseline="0" noProof="0">
              <a:ln>
                <a:noFill/>
              </a:ln>
              <a:solidFill>
                <a:schemeClr val="accent4">
                  <a:lumMod val="50000"/>
                </a:schemeClr>
              </a:solidFill>
              <a:effectLst/>
              <a:uLnTx/>
              <a:uFillTx/>
            </a:endParaRPr>
          </a:p>
        </p:txBody>
      </p:sp>
      <p:cxnSp>
        <p:nvCxnSpPr>
          <p:cNvPr id="117" name="Straight Arrow Connector 116">
            <a:extLst>
              <a:ext uri="{FF2B5EF4-FFF2-40B4-BE49-F238E27FC236}">
                <a16:creationId xmlns:a16="http://schemas.microsoft.com/office/drawing/2014/main" id="{B4028305-0AF5-4D01-A3CD-97377F57CD1D}"/>
              </a:ext>
            </a:extLst>
          </p:cNvPr>
          <p:cNvCxnSpPr>
            <a:cxnSpLocks/>
            <a:stCxn id="118" idx="2"/>
          </p:cNvCxnSpPr>
          <p:nvPr/>
        </p:nvCxnSpPr>
        <p:spPr>
          <a:xfrm>
            <a:off x="7522289" y="1928452"/>
            <a:ext cx="4237" cy="303673"/>
          </a:xfrm>
          <a:prstGeom prst="straightConnector1">
            <a:avLst/>
          </a:prstGeom>
          <a:ln w="12700">
            <a:solidFill>
              <a:schemeClr val="accent4">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18" name="TextBox 117">
            <a:extLst>
              <a:ext uri="{FF2B5EF4-FFF2-40B4-BE49-F238E27FC236}">
                <a16:creationId xmlns:a16="http://schemas.microsoft.com/office/drawing/2014/main" id="{AF52CB90-950B-4DC5-B1E3-B80633A91F14}"/>
              </a:ext>
            </a:extLst>
          </p:cNvPr>
          <p:cNvSpPr txBox="1"/>
          <p:nvPr/>
        </p:nvSpPr>
        <p:spPr>
          <a:xfrm>
            <a:off x="6875938" y="1497565"/>
            <a:ext cx="1292701"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a:ln>
                  <a:noFill/>
                </a:ln>
                <a:solidFill>
                  <a:schemeClr val="accent4">
                    <a:lumMod val="50000"/>
                  </a:schemeClr>
                </a:solidFill>
                <a:effectLst/>
                <a:uLnTx/>
                <a:uFillTx/>
              </a:rPr>
              <a:t>Communication point</a:t>
            </a:r>
            <a:endParaRPr kumimoji="0" lang="en-US" sz="1050" b="0" i="1" u="none" strike="noStrike" kern="0" cap="none" spc="0" normalizeH="0" baseline="0" noProof="0">
              <a:ln>
                <a:noFill/>
              </a:ln>
              <a:solidFill>
                <a:schemeClr val="accent4">
                  <a:lumMod val="50000"/>
                </a:schemeClr>
              </a:solidFill>
              <a:effectLst/>
              <a:uLnTx/>
              <a:uFillTx/>
            </a:endParaRPr>
          </a:p>
        </p:txBody>
      </p:sp>
      <p:grpSp>
        <p:nvGrpSpPr>
          <p:cNvPr id="3" name="Group 2">
            <a:extLst>
              <a:ext uri="{FF2B5EF4-FFF2-40B4-BE49-F238E27FC236}">
                <a16:creationId xmlns:a16="http://schemas.microsoft.com/office/drawing/2014/main" id="{3EC8BA2A-FDB7-5C11-B4B1-40A9DB1364F4}"/>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4B537368-58B7-0DAD-54DD-5B72CF27D316}"/>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7" name="AutoShape 64">
              <a:extLst>
                <a:ext uri="{FF2B5EF4-FFF2-40B4-BE49-F238E27FC236}">
                  <a16:creationId xmlns:a16="http://schemas.microsoft.com/office/drawing/2014/main" id="{40B7B5CB-8864-65DF-EF62-2CA88FC64D2C}"/>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8" name="AutoShape 65">
              <a:extLst>
                <a:ext uri="{FF2B5EF4-FFF2-40B4-BE49-F238E27FC236}">
                  <a16:creationId xmlns:a16="http://schemas.microsoft.com/office/drawing/2014/main" id="{90BF6BF7-40CA-9B7A-03C7-6F69330314CB}"/>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9" name="AutoShape 63">
              <a:extLst>
                <a:ext uri="{FF2B5EF4-FFF2-40B4-BE49-F238E27FC236}">
                  <a16:creationId xmlns:a16="http://schemas.microsoft.com/office/drawing/2014/main" id="{E5207EA6-F4CC-969D-6B90-B16E41764616}"/>
                </a:ext>
              </a:extLst>
            </p:cNvPr>
            <p:cNvSpPr>
              <a:spLocks noChangeArrowheads="1"/>
            </p:cNvSpPr>
            <p:nvPr/>
          </p:nvSpPr>
          <p:spPr bwMode="auto">
            <a:xfrm>
              <a:off x="5826701" y="6525045"/>
              <a:ext cx="176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Journey network diagram</a:t>
              </a:r>
            </a:p>
          </p:txBody>
        </p:sp>
        <p:sp>
          <p:nvSpPr>
            <p:cNvPr id="10" name="AutoShape 64">
              <a:extLst>
                <a:ext uri="{FF2B5EF4-FFF2-40B4-BE49-F238E27FC236}">
                  <a16:creationId xmlns:a16="http://schemas.microsoft.com/office/drawing/2014/main" id="{A68D55D6-377F-9266-DF28-374551125B76}"/>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1" name="AutoShape 64">
              <a:extLst>
                <a:ext uri="{FF2B5EF4-FFF2-40B4-BE49-F238E27FC236}">
                  <a16:creationId xmlns:a16="http://schemas.microsoft.com/office/drawing/2014/main" id="{15E4A605-4CC4-9B5D-49B0-81E1540D9364}"/>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pic>
        <p:nvPicPr>
          <p:cNvPr id="13" name="Picture 12">
            <a:extLst>
              <a:ext uri="{FF2B5EF4-FFF2-40B4-BE49-F238E27FC236}">
                <a16:creationId xmlns:a16="http://schemas.microsoft.com/office/drawing/2014/main" id="{4022938B-E2F9-5B34-BF16-11E4B47AC56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73476" y="2598402"/>
            <a:ext cx="277467" cy="362249"/>
          </a:xfrm>
          <a:prstGeom prst="rect">
            <a:avLst/>
          </a:prstGeom>
        </p:spPr>
      </p:pic>
      <p:sp>
        <p:nvSpPr>
          <p:cNvPr id="12" name="Slide Number Placeholder 3">
            <a:extLst>
              <a:ext uri="{FF2B5EF4-FFF2-40B4-BE49-F238E27FC236}">
                <a16:creationId xmlns:a16="http://schemas.microsoft.com/office/drawing/2014/main" id="{8B80EA4D-6E88-F187-FEB7-2284D2830EDB}"/>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34</a:t>
            </a:fld>
            <a:endParaRPr lang="nn-NO"/>
          </a:p>
        </p:txBody>
      </p:sp>
      <p:sp>
        <p:nvSpPr>
          <p:cNvPr id="17" name="Rectangle 6">
            <a:extLst>
              <a:ext uri="{FF2B5EF4-FFF2-40B4-BE49-F238E27FC236}">
                <a16:creationId xmlns:a16="http://schemas.microsoft.com/office/drawing/2014/main" id="{44C41E95-6473-C821-0866-A8B4D5203E0D}"/>
              </a:ext>
            </a:extLst>
          </p:cNvPr>
          <p:cNvSpPr/>
          <p:nvPr/>
        </p:nvSpPr>
        <p:spPr>
          <a:xfrm>
            <a:off x="231756" y="3890179"/>
            <a:ext cx="1240178" cy="1261884"/>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US" sz="1200" kern="0">
                <a:solidFill>
                  <a:schemeClr val="accent4">
                    <a:lumMod val="50000"/>
                  </a:schemeClr>
                </a:solidFill>
              </a:rPr>
              <a:t>Add an extra swimlane for comments if explanations are needed.</a:t>
            </a:r>
          </a:p>
        </p:txBody>
      </p:sp>
      <p:sp>
        <p:nvSpPr>
          <p:cNvPr id="19" name="Rectangle 6">
            <a:extLst>
              <a:ext uri="{FF2B5EF4-FFF2-40B4-BE49-F238E27FC236}">
                <a16:creationId xmlns:a16="http://schemas.microsoft.com/office/drawing/2014/main" id="{D4A43EA5-3816-0F21-9D87-86F5DCC2E6AB}"/>
              </a:ext>
            </a:extLst>
          </p:cNvPr>
          <p:cNvSpPr/>
          <p:nvPr/>
        </p:nvSpPr>
        <p:spPr>
          <a:xfrm>
            <a:off x="9235311" y="4021077"/>
            <a:ext cx="2606134" cy="707886"/>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US" sz="1200" kern="0">
                <a:solidFill>
                  <a:schemeClr val="accent4">
                    <a:lumMod val="50000"/>
                  </a:schemeClr>
                </a:solidFill>
              </a:rPr>
              <a:t>An action is used for non-communicating touchpoints.</a:t>
            </a:r>
          </a:p>
        </p:txBody>
      </p:sp>
      <p:sp>
        <p:nvSpPr>
          <p:cNvPr id="21" name="Rectangle 6">
            <a:extLst>
              <a:ext uri="{FF2B5EF4-FFF2-40B4-BE49-F238E27FC236}">
                <a16:creationId xmlns:a16="http://schemas.microsoft.com/office/drawing/2014/main" id="{77CBC967-8522-781A-4F1A-748FE5A9BCEB}"/>
              </a:ext>
            </a:extLst>
          </p:cNvPr>
          <p:cNvSpPr/>
          <p:nvPr/>
        </p:nvSpPr>
        <p:spPr>
          <a:xfrm>
            <a:off x="9164320" y="1010784"/>
            <a:ext cx="2865120" cy="892105"/>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US" sz="1200" kern="0">
                <a:solidFill>
                  <a:schemeClr val="accent4">
                    <a:lumMod val="50000"/>
                  </a:schemeClr>
                </a:solidFill>
              </a:rPr>
              <a:t>A communication point has an initiator and a receiver, each positioned in the corresponding actor swimlane. </a:t>
            </a:r>
          </a:p>
        </p:txBody>
      </p:sp>
    </p:spTree>
    <p:extLst>
      <p:ext uri="{BB962C8B-B14F-4D97-AF65-F5344CB8AC3E}">
        <p14:creationId xmlns:p14="http://schemas.microsoft.com/office/powerpoint/2010/main" val="3435486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a:xfrm>
            <a:off x="696913" y="442528"/>
            <a:ext cx="9899967" cy="754096"/>
          </a:xfrm>
        </p:spPr>
        <p:txBody>
          <a:bodyPr/>
          <a:lstStyle/>
          <a:p>
            <a:r>
              <a:rPr lang="en-US" noProof="0"/>
              <a:t>Compliance</a:t>
            </a:r>
          </a:p>
        </p:txBody>
      </p:sp>
      <p:sp>
        <p:nvSpPr>
          <p:cNvPr id="32" name="Content Placeholder 31">
            <a:extLst>
              <a:ext uri="{FF2B5EF4-FFF2-40B4-BE49-F238E27FC236}">
                <a16:creationId xmlns:a16="http://schemas.microsoft.com/office/drawing/2014/main" id="{ADD95DBD-98ED-44F6-9ADB-4C9EF4147F0E}"/>
              </a:ext>
            </a:extLst>
          </p:cNvPr>
          <p:cNvSpPr>
            <a:spLocks noGrp="1"/>
          </p:cNvSpPr>
          <p:nvPr>
            <p:ph idx="1"/>
          </p:nvPr>
        </p:nvSpPr>
        <p:spPr>
          <a:xfrm>
            <a:off x="696913" y="1482725"/>
            <a:ext cx="6161087" cy="4413250"/>
          </a:xfrm>
        </p:spPr>
        <p:txBody>
          <a:bodyPr>
            <a:normAutofit/>
          </a:bodyPr>
          <a:lstStyle/>
          <a:p>
            <a:r>
              <a:rPr lang="en-US" noProof="0"/>
              <a:t>For actual journeys, compliance can be addressed as deviations from the planned journey.</a:t>
            </a:r>
          </a:p>
          <a:p>
            <a:r>
              <a:rPr lang="en-US" noProof="0"/>
              <a:t>The shape's boundary style carries information about the touchpoint status, as illustrated to the right.</a:t>
            </a:r>
          </a:p>
          <a:p>
            <a:r>
              <a:rPr lang="en-US" noProof="0"/>
              <a:t>When it is important to outline deviations relative to a planned journey, a customer journey deviation diagram may be more suitable.</a:t>
            </a:r>
          </a:p>
          <a:p>
            <a:r>
              <a:rPr lang="en-US" noProof="0"/>
              <a:t>Journey network diagrams are generally not suitable for sequence errors.</a:t>
            </a:r>
          </a:p>
          <a:p>
            <a:endParaRPr lang="en-US" noProof="0"/>
          </a:p>
        </p:txBody>
      </p:sp>
      <p:sp>
        <p:nvSpPr>
          <p:cNvPr id="10" name="Slide Number Placeholder 3">
            <a:extLst>
              <a:ext uri="{FF2B5EF4-FFF2-40B4-BE49-F238E27FC236}">
                <a16:creationId xmlns:a16="http://schemas.microsoft.com/office/drawing/2014/main" id="{099BE984-B6ED-2CF6-2E0E-393B933D996C}"/>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35</a:t>
            </a:fld>
            <a:endParaRPr lang="nn-NO"/>
          </a:p>
        </p:txBody>
      </p:sp>
      <p:sp>
        <p:nvSpPr>
          <p:cNvPr id="15" name="Rounded Rectangle 44">
            <a:extLst>
              <a:ext uri="{FF2B5EF4-FFF2-40B4-BE49-F238E27FC236}">
                <a16:creationId xmlns:a16="http://schemas.microsoft.com/office/drawing/2014/main" id="{2B49107C-E922-4113-9C44-37D0158E0F23}"/>
              </a:ext>
            </a:extLst>
          </p:cNvPr>
          <p:cNvSpPr/>
          <p:nvPr/>
        </p:nvSpPr>
        <p:spPr>
          <a:xfrm>
            <a:off x="9376398" y="2234201"/>
            <a:ext cx="782361" cy="432757"/>
          </a:xfrm>
          <a:prstGeom prst="roundRect">
            <a:avLst>
              <a:gd name="adj" fmla="val 12023"/>
            </a:avLst>
          </a:prstGeom>
          <a:solidFill>
            <a:sysClr val="window" lastClr="FFFFFF"/>
          </a:solidFill>
          <a:ln w="28575" cap="flat" cmpd="sng" algn="ctr">
            <a:solidFill>
              <a:srgbClr val="4BACC6">
                <a:lumMod val="75000"/>
              </a:srgbClr>
            </a:solidFill>
            <a:prstDash val="sysDot"/>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sp>
        <p:nvSpPr>
          <p:cNvPr id="16" name="Rounded Rectangle 45">
            <a:extLst>
              <a:ext uri="{FF2B5EF4-FFF2-40B4-BE49-F238E27FC236}">
                <a16:creationId xmlns:a16="http://schemas.microsoft.com/office/drawing/2014/main" id="{B9B20F9D-EB18-4A20-96B8-7120A8701CB1}"/>
              </a:ext>
            </a:extLst>
          </p:cNvPr>
          <p:cNvSpPr/>
          <p:nvPr/>
        </p:nvSpPr>
        <p:spPr>
          <a:xfrm>
            <a:off x="9368447" y="2939843"/>
            <a:ext cx="782361" cy="432757"/>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sp>
        <p:nvSpPr>
          <p:cNvPr id="17" name="Rounded Rectangle 46">
            <a:extLst>
              <a:ext uri="{FF2B5EF4-FFF2-40B4-BE49-F238E27FC236}">
                <a16:creationId xmlns:a16="http://schemas.microsoft.com/office/drawing/2014/main" id="{C3755D92-E171-4DBD-8AB1-AAF48BEA0E4A}"/>
              </a:ext>
            </a:extLst>
          </p:cNvPr>
          <p:cNvSpPr/>
          <p:nvPr/>
        </p:nvSpPr>
        <p:spPr>
          <a:xfrm>
            <a:off x="9364082" y="3647031"/>
            <a:ext cx="782361" cy="432757"/>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cxnSp>
        <p:nvCxnSpPr>
          <p:cNvPr id="18" name="Straight Connector 17">
            <a:extLst>
              <a:ext uri="{FF2B5EF4-FFF2-40B4-BE49-F238E27FC236}">
                <a16:creationId xmlns:a16="http://schemas.microsoft.com/office/drawing/2014/main" id="{4915C9A0-8070-4279-8880-69B57E2A0549}"/>
              </a:ext>
            </a:extLst>
          </p:cNvPr>
          <p:cNvCxnSpPr/>
          <p:nvPr/>
        </p:nvCxnSpPr>
        <p:spPr>
          <a:xfrm flipV="1">
            <a:off x="9371729" y="2948460"/>
            <a:ext cx="767067" cy="388741"/>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19" name="Straight Connector 18">
            <a:extLst>
              <a:ext uri="{FF2B5EF4-FFF2-40B4-BE49-F238E27FC236}">
                <a16:creationId xmlns:a16="http://schemas.microsoft.com/office/drawing/2014/main" id="{DF3BB669-5C71-479C-B513-9EC565E2CFB4}"/>
              </a:ext>
            </a:extLst>
          </p:cNvPr>
          <p:cNvCxnSpPr/>
          <p:nvPr/>
        </p:nvCxnSpPr>
        <p:spPr>
          <a:xfrm>
            <a:off x="9371729" y="2942486"/>
            <a:ext cx="767067" cy="400689"/>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20" name="Content Placeholder 2">
            <a:extLst>
              <a:ext uri="{FF2B5EF4-FFF2-40B4-BE49-F238E27FC236}">
                <a16:creationId xmlns:a16="http://schemas.microsoft.com/office/drawing/2014/main" id="{CACE183E-D84B-4FCD-9D54-8B7E6E432897}"/>
              </a:ext>
            </a:extLst>
          </p:cNvPr>
          <p:cNvSpPr txBox="1">
            <a:spLocks/>
          </p:cNvSpPr>
          <p:nvPr/>
        </p:nvSpPr>
        <p:spPr>
          <a:xfrm>
            <a:off x="7199426" y="1636178"/>
            <a:ext cx="1490875" cy="260159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Normal</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Missing</a:t>
            </a:r>
            <a:endParaRPr kumimoji="0" lang="en-US" sz="11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105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Failing</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Ad hoc</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Rounded Rectangle 50">
            <a:extLst>
              <a:ext uri="{FF2B5EF4-FFF2-40B4-BE49-F238E27FC236}">
                <a16:creationId xmlns:a16="http://schemas.microsoft.com/office/drawing/2014/main" id="{AD3D89D7-6D9A-4FE0-8AA7-FC105083AF80}"/>
              </a:ext>
            </a:extLst>
          </p:cNvPr>
          <p:cNvSpPr/>
          <p:nvPr/>
        </p:nvSpPr>
        <p:spPr>
          <a:xfrm>
            <a:off x="9351767" y="1574391"/>
            <a:ext cx="782361" cy="432757"/>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sp>
        <p:nvSpPr>
          <p:cNvPr id="22" name="Rounded Rectangle 11">
            <a:extLst>
              <a:ext uri="{FF2B5EF4-FFF2-40B4-BE49-F238E27FC236}">
                <a16:creationId xmlns:a16="http://schemas.microsoft.com/office/drawing/2014/main" id="{2AEED36C-AC8E-4CD2-AD1E-C8462758243C}"/>
              </a:ext>
            </a:extLst>
          </p:cNvPr>
          <p:cNvSpPr/>
          <p:nvPr/>
        </p:nvSpPr>
        <p:spPr>
          <a:xfrm>
            <a:off x="8076092" y="2231333"/>
            <a:ext cx="782361" cy="432757"/>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ysDot"/>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sp>
        <p:nvSpPr>
          <p:cNvPr id="23" name="Rounded Rectangle 12">
            <a:extLst>
              <a:ext uri="{FF2B5EF4-FFF2-40B4-BE49-F238E27FC236}">
                <a16:creationId xmlns:a16="http://schemas.microsoft.com/office/drawing/2014/main" id="{F215B453-E9C6-4BB3-9F89-789A497AB630}"/>
              </a:ext>
            </a:extLst>
          </p:cNvPr>
          <p:cNvSpPr/>
          <p:nvPr/>
        </p:nvSpPr>
        <p:spPr>
          <a:xfrm>
            <a:off x="8068141" y="2936975"/>
            <a:ext cx="782361" cy="432757"/>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sp>
        <p:nvSpPr>
          <p:cNvPr id="24" name="Rounded Rectangle 13">
            <a:extLst>
              <a:ext uri="{FF2B5EF4-FFF2-40B4-BE49-F238E27FC236}">
                <a16:creationId xmlns:a16="http://schemas.microsoft.com/office/drawing/2014/main" id="{4CC939AB-47EA-49ED-9245-948E9893C4B9}"/>
              </a:ext>
            </a:extLst>
          </p:cNvPr>
          <p:cNvSpPr/>
          <p:nvPr/>
        </p:nvSpPr>
        <p:spPr>
          <a:xfrm>
            <a:off x="8063776" y="3644163"/>
            <a:ext cx="782361" cy="432757"/>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cxnSp>
        <p:nvCxnSpPr>
          <p:cNvPr id="25" name="Straight Connector 24">
            <a:extLst>
              <a:ext uri="{FF2B5EF4-FFF2-40B4-BE49-F238E27FC236}">
                <a16:creationId xmlns:a16="http://schemas.microsoft.com/office/drawing/2014/main" id="{0DC74F76-F4F3-4D83-B08D-5384E3EA398D}"/>
              </a:ext>
            </a:extLst>
          </p:cNvPr>
          <p:cNvCxnSpPr/>
          <p:nvPr/>
        </p:nvCxnSpPr>
        <p:spPr>
          <a:xfrm flipV="1">
            <a:off x="8071423" y="2945592"/>
            <a:ext cx="767067" cy="388741"/>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26" name="Straight Connector 25">
            <a:extLst>
              <a:ext uri="{FF2B5EF4-FFF2-40B4-BE49-F238E27FC236}">
                <a16:creationId xmlns:a16="http://schemas.microsoft.com/office/drawing/2014/main" id="{14ACD34E-AEA7-41B3-8746-350604A30C99}"/>
              </a:ext>
            </a:extLst>
          </p:cNvPr>
          <p:cNvCxnSpPr/>
          <p:nvPr/>
        </p:nvCxnSpPr>
        <p:spPr>
          <a:xfrm>
            <a:off x="8071423" y="2939618"/>
            <a:ext cx="767067" cy="400689"/>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27" name="Rounded Rectangle 16">
            <a:extLst>
              <a:ext uri="{FF2B5EF4-FFF2-40B4-BE49-F238E27FC236}">
                <a16:creationId xmlns:a16="http://schemas.microsoft.com/office/drawing/2014/main" id="{DCC6479B-9A1E-42F8-8EEC-7CC89A2DFC72}"/>
              </a:ext>
            </a:extLst>
          </p:cNvPr>
          <p:cNvSpPr/>
          <p:nvPr/>
        </p:nvSpPr>
        <p:spPr>
          <a:xfrm>
            <a:off x="8051461" y="1571523"/>
            <a:ext cx="782361" cy="432757"/>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65FC6E24-156F-433E-BFE9-77FA40B059DC}"/>
              </a:ext>
            </a:extLst>
          </p:cNvPr>
          <p:cNvSpPr txBox="1"/>
          <p:nvPr/>
        </p:nvSpPr>
        <p:spPr>
          <a:xfrm>
            <a:off x="8063776" y="1194238"/>
            <a:ext cx="937122" cy="2769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US" sz="1800" noProof="0"/>
              <a:t>Sender</a:t>
            </a:r>
          </a:p>
        </p:txBody>
      </p:sp>
      <p:sp>
        <p:nvSpPr>
          <p:cNvPr id="35" name="TextBox 34">
            <a:extLst>
              <a:ext uri="{FF2B5EF4-FFF2-40B4-BE49-F238E27FC236}">
                <a16:creationId xmlns:a16="http://schemas.microsoft.com/office/drawing/2014/main" id="{DE58CF6A-FE4D-4056-853A-6E8E20E43122}"/>
              </a:ext>
            </a:extLst>
          </p:cNvPr>
          <p:cNvSpPr txBox="1"/>
          <p:nvPr/>
        </p:nvSpPr>
        <p:spPr>
          <a:xfrm>
            <a:off x="9346366" y="1194238"/>
            <a:ext cx="1070174" cy="2769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US" sz="1800" noProof="0"/>
              <a:t>Receiver</a:t>
            </a:r>
          </a:p>
        </p:txBody>
      </p:sp>
      <p:grpSp>
        <p:nvGrpSpPr>
          <p:cNvPr id="3" name="Group 2">
            <a:extLst>
              <a:ext uri="{FF2B5EF4-FFF2-40B4-BE49-F238E27FC236}">
                <a16:creationId xmlns:a16="http://schemas.microsoft.com/office/drawing/2014/main" id="{87DC72BE-E090-7DBC-AF90-74FEAEB65305}"/>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AA89DE66-2433-C4B0-2132-8A0D78CD2616}"/>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705A893A-C796-EC78-D406-525C7590B14B}"/>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D4757CF6-79BB-4601-12F8-8DE101C00EAE}"/>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45228B6E-FC44-023D-6306-59B4D361DAD0}"/>
                </a:ext>
              </a:extLst>
            </p:cNvPr>
            <p:cNvSpPr>
              <a:spLocks noChangeArrowheads="1"/>
            </p:cNvSpPr>
            <p:nvPr/>
          </p:nvSpPr>
          <p:spPr bwMode="auto">
            <a:xfrm>
              <a:off x="5826701" y="6525045"/>
              <a:ext cx="176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Journey network diagram</a:t>
              </a:r>
            </a:p>
          </p:txBody>
        </p:sp>
        <p:sp>
          <p:nvSpPr>
            <p:cNvPr id="8" name="AutoShape 64">
              <a:extLst>
                <a:ext uri="{FF2B5EF4-FFF2-40B4-BE49-F238E27FC236}">
                  <a16:creationId xmlns:a16="http://schemas.microsoft.com/office/drawing/2014/main" id="{7E9368DD-EFDA-59D7-37EB-5FE6E9D48088}"/>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0F6DFFDE-2D69-DCEB-6F08-4753E9B6ED9E}"/>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spTree>
    <p:extLst>
      <p:ext uri="{BB962C8B-B14F-4D97-AF65-F5344CB8AC3E}">
        <p14:creationId xmlns:p14="http://schemas.microsoft.com/office/powerpoint/2010/main" val="29640582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normAutofit/>
          </a:bodyPr>
          <a:lstStyle/>
          <a:p>
            <a:r>
              <a:rPr lang="en-US" noProof="0"/>
              <a:t>Journey phase and time</a:t>
            </a:r>
          </a:p>
        </p:txBody>
      </p:sp>
      <p:sp>
        <p:nvSpPr>
          <p:cNvPr id="37" name="Rounded Rectangle 44">
            <a:extLst>
              <a:ext uri="{FF2B5EF4-FFF2-40B4-BE49-F238E27FC236}">
                <a16:creationId xmlns:a16="http://schemas.microsoft.com/office/drawing/2014/main" id="{1B74C4A5-AE98-4A1A-845F-92B7E34C4D5C}"/>
              </a:ext>
            </a:extLst>
          </p:cNvPr>
          <p:cNvSpPr/>
          <p:nvPr/>
        </p:nvSpPr>
        <p:spPr>
          <a:xfrm>
            <a:off x="1284116" y="5478476"/>
            <a:ext cx="8648282" cy="756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TextBox 157">
            <a:extLst>
              <a:ext uri="{FF2B5EF4-FFF2-40B4-BE49-F238E27FC236}">
                <a16:creationId xmlns:a16="http://schemas.microsoft.com/office/drawing/2014/main" id="{2D7D9711-A38D-4999-A982-918E5BBA4E3B}"/>
              </a:ext>
            </a:extLst>
          </p:cNvPr>
          <p:cNvSpPr txBox="1">
            <a:spLocks noChangeArrowheads="1"/>
          </p:cNvSpPr>
          <p:nvPr/>
        </p:nvSpPr>
        <p:spPr bwMode="auto">
          <a:xfrm>
            <a:off x="1338715" y="6029788"/>
            <a:ext cx="9906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US" noProof="0"/>
              <a:t>Comment</a:t>
            </a:r>
          </a:p>
        </p:txBody>
      </p:sp>
      <p:sp>
        <p:nvSpPr>
          <p:cNvPr id="39" name="Folded Corner 82">
            <a:extLst>
              <a:ext uri="{FF2B5EF4-FFF2-40B4-BE49-F238E27FC236}">
                <a16:creationId xmlns:a16="http://schemas.microsoft.com/office/drawing/2014/main" id="{E7BA515A-07CD-4C01-8D9B-09B9C974DDB8}"/>
              </a:ext>
            </a:extLst>
          </p:cNvPr>
          <p:cNvSpPr/>
          <p:nvPr/>
        </p:nvSpPr>
        <p:spPr>
          <a:xfrm>
            <a:off x="4975421" y="5601139"/>
            <a:ext cx="1047686" cy="540000"/>
          </a:xfrm>
          <a:prstGeom prst="foldedCorner">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defTabSz="457200"/>
            <a:endParaRPr lang="en-US" sz="800" kern="0" noProof="0">
              <a:solidFill>
                <a:prstClr val="black"/>
              </a:solidFill>
              <a:latin typeface="Calibri"/>
            </a:endParaRPr>
          </a:p>
        </p:txBody>
      </p:sp>
      <p:pic>
        <p:nvPicPr>
          <p:cNvPr id="40" name="Picture 39">
            <a:extLst>
              <a:ext uri="{FF2B5EF4-FFF2-40B4-BE49-F238E27FC236}">
                <a16:creationId xmlns:a16="http://schemas.microsoft.com/office/drawing/2014/main" id="{61415CB3-1125-446D-9CB2-FF76547E0D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2386" y="5651206"/>
            <a:ext cx="349028" cy="349028"/>
          </a:xfrm>
          <a:prstGeom prst="rect">
            <a:avLst/>
          </a:prstGeom>
        </p:spPr>
      </p:pic>
      <p:sp>
        <p:nvSpPr>
          <p:cNvPr id="41" name="Folded Corner 82">
            <a:extLst>
              <a:ext uri="{FF2B5EF4-FFF2-40B4-BE49-F238E27FC236}">
                <a16:creationId xmlns:a16="http://schemas.microsoft.com/office/drawing/2014/main" id="{F01F3D20-A08B-4AFB-AEA4-6DC4C47470E7}"/>
              </a:ext>
            </a:extLst>
          </p:cNvPr>
          <p:cNvSpPr/>
          <p:nvPr/>
        </p:nvSpPr>
        <p:spPr>
          <a:xfrm>
            <a:off x="2386306" y="5598702"/>
            <a:ext cx="864000" cy="540000"/>
          </a:xfrm>
          <a:prstGeom prst="foldedCorner">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defTabSz="457200"/>
            <a:endParaRPr lang="en-US" sz="800" kern="0" noProof="0">
              <a:solidFill>
                <a:prstClr val="black"/>
              </a:solidFill>
              <a:latin typeface="Calibri"/>
            </a:endParaRPr>
          </a:p>
        </p:txBody>
      </p:sp>
      <p:sp>
        <p:nvSpPr>
          <p:cNvPr id="42" name="Rounded Rectangle 59">
            <a:extLst>
              <a:ext uri="{FF2B5EF4-FFF2-40B4-BE49-F238E27FC236}">
                <a16:creationId xmlns:a16="http://schemas.microsoft.com/office/drawing/2014/main" id="{27E65E99-838A-4785-8907-03FFD43EF5C4}"/>
              </a:ext>
            </a:extLst>
          </p:cNvPr>
          <p:cNvSpPr/>
          <p:nvPr/>
        </p:nvSpPr>
        <p:spPr>
          <a:xfrm>
            <a:off x="1276916" y="3681879"/>
            <a:ext cx="864828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TextBox 157">
            <a:extLst>
              <a:ext uri="{FF2B5EF4-FFF2-40B4-BE49-F238E27FC236}">
                <a16:creationId xmlns:a16="http://schemas.microsoft.com/office/drawing/2014/main" id="{2E08DC0F-649B-4429-9517-8CB927E3F611}"/>
              </a:ext>
            </a:extLst>
          </p:cNvPr>
          <p:cNvSpPr txBox="1">
            <a:spLocks noChangeArrowheads="1"/>
          </p:cNvSpPr>
          <p:nvPr/>
        </p:nvSpPr>
        <p:spPr bwMode="auto">
          <a:xfrm>
            <a:off x="1353056" y="4268602"/>
            <a:ext cx="52662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US" noProof="0"/>
              <a:t>Actor 2</a:t>
            </a:r>
          </a:p>
        </p:txBody>
      </p:sp>
      <p:sp>
        <p:nvSpPr>
          <p:cNvPr id="44" name="Rounded Rectangle 60">
            <a:extLst>
              <a:ext uri="{FF2B5EF4-FFF2-40B4-BE49-F238E27FC236}">
                <a16:creationId xmlns:a16="http://schemas.microsoft.com/office/drawing/2014/main" id="{5A72834E-2839-4A85-8368-72C9EFAEFAA9}"/>
              </a:ext>
            </a:extLst>
          </p:cNvPr>
          <p:cNvSpPr/>
          <p:nvPr/>
        </p:nvSpPr>
        <p:spPr>
          <a:xfrm>
            <a:off x="1289634" y="4585911"/>
            <a:ext cx="864828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Rounded Rectangle 45">
            <a:extLst>
              <a:ext uri="{FF2B5EF4-FFF2-40B4-BE49-F238E27FC236}">
                <a16:creationId xmlns:a16="http://schemas.microsoft.com/office/drawing/2014/main" id="{702DC679-DCFB-4625-98F9-69BDBF45056A}"/>
              </a:ext>
            </a:extLst>
          </p:cNvPr>
          <p:cNvSpPr/>
          <p:nvPr/>
        </p:nvSpPr>
        <p:spPr>
          <a:xfrm>
            <a:off x="1301993" y="2809574"/>
            <a:ext cx="864828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TextBox 157">
            <a:extLst>
              <a:ext uri="{FF2B5EF4-FFF2-40B4-BE49-F238E27FC236}">
                <a16:creationId xmlns:a16="http://schemas.microsoft.com/office/drawing/2014/main" id="{E5896746-EAB8-4E5B-AA79-BA7CC19C0E4F}"/>
              </a:ext>
            </a:extLst>
          </p:cNvPr>
          <p:cNvSpPr txBox="1">
            <a:spLocks noChangeArrowheads="1"/>
          </p:cNvSpPr>
          <p:nvPr/>
        </p:nvSpPr>
        <p:spPr bwMode="auto">
          <a:xfrm>
            <a:off x="1353056" y="3356057"/>
            <a:ext cx="5541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US" sz="1100" kern="0" noProof="0">
                <a:solidFill>
                  <a:prstClr val="black"/>
                </a:solidFill>
              </a:rPr>
              <a:t>Actor 1</a:t>
            </a:r>
            <a:endParaRPr kumimoji="0" lang="en-US" sz="1200" b="0" i="0" u="none" strike="noStrike" kern="0" cap="none" spc="0" normalizeH="0" baseline="0" noProof="0">
              <a:ln>
                <a:noFill/>
              </a:ln>
              <a:solidFill>
                <a:prstClr val="black"/>
              </a:solidFill>
              <a:effectLst/>
              <a:uLnTx/>
              <a:uFillTx/>
            </a:endParaRPr>
          </a:p>
        </p:txBody>
      </p:sp>
      <p:sp>
        <p:nvSpPr>
          <p:cNvPr id="47" name="TextBox 157">
            <a:extLst>
              <a:ext uri="{FF2B5EF4-FFF2-40B4-BE49-F238E27FC236}">
                <a16:creationId xmlns:a16="http://schemas.microsoft.com/office/drawing/2014/main" id="{424866FC-3155-47F3-A423-3AAEE708B858}"/>
              </a:ext>
            </a:extLst>
          </p:cNvPr>
          <p:cNvSpPr txBox="1">
            <a:spLocks noChangeArrowheads="1"/>
          </p:cNvSpPr>
          <p:nvPr/>
        </p:nvSpPr>
        <p:spPr bwMode="auto">
          <a:xfrm>
            <a:off x="1353056" y="5160218"/>
            <a:ext cx="58982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US" noProof="0"/>
              <a:t>Actor 3</a:t>
            </a:r>
          </a:p>
        </p:txBody>
      </p:sp>
      <p:cxnSp>
        <p:nvCxnSpPr>
          <p:cNvPr id="48" name="Straight Arrow Connector 47">
            <a:extLst>
              <a:ext uri="{FF2B5EF4-FFF2-40B4-BE49-F238E27FC236}">
                <a16:creationId xmlns:a16="http://schemas.microsoft.com/office/drawing/2014/main" id="{A5DA062D-F353-42C6-97B5-FFCA1AC9E8DA}"/>
              </a:ext>
            </a:extLst>
          </p:cNvPr>
          <p:cNvCxnSpPr>
            <a:stCxn id="49" idx="2"/>
            <a:endCxn id="50" idx="0"/>
          </p:cNvCxnSpPr>
          <p:nvPr/>
        </p:nvCxnSpPr>
        <p:spPr>
          <a:xfrm>
            <a:off x="4096638" y="3475574"/>
            <a:ext cx="1" cy="328032"/>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49" name="Picture 48">
            <a:extLst>
              <a:ext uri="{FF2B5EF4-FFF2-40B4-BE49-F238E27FC236}">
                <a16:creationId xmlns:a16="http://schemas.microsoft.com/office/drawing/2014/main" id="{0D6C9849-751E-4FC0-8476-896626081F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2315" y="2899574"/>
            <a:ext cx="1108646" cy="576000"/>
          </a:xfrm>
          <a:prstGeom prst="rect">
            <a:avLst/>
          </a:prstGeom>
        </p:spPr>
      </p:pic>
      <p:pic>
        <p:nvPicPr>
          <p:cNvPr id="50" name="Picture 49">
            <a:extLst>
              <a:ext uri="{FF2B5EF4-FFF2-40B4-BE49-F238E27FC236}">
                <a16:creationId xmlns:a16="http://schemas.microsoft.com/office/drawing/2014/main" id="{F751CECE-7DD6-4213-BC87-F1E722FAC3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2316" y="3803606"/>
            <a:ext cx="1108646" cy="576000"/>
          </a:xfrm>
          <a:prstGeom prst="rect">
            <a:avLst/>
          </a:prstGeom>
        </p:spPr>
      </p:pic>
      <p:grpSp>
        <p:nvGrpSpPr>
          <p:cNvPr id="51" name="Group 50">
            <a:extLst>
              <a:ext uri="{FF2B5EF4-FFF2-40B4-BE49-F238E27FC236}">
                <a16:creationId xmlns:a16="http://schemas.microsoft.com/office/drawing/2014/main" id="{4D2976A1-44AA-449E-A94E-6833C3E38E08}"/>
              </a:ext>
            </a:extLst>
          </p:cNvPr>
          <p:cNvGrpSpPr/>
          <p:nvPr/>
        </p:nvGrpSpPr>
        <p:grpSpPr>
          <a:xfrm>
            <a:off x="2325346" y="2919595"/>
            <a:ext cx="875713" cy="535959"/>
            <a:chOff x="1391422" y="1424268"/>
            <a:chExt cx="1064424" cy="535959"/>
          </a:xfrm>
        </p:grpSpPr>
        <p:sp>
          <p:nvSpPr>
            <p:cNvPr id="52" name="Rounded Rectangle 69">
              <a:extLst>
                <a:ext uri="{FF2B5EF4-FFF2-40B4-BE49-F238E27FC236}">
                  <a16:creationId xmlns:a16="http://schemas.microsoft.com/office/drawing/2014/main" id="{1DE0010B-DE58-476C-86BA-9A1E84CFB607}"/>
                </a:ext>
              </a:extLst>
            </p:cNvPr>
            <p:cNvSpPr/>
            <p:nvPr/>
          </p:nvSpPr>
          <p:spPr>
            <a:xfrm>
              <a:off x="1391422" y="1424268"/>
              <a:ext cx="1064424" cy="535959"/>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Calibri"/>
                <a:ea typeface="+mn-ea"/>
                <a:cs typeface="+mn-cs"/>
              </a:endParaRPr>
            </a:p>
          </p:txBody>
        </p:sp>
        <p:sp>
          <p:nvSpPr>
            <p:cNvPr id="53" name="Rounded Rectangle 82">
              <a:extLst>
                <a:ext uri="{FF2B5EF4-FFF2-40B4-BE49-F238E27FC236}">
                  <a16:creationId xmlns:a16="http://schemas.microsoft.com/office/drawing/2014/main" id="{02A172EC-A45F-43E2-872D-23EF0FDA5D0E}"/>
                </a:ext>
              </a:extLst>
            </p:cNvPr>
            <p:cNvSpPr/>
            <p:nvPr/>
          </p:nvSpPr>
          <p:spPr>
            <a:xfrm>
              <a:off x="1479906" y="1504452"/>
              <a:ext cx="901946"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57" name="Picture 56">
            <a:extLst>
              <a:ext uri="{FF2B5EF4-FFF2-40B4-BE49-F238E27FC236}">
                <a16:creationId xmlns:a16="http://schemas.microsoft.com/office/drawing/2014/main" id="{27A7B8D5-CC16-4414-BF2E-ACCE7CE924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998" y="4704602"/>
            <a:ext cx="1108646" cy="576000"/>
          </a:xfrm>
          <a:prstGeom prst="rect">
            <a:avLst/>
          </a:prstGeom>
        </p:spPr>
      </p:pic>
      <p:pic>
        <p:nvPicPr>
          <p:cNvPr id="58" name="Picture 57">
            <a:extLst>
              <a:ext uri="{FF2B5EF4-FFF2-40B4-BE49-F238E27FC236}">
                <a16:creationId xmlns:a16="http://schemas.microsoft.com/office/drawing/2014/main" id="{138FB64B-3EEB-4ACC-846E-7B2AD17B7A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5998" y="2879554"/>
            <a:ext cx="1108646" cy="576000"/>
          </a:xfrm>
          <a:prstGeom prst="rect">
            <a:avLst/>
          </a:prstGeom>
        </p:spPr>
      </p:pic>
      <p:cxnSp>
        <p:nvCxnSpPr>
          <p:cNvPr id="59" name="Straight Arrow Connector 58">
            <a:extLst>
              <a:ext uri="{FF2B5EF4-FFF2-40B4-BE49-F238E27FC236}">
                <a16:creationId xmlns:a16="http://schemas.microsoft.com/office/drawing/2014/main" id="{AB10DFF5-755D-47AB-BF99-AAA07A0F0A25}"/>
              </a:ext>
            </a:extLst>
          </p:cNvPr>
          <p:cNvCxnSpPr>
            <a:cxnSpLocks/>
            <a:stCxn id="57" idx="0"/>
            <a:endCxn id="58" idx="2"/>
          </p:cNvCxnSpPr>
          <p:nvPr/>
        </p:nvCxnSpPr>
        <p:spPr>
          <a:xfrm flipV="1">
            <a:off x="7870321" y="3455554"/>
            <a:ext cx="0" cy="124904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60" name="Picture 59" descr="Shape&#10;&#10;Description automatically generated with medium confidence">
            <a:extLst>
              <a:ext uri="{FF2B5EF4-FFF2-40B4-BE49-F238E27FC236}">
                <a16:creationId xmlns:a16="http://schemas.microsoft.com/office/drawing/2014/main" id="{6A134ADF-814D-4B7B-96FE-0B3723BD5D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385846" y="3882548"/>
            <a:ext cx="271059" cy="360000"/>
          </a:xfrm>
          <a:prstGeom prst="rect">
            <a:avLst/>
          </a:prstGeom>
        </p:spPr>
      </p:pic>
      <p:pic>
        <p:nvPicPr>
          <p:cNvPr id="61" name="Picture 60" descr="Shape&#10;&#10;Description automatically generated with medium confidence">
            <a:extLst>
              <a:ext uri="{FF2B5EF4-FFF2-40B4-BE49-F238E27FC236}">
                <a16:creationId xmlns:a16="http://schemas.microsoft.com/office/drawing/2014/main" id="{369C9DE7-78FB-43BF-A3EA-2603C18E10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53056" y="4711580"/>
            <a:ext cx="426984" cy="393680"/>
          </a:xfrm>
          <a:prstGeom prst="rect">
            <a:avLst/>
          </a:prstGeom>
        </p:spPr>
      </p:pic>
      <p:cxnSp>
        <p:nvCxnSpPr>
          <p:cNvPr id="63" name="Straight Arrow Connector 62">
            <a:extLst>
              <a:ext uri="{FF2B5EF4-FFF2-40B4-BE49-F238E27FC236}">
                <a16:creationId xmlns:a16="http://schemas.microsoft.com/office/drawing/2014/main" id="{B8266913-6EFA-47AF-B172-0D79D59670C9}"/>
              </a:ext>
            </a:extLst>
          </p:cNvPr>
          <p:cNvCxnSpPr>
            <a:stCxn id="64" idx="2"/>
            <a:endCxn id="65" idx="0"/>
          </p:cNvCxnSpPr>
          <p:nvPr/>
        </p:nvCxnSpPr>
        <p:spPr>
          <a:xfrm>
            <a:off x="5468784" y="4379606"/>
            <a:ext cx="1" cy="328032"/>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64" name="Picture 63">
            <a:extLst>
              <a:ext uri="{FF2B5EF4-FFF2-40B4-BE49-F238E27FC236}">
                <a16:creationId xmlns:a16="http://schemas.microsoft.com/office/drawing/2014/main" id="{B9F60990-59FF-449E-B3C1-D6161659FD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4461" y="3803606"/>
            <a:ext cx="1108646" cy="576000"/>
          </a:xfrm>
          <a:prstGeom prst="rect">
            <a:avLst/>
          </a:prstGeom>
        </p:spPr>
      </p:pic>
      <p:pic>
        <p:nvPicPr>
          <p:cNvPr id="65" name="Picture 64">
            <a:extLst>
              <a:ext uri="{FF2B5EF4-FFF2-40B4-BE49-F238E27FC236}">
                <a16:creationId xmlns:a16="http://schemas.microsoft.com/office/drawing/2014/main" id="{41BFCC38-54A5-419E-9B0F-091A502988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14462" y="4707638"/>
            <a:ext cx="1108646" cy="576000"/>
          </a:xfrm>
          <a:prstGeom prst="rect">
            <a:avLst/>
          </a:prstGeom>
        </p:spPr>
      </p:pic>
      <p:sp>
        <p:nvSpPr>
          <p:cNvPr id="76" name="AutoShape 63">
            <a:extLst>
              <a:ext uri="{FF2B5EF4-FFF2-40B4-BE49-F238E27FC236}">
                <a16:creationId xmlns:a16="http://schemas.microsoft.com/office/drawing/2014/main" id="{93E2404F-984C-44F2-9EFB-2FE2001A0D33}"/>
              </a:ext>
            </a:extLst>
          </p:cNvPr>
          <p:cNvSpPr>
            <a:spLocks noChangeArrowheads="1"/>
          </p:cNvSpPr>
          <p:nvPr/>
        </p:nvSpPr>
        <p:spPr bwMode="auto">
          <a:xfrm>
            <a:off x="2325345" y="2459177"/>
            <a:ext cx="3760901"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US" sz="1200" kern="0" spc="100" noProof="0">
                <a:cs typeface="Arial" charset="0"/>
              </a:rPr>
              <a:t>Phase 1</a:t>
            </a:r>
          </a:p>
        </p:txBody>
      </p:sp>
      <p:sp>
        <p:nvSpPr>
          <p:cNvPr id="77" name="Rectangle 76">
            <a:extLst>
              <a:ext uri="{FF2B5EF4-FFF2-40B4-BE49-F238E27FC236}">
                <a16:creationId xmlns:a16="http://schemas.microsoft.com/office/drawing/2014/main" id="{E5CDB754-0C57-469C-A7E1-C28073933B84}"/>
              </a:ext>
            </a:extLst>
          </p:cNvPr>
          <p:cNvSpPr/>
          <p:nvPr/>
        </p:nvSpPr>
        <p:spPr>
          <a:xfrm flipH="1">
            <a:off x="6203360" y="2851233"/>
            <a:ext cx="597113" cy="3383243"/>
          </a:xfrm>
          <a:prstGeom prst="rect">
            <a:avLst/>
          </a:prstGeom>
          <a:pattFill prst="wdUpDiag">
            <a:fgClr>
              <a:srgbClr val="8064A2">
                <a:lumMod val="40000"/>
                <a:lumOff val="60000"/>
              </a:srgbClr>
            </a:fgClr>
            <a:bgClr>
              <a:sysClr val="window" lastClr="FFFFFF"/>
            </a:bgClr>
          </a:pattFill>
          <a:ln w="12700" cap="flat" cmpd="sng" algn="ctr">
            <a:solidFill>
              <a:srgbClr val="8064A2">
                <a:lumMod val="40000"/>
                <a:lumOff val="60000"/>
              </a:srgbClr>
            </a:solidFill>
            <a:prstDash val="solid"/>
          </a:ln>
          <a:effectLst/>
        </p:spPr>
        <p:txBody>
          <a:bodyPr vert="wordArtVert" lIns="0" r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a:ea typeface="+mn-ea"/>
                <a:cs typeface="+mn-cs"/>
              </a:rPr>
              <a:t>WAITING TIME</a:t>
            </a:r>
          </a:p>
        </p:txBody>
      </p:sp>
      <p:sp>
        <p:nvSpPr>
          <p:cNvPr id="78" name="AutoShape 63">
            <a:extLst>
              <a:ext uri="{FF2B5EF4-FFF2-40B4-BE49-F238E27FC236}">
                <a16:creationId xmlns:a16="http://schemas.microsoft.com/office/drawing/2014/main" id="{13841BBE-7866-4B5A-BD7E-94F8FBBD8303}"/>
              </a:ext>
            </a:extLst>
          </p:cNvPr>
          <p:cNvSpPr>
            <a:spLocks noChangeArrowheads="1"/>
          </p:cNvSpPr>
          <p:nvPr/>
        </p:nvSpPr>
        <p:spPr bwMode="auto">
          <a:xfrm>
            <a:off x="6163451" y="2456441"/>
            <a:ext cx="743801" cy="218737"/>
          </a:xfrm>
          <a:prstGeom prst="chevron">
            <a:avLst>
              <a:gd name="adj" fmla="val 38168"/>
            </a:avLst>
          </a:prstGeom>
          <a:pattFill prst="wdUpDiag">
            <a:fgClr>
              <a:srgbClr val="8064A2">
                <a:lumMod val="40000"/>
                <a:lumOff val="60000"/>
              </a:srgbClr>
            </a:fgClr>
            <a:bgClr>
              <a:sysClr val="window" lastClr="FFFFFF"/>
            </a:bgClr>
          </a:pattFill>
          <a:ln w="19050" algn="ctr">
            <a:solidFill>
              <a:srgbClr val="8064A2">
                <a:lumMod val="40000"/>
                <a:lumOff val="60000"/>
              </a:srgbClr>
            </a:solidFill>
            <a:miter lim="800000"/>
            <a:headEnd/>
            <a:tailEnd/>
          </a:ln>
        </p:spPr>
        <p:txBody>
          <a:bodyPr lIns="69145"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endParaRPr kumimoji="0" lang="en-US" sz="1000" b="0" i="0" u="none" strike="noStrike" kern="0" cap="none" spc="100" normalizeH="0" baseline="0" noProof="0">
              <a:ln>
                <a:noFill/>
              </a:ln>
              <a:solidFill>
                <a:prstClr val="black"/>
              </a:solidFill>
              <a:effectLst/>
              <a:uLnTx/>
              <a:uFillTx/>
              <a:cs typeface="Arial" charset="0"/>
            </a:endParaRPr>
          </a:p>
        </p:txBody>
      </p:sp>
      <p:sp>
        <p:nvSpPr>
          <p:cNvPr id="79" name="AutoShape 63">
            <a:extLst>
              <a:ext uri="{FF2B5EF4-FFF2-40B4-BE49-F238E27FC236}">
                <a16:creationId xmlns:a16="http://schemas.microsoft.com/office/drawing/2014/main" id="{3A0FDA26-E65D-4128-A16D-F4F353D75AED}"/>
              </a:ext>
            </a:extLst>
          </p:cNvPr>
          <p:cNvSpPr>
            <a:spLocks noChangeArrowheads="1"/>
          </p:cNvSpPr>
          <p:nvPr/>
        </p:nvSpPr>
        <p:spPr bwMode="auto">
          <a:xfrm>
            <a:off x="7088399" y="2457808"/>
            <a:ext cx="2780417" cy="217369"/>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US" sz="1200" b="0" i="0" u="none" strike="noStrike" kern="0" cap="none" spc="100" normalizeH="0" baseline="0" noProof="0">
                <a:ln>
                  <a:noFill/>
                </a:ln>
                <a:effectLst/>
                <a:uLnTx/>
                <a:uFillTx/>
                <a:cs typeface="Arial" charset="0"/>
              </a:rPr>
              <a:t>Phase 2</a:t>
            </a:r>
          </a:p>
        </p:txBody>
      </p:sp>
      <p:cxnSp>
        <p:nvCxnSpPr>
          <p:cNvPr id="80" name="Straight Arrow Connector 79">
            <a:extLst>
              <a:ext uri="{FF2B5EF4-FFF2-40B4-BE49-F238E27FC236}">
                <a16:creationId xmlns:a16="http://schemas.microsoft.com/office/drawing/2014/main" id="{0CC76FE9-D569-4C63-84A2-9857668D2166}"/>
              </a:ext>
            </a:extLst>
          </p:cNvPr>
          <p:cNvCxnSpPr>
            <a:stCxn id="81" idx="2"/>
            <a:endCxn id="82" idx="0"/>
          </p:cNvCxnSpPr>
          <p:nvPr/>
        </p:nvCxnSpPr>
        <p:spPr>
          <a:xfrm>
            <a:off x="9232517" y="3461174"/>
            <a:ext cx="1" cy="1242432"/>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81" name="Picture 80">
            <a:extLst>
              <a:ext uri="{FF2B5EF4-FFF2-40B4-BE49-F238E27FC236}">
                <a16:creationId xmlns:a16="http://schemas.microsoft.com/office/drawing/2014/main" id="{050B2AA1-887D-4A2B-AE55-A91B35A65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8194" y="2885174"/>
            <a:ext cx="1108646" cy="576000"/>
          </a:xfrm>
          <a:prstGeom prst="rect">
            <a:avLst/>
          </a:prstGeom>
        </p:spPr>
      </p:pic>
      <p:pic>
        <p:nvPicPr>
          <p:cNvPr id="82" name="Picture 81">
            <a:extLst>
              <a:ext uri="{FF2B5EF4-FFF2-40B4-BE49-F238E27FC236}">
                <a16:creationId xmlns:a16="http://schemas.microsoft.com/office/drawing/2014/main" id="{44FC41BC-A016-4BFE-9D18-7224D92631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8195" y="4703606"/>
            <a:ext cx="1108646" cy="576000"/>
          </a:xfrm>
          <a:prstGeom prst="rect">
            <a:avLst/>
          </a:prstGeom>
        </p:spPr>
      </p:pic>
      <p:grpSp>
        <p:nvGrpSpPr>
          <p:cNvPr id="8" name="Group 7">
            <a:extLst>
              <a:ext uri="{FF2B5EF4-FFF2-40B4-BE49-F238E27FC236}">
                <a16:creationId xmlns:a16="http://schemas.microsoft.com/office/drawing/2014/main" id="{895CF373-9D88-41BD-A3A3-3E6E914EAC91}"/>
              </a:ext>
            </a:extLst>
          </p:cNvPr>
          <p:cNvGrpSpPr/>
          <p:nvPr/>
        </p:nvGrpSpPr>
        <p:grpSpPr>
          <a:xfrm>
            <a:off x="3599109" y="2025878"/>
            <a:ext cx="969291" cy="409448"/>
            <a:chOff x="4272309" y="1730233"/>
            <a:chExt cx="969291" cy="409448"/>
          </a:xfrm>
        </p:grpSpPr>
        <p:cxnSp>
          <p:nvCxnSpPr>
            <p:cNvPr id="91" name="Straight Arrow Connector 90">
              <a:extLst>
                <a:ext uri="{FF2B5EF4-FFF2-40B4-BE49-F238E27FC236}">
                  <a16:creationId xmlns:a16="http://schemas.microsoft.com/office/drawing/2014/main" id="{39D8F51B-5997-4CB4-95C2-AA63E8C687C5}"/>
                </a:ext>
              </a:extLst>
            </p:cNvPr>
            <p:cNvCxnSpPr/>
            <p:nvPr/>
          </p:nvCxnSpPr>
          <p:spPr>
            <a:xfrm>
              <a:off x="4657822" y="1970512"/>
              <a:ext cx="0" cy="169169"/>
            </a:xfrm>
            <a:prstGeom prst="straightConnector1">
              <a:avLst/>
            </a:prstGeom>
            <a:noFill/>
            <a:ln w="19050" cap="flat" cmpd="sng" algn="ctr">
              <a:solidFill>
                <a:sysClr val="windowText" lastClr="000000"/>
              </a:solidFill>
              <a:prstDash val="solid"/>
              <a:tailEnd type="oval" w="med" len="med"/>
            </a:ln>
            <a:effectLst/>
          </p:spPr>
        </p:cxnSp>
        <p:sp>
          <p:nvSpPr>
            <p:cNvPr id="92" name="TextBox 91">
              <a:extLst>
                <a:ext uri="{FF2B5EF4-FFF2-40B4-BE49-F238E27FC236}">
                  <a16:creationId xmlns:a16="http://schemas.microsoft.com/office/drawing/2014/main" id="{B3FC56A9-66E5-46AE-A8DA-8BB90D56B032}"/>
                </a:ext>
              </a:extLst>
            </p:cNvPr>
            <p:cNvSpPr txBox="1"/>
            <p:nvPr/>
          </p:nvSpPr>
          <p:spPr>
            <a:xfrm>
              <a:off x="4272309" y="1730233"/>
              <a:ext cx="969291"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rPr>
                <a:t>Date and time</a:t>
              </a:r>
            </a:p>
          </p:txBody>
        </p:sp>
      </p:grpSp>
      <p:cxnSp>
        <p:nvCxnSpPr>
          <p:cNvPr id="96" name="Straight Arrow Connector 95">
            <a:extLst>
              <a:ext uri="{FF2B5EF4-FFF2-40B4-BE49-F238E27FC236}">
                <a16:creationId xmlns:a16="http://schemas.microsoft.com/office/drawing/2014/main" id="{00A2FC60-AB37-462C-9AB3-D85138878AAC}"/>
              </a:ext>
            </a:extLst>
          </p:cNvPr>
          <p:cNvCxnSpPr>
            <a:cxnSpLocks/>
          </p:cNvCxnSpPr>
          <p:nvPr/>
        </p:nvCxnSpPr>
        <p:spPr>
          <a:xfrm>
            <a:off x="6529164" y="2277878"/>
            <a:ext cx="0" cy="169169"/>
          </a:xfrm>
          <a:prstGeom prst="straightConnector1">
            <a:avLst/>
          </a:prstGeom>
          <a:noFill/>
          <a:ln w="19050" cap="flat" cmpd="sng" algn="ctr">
            <a:solidFill>
              <a:sysClr val="windowText" lastClr="000000"/>
            </a:solidFill>
            <a:prstDash val="solid"/>
            <a:tailEnd type="oval" w="med" len="med"/>
          </a:ln>
          <a:effectLst/>
        </p:spPr>
      </p:cxnSp>
      <p:sp>
        <p:nvSpPr>
          <p:cNvPr id="97" name="TextBox 96">
            <a:extLst>
              <a:ext uri="{FF2B5EF4-FFF2-40B4-BE49-F238E27FC236}">
                <a16:creationId xmlns:a16="http://schemas.microsoft.com/office/drawing/2014/main" id="{420B9159-536F-4F2F-B0B8-C60FBD29C673}"/>
              </a:ext>
            </a:extLst>
          </p:cNvPr>
          <p:cNvSpPr txBox="1"/>
          <p:nvPr/>
        </p:nvSpPr>
        <p:spPr>
          <a:xfrm>
            <a:off x="6188174" y="2025878"/>
            <a:ext cx="743802"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rPr>
              <a:t>Duration</a:t>
            </a:r>
          </a:p>
        </p:txBody>
      </p:sp>
      <p:grpSp>
        <p:nvGrpSpPr>
          <p:cNvPr id="7" name="Group 6">
            <a:extLst>
              <a:ext uri="{FF2B5EF4-FFF2-40B4-BE49-F238E27FC236}">
                <a16:creationId xmlns:a16="http://schemas.microsoft.com/office/drawing/2014/main" id="{F7852270-CA29-4ECD-B6B7-B9B4DDB57F4A}"/>
              </a:ext>
            </a:extLst>
          </p:cNvPr>
          <p:cNvGrpSpPr/>
          <p:nvPr/>
        </p:nvGrpSpPr>
        <p:grpSpPr>
          <a:xfrm>
            <a:off x="5100976" y="2025878"/>
            <a:ext cx="969291" cy="409448"/>
            <a:chOff x="5774176" y="1752323"/>
            <a:chExt cx="969291" cy="409448"/>
          </a:xfrm>
        </p:grpSpPr>
        <p:cxnSp>
          <p:nvCxnSpPr>
            <p:cNvPr id="112" name="Straight Arrow Connector 111">
              <a:extLst>
                <a:ext uri="{FF2B5EF4-FFF2-40B4-BE49-F238E27FC236}">
                  <a16:creationId xmlns:a16="http://schemas.microsoft.com/office/drawing/2014/main" id="{4E05E1BF-E755-4DDA-94A4-BDDDB1372BF5}"/>
                </a:ext>
              </a:extLst>
            </p:cNvPr>
            <p:cNvCxnSpPr/>
            <p:nvPr/>
          </p:nvCxnSpPr>
          <p:spPr>
            <a:xfrm>
              <a:off x="6159689" y="1992602"/>
              <a:ext cx="0" cy="169169"/>
            </a:xfrm>
            <a:prstGeom prst="straightConnector1">
              <a:avLst/>
            </a:prstGeom>
            <a:noFill/>
            <a:ln w="19050" cap="flat" cmpd="sng" algn="ctr">
              <a:solidFill>
                <a:sysClr val="windowText" lastClr="000000"/>
              </a:solidFill>
              <a:prstDash val="solid"/>
              <a:tailEnd type="oval" w="med" len="med"/>
            </a:ln>
            <a:effectLst/>
          </p:spPr>
        </p:cxnSp>
        <p:sp>
          <p:nvSpPr>
            <p:cNvPr id="119" name="TextBox 118">
              <a:extLst>
                <a:ext uri="{FF2B5EF4-FFF2-40B4-BE49-F238E27FC236}">
                  <a16:creationId xmlns:a16="http://schemas.microsoft.com/office/drawing/2014/main" id="{6185A029-5F25-4AD3-89A0-4FD4F3512716}"/>
                </a:ext>
              </a:extLst>
            </p:cNvPr>
            <p:cNvSpPr txBox="1"/>
            <p:nvPr/>
          </p:nvSpPr>
          <p:spPr>
            <a:xfrm>
              <a:off x="5774176" y="1752323"/>
              <a:ext cx="969291"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rPr>
                <a:t>Date and time</a:t>
              </a:r>
            </a:p>
          </p:txBody>
        </p:sp>
      </p:grpSp>
      <p:grpSp>
        <p:nvGrpSpPr>
          <p:cNvPr id="120" name="Group 119">
            <a:extLst>
              <a:ext uri="{FF2B5EF4-FFF2-40B4-BE49-F238E27FC236}">
                <a16:creationId xmlns:a16="http://schemas.microsoft.com/office/drawing/2014/main" id="{E2318E28-0B54-45E2-AA68-A218D8A13F9D}"/>
              </a:ext>
            </a:extLst>
          </p:cNvPr>
          <p:cNvGrpSpPr/>
          <p:nvPr/>
        </p:nvGrpSpPr>
        <p:grpSpPr>
          <a:xfrm>
            <a:off x="7646188" y="2025878"/>
            <a:ext cx="969291" cy="409448"/>
            <a:chOff x="4272309" y="1730233"/>
            <a:chExt cx="969291" cy="409448"/>
          </a:xfrm>
        </p:grpSpPr>
        <p:cxnSp>
          <p:nvCxnSpPr>
            <p:cNvPr id="121" name="Straight Arrow Connector 120">
              <a:extLst>
                <a:ext uri="{FF2B5EF4-FFF2-40B4-BE49-F238E27FC236}">
                  <a16:creationId xmlns:a16="http://schemas.microsoft.com/office/drawing/2014/main" id="{66F922E1-C813-40B8-A8B1-059A67CD9C08}"/>
                </a:ext>
              </a:extLst>
            </p:cNvPr>
            <p:cNvCxnSpPr/>
            <p:nvPr/>
          </p:nvCxnSpPr>
          <p:spPr>
            <a:xfrm>
              <a:off x="4657822" y="1970512"/>
              <a:ext cx="0" cy="169169"/>
            </a:xfrm>
            <a:prstGeom prst="straightConnector1">
              <a:avLst/>
            </a:prstGeom>
            <a:noFill/>
            <a:ln w="19050" cap="flat" cmpd="sng" algn="ctr">
              <a:solidFill>
                <a:sysClr val="windowText" lastClr="000000"/>
              </a:solidFill>
              <a:prstDash val="solid"/>
              <a:tailEnd type="oval" w="med" len="med"/>
            </a:ln>
            <a:effectLst/>
          </p:spPr>
        </p:cxnSp>
        <p:sp>
          <p:nvSpPr>
            <p:cNvPr id="124" name="TextBox 123">
              <a:extLst>
                <a:ext uri="{FF2B5EF4-FFF2-40B4-BE49-F238E27FC236}">
                  <a16:creationId xmlns:a16="http://schemas.microsoft.com/office/drawing/2014/main" id="{453C766F-2D60-491F-81E8-B0146154CFDB}"/>
                </a:ext>
              </a:extLst>
            </p:cNvPr>
            <p:cNvSpPr txBox="1"/>
            <p:nvPr/>
          </p:nvSpPr>
          <p:spPr>
            <a:xfrm>
              <a:off x="4272309" y="1730233"/>
              <a:ext cx="969291"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rPr>
                <a:t>Date and time</a:t>
              </a:r>
            </a:p>
          </p:txBody>
        </p:sp>
      </p:grpSp>
      <p:grpSp>
        <p:nvGrpSpPr>
          <p:cNvPr id="125" name="Group 124">
            <a:extLst>
              <a:ext uri="{FF2B5EF4-FFF2-40B4-BE49-F238E27FC236}">
                <a16:creationId xmlns:a16="http://schemas.microsoft.com/office/drawing/2014/main" id="{CB4EE967-6E12-4712-87F7-4061513E525F}"/>
              </a:ext>
            </a:extLst>
          </p:cNvPr>
          <p:cNvGrpSpPr/>
          <p:nvPr/>
        </p:nvGrpSpPr>
        <p:grpSpPr>
          <a:xfrm>
            <a:off x="8831386" y="2025878"/>
            <a:ext cx="969291" cy="409448"/>
            <a:chOff x="4272309" y="1730233"/>
            <a:chExt cx="969291" cy="409448"/>
          </a:xfrm>
        </p:grpSpPr>
        <p:cxnSp>
          <p:nvCxnSpPr>
            <p:cNvPr id="126" name="Straight Arrow Connector 125">
              <a:extLst>
                <a:ext uri="{FF2B5EF4-FFF2-40B4-BE49-F238E27FC236}">
                  <a16:creationId xmlns:a16="http://schemas.microsoft.com/office/drawing/2014/main" id="{26781249-1440-411E-9DED-8544910DB343}"/>
                </a:ext>
              </a:extLst>
            </p:cNvPr>
            <p:cNvCxnSpPr/>
            <p:nvPr/>
          </p:nvCxnSpPr>
          <p:spPr>
            <a:xfrm>
              <a:off x="4657822" y="1970512"/>
              <a:ext cx="0" cy="169169"/>
            </a:xfrm>
            <a:prstGeom prst="straightConnector1">
              <a:avLst/>
            </a:prstGeom>
            <a:noFill/>
            <a:ln w="19050" cap="flat" cmpd="sng" algn="ctr">
              <a:solidFill>
                <a:sysClr val="windowText" lastClr="000000"/>
              </a:solidFill>
              <a:prstDash val="solid"/>
              <a:tailEnd type="oval" w="med" len="med"/>
            </a:ln>
            <a:effectLst/>
          </p:spPr>
        </p:cxnSp>
        <p:sp>
          <p:nvSpPr>
            <p:cNvPr id="127" name="TextBox 126">
              <a:extLst>
                <a:ext uri="{FF2B5EF4-FFF2-40B4-BE49-F238E27FC236}">
                  <a16:creationId xmlns:a16="http://schemas.microsoft.com/office/drawing/2014/main" id="{C421AE45-320D-4F3B-A294-871F9183F0E7}"/>
                </a:ext>
              </a:extLst>
            </p:cNvPr>
            <p:cNvSpPr txBox="1"/>
            <p:nvPr/>
          </p:nvSpPr>
          <p:spPr>
            <a:xfrm>
              <a:off x="4272309" y="1730233"/>
              <a:ext cx="969291"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rPr>
                <a:t>Date and time</a:t>
              </a:r>
            </a:p>
          </p:txBody>
        </p:sp>
      </p:grpSp>
      <p:grpSp>
        <p:nvGrpSpPr>
          <p:cNvPr id="3" name="Group 2">
            <a:extLst>
              <a:ext uri="{FF2B5EF4-FFF2-40B4-BE49-F238E27FC236}">
                <a16:creationId xmlns:a16="http://schemas.microsoft.com/office/drawing/2014/main" id="{9F3A2DAB-4FEE-AE87-9EF9-324E9A37EA40}"/>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CD7CD3AB-B4F9-00FA-234B-58145ECE0C25}"/>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9" name="AutoShape 64">
              <a:extLst>
                <a:ext uri="{FF2B5EF4-FFF2-40B4-BE49-F238E27FC236}">
                  <a16:creationId xmlns:a16="http://schemas.microsoft.com/office/drawing/2014/main" id="{3ABF063A-F3EF-1959-C524-FDE271A7D198}"/>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0" name="AutoShape 65">
              <a:extLst>
                <a:ext uri="{FF2B5EF4-FFF2-40B4-BE49-F238E27FC236}">
                  <a16:creationId xmlns:a16="http://schemas.microsoft.com/office/drawing/2014/main" id="{CB0F11F3-9DD4-95D1-2649-4CB0440B7D5F}"/>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11" name="AutoShape 63">
              <a:extLst>
                <a:ext uri="{FF2B5EF4-FFF2-40B4-BE49-F238E27FC236}">
                  <a16:creationId xmlns:a16="http://schemas.microsoft.com/office/drawing/2014/main" id="{E7B9EE5B-4746-5A9A-B0B7-92E8B24DFFF6}"/>
                </a:ext>
              </a:extLst>
            </p:cNvPr>
            <p:cNvSpPr>
              <a:spLocks noChangeArrowheads="1"/>
            </p:cNvSpPr>
            <p:nvPr/>
          </p:nvSpPr>
          <p:spPr bwMode="auto">
            <a:xfrm>
              <a:off x="5826701" y="6525045"/>
              <a:ext cx="176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Journey network diagram</a:t>
              </a:r>
            </a:p>
          </p:txBody>
        </p:sp>
        <p:sp>
          <p:nvSpPr>
            <p:cNvPr id="12" name="AutoShape 64">
              <a:extLst>
                <a:ext uri="{FF2B5EF4-FFF2-40B4-BE49-F238E27FC236}">
                  <a16:creationId xmlns:a16="http://schemas.microsoft.com/office/drawing/2014/main" id="{C3C57F58-54AD-2151-2771-4937556B808C}"/>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3" name="AutoShape 64">
              <a:extLst>
                <a:ext uri="{FF2B5EF4-FFF2-40B4-BE49-F238E27FC236}">
                  <a16:creationId xmlns:a16="http://schemas.microsoft.com/office/drawing/2014/main" id="{9DD5BE79-764D-86E3-6485-CD92601CC768}"/>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pic>
        <p:nvPicPr>
          <p:cNvPr id="14" name="Picture 13">
            <a:extLst>
              <a:ext uri="{FF2B5EF4-FFF2-40B4-BE49-F238E27FC236}">
                <a16:creationId xmlns:a16="http://schemas.microsoft.com/office/drawing/2014/main" id="{7216BD10-6F16-8A8A-F849-32428F0C5D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94678" y="2966329"/>
            <a:ext cx="277467" cy="362249"/>
          </a:xfrm>
          <a:prstGeom prst="rect">
            <a:avLst/>
          </a:prstGeom>
        </p:spPr>
      </p:pic>
      <p:sp>
        <p:nvSpPr>
          <p:cNvPr id="15" name="Slide Number Placeholder 3">
            <a:extLst>
              <a:ext uri="{FF2B5EF4-FFF2-40B4-BE49-F238E27FC236}">
                <a16:creationId xmlns:a16="http://schemas.microsoft.com/office/drawing/2014/main" id="{5FCD1121-B782-6366-FAAD-CE56D7261285}"/>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36</a:t>
            </a:fld>
            <a:endParaRPr lang="nn-NO"/>
          </a:p>
        </p:txBody>
      </p:sp>
      <p:sp>
        <p:nvSpPr>
          <p:cNvPr id="5" name="Content Placeholder 65">
            <a:extLst>
              <a:ext uri="{FF2B5EF4-FFF2-40B4-BE49-F238E27FC236}">
                <a16:creationId xmlns:a16="http://schemas.microsoft.com/office/drawing/2014/main" id="{F47E52CC-E52F-AABE-1A12-459473B7B969}"/>
              </a:ext>
            </a:extLst>
          </p:cNvPr>
          <p:cNvSpPr txBox="1">
            <a:spLocks/>
          </p:cNvSpPr>
          <p:nvPr/>
        </p:nvSpPr>
        <p:spPr>
          <a:xfrm>
            <a:off x="696913" y="1156924"/>
            <a:ext cx="10796588" cy="4739051"/>
          </a:xfrm>
          <a:prstGeom prst="rect">
            <a:avLst/>
          </a:prstGeom>
        </p:spPr>
        <p:txBody>
          <a:bodyPr>
            <a:normAutofit/>
          </a:bodyPr>
          <a:lst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a:lstStyle>
          <a:p>
            <a:pPr>
              <a:lnSpc>
                <a:spcPts val="1700"/>
              </a:lnSpc>
            </a:pPr>
            <a:r>
              <a:rPr lang="en-US"/>
              <a:t>Phases and timestamps can be added to the diagram.</a:t>
            </a:r>
          </a:p>
          <a:p>
            <a:pPr>
              <a:lnSpc>
                <a:spcPts val="1700"/>
              </a:lnSpc>
            </a:pPr>
            <a:r>
              <a:rPr lang="en-GB"/>
              <a:t>Waiting time can be visualized to show expected periods of waiting between touchpoints.</a:t>
            </a:r>
          </a:p>
        </p:txBody>
      </p:sp>
    </p:spTree>
    <p:extLst>
      <p:ext uri="{BB962C8B-B14F-4D97-AF65-F5344CB8AC3E}">
        <p14:creationId xmlns:p14="http://schemas.microsoft.com/office/powerpoint/2010/main" val="3444680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3">
            <a:extLst>
              <a:ext uri="{FF2B5EF4-FFF2-40B4-BE49-F238E27FC236}">
                <a16:creationId xmlns:a16="http://schemas.microsoft.com/office/drawing/2014/main" id="{50BEF221-4A47-9341-E603-0E023FC6E107}"/>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3" name="AutoShape 64">
            <a:extLst>
              <a:ext uri="{FF2B5EF4-FFF2-40B4-BE49-F238E27FC236}">
                <a16:creationId xmlns:a16="http://schemas.microsoft.com/office/drawing/2014/main" id="{AC3789A4-7FED-22C1-8E58-B77E3BB09D9E}"/>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4" name="AutoShape 65">
            <a:extLst>
              <a:ext uri="{FF2B5EF4-FFF2-40B4-BE49-F238E27FC236}">
                <a16:creationId xmlns:a16="http://schemas.microsoft.com/office/drawing/2014/main" id="{5EEDD0BD-AFB9-CFED-CEA3-2A90C7007975}"/>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5" name="AutoShape 63">
            <a:extLst>
              <a:ext uri="{FF2B5EF4-FFF2-40B4-BE49-F238E27FC236}">
                <a16:creationId xmlns:a16="http://schemas.microsoft.com/office/drawing/2014/main" id="{2750D1D9-E3AE-9779-92E2-EAA37686D471}"/>
              </a:ext>
            </a:extLst>
          </p:cNvPr>
          <p:cNvSpPr>
            <a:spLocks noChangeArrowheads="1"/>
          </p:cNvSpPr>
          <p:nvPr/>
        </p:nvSpPr>
        <p:spPr bwMode="auto">
          <a:xfrm>
            <a:off x="5826701" y="6525045"/>
            <a:ext cx="176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Journey network diagram</a:t>
            </a:r>
          </a:p>
        </p:txBody>
      </p:sp>
      <p:sp>
        <p:nvSpPr>
          <p:cNvPr id="6" name="AutoShape 64">
            <a:extLst>
              <a:ext uri="{FF2B5EF4-FFF2-40B4-BE49-F238E27FC236}">
                <a16:creationId xmlns:a16="http://schemas.microsoft.com/office/drawing/2014/main" id="{B98F1D13-5B6B-903E-FC19-14B1326580AF}"/>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7" name="AutoShape 64">
            <a:extLst>
              <a:ext uri="{FF2B5EF4-FFF2-40B4-BE49-F238E27FC236}">
                <a16:creationId xmlns:a16="http://schemas.microsoft.com/office/drawing/2014/main" id="{1767203A-6965-A51B-C576-5A5A0B3571A5}"/>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nvGrpSpPr>
          <p:cNvPr id="8" name="Group 7">
            <a:extLst>
              <a:ext uri="{FF2B5EF4-FFF2-40B4-BE49-F238E27FC236}">
                <a16:creationId xmlns:a16="http://schemas.microsoft.com/office/drawing/2014/main" id="{C0514AE4-5679-4AE0-62DA-6A612D4E866D}"/>
              </a:ext>
            </a:extLst>
          </p:cNvPr>
          <p:cNvGrpSpPr/>
          <p:nvPr/>
        </p:nvGrpSpPr>
        <p:grpSpPr>
          <a:xfrm>
            <a:off x="954182" y="6524168"/>
            <a:ext cx="9925038" cy="200677"/>
            <a:chOff x="954182" y="6524168"/>
            <a:chExt cx="9925038" cy="200677"/>
          </a:xfrm>
        </p:grpSpPr>
        <p:sp>
          <p:nvSpPr>
            <p:cNvPr id="9" name="AutoShape 63">
              <a:extLst>
                <a:ext uri="{FF2B5EF4-FFF2-40B4-BE49-F238E27FC236}">
                  <a16:creationId xmlns:a16="http://schemas.microsoft.com/office/drawing/2014/main" id="{0ABA8BD3-637F-CEA9-ED6A-B1AC26E57C45}"/>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0" name="AutoShape 64">
              <a:extLst>
                <a:ext uri="{FF2B5EF4-FFF2-40B4-BE49-F238E27FC236}">
                  <a16:creationId xmlns:a16="http://schemas.microsoft.com/office/drawing/2014/main" id="{03DC701B-E357-BB52-E3F7-66879D576001}"/>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1" name="AutoShape 65">
              <a:extLst>
                <a:ext uri="{FF2B5EF4-FFF2-40B4-BE49-F238E27FC236}">
                  <a16:creationId xmlns:a16="http://schemas.microsoft.com/office/drawing/2014/main" id="{B39A93B7-FCBE-9199-50FE-4A848D985B87}"/>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12" name="AutoShape 63">
              <a:extLst>
                <a:ext uri="{FF2B5EF4-FFF2-40B4-BE49-F238E27FC236}">
                  <a16:creationId xmlns:a16="http://schemas.microsoft.com/office/drawing/2014/main" id="{20AF504B-27A6-8674-56C9-D687DE442466}"/>
                </a:ext>
              </a:extLst>
            </p:cNvPr>
            <p:cNvSpPr>
              <a:spLocks noChangeArrowheads="1"/>
            </p:cNvSpPr>
            <p:nvPr/>
          </p:nvSpPr>
          <p:spPr bwMode="auto">
            <a:xfrm>
              <a:off x="5826701" y="6525045"/>
              <a:ext cx="176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Journey network diagram</a:t>
              </a:r>
            </a:p>
          </p:txBody>
        </p:sp>
        <p:sp>
          <p:nvSpPr>
            <p:cNvPr id="13" name="AutoShape 64">
              <a:extLst>
                <a:ext uri="{FF2B5EF4-FFF2-40B4-BE49-F238E27FC236}">
                  <a16:creationId xmlns:a16="http://schemas.microsoft.com/office/drawing/2014/main" id="{5ED8D009-0C36-E108-7DC7-1C3D5AE29E97}"/>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4" name="AutoShape 64">
              <a:extLst>
                <a:ext uri="{FF2B5EF4-FFF2-40B4-BE49-F238E27FC236}">
                  <a16:creationId xmlns:a16="http://schemas.microsoft.com/office/drawing/2014/main" id="{1525CB83-AABE-7E56-8A70-C613B014A2A5}"/>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sp>
        <p:nvSpPr>
          <p:cNvPr id="15" name="Slide Number Placeholder 3">
            <a:extLst>
              <a:ext uri="{FF2B5EF4-FFF2-40B4-BE49-F238E27FC236}">
                <a16:creationId xmlns:a16="http://schemas.microsoft.com/office/drawing/2014/main" id="{191181E2-457C-BFA4-FA48-B454FB619589}"/>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37</a:t>
            </a:fld>
            <a:endParaRPr lang="nn-NO"/>
          </a:p>
        </p:txBody>
      </p:sp>
      <p:sp>
        <p:nvSpPr>
          <p:cNvPr id="17" name="TextBox 16">
            <a:extLst>
              <a:ext uri="{FF2B5EF4-FFF2-40B4-BE49-F238E27FC236}">
                <a16:creationId xmlns:a16="http://schemas.microsoft.com/office/drawing/2014/main" id="{773F87AD-5AAE-5246-B29D-38CF33C131BC}"/>
              </a:ext>
            </a:extLst>
          </p:cNvPr>
          <p:cNvSpPr txBox="1"/>
          <p:nvPr/>
        </p:nvSpPr>
        <p:spPr>
          <a:xfrm>
            <a:off x="2430172" y="38055"/>
            <a:ext cx="6422948" cy="307777"/>
          </a:xfrm>
          <a:prstGeom prst="rect">
            <a:avLst/>
          </a:prstGeom>
          <a:noFill/>
        </p:spPr>
        <p:txBody>
          <a:bodyPr wrap="square" lIns="0" tIns="0" rIns="0" bIns="0" rtlCol="0">
            <a:spAutoFit/>
          </a:bodyPr>
          <a:lstStyle/>
          <a:p>
            <a:pPr lvl="0">
              <a:defRPr/>
            </a:pPr>
            <a:r>
              <a:rPr lang="en-GB" sz="2000" b="1" kern="0">
                <a:solidFill>
                  <a:prstClr val="black"/>
                </a:solidFill>
                <a:latin typeface="Calibri" panose="020F0502020204030204"/>
              </a:rPr>
              <a:t>Summary of visual syntax - Journey network diagram</a:t>
            </a:r>
          </a:p>
        </p:txBody>
      </p:sp>
      <p:pic>
        <p:nvPicPr>
          <p:cNvPr id="154" name="Picture 153">
            <a:extLst>
              <a:ext uri="{FF2B5EF4-FFF2-40B4-BE49-F238E27FC236}">
                <a16:creationId xmlns:a16="http://schemas.microsoft.com/office/drawing/2014/main" id="{2B9A93F8-92CC-6DD2-AAF3-B1E9C4032F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3113" y="4594188"/>
            <a:ext cx="6508687" cy="1756641"/>
          </a:xfrm>
          <a:prstGeom prst="rect">
            <a:avLst/>
          </a:prstGeom>
        </p:spPr>
      </p:pic>
      <p:sp>
        <p:nvSpPr>
          <p:cNvPr id="155" name="Rounded Rectangle 59">
            <a:extLst>
              <a:ext uri="{FF2B5EF4-FFF2-40B4-BE49-F238E27FC236}">
                <a16:creationId xmlns:a16="http://schemas.microsoft.com/office/drawing/2014/main" id="{495F76FD-E617-75A7-FEB8-FAAB6387ECF8}"/>
              </a:ext>
            </a:extLst>
          </p:cNvPr>
          <p:cNvSpPr/>
          <p:nvPr/>
        </p:nvSpPr>
        <p:spPr>
          <a:xfrm>
            <a:off x="1746182" y="1943944"/>
            <a:ext cx="7062907"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56" name="TextBox 157">
            <a:extLst>
              <a:ext uri="{FF2B5EF4-FFF2-40B4-BE49-F238E27FC236}">
                <a16:creationId xmlns:a16="http://schemas.microsoft.com/office/drawing/2014/main" id="{D8693698-9F64-3524-6C3E-BE5EE4443FA8}"/>
              </a:ext>
            </a:extLst>
          </p:cNvPr>
          <p:cNvSpPr txBox="1">
            <a:spLocks noChangeArrowheads="1"/>
          </p:cNvSpPr>
          <p:nvPr/>
        </p:nvSpPr>
        <p:spPr bwMode="auto">
          <a:xfrm>
            <a:off x="1828672" y="2498940"/>
            <a:ext cx="52662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Actor 2</a:t>
            </a:r>
          </a:p>
        </p:txBody>
      </p:sp>
      <p:sp>
        <p:nvSpPr>
          <p:cNvPr id="157" name="Rounded Rectangle 60">
            <a:extLst>
              <a:ext uri="{FF2B5EF4-FFF2-40B4-BE49-F238E27FC236}">
                <a16:creationId xmlns:a16="http://schemas.microsoft.com/office/drawing/2014/main" id="{0FB1EDA9-98A1-5D70-023A-5B9D56A06A96}"/>
              </a:ext>
            </a:extLst>
          </p:cNvPr>
          <p:cNvSpPr/>
          <p:nvPr/>
        </p:nvSpPr>
        <p:spPr>
          <a:xfrm>
            <a:off x="1746183" y="2813793"/>
            <a:ext cx="7062906"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58" name="Rounded Rectangle 45">
            <a:extLst>
              <a:ext uri="{FF2B5EF4-FFF2-40B4-BE49-F238E27FC236}">
                <a16:creationId xmlns:a16="http://schemas.microsoft.com/office/drawing/2014/main" id="{AE5B3885-FC89-EE29-BA74-C236FECC0FF0}"/>
              </a:ext>
            </a:extLst>
          </p:cNvPr>
          <p:cNvSpPr/>
          <p:nvPr/>
        </p:nvSpPr>
        <p:spPr>
          <a:xfrm>
            <a:off x="1746183" y="1063424"/>
            <a:ext cx="7062906"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59" name="TextBox 157">
            <a:extLst>
              <a:ext uri="{FF2B5EF4-FFF2-40B4-BE49-F238E27FC236}">
                <a16:creationId xmlns:a16="http://schemas.microsoft.com/office/drawing/2014/main" id="{C93DD2BB-8DED-AB24-68F4-FB0E80487F64}"/>
              </a:ext>
            </a:extLst>
          </p:cNvPr>
          <p:cNvSpPr txBox="1">
            <a:spLocks noChangeArrowheads="1"/>
          </p:cNvSpPr>
          <p:nvPr/>
        </p:nvSpPr>
        <p:spPr bwMode="auto">
          <a:xfrm>
            <a:off x="1828672" y="1609907"/>
            <a:ext cx="5541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Actor 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60" name="TextBox 157">
            <a:extLst>
              <a:ext uri="{FF2B5EF4-FFF2-40B4-BE49-F238E27FC236}">
                <a16:creationId xmlns:a16="http://schemas.microsoft.com/office/drawing/2014/main" id="{7B470390-76BB-D68A-BDC2-9C7EB8D5D9AE}"/>
              </a:ext>
            </a:extLst>
          </p:cNvPr>
          <p:cNvSpPr txBox="1">
            <a:spLocks noChangeArrowheads="1"/>
          </p:cNvSpPr>
          <p:nvPr/>
        </p:nvSpPr>
        <p:spPr bwMode="auto">
          <a:xfrm>
            <a:off x="1828672" y="3331028"/>
            <a:ext cx="58982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nb-NO"/>
            </a:defPPr>
            <a:lvl1pPr marR="0" lvl="0" indent="0" defTabSz="457200" fontAlgn="auto">
              <a:lnSpc>
                <a:spcPct val="100000"/>
              </a:lnSpc>
              <a:spcBef>
                <a:spcPts val="0"/>
              </a:spcBef>
              <a:spcAft>
                <a:spcPts val="0"/>
              </a:spcAft>
              <a:buClrTx/>
              <a:buSzTx/>
              <a:buFontTx/>
              <a:buNone/>
              <a:tabLst/>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Actor 3</a:t>
            </a:r>
          </a:p>
        </p:txBody>
      </p:sp>
      <p:cxnSp>
        <p:nvCxnSpPr>
          <p:cNvPr id="161" name="Straight Arrow Connector 160">
            <a:extLst>
              <a:ext uri="{FF2B5EF4-FFF2-40B4-BE49-F238E27FC236}">
                <a16:creationId xmlns:a16="http://schemas.microsoft.com/office/drawing/2014/main" id="{3637BA51-0D96-82AF-9179-52ADFB18FB26}"/>
              </a:ext>
            </a:extLst>
          </p:cNvPr>
          <p:cNvCxnSpPr>
            <a:cxnSpLocks/>
            <a:stCxn id="171" idx="2"/>
            <a:endCxn id="174" idx="0"/>
          </p:cNvCxnSpPr>
          <p:nvPr/>
        </p:nvCxnSpPr>
        <p:spPr>
          <a:xfrm>
            <a:off x="4240526" y="1713444"/>
            <a:ext cx="9572" cy="32247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62" name="Rounded Rectangle 69">
            <a:extLst>
              <a:ext uri="{FF2B5EF4-FFF2-40B4-BE49-F238E27FC236}">
                <a16:creationId xmlns:a16="http://schemas.microsoft.com/office/drawing/2014/main" id="{E7575CEC-F52A-55E5-5176-0D6BB8D91AFD}"/>
              </a:ext>
            </a:extLst>
          </p:cNvPr>
          <p:cNvSpPr/>
          <p:nvPr/>
        </p:nvSpPr>
        <p:spPr>
          <a:xfrm>
            <a:off x="2566012" y="1173444"/>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63" name="Rounded Rectangle 82">
            <a:extLst>
              <a:ext uri="{FF2B5EF4-FFF2-40B4-BE49-F238E27FC236}">
                <a16:creationId xmlns:a16="http://schemas.microsoft.com/office/drawing/2014/main" id="{DD1BFE26-6125-F00D-F42F-909815154FC5}"/>
              </a:ext>
            </a:extLst>
          </p:cNvPr>
          <p:cNvSpPr/>
          <p:nvPr/>
        </p:nvSpPr>
        <p:spPr>
          <a:xfrm>
            <a:off x="2638809" y="1253629"/>
            <a:ext cx="742041"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64" name="Rectangle 163">
            <a:extLst>
              <a:ext uri="{FF2B5EF4-FFF2-40B4-BE49-F238E27FC236}">
                <a16:creationId xmlns:a16="http://schemas.microsoft.com/office/drawing/2014/main" id="{C4233496-1250-CADD-8E5A-BE3BBCE72844}"/>
              </a:ext>
            </a:extLst>
          </p:cNvPr>
          <p:cNvSpPr/>
          <p:nvPr/>
        </p:nvSpPr>
        <p:spPr>
          <a:xfrm>
            <a:off x="1839294" y="1178571"/>
            <a:ext cx="336291" cy="440649"/>
          </a:xfrm>
          <a:prstGeom prst="rect">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65" name="Rectangle 164">
            <a:extLst>
              <a:ext uri="{FF2B5EF4-FFF2-40B4-BE49-F238E27FC236}">
                <a16:creationId xmlns:a16="http://schemas.microsoft.com/office/drawing/2014/main" id="{993D0485-9AEF-1CEA-902B-A4EB638FA181}"/>
              </a:ext>
            </a:extLst>
          </p:cNvPr>
          <p:cNvSpPr/>
          <p:nvPr/>
        </p:nvSpPr>
        <p:spPr>
          <a:xfrm>
            <a:off x="1839294" y="2035128"/>
            <a:ext cx="336291" cy="440649"/>
          </a:xfrm>
          <a:prstGeom prst="rect">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66" name="Rectangle 165">
            <a:extLst>
              <a:ext uri="{FF2B5EF4-FFF2-40B4-BE49-F238E27FC236}">
                <a16:creationId xmlns:a16="http://schemas.microsoft.com/office/drawing/2014/main" id="{B0D76A9C-1CE4-8CA4-6283-A8ACD153BECD}"/>
              </a:ext>
            </a:extLst>
          </p:cNvPr>
          <p:cNvSpPr/>
          <p:nvPr/>
        </p:nvSpPr>
        <p:spPr>
          <a:xfrm>
            <a:off x="1839294" y="2875412"/>
            <a:ext cx="336291" cy="440649"/>
          </a:xfrm>
          <a:prstGeom prst="rect">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67" name="TextBox 157">
            <a:extLst>
              <a:ext uri="{FF2B5EF4-FFF2-40B4-BE49-F238E27FC236}">
                <a16:creationId xmlns:a16="http://schemas.microsoft.com/office/drawing/2014/main" id="{89D279B3-A59B-70D4-2EB2-6E1E36A83FB2}"/>
              </a:ext>
            </a:extLst>
          </p:cNvPr>
          <p:cNvSpPr txBox="1">
            <a:spLocks noChangeArrowheads="1"/>
          </p:cNvSpPr>
          <p:nvPr/>
        </p:nvSpPr>
        <p:spPr bwMode="auto">
          <a:xfrm>
            <a:off x="2926773" y="889150"/>
            <a:ext cx="18641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68" name="TextBox 157">
            <a:extLst>
              <a:ext uri="{FF2B5EF4-FFF2-40B4-BE49-F238E27FC236}">
                <a16:creationId xmlns:a16="http://schemas.microsoft.com/office/drawing/2014/main" id="{7B3F4DB8-737F-88C1-8A70-09E985B385F0}"/>
              </a:ext>
            </a:extLst>
          </p:cNvPr>
          <p:cNvSpPr txBox="1">
            <a:spLocks noChangeArrowheads="1"/>
          </p:cNvSpPr>
          <p:nvPr/>
        </p:nvSpPr>
        <p:spPr bwMode="auto">
          <a:xfrm>
            <a:off x="4138448" y="889150"/>
            <a:ext cx="18641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69" name="TextBox 157">
            <a:extLst>
              <a:ext uri="{FF2B5EF4-FFF2-40B4-BE49-F238E27FC236}">
                <a16:creationId xmlns:a16="http://schemas.microsoft.com/office/drawing/2014/main" id="{041600B6-3421-4E9B-F30B-5EF46BECEA2B}"/>
              </a:ext>
            </a:extLst>
          </p:cNvPr>
          <p:cNvSpPr txBox="1">
            <a:spLocks noChangeArrowheads="1"/>
          </p:cNvSpPr>
          <p:nvPr/>
        </p:nvSpPr>
        <p:spPr bwMode="auto">
          <a:xfrm>
            <a:off x="5469412" y="889150"/>
            <a:ext cx="18641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70" name="TextBox 157">
            <a:extLst>
              <a:ext uri="{FF2B5EF4-FFF2-40B4-BE49-F238E27FC236}">
                <a16:creationId xmlns:a16="http://schemas.microsoft.com/office/drawing/2014/main" id="{E09F6CA4-1263-FA15-BF81-B1B8CD87D0A4}"/>
              </a:ext>
            </a:extLst>
          </p:cNvPr>
          <p:cNvSpPr txBox="1">
            <a:spLocks noChangeArrowheads="1"/>
          </p:cNvSpPr>
          <p:nvPr/>
        </p:nvSpPr>
        <p:spPr bwMode="auto">
          <a:xfrm>
            <a:off x="8033061" y="889150"/>
            <a:ext cx="18641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71" name="Rounded Rectangle 63">
            <a:extLst>
              <a:ext uri="{FF2B5EF4-FFF2-40B4-BE49-F238E27FC236}">
                <a16:creationId xmlns:a16="http://schemas.microsoft.com/office/drawing/2014/main" id="{178F56B6-3F60-DA6C-E654-7D75DA130EC6}"/>
              </a:ext>
            </a:extLst>
          </p:cNvPr>
          <p:cNvSpPr/>
          <p:nvPr/>
        </p:nvSpPr>
        <p:spPr>
          <a:xfrm>
            <a:off x="3708314" y="1173444"/>
            <a:ext cx="1064424" cy="540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72" name="Oval 171">
            <a:extLst>
              <a:ext uri="{FF2B5EF4-FFF2-40B4-BE49-F238E27FC236}">
                <a16:creationId xmlns:a16="http://schemas.microsoft.com/office/drawing/2014/main" id="{85892F45-AA35-1EBC-E911-013B62C61660}"/>
              </a:ext>
            </a:extLst>
          </p:cNvPr>
          <p:cNvSpPr>
            <a:spLocks noChangeAspect="1"/>
          </p:cNvSpPr>
          <p:nvPr/>
        </p:nvSpPr>
        <p:spPr>
          <a:xfrm>
            <a:off x="3760553" y="1264121"/>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73" name="Rounded Rectangle 65">
            <a:extLst>
              <a:ext uri="{FF2B5EF4-FFF2-40B4-BE49-F238E27FC236}">
                <a16:creationId xmlns:a16="http://schemas.microsoft.com/office/drawing/2014/main" id="{44E51408-52A0-7EA7-FBE8-54CB414FB7FE}"/>
              </a:ext>
            </a:extLst>
          </p:cNvPr>
          <p:cNvSpPr/>
          <p:nvPr/>
        </p:nvSpPr>
        <p:spPr>
          <a:xfrm>
            <a:off x="4152032" y="1258110"/>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74" name="Rounded Rectangle 66">
            <a:extLst>
              <a:ext uri="{FF2B5EF4-FFF2-40B4-BE49-F238E27FC236}">
                <a16:creationId xmlns:a16="http://schemas.microsoft.com/office/drawing/2014/main" id="{71B3C7A9-1C42-9D01-AEB0-84AA247274D6}"/>
              </a:ext>
            </a:extLst>
          </p:cNvPr>
          <p:cNvSpPr/>
          <p:nvPr/>
        </p:nvSpPr>
        <p:spPr>
          <a:xfrm>
            <a:off x="3717886" y="2035914"/>
            <a:ext cx="1064424" cy="540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cxnSp>
        <p:nvCxnSpPr>
          <p:cNvPr id="175" name="Straight Arrow Connector 174">
            <a:extLst>
              <a:ext uri="{FF2B5EF4-FFF2-40B4-BE49-F238E27FC236}">
                <a16:creationId xmlns:a16="http://schemas.microsoft.com/office/drawing/2014/main" id="{9312BDC6-2EC5-26BE-47BC-E4CE7AE21609}"/>
              </a:ext>
            </a:extLst>
          </p:cNvPr>
          <p:cNvCxnSpPr>
            <a:cxnSpLocks/>
            <a:stCxn id="176" idx="2"/>
            <a:endCxn id="177" idx="0"/>
          </p:cNvCxnSpPr>
          <p:nvPr/>
        </p:nvCxnSpPr>
        <p:spPr>
          <a:xfrm>
            <a:off x="5548780" y="2601051"/>
            <a:ext cx="0" cy="31577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76" name="Rounded Rectangle 63">
            <a:extLst>
              <a:ext uri="{FF2B5EF4-FFF2-40B4-BE49-F238E27FC236}">
                <a16:creationId xmlns:a16="http://schemas.microsoft.com/office/drawing/2014/main" id="{8DE44122-D60D-6F2C-B02A-78B6936237E8}"/>
              </a:ext>
            </a:extLst>
          </p:cNvPr>
          <p:cNvSpPr/>
          <p:nvPr/>
        </p:nvSpPr>
        <p:spPr>
          <a:xfrm>
            <a:off x="5016568" y="2061051"/>
            <a:ext cx="1064424" cy="540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77" name="Rounded Rectangle 66">
            <a:extLst>
              <a:ext uri="{FF2B5EF4-FFF2-40B4-BE49-F238E27FC236}">
                <a16:creationId xmlns:a16="http://schemas.microsoft.com/office/drawing/2014/main" id="{6064FB3F-2B08-BAF0-E692-C3905CD418E1}"/>
              </a:ext>
            </a:extLst>
          </p:cNvPr>
          <p:cNvSpPr/>
          <p:nvPr/>
        </p:nvSpPr>
        <p:spPr>
          <a:xfrm>
            <a:off x="5016568" y="2916830"/>
            <a:ext cx="1064424" cy="540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cxnSp>
        <p:nvCxnSpPr>
          <p:cNvPr id="178" name="Straight Arrow Connector 177">
            <a:extLst>
              <a:ext uri="{FF2B5EF4-FFF2-40B4-BE49-F238E27FC236}">
                <a16:creationId xmlns:a16="http://schemas.microsoft.com/office/drawing/2014/main" id="{D6BB64D7-9504-B727-CC2F-819389AD5A8E}"/>
              </a:ext>
            </a:extLst>
          </p:cNvPr>
          <p:cNvCxnSpPr>
            <a:cxnSpLocks/>
            <a:stCxn id="179" idx="2"/>
            <a:endCxn id="180" idx="2"/>
          </p:cNvCxnSpPr>
          <p:nvPr/>
        </p:nvCxnSpPr>
        <p:spPr>
          <a:xfrm flipV="1">
            <a:off x="8111924" y="1732989"/>
            <a:ext cx="0" cy="173057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79" name="Rounded Rectangle 63">
            <a:extLst>
              <a:ext uri="{FF2B5EF4-FFF2-40B4-BE49-F238E27FC236}">
                <a16:creationId xmlns:a16="http://schemas.microsoft.com/office/drawing/2014/main" id="{3F6A2EE9-BAE9-ADA0-D6BB-F5B5AD371C2B}"/>
              </a:ext>
            </a:extLst>
          </p:cNvPr>
          <p:cNvSpPr/>
          <p:nvPr/>
        </p:nvSpPr>
        <p:spPr>
          <a:xfrm>
            <a:off x="7579712" y="2923568"/>
            <a:ext cx="1064424" cy="540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80" name="Rounded Rectangle 66">
            <a:extLst>
              <a:ext uri="{FF2B5EF4-FFF2-40B4-BE49-F238E27FC236}">
                <a16:creationId xmlns:a16="http://schemas.microsoft.com/office/drawing/2014/main" id="{D3B347BE-9A3E-46C5-1466-7FEE86333A1B}"/>
              </a:ext>
            </a:extLst>
          </p:cNvPr>
          <p:cNvSpPr/>
          <p:nvPr/>
        </p:nvSpPr>
        <p:spPr>
          <a:xfrm>
            <a:off x="7579712" y="1192989"/>
            <a:ext cx="1064424" cy="540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81" name="Oval 180">
            <a:extLst>
              <a:ext uri="{FF2B5EF4-FFF2-40B4-BE49-F238E27FC236}">
                <a16:creationId xmlns:a16="http://schemas.microsoft.com/office/drawing/2014/main" id="{A602BF20-4444-7FD0-20D2-A8E4BDD03387}"/>
              </a:ext>
            </a:extLst>
          </p:cNvPr>
          <p:cNvSpPr>
            <a:spLocks noChangeAspect="1"/>
          </p:cNvSpPr>
          <p:nvPr/>
        </p:nvSpPr>
        <p:spPr>
          <a:xfrm>
            <a:off x="3760553" y="2121903"/>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82" name="Rounded Rectangle 65">
            <a:extLst>
              <a:ext uri="{FF2B5EF4-FFF2-40B4-BE49-F238E27FC236}">
                <a16:creationId xmlns:a16="http://schemas.microsoft.com/office/drawing/2014/main" id="{191A07B6-570D-5118-8FAE-841E7AE4E066}"/>
              </a:ext>
            </a:extLst>
          </p:cNvPr>
          <p:cNvSpPr/>
          <p:nvPr/>
        </p:nvSpPr>
        <p:spPr>
          <a:xfrm>
            <a:off x="4152032" y="2125548"/>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83" name="Oval 182">
            <a:extLst>
              <a:ext uri="{FF2B5EF4-FFF2-40B4-BE49-F238E27FC236}">
                <a16:creationId xmlns:a16="http://schemas.microsoft.com/office/drawing/2014/main" id="{A12D2595-AF00-9768-3E62-BA7C82C0BC3E}"/>
              </a:ext>
            </a:extLst>
          </p:cNvPr>
          <p:cNvSpPr>
            <a:spLocks noChangeAspect="1"/>
          </p:cNvSpPr>
          <p:nvPr/>
        </p:nvSpPr>
        <p:spPr>
          <a:xfrm>
            <a:off x="5077933" y="215127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84" name="Rounded Rectangle 65">
            <a:extLst>
              <a:ext uri="{FF2B5EF4-FFF2-40B4-BE49-F238E27FC236}">
                <a16:creationId xmlns:a16="http://schemas.microsoft.com/office/drawing/2014/main" id="{2C117D59-8EB8-EAC9-AA26-227ABBACEC01}"/>
              </a:ext>
            </a:extLst>
          </p:cNvPr>
          <p:cNvSpPr/>
          <p:nvPr/>
        </p:nvSpPr>
        <p:spPr>
          <a:xfrm>
            <a:off x="5469412" y="2145259"/>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85" name="Oval 184">
            <a:extLst>
              <a:ext uri="{FF2B5EF4-FFF2-40B4-BE49-F238E27FC236}">
                <a16:creationId xmlns:a16="http://schemas.microsoft.com/office/drawing/2014/main" id="{44C8AD72-E8BE-FDCA-3E87-1A8A539D6646}"/>
              </a:ext>
            </a:extLst>
          </p:cNvPr>
          <p:cNvSpPr>
            <a:spLocks noChangeAspect="1"/>
          </p:cNvSpPr>
          <p:nvPr/>
        </p:nvSpPr>
        <p:spPr>
          <a:xfrm>
            <a:off x="5054491" y="3006091"/>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86" name="Rounded Rectangle 65">
            <a:extLst>
              <a:ext uri="{FF2B5EF4-FFF2-40B4-BE49-F238E27FC236}">
                <a16:creationId xmlns:a16="http://schemas.microsoft.com/office/drawing/2014/main" id="{6F86E562-C7A2-26AA-6CD0-4F2E75D030E9}"/>
              </a:ext>
            </a:extLst>
          </p:cNvPr>
          <p:cNvSpPr/>
          <p:nvPr/>
        </p:nvSpPr>
        <p:spPr>
          <a:xfrm>
            <a:off x="5445970" y="3000080"/>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87" name="Oval 186">
            <a:extLst>
              <a:ext uri="{FF2B5EF4-FFF2-40B4-BE49-F238E27FC236}">
                <a16:creationId xmlns:a16="http://schemas.microsoft.com/office/drawing/2014/main" id="{16464E4B-9DFF-3C6D-3F21-87A77114A44E}"/>
              </a:ext>
            </a:extLst>
          </p:cNvPr>
          <p:cNvSpPr>
            <a:spLocks noChangeAspect="1"/>
          </p:cNvSpPr>
          <p:nvPr/>
        </p:nvSpPr>
        <p:spPr>
          <a:xfrm>
            <a:off x="7616263" y="1276877"/>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88" name="Rounded Rectangle 65">
            <a:extLst>
              <a:ext uri="{FF2B5EF4-FFF2-40B4-BE49-F238E27FC236}">
                <a16:creationId xmlns:a16="http://schemas.microsoft.com/office/drawing/2014/main" id="{B2497F66-A212-351E-1811-1466B23DD904}"/>
              </a:ext>
            </a:extLst>
          </p:cNvPr>
          <p:cNvSpPr/>
          <p:nvPr/>
        </p:nvSpPr>
        <p:spPr>
          <a:xfrm>
            <a:off x="8007742" y="1270866"/>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89" name="Oval 188">
            <a:extLst>
              <a:ext uri="{FF2B5EF4-FFF2-40B4-BE49-F238E27FC236}">
                <a16:creationId xmlns:a16="http://schemas.microsoft.com/office/drawing/2014/main" id="{A481BD41-6FA4-CC9B-61E6-4E2CE78C14C6}"/>
              </a:ext>
            </a:extLst>
          </p:cNvPr>
          <p:cNvSpPr>
            <a:spLocks noChangeAspect="1"/>
          </p:cNvSpPr>
          <p:nvPr/>
        </p:nvSpPr>
        <p:spPr>
          <a:xfrm>
            <a:off x="7616263" y="2997455"/>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90" name="Rounded Rectangle 65">
            <a:extLst>
              <a:ext uri="{FF2B5EF4-FFF2-40B4-BE49-F238E27FC236}">
                <a16:creationId xmlns:a16="http://schemas.microsoft.com/office/drawing/2014/main" id="{1877405B-9714-B6EC-48BB-8AB19AE53BDD}"/>
              </a:ext>
            </a:extLst>
          </p:cNvPr>
          <p:cNvSpPr/>
          <p:nvPr/>
        </p:nvSpPr>
        <p:spPr>
          <a:xfrm>
            <a:off x="8007742" y="2991444"/>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91" name="TextBox 157">
            <a:extLst>
              <a:ext uri="{FF2B5EF4-FFF2-40B4-BE49-F238E27FC236}">
                <a16:creationId xmlns:a16="http://schemas.microsoft.com/office/drawing/2014/main" id="{13117808-39EB-AF1D-5AB5-DD2986D39B76}"/>
              </a:ext>
            </a:extLst>
          </p:cNvPr>
          <p:cNvSpPr txBox="1">
            <a:spLocks noChangeArrowheads="1"/>
          </p:cNvSpPr>
          <p:nvPr/>
        </p:nvSpPr>
        <p:spPr bwMode="auto">
          <a:xfrm>
            <a:off x="6751236" y="889150"/>
            <a:ext cx="18641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D3</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92" name="AutoShape 63">
            <a:extLst>
              <a:ext uri="{FF2B5EF4-FFF2-40B4-BE49-F238E27FC236}">
                <a16:creationId xmlns:a16="http://schemas.microsoft.com/office/drawing/2014/main" id="{2BBE4309-2370-D2FC-ED3B-FF10212B3584}"/>
              </a:ext>
            </a:extLst>
          </p:cNvPr>
          <p:cNvSpPr>
            <a:spLocks noChangeArrowheads="1"/>
          </p:cNvSpPr>
          <p:nvPr/>
        </p:nvSpPr>
        <p:spPr bwMode="auto">
          <a:xfrm>
            <a:off x="1718872" y="662918"/>
            <a:ext cx="4473232"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algn="l" defTabSz="995363" rtl="0"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solidFill>
                  <a:prstClr val="black"/>
                </a:solidFill>
                <a:effectLst/>
                <a:uLnTx/>
                <a:uFillTx/>
                <a:latin typeface="Calibri" panose="020F0502020204030204"/>
                <a:ea typeface="+mn-ea"/>
                <a:cs typeface="Arial" charset="0"/>
              </a:rPr>
              <a:t>Phase 1</a:t>
            </a:r>
          </a:p>
        </p:txBody>
      </p:sp>
      <p:sp>
        <p:nvSpPr>
          <p:cNvPr id="193" name="AutoShape 63">
            <a:extLst>
              <a:ext uri="{FF2B5EF4-FFF2-40B4-BE49-F238E27FC236}">
                <a16:creationId xmlns:a16="http://schemas.microsoft.com/office/drawing/2014/main" id="{CCBBD64A-7BDC-7AD9-F7EF-1524AB531C31}"/>
              </a:ext>
            </a:extLst>
          </p:cNvPr>
          <p:cNvSpPr>
            <a:spLocks noChangeArrowheads="1"/>
          </p:cNvSpPr>
          <p:nvPr/>
        </p:nvSpPr>
        <p:spPr bwMode="auto">
          <a:xfrm>
            <a:off x="6225732" y="659069"/>
            <a:ext cx="2568502"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algn="l" defTabSz="995363" rtl="0"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solidFill>
                  <a:prstClr val="black"/>
                </a:solidFill>
                <a:effectLst/>
                <a:uLnTx/>
                <a:uFillTx/>
                <a:latin typeface="Calibri" panose="020F0502020204030204"/>
                <a:ea typeface="+mn-ea"/>
                <a:cs typeface="Arial" charset="0"/>
              </a:rPr>
              <a:t>Phase 2</a:t>
            </a:r>
          </a:p>
        </p:txBody>
      </p:sp>
      <p:sp>
        <p:nvSpPr>
          <p:cNvPr id="194" name="Rounded Rectangle 44">
            <a:extLst>
              <a:ext uri="{FF2B5EF4-FFF2-40B4-BE49-F238E27FC236}">
                <a16:creationId xmlns:a16="http://schemas.microsoft.com/office/drawing/2014/main" id="{0AE72AE4-AA64-9DB0-CC1B-ACEA5130C32E}"/>
              </a:ext>
            </a:extLst>
          </p:cNvPr>
          <p:cNvSpPr/>
          <p:nvPr/>
        </p:nvSpPr>
        <p:spPr>
          <a:xfrm>
            <a:off x="1718872" y="3676677"/>
            <a:ext cx="7090217"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95" name="TextBox 157">
            <a:extLst>
              <a:ext uri="{FF2B5EF4-FFF2-40B4-BE49-F238E27FC236}">
                <a16:creationId xmlns:a16="http://schemas.microsoft.com/office/drawing/2014/main" id="{BE20E67B-6F9A-F2E2-4427-63A572E1C83F}"/>
              </a:ext>
            </a:extLst>
          </p:cNvPr>
          <p:cNvSpPr txBox="1">
            <a:spLocks noChangeArrowheads="1"/>
          </p:cNvSpPr>
          <p:nvPr/>
        </p:nvSpPr>
        <p:spPr bwMode="auto">
          <a:xfrm>
            <a:off x="1684700" y="4062264"/>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Comment</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96" name="Folded Corner 82">
            <a:extLst>
              <a:ext uri="{FF2B5EF4-FFF2-40B4-BE49-F238E27FC236}">
                <a16:creationId xmlns:a16="http://schemas.microsoft.com/office/drawing/2014/main" id="{FD8FDD62-8AAA-71DC-3951-E3BEA970C05E}"/>
              </a:ext>
            </a:extLst>
          </p:cNvPr>
          <p:cNvSpPr/>
          <p:nvPr/>
        </p:nvSpPr>
        <p:spPr>
          <a:xfrm>
            <a:off x="4948801" y="3698507"/>
            <a:ext cx="1098682" cy="576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nb-NO" sz="800" b="0" i="1" u="none" strike="noStrike" kern="0" cap="none" spc="0" normalizeH="0" baseline="0" noProof="0">
                <a:ln>
                  <a:noFill/>
                </a:ln>
                <a:solidFill>
                  <a:prstClr val="black"/>
                </a:solidFill>
                <a:effectLst/>
                <a:uLnTx/>
                <a:uFillTx/>
                <a:latin typeface="Calibri"/>
                <a:ea typeface="+mn-ea"/>
                <a:cs typeface="+mn-cs"/>
              </a:rPr>
              <a:t>T</a:t>
            </a:r>
            <a:r>
              <a:rPr kumimoji="0" lang="en-GB" sz="800" b="0" i="1" u="none" strike="noStrike" kern="0" cap="none" spc="0" normalizeH="0" baseline="0" noProof="0">
                <a:ln>
                  <a:noFill/>
                </a:ln>
                <a:solidFill>
                  <a:prstClr val="black"/>
                </a:solidFill>
                <a:effectLst/>
                <a:uLnTx/>
                <a:uFillTx/>
                <a:latin typeface="Calibri"/>
                <a:ea typeface="+mn-ea"/>
                <a:cs typeface="+mn-cs"/>
              </a:rPr>
              <a:t>his is a comment for this specific touchpoint</a:t>
            </a:r>
          </a:p>
        </p:txBody>
      </p:sp>
      <p:pic>
        <p:nvPicPr>
          <p:cNvPr id="197" name="Picture 196">
            <a:extLst>
              <a:ext uri="{FF2B5EF4-FFF2-40B4-BE49-F238E27FC236}">
                <a16:creationId xmlns:a16="http://schemas.microsoft.com/office/drawing/2014/main" id="{D86F2C21-9FA9-DFEA-D583-FE56C7278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7017" y="3767527"/>
            <a:ext cx="349028" cy="349028"/>
          </a:xfrm>
          <a:prstGeom prst="rect">
            <a:avLst/>
          </a:prstGeom>
        </p:spPr>
      </p:pic>
      <p:sp>
        <p:nvSpPr>
          <p:cNvPr id="198" name="Rounded Rectangle 13">
            <a:extLst>
              <a:ext uri="{FF2B5EF4-FFF2-40B4-BE49-F238E27FC236}">
                <a16:creationId xmlns:a16="http://schemas.microsoft.com/office/drawing/2014/main" id="{A1E402B0-1867-4AC0-05E8-285B194EAD7F}"/>
              </a:ext>
            </a:extLst>
          </p:cNvPr>
          <p:cNvSpPr/>
          <p:nvPr/>
        </p:nvSpPr>
        <p:spPr>
          <a:xfrm>
            <a:off x="6334280" y="2940297"/>
            <a:ext cx="1006640" cy="481944"/>
          </a:xfrm>
          <a:prstGeom prst="roundRect">
            <a:avLst>
              <a:gd name="adj" fmla="val 12023"/>
            </a:avLst>
          </a:prstGeom>
          <a:solidFill>
            <a:schemeClr val="bg1"/>
          </a:solidFill>
          <a:ln w="28575" cap="flat" cmpd="sng" algn="ctr">
            <a:solidFill>
              <a:srgbClr val="4BACC6">
                <a:lumMod val="75000"/>
              </a:srgbClr>
            </a:solidFill>
            <a:prstDash val="solid"/>
            <a:miter lim="800000"/>
          </a:ln>
          <a:effectLst>
            <a:glow rad="139700">
              <a:sysClr val="windowText" lastClr="000000">
                <a:alpha val="65000"/>
              </a:sysClr>
            </a:glow>
          </a:effectLst>
        </p:spPr>
        <p:txBody>
          <a:bodyPr lIns="252000" r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199" name="Rounded Rectangle 13">
            <a:extLst>
              <a:ext uri="{FF2B5EF4-FFF2-40B4-BE49-F238E27FC236}">
                <a16:creationId xmlns:a16="http://schemas.microsoft.com/office/drawing/2014/main" id="{23FDCCCF-829F-8E33-727F-8E2DC45A6B14}"/>
              </a:ext>
            </a:extLst>
          </p:cNvPr>
          <p:cNvSpPr/>
          <p:nvPr/>
        </p:nvSpPr>
        <p:spPr>
          <a:xfrm>
            <a:off x="6338495" y="2081987"/>
            <a:ext cx="1006640" cy="481944"/>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miter lim="800000"/>
          </a:ln>
          <a:effectLst>
            <a:glow rad="139700">
              <a:sysClr val="windowText" lastClr="000000">
                <a:alpha val="65000"/>
              </a:sysClr>
            </a:glow>
          </a:effectLst>
        </p:spPr>
        <p:txBody>
          <a:bodyPr lIns="252000" r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cxnSp>
        <p:nvCxnSpPr>
          <p:cNvPr id="200" name="Straight Arrow Connector 199">
            <a:extLst>
              <a:ext uri="{FF2B5EF4-FFF2-40B4-BE49-F238E27FC236}">
                <a16:creationId xmlns:a16="http://schemas.microsoft.com/office/drawing/2014/main" id="{B34296C6-74AC-528A-6581-114A0338ED80}"/>
              </a:ext>
            </a:extLst>
          </p:cNvPr>
          <p:cNvCxnSpPr>
            <a:cxnSpLocks/>
            <a:stCxn id="199" idx="2"/>
            <a:endCxn id="198" idx="0"/>
          </p:cNvCxnSpPr>
          <p:nvPr/>
        </p:nvCxnSpPr>
        <p:spPr>
          <a:xfrm flipH="1">
            <a:off x="6837600" y="2563931"/>
            <a:ext cx="4215" cy="376366"/>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01" name="Oval 200">
            <a:extLst>
              <a:ext uri="{FF2B5EF4-FFF2-40B4-BE49-F238E27FC236}">
                <a16:creationId xmlns:a16="http://schemas.microsoft.com/office/drawing/2014/main" id="{177FB634-9374-159C-2FAD-78E7D990F7BD}"/>
              </a:ext>
            </a:extLst>
          </p:cNvPr>
          <p:cNvSpPr>
            <a:spLocks noChangeAspect="1"/>
          </p:cNvSpPr>
          <p:nvPr/>
        </p:nvSpPr>
        <p:spPr>
          <a:xfrm>
            <a:off x="6358588" y="212501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202" name="Rounded Rectangle 65">
            <a:extLst>
              <a:ext uri="{FF2B5EF4-FFF2-40B4-BE49-F238E27FC236}">
                <a16:creationId xmlns:a16="http://schemas.microsoft.com/office/drawing/2014/main" id="{7AD2F7D0-2EF5-5334-16A3-5502D2EFE282}"/>
              </a:ext>
            </a:extLst>
          </p:cNvPr>
          <p:cNvSpPr/>
          <p:nvPr/>
        </p:nvSpPr>
        <p:spPr>
          <a:xfrm>
            <a:off x="6750067" y="2137788"/>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203" name="Oval 202">
            <a:extLst>
              <a:ext uri="{FF2B5EF4-FFF2-40B4-BE49-F238E27FC236}">
                <a16:creationId xmlns:a16="http://schemas.microsoft.com/office/drawing/2014/main" id="{F5132E88-FEE2-1F3B-98E8-83095DF573CF}"/>
              </a:ext>
            </a:extLst>
          </p:cNvPr>
          <p:cNvSpPr>
            <a:spLocks noChangeAspect="1"/>
          </p:cNvSpPr>
          <p:nvPr/>
        </p:nvSpPr>
        <p:spPr>
          <a:xfrm>
            <a:off x="6364938" y="297094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204" name="Rounded Rectangle 65">
            <a:extLst>
              <a:ext uri="{FF2B5EF4-FFF2-40B4-BE49-F238E27FC236}">
                <a16:creationId xmlns:a16="http://schemas.microsoft.com/office/drawing/2014/main" id="{8B0C1085-47AD-FD93-CF1C-284AA4619C88}"/>
              </a:ext>
            </a:extLst>
          </p:cNvPr>
          <p:cNvSpPr/>
          <p:nvPr/>
        </p:nvSpPr>
        <p:spPr>
          <a:xfrm>
            <a:off x="6756417" y="2983720"/>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94807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a:extLst>
            <a:ext uri="{FF2B5EF4-FFF2-40B4-BE49-F238E27FC236}">
              <a16:creationId xmlns:a16="http://schemas.microsoft.com/office/drawing/2014/main" id="{F5C3E149-0893-01B7-23E4-A70256A6EC5D}"/>
            </a:ext>
          </a:extLst>
        </p:cNvPr>
        <p:cNvGrpSpPr/>
        <p:nvPr/>
      </p:nvGrpSpPr>
      <p:grpSpPr>
        <a:xfrm>
          <a:off x="0" y="0"/>
          <a:ext cx="0" cy="0"/>
          <a:chOff x="0" y="0"/>
          <a:chExt cx="0" cy="0"/>
        </a:xfrm>
      </p:grpSpPr>
      <p:pic>
        <p:nvPicPr>
          <p:cNvPr id="5" name="Picture Placeholder 4" descr="A high angle view of a drawing compass and a ruler on a diagram">
            <a:extLst>
              <a:ext uri="{FF2B5EF4-FFF2-40B4-BE49-F238E27FC236}">
                <a16:creationId xmlns:a16="http://schemas.microsoft.com/office/drawing/2014/main" id="{82D46673-CB48-85AB-FBA0-F44E0B284560}"/>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0F1CE62B-B2F7-35EB-C911-7890970367F2}"/>
              </a:ext>
            </a:extLst>
          </p:cNvPr>
          <p:cNvSpPr>
            <a:spLocks noGrp="1"/>
          </p:cNvSpPr>
          <p:nvPr>
            <p:ph type="title"/>
          </p:nvPr>
        </p:nvSpPr>
        <p:spPr/>
        <p:txBody>
          <a:bodyPr/>
          <a:lstStyle/>
          <a:p>
            <a:r>
              <a:rPr lang="en-GB"/>
              <a:t>Customer experience</a:t>
            </a:r>
          </a:p>
        </p:txBody>
      </p:sp>
      <p:sp>
        <p:nvSpPr>
          <p:cNvPr id="4" name="Content Placeholder 3">
            <a:extLst>
              <a:ext uri="{FF2B5EF4-FFF2-40B4-BE49-F238E27FC236}">
                <a16:creationId xmlns:a16="http://schemas.microsoft.com/office/drawing/2014/main" id="{9795516F-23E5-07F8-B158-D107A0EE0A70}"/>
              </a:ext>
            </a:extLst>
          </p:cNvPr>
          <p:cNvSpPr>
            <a:spLocks noGrp="1"/>
          </p:cNvSpPr>
          <p:nvPr>
            <p:ph idx="1"/>
          </p:nvPr>
        </p:nvSpPr>
        <p:spPr/>
        <p:txBody>
          <a:bodyPr/>
          <a:lstStyle/>
          <a:p>
            <a:pPr marL="0" indent="0">
              <a:buNone/>
            </a:pPr>
            <a:r>
              <a:rPr lang="en-GB" sz="2400"/>
              <a:t>About customer experience</a:t>
            </a:r>
          </a:p>
          <a:p>
            <a:pPr marL="0" indent="0">
              <a:buNone/>
            </a:pPr>
            <a:r>
              <a:rPr lang="en-GB" sz="2400"/>
              <a:t>Representing customer experience</a:t>
            </a:r>
          </a:p>
          <a:p>
            <a:pPr marL="0" indent="0">
              <a:buNone/>
            </a:pPr>
            <a:r>
              <a:rPr lang="en-GB" sz="2400"/>
              <a:t>Examples</a:t>
            </a:r>
          </a:p>
          <a:p>
            <a:pPr marL="0" indent="0">
              <a:buNone/>
            </a:pPr>
            <a:endParaRPr lang="en-GB" sz="2400"/>
          </a:p>
          <a:p>
            <a:pPr marL="0" indent="0">
              <a:buNone/>
            </a:pPr>
            <a:endParaRPr lang="en-GB" sz="2400"/>
          </a:p>
          <a:p>
            <a:endParaRPr lang="en-GB"/>
          </a:p>
          <a:p>
            <a:endParaRPr lang="en-GB"/>
          </a:p>
        </p:txBody>
      </p:sp>
      <p:pic>
        <p:nvPicPr>
          <p:cNvPr id="7" name="Picture 6">
            <a:extLst>
              <a:ext uri="{FF2B5EF4-FFF2-40B4-BE49-F238E27FC236}">
                <a16:creationId xmlns:a16="http://schemas.microsoft.com/office/drawing/2014/main" id="{A5E5FC7B-056F-7285-055B-E6AB0EA00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1792" y="3342819"/>
            <a:ext cx="4084405" cy="742619"/>
          </a:xfrm>
          <a:prstGeom prst="rect">
            <a:avLst/>
          </a:prstGeom>
        </p:spPr>
      </p:pic>
    </p:spTree>
    <p:extLst>
      <p:ext uri="{BB962C8B-B14F-4D97-AF65-F5344CB8AC3E}">
        <p14:creationId xmlns:p14="http://schemas.microsoft.com/office/powerpoint/2010/main" val="2753538405"/>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5A6E4F-A8CB-40BC-846D-CA5BEDFCEC7C}"/>
              </a:ext>
            </a:extLst>
          </p:cNvPr>
          <p:cNvSpPr>
            <a:spLocks noGrp="1"/>
          </p:cNvSpPr>
          <p:nvPr>
            <p:ph type="title"/>
          </p:nvPr>
        </p:nvSpPr>
        <p:spPr>
          <a:xfrm>
            <a:off x="696913" y="442528"/>
            <a:ext cx="9899967" cy="754096"/>
          </a:xfrm>
        </p:spPr>
        <p:txBody>
          <a:bodyPr/>
          <a:lstStyle/>
          <a:p>
            <a:r>
              <a:rPr lang="en-US" noProof="0"/>
              <a:t>About customer experience </a:t>
            </a:r>
          </a:p>
        </p:txBody>
      </p:sp>
      <p:sp>
        <p:nvSpPr>
          <p:cNvPr id="5" name="Content Placeholder 4">
            <a:extLst>
              <a:ext uri="{FF2B5EF4-FFF2-40B4-BE49-F238E27FC236}">
                <a16:creationId xmlns:a16="http://schemas.microsoft.com/office/drawing/2014/main" id="{350478A3-16F6-44AE-A201-47C1B0E913DB}"/>
              </a:ext>
            </a:extLst>
          </p:cNvPr>
          <p:cNvSpPr>
            <a:spLocks noGrp="1"/>
          </p:cNvSpPr>
          <p:nvPr>
            <p:ph idx="1"/>
          </p:nvPr>
        </p:nvSpPr>
        <p:spPr>
          <a:xfrm>
            <a:off x="696914" y="1482725"/>
            <a:ext cx="9168539" cy="4413250"/>
          </a:xfrm>
        </p:spPr>
        <p:txBody>
          <a:bodyPr>
            <a:normAutofit/>
          </a:bodyPr>
          <a:lstStyle/>
          <a:p>
            <a:r>
              <a:rPr lang="en-US" noProof="0" dirty="0"/>
              <a:t>When representing end user experience, CJML adheres to principles </a:t>
            </a:r>
            <a:br>
              <a:rPr lang="en-US" noProof="0" dirty="0"/>
            </a:br>
            <a:r>
              <a:rPr lang="en-US" noProof="0" dirty="0"/>
              <a:t>from HCI research on user experience (UX)*</a:t>
            </a:r>
            <a:r>
              <a:rPr lang="en-US" dirty="0"/>
              <a:t>:</a:t>
            </a:r>
            <a:endParaRPr lang="en-US" noProof="0" dirty="0"/>
          </a:p>
          <a:p>
            <a:pPr lvl="1"/>
            <a:r>
              <a:rPr lang="en-US" noProof="0" dirty="0"/>
              <a:t>UX is subjective</a:t>
            </a:r>
            <a:r>
              <a:rPr lang="en-US" dirty="0"/>
              <a:t>.</a:t>
            </a:r>
            <a:endParaRPr lang="en-US" noProof="0" dirty="0"/>
          </a:p>
          <a:p>
            <a:pPr lvl="1"/>
            <a:r>
              <a:rPr lang="en-US" noProof="0" dirty="0"/>
              <a:t>UX is dynamic</a:t>
            </a:r>
            <a:r>
              <a:rPr lang="en-US" dirty="0"/>
              <a:t>.</a:t>
            </a:r>
            <a:endParaRPr lang="en-US" noProof="0" dirty="0"/>
          </a:p>
          <a:p>
            <a:pPr lvl="1"/>
            <a:r>
              <a:rPr lang="en-US" noProof="0" dirty="0"/>
              <a:t>UX is context dependent.</a:t>
            </a:r>
          </a:p>
          <a:p>
            <a:r>
              <a:rPr lang="en-US" noProof="0" dirty="0"/>
              <a:t>In CJML, experience is therefore associated with </a:t>
            </a:r>
            <a:r>
              <a:rPr lang="en-US" b="1" noProof="0" dirty="0"/>
              <a:t>actual journeys only.</a:t>
            </a:r>
          </a:p>
          <a:p>
            <a:r>
              <a:rPr lang="en-GB" dirty="0"/>
              <a:t>Experience data in CJML is based on the end user's self-reported input.</a:t>
            </a:r>
          </a:p>
          <a:p>
            <a:r>
              <a:rPr lang="en-GB" dirty="0"/>
              <a:t>This input may include:</a:t>
            </a:r>
          </a:p>
          <a:p>
            <a:pPr lvl="1"/>
            <a:r>
              <a:rPr lang="en-GB" dirty="0"/>
              <a:t>Text: the end user's own description of the experience.</a:t>
            </a:r>
          </a:p>
          <a:p>
            <a:pPr lvl="1"/>
            <a:r>
              <a:rPr lang="en-GB" dirty="0"/>
              <a:t>Rating: a rating of the experience represented by symbols.</a:t>
            </a:r>
          </a:p>
          <a:p>
            <a:r>
              <a:rPr lang="en-GB" dirty="0"/>
              <a:t>Experience data should preferably be collected for as many individual touchpoints as possible, as well as for the journey as a whole.</a:t>
            </a:r>
            <a:endParaRPr lang="en-US" noProof="0" dirty="0"/>
          </a:p>
        </p:txBody>
      </p:sp>
      <p:sp>
        <p:nvSpPr>
          <p:cNvPr id="6" name="Slide Number Placeholder 3">
            <a:extLst>
              <a:ext uri="{FF2B5EF4-FFF2-40B4-BE49-F238E27FC236}">
                <a16:creationId xmlns:a16="http://schemas.microsoft.com/office/drawing/2014/main" id="{4218C11F-2EDA-AEFB-ED13-6F4C772D3426}"/>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39</a:t>
            </a:fld>
            <a:endParaRPr lang="nn-NO"/>
          </a:p>
        </p:txBody>
      </p:sp>
      <p:sp>
        <p:nvSpPr>
          <p:cNvPr id="8" name="TextBox 7">
            <a:extLst>
              <a:ext uri="{FF2B5EF4-FFF2-40B4-BE49-F238E27FC236}">
                <a16:creationId xmlns:a16="http://schemas.microsoft.com/office/drawing/2014/main" id="{536D36F6-EF5D-4135-8BA6-270CE1365F2F}"/>
              </a:ext>
            </a:extLst>
          </p:cNvPr>
          <p:cNvSpPr txBox="1"/>
          <p:nvPr/>
        </p:nvSpPr>
        <p:spPr>
          <a:xfrm>
            <a:off x="952524" y="5465526"/>
            <a:ext cx="6730776" cy="430887"/>
          </a:xfrm>
          <a:prstGeom prst="rect">
            <a:avLst/>
          </a:prstGeom>
          <a:noFill/>
        </p:spPr>
        <p:txBody>
          <a:bodyPr wrap="square">
            <a:spAutoFit/>
          </a:bodyPr>
          <a:lstStyle/>
          <a:p>
            <a:r>
              <a:rPr lang="en-GB" sz="1100">
                <a:solidFill>
                  <a:srgbClr val="C55A11"/>
                </a:solidFill>
                <a:latin typeface="Segoe UI" panose="020B0502040204020203" pitchFamily="34" charset="0"/>
              </a:rPr>
              <a:t>*) Law, E. et al. (2009). “Understanding, scoping and defining user experience: A survey approach.” Proceedings of the 27th SIGCHI Conference on Human Factors in Computing Systems, pp. 719–728.</a:t>
            </a:r>
            <a:endParaRPr lang="en-US" sz="1100" noProof="0">
              <a:solidFill>
                <a:srgbClr val="C55A11"/>
              </a:solidFill>
            </a:endParaRPr>
          </a:p>
        </p:txBody>
      </p:sp>
      <p:grpSp>
        <p:nvGrpSpPr>
          <p:cNvPr id="3" name="Group 2">
            <a:extLst>
              <a:ext uri="{FF2B5EF4-FFF2-40B4-BE49-F238E27FC236}">
                <a16:creationId xmlns:a16="http://schemas.microsoft.com/office/drawing/2014/main" id="{D0CB6EE8-CDF8-A5A1-A59C-D9FC00EBC711}"/>
              </a:ext>
            </a:extLst>
          </p:cNvPr>
          <p:cNvGrpSpPr/>
          <p:nvPr/>
        </p:nvGrpSpPr>
        <p:grpSpPr>
          <a:xfrm>
            <a:off x="954182" y="6524168"/>
            <a:ext cx="9925038" cy="200677"/>
            <a:chOff x="954182" y="6524168"/>
            <a:chExt cx="9925038" cy="200677"/>
          </a:xfrm>
        </p:grpSpPr>
        <p:sp>
          <p:nvSpPr>
            <p:cNvPr id="14" name="AutoShape 63">
              <a:extLst>
                <a:ext uri="{FF2B5EF4-FFF2-40B4-BE49-F238E27FC236}">
                  <a16:creationId xmlns:a16="http://schemas.microsoft.com/office/drawing/2014/main" id="{32A96514-D292-2E3E-BE6D-67CF840B49B7}"/>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5" name="AutoShape 64">
              <a:extLst>
                <a:ext uri="{FF2B5EF4-FFF2-40B4-BE49-F238E27FC236}">
                  <a16:creationId xmlns:a16="http://schemas.microsoft.com/office/drawing/2014/main" id="{4F70A4D2-F1DB-C1B8-C173-85E9936A5445}"/>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6" name="AutoShape 65">
              <a:extLst>
                <a:ext uri="{FF2B5EF4-FFF2-40B4-BE49-F238E27FC236}">
                  <a16:creationId xmlns:a16="http://schemas.microsoft.com/office/drawing/2014/main" id="{2AE039B2-19A3-D0C5-DEB6-C8964DEC359B}"/>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17" name="AutoShape 63">
              <a:extLst>
                <a:ext uri="{FF2B5EF4-FFF2-40B4-BE49-F238E27FC236}">
                  <a16:creationId xmlns:a16="http://schemas.microsoft.com/office/drawing/2014/main" id="{444C9F7A-3DD8-124E-576C-E5A9BDE2282F}"/>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18" name="AutoShape 64">
              <a:extLst>
                <a:ext uri="{FF2B5EF4-FFF2-40B4-BE49-F238E27FC236}">
                  <a16:creationId xmlns:a16="http://schemas.microsoft.com/office/drawing/2014/main" id="{D7370D77-44A7-FF51-F465-04083E2DC4FA}"/>
                </a:ext>
              </a:extLst>
            </p:cNvPr>
            <p:cNvSpPr>
              <a:spLocks noChangeArrowheads="1"/>
            </p:cNvSpPr>
            <p:nvPr/>
          </p:nvSpPr>
          <p:spPr bwMode="auto">
            <a:xfrm>
              <a:off x="7570874" y="6526845"/>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experience</a:t>
              </a:r>
            </a:p>
          </p:txBody>
        </p:sp>
        <p:sp>
          <p:nvSpPr>
            <p:cNvPr id="19" name="AutoShape 64">
              <a:extLst>
                <a:ext uri="{FF2B5EF4-FFF2-40B4-BE49-F238E27FC236}">
                  <a16:creationId xmlns:a16="http://schemas.microsoft.com/office/drawing/2014/main" id="{D1B1CA07-212E-DCF2-2C40-B5D07C65FB8F}"/>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sp>
        <p:nvSpPr>
          <p:cNvPr id="11" name="Rectangle 6">
            <a:extLst>
              <a:ext uri="{FF2B5EF4-FFF2-40B4-BE49-F238E27FC236}">
                <a16:creationId xmlns:a16="http://schemas.microsoft.com/office/drawing/2014/main" id="{5C4C2C1B-0C7D-3809-3212-18C0DDDFAA18}"/>
              </a:ext>
            </a:extLst>
          </p:cNvPr>
          <p:cNvSpPr/>
          <p:nvPr/>
        </p:nvSpPr>
        <p:spPr>
          <a:xfrm>
            <a:off x="7683300" y="56617"/>
            <a:ext cx="3591503" cy="892552"/>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GB" sz="1200" kern="0">
                <a:solidFill>
                  <a:schemeClr val="accent4">
                    <a:lumMod val="50000"/>
                  </a:schemeClr>
                </a:solidFill>
              </a:rPr>
              <a:t>Customer experience (CX) is the most established term in the literature, but the end user may also be a user, patient, citizen, or other.</a:t>
            </a:r>
            <a:endParaRPr lang="en-US" sz="1200" kern="0">
              <a:solidFill>
                <a:schemeClr val="accent4">
                  <a:lumMod val="50000"/>
                </a:schemeClr>
              </a:solidFill>
            </a:endParaRPr>
          </a:p>
        </p:txBody>
      </p:sp>
      <p:pic>
        <p:nvPicPr>
          <p:cNvPr id="55" name="Picture 54">
            <a:extLst>
              <a:ext uri="{FF2B5EF4-FFF2-40B4-BE49-F238E27FC236}">
                <a16:creationId xmlns:a16="http://schemas.microsoft.com/office/drawing/2014/main" id="{6088C4C2-0A15-D1CF-9A56-EBA599FCB2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9101" y="1400962"/>
            <a:ext cx="1320238" cy="4413251"/>
          </a:xfrm>
          <a:prstGeom prst="rect">
            <a:avLst/>
          </a:prstGeom>
        </p:spPr>
      </p:pic>
    </p:spTree>
    <p:extLst>
      <p:ext uri="{BB962C8B-B14F-4D97-AF65-F5344CB8AC3E}">
        <p14:creationId xmlns:p14="http://schemas.microsoft.com/office/powerpoint/2010/main" val="2375296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a:xfrm>
            <a:off x="696913" y="442528"/>
            <a:ext cx="9899967" cy="754096"/>
          </a:xfrm>
        </p:spPr>
        <p:txBody>
          <a:bodyPr/>
          <a:lstStyle/>
          <a:p>
            <a:r>
              <a:rPr lang="en-US"/>
              <a:t>Representing customer experience</a:t>
            </a:r>
            <a:endParaRPr lang="en-US" noProof="0"/>
          </a:p>
        </p:txBody>
      </p:sp>
      <p:sp>
        <p:nvSpPr>
          <p:cNvPr id="36" name="Content Placeholder 35">
            <a:extLst>
              <a:ext uri="{FF2B5EF4-FFF2-40B4-BE49-F238E27FC236}">
                <a16:creationId xmlns:a16="http://schemas.microsoft.com/office/drawing/2014/main" id="{B40DC7FD-9DAE-4C8A-843A-DE94364EBAFF}"/>
              </a:ext>
            </a:extLst>
          </p:cNvPr>
          <p:cNvSpPr>
            <a:spLocks noGrp="1"/>
          </p:cNvSpPr>
          <p:nvPr>
            <p:ph idx="1"/>
          </p:nvPr>
        </p:nvSpPr>
        <p:spPr>
          <a:xfrm>
            <a:off x="696913" y="1483360"/>
            <a:ext cx="10796588" cy="4412615"/>
          </a:xfrm>
        </p:spPr>
        <p:txBody>
          <a:bodyPr/>
          <a:lstStyle/>
          <a:p>
            <a:pPr lvl="0"/>
            <a:r>
              <a:rPr lang="en-GB" dirty="0"/>
              <a:t>End user experience is represented differently depending on the diagram type:</a:t>
            </a:r>
          </a:p>
          <a:p>
            <a:pPr lvl="1"/>
            <a:r>
              <a:rPr lang="en-GB" dirty="0"/>
              <a:t>Customer journey diagram: in callouts connected to individual touchpoints</a:t>
            </a:r>
          </a:p>
          <a:p>
            <a:pPr lvl="1"/>
            <a:r>
              <a:rPr lang="en-GB" dirty="0"/>
              <a:t>Journey network diagram: in a separate swimlane</a:t>
            </a:r>
          </a:p>
          <a:p>
            <a:r>
              <a:rPr lang="en-GB" dirty="0"/>
              <a:t>Ratings can be visualized using smiley symbols</a:t>
            </a:r>
          </a:p>
          <a:p>
            <a:r>
              <a:rPr lang="en-US" noProof="0" dirty="0"/>
              <a:t>The symbols can be used </a:t>
            </a:r>
            <a:r>
              <a:rPr lang="nb-NO" dirty="0" err="1"/>
              <a:t>with</a:t>
            </a:r>
            <a:r>
              <a:rPr lang="nb-NO" dirty="0"/>
              <a:t> </a:t>
            </a:r>
            <a:r>
              <a:rPr lang="en-US" noProof="0" dirty="0"/>
              <a:t>both 3-point and 5-point rating scales.</a:t>
            </a:r>
          </a:p>
          <a:p>
            <a:pPr lvl="0"/>
            <a:r>
              <a:rPr lang="en-US" noProof="0" dirty="0"/>
              <a:t>The CJML language supports CX in customer journey diagrams (using callouts or table</a:t>
            </a:r>
            <a:r>
              <a:rPr lang="en-US" dirty="0"/>
              <a:t>s</a:t>
            </a:r>
            <a:r>
              <a:rPr lang="en-US" noProof="0" dirty="0"/>
              <a:t>), as shown in the following slides.</a:t>
            </a:r>
          </a:p>
          <a:p>
            <a:pPr lvl="0"/>
            <a:endParaRPr lang="en-US" noProof="0" dirty="0"/>
          </a:p>
          <a:p>
            <a:endParaRPr lang="en-US" noProof="0" dirty="0"/>
          </a:p>
        </p:txBody>
      </p:sp>
      <p:sp>
        <p:nvSpPr>
          <p:cNvPr id="11" name="Slide Number Placeholder 3">
            <a:extLst>
              <a:ext uri="{FF2B5EF4-FFF2-40B4-BE49-F238E27FC236}">
                <a16:creationId xmlns:a16="http://schemas.microsoft.com/office/drawing/2014/main" id="{27F409F3-F13D-A276-A8CE-FC1E53A1D2DE}"/>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40</a:t>
            </a:fld>
            <a:endParaRPr lang="nn-NO"/>
          </a:p>
        </p:txBody>
      </p:sp>
      <p:grpSp>
        <p:nvGrpSpPr>
          <p:cNvPr id="3" name="Group 2">
            <a:extLst>
              <a:ext uri="{FF2B5EF4-FFF2-40B4-BE49-F238E27FC236}">
                <a16:creationId xmlns:a16="http://schemas.microsoft.com/office/drawing/2014/main" id="{E8C3FCCF-3B36-8678-E001-19F9BC5F7D8C}"/>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7E03BF30-094C-D20A-243E-6A6B6D6B9495}"/>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6" name="AutoShape 64">
              <a:extLst>
                <a:ext uri="{FF2B5EF4-FFF2-40B4-BE49-F238E27FC236}">
                  <a16:creationId xmlns:a16="http://schemas.microsoft.com/office/drawing/2014/main" id="{B4CB67B4-1D48-F926-7F99-E975A185CB47}"/>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7" name="AutoShape 65">
              <a:extLst>
                <a:ext uri="{FF2B5EF4-FFF2-40B4-BE49-F238E27FC236}">
                  <a16:creationId xmlns:a16="http://schemas.microsoft.com/office/drawing/2014/main" id="{B9724F44-FC56-89A5-4C9F-879BDCFFAEC1}"/>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8" name="AutoShape 63">
              <a:extLst>
                <a:ext uri="{FF2B5EF4-FFF2-40B4-BE49-F238E27FC236}">
                  <a16:creationId xmlns:a16="http://schemas.microsoft.com/office/drawing/2014/main" id="{700F8BD7-DECD-ECC3-6DC2-7B0ABFE5B21D}"/>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9" name="AutoShape 64">
              <a:extLst>
                <a:ext uri="{FF2B5EF4-FFF2-40B4-BE49-F238E27FC236}">
                  <a16:creationId xmlns:a16="http://schemas.microsoft.com/office/drawing/2014/main" id="{F08786DC-2A00-E4F7-A261-25326F97419A}"/>
                </a:ext>
              </a:extLst>
            </p:cNvPr>
            <p:cNvSpPr>
              <a:spLocks noChangeArrowheads="1"/>
            </p:cNvSpPr>
            <p:nvPr/>
          </p:nvSpPr>
          <p:spPr bwMode="auto">
            <a:xfrm>
              <a:off x="7570874" y="6526845"/>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experience</a:t>
              </a:r>
            </a:p>
          </p:txBody>
        </p:sp>
        <p:sp>
          <p:nvSpPr>
            <p:cNvPr id="10" name="AutoShape 64">
              <a:extLst>
                <a:ext uri="{FF2B5EF4-FFF2-40B4-BE49-F238E27FC236}">
                  <a16:creationId xmlns:a16="http://schemas.microsoft.com/office/drawing/2014/main" id="{F2C3491C-207A-2824-36E8-F7D3975EAACB}"/>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sp>
        <p:nvSpPr>
          <p:cNvPr id="12" name="Text Placeholder 3">
            <a:extLst>
              <a:ext uri="{FF2B5EF4-FFF2-40B4-BE49-F238E27FC236}">
                <a16:creationId xmlns:a16="http://schemas.microsoft.com/office/drawing/2014/main" id="{1B305DD8-BCAE-32C4-5B4D-64B155CCE575}"/>
              </a:ext>
            </a:extLst>
          </p:cNvPr>
          <p:cNvSpPr txBox="1">
            <a:spLocks/>
          </p:cNvSpPr>
          <p:nvPr/>
        </p:nvSpPr>
        <p:spPr>
          <a:xfrm>
            <a:off x="913726" y="4086494"/>
            <a:ext cx="3745592" cy="40705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noProof="0">
                <a:solidFill>
                  <a:srgbClr val="00ADEE"/>
                </a:solidFill>
              </a:rPr>
              <a:t>Customer journey diagram</a:t>
            </a:r>
          </a:p>
        </p:txBody>
      </p:sp>
      <p:grpSp>
        <p:nvGrpSpPr>
          <p:cNvPr id="25" name="Group 24">
            <a:extLst>
              <a:ext uri="{FF2B5EF4-FFF2-40B4-BE49-F238E27FC236}">
                <a16:creationId xmlns:a16="http://schemas.microsoft.com/office/drawing/2014/main" id="{6D6CD4D1-3887-D70F-2015-BBA7A2218A7F}"/>
              </a:ext>
            </a:extLst>
          </p:cNvPr>
          <p:cNvGrpSpPr/>
          <p:nvPr/>
        </p:nvGrpSpPr>
        <p:grpSpPr>
          <a:xfrm>
            <a:off x="904811" y="4435744"/>
            <a:ext cx="4985372" cy="1351960"/>
            <a:chOff x="968903" y="4744540"/>
            <a:chExt cx="4985372" cy="1351960"/>
          </a:xfrm>
        </p:grpSpPr>
        <p:pic>
          <p:nvPicPr>
            <p:cNvPr id="13" name="Picture 12">
              <a:extLst>
                <a:ext uri="{FF2B5EF4-FFF2-40B4-BE49-F238E27FC236}">
                  <a16:creationId xmlns:a16="http://schemas.microsoft.com/office/drawing/2014/main" id="{79D735EA-4AE3-F473-63AD-7829AEEF4B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8682" y="4744540"/>
              <a:ext cx="3745593" cy="1351960"/>
            </a:xfrm>
            <a:prstGeom prst="rect">
              <a:avLst/>
            </a:prstGeom>
          </p:spPr>
        </p:pic>
        <p:sp>
          <p:nvSpPr>
            <p:cNvPr id="14" name="TextBox 13">
              <a:extLst>
                <a:ext uri="{FF2B5EF4-FFF2-40B4-BE49-F238E27FC236}">
                  <a16:creationId xmlns:a16="http://schemas.microsoft.com/office/drawing/2014/main" id="{CB2B05B6-A06F-CD5E-1252-0152898A7C6B}"/>
                </a:ext>
              </a:extLst>
            </p:cNvPr>
            <p:cNvSpPr txBox="1"/>
            <p:nvPr/>
          </p:nvSpPr>
          <p:spPr>
            <a:xfrm>
              <a:off x="968903" y="5658980"/>
              <a:ext cx="1160583" cy="415498"/>
            </a:xfrm>
            <a:prstGeom prst="rect">
              <a:avLst/>
            </a:prstGeom>
            <a:noFill/>
          </p:spPr>
          <p:txBody>
            <a:bodyPr wrap="square" rtlCol="0">
              <a:spAutoFit/>
            </a:bodyPr>
            <a:lstStyle/>
            <a:p>
              <a:r>
                <a:rPr lang="en-US" sz="1050" i="1" noProof="0"/>
                <a:t>Smiley based on the rating</a:t>
              </a:r>
            </a:p>
          </p:txBody>
        </p:sp>
        <p:cxnSp>
          <p:nvCxnSpPr>
            <p:cNvPr id="16" name="Straight Arrow Connector 15">
              <a:extLst>
                <a:ext uri="{FF2B5EF4-FFF2-40B4-BE49-F238E27FC236}">
                  <a16:creationId xmlns:a16="http://schemas.microsoft.com/office/drawing/2014/main" id="{BAB94FC3-9D8D-29D5-3176-CDBD033DB169}"/>
                </a:ext>
              </a:extLst>
            </p:cNvPr>
            <p:cNvCxnSpPr>
              <a:cxnSpLocks/>
            </p:cNvCxnSpPr>
            <p:nvPr/>
          </p:nvCxnSpPr>
          <p:spPr>
            <a:xfrm>
              <a:off x="2148688" y="5402098"/>
              <a:ext cx="384175" cy="28694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812605F-55AA-6083-5528-36B7C1641715}"/>
                </a:ext>
              </a:extLst>
            </p:cNvPr>
            <p:cNvSpPr txBox="1"/>
            <p:nvPr/>
          </p:nvSpPr>
          <p:spPr>
            <a:xfrm>
              <a:off x="977818" y="5027149"/>
              <a:ext cx="1356460" cy="577081"/>
            </a:xfrm>
            <a:prstGeom prst="rect">
              <a:avLst/>
            </a:prstGeom>
            <a:noFill/>
          </p:spPr>
          <p:txBody>
            <a:bodyPr wrap="square" rtlCol="0">
              <a:spAutoFit/>
            </a:bodyPr>
            <a:lstStyle/>
            <a:p>
              <a:r>
                <a:rPr lang="en-US" sz="1050" i="1" noProof="0"/>
                <a:t>Text based on the user's self-reported input</a:t>
              </a:r>
            </a:p>
          </p:txBody>
        </p:sp>
        <p:cxnSp>
          <p:nvCxnSpPr>
            <p:cNvPr id="18" name="Straight Arrow Connector 17">
              <a:extLst>
                <a:ext uri="{FF2B5EF4-FFF2-40B4-BE49-F238E27FC236}">
                  <a16:creationId xmlns:a16="http://schemas.microsoft.com/office/drawing/2014/main" id="{E624063E-D7B6-829F-C2A4-52DFC2B82CDE}"/>
                </a:ext>
              </a:extLst>
            </p:cNvPr>
            <p:cNvCxnSpPr>
              <a:cxnSpLocks/>
            </p:cNvCxnSpPr>
            <p:nvPr/>
          </p:nvCxnSpPr>
          <p:spPr>
            <a:xfrm>
              <a:off x="1980575" y="5821431"/>
              <a:ext cx="507710" cy="1517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BC443A3C-081B-89C3-03A3-47CC81BDCB4F}"/>
              </a:ext>
            </a:extLst>
          </p:cNvPr>
          <p:cNvGrpSpPr/>
          <p:nvPr/>
        </p:nvGrpSpPr>
        <p:grpSpPr>
          <a:xfrm>
            <a:off x="7237377" y="4494467"/>
            <a:ext cx="4584710" cy="1223853"/>
            <a:chOff x="7396768" y="4662247"/>
            <a:chExt cx="4584710" cy="1223853"/>
          </a:xfrm>
        </p:grpSpPr>
        <p:pic>
          <p:nvPicPr>
            <p:cNvPr id="19" name="Picture 18">
              <a:extLst>
                <a:ext uri="{FF2B5EF4-FFF2-40B4-BE49-F238E27FC236}">
                  <a16:creationId xmlns:a16="http://schemas.microsoft.com/office/drawing/2014/main" id="{6BBFD1C0-5B2D-1E34-5FA5-79F76C1AC5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6768" y="5266256"/>
              <a:ext cx="4584710" cy="619844"/>
            </a:xfrm>
            <a:prstGeom prst="rect">
              <a:avLst/>
            </a:prstGeom>
          </p:spPr>
        </p:pic>
        <p:sp>
          <p:nvSpPr>
            <p:cNvPr id="20" name="TextBox 19">
              <a:extLst>
                <a:ext uri="{FF2B5EF4-FFF2-40B4-BE49-F238E27FC236}">
                  <a16:creationId xmlns:a16="http://schemas.microsoft.com/office/drawing/2014/main" id="{15BFE5BB-C10E-3757-34C2-E04FCF5B334D}"/>
                </a:ext>
              </a:extLst>
            </p:cNvPr>
            <p:cNvSpPr txBox="1"/>
            <p:nvPr/>
          </p:nvSpPr>
          <p:spPr>
            <a:xfrm>
              <a:off x="7920554" y="4662247"/>
              <a:ext cx="1031595" cy="415498"/>
            </a:xfrm>
            <a:prstGeom prst="rect">
              <a:avLst/>
            </a:prstGeom>
            <a:noFill/>
          </p:spPr>
          <p:txBody>
            <a:bodyPr wrap="square" rtlCol="0">
              <a:spAutoFit/>
            </a:bodyPr>
            <a:lstStyle/>
            <a:p>
              <a:r>
                <a:rPr lang="en-US" sz="1050" i="1" noProof="0"/>
                <a:t>Smiley based on the rating</a:t>
              </a:r>
            </a:p>
          </p:txBody>
        </p:sp>
        <p:cxnSp>
          <p:nvCxnSpPr>
            <p:cNvPr id="21" name="Straight Arrow Connector 20">
              <a:extLst>
                <a:ext uri="{FF2B5EF4-FFF2-40B4-BE49-F238E27FC236}">
                  <a16:creationId xmlns:a16="http://schemas.microsoft.com/office/drawing/2014/main" id="{E0F815C7-13FF-C3F7-0143-E788BE78BEBE}"/>
                </a:ext>
              </a:extLst>
            </p:cNvPr>
            <p:cNvCxnSpPr>
              <a:cxnSpLocks/>
            </p:cNvCxnSpPr>
            <p:nvPr/>
          </p:nvCxnSpPr>
          <p:spPr>
            <a:xfrm>
              <a:off x="8574560" y="5065291"/>
              <a:ext cx="188414" cy="3833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647139F-A79F-D0A7-30F9-834737C129BE}"/>
                </a:ext>
              </a:extLst>
            </p:cNvPr>
            <p:cNvSpPr txBox="1"/>
            <p:nvPr/>
          </p:nvSpPr>
          <p:spPr>
            <a:xfrm>
              <a:off x="9107457" y="4662247"/>
              <a:ext cx="1571727" cy="415498"/>
            </a:xfrm>
            <a:prstGeom prst="rect">
              <a:avLst/>
            </a:prstGeom>
            <a:noFill/>
          </p:spPr>
          <p:txBody>
            <a:bodyPr wrap="square" rtlCol="0">
              <a:spAutoFit/>
            </a:bodyPr>
            <a:lstStyle/>
            <a:p>
              <a:r>
                <a:rPr lang="en-US" sz="1050" i="1" noProof="0"/>
                <a:t>Text based on the user's self-reported input</a:t>
              </a:r>
            </a:p>
          </p:txBody>
        </p:sp>
        <p:cxnSp>
          <p:nvCxnSpPr>
            <p:cNvPr id="23" name="Straight Arrow Connector 22">
              <a:extLst>
                <a:ext uri="{FF2B5EF4-FFF2-40B4-BE49-F238E27FC236}">
                  <a16:creationId xmlns:a16="http://schemas.microsoft.com/office/drawing/2014/main" id="{B4A861C1-D2CC-FAEE-D792-A13DFE05D3DD}"/>
                </a:ext>
              </a:extLst>
            </p:cNvPr>
            <p:cNvCxnSpPr>
              <a:cxnSpLocks/>
            </p:cNvCxnSpPr>
            <p:nvPr/>
          </p:nvCxnSpPr>
          <p:spPr>
            <a:xfrm flipH="1">
              <a:off x="9270958" y="5065291"/>
              <a:ext cx="158523" cy="50145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4" name="Text Placeholder 3">
            <a:extLst>
              <a:ext uri="{FF2B5EF4-FFF2-40B4-BE49-F238E27FC236}">
                <a16:creationId xmlns:a16="http://schemas.microsoft.com/office/drawing/2014/main" id="{DF2706D3-EBE0-C222-00CA-61C13296338F}"/>
              </a:ext>
            </a:extLst>
          </p:cNvPr>
          <p:cNvSpPr txBox="1">
            <a:spLocks/>
          </p:cNvSpPr>
          <p:nvPr/>
        </p:nvSpPr>
        <p:spPr>
          <a:xfrm>
            <a:off x="7069696" y="4094841"/>
            <a:ext cx="3206177" cy="39870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noProof="0">
                <a:solidFill>
                  <a:srgbClr val="00ADEE"/>
                </a:solidFill>
              </a:rPr>
              <a:t>Journey network diagram</a:t>
            </a:r>
          </a:p>
        </p:txBody>
      </p:sp>
    </p:spTree>
    <p:extLst>
      <p:ext uri="{BB962C8B-B14F-4D97-AF65-F5344CB8AC3E}">
        <p14:creationId xmlns:p14="http://schemas.microsoft.com/office/powerpoint/2010/main" val="2345068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GB"/>
              <a:t>Example: end user experience in callouts</a:t>
            </a:r>
            <a:endParaRPr lang="en-US" noProof="0"/>
          </a:p>
        </p:txBody>
      </p:sp>
      <p:sp>
        <p:nvSpPr>
          <p:cNvPr id="49" name="Content Placeholder 48">
            <a:extLst>
              <a:ext uri="{FF2B5EF4-FFF2-40B4-BE49-F238E27FC236}">
                <a16:creationId xmlns:a16="http://schemas.microsoft.com/office/drawing/2014/main" id="{2712F927-EB08-4E44-B46A-2EA0F27900FA}"/>
              </a:ext>
            </a:extLst>
          </p:cNvPr>
          <p:cNvSpPr>
            <a:spLocks noGrp="1"/>
          </p:cNvSpPr>
          <p:nvPr>
            <p:ph idx="1"/>
          </p:nvPr>
        </p:nvSpPr>
        <p:spPr>
          <a:xfrm>
            <a:off x="807719" y="1491750"/>
            <a:ext cx="9352405" cy="587302"/>
          </a:xfrm>
        </p:spPr>
        <p:txBody>
          <a:bodyPr>
            <a:normAutofit/>
          </a:bodyPr>
          <a:lstStyle/>
          <a:p>
            <a:pPr marL="0" indent="0">
              <a:buNone/>
            </a:pPr>
            <a:r>
              <a:rPr lang="en-US" noProof="0"/>
              <a:t>The example shows the use of callouts to express customer experience.</a:t>
            </a:r>
          </a:p>
        </p:txBody>
      </p:sp>
      <p:sp>
        <p:nvSpPr>
          <p:cNvPr id="17" name="Rounded Rectangular Callout 20">
            <a:extLst>
              <a:ext uri="{FF2B5EF4-FFF2-40B4-BE49-F238E27FC236}">
                <a16:creationId xmlns:a16="http://schemas.microsoft.com/office/drawing/2014/main" id="{1CC398EE-F647-4AB9-897D-50549B0ED847}"/>
              </a:ext>
            </a:extLst>
          </p:cNvPr>
          <p:cNvSpPr/>
          <p:nvPr/>
        </p:nvSpPr>
        <p:spPr>
          <a:xfrm>
            <a:off x="2212023" y="3964758"/>
            <a:ext cx="1908000" cy="1125096"/>
          </a:xfrm>
          <a:prstGeom prst="wedgeRoundRectCallout">
            <a:avLst>
              <a:gd name="adj1" fmla="val -1410"/>
              <a:gd name="adj2" fmla="val -91186"/>
              <a:gd name="adj3" fmla="val 16667"/>
            </a:avLst>
          </a:prstGeom>
          <a:solidFill>
            <a:sysClr val="window" lastClr="FFFFFF">
              <a:lumMod val="95000"/>
            </a:sysClr>
          </a:solidFill>
          <a:ln w="9525" cap="flat" cmpd="sng" algn="ctr">
            <a:solidFill>
              <a:sysClr val="window" lastClr="FFFFFF">
                <a:lumMod val="50000"/>
              </a:sysClr>
            </a:solidFill>
            <a:prstDash val="solid"/>
          </a:ln>
          <a:effectLst>
            <a:outerShdw blurRad="40000" dist="23000" dir="5400000" rotWithShape="0">
              <a:srgbClr val="000000">
                <a:alpha val="35000"/>
              </a:srgbClr>
            </a:outerShdw>
          </a:effectLst>
        </p:spPr>
        <p:txBody>
          <a:bodyPr rtlCol="0" anchor="ctr"/>
          <a:lstStyle/>
          <a:p>
            <a:pPr marL="0" marR="0" lvl="0" indent="0" defTabSz="457200" eaLnBrk="1" fontAlgn="t"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prstClr val="black"/>
                </a:solidFill>
                <a:effectLst/>
                <a:uLnTx/>
                <a:uFillTx/>
                <a:latin typeface="Calibri"/>
                <a:ea typeface="+mn-ea"/>
                <a:cs typeface="+mn-cs"/>
              </a:rPr>
              <a:t>It was easy to order the tickets. I just chose the movie I wanted to see, selected a seat, and put in my payment details.</a:t>
            </a:r>
          </a:p>
          <a:p>
            <a:pPr marL="0" marR="0" lvl="0" indent="0" defTabSz="457200" eaLnBrk="1" fontAlgn="t"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a:ln>
                <a:noFill/>
              </a:ln>
              <a:solidFill>
                <a:prstClr val="black"/>
              </a:solidFill>
              <a:effectLst/>
              <a:uLnTx/>
              <a:uFillTx/>
              <a:latin typeface="Calibri"/>
              <a:ea typeface="+mn-ea"/>
              <a:cs typeface="+mn-cs"/>
            </a:endParaRPr>
          </a:p>
          <a:p>
            <a:pPr marL="0" marR="0" lvl="0" indent="0" defTabSz="457200" eaLnBrk="1" fontAlgn="t"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prstClr val="black"/>
                </a:solidFill>
                <a:effectLst/>
                <a:uLnTx/>
                <a:uFillTx/>
                <a:latin typeface="Calibri"/>
                <a:ea typeface="+mn-ea"/>
                <a:cs typeface="+mn-cs"/>
              </a:rPr>
              <a:t>             </a:t>
            </a:r>
            <a:r>
              <a:rPr kumimoji="0" lang="en-US" sz="1000" b="1" i="1" u="none" strike="noStrike" kern="0" cap="none" spc="0" normalizeH="0" baseline="0" noProof="0">
                <a:ln>
                  <a:noFill/>
                </a:ln>
                <a:solidFill>
                  <a:prstClr val="black"/>
                </a:solidFill>
                <a:effectLst/>
                <a:uLnTx/>
                <a:uFillTx/>
                <a:latin typeface="Calibri"/>
                <a:ea typeface="+mn-ea"/>
                <a:cs typeface="+mn-cs"/>
              </a:rPr>
              <a:t>Very satisfied</a:t>
            </a:r>
          </a:p>
        </p:txBody>
      </p:sp>
      <p:pic>
        <p:nvPicPr>
          <p:cNvPr id="18" name="Picture 17">
            <a:extLst>
              <a:ext uri="{FF2B5EF4-FFF2-40B4-BE49-F238E27FC236}">
                <a16:creationId xmlns:a16="http://schemas.microsoft.com/office/drawing/2014/main" id="{7A7CA79B-DF0E-4421-BF18-915C7AE4F2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5283" y="4805577"/>
            <a:ext cx="216000" cy="216000"/>
          </a:xfrm>
          <a:prstGeom prst="rect">
            <a:avLst/>
          </a:prstGeom>
        </p:spPr>
      </p:pic>
      <p:sp>
        <p:nvSpPr>
          <p:cNvPr id="19" name="Rounded Rectangular Callout 22">
            <a:extLst>
              <a:ext uri="{FF2B5EF4-FFF2-40B4-BE49-F238E27FC236}">
                <a16:creationId xmlns:a16="http://schemas.microsoft.com/office/drawing/2014/main" id="{2A3AF0F4-9EBB-48F6-BC07-78F41AAB1285}"/>
              </a:ext>
            </a:extLst>
          </p:cNvPr>
          <p:cNvSpPr/>
          <p:nvPr/>
        </p:nvSpPr>
        <p:spPr>
          <a:xfrm>
            <a:off x="4752516" y="3962504"/>
            <a:ext cx="2072400" cy="951073"/>
          </a:xfrm>
          <a:prstGeom prst="wedgeRoundRectCallout">
            <a:avLst>
              <a:gd name="adj1" fmla="val -16459"/>
              <a:gd name="adj2" fmla="val -86358"/>
              <a:gd name="adj3" fmla="val 16667"/>
            </a:avLst>
          </a:prstGeom>
          <a:solidFill>
            <a:sysClr val="window" lastClr="FFFFFF">
              <a:lumMod val="95000"/>
            </a:sysClr>
          </a:solidFill>
          <a:ln w="9525" cap="flat" cmpd="sng" algn="ctr">
            <a:solidFill>
              <a:sysClr val="window" lastClr="FFFFFF">
                <a:lumMod val="50000"/>
              </a:sysClr>
            </a:solidFill>
            <a:prstDash val="solid"/>
          </a:ln>
          <a:effectLst>
            <a:outerShdw blurRad="40000" dist="23000" dir="5400000" rotWithShape="0">
              <a:srgbClr val="000000">
                <a:alpha val="35000"/>
              </a:srgbClr>
            </a:outerShdw>
          </a:effectLst>
        </p:spPr>
        <p:txBody>
          <a:bodyPr rtlCol="0" anchor="ctr"/>
          <a:lstStyle/>
          <a:p>
            <a:pPr marL="0" marR="0" lvl="0" indent="0" defTabSz="457200" eaLnBrk="1" fontAlgn="t"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black"/>
                </a:solidFill>
                <a:effectLst/>
                <a:uLnTx/>
                <a:uFillTx/>
                <a:latin typeface="Calibri"/>
                <a:ea typeface="+mn-ea"/>
                <a:cs typeface="+mn-cs"/>
              </a:rPr>
              <a:t>I don't understand why I receive this information by SMS when I also received it by e-mail.</a:t>
            </a:r>
          </a:p>
          <a:p>
            <a:pPr marL="0" marR="0" lvl="0" indent="0" defTabSz="457200" eaLnBrk="1" fontAlgn="t"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dirty="0">
              <a:ln>
                <a:noFill/>
              </a:ln>
              <a:solidFill>
                <a:prstClr val="black"/>
              </a:solidFill>
              <a:effectLst/>
              <a:uLnTx/>
              <a:uFillTx/>
              <a:latin typeface="Calibri"/>
              <a:ea typeface="+mn-ea"/>
              <a:cs typeface="+mn-cs"/>
            </a:endParaRPr>
          </a:p>
          <a:p>
            <a:pPr marL="0" marR="0" lvl="0" indent="0" defTabSz="457200" eaLnBrk="1" fontAlgn="t"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black"/>
                </a:solidFill>
                <a:effectLst/>
                <a:uLnTx/>
                <a:uFillTx/>
                <a:latin typeface="Calibri"/>
                <a:ea typeface="+mn-ea"/>
                <a:cs typeface="+mn-cs"/>
              </a:rPr>
              <a:t>             </a:t>
            </a:r>
            <a:r>
              <a:rPr kumimoji="0" lang="en-US" sz="1000" b="1" i="1" u="none" strike="noStrike" kern="0" cap="none" spc="0" normalizeH="0" baseline="0" noProof="0" dirty="0">
                <a:ln>
                  <a:noFill/>
                </a:ln>
                <a:solidFill>
                  <a:prstClr val="black"/>
                </a:solidFill>
                <a:effectLst/>
                <a:uLnTx/>
                <a:uFillTx/>
                <a:latin typeface="Calibri"/>
                <a:ea typeface="+mn-ea"/>
                <a:cs typeface="+mn-cs"/>
              </a:rPr>
              <a:t>Dissatisfied</a:t>
            </a:r>
          </a:p>
        </p:txBody>
      </p:sp>
      <p:sp>
        <p:nvSpPr>
          <p:cNvPr id="20" name="Rounded Rectangular Callout 25">
            <a:extLst>
              <a:ext uri="{FF2B5EF4-FFF2-40B4-BE49-F238E27FC236}">
                <a16:creationId xmlns:a16="http://schemas.microsoft.com/office/drawing/2014/main" id="{9250A55B-CC9D-45A9-BE8E-4269F3242AF2}"/>
              </a:ext>
            </a:extLst>
          </p:cNvPr>
          <p:cNvSpPr/>
          <p:nvPr/>
        </p:nvSpPr>
        <p:spPr>
          <a:xfrm>
            <a:off x="7317675" y="3964757"/>
            <a:ext cx="2268000" cy="1125097"/>
          </a:xfrm>
          <a:prstGeom prst="wedgeRoundRectCallout">
            <a:avLst>
              <a:gd name="adj1" fmla="val -32302"/>
              <a:gd name="adj2" fmla="val -88596"/>
              <a:gd name="adj3" fmla="val 16667"/>
            </a:avLst>
          </a:prstGeom>
          <a:solidFill>
            <a:sysClr val="window" lastClr="FFFFFF">
              <a:lumMod val="95000"/>
            </a:sysClr>
          </a:solidFill>
          <a:ln w="9525" cap="flat" cmpd="sng" algn="ctr">
            <a:solidFill>
              <a:sysClr val="window" lastClr="FFFFFF">
                <a:lumMod val="50000"/>
              </a:sysClr>
            </a:solidFill>
            <a:prstDash val="solid"/>
          </a:ln>
          <a:effectLst>
            <a:outerShdw blurRad="40000" dist="23000" dir="5400000" rotWithShape="0">
              <a:srgbClr val="000000">
                <a:alpha val="35000"/>
              </a:srgbClr>
            </a:outerShdw>
          </a:effectLst>
        </p:spPr>
        <p:txBody>
          <a:bodyPr rtlCol="0" anchor="ctr"/>
          <a:lstStyle/>
          <a:p>
            <a:pPr marL="0" marR="0" lvl="0" indent="0" defTabSz="457200" eaLnBrk="1" fontAlgn="t"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prstClr val="black"/>
                </a:solidFill>
                <a:effectLst/>
                <a:uLnTx/>
                <a:uFillTx/>
                <a:latin typeface="Calibri"/>
                <a:ea typeface="+mn-ea"/>
                <a:cs typeface="+mn-cs"/>
              </a:rPr>
              <a:t>The queue for getting into the movie theater was a bit long, but the person at the entrance was very friendly and helpful.</a:t>
            </a:r>
          </a:p>
          <a:p>
            <a:pPr marL="0" marR="0" lvl="0" indent="0" defTabSz="457200" eaLnBrk="1" fontAlgn="t" latinLnBrk="0" hangingPunct="1">
              <a:lnSpc>
                <a:spcPct val="100000"/>
              </a:lnSpc>
              <a:spcBef>
                <a:spcPts val="0"/>
              </a:spcBef>
              <a:spcAft>
                <a:spcPts val="0"/>
              </a:spcAft>
              <a:buClrTx/>
              <a:buSzTx/>
              <a:buFontTx/>
              <a:buNone/>
              <a:tabLst/>
              <a:defRPr/>
            </a:pPr>
            <a:endParaRPr kumimoji="0" lang="en-US" sz="1000" b="0" i="1" u="none" strike="noStrike" kern="0" cap="none" spc="0" normalizeH="0" baseline="0" noProof="0">
              <a:ln>
                <a:noFill/>
              </a:ln>
              <a:solidFill>
                <a:prstClr val="black"/>
              </a:solidFill>
              <a:effectLst/>
              <a:uLnTx/>
              <a:uFillTx/>
              <a:latin typeface="Calibri"/>
              <a:ea typeface="+mn-ea"/>
              <a:cs typeface="+mn-cs"/>
            </a:endParaRPr>
          </a:p>
          <a:p>
            <a:pPr marL="0" marR="0" lvl="0" indent="0" defTabSz="457200" eaLnBrk="1" fontAlgn="t"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a:ln>
                  <a:noFill/>
                </a:ln>
                <a:solidFill>
                  <a:prstClr val="black"/>
                </a:solidFill>
                <a:effectLst/>
                <a:uLnTx/>
                <a:uFillTx/>
                <a:latin typeface="Calibri"/>
                <a:ea typeface="+mn-ea"/>
                <a:cs typeface="+mn-cs"/>
              </a:rPr>
              <a:t>             </a:t>
            </a:r>
            <a:r>
              <a:rPr kumimoji="0" lang="en-US" sz="1000" b="1" i="1" u="none" strike="noStrike" kern="0" cap="none" spc="0" normalizeH="0" baseline="0" noProof="0">
                <a:ln>
                  <a:noFill/>
                </a:ln>
                <a:solidFill>
                  <a:prstClr val="black"/>
                </a:solidFill>
                <a:effectLst/>
                <a:uLnTx/>
                <a:uFillTx/>
                <a:latin typeface="Calibri"/>
                <a:ea typeface="+mn-ea"/>
                <a:cs typeface="+mn-cs"/>
              </a:rPr>
              <a:t>Satisfied</a:t>
            </a:r>
          </a:p>
        </p:txBody>
      </p:sp>
      <p:pic>
        <p:nvPicPr>
          <p:cNvPr id="21" name="Picture 20">
            <a:extLst>
              <a:ext uri="{FF2B5EF4-FFF2-40B4-BE49-F238E27FC236}">
                <a16:creationId xmlns:a16="http://schemas.microsoft.com/office/drawing/2014/main" id="{EF985143-DAA2-4037-B275-3BD2733AE1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7542" y="4803150"/>
            <a:ext cx="216000" cy="216000"/>
          </a:xfrm>
          <a:prstGeom prst="rect">
            <a:avLst/>
          </a:prstGeom>
        </p:spPr>
      </p:pic>
      <p:sp>
        <p:nvSpPr>
          <p:cNvPr id="22" name="TextBox 21">
            <a:extLst>
              <a:ext uri="{FF2B5EF4-FFF2-40B4-BE49-F238E27FC236}">
                <a16:creationId xmlns:a16="http://schemas.microsoft.com/office/drawing/2014/main" id="{E8214A2E-D08F-40D1-8482-4688B4080882}"/>
              </a:ext>
            </a:extLst>
          </p:cNvPr>
          <p:cNvSpPr txBox="1"/>
          <p:nvPr/>
        </p:nvSpPr>
        <p:spPr>
          <a:xfrm>
            <a:off x="2707625" y="2552395"/>
            <a:ext cx="1179723"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order and pay for  ticket via web</a:t>
            </a:r>
          </a:p>
        </p:txBody>
      </p:sp>
      <p:sp>
        <p:nvSpPr>
          <p:cNvPr id="23" name="TextBox 22">
            <a:extLst>
              <a:ext uri="{FF2B5EF4-FFF2-40B4-BE49-F238E27FC236}">
                <a16:creationId xmlns:a16="http://schemas.microsoft.com/office/drawing/2014/main" id="{FDA35402-16A6-4152-8B4A-EC900FBBA677}"/>
              </a:ext>
            </a:extLst>
          </p:cNvPr>
          <p:cNvSpPr txBox="1"/>
          <p:nvPr/>
        </p:nvSpPr>
        <p:spPr>
          <a:xfrm>
            <a:off x="3972682" y="2552395"/>
            <a:ext cx="922606"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e-mail confirmation</a:t>
            </a:r>
          </a:p>
        </p:txBody>
      </p:sp>
      <p:sp>
        <p:nvSpPr>
          <p:cNvPr id="24" name="TextBox 23">
            <a:extLst>
              <a:ext uri="{FF2B5EF4-FFF2-40B4-BE49-F238E27FC236}">
                <a16:creationId xmlns:a16="http://schemas.microsoft.com/office/drawing/2014/main" id="{56326C2A-80D7-4A61-B51F-B60F404BCE85}"/>
              </a:ext>
            </a:extLst>
          </p:cNvPr>
          <p:cNvSpPr txBox="1"/>
          <p:nvPr/>
        </p:nvSpPr>
        <p:spPr>
          <a:xfrm>
            <a:off x="5009258" y="2552395"/>
            <a:ext cx="963500"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SMS confirmation</a:t>
            </a:r>
          </a:p>
        </p:txBody>
      </p:sp>
      <p:sp>
        <p:nvSpPr>
          <p:cNvPr id="25" name="TextBox 24">
            <a:extLst>
              <a:ext uri="{FF2B5EF4-FFF2-40B4-BE49-F238E27FC236}">
                <a16:creationId xmlns:a16="http://schemas.microsoft.com/office/drawing/2014/main" id="{2E46E56E-7BF8-406C-B2EF-882164AD03A5}"/>
              </a:ext>
            </a:extLst>
          </p:cNvPr>
          <p:cNvSpPr txBox="1"/>
          <p:nvPr/>
        </p:nvSpPr>
        <p:spPr>
          <a:xfrm>
            <a:off x="6136572" y="2552395"/>
            <a:ext cx="903914"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retrieve ticket </a:t>
            </a:r>
          </a:p>
        </p:txBody>
      </p:sp>
      <p:sp>
        <p:nvSpPr>
          <p:cNvPr id="26" name="TextBox 25">
            <a:extLst>
              <a:ext uri="{FF2B5EF4-FFF2-40B4-BE49-F238E27FC236}">
                <a16:creationId xmlns:a16="http://schemas.microsoft.com/office/drawing/2014/main" id="{789B8B25-7DAA-46F8-B91F-5842C8634CEA}"/>
              </a:ext>
            </a:extLst>
          </p:cNvPr>
          <p:cNvSpPr txBox="1"/>
          <p:nvPr/>
        </p:nvSpPr>
        <p:spPr>
          <a:xfrm>
            <a:off x="7181384" y="2552395"/>
            <a:ext cx="1011630"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ticket control at entrance</a:t>
            </a:r>
          </a:p>
        </p:txBody>
      </p:sp>
      <p:sp>
        <p:nvSpPr>
          <p:cNvPr id="27" name="Oval 26">
            <a:extLst>
              <a:ext uri="{FF2B5EF4-FFF2-40B4-BE49-F238E27FC236}">
                <a16:creationId xmlns:a16="http://schemas.microsoft.com/office/drawing/2014/main" id="{9EB8B10C-C46B-4C6C-8979-31614FDDD31C}"/>
              </a:ext>
            </a:extLst>
          </p:cNvPr>
          <p:cNvSpPr>
            <a:spLocks noChangeAspect="1"/>
          </p:cNvSpPr>
          <p:nvPr/>
        </p:nvSpPr>
        <p:spPr>
          <a:xfrm>
            <a:off x="4124708" y="2943724"/>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kern="0">
              <a:solidFill>
                <a:prstClr val="white"/>
              </a:solidFill>
              <a:latin typeface="Calibri"/>
            </a:endParaRPr>
          </a:p>
        </p:txBody>
      </p:sp>
      <p:sp>
        <p:nvSpPr>
          <p:cNvPr id="28" name="Oval 27">
            <a:extLst>
              <a:ext uri="{FF2B5EF4-FFF2-40B4-BE49-F238E27FC236}">
                <a16:creationId xmlns:a16="http://schemas.microsoft.com/office/drawing/2014/main" id="{368AC3CC-9983-4432-9DBE-A61F3CC77320}"/>
              </a:ext>
            </a:extLst>
          </p:cNvPr>
          <p:cNvSpPr>
            <a:spLocks noChangeAspect="1"/>
          </p:cNvSpPr>
          <p:nvPr/>
        </p:nvSpPr>
        <p:spPr>
          <a:xfrm>
            <a:off x="5204916" y="2943724"/>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kern="0">
              <a:solidFill>
                <a:prstClr val="white"/>
              </a:solidFill>
              <a:latin typeface="Calibri"/>
            </a:endParaRPr>
          </a:p>
        </p:txBody>
      </p:sp>
      <p:sp>
        <p:nvSpPr>
          <p:cNvPr id="29" name="Oval 28">
            <a:extLst>
              <a:ext uri="{FF2B5EF4-FFF2-40B4-BE49-F238E27FC236}">
                <a16:creationId xmlns:a16="http://schemas.microsoft.com/office/drawing/2014/main" id="{6C7CDF78-5ED1-46DD-BB33-858EB92E7565}"/>
              </a:ext>
            </a:extLst>
          </p:cNvPr>
          <p:cNvSpPr>
            <a:spLocks noChangeAspect="1"/>
          </p:cNvSpPr>
          <p:nvPr/>
        </p:nvSpPr>
        <p:spPr>
          <a:xfrm>
            <a:off x="7364916" y="2943724"/>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kern="0">
              <a:solidFill>
                <a:prstClr val="white"/>
              </a:solidFill>
              <a:latin typeface="Calibri"/>
            </a:endParaRPr>
          </a:p>
        </p:txBody>
      </p:sp>
      <p:cxnSp>
        <p:nvCxnSpPr>
          <p:cNvPr id="30" name="Straight Arrow Connector 29">
            <a:extLst>
              <a:ext uri="{FF2B5EF4-FFF2-40B4-BE49-F238E27FC236}">
                <a16:creationId xmlns:a16="http://schemas.microsoft.com/office/drawing/2014/main" id="{10F58110-7965-4595-B143-EDB9B7309EE7}"/>
              </a:ext>
            </a:extLst>
          </p:cNvPr>
          <p:cNvCxnSpPr>
            <a:endCxn id="27" idx="2"/>
          </p:cNvCxnSpPr>
          <p:nvPr/>
        </p:nvCxnSpPr>
        <p:spPr>
          <a:xfrm>
            <a:off x="3584708" y="3213724"/>
            <a:ext cx="540000"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31" name="Straight Arrow Connector 30">
            <a:extLst>
              <a:ext uri="{FF2B5EF4-FFF2-40B4-BE49-F238E27FC236}">
                <a16:creationId xmlns:a16="http://schemas.microsoft.com/office/drawing/2014/main" id="{E3802DE3-3CB2-4CA7-A087-562ECDD4170B}"/>
              </a:ext>
            </a:extLst>
          </p:cNvPr>
          <p:cNvCxnSpPr>
            <a:stCxn id="27" idx="6"/>
            <a:endCxn id="28" idx="2"/>
          </p:cNvCxnSpPr>
          <p:nvPr/>
        </p:nvCxnSpPr>
        <p:spPr>
          <a:xfrm>
            <a:off x="4664708" y="3213724"/>
            <a:ext cx="540208"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32" name="Straight Connector 31">
            <a:extLst>
              <a:ext uri="{FF2B5EF4-FFF2-40B4-BE49-F238E27FC236}">
                <a16:creationId xmlns:a16="http://schemas.microsoft.com/office/drawing/2014/main" id="{81C88804-F638-4C4C-BFC2-81F545C1DE34}"/>
              </a:ext>
            </a:extLst>
          </p:cNvPr>
          <p:cNvCxnSpPr>
            <a:stCxn id="28" idx="6"/>
          </p:cNvCxnSpPr>
          <p:nvPr/>
        </p:nvCxnSpPr>
        <p:spPr>
          <a:xfrm>
            <a:off x="5744916" y="3213724"/>
            <a:ext cx="540000" cy="0"/>
          </a:xfrm>
          <a:prstGeom prst="line">
            <a:avLst/>
          </a:prstGeom>
          <a:noFill/>
          <a:ln w="22225" cap="flat" cmpd="sng" algn="ctr">
            <a:solidFill>
              <a:sysClr val="window" lastClr="FFFFFF">
                <a:lumMod val="50000"/>
              </a:sysClr>
            </a:solidFill>
            <a:prstDash val="solid"/>
            <a:tailEnd type="triangle" w="med" len="med"/>
          </a:ln>
          <a:effectLst/>
        </p:spPr>
      </p:cxnSp>
      <p:cxnSp>
        <p:nvCxnSpPr>
          <p:cNvPr id="33" name="Straight Connector 32">
            <a:extLst>
              <a:ext uri="{FF2B5EF4-FFF2-40B4-BE49-F238E27FC236}">
                <a16:creationId xmlns:a16="http://schemas.microsoft.com/office/drawing/2014/main" id="{E22F3CE2-27F8-44CC-93FF-34989ECA6885}"/>
              </a:ext>
            </a:extLst>
          </p:cNvPr>
          <p:cNvCxnSpPr>
            <a:cxnSpLocks/>
            <a:endCxn id="29" idx="2"/>
          </p:cNvCxnSpPr>
          <p:nvPr/>
        </p:nvCxnSpPr>
        <p:spPr>
          <a:xfrm>
            <a:off x="6824916" y="3213724"/>
            <a:ext cx="540000" cy="0"/>
          </a:xfrm>
          <a:prstGeom prst="line">
            <a:avLst/>
          </a:prstGeom>
          <a:noFill/>
          <a:ln w="22225" cap="flat" cmpd="sng" algn="ctr">
            <a:solidFill>
              <a:sysClr val="window" lastClr="FFFFFF">
                <a:lumMod val="50000"/>
              </a:sysClr>
            </a:solidFill>
            <a:prstDash val="solid"/>
            <a:tailEnd type="triangle" w="med" len="med"/>
          </a:ln>
          <a:effectLst/>
        </p:spPr>
      </p:cxnSp>
      <p:sp>
        <p:nvSpPr>
          <p:cNvPr id="34" name="Oval 33">
            <a:extLst>
              <a:ext uri="{FF2B5EF4-FFF2-40B4-BE49-F238E27FC236}">
                <a16:creationId xmlns:a16="http://schemas.microsoft.com/office/drawing/2014/main" id="{881B1D9D-9054-4ADC-B97F-26A68D47DD62}"/>
              </a:ext>
            </a:extLst>
          </p:cNvPr>
          <p:cNvSpPr>
            <a:spLocks noChangeAspect="1"/>
          </p:cNvSpPr>
          <p:nvPr/>
        </p:nvSpPr>
        <p:spPr>
          <a:xfrm flipH="1">
            <a:off x="8193220" y="3159724"/>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5" name="Straight Connector 34">
            <a:extLst>
              <a:ext uri="{FF2B5EF4-FFF2-40B4-BE49-F238E27FC236}">
                <a16:creationId xmlns:a16="http://schemas.microsoft.com/office/drawing/2014/main" id="{F12E5B7E-6B19-42B9-B08B-7F6190414950}"/>
              </a:ext>
            </a:extLst>
          </p:cNvPr>
          <p:cNvCxnSpPr>
            <a:cxnSpLocks/>
            <a:stCxn id="34" idx="6"/>
            <a:endCxn id="29" idx="6"/>
          </p:cNvCxnSpPr>
          <p:nvPr/>
        </p:nvCxnSpPr>
        <p:spPr>
          <a:xfrm flipH="1">
            <a:off x="7904916" y="3213724"/>
            <a:ext cx="288304" cy="0"/>
          </a:xfrm>
          <a:prstGeom prst="line">
            <a:avLst/>
          </a:prstGeom>
          <a:noFill/>
          <a:ln w="22225" cap="flat" cmpd="sng" algn="ctr">
            <a:solidFill>
              <a:sysClr val="windowText" lastClr="000000">
                <a:lumMod val="50000"/>
                <a:lumOff val="50000"/>
              </a:sysClr>
            </a:solidFill>
            <a:prstDash val="solid"/>
          </a:ln>
          <a:effectLst/>
        </p:spPr>
      </p:cxnSp>
      <p:sp>
        <p:nvSpPr>
          <p:cNvPr id="36" name="Oval 35">
            <a:extLst>
              <a:ext uri="{FF2B5EF4-FFF2-40B4-BE49-F238E27FC236}">
                <a16:creationId xmlns:a16="http://schemas.microsoft.com/office/drawing/2014/main" id="{69C5167C-A7F2-439D-A82A-564693C730D5}"/>
              </a:ext>
            </a:extLst>
          </p:cNvPr>
          <p:cNvSpPr>
            <a:spLocks noChangeAspect="1"/>
          </p:cNvSpPr>
          <p:nvPr/>
        </p:nvSpPr>
        <p:spPr>
          <a:xfrm>
            <a:off x="2648616" y="3159724"/>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7" name="Straight Connector 36">
            <a:extLst>
              <a:ext uri="{FF2B5EF4-FFF2-40B4-BE49-F238E27FC236}">
                <a16:creationId xmlns:a16="http://schemas.microsoft.com/office/drawing/2014/main" id="{CA013238-036E-4E37-BC0E-680B38BB5DB5}"/>
              </a:ext>
            </a:extLst>
          </p:cNvPr>
          <p:cNvCxnSpPr>
            <a:stCxn id="36" idx="6"/>
          </p:cNvCxnSpPr>
          <p:nvPr/>
        </p:nvCxnSpPr>
        <p:spPr>
          <a:xfrm>
            <a:off x="2756616" y="3213724"/>
            <a:ext cx="288092" cy="0"/>
          </a:xfrm>
          <a:prstGeom prst="line">
            <a:avLst/>
          </a:prstGeom>
          <a:noFill/>
          <a:ln w="22225" cap="flat" cmpd="sng" algn="ctr">
            <a:solidFill>
              <a:sysClr val="windowText" lastClr="000000">
                <a:lumMod val="50000"/>
                <a:lumOff val="50000"/>
              </a:sysClr>
            </a:solidFill>
            <a:prstDash val="solid"/>
          </a:ln>
          <a:effectLst/>
        </p:spPr>
      </p:cxnSp>
      <p:sp>
        <p:nvSpPr>
          <p:cNvPr id="38" name="TextBox 37">
            <a:extLst>
              <a:ext uri="{FF2B5EF4-FFF2-40B4-BE49-F238E27FC236}">
                <a16:creationId xmlns:a16="http://schemas.microsoft.com/office/drawing/2014/main" id="{DD3074F9-CB62-4614-A617-EC0D29C5413A}"/>
              </a:ext>
            </a:extLst>
          </p:cNvPr>
          <p:cNvSpPr txBox="1"/>
          <p:nvPr/>
        </p:nvSpPr>
        <p:spPr>
          <a:xfrm>
            <a:off x="3092191" y="2353853"/>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T1</a:t>
            </a:r>
          </a:p>
        </p:txBody>
      </p:sp>
      <p:sp>
        <p:nvSpPr>
          <p:cNvPr id="39" name="TextBox 38">
            <a:extLst>
              <a:ext uri="{FF2B5EF4-FFF2-40B4-BE49-F238E27FC236}">
                <a16:creationId xmlns:a16="http://schemas.microsoft.com/office/drawing/2014/main" id="{13208E0E-3E83-4FC2-A26B-3DDC3AC452BB}"/>
              </a:ext>
            </a:extLst>
          </p:cNvPr>
          <p:cNvSpPr txBox="1"/>
          <p:nvPr/>
        </p:nvSpPr>
        <p:spPr>
          <a:xfrm>
            <a:off x="4181107" y="2353853"/>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T2</a:t>
            </a:r>
          </a:p>
        </p:txBody>
      </p:sp>
      <p:sp>
        <p:nvSpPr>
          <p:cNvPr id="40" name="TextBox 39">
            <a:extLst>
              <a:ext uri="{FF2B5EF4-FFF2-40B4-BE49-F238E27FC236}">
                <a16:creationId xmlns:a16="http://schemas.microsoft.com/office/drawing/2014/main" id="{70510192-97CE-41A9-B77A-FF7ED92C6093}"/>
              </a:ext>
            </a:extLst>
          </p:cNvPr>
          <p:cNvSpPr txBox="1"/>
          <p:nvPr/>
        </p:nvSpPr>
        <p:spPr>
          <a:xfrm>
            <a:off x="5261315" y="2353853"/>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T3</a:t>
            </a:r>
          </a:p>
        </p:txBody>
      </p:sp>
      <p:sp>
        <p:nvSpPr>
          <p:cNvPr id="41" name="TextBox 40">
            <a:extLst>
              <a:ext uri="{FF2B5EF4-FFF2-40B4-BE49-F238E27FC236}">
                <a16:creationId xmlns:a16="http://schemas.microsoft.com/office/drawing/2014/main" id="{814C4DC0-6F84-4A06-B4E7-EB4B161A9717}"/>
              </a:ext>
            </a:extLst>
          </p:cNvPr>
          <p:cNvSpPr txBox="1"/>
          <p:nvPr/>
        </p:nvSpPr>
        <p:spPr>
          <a:xfrm>
            <a:off x="6341315" y="2353852"/>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T4</a:t>
            </a:r>
          </a:p>
        </p:txBody>
      </p:sp>
      <p:sp>
        <p:nvSpPr>
          <p:cNvPr id="42" name="TextBox 41">
            <a:extLst>
              <a:ext uri="{FF2B5EF4-FFF2-40B4-BE49-F238E27FC236}">
                <a16:creationId xmlns:a16="http://schemas.microsoft.com/office/drawing/2014/main" id="{7D30B1A9-F91F-4631-B1B1-78C7CCE89FAF}"/>
              </a:ext>
            </a:extLst>
          </p:cNvPr>
          <p:cNvSpPr txBox="1"/>
          <p:nvPr/>
        </p:nvSpPr>
        <p:spPr>
          <a:xfrm>
            <a:off x="7421315" y="2353852"/>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T5</a:t>
            </a:r>
          </a:p>
        </p:txBody>
      </p:sp>
      <p:sp>
        <p:nvSpPr>
          <p:cNvPr id="43" name="Oval 42">
            <a:extLst>
              <a:ext uri="{FF2B5EF4-FFF2-40B4-BE49-F238E27FC236}">
                <a16:creationId xmlns:a16="http://schemas.microsoft.com/office/drawing/2014/main" id="{4A07A89F-48E3-4AEE-B1BF-98C84FE26A0F}"/>
              </a:ext>
            </a:extLst>
          </p:cNvPr>
          <p:cNvSpPr>
            <a:spLocks noChangeAspect="1"/>
          </p:cNvSpPr>
          <p:nvPr/>
        </p:nvSpPr>
        <p:spPr>
          <a:xfrm>
            <a:off x="3044708" y="2947256"/>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44" name="Picture 43">
            <a:extLst>
              <a:ext uri="{FF2B5EF4-FFF2-40B4-BE49-F238E27FC236}">
                <a16:creationId xmlns:a16="http://schemas.microsoft.com/office/drawing/2014/main" id="{11FF8BEB-5090-4D2B-BFC9-96963022E395}"/>
              </a:ext>
            </a:extLst>
          </p:cNvPr>
          <p:cNvPicPr>
            <a:picLocks noChangeAspect="1"/>
          </p:cNvPicPr>
          <p:nvPr/>
        </p:nvPicPr>
        <p:blipFill>
          <a:blip r:embed="rId5">
            <a:biLevel thresh="25000"/>
            <a:extLst>
              <a:ext uri="{28A0092B-C50C-407E-A947-70E740481C1C}">
                <a14:useLocalDpi xmlns:a14="http://schemas.microsoft.com/office/drawing/2010/main" val="0"/>
              </a:ext>
            </a:extLst>
          </a:blip>
          <a:srcRect/>
          <a:stretch/>
        </p:blipFill>
        <p:spPr>
          <a:xfrm>
            <a:off x="3166023" y="3075662"/>
            <a:ext cx="314655" cy="283189"/>
          </a:xfrm>
          <a:prstGeom prst="rect">
            <a:avLst/>
          </a:prstGeom>
        </p:spPr>
      </p:pic>
      <p:sp>
        <p:nvSpPr>
          <p:cNvPr id="45" name="Oval 44">
            <a:extLst>
              <a:ext uri="{FF2B5EF4-FFF2-40B4-BE49-F238E27FC236}">
                <a16:creationId xmlns:a16="http://schemas.microsoft.com/office/drawing/2014/main" id="{802A1E51-EDFC-485A-8696-C5A454BDCBD8}"/>
              </a:ext>
            </a:extLst>
          </p:cNvPr>
          <p:cNvSpPr>
            <a:spLocks noChangeAspect="1"/>
          </p:cNvSpPr>
          <p:nvPr/>
        </p:nvSpPr>
        <p:spPr>
          <a:xfrm>
            <a:off x="6284224" y="2938719"/>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46" name="Picture 45">
            <a:extLst>
              <a:ext uri="{FF2B5EF4-FFF2-40B4-BE49-F238E27FC236}">
                <a16:creationId xmlns:a16="http://schemas.microsoft.com/office/drawing/2014/main" id="{0170B861-746F-406D-A4EF-A2151A4136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96867" y="4636835"/>
            <a:ext cx="216000" cy="216000"/>
          </a:xfrm>
          <a:prstGeom prst="rect">
            <a:avLst/>
          </a:prstGeom>
        </p:spPr>
      </p:pic>
      <p:pic>
        <p:nvPicPr>
          <p:cNvPr id="47" name="Picture 46">
            <a:extLst>
              <a:ext uri="{FF2B5EF4-FFF2-40B4-BE49-F238E27FC236}">
                <a16:creationId xmlns:a16="http://schemas.microsoft.com/office/drawing/2014/main" id="{A752C6C4-89A1-4C4A-8674-71889851D4B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418133" y="3058988"/>
            <a:ext cx="288000" cy="288000"/>
          </a:xfrm>
          <a:prstGeom prst="rect">
            <a:avLst/>
          </a:prstGeom>
        </p:spPr>
      </p:pic>
      <p:grpSp>
        <p:nvGrpSpPr>
          <p:cNvPr id="3" name="Group 2">
            <a:extLst>
              <a:ext uri="{FF2B5EF4-FFF2-40B4-BE49-F238E27FC236}">
                <a16:creationId xmlns:a16="http://schemas.microsoft.com/office/drawing/2014/main" id="{7CCBF922-E78C-4A42-9DAC-2567104C89EC}"/>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D72385BF-D38E-1564-4991-96ECEDE6415B}"/>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04B8CAF1-51BB-00AD-1704-2E92C09F110A}"/>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EC649691-9AFA-9393-89C5-9233CE5A6B68}"/>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07CB0266-8AE0-74CE-B4FD-0C311873A1B8}"/>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F166A7E4-76ED-1B0F-BF34-B759709B5741}"/>
                </a:ext>
              </a:extLst>
            </p:cNvPr>
            <p:cNvSpPr>
              <a:spLocks noChangeArrowheads="1"/>
            </p:cNvSpPr>
            <p:nvPr/>
          </p:nvSpPr>
          <p:spPr bwMode="auto">
            <a:xfrm>
              <a:off x="7570874" y="6526845"/>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experience</a:t>
              </a:r>
            </a:p>
          </p:txBody>
        </p:sp>
        <p:sp>
          <p:nvSpPr>
            <p:cNvPr id="9" name="AutoShape 64">
              <a:extLst>
                <a:ext uri="{FF2B5EF4-FFF2-40B4-BE49-F238E27FC236}">
                  <a16:creationId xmlns:a16="http://schemas.microsoft.com/office/drawing/2014/main" id="{FF8492D9-54E1-466E-FE3D-05B040B38721}"/>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pic>
        <p:nvPicPr>
          <p:cNvPr id="14" name="Graphic 13">
            <a:extLst>
              <a:ext uri="{FF2B5EF4-FFF2-40B4-BE49-F238E27FC236}">
                <a16:creationId xmlns:a16="http://schemas.microsoft.com/office/drawing/2014/main" id="{B10F56A8-DB6E-8791-9F5F-B8B32C2FD53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141331" y="2963880"/>
            <a:ext cx="335685" cy="438255"/>
          </a:xfrm>
          <a:prstGeom prst="rect">
            <a:avLst/>
          </a:prstGeom>
        </p:spPr>
      </p:pic>
      <p:sp>
        <p:nvSpPr>
          <p:cNvPr id="10" name="Slide Number Placeholder 3">
            <a:extLst>
              <a:ext uri="{FF2B5EF4-FFF2-40B4-BE49-F238E27FC236}">
                <a16:creationId xmlns:a16="http://schemas.microsoft.com/office/drawing/2014/main" id="{22930CBF-525A-9BF8-5CA4-D6CA7B3638C8}"/>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41</a:t>
            </a:fld>
            <a:endParaRPr lang="nn-NO"/>
          </a:p>
        </p:txBody>
      </p:sp>
      <p:pic>
        <p:nvPicPr>
          <p:cNvPr id="51" name="Picture 15">
            <a:extLst>
              <a:ext uri="{FF2B5EF4-FFF2-40B4-BE49-F238E27FC236}">
                <a16:creationId xmlns:a16="http://schemas.microsoft.com/office/drawing/2014/main" id="{350C1767-4FB1-DCC1-34F9-664A23ECAEBE}"/>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257431" y="3086644"/>
            <a:ext cx="269625" cy="255515"/>
          </a:xfrm>
          <a:prstGeom prst="rect">
            <a:avLst/>
          </a:prstGeom>
        </p:spPr>
      </p:pic>
      <p:pic>
        <p:nvPicPr>
          <p:cNvPr id="53" name="Picture 16">
            <a:extLst>
              <a:ext uri="{FF2B5EF4-FFF2-40B4-BE49-F238E27FC236}">
                <a16:creationId xmlns:a16="http://schemas.microsoft.com/office/drawing/2014/main" id="{3D566C62-912D-A789-4914-FBAA3922E8A7}"/>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5335600" y="3092707"/>
            <a:ext cx="287007" cy="287007"/>
          </a:xfrm>
          <a:prstGeom prst="rect">
            <a:avLst/>
          </a:prstGeom>
        </p:spPr>
      </p:pic>
      <p:sp>
        <p:nvSpPr>
          <p:cNvPr id="66" name="Rectangle 65">
            <a:extLst>
              <a:ext uri="{FF2B5EF4-FFF2-40B4-BE49-F238E27FC236}">
                <a16:creationId xmlns:a16="http://schemas.microsoft.com/office/drawing/2014/main" id="{942AF1A6-274A-CC59-21EA-F5A4CF9D8753}"/>
              </a:ext>
            </a:extLst>
          </p:cNvPr>
          <p:cNvSpPr/>
          <p:nvPr/>
        </p:nvSpPr>
        <p:spPr>
          <a:xfrm>
            <a:off x="8193014" y="46370"/>
            <a:ext cx="2910364"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Customer journey diagram - callout</a:t>
            </a:r>
            <a:endParaRPr lang="en-US" sz="1400" noProof="0">
              <a:solidFill>
                <a:schemeClr val="tx1"/>
              </a:solidFill>
            </a:endParaRPr>
          </a:p>
        </p:txBody>
      </p:sp>
      <p:pic>
        <p:nvPicPr>
          <p:cNvPr id="68" name="Picture 67">
            <a:extLst>
              <a:ext uri="{FF2B5EF4-FFF2-40B4-BE49-F238E27FC236}">
                <a16:creationId xmlns:a16="http://schemas.microsoft.com/office/drawing/2014/main" id="{7A943805-A802-DB71-BFF1-C7AE0E4852B2}"/>
              </a:ext>
            </a:extLst>
          </p:cNvPr>
          <p:cNvPicPr>
            <a:picLocks noChangeAspect="1"/>
          </p:cNvPicPr>
          <p:nvPr/>
        </p:nvPicPr>
        <p:blipFill>
          <a:blip r:embed="rId11">
            <a:biLevel thresh="25000"/>
            <a:extLst>
              <a:ext uri="{28A0092B-C50C-407E-A947-70E740481C1C}">
                <a14:useLocalDpi xmlns:a14="http://schemas.microsoft.com/office/drawing/2010/main" val="0"/>
              </a:ext>
            </a:extLst>
          </a:blip>
          <a:srcRect/>
          <a:stretch/>
        </p:blipFill>
        <p:spPr>
          <a:xfrm>
            <a:off x="7496475" y="3069312"/>
            <a:ext cx="283230" cy="274648"/>
          </a:xfrm>
          <a:prstGeom prst="rect">
            <a:avLst/>
          </a:prstGeom>
        </p:spPr>
      </p:pic>
    </p:spTree>
    <p:extLst>
      <p:ext uri="{BB962C8B-B14F-4D97-AF65-F5344CB8AC3E}">
        <p14:creationId xmlns:p14="http://schemas.microsoft.com/office/powerpoint/2010/main" val="4085082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20E99-6454-C34D-AF4E-0956129F9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882201-A86F-45EA-29E6-41E1969063CA}"/>
              </a:ext>
            </a:extLst>
          </p:cNvPr>
          <p:cNvSpPr>
            <a:spLocks noGrp="1"/>
          </p:cNvSpPr>
          <p:nvPr>
            <p:ph type="title"/>
          </p:nvPr>
        </p:nvSpPr>
        <p:spPr/>
        <p:txBody>
          <a:bodyPr/>
          <a:lstStyle/>
          <a:p>
            <a:r>
              <a:rPr lang="en-US"/>
              <a:t>Example: end user experience in table</a:t>
            </a:r>
            <a:endParaRPr lang="en-US" noProof="0"/>
          </a:p>
        </p:txBody>
      </p:sp>
      <p:sp>
        <p:nvSpPr>
          <p:cNvPr id="49" name="Content Placeholder 48">
            <a:extLst>
              <a:ext uri="{FF2B5EF4-FFF2-40B4-BE49-F238E27FC236}">
                <a16:creationId xmlns:a16="http://schemas.microsoft.com/office/drawing/2014/main" id="{23058A41-6C25-B0C9-51CB-7475847A6138}"/>
              </a:ext>
            </a:extLst>
          </p:cNvPr>
          <p:cNvSpPr>
            <a:spLocks noGrp="1"/>
          </p:cNvSpPr>
          <p:nvPr>
            <p:ph idx="1"/>
          </p:nvPr>
        </p:nvSpPr>
        <p:spPr>
          <a:xfrm>
            <a:off x="696913" y="1483361"/>
            <a:ext cx="10796588" cy="587302"/>
          </a:xfrm>
        </p:spPr>
        <p:txBody>
          <a:bodyPr>
            <a:normAutofit/>
          </a:bodyPr>
          <a:lstStyle/>
          <a:p>
            <a:pPr marL="0" indent="0">
              <a:buNone/>
            </a:pPr>
            <a:r>
              <a:rPr lang="en-GB"/>
              <a:t>If the text takes up too much space, it can instead be presented in a table.</a:t>
            </a:r>
            <a:endParaRPr lang="en-US" noProof="0"/>
          </a:p>
        </p:txBody>
      </p:sp>
      <p:sp>
        <p:nvSpPr>
          <p:cNvPr id="22" name="TextBox 21">
            <a:extLst>
              <a:ext uri="{FF2B5EF4-FFF2-40B4-BE49-F238E27FC236}">
                <a16:creationId xmlns:a16="http://schemas.microsoft.com/office/drawing/2014/main" id="{6EA34673-F2E2-29AD-3A82-854D36ECB620}"/>
              </a:ext>
            </a:extLst>
          </p:cNvPr>
          <p:cNvSpPr txBox="1"/>
          <p:nvPr/>
        </p:nvSpPr>
        <p:spPr>
          <a:xfrm>
            <a:off x="2727945" y="2552395"/>
            <a:ext cx="1149631"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order and pay for ticket via web</a:t>
            </a:r>
          </a:p>
        </p:txBody>
      </p:sp>
      <p:sp>
        <p:nvSpPr>
          <p:cNvPr id="23" name="TextBox 22">
            <a:extLst>
              <a:ext uri="{FF2B5EF4-FFF2-40B4-BE49-F238E27FC236}">
                <a16:creationId xmlns:a16="http://schemas.microsoft.com/office/drawing/2014/main" id="{C08E2DF4-2E66-5054-681C-FCA281418112}"/>
              </a:ext>
            </a:extLst>
          </p:cNvPr>
          <p:cNvSpPr txBox="1"/>
          <p:nvPr/>
        </p:nvSpPr>
        <p:spPr>
          <a:xfrm>
            <a:off x="3972682" y="2552395"/>
            <a:ext cx="922606"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e-mail confirmation</a:t>
            </a:r>
          </a:p>
        </p:txBody>
      </p:sp>
      <p:sp>
        <p:nvSpPr>
          <p:cNvPr id="24" name="TextBox 23">
            <a:extLst>
              <a:ext uri="{FF2B5EF4-FFF2-40B4-BE49-F238E27FC236}">
                <a16:creationId xmlns:a16="http://schemas.microsoft.com/office/drawing/2014/main" id="{FC535F0B-E280-36CC-639B-D67BB2436AF0}"/>
              </a:ext>
            </a:extLst>
          </p:cNvPr>
          <p:cNvSpPr txBox="1"/>
          <p:nvPr/>
        </p:nvSpPr>
        <p:spPr>
          <a:xfrm>
            <a:off x="5009258" y="2552395"/>
            <a:ext cx="963500"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SMS confirmation</a:t>
            </a:r>
          </a:p>
        </p:txBody>
      </p:sp>
      <p:sp>
        <p:nvSpPr>
          <p:cNvPr id="25" name="TextBox 24">
            <a:extLst>
              <a:ext uri="{FF2B5EF4-FFF2-40B4-BE49-F238E27FC236}">
                <a16:creationId xmlns:a16="http://schemas.microsoft.com/office/drawing/2014/main" id="{FA7774B7-ACA1-D508-48C2-495458F4F4F0}"/>
              </a:ext>
            </a:extLst>
          </p:cNvPr>
          <p:cNvSpPr txBox="1"/>
          <p:nvPr/>
        </p:nvSpPr>
        <p:spPr>
          <a:xfrm>
            <a:off x="6136572" y="2552395"/>
            <a:ext cx="903914"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retrieve ticket </a:t>
            </a:r>
          </a:p>
        </p:txBody>
      </p:sp>
      <p:sp>
        <p:nvSpPr>
          <p:cNvPr id="26" name="TextBox 25">
            <a:extLst>
              <a:ext uri="{FF2B5EF4-FFF2-40B4-BE49-F238E27FC236}">
                <a16:creationId xmlns:a16="http://schemas.microsoft.com/office/drawing/2014/main" id="{BB4A2E4B-E727-1DE3-A9DC-A17BBCB3A2BF}"/>
              </a:ext>
            </a:extLst>
          </p:cNvPr>
          <p:cNvSpPr txBox="1"/>
          <p:nvPr/>
        </p:nvSpPr>
        <p:spPr>
          <a:xfrm>
            <a:off x="7181384" y="2552395"/>
            <a:ext cx="1011630"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ticket control at entrance</a:t>
            </a:r>
          </a:p>
        </p:txBody>
      </p:sp>
      <p:sp>
        <p:nvSpPr>
          <p:cNvPr id="27" name="Oval 26">
            <a:extLst>
              <a:ext uri="{FF2B5EF4-FFF2-40B4-BE49-F238E27FC236}">
                <a16:creationId xmlns:a16="http://schemas.microsoft.com/office/drawing/2014/main" id="{3DD8D3CF-57C1-4792-C350-22A1DA210D93}"/>
              </a:ext>
            </a:extLst>
          </p:cNvPr>
          <p:cNvSpPr>
            <a:spLocks noChangeAspect="1"/>
          </p:cNvSpPr>
          <p:nvPr/>
        </p:nvSpPr>
        <p:spPr>
          <a:xfrm>
            <a:off x="4124708" y="2943724"/>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kern="0">
              <a:solidFill>
                <a:prstClr val="white"/>
              </a:solidFill>
              <a:latin typeface="Calibri"/>
            </a:endParaRPr>
          </a:p>
        </p:txBody>
      </p:sp>
      <p:sp>
        <p:nvSpPr>
          <p:cNvPr id="28" name="Oval 27">
            <a:extLst>
              <a:ext uri="{FF2B5EF4-FFF2-40B4-BE49-F238E27FC236}">
                <a16:creationId xmlns:a16="http://schemas.microsoft.com/office/drawing/2014/main" id="{83560CF6-977B-3DB5-F755-8399DCCF08E9}"/>
              </a:ext>
            </a:extLst>
          </p:cNvPr>
          <p:cNvSpPr>
            <a:spLocks noChangeAspect="1"/>
          </p:cNvSpPr>
          <p:nvPr/>
        </p:nvSpPr>
        <p:spPr>
          <a:xfrm>
            <a:off x="5204916" y="2943724"/>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kern="0">
              <a:solidFill>
                <a:prstClr val="white"/>
              </a:solidFill>
              <a:latin typeface="Calibri"/>
            </a:endParaRPr>
          </a:p>
        </p:txBody>
      </p:sp>
      <p:sp>
        <p:nvSpPr>
          <p:cNvPr id="29" name="Oval 28">
            <a:extLst>
              <a:ext uri="{FF2B5EF4-FFF2-40B4-BE49-F238E27FC236}">
                <a16:creationId xmlns:a16="http://schemas.microsoft.com/office/drawing/2014/main" id="{13242C26-B624-ECE3-C5E7-C9F4A8FB750A}"/>
              </a:ext>
            </a:extLst>
          </p:cNvPr>
          <p:cNvSpPr>
            <a:spLocks noChangeAspect="1"/>
          </p:cNvSpPr>
          <p:nvPr/>
        </p:nvSpPr>
        <p:spPr>
          <a:xfrm>
            <a:off x="7364916" y="2943724"/>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kern="0">
              <a:solidFill>
                <a:prstClr val="white"/>
              </a:solidFill>
              <a:latin typeface="Calibri"/>
            </a:endParaRPr>
          </a:p>
        </p:txBody>
      </p:sp>
      <p:cxnSp>
        <p:nvCxnSpPr>
          <p:cNvPr id="30" name="Straight Arrow Connector 29">
            <a:extLst>
              <a:ext uri="{FF2B5EF4-FFF2-40B4-BE49-F238E27FC236}">
                <a16:creationId xmlns:a16="http://schemas.microsoft.com/office/drawing/2014/main" id="{5C9CAFB8-E7C4-FB94-2CC9-A9A1D94FC1B4}"/>
              </a:ext>
            </a:extLst>
          </p:cNvPr>
          <p:cNvCxnSpPr>
            <a:endCxn id="27" idx="2"/>
          </p:cNvCxnSpPr>
          <p:nvPr/>
        </p:nvCxnSpPr>
        <p:spPr>
          <a:xfrm>
            <a:off x="3584708" y="3213724"/>
            <a:ext cx="540000"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31" name="Straight Arrow Connector 30">
            <a:extLst>
              <a:ext uri="{FF2B5EF4-FFF2-40B4-BE49-F238E27FC236}">
                <a16:creationId xmlns:a16="http://schemas.microsoft.com/office/drawing/2014/main" id="{F8505699-D557-B27D-813B-40515FDDDFE7}"/>
              </a:ext>
            </a:extLst>
          </p:cNvPr>
          <p:cNvCxnSpPr>
            <a:stCxn id="27" idx="6"/>
            <a:endCxn id="28" idx="2"/>
          </p:cNvCxnSpPr>
          <p:nvPr/>
        </p:nvCxnSpPr>
        <p:spPr>
          <a:xfrm>
            <a:off x="4664708" y="3213724"/>
            <a:ext cx="540208"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32" name="Straight Connector 31">
            <a:extLst>
              <a:ext uri="{FF2B5EF4-FFF2-40B4-BE49-F238E27FC236}">
                <a16:creationId xmlns:a16="http://schemas.microsoft.com/office/drawing/2014/main" id="{A43A8E44-223F-353A-9E4F-B08AC379643A}"/>
              </a:ext>
            </a:extLst>
          </p:cNvPr>
          <p:cNvCxnSpPr>
            <a:stCxn id="28" idx="6"/>
          </p:cNvCxnSpPr>
          <p:nvPr/>
        </p:nvCxnSpPr>
        <p:spPr>
          <a:xfrm>
            <a:off x="5744916" y="3213724"/>
            <a:ext cx="540000" cy="0"/>
          </a:xfrm>
          <a:prstGeom prst="line">
            <a:avLst/>
          </a:prstGeom>
          <a:noFill/>
          <a:ln w="22225" cap="flat" cmpd="sng" algn="ctr">
            <a:solidFill>
              <a:sysClr val="window" lastClr="FFFFFF">
                <a:lumMod val="50000"/>
              </a:sysClr>
            </a:solidFill>
            <a:prstDash val="solid"/>
            <a:tailEnd type="triangle" w="med" len="med"/>
          </a:ln>
          <a:effectLst/>
        </p:spPr>
      </p:cxnSp>
      <p:cxnSp>
        <p:nvCxnSpPr>
          <p:cNvPr id="33" name="Straight Connector 32">
            <a:extLst>
              <a:ext uri="{FF2B5EF4-FFF2-40B4-BE49-F238E27FC236}">
                <a16:creationId xmlns:a16="http://schemas.microsoft.com/office/drawing/2014/main" id="{AA68D768-7C38-4739-CB16-6A71F51DEE08}"/>
              </a:ext>
            </a:extLst>
          </p:cNvPr>
          <p:cNvCxnSpPr>
            <a:cxnSpLocks/>
            <a:endCxn id="29" idx="2"/>
          </p:cNvCxnSpPr>
          <p:nvPr/>
        </p:nvCxnSpPr>
        <p:spPr>
          <a:xfrm>
            <a:off x="6824916" y="3213724"/>
            <a:ext cx="540000" cy="0"/>
          </a:xfrm>
          <a:prstGeom prst="line">
            <a:avLst/>
          </a:prstGeom>
          <a:noFill/>
          <a:ln w="22225" cap="flat" cmpd="sng" algn="ctr">
            <a:solidFill>
              <a:sysClr val="window" lastClr="FFFFFF">
                <a:lumMod val="50000"/>
              </a:sysClr>
            </a:solidFill>
            <a:prstDash val="solid"/>
            <a:tailEnd type="triangle" w="med" len="med"/>
          </a:ln>
          <a:effectLst/>
        </p:spPr>
      </p:cxnSp>
      <p:sp>
        <p:nvSpPr>
          <p:cNvPr id="34" name="Oval 33">
            <a:extLst>
              <a:ext uri="{FF2B5EF4-FFF2-40B4-BE49-F238E27FC236}">
                <a16:creationId xmlns:a16="http://schemas.microsoft.com/office/drawing/2014/main" id="{291F98C4-B4CF-3791-32BC-471078784A67}"/>
              </a:ext>
            </a:extLst>
          </p:cNvPr>
          <p:cNvSpPr>
            <a:spLocks noChangeAspect="1"/>
          </p:cNvSpPr>
          <p:nvPr/>
        </p:nvSpPr>
        <p:spPr>
          <a:xfrm flipH="1">
            <a:off x="8193220" y="3159724"/>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5" name="Straight Connector 34">
            <a:extLst>
              <a:ext uri="{FF2B5EF4-FFF2-40B4-BE49-F238E27FC236}">
                <a16:creationId xmlns:a16="http://schemas.microsoft.com/office/drawing/2014/main" id="{DC3BE877-843E-F1D9-6560-426A04902E43}"/>
              </a:ext>
            </a:extLst>
          </p:cNvPr>
          <p:cNvCxnSpPr>
            <a:cxnSpLocks/>
            <a:stCxn id="34" idx="6"/>
            <a:endCxn id="29" idx="6"/>
          </p:cNvCxnSpPr>
          <p:nvPr/>
        </p:nvCxnSpPr>
        <p:spPr>
          <a:xfrm flipH="1">
            <a:off x="7904916" y="3213724"/>
            <a:ext cx="288304" cy="0"/>
          </a:xfrm>
          <a:prstGeom prst="line">
            <a:avLst/>
          </a:prstGeom>
          <a:noFill/>
          <a:ln w="22225" cap="flat" cmpd="sng" algn="ctr">
            <a:solidFill>
              <a:sysClr val="windowText" lastClr="000000">
                <a:lumMod val="50000"/>
                <a:lumOff val="50000"/>
              </a:sysClr>
            </a:solidFill>
            <a:prstDash val="solid"/>
          </a:ln>
          <a:effectLst/>
        </p:spPr>
      </p:cxnSp>
      <p:sp>
        <p:nvSpPr>
          <p:cNvPr id="36" name="Oval 35">
            <a:extLst>
              <a:ext uri="{FF2B5EF4-FFF2-40B4-BE49-F238E27FC236}">
                <a16:creationId xmlns:a16="http://schemas.microsoft.com/office/drawing/2014/main" id="{1345B46F-F7B8-A898-4508-FAA125EA3358}"/>
              </a:ext>
            </a:extLst>
          </p:cNvPr>
          <p:cNvSpPr>
            <a:spLocks noChangeAspect="1"/>
          </p:cNvSpPr>
          <p:nvPr/>
        </p:nvSpPr>
        <p:spPr>
          <a:xfrm>
            <a:off x="2648616" y="3159724"/>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7" name="Straight Connector 36">
            <a:extLst>
              <a:ext uri="{FF2B5EF4-FFF2-40B4-BE49-F238E27FC236}">
                <a16:creationId xmlns:a16="http://schemas.microsoft.com/office/drawing/2014/main" id="{C4D11623-7234-5841-A732-F34F61A3172C}"/>
              </a:ext>
            </a:extLst>
          </p:cNvPr>
          <p:cNvCxnSpPr>
            <a:stCxn id="36" idx="6"/>
          </p:cNvCxnSpPr>
          <p:nvPr/>
        </p:nvCxnSpPr>
        <p:spPr>
          <a:xfrm>
            <a:off x="2756616" y="3213724"/>
            <a:ext cx="288092" cy="0"/>
          </a:xfrm>
          <a:prstGeom prst="line">
            <a:avLst/>
          </a:prstGeom>
          <a:noFill/>
          <a:ln w="22225" cap="flat" cmpd="sng" algn="ctr">
            <a:solidFill>
              <a:sysClr val="windowText" lastClr="000000">
                <a:lumMod val="50000"/>
                <a:lumOff val="50000"/>
              </a:sysClr>
            </a:solidFill>
            <a:prstDash val="solid"/>
          </a:ln>
          <a:effectLst/>
        </p:spPr>
      </p:cxnSp>
      <p:sp>
        <p:nvSpPr>
          <p:cNvPr id="38" name="TextBox 37">
            <a:extLst>
              <a:ext uri="{FF2B5EF4-FFF2-40B4-BE49-F238E27FC236}">
                <a16:creationId xmlns:a16="http://schemas.microsoft.com/office/drawing/2014/main" id="{A402D741-C078-13D0-2179-95C55092C864}"/>
              </a:ext>
            </a:extLst>
          </p:cNvPr>
          <p:cNvSpPr txBox="1"/>
          <p:nvPr/>
        </p:nvSpPr>
        <p:spPr>
          <a:xfrm>
            <a:off x="3092191" y="2353853"/>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T1</a:t>
            </a:r>
          </a:p>
        </p:txBody>
      </p:sp>
      <p:sp>
        <p:nvSpPr>
          <p:cNvPr id="39" name="TextBox 38">
            <a:extLst>
              <a:ext uri="{FF2B5EF4-FFF2-40B4-BE49-F238E27FC236}">
                <a16:creationId xmlns:a16="http://schemas.microsoft.com/office/drawing/2014/main" id="{F82FE7FD-0706-065D-594F-F6DBD834DBAE}"/>
              </a:ext>
            </a:extLst>
          </p:cNvPr>
          <p:cNvSpPr txBox="1"/>
          <p:nvPr/>
        </p:nvSpPr>
        <p:spPr>
          <a:xfrm>
            <a:off x="4181107" y="2353853"/>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T2</a:t>
            </a:r>
          </a:p>
        </p:txBody>
      </p:sp>
      <p:sp>
        <p:nvSpPr>
          <p:cNvPr id="40" name="TextBox 39">
            <a:extLst>
              <a:ext uri="{FF2B5EF4-FFF2-40B4-BE49-F238E27FC236}">
                <a16:creationId xmlns:a16="http://schemas.microsoft.com/office/drawing/2014/main" id="{01565FF5-105C-EAB3-5C3C-220B7BBBE096}"/>
              </a:ext>
            </a:extLst>
          </p:cNvPr>
          <p:cNvSpPr txBox="1"/>
          <p:nvPr/>
        </p:nvSpPr>
        <p:spPr>
          <a:xfrm>
            <a:off x="5261315" y="2353853"/>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T3</a:t>
            </a:r>
          </a:p>
        </p:txBody>
      </p:sp>
      <p:sp>
        <p:nvSpPr>
          <p:cNvPr id="41" name="TextBox 40">
            <a:extLst>
              <a:ext uri="{FF2B5EF4-FFF2-40B4-BE49-F238E27FC236}">
                <a16:creationId xmlns:a16="http://schemas.microsoft.com/office/drawing/2014/main" id="{A756A1D5-86A5-BE52-FB77-37B8F7D52499}"/>
              </a:ext>
            </a:extLst>
          </p:cNvPr>
          <p:cNvSpPr txBox="1"/>
          <p:nvPr/>
        </p:nvSpPr>
        <p:spPr>
          <a:xfrm>
            <a:off x="6341315" y="2353852"/>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T4</a:t>
            </a:r>
          </a:p>
        </p:txBody>
      </p:sp>
      <p:sp>
        <p:nvSpPr>
          <p:cNvPr id="42" name="TextBox 41">
            <a:extLst>
              <a:ext uri="{FF2B5EF4-FFF2-40B4-BE49-F238E27FC236}">
                <a16:creationId xmlns:a16="http://schemas.microsoft.com/office/drawing/2014/main" id="{0EFD5E95-3487-CB66-5E3F-7F07BE1D238C}"/>
              </a:ext>
            </a:extLst>
          </p:cNvPr>
          <p:cNvSpPr txBox="1"/>
          <p:nvPr/>
        </p:nvSpPr>
        <p:spPr>
          <a:xfrm>
            <a:off x="7421315" y="2353852"/>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T5</a:t>
            </a:r>
          </a:p>
        </p:txBody>
      </p:sp>
      <p:sp>
        <p:nvSpPr>
          <p:cNvPr id="43" name="Oval 42">
            <a:extLst>
              <a:ext uri="{FF2B5EF4-FFF2-40B4-BE49-F238E27FC236}">
                <a16:creationId xmlns:a16="http://schemas.microsoft.com/office/drawing/2014/main" id="{C1D4B5CB-4293-C00E-DA48-732782B3E549}"/>
              </a:ext>
            </a:extLst>
          </p:cNvPr>
          <p:cNvSpPr>
            <a:spLocks noChangeAspect="1"/>
          </p:cNvSpPr>
          <p:nvPr/>
        </p:nvSpPr>
        <p:spPr>
          <a:xfrm>
            <a:off x="3044708" y="2947256"/>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44" name="Picture 43">
            <a:extLst>
              <a:ext uri="{FF2B5EF4-FFF2-40B4-BE49-F238E27FC236}">
                <a16:creationId xmlns:a16="http://schemas.microsoft.com/office/drawing/2014/main" id="{CF93E334-E3E9-7164-F9EE-F03651D55D5B}"/>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3166023" y="3075662"/>
            <a:ext cx="314655" cy="283189"/>
          </a:xfrm>
          <a:prstGeom prst="rect">
            <a:avLst/>
          </a:prstGeom>
        </p:spPr>
      </p:pic>
      <p:sp>
        <p:nvSpPr>
          <p:cNvPr id="45" name="Oval 44">
            <a:extLst>
              <a:ext uri="{FF2B5EF4-FFF2-40B4-BE49-F238E27FC236}">
                <a16:creationId xmlns:a16="http://schemas.microsoft.com/office/drawing/2014/main" id="{E9CB2E28-DB4C-0062-44D6-4E384ED9FAF2}"/>
              </a:ext>
            </a:extLst>
          </p:cNvPr>
          <p:cNvSpPr>
            <a:spLocks noChangeAspect="1"/>
          </p:cNvSpPr>
          <p:nvPr/>
        </p:nvSpPr>
        <p:spPr>
          <a:xfrm>
            <a:off x="6284224" y="2938719"/>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47" name="Picture 46">
            <a:extLst>
              <a:ext uri="{FF2B5EF4-FFF2-40B4-BE49-F238E27FC236}">
                <a16:creationId xmlns:a16="http://schemas.microsoft.com/office/drawing/2014/main" id="{43C8645E-1A7B-30AE-404B-FB2788F0D47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418133" y="3058988"/>
            <a:ext cx="288000" cy="288000"/>
          </a:xfrm>
          <a:prstGeom prst="rect">
            <a:avLst/>
          </a:prstGeom>
        </p:spPr>
      </p:pic>
      <p:grpSp>
        <p:nvGrpSpPr>
          <p:cNvPr id="3" name="Group 2">
            <a:extLst>
              <a:ext uri="{FF2B5EF4-FFF2-40B4-BE49-F238E27FC236}">
                <a16:creationId xmlns:a16="http://schemas.microsoft.com/office/drawing/2014/main" id="{20F5435F-5BDF-9E49-B51B-C32BDBFEF193}"/>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914FF78E-0349-72CC-CFCD-DA37B5077D48}"/>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027108FB-6CB0-AD03-4FFA-6DEB5566C1B1}"/>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5E7DE8AF-FB54-3D2A-D32B-4CC65615C7C0}"/>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353398A6-E09C-2379-286C-95BDEDBD9BFB}"/>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BC2AC576-172E-A9EE-95D8-FCC808B0724B}"/>
                </a:ext>
              </a:extLst>
            </p:cNvPr>
            <p:cNvSpPr>
              <a:spLocks noChangeArrowheads="1"/>
            </p:cNvSpPr>
            <p:nvPr/>
          </p:nvSpPr>
          <p:spPr bwMode="auto">
            <a:xfrm>
              <a:off x="7570874" y="6526845"/>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experience</a:t>
              </a:r>
            </a:p>
          </p:txBody>
        </p:sp>
        <p:sp>
          <p:nvSpPr>
            <p:cNvPr id="9" name="AutoShape 64">
              <a:extLst>
                <a:ext uri="{FF2B5EF4-FFF2-40B4-BE49-F238E27FC236}">
                  <a16:creationId xmlns:a16="http://schemas.microsoft.com/office/drawing/2014/main" id="{ECD0777E-822F-2DD6-0DB0-90C69204262E}"/>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pic>
        <p:nvPicPr>
          <p:cNvPr id="14" name="Graphic 13">
            <a:extLst>
              <a:ext uri="{FF2B5EF4-FFF2-40B4-BE49-F238E27FC236}">
                <a16:creationId xmlns:a16="http://schemas.microsoft.com/office/drawing/2014/main" id="{DC44EDAE-9040-7B17-DDFE-42A9C1B6F66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41331" y="2963880"/>
            <a:ext cx="335685" cy="438255"/>
          </a:xfrm>
          <a:prstGeom prst="rect">
            <a:avLst/>
          </a:prstGeom>
        </p:spPr>
      </p:pic>
      <p:sp>
        <p:nvSpPr>
          <p:cNvPr id="10" name="Slide Number Placeholder 3">
            <a:extLst>
              <a:ext uri="{FF2B5EF4-FFF2-40B4-BE49-F238E27FC236}">
                <a16:creationId xmlns:a16="http://schemas.microsoft.com/office/drawing/2014/main" id="{0988ED9E-BE61-1BB0-7520-4B5D6416C368}"/>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42</a:t>
            </a:fld>
            <a:endParaRPr lang="nn-NO"/>
          </a:p>
        </p:txBody>
      </p:sp>
      <p:pic>
        <p:nvPicPr>
          <p:cNvPr id="51" name="Picture 15">
            <a:extLst>
              <a:ext uri="{FF2B5EF4-FFF2-40B4-BE49-F238E27FC236}">
                <a16:creationId xmlns:a16="http://schemas.microsoft.com/office/drawing/2014/main" id="{E8A7BA5E-D58B-6FB2-EF1B-3B83CE7B58E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257431" y="3086644"/>
            <a:ext cx="269625" cy="255515"/>
          </a:xfrm>
          <a:prstGeom prst="rect">
            <a:avLst/>
          </a:prstGeom>
        </p:spPr>
      </p:pic>
      <p:pic>
        <p:nvPicPr>
          <p:cNvPr id="53" name="Picture 16">
            <a:extLst>
              <a:ext uri="{FF2B5EF4-FFF2-40B4-BE49-F238E27FC236}">
                <a16:creationId xmlns:a16="http://schemas.microsoft.com/office/drawing/2014/main" id="{CE52B037-5E49-37B0-04CE-C2D68A55CB6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335600" y="3092707"/>
            <a:ext cx="287007" cy="287007"/>
          </a:xfrm>
          <a:prstGeom prst="rect">
            <a:avLst/>
          </a:prstGeom>
        </p:spPr>
      </p:pic>
      <p:graphicFrame>
        <p:nvGraphicFramePr>
          <p:cNvPr id="12" name="Table 11">
            <a:extLst>
              <a:ext uri="{FF2B5EF4-FFF2-40B4-BE49-F238E27FC236}">
                <a16:creationId xmlns:a16="http://schemas.microsoft.com/office/drawing/2014/main" id="{E7E854E2-0AA6-F72B-9398-8B0A5A108DB3}"/>
              </a:ext>
            </a:extLst>
          </p:cNvPr>
          <p:cNvGraphicFramePr>
            <a:graphicFrameLocks noGrp="1"/>
          </p:cNvGraphicFramePr>
          <p:nvPr>
            <p:extLst>
              <p:ext uri="{D42A27DB-BD31-4B8C-83A1-F6EECF244321}">
                <p14:modId xmlns:p14="http://schemas.microsoft.com/office/powerpoint/2010/main" val="2178938435"/>
              </p:ext>
            </p:extLst>
          </p:nvPr>
        </p:nvGraphicFramePr>
        <p:xfrm>
          <a:off x="2119205" y="4222670"/>
          <a:ext cx="6263013" cy="1682361"/>
        </p:xfrm>
        <a:graphic>
          <a:graphicData uri="http://schemas.openxmlformats.org/drawingml/2006/table">
            <a:tbl>
              <a:tblPr firstRow="1" firstCol="1" bandRow="1"/>
              <a:tblGrid>
                <a:gridCol w="450936">
                  <a:extLst>
                    <a:ext uri="{9D8B030D-6E8A-4147-A177-3AD203B41FA5}">
                      <a16:colId xmlns:a16="http://schemas.microsoft.com/office/drawing/2014/main" val="20000"/>
                    </a:ext>
                  </a:extLst>
                </a:gridCol>
                <a:gridCol w="1277655">
                  <a:extLst>
                    <a:ext uri="{9D8B030D-6E8A-4147-A177-3AD203B41FA5}">
                      <a16:colId xmlns:a16="http://schemas.microsoft.com/office/drawing/2014/main" val="20001"/>
                    </a:ext>
                  </a:extLst>
                </a:gridCol>
                <a:gridCol w="3958225">
                  <a:extLst>
                    <a:ext uri="{9D8B030D-6E8A-4147-A177-3AD203B41FA5}">
                      <a16:colId xmlns:a16="http://schemas.microsoft.com/office/drawing/2014/main" val="20002"/>
                    </a:ext>
                  </a:extLst>
                </a:gridCol>
                <a:gridCol w="576197">
                  <a:extLst>
                    <a:ext uri="{9D8B030D-6E8A-4147-A177-3AD203B41FA5}">
                      <a16:colId xmlns:a16="http://schemas.microsoft.com/office/drawing/2014/main" val="20003"/>
                    </a:ext>
                  </a:extLst>
                </a:gridCol>
              </a:tblGrid>
              <a:tr h="0">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marL="0" algn="l" defTabSz="457200" rtl="0" eaLnBrk="1" latinLnBrk="0" hangingPunct="1">
                        <a:spcAft>
                          <a:spcPts val="0"/>
                        </a:spcAft>
                      </a:pPr>
                      <a:r>
                        <a:rPr lang="en-US" sz="1000" b="1" kern="1200" cap="none" noProof="0">
                          <a:solidFill>
                            <a:schemeClr val="tx1"/>
                          </a:solidFill>
                          <a:effectLst/>
                          <a:latin typeface="+mj-lt"/>
                          <a:ea typeface="SimSun"/>
                          <a:cs typeface="Times New Roman"/>
                        </a:rPr>
                        <a:t>Label</a:t>
                      </a: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marL="0" algn="l" defTabSz="457200" rtl="0" eaLnBrk="1" latinLnBrk="0" hangingPunct="1">
                        <a:spcAft>
                          <a:spcPts val="0"/>
                        </a:spcAft>
                      </a:pPr>
                      <a:r>
                        <a:rPr lang="en-US" sz="1000" b="1" kern="1200" cap="none" noProof="0">
                          <a:solidFill>
                            <a:schemeClr val="tx1"/>
                          </a:solidFill>
                          <a:effectLst/>
                          <a:latin typeface="+mj-lt"/>
                          <a:ea typeface="SimSun"/>
                          <a:cs typeface="Times New Roman"/>
                        </a:rPr>
                        <a:t>Touchpoints</a:t>
                      </a: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marL="0" algn="l" defTabSz="457200" rtl="0" eaLnBrk="1" latinLnBrk="0" hangingPunct="1">
                        <a:spcAft>
                          <a:spcPts val="0"/>
                        </a:spcAft>
                      </a:pPr>
                      <a:r>
                        <a:rPr lang="en-US" sz="1000" b="1" kern="1200" cap="none" noProof="0">
                          <a:solidFill>
                            <a:schemeClr val="tx1"/>
                          </a:solidFill>
                          <a:effectLst/>
                          <a:latin typeface="+mj-lt"/>
                          <a:ea typeface="SimSun"/>
                          <a:cs typeface="Times New Roman"/>
                        </a:rPr>
                        <a:t>Customer experience</a:t>
                      </a: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marL="0" algn="l" defTabSz="457200" rtl="0" eaLnBrk="1" latinLnBrk="0" hangingPunct="1">
                        <a:spcAft>
                          <a:spcPts val="0"/>
                        </a:spcAft>
                      </a:pPr>
                      <a:r>
                        <a:rPr lang="en-US" sz="1000" b="1" kern="1200" cap="none" noProof="0">
                          <a:solidFill>
                            <a:schemeClr val="tx1"/>
                          </a:solidFill>
                          <a:effectLst/>
                          <a:latin typeface="+mj-lt"/>
                          <a:ea typeface="SimSun"/>
                          <a:cs typeface="Times New Roman"/>
                        </a:rPr>
                        <a:t>Score</a:t>
                      </a: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0"/>
                  </a:ext>
                </a:extLst>
              </a:tr>
              <a:tr h="0">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i="0" u="none" strike="noStrike" noProof="0">
                          <a:solidFill>
                            <a:schemeClr val="tx1"/>
                          </a:solidFill>
                          <a:effectLst/>
                        </a:rPr>
                        <a:t>T1</a:t>
                      </a:r>
                      <a:endParaRPr lang="en-US" sz="1000" b="0" i="0" u="none" strike="noStrike" noProof="0">
                        <a:solidFill>
                          <a:schemeClr val="tx1"/>
                        </a:solidFill>
                        <a:effectLst/>
                        <a:latin typeface="Calibri"/>
                      </a:endParaRP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l" fontAlgn="t"/>
                      <a:r>
                        <a:rPr lang="en-US" sz="1000" b="0" i="0" u="none" strike="noStrike" noProof="0">
                          <a:solidFill>
                            <a:schemeClr val="tx1"/>
                          </a:solidFill>
                          <a:effectLst/>
                          <a:latin typeface="Calibri"/>
                        </a:rPr>
                        <a:t>Order and pay via web</a:t>
                      </a: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marL="0" marR="0" indent="0" algn="l" defTabSz="457200" rtl="0" eaLnBrk="1" fontAlgn="t" latinLnBrk="0" hangingPunct="1">
                        <a:lnSpc>
                          <a:spcPct val="100000"/>
                        </a:lnSpc>
                        <a:spcBef>
                          <a:spcPts val="0"/>
                        </a:spcBef>
                        <a:spcAft>
                          <a:spcPts val="0"/>
                        </a:spcAft>
                        <a:buClrTx/>
                        <a:buSzTx/>
                        <a:buFontTx/>
                        <a:buNone/>
                        <a:tabLst/>
                        <a:defRPr/>
                      </a:pPr>
                      <a:r>
                        <a:rPr lang="en-US" sz="1000" i="0" noProof="0">
                          <a:solidFill>
                            <a:schemeClr val="tx1"/>
                          </a:solidFill>
                        </a:rPr>
                        <a:t>It was easy to order the tickets. I just chose the movie I wanted to see, selected a seat, and put in my payment details.</a:t>
                      </a: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b="0" i="0" u="none" strike="noStrike" noProof="0">
                          <a:solidFill>
                            <a:schemeClr val="tx1"/>
                          </a:solidFill>
                          <a:effectLst/>
                          <a:latin typeface="Calibri"/>
                        </a:rPr>
                        <a:t>5</a:t>
                      </a:r>
                    </a:p>
                  </a:txBody>
                  <a:tcPr marL="36000" marR="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1"/>
                  </a:ext>
                </a:extLst>
              </a:tr>
              <a:tr h="210754">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i="0" u="none" strike="noStrike" noProof="0">
                          <a:solidFill>
                            <a:schemeClr val="tx1"/>
                          </a:solidFill>
                          <a:effectLst/>
                        </a:rPr>
                        <a:t>T2</a:t>
                      </a:r>
                      <a:endParaRPr lang="en-US" sz="1000" b="0" i="0" u="none" strike="noStrike" noProof="0">
                        <a:solidFill>
                          <a:schemeClr val="tx1"/>
                        </a:solidFill>
                        <a:effectLst/>
                        <a:latin typeface="Calibri"/>
                      </a:endParaRP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l" fontAlgn="t"/>
                      <a:r>
                        <a:rPr lang="en-US" sz="1000" b="0" i="0" u="none" strike="noStrike" noProof="0">
                          <a:solidFill>
                            <a:schemeClr val="tx1"/>
                          </a:solidFill>
                          <a:effectLst/>
                          <a:latin typeface="Calibri"/>
                        </a:rPr>
                        <a:t>E-mail confirmation</a:t>
                      </a: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l" fontAlgn="t"/>
                      <a:r>
                        <a:rPr lang="en-US" sz="1000" b="0" i="0" u="none" strike="noStrike" noProof="0">
                          <a:solidFill>
                            <a:schemeClr val="tx1"/>
                          </a:solidFill>
                          <a:effectLst/>
                          <a:latin typeface="Calibri"/>
                        </a:rPr>
                        <a:t>It</a:t>
                      </a:r>
                      <a:r>
                        <a:rPr lang="en-US" sz="1000" b="0" i="0" u="none" strike="noStrike" baseline="0" noProof="0">
                          <a:solidFill>
                            <a:schemeClr val="tx1"/>
                          </a:solidFill>
                          <a:effectLst/>
                          <a:latin typeface="Calibri"/>
                        </a:rPr>
                        <a:t> was nice to get an e-mail confirming my ticket purchase.</a:t>
                      </a:r>
                      <a:endParaRPr lang="en-US" sz="1000" b="0" i="0" u="none" strike="noStrike" noProof="0">
                        <a:solidFill>
                          <a:schemeClr val="tx1"/>
                        </a:solidFill>
                        <a:effectLst/>
                        <a:latin typeface="Calibri"/>
                      </a:endParaRP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b="0" i="0" u="none" strike="noStrike" noProof="0">
                          <a:solidFill>
                            <a:schemeClr val="tx1"/>
                          </a:solidFill>
                          <a:effectLst/>
                          <a:latin typeface="Calibri"/>
                        </a:rPr>
                        <a:t>4</a:t>
                      </a:r>
                    </a:p>
                  </a:txBody>
                  <a:tcPr marL="36000" marR="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2"/>
                  </a:ext>
                </a:extLst>
              </a:tr>
              <a:tr h="221192">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i="0" u="none" strike="noStrike" noProof="0">
                          <a:solidFill>
                            <a:schemeClr val="tx1"/>
                          </a:solidFill>
                          <a:effectLst/>
                        </a:rPr>
                        <a:t>T3</a:t>
                      </a:r>
                      <a:endParaRPr lang="en-US" sz="1000" b="0" i="0" u="none" strike="noStrike" noProof="0">
                        <a:solidFill>
                          <a:schemeClr val="tx1"/>
                        </a:solidFill>
                        <a:effectLst/>
                        <a:latin typeface="Calibri"/>
                      </a:endParaRP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l" fontAlgn="t"/>
                      <a:r>
                        <a:rPr lang="en-US" sz="1000" b="0" i="0" u="none" strike="noStrike" noProof="0">
                          <a:solidFill>
                            <a:schemeClr val="tx1"/>
                          </a:solidFill>
                          <a:effectLst/>
                          <a:latin typeface="Calibri"/>
                        </a:rPr>
                        <a:t>SMS confirmation</a:t>
                      </a: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l" fontAlgn="t"/>
                      <a:r>
                        <a:rPr lang="en-US" sz="1000" b="0" i="0" u="none" strike="noStrike" noProof="0">
                          <a:solidFill>
                            <a:schemeClr val="tx1"/>
                          </a:solidFill>
                          <a:effectLst/>
                          <a:latin typeface="+mn-lt"/>
                        </a:rPr>
                        <a:t>I don't understand why I receive this information by SMS when I also received it by e-mail.</a:t>
                      </a: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b="0" i="0" u="none" strike="noStrike" noProof="0">
                          <a:solidFill>
                            <a:schemeClr val="tx1"/>
                          </a:solidFill>
                          <a:effectLst/>
                          <a:latin typeface="Calibri"/>
                        </a:rPr>
                        <a:t>2</a:t>
                      </a:r>
                    </a:p>
                  </a:txBody>
                  <a:tcPr marL="36000" marR="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C0504D">
                        <a:lumMod val="40000"/>
                        <a:lumOff val="60000"/>
                      </a:srgbClr>
                    </a:solidFill>
                  </a:tcPr>
                </a:tc>
                <a:extLst>
                  <a:ext uri="{0D108BD9-81ED-4DB2-BD59-A6C34878D82A}">
                    <a16:rowId xmlns:a16="http://schemas.microsoft.com/office/drawing/2014/main" val="10003"/>
                  </a:ext>
                </a:extLst>
              </a:tr>
              <a:tr h="356891">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b="0" i="0" u="none" strike="noStrike" noProof="0">
                          <a:solidFill>
                            <a:schemeClr val="tx1"/>
                          </a:solidFill>
                          <a:effectLst/>
                          <a:latin typeface="+mn-lt"/>
                        </a:rPr>
                        <a:t>T4</a:t>
                      </a:r>
                      <a:endParaRPr lang="en-US" sz="1000" b="0" i="0" u="none" strike="noStrike" noProof="0">
                        <a:solidFill>
                          <a:schemeClr val="tx1"/>
                        </a:solidFill>
                        <a:effectLst/>
                        <a:latin typeface="Calibri"/>
                      </a:endParaRP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l" fontAlgn="t"/>
                      <a:r>
                        <a:rPr lang="en-US" sz="1000" b="0" i="0" u="none" strike="noStrike" noProof="0">
                          <a:solidFill>
                            <a:schemeClr val="tx1"/>
                          </a:solidFill>
                          <a:effectLst/>
                          <a:latin typeface="Calibri"/>
                        </a:rPr>
                        <a:t>Retrieve ticket</a:t>
                      </a: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marL="0" marR="0" indent="0" algn="l" defTabSz="457200" rtl="0" eaLnBrk="1" fontAlgn="t" latinLnBrk="0" hangingPunct="1">
                        <a:lnSpc>
                          <a:spcPct val="100000"/>
                        </a:lnSpc>
                        <a:spcBef>
                          <a:spcPts val="0"/>
                        </a:spcBef>
                        <a:spcAft>
                          <a:spcPts val="0"/>
                        </a:spcAft>
                        <a:buClrTx/>
                        <a:buSzTx/>
                        <a:buFontTx/>
                        <a:buNone/>
                        <a:tabLst/>
                        <a:defRPr/>
                      </a:pPr>
                      <a:r>
                        <a:rPr lang="en-US" sz="1000" i="0" noProof="0">
                          <a:solidFill>
                            <a:schemeClr val="tx1"/>
                          </a:solidFill>
                        </a:rPr>
                        <a:t>I got a bit confused because</a:t>
                      </a:r>
                      <a:r>
                        <a:rPr lang="en-US" sz="1000" i="0" baseline="0" noProof="0">
                          <a:solidFill>
                            <a:schemeClr val="tx1"/>
                          </a:solidFill>
                        </a:rPr>
                        <a:t> the ticket machine was not so intuitive, but it went OK and I managed to retrieve my tickets.</a:t>
                      </a:r>
                      <a:endParaRPr lang="en-US" sz="1000" i="0" noProof="0">
                        <a:solidFill>
                          <a:schemeClr val="tx1"/>
                        </a:solidFill>
                      </a:endParaRP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b="0" i="0" u="none" strike="noStrike" noProof="0">
                          <a:solidFill>
                            <a:schemeClr val="tx1"/>
                          </a:solidFill>
                          <a:effectLst/>
                          <a:latin typeface="Calibri"/>
                        </a:rPr>
                        <a:t>3</a:t>
                      </a:r>
                    </a:p>
                  </a:txBody>
                  <a:tcPr marL="36000" marR="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B9"/>
                    </a:solidFill>
                  </a:tcPr>
                </a:tc>
                <a:extLst>
                  <a:ext uri="{0D108BD9-81ED-4DB2-BD59-A6C34878D82A}">
                    <a16:rowId xmlns:a16="http://schemas.microsoft.com/office/drawing/2014/main" val="10004"/>
                  </a:ext>
                </a:extLst>
              </a:tr>
              <a:tr h="352716">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b="0" i="0" u="none" strike="noStrike" noProof="0">
                          <a:solidFill>
                            <a:schemeClr val="tx1"/>
                          </a:solidFill>
                          <a:effectLst/>
                          <a:latin typeface="Calibri"/>
                        </a:rPr>
                        <a:t>T5</a:t>
                      </a: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marL="0" marR="0" indent="0" algn="l" defTabSz="457200" rtl="0" eaLnBrk="1" fontAlgn="t" latinLnBrk="0" hangingPunct="1">
                        <a:lnSpc>
                          <a:spcPct val="100000"/>
                        </a:lnSpc>
                        <a:spcBef>
                          <a:spcPts val="0"/>
                        </a:spcBef>
                        <a:spcAft>
                          <a:spcPts val="0"/>
                        </a:spcAft>
                        <a:buClrTx/>
                        <a:buSzTx/>
                        <a:buFontTx/>
                        <a:buNone/>
                        <a:tabLst/>
                        <a:defRPr/>
                      </a:pPr>
                      <a:r>
                        <a:rPr lang="en-US" sz="1000" b="0" i="0" u="none" strike="noStrike" noProof="0">
                          <a:solidFill>
                            <a:schemeClr val="tx1"/>
                          </a:solidFill>
                          <a:effectLst/>
                          <a:latin typeface="+mn-lt"/>
                        </a:rPr>
                        <a:t>Ticket</a:t>
                      </a:r>
                      <a:r>
                        <a:rPr lang="en-US" sz="1000" b="0" i="0" u="none" strike="noStrike" baseline="0" noProof="0">
                          <a:solidFill>
                            <a:schemeClr val="tx1"/>
                          </a:solidFill>
                          <a:effectLst/>
                          <a:latin typeface="+mn-lt"/>
                        </a:rPr>
                        <a:t> control at entrance</a:t>
                      </a:r>
                      <a:endParaRPr lang="en-US" sz="1000" b="0" i="0" u="none" strike="noStrike" noProof="0">
                        <a:solidFill>
                          <a:schemeClr val="tx1"/>
                        </a:solidFill>
                        <a:effectLst/>
                        <a:latin typeface="+mn-lt"/>
                      </a:endParaRP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marL="0" marR="0" indent="0" algn="l" defTabSz="457200" rtl="0" eaLnBrk="1" fontAlgn="t" latinLnBrk="0" hangingPunct="1">
                        <a:lnSpc>
                          <a:spcPct val="100000"/>
                        </a:lnSpc>
                        <a:spcBef>
                          <a:spcPts val="0"/>
                        </a:spcBef>
                        <a:spcAft>
                          <a:spcPts val="0"/>
                        </a:spcAft>
                        <a:buClrTx/>
                        <a:buSzTx/>
                        <a:buFontTx/>
                        <a:buNone/>
                        <a:tabLst/>
                        <a:defRPr/>
                      </a:pPr>
                      <a:r>
                        <a:rPr lang="en-GB" sz="1000" i="0" noProof="0" dirty="0">
                          <a:solidFill>
                            <a:schemeClr val="tx1"/>
                          </a:solidFill>
                        </a:rPr>
                        <a:t>The queue for getting into the movie </a:t>
                      </a:r>
                      <a:r>
                        <a:rPr lang="en-GB" sz="1000" i="0" noProof="0" dirty="0" err="1">
                          <a:solidFill>
                            <a:schemeClr val="tx1"/>
                          </a:solidFill>
                        </a:rPr>
                        <a:t>theater</a:t>
                      </a:r>
                      <a:r>
                        <a:rPr lang="en-GB" sz="1000" i="0" noProof="0" dirty="0">
                          <a:solidFill>
                            <a:schemeClr val="tx1"/>
                          </a:solidFill>
                        </a:rPr>
                        <a:t> was a bit long, but the person at the entrance was very friendly and helpful.</a:t>
                      </a:r>
                      <a:endParaRPr lang="en-US" sz="1000" i="0" noProof="0" dirty="0">
                        <a:solidFill>
                          <a:schemeClr val="tx1"/>
                        </a:solidFill>
                      </a:endParaRPr>
                    </a:p>
                  </a:txBody>
                  <a:tcPr marL="3600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537" rtl="0" eaLnBrk="1" latinLnBrk="0" hangingPunct="1">
                        <a:defRPr sz="1800" kern="1200">
                          <a:solidFill>
                            <a:schemeClr val="tx1"/>
                          </a:solidFill>
                          <a:latin typeface="Calibri"/>
                        </a:defRPr>
                      </a:lvl1pPr>
                      <a:lvl2pPr marL="457268" algn="l" defTabSz="914537" rtl="0" eaLnBrk="1" latinLnBrk="0" hangingPunct="1">
                        <a:defRPr sz="1800" kern="1200">
                          <a:solidFill>
                            <a:schemeClr val="tx1"/>
                          </a:solidFill>
                          <a:latin typeface="Calibri"/>
                        </a:defRPr>
                      </a:lvl2pPr>
                      <a:lvl3pPr marL="914537" algn="l" defTabSz="914537" rtl="0" eaLnBrk="1" latinLnBrk="0" hangingPunct="1">
                        <a:defRPr sz="1800" kern="1200">
                          <a:solidFill>
                            <a:schemeClr val="tx1"/>
                          </a:solidFill>
                          <a:latin typeface="Calibri"/>
                        </a:defRPr>
                      </a:lvl3pPr>
                      <a:lvl4pPr marL="1371806" algn="l" defTabSz="914537" rtl="0" eaLnBrk="1" latinLnBrk="0" hangingPunct="1">
                        <a:defRPr sz="1800" kern="1200">
                          <a:solidFill>
                            <a:schemeClr val="tx1"/>
                          </a:solidFill>
                          <a:latin typeface="Calibri"/>
                        </a:defRPr>
                      </a:lvl4pPr>
                      <a:lvl5pPr marL="1829074" algn="l" defTabSz="914537" rtl="0" eaLnBrk="1" latinLnBrk="0" hangingPunct="1">
                        <a:defRPr sz="1800" kern="1200">
                          <a:solidFill>
                            <a:schemeClr val="tx1"/>
                          </a:solidFill>
                          <a:latin typeface="Calibri"/>
                        </a:defRPr>
                      </a:lvl5pPr>
                      <a:lvl6pPr marL="2286343" algn="l" defTabSz="914537" rtl="0" eaLnBrk="1" latinLnBrk="0" hangingPunct="1">
                        <a:defRPr sz="1800" kern="1200">
                          <a:solidFill>
                            <a:schemeClr val="tx1"/>
                          </a:solidFill>
                          <a:latin typeface="Calibri"/>
                        </a:defRPr>
                      </a:lvl6pPr>
                      <a:lvl7pPr marL="2743612" algn="l" defTabSz="914537" rtl="0" eaLnBrk="1" latinLnBrk="0" hangingPunct="1">
                        <a:defRPr sz="1800" kern="1200">
                          <a:solidFill>
                            <a:schemeClr val="tx1"/>
                          </a:solidFill>
                          <a:latin typeface="Calibri"/>
                        </a:defRPr>
                      </a:lvl7pPr>
                      <a:lvl8pPr marL="3200880" algn="l" defTabSz="914537" rtl="0" eaLnBrk="1" latinLnBrk="0" hangingPunct="1">
                        <a:defRPr sz="1800" kern="1200">
                          <a:solidFill>
                            <a:schemeClr val="tx1"/>
                          </a:solidFill>
                          <a:latin typeface="Calibri"/>
                        </a:defRPr>
                      </a:lvl8pPr>
                      <a:lvl9pPr marL="3658148" algn="l" defTabSz="914537" rtl="0" eaLnBrk="1" latinLnBrk="0" hangingPunct="1">
                        <a:defRPr sz="1800" kern="1200">
                          <a:solidFill>
                            <a:schemeClr val="tx1"/>
                          </a:solidFill>
                          <a:latin typeface="Calibri"/>
                        </a:defRPr>
                      </a:lvl9pPr>
                    </a:lstStyle>
                    <a:p>
                      <a:pPr algn="ctr" fontAlgn="t"/>
                      <a:r>
                        <a:rPr lang="en-US" sz="1000" b="0" i="0" u="none" strike="noStrike" noProof="0" dirty="0">
                          <a:solidFill>
                            <a:schemeClr val="tx1"/>
                          </a:solidFill>
                          <a:effectLst/>
                          <a:latin typeface="Calibri"/>
                        </a:rPr>
                        <a:t>4</a:t>
                      </a:r>
                    </a:p>
                  </a:txBody>
                  <a:tcPr marL="36000" marR="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5"/>
                  </a:ext>
                </a:extLst>
              </a:tr>
            </a:tbl>
          </a:graphicData>
        </a:graphic>
      </p:graphicFrame>
      <p:sp>
        <p:nvSpPr>
          <p:cNvPr id="15" name="Rectangle 14">
            <a:extLst>
              <a:ext uri="{FF2B5EF4-FFF2-40B4-BE49-F238E27FC236}">
                <a16:creationId xmlns:a16="http://schemas.microsoft.com/office/drawing/2014/main" id="{697382E7-6F92-811D-9712-6DF975664637}"/>
              </a:ext>
            </a:extLst>
          </p:cNvPr>
          <p:cNvSpPr/>
          <p:nvPr/>
        </p:nvSpPr>
        <p:spPr>
          <a:xfrm>
            <a:off x="8301220" y="46370"/>
            <a:ext cx="280215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Customer journey diagram - table</a:t>
            </a:r>
            <a:endParaRPr lang="en-US" sz="1400" noProof="0">
              <a:solidFill>
                <a:schemeClr val="tx1"/>
              </a:solidFill>
            </a:endParaRPr>
          </a:p>
        </p:txBody>
      </p:sp>
      <p:pic>
        <p:nvPicPr>
          <p:cNvPr id="52" name="Picture 51">
            <a:extLst>
              <a:ext uri="{FF2B5EF4-FFF2-40B4-BE49-F238E27FC236}">
                <a16:creationId xmlns:a16="http://schemas.microsoft.com/office/drawing/2014/main" id="{F8210F2D-0B58-4B1E-709D-E7C8D100B063}"/>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7496475" y="3069312"/>
            <a:ext cx="283230" cy="274648"/>
          </a:xfrm>
          <a:prstGeom prst="rect">
            <a:avLst/>
          </a:prstGeom>
        </p:spPr>
      </p:pic>
    </p:spTree>
    <p:extLst>
      <p:ext uri="{BB962C8B-B14F-4D97-AF65-F5344CB8AC3E}">
        <p14:creationId xmlns:p14="http://schemas.microsoft.com/office/powerpoint/2010/main" val="38135050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4">
            <a:extLst>
              <a:ext uri="{FF2B5EF4-FFF2-40B4-BE49-F238E27FC236}">
                <a16:creationId xmlns:a16="http://schemas.microsoft.com/office/drawing/2014/main" id="{61967500-53E4-4812-9685-202A83DC034B}"/>
              </a:ext>
            </a:extLst>
          </p:cNvPr>
          <p:cNvSpPr/>
          <p:nvPr/>
        </p:nvSpPr>
        <p:spPr>
          <a:xfrm>
            <a:off x="1483099" y="5159708"/>
            <a:ext cx="7740000"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 name="Rounded Rectangle 60">
            <a:extLst>
              <a:ext uri="{FF2B5EF4-FFF2-40B4-BE49-F238E27FC236}">
                <a16:creationId xmlns:a16="http://schemas.microsoft.com/office/drawing/2014/main" id="{7AF1C4BC-5597-4B01-BA44-9E29630652CC}"/>
              </a:ext>
            </a:extLst>
          </p:cNvPr>
          <p:cNvSpPr/>
          <p:nvPr/>
        </p:nvSpPr>
        <p:spPr>
          <a:xfrm>
            <a:off x="1475292" y="4332476"/>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ounded Rectangle 45">
            <a:extLst>
              <a:ext uri="{FF2B5EF4-FFF2-40B4-BE49-F238E27FC236}">
                <a16:creationId xmlns:a16="http://schemas.microsoft.com/office/drawing/2014/main" id="{7B22D87D-D24F-45DF-9AD0-5C381AAFE6BE}"/>
              </a:ext>
            </a:extLst>
          </p:cNvPr>
          <p:cNvSpPr/>
          <p:nvPr/>
        </p:nvSpPr>
        <p:spPr>
          <a:xfrm>
            <a:off x="1487651" y="1850757"/>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59">
            <a:extLst>
              <a:ext uri="{FF2B5EF4-FFF2-40B4-BE49-F238E27FC236}">
                <a16:creationId xmlns:a16="http://schemas.microsoft.com/office/drawing/2014/main" id="{7EE0C948-CCAF-4799-8E94-1834E824A542}"/>
              </a:ext>
            </a:extLst>
          </p:cNvPr>
          <p:cNvSpPr/>
          <p:nvPr/>
        </p:nvSpPr>
        <p:spPr>
          <a:xfrm>
            <a:off x="1487651" y="2670489"/>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60">
            <a:extLst>
              <a:ext uri="{FF2B5EF4-FFF2-40B4-BE49-F238E27FC236}">
                <a16:creationId xmlns:a16="http://schemas.microsoft.com/office/drawing/2014/main" id="{9EB64C2B-CF7F-4154-A04B-3EF87EE550E7}"/>
              </a:ext>
            </a:extLst>
          </p:cNvPr>
          <p:cNvSpPr/>
          <p:nvPr/>
        </p:nvSpPr>
        <p:spPr>
          <a:xfrm>
            <a:off x="1487651" y="3497045"/>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Box 157">
            <a:extLst>
              <a:ext uri="{FF2B5EF4-FFF2-40B4-BE49-F238E27FC236}">
                <a16:creationId xmlns:a16="http://schemas.microsoft.com/office/drawing/2014/main" id="{5034C9DA-A1DF-4987-B8D5-E8C8D603CA91}"/>
              </a:ext>
            </a:extLst>
          </p:cNvPr>
          <p:cNvSpPr txBox="1">
            <a:spLocks noChangeArrowheads="1"/>
          </p:cNvSpPr>
          <p:nvPr/>
        </p:nvSpPr>
        <p:spPr bwMode="auto">
          <a:xfrm>
            <a:off x="1487650" y="2291068"/>
            <a:ext cx="9655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Sara</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8" name="TextBox 157">
            <a:extLst>
              <a:ext uri="{FF2B5EF4-FFF2-40B4-BE49-F238E27FC236}">
                <a16:creationId xmlns:a16="http://schemas.microsoft.com/office/drawing/2014/main" id="{4F1C7029-38E2-4F50-AD8F-9EE92FF31C05}"/>
              </a:ext>
            </a:extLst>
          </p:cNvPr>
          <p:cNvSpPr txBox="1">
            <a:spLocks noChangeArrowheads="1"/>
          </p:cNvSpPr>
          <p:nvPr/>
        </p:nvSpPr>
        <p:spPr bwMode="auto">
          <a:xfrm>
            <a:off x="1462573" y="3114484"/>
            <a:ext cx="14778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General practitioner</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9" name="TextBox 157">
            <a:extLst>
              <a:ext uri="{FF2B5EF4-FFF2-40B4-BE49-F238E27FC236}">
                <a16:creationId xmlns:a16="http://schemas.microsoft.com/office/drawing/2014/main" id="{CB13C2CC-0702-4EE7-8A72-7A728EB2B9AC}"/>
              </a:ext>
            </a:extLst>
          </p:cNvPr>
          <p:cNvSpPr txBox="1">
            <a:spLocks noChangeArrowheads="1"/>
          </p:cNvSpPr>
          <p:nvPr/>
        </p:nvSpPr>
        <p:spPr bwMode="auto">
          <a:xfrm>
            <a:off x="1462574" y="3944724"/>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Neurologist</a:t>
            </a:r>
            <a:endParaRPr kumimoji="0" lang="en-US" sz="1200" b="0" i="0" u="none" strike="noStrike" kern="0" cap="none" spc="0" normalizeH="0" baseline="0" noProof="0">
              <a:ln>
                <a:noFill/>
              </a:ln>
              <a:solidFill>
                <a:prstClr val="black"/>
              </a:solidFill>
              <a:effectLst/>
              <a:uLnTx/>
              <a:uFillTx/>
              <a:latin typeface="Calibri" pitchFamily="34" charset="0"/>
            </a:endParaRPr>
          </a:p>
        </p:txBody>
      </p:sp>
      <p:pic>
        <p:nvPicPr>
          <p:cNvPr id="10" name="Picture 9">
            <a:extLst>
              <a:ext uri="{FF2B5EF4-FFF2-40B4-BE49-F238E27FC236}">
                <a16:creationId xmlns:a16="http://schemas.microsoft.com/office/drawing/2014/main" id="{ADB16608-D30B-4848-9EA4-4809AB2655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697" y="2655708"/>
            <a:ext cx="569888" cy="569888"/>
          </a:xfrm>
          <a:prstGeom prst="rect">
            <a:avLst/>
          </a:prstGeom>
        </p:spPr>
      </p:pic>
      <p:pic>
        <p:nvPicPr>
          <p:cNvPr id="11" name="Picture 10">
            <a:extLst>
              <a:ext uri="{FF2B5EF4-FFF2-40B4-BE49-F238E27FC236}">
                <a16:creationId xmlns:a16="http://schemas.microsoft.com/office/drawing/2014/main" id="{C53A4AE3-95D5-4D78-B8AA-7AF98069A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6239" y="3610578"/>
            <a:ext cx="284946" cy="356183"/>
          </a:xfrm>
          <a:prstGeom prst="rect">
            <a:avLst/>
          </a:prstGeom>
        </p:spPr>
      </p:pic>
      <p:cxnSp>
        <p:nvCxnSpPr>
          <p:cNvPr id="12" name="Straight Arrow Connector 11">
            <a:extLst>
              <a:ext uri="{FF2B5EF4-FFF2-40B4-BE49-F238E27FC236}">
                <a16:creationId xmlns:a16="http://schemas.microsoft.com/office/drawing/2014/main" id="{CB8832BB-4F32-4FDD-B318-1D13522E9507}"/>
              </a:ext>
            </a:extLst>
          </p:cNvPr>
          <p:cNvCxnSpPr>
            <a:cxnSpLocks/>
            <a:stCxn id="13" idx="2"/>
            <a:endCxn id="14" idx="0"/>
          </p:cNvCxnSpPr>
          <p:nvPr/>
        </p:nvCxnSpPr>
        <p:spPr>
          <a:xfrm>
            <a:off x="4858712" y="2490235"/>
            <a:ext cx="0" cy="188482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3" name="Rounded Rectangle 75">
            <a:extLst>
              <a:ext uri="{FF2B5EF4-FFF2-40B4-BE49-F238E27FC236}">
                <a16:creationId xmlns:a16="http://schemas.microsoft.com/office/drawing/2014/main" id="{C7CF387C-1BD7-47D3-8116-9F34798B3507}"/>
              </a:ext>
            </a:extLst>
          </p:cNvPr>
          <p:cNvSpPr/>
          <p:nvPr/>
        </p:nvSpPr>
        <p:spPr>
          <a:xfrm>
            <a:off x="4221554" y="1914235"/>
            <a:ext cx="1274315"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a:ea typeface="+mn-ea"/>
                <a:cs typeface="+mn-cs"/>
              </a:rPr>
              <a:t>Calls the outpatient clinic to book an appointment.</a:t>
            </a:r>
          </a:p>
        </p:txBody>
      </p:sp>
      <p:sp>
        <p:nvSpPr>
          <p:cNvPr id="14" name="Rounded Rectangle 76">
            <a:extLst>
              <a:ext uri="{FF2B5EF4-FFF2-40B4-BE49-F238E27FC236}">
                <a16:creationId xmlns:a16="http://schemas.microsoft.com/office/drawing/2014/main" id="{B98FC469-819D-428A-AEFD-87EBE7D23641}"/>
              </a:ext>
            </a:extLst>
          </p:cNvPr>
          <p:cNvSpPr/>
          <p:nvPr/>
        </p:nvSpPr>
        <p:spPr>
          <a:xfrm>
            <a:off x="4221555" y="4375056"/>
            <a:ext cx="1274314"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a:ea typeface="+mn-ea"/>
                <a:cs typeface="+mn-cs"/>
              </a:rPr>
              <a:t>Schedules an appointment for April 30.</a:t>
            </a:r>
          </a:p>
        </p:txBody>
      </p:sp>
      <p:sp>
        <p:nvSpPr>
          <p:cNvPr id="15" name="AutoShape 63">
            <a:extLst>
              <a:ext uri="{FF2B5EF4-FFF2-40B4-BE49-F238E27FC236}">
                <a16:creationId xmlns:a16="http://schemas.microsoft.com/office/drawing/2014/main" id="{CADAF4E4-C887-41BC-917A-9BFFACE314FF}"/>
              </a:ext>
            </a:extLst>
          </p:cNvPr>
          <p:cNvSpPr>
            <a:spLocks noChangeArrowheads="1"/>
          </p:cNvSpPr>
          <p:nvPr/>
        </p:nvSpPr>
        <p:spPr bwMode="auto">
          <a:xfrm>
            <a:off x="2304683" y="1519662"/>
            <a:ext cx="3671867"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300" normalizeH="0" baseline="0" noProof="0">
                <a:ln>
                  <a:noFill/>
                </a:ln>
                <a:solidFill>
                  <a:prstClr val="black"/>
                </a:solidFill>
                <a:effectLst/>
                <a:uLnTx/>
                <a:uFillTx/>
                <a:cs typeface="Arial" charset="0"/>
              </a:rPr>
              <a:t>BOOKING OF APPOINTMENT</a:t>
            </a:r>
          </a:p>
        </p:txBody>
      </p:sp>
      <p:sp>
        <p:nvSpPr>
          <p:cNvPr id="16" name="AutoShape 63">
            <a:extLst>
              <a:ext uri="{FF2B5EF4-FFF2-40B4-BE49-F238E27FC236}">
                <a16:creationId xmlns:a16="http://schemas.microsoft.com/office/drawing/2014/main" id="{796F2013-AC03-427F-AD07-29DE7ACD39C1}"/>
              </a:ext>
            </a:extLst>
          </p:cNvPr>
          <p:cNvSpPr>
            <a:spLocks noChangeArrowheads="1"/>
          </p:cNvSpPr>
          <p:nvPr/>
        </p:nvSpPr>
        <p:spPr bwMode="auto">
          <a:xfrm>
            <a:off x="6121297" y="1525194"/>
            <a:ext cx="3032834" cy="217369"/>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US" sz="1000" b="0" i="0" u="none" strike="noStrike" kern="0" cap="none" spc="300" normalizeH="0" baseline="0" noProof="0">
                <a:ln>
                  <a:noFill/>
                </a:ln>
                <a:solidFill>
                  <a:prstClr val="black"/>
                </a:solidFill>
                <a:effectLst/>
                <a:uLnTx/>
                <a:uFillTx/>
                <a:cs typeface="Arial" charset="0"/>
              </a:rPr>
              <a:t>OUTPATIENT CLINIC</a:t>
            </a:r>
          </a:p>
        </p:txBody>
      </p:sp>
      <p:sp>
        <p:nvSpPr>
          <p:cNvPr id="17" name="TextBox 157">
            <a:extLst>
              <a:ext uri="{FF2B5EF4-FFF2-40B4-BE49-F238E27FC236}">
                <a16:creationId xmlns:a16="http://schemas.microsoft.com/office/drawing/2014/main" id="{12EEBA74-E2E0-42F0-A375-C90435260252}"/>
              </a:ext>
            </a:extLst>
          </p:cNvPr>
          <p:cNvSpPr txBox="1">
            <a:spLocks noChangeArrowheads="1"/>
          </p:cNvSpPr>
          <p:nvPr/>
        </p:nvSpPr>
        <p:spPr bwMode="auto">
          <a:xfrm>
            <a:off x="1450214" y="4780155"/>
            <a:ext cx="15379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Nurse, MS clinic</a:t>
            </a:r>
            <a:endParaRPr kumimoji="0" lang="en-US" sz="1200" b="0" i="0" u="none" strike="noStrike" kern="0" cap="none" spc="0" normalizeH="0" baseline="0" noProof="0">
              <a:ln>
                <a:noFill/>
              </a:ln>
              <a:solidFill>
                <a:prstClr val="black"/>
              </a:solidFill>
              <a:effectLst/>
              <a:uLnTx/>
              <a:uFillTx/>
              <a:latin typeface="Calibri" pitchFamily="34" charset="0"/>
            </a:endParaRPr>
          </a:p>
        </p:txBody>
      </p:sp>
      <p:pic>
        <p:nvPicPr>
          <p:cNvPr id="18" name="Picture 17">
            <a:extLst>
              <a:ext uri="{FF2B5EF4-FFF2-40B4-BE49-F238E27FC236}">
                <a16:creationId xmlns:a16="http://schemas.microsoft.com/office/drawing/2014/main" id="{39CC9B93-B274-4C77-A877-56D0C4C840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5920" y="4418976"/>
            <a:ext cx="236625" cy="347050"/>
          </a:xfrm>
          <a:prstGeom prst="rect">
            <a:avLst/>
          </a:prstGeom>
        </p:spPr>
      </p:pic>
      <p:sp>
        <p:nvSpPr>
          <p:cNvPr id="19" name="Rounded Rectangle 88">
            <a:extLst>
              <a:ext uri="{FF2B5EF4-FFF2-40B4-BE49-F238E27FC236}">
                <a16:creationId xmlns:a16="http://schemas.microsoft.com/office/drawing/2014/main" id="{19D55371-9C01-4747-A851-2D3AEE32FA72}"/>
              </a:ext>
            </a:extLst>
          </p:cNvPr>
          <p:cNvSpPr/>
          <p:nvPr/>
        </p:nvSpPr>
        <p:spPr>
          <a:xfrm>
            <a:off x="2654920" y="1903761"/>
            <a:ext cx="1376048"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a:ea typeface="+mn-ea"/>
                <a:cs typeface="+mn-cs"/>
              </a:rPr>
              <a:t>I need to book a new appointment at the outpatient clinic, but it is already too late. </a:t>
            </a:r>
          </a:p>
        </p:txBody>
      </p:sp>
      <p:cxnSp>
        <p:nvCxnSpPr>
          <p:cNvPr id="20" name="Straight Arrow Connector 19">
            <a:extLst>
              <a:ext uri="{FF2B5EF4-FFF2-40B4-BE49-F238E27FC236}">
                <a16:creationId xmlns:a16="http://schemas.microsoft.com/office/drawing/2014/main" id="{5150C9F3-8215-4D6B-A2DF-E4BEF669F42A}"/>
              </a:ext>
            </a:extLst>
          </p:cNvPr>
          <p:cNvCxnSpPr>
            <a:cxnSpLocks/>
            <a:stCxn id="21" idx="2"/>
            <a:endCxn id="22" idx="0"/>
          </p:cNvCxnSpPr>
          <p:nvPr/>
        </p:nvCxnSpPr>
        <p:spPr>
          <a:xfrm>
            <a:off x="8318095" y="2490235"/>
            <a:ext cx="0" cy="189236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1" name="Rounded Rectangle 75">
            <a:extLst>
              <a:ext uri="{FF2B5EF4-FFF2-40B4-BE49-F238E27FC236}">
                <a16:creationId xmlns:a16="http://schemas.microsoft.com/office/drawing/2014/main" id="{AEA1E669-7727-44C1-BF6E-F3E677E4F89F}"/>
              </a:ext>
            </a:extLst>
          </p:cNvPr>
          <p:cNvSpPr/>
          <p:nvPr/>
        </p:nvSpPr>
        <p:spPr>
          <a:xfrm>
            <a:off x="7748154" y="1914235"/>
            <a:ext cx="1139882"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a:ea typeface="+mn-ea"/>
                <a:cs typeface="+mn-cs"/>
              </a:rPr>
              <a:t>Meets at the outpatient clinic.</a:t>
            </a:r>
          </a:p>
        </p:txBody>
      </p:sp>
      <p:sp>
        <p:nvSpPr>
          <p:cNvPr id="22" name="Rounded Rectangle 76">
            <a:extLst>
              <a:ext uri="{FF2B5EF4-FFF2-40B4-BE49-F238E27FC236}">
                <a16:creationId xmlns:a16="http://schemas.microsoft.com/office/drawing/2014/main" id="{BEBA17B8-8BE9-4A88-BA0B-C65DAE107BFE}"/>
              </a:ext>
            </a:extLst>
          </p:cNvPr>
          <p:cNvSpPr/>
          <p:nvPr/>
        </p:nvSpPr>
        <p:spPr>
          <a:xfrm>
            <a:off x="7748154" y="4382604"/>
            <a:ext cx="1139882"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a:ea typeface="+mn-ea"/>
                <a:cs typeface="+mn-cs"/>
              </a:rPr>
              <a:t>Takes blood samples and administers infusion.</a:t>
            </a:r>
          </a:p>
        </p:txBody>
      </p:sp>
      <p:pic>
        <p:nvPicPr>
          <p:cNvPr id="25" name="Picture 24">
            <a:extLst>
              <a:ext uri="{FF2B5EF4-FFF2-40B4-BE49-F238E27FC236}">
                <a16:creationId xmlns:a16="http://schemas.microsoft.com/office/drawing/2014/main" id="{5825BC47-B0A5-4737-B129-245968E7C09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277299" y="2078642"/>
            <a:ext cx="263664" cy="247185"/>
          </a:xfrm>
          <a:prstGeom prst="rect">
            <a:avLst/>
          </a:prstGeom>
        </p:spPr>
      </p:pic>
      <p:pic>
        <p:nvPicPr>
          <p:cNvPr id="26" name="Picture 25">
            <a:extLst>
              <a:ext uri="{FF2B5EF4-FFF2-40B4-BE49-F238E27FC236}">
                <a16:creationId xmlns:a16="http://schemas.microsoft.com/office/drawing/2014/main" id="{5A59DF42-ADCF-4919-85C8-E49E90AEE5B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304511" y="4532970"/>
            <a:ext cx="263664" cy="247185"/>
          </a:xfrm>
          <a:prstGeom prst="rect">
            <a:avLst/>
          </a:prstGeom>
        </p:spPr>
      </p:pic>
      <p:sp>
        <p:nvSpPr>
          <p:cNvPr id="27" name="Rounded Rectangle 67">
            <a:extLst>
              <a:ext uri="{FF2B5EF4-FFF2-40B4-BE49-F238E27FC236}">
                <a16:creationId xmlns:a16="http://schemas.microsoft.com/office/drawing/2014/main" id="{7DDF3EF7-D9BE-42A8-B692-25263C4B8CDC}"/>
              </a:ext>
            </a:extLst>
          </p:cNvPr>
          <p:cNvSpPr/>
          <p:nvPr/>
        </p:nvSpPr>
        <p:spPr>
          <a:xfrm>
            <a:off x="6312795" y="4376253"/>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a:ea typeface="+mn-ea"/>
                <a:cs typeface="+mn-cs"/>
              </a:rPr>
              <a:t>Sends a reminder.</a:t>
            </a:r>
          </a:p>
        </p:txBody>
      </p:sp>
      <p:sp>
        <p:nvSpPr>
          <p:cNvPr id="28" name="Rounded Rectangle 69">
            <a:extLst>
              <a:ext uri="{FF2B5EF4-FFF2-40B4-BE49-F238E27FC236}">
                <a16:creationId xmlns:a16="http://schemas.microsoft.com/office/drawing/2014/main" id="{312DEB8C-4D3F-49AC-B345-11398C557E32}"/>
              </a:ext>
            </a:extLst>
          </p:cNvPr>
          <p:cNvSpPr/>
          <p:nvPr/>
        </p:nvSpPr>
        <p:spPr>
          <a:xfrm>
            <a:off x="6312795" y="1914235"/>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a:ea typeface="+mn-ea"/>
                <a:cs typeface="+mn-cs"/>
              </a:rPr>
              <a:t>Receives a reminder.</a:t>
            </a:r>
          </a:p>
        </p:txBody>
      </p:sp>
      <p:pic>
        <p:nvPicPr>
          <p:cNvPr id="29" name="Picture 28">
            <a:extLst>
              <a:ext uri="{FF2B5EF4-FFF2-40B4-BE49-F238E27FC236}">
                <a16:creationId xmlns:a16="http://schemas.microsoft.com/office/drawing/2014/main" id="{F1E5228C-2574-4830-8277-2090CB5A0257}"/>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6395675" y="2083637"/>
            <a:ext cx="237195" cy="237195"/>
          </a:xfrm>
          <a:prstGeom prst="rect">
            <a:avLst/>
          </a:prstGeom>
        </p:spPr>
      </p:pic>
      <p:cxnSp>
        <p:nvCxnSpPr>
          <p:cNvPr id="30" name="Straight Arrow Connector 29">
            <a:extLst>
              <a:ext uri="{FF2B5EF4-FFF2-40B4-BE49-F238E27FC236}">
                <a16:creationId xmlns:a16="http://schemas.microsoft.com/office/drawing/2014/main" id="{15A6BCCD-F941-43F9-8525-EEA0F4107E7B}"/>
              </a:ext>
            </a:extLst>
          </p:cNvPr>
          <p:cNvCxnSpPr>
            <a:stCxn id="27" idx="0"/>
            <a:endCxn id="28" idx="2"/>
          </p:cNvCxnSpPr>
          <p:nvPr/>
        </p:nvCxnSpPr>
        <p:spPr>
          <a:xfrm flipV="1">
            <a:off x="6924795" y="2490235"/>
            <a:ext cx="0" cy="188601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31" name="Picture 30">
            <a:extLst>
              <a:ext uri="{FF2B5EF4-FFF2-40B4-BE49-F238E27FC236}">
                <a16:creationId xmlns:a16="http://schemas.microsoft.com/office/drawing/2014/main" id="{8B872207-607C-4D96-9CDB-B2F8E8076555}"/>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6395674" y="4544698"/>
            <a:ext cx="237195" cy="237195"/>
          </a:xfrm>
          <a:prstGeom prst="rect">
            <a:avLst/>
          </a:prstGeom>
        </p:spPr>
      </p:pic>
      <p:sp>
        <p:nvSpPr>
          <p:cNvPr id="32" name="Rectangle 31">
            <a:extLst>
              <a:ext uri="{FF2B5EF4-FFF2-40B4-BE49-F238E27FC236}">
                <a16:creationId xmlns:a16="http://schemas.microsoft.com/office/drawing/2014/main" id="{48B9D4A0-41ED-4AE3-BDB2-01A01C83B674}"/>
              </a:ext>
            </a:extLst>
          </p:cNvPr>
          <p:cNvSpPr/>
          <p:nvPr/>
        </p:nvSpPr>
        <p:spPr>
          <a:xfrm>
            <a:off x="2958863" y="5220445"/>
            <a:ext cx="1343590" cy="560666"/>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rPr>
              <a:t>Calling hours are from 8 -11 a.m. Too limited. I would like to call after lunch!</a:t>
            </a:r>
          </a:p>
        </p:txBody>
      </p:sp>
      <p:sp>
        <p:nvSpPr>
          <p:cNvPr id="33" name="Rectangle 32">
            <a:extLst>
              <a:ext uri="{FF2B5EF4-FFF2-40B4-BE49-F238E27FC236}">
                <a16:creationId xmlns:a16="http://schemas.microsoft.com/office/drawing/2014/main" id="{1A228F3A-79BF-484F-B94E-1D9B359DFE3F}"/>
              </a:ext>
            </a:extLst>
          </p:cNvPr>
          <p:cNvSpPr/>
          <p:nvPr/>
        </p:nvSpPr>
        <p:spPr>
          <a:xfrm>
            <a:off x="4687641" y="5278153"/>
            <a:ext cx="1188122" cy="4435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rPr>
              <a:t>I could not get the time that suited me best.</a:t>
            </a:r>
          </a:p>
        </p:txBody>
      </p:sp>
      <p:sp>
        <p:nvSpPr>
          <p:cNvPr id="34" name="Rectangle 33">
            <a:extLst>
              <a:ext uri="{FF2B5EF4-FFF2-40B4-BE49-F238E27FC236}">
                <a16:creationId xmlns:a16="http://schemas.microsoft.com/office/drawing/2014/main" id="{198551FD-BE36-4909-8349-23CA26CBE7D9}"/>
              </a:ext>
            </a:extLst>
          </p:cNvPr>
          <p:cNvSpPr/>
          <p:nvPr/>
        </p:nvSpPr>
        <p:spPr>
          <a:xfrm>
            <a:off x="6547187" y="5220445"/>
            <a:ext cx="1091204" cy="560666"/>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rPr>
              <a:t>A reminder with the date, time, and link to the exact location. </a:t>
            </a:r>
          </a:p>
        </p:txBody>
      </p:sp>
      <p:pic>
        <p:nvPicPr>
          <p:cNvPr id="35" name="Picture 34">
            <a:extLst>
              <a:ext uri="{FF2B5EF4-FFF2-40B4-BE49-F238E27FC236}">
                <a16:creationId xmlns:a16="http://schemas.microsoft.com/office/drawing/2014/main" id="{EA7BD61A-184E-460E-A351-DE107D9C7C7D}"/>
              </a:ext>
            </a:extLst>
          </p:cNvPr>
          <p:cNvPicPr>
            <a:picLocks noChangeAspect="1"/>
          </p:cNvPicPr>
          <p:nvPr/>
        </p:nvPicPr>
        <p:blipFill>
          <a:blip r:embed="rId9">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4386242" y="5296722"/>
            <a:ext cx="324000" cy="324000"/>
          </a:xfrm>
          <a:prstGeom prst="rect">
            <a:avLst/>
          </a:prstGeom>
        </p:spPr>
      </p:pic>
      <p:pic>
        <p:nvPicPr>
          <p:cNvPr id="37" name="Picture 36">
            <a:extLst>
              <a:ext uri="{FF2B5EF4-FFF2-40B4-BE49-F238E27FC236}">
                <a16:creationId xmlns:a16="http://schemas.microsoft.com/office/drawing/2014/main" id="{60C2BE34-7E9E-499B-AA73-2AF62C2E2E6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77162" y="5337944"/>
            <a:ext cx="324000" cy="324000"/>
          </a:xfrm>
          <a:prstGeom prst="rect">
            <a:avLst/>
          </a:prstGeom>
        </p:spPr>
      </p:pic>
      <p:sp>
        <p:nvSpPr>
          <p:cNvPr id="38" name="Rectangle 37">
            <a:extLst>
              <a:ext uri="{FF2B5EF4-FFF2-40B4-BE49-F238E27FC236}">
                <a16:creationId xmlns:a16="http://schemas.microsoft.com/office/drawing/2014/main" id="{2E98F860-CC3F-41E4-A3E9-26453DB46A6B}"/>
              </a:ext>
            </a:extLst>
          </p:cNvPr>
          <p:cNvSpPr/>
          <p:nvPr/>
        </p:nvSpPr>
        <p:spPr>
          <a:xfrm>
            <a:off x="8020397" y="5220445"/>
            <a:ext cx="989607" cy="558999"/>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rPr>
              <a:t>I met a new nurse. He was skilled and very friendly.</a:t>
            </a:r>
          </a:p>
        </p:txBody>
      </p:sp>
      <p:pic>
        <p:nvPicPr>
          <p:cNvPr id="39" name="Picture 38">
            <a:extLst>
              <a:ext uri="{FF2B5EF4-FFF2-40B4-BE49-F238E27FC236}">
                <a16:creationId xmlns:a16="http://schemas.microsoft.com/office/drawing/2014/main" id="{2E74C06A-DA9D-4F76-A780-999CC1D83D3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96397" y="5337944"/>
            <a:ext cx="324000" cy="324000"/>
          </a:xfrm>
          <a:prstGeom prst="rect">
            <a:avLst/>
          </a:prstGeom>
        </p:spPr>
      </p:pic>
      <p:sp>
        <p:nvSpPr>
          <p:cNvPr id="41" name="TextBox 157">
            <a:extLst>
              <a:ext uri="{FF2B5EF4-FFF2-40B4-BE49-F238E27FC236}">
                <a16:creationId xmlns:a16="http://schemas.microsoft.com/office/drawing/2014/main" id="{7F8EB384-B3AB-4360-ABA5-ED3537E221A4}"/>
              </a:ext>
            </a:extLst>
          </p:cNvPr>
          <p:cNvSpPr txBox="1">
            <a:spLocks noChangeArrowheads="1"/>
          </p:cNvSpPr>
          <p:nvPr/>
        </p:nvSpPr>
        <p:spPr bwMode="auto">
          <a:xfrm>
            <a:off x="1462574" y="5558921"/>
            <a:ext cx="12697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Sara's experience</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54" name="Title 53">
            <a:extLst>
              <a:ext uri="{FF2B5EF4-FFF2-40B4-BE49-F238E27FC236}">
                <a16:creationId xmlns:a16="http://schemas.microsoft.com/office/drawing/2014/main" id="{5832A438-A3CD-47BD-B5E5-FB1D7C4D4E09}"/>
              </a:ext>
            </a:extLst>
          </p:cNvPr>
          <p:cNvSpPr>
            <a:spLocks noGrp="1"/>
          </p:cNvSpPr>
          <p:nvPr>
            <p:ph type="title"/>
          </p:nvPr>
        </p:nvSpPr>
        <p:spPr/>
        <p:txBody>
          <a:bodyPr/>
          <a:lstStyle/>
          <a:p>
            <a:r>
              <a:rPr lang="en-US" noProof="0"/>
              <a:t>Example – patient experience</a:t>
            </a:r>
          </a:p>
        </p:txBody>
      </p:sp>
      <p:grpSp>
        <p:nvGrpSpPr>
          <p:cNvPr id="51" name="Group 50">
            <a:extLst>
              <a:ext uri="{FF2B5EF4-FFF2-40B4-BE49-F238E27FC236}">
                <a16:creationId xmlns:a16="http://schemas.microsoft.com/office/drawing/2014/main" id="{D3588983-207A-081B-4BE4-5E67291C92B9}"/>
              </a:ext>
            </a:extLst>
          </p:cNvPr>
          <p:cNvGrpSpPr/>
          <p:nvPr/>
        </p:nvGrpSpPr>
        <p:grpSpPr>
          <a:xfrm>
            <a:off x="954182" y="6524168"/>
            <a:ext cx="9925038" cy="200677"/>
            <a:chOff x="954182" y="6524168"/>
            <a:chExt cx="9925038" cy="200677"/>
          </a:xfrm>
        </p:grpSpPr>
        <p:sp>
          <p:nvSpPr>
            <p:cNvPr id="52" name="AutoShape 63">
              <a:extLst>
                <a:ext uri="{FF2B5EF4-FFF2-40B4-BE49-F238E27FC236}">
                  <a16:creationId xmlns:a16="http://schemas.microsoft.com/office/drawing/2014/main" id="{D4C93B76-C698-DA3A-8798-D1FD2709EF86}"/>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3" name="AutoShape 64">
              <a:extLst>
                <a:ext uri="{FF2B5EF4-FFF2-40B4-BE49-F238E27FC236}">
                  <a16:creationId xmlns:a16="http://schemas.microsoft.com/office/drawing/2014/main" id="{FC4EDF4E-4EAA-CD4D-1990-3DC1918463AB}"/>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57" name="AutoShape 65">
              <a:extLst>
                <a:ext uri="{FF2B5EF4-FFF2-40B4-BE49-F238E27FC236}">
                  <a16:creationId xmlns:a16="http://schemas.microsoft.com/office/drawing/2014/main" id="{8F071E03-84D7-968A-1B1B-58DB8471412A}"/>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58" name="AutoShape 63">
              <a:extLst>
                <a:ext uri="{FF2B5EF4-FFF2-40B4-BE49-F238E27FC236}">
                  <a16:creationId xmlns:a16="http://schemas.microsoft.com/office/drawing/2014/main" id="{CA21A651-5FBA-6B51-CF18-99B3712D3D92}"/>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59" name="AutoShape 64">
              <a:extLst>
                <a:ext uri="{FF2B5EF4-FFF2-40B4-BE49-F238E27FC236}">
                  <a16:creationId xmlns:a16="http://schemas.microsoft.com/office/drawing/2014/main" id="{B061790D-2B88-872B-59F5-7C42EF9D7C0F}"/>
                </a:ext>
              </a:extLst>
            </p:cNvPr>
            <p:cNvSpPr>
              <a:spLocks noChangeArrowheads="1"/>
            </p:cNvSpPr>
            <p:nvPr/>
          </p:nvSpPr>
          <p:spPr bwMode="auto">
            <a:xfrm>
              <a:off x="7570874" y="6526845"/>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Customer experience</a:t>
              </a:r>
            </a:p>
          </p:txBody>
        </p:sp>
        <p:sp>
          <p:nvSpPr>
            <p:cNvPr id="60" name="AutoShape 64">
              <a:extLst>
                <a:ext uri="{FF2B5EF4-FFF2-40B4-BE49-F238E27FC236}">
                  <a16:creationId xmlns:a16="http://schemas.microsoft.com/office/drawing/2014/main" id="{1E8DC09E-3353-405C-9CDE-6AEAAFF4E715}"/>
                </a:ext>
              </a:extLst>
            </p:cNvPr>
            <p:cNvSpPr>
              <a:spLocks noChangeArrowheads="1"/>
            </p:cNvSpPr>
            <p:nvPr/>
          </p:nvSpPr>
          <p:spPr bwMode="auto">
            <a:xfrm>
              <a:off x="9223220" y="6524168"/>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Appendix</a:t>
              </a:r>
            </a:p>
          </p:txBody>
        </p:sp>
      </p:grpSp>
      <p:pic>
        <p:nvPicPr>
          <p:cNvPr id="56" name="Graphic 55">
            <a:extLst>
              <a:ext uri="{FF2B5EF4-FFF2-40B4-BE49-F238E27FC236}">
                <a16:creationId xmlns:a16="http://schemas.microsoft.com/office/drawing/2014/main" id="{6207D1C9-5FC0-06F5-183C-C35AADBBC933}"/>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768731" y="2039594"/>
            <a:ext cx="304800" cy="304800"/>
          </a:xfrm>
          <a:prstGeom prst="rect">
            <a:avLst/>
          </a:prstGeom>
        </p:spPr>
      </p:pic>
      <p:pic>
        <p:nvPicPr>
          <p:cNvPr id="62" name="Graphic 61">
            <a:extLst>
              <a:ext uri="{FF2B5EF4-FFF2-40B4-BE49-F238E27FC236}">
                <a16:creationId xmlns:a16="http://schemas.microsoft.com/office/drawing/2014/main" id="{8CF77680-B086-B238-6AA2-B65B4A6B6DF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768731" y="4516094"/>
            <a:ext cx="304800" cy="304800"/>
          </a:xfrm>
          <a:prstGeom prst="rect">
            <a:avLst/>
          </a:prstGeom>
        </p:spPr>
      </p:pic>
      <p:sp>
        <p:nvSpPr>
          <p:cNvPr id="23" name="Slide Number Placeholder 3">
            <a:extLst>
              <a:ext uri="{FF2B5EF4-FFF2-40B4-BE49-F238E27FC236}">
                <a16:creationId xmlns:a16="http://schemas.microsoft.com/office/drawing/2014/main" id="{4561D326-090E-CA00-0944-6FA98375CFB3}"/>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43</a:t>
            </a:fld>
            <a:endParaRPr lang="nn-NO"/>
          </a:p>
        </p:txBody>
      </p:sp>
      <p:pic>
        <p:nvPicPr>
          <p:cNvPr id="24" name="Picture 23">
            <a:extLst>
              <a:ext uri="{FF2B5EF4-FFF2-40B4-BE49-F238E27FC236}">
                <a16:creationId xmlns:a16="http://schemas.microsoft.com/office/drawing/2014/main" id="{1E543E28-CB0B-B1BC-233C-0C042485B34C}"/>
              </a:ext>
            </a:extLst>
          </p:cNvPr>
          <p:cNvPicPr>
            <a:picLocks noChangeAspect="1"/>
          </p:cNvPicPr>
          <p:nvPr/>
        </p:nvPicPr>
        <p:blipFill>
          <a:blip r:embed="rId13">
            <a:extLst>
              <a:ext uri="{28A0092B-C50C-407E-A947-70E740481C1C}">
                <a14:useLocalDpi xmlns:a14="http://schemas.microsoft.com/office/drawing/2010/main" val="0"/>
              </a:ext>
            </a:extLst>
          </a:blip>
          <a:srcRect b="2000"/>
          <a:stretch>
            <a:fillRect/>
          </a:stretch>
        </p:blipFill>
        <p:spPr>
          <a:xfrm>
            <a:off x="1576751" y="1963828"/>
            <a:ext cx="276225" cy="364046"/>
          </a:xfrm>
          <a:prstGeom prst="rect">
            <a:avLst/>
          </a:prstGeom>
        </p:spPr>
      </p:pic>
      <p:pic>
        <p:nvPicPr>
          <p:cNvPr id="55" name="Picture 54">
            <a:extLst>
              <a:ext uri="{FF2B5EF4-FFF2-40B4-BE49-F238E27FC236}">
                <a16:creationId xmlns:a16="http://schemas.microsoft.com/office/drawing/2014/main" id="{E3430024-FDEC-E96F-044B-B3EE21FED87C}"/>
              </a:ext>
            </a:extLst>
          </p:cNvPr>
          <p:cNvPicPr>
            <a:picLocks noChangeAspect="1"/>
          </p:cNvPicPr>
          <p:nvPr/>
        </p:nvPicPr>
        <p:blipFill>
          <a:blip r:embed="rId13">
            <a:extLst>
              <a:ext uri="{28A0092B-C50C-407E-A947-70E740481C1C}">
                <a14:useLocalDpi xmlns:a14="http://schemas.microsoft.com/office/drawing/2010/main" val="0"/>
              </a:ext>
            </a:extLst>
          </a:blip>
          <a:srcRect b="2000"/>
          <a:stretch>
            <a:fillRect/>
          </a:stretch>
        </p:blipFill>
        <p:spPr>
          <a:xfrm>
            <a:off x="1576751" y="5222285"/>
            <a:ext cx="276225" cy="364046"/>
          </a:xfrm>
          <a:prstGeom prst="rect">
            <a:avLst/>
          </a:prstGeom>
        </p:spPr>
      </p:pic>
      <p:sp>
        <p:nvSpPr>
          <p:cNvPr id="42" name="Rectangle 41">
            <a:extLst>
              <a:ext uri="{FF2B5EF4-FFF2-40B4-BE49-F238E27FC236}">
                <a16:creationId xmlns:a16="http://schemas.microsoft.com/office/drawing/2014/main" id="{1336A06B-1C0D-9A27-F997-D5A4284DDBA3}"/>
              </a:ext>
            </a:extLst>
          </p:cNvPr>
          <p:cNvSpPr/>
          <p:nvPr/>
        </p:nvSpPr>
        <p:spPr>
          <a:xfrm>
            <a:off x="8803610" y="46370"/>
            <a:ext cx="2299767"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dirty="0">
                <a:solidFill>
                  <a:schemeClr val="tx1"/>
                </a:solidFill>
              </a:rPr>
              <a:t>Journey network diagram </a:t>
            </a:r>
            <a:endParaRPr lang="en-US" sz="1400" noProof="0" dirty="0">
              <a:solidFill>
                <a:schemeClr val="tx1"/>
              </a:solidFill>
            </a:endParaRPr>
          </a:p>
        </p:txBody>
      </p:sp>
      <p:pic>
        <p:nvPicPr>
          <p:cNvPr id="63" name="Picture 62">
            <a:extLst>
              <a:ext uri="{FF2B5EF4-FFF2-40B4-BE49-F238E27FC236}">
                <a16:creationId xmlns:a16="http://schemas.microsoft.com/office/drawing/2014/main" id="{49189AFA-C9E8-1BC1-0F8C-FBE8092CE4F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646164" y="5353112"/>
            <a:ext cx="324000" cy="324000"/>
          </a:xfrm>
          <a:prstGeom prst="rect">
            <a:avLst/>
          </a:prstGeom>
        </p:spPr>
      </p:pic>
    </p:spTree>
    <p:extLst>
      <p:ext uri="{BB962C8B-B14F-4D97-AF65-F5344CB8AC3E}">
        <p14:creationId xmlns:p14="http://schemas.microsoft.com/office/powerpoint/2010/main" val="2129558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a:extLst>
            <a:ext uri="{FF2B5EF4-FFF2-40B4-BE49-F238E27FC236}">
              <a16:creationId xmlns:a16="http://schemas.microsoft.com/office/drawing/2014/main" id="{965E7B14-FDDD-3EF8-CF03-31DDF1018394}"/>
            </a:ext>
          </a:extLst>
        </p:cNvPr>
        <p:cNvGrpSpPr/>
        <p:nvPr/>
      </p:nvGrpSpPr>
      <p:grpSpPr>
        <a:xfrm>
          <a:off x="0" y="0"/>
          <a:ext cx="0" cy="0"/>
          <a:chOff x="0" y="0"/>
          <a:chExt cx="0" cy="0"/>
        </a:xfrm>
      </p:grpSpPr>
      <p:pic>
        <p:nvPicPr>
          <p:cNvPr id="5" name="Picture Placeholder 4" descr="A high angle view of a drawing compass and a ruler on a diagram">
            <a:extLst>
              <a:ext uri="{FF2B5EF4-FFF2-40B4-BE49-F238E27FC236}">
                <a16:creationId xmlns:a16="http://schemas.microsoft.com/office/drawing/2014/main" id="{F17014A1-A0C5-746D-3B77-3C78787FDD34}"/>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C142858A-A7FF-2A9E-608B-64F95027A763}"/>
              </a:ext>
            </a:extLst>
          </p:cNvPr>
          <p:cNvSpPr>
            <a:spLocks noGrp="1"/>
          </p:cNvSpPr>
          <p:nvPr>
            <p:ph type="title"/>
          </p:nvPr>
        </p:nvSpPr>
        <p:spPr/>
        <p:txBody>
          <a:bodyPr/>
          <a:lstStyle/>
          <a:p>
            <a:r>
              <a:rPr lang="en-GB"/>
              <a:t>Appendix 1: CJML additions</a:t>
            </a:r>
          </a:p>
        </p:txBody>
      </p:sp>
      <p:sp>
        <p:nvSpPr>
          <p:cNvPr id="4" name="Content Placeholder 3">
            <a:extLst>
              <a:ext uri="{FF2B5EF4-FFF2-40B4-BE49-F238E27FC236}">
                <a16:creationId xmlns:a16="http://schemas.microsoft.com/office/drawing/2014/main" id="{873004CC-9C3F-A4DB-C3EF-67660DCDFF7E}"/>
              </a:ext>
            </a:extLst>
          </p:cNvPr>
          <p:cNvSpPr>
            <a:spLocks noGrp="1"/>
          </p:cNvSpPr>
          <p:nvPr>
            <p:ph idx="1"/>
          </p:nvPr>
        </p:nvSpPr>
        <p:spPr/>
        <p:txBody>
          <a:bodyPr/>
          <a:lstStyle/>
          <a:p>
            <a:pPr marL="0" indent="0">
              <a:buNone/>
            </a:pPr>
            <a:endParaRPr lang="en-GB" sz="2400"/>
          </a:p>
          <a:p>
            <a:pPr marL="0" indent="0">
              <a:buNone/>
            </a:pPr>
            <a:endParaRPr lang="en-GB" sz="2400"/>
          </a:p>
          <a:p>
            <a:endParaRPr lang="en-GB"/>
          </a:p>
          <a:p>
            <a:endParaRPr lang="en-GB"/>
          </a:p>
        </p:txBody>
      </p:sp>
      <p:sp>
        <p:nvSpPr>
          <p:cNvPr id="2" name="Content Placeholder 3">
            <a:extLst>
              <a:ext uri="{FF2B5EF4-FFF2-40B4-BE49-F238E27FC236}">
                <a16:creationId xmlns:a16="http://schemas.microsoft.com/office/drawing/2014/main" id="{19A4F6DB-FB5F-473A-1674-2331BBBD5391}"/>
              </a:ext>
            </a:extLst>
          </p:cNvPr>
          <p:cNvSpPr txBox="1">
            <a:spLocks/>
          </p:cNvSpPr>
          <p:nvPr/>
        </p:nvSpPr>
        <p:spPr>
          <a:xfrm>
            <a:off x="6508750" y="1638300"/>
            <a:ext cx="5137150" cy="4691700"/>
          </a:xfrm>
          <a:prstGeom prst="rect">
            <a:avLst/>
          </a:prstGeom>
        </p:spPr>
        <p:txBody>
          <a:bodyPr vert="horz" lIns="0" tIns="0" rIns="0" bIns="0" rtlCol="0">
            <a:noAutofit/>
          </a:bodyPr>
          <a:lst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a:lstStyle>
          <a:p>
            <a:pPr marL="0" indent="0">
              <a:spcBef>
                <a:spcPts val="1200"/>
              </a:spcBef>
              <a:spcAft>
                <a:spcPts val="0"/>
              </a:spcAft>
              <a:buFont typeface="Arial" panose="020B0604020202020204" pitchFamily="34" charset="0"/>
              <a:buNone/>
            </a:pPr>
            <a:r>
              <a:rPr lang="en-GB" sz="2400"/>
              <a:t>Cybersecurity</a:t>
            </a:r>
          </a:p>
          <a:p>
            <a:pPr marL="0" indent="0">
              <a:spcBef>
                <a:spcPts val="1200"/>
              </a:spcBef>
              <a:spcAft>
                <a:spcPts val="0"/>
              </a:spcAft>
              <a:buFont typeface="Arial" panose="020B0604020202020204" pitchFamily="34" charset="0"/>
              <a:buNone/>
            </a:pPr>
            <a:r>
              <a:rPr lang="en-GB" sz="2400"/>
              <a:t>Data privacy</a:t>
            </a:r>
          </a:p>
          <a:p>
            <a:pPr marL="0" indent="0">
              <a:spcBef>
                <a:spcPts val="1200"/>
              </a:spcBef>
              <a:spcAft>
                <a:spcPts val="0"/>
              </a:spcAft>
              <a:buFont typeface="Arial" panose="020B0604020202020204" pitchFamily="34" charset="0"/>
              <a:buNone/>
            </a:pPr>
            <a:endParaRPr lang="en-GB"/>
          </a:p>
          <a:p>
            <a:pPr marL="0" indent="0">
              <a:buFont typeface="Arial" panose="020B0604020202020204" pitchFamily="34" charset="0"/>
              <a:buNone/>
            </a:pPr>
            <a:endParaRPr lang="en-GB" sz="2400"/>
          </a:p>
          <a:p>
            <a:pPr marL="0" indent="0">
              <a:buFont typeface="Arial" panose="020B0604020202020204" pitchFamily="34" charset="0"/>
              <a:buNone/>
            </a:pPr>
            <a:endParaRPr lang="en-GB" sz="2400"/>
          </a:p>
          <a:p>
            <a:endParaRPr lang="en-GB"/>
          </a:p>
          <a:p>
            <a:endParaRPr lang="en-GB"/>
          </a:p>
        </p:txBody>
      </p:sp>
    </p:spTree>
    <p:extLst>
      <p:ext uri="{BB962C8B-B14F-4D97-AF65-F5344CB8AC3E}">
        <p14:creationId xmlns:p14="http://schemas.microsoft.com/office/powerpoint/2010/main" val="254408102"/>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0A23CE-5815-4E08-B771-0889B994DC7C}"/>
              </a:ext>
            </a:extLst>
          </p:cNvPr>
          <p:cNvSpPr>
            <a:spLocks noGrp="1"/>
          </p:cNvSpPr>
          <p:nvPr>
            <p:ph type="title"/>
          </p:nvPr>
        </p:nvSpPr>
        <p:spPr/>
        <p:txBody>
          <a:bodyPr/>
          <a:lstStyle/>
          <a:p>
            <a:r>
              <a:rPr lang="en-GB" dirty="0"/>
              <a:t>Cybersecurity</a:t>
            </a:r>
          </a:p>
        </p:txBody>
      </p:sp>
      <p:sp>
        <p:nvSpPr>
          <p:cNvPr id="2" name="Content Placeholder 1">
            <a:extLst>
              <a:ext uri="{FF2B5EF4-FFF2-40B4-BE49-F238E27FC236}">
                <a16:creationId xmlns:a16="http://schemas.microsoft.com/office/drawing/2014/main" id="{6204E0A9-8824-8FAC-1994-A1FD22212497}"/>
              </a:ext>
            </a:extLst>
          </p:cNvPr>
          <p:cNvSpPr>
            <a:spLocks noGrp="1"/>
          </p:cNvSpPr>
          <p:nvPr>
            <p:ph idx="1"/>
          </p:nvPr>
        </p:nvSpPr>
        <p:spPr/>
        <p:txBody>
          <a:bodyPr/>
          <a:lstStyle/>
          <a:p>
            <a:r>
              <a:rPr lang="en-GB"/>
              <a:t>The swimlane diagram is particularly suitable for cybersecurity journeys, as these often involve multiple actors.</a:t>
            </a:r>
          </a:p>
          <a:p>
            <a:r>
              <a:rPr lang="en-GB"/>
              <a:t>Actors may include regular users or employees, cybersecurity experts, and attackers.</a:t>
            </a:r>
          </a:p>
          <a:p>
            <a:r>
              <a:rPr lang="en-GB"/>
              <a:t>Threat and unwanted incident symbols are mostly used for actual journeys.</a:t>
            </a:r>
          </a:p>
          <a:p>
            <a:endParaRPr lang="nb-NO"/>
          </a:p>
        </p:txBody>
      </p:sp>
      <p:sp>
        <p:nvSpPr>
          <p:cNvPr id="77" name="TextBox 76">
            <a:extLst>
              <a:ext uri="{FF2B5EF4-FFF2-40B4-BE49-F238E27FC236}">
                <a16:creationId xmlns:a16="http://schemas.microsoft.com/office/drawing/2014/main" id="{6662011D-1432-4915-A6F8-3D5829F29ABF}"/>
              </a:ext>
            </a:extLst>
          </p:cNvPr>
          <p:cNvSpPr txBox="1"/>
          <p:nvPr/>
        </p:nvSpPr>
        <p:spPr>
          <a:xfrm>
            <a:off x="6314999" y="2807238"/>
            <a:ext cx="243176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100" normalizeH="0" baseline="0" noProof="0">
                <a:ln>
                  <a:noFill/>
                </a:ln>
                <a:solidFill>
                  <a:srgbClr val="00B0F0"/>
                </a:solidFill>
                <a:effectLst/>
                <a:uLnTx/>
                <a:uFillTx/>
                <a:latin typeface="Calibri"/>
                <a:ea typeface="+mn-ea"/>
                <a:cs typeface="Arial" charset="0"/>
              </a:rPr>
              <a:t>Journey network diagram</a:t>
            </a:r>
            <a:endParaRPr kumimoji="0" lang="en-GB" sz="2400" b="0" i="0" u="none" strike="noStrike" kern="0" cap="none" spc="0" normalizeH="0" baseline="0" noProof="0">
              <a:ln>
                <a:noFill/>
              </a:ln>
              <a:solidFill>
                <a:srgbClr val="00B0F0"/>
              </a:solidFill>
              <a:effectLst/>
              <a:uLnTx/>
              <a:uFillTx/>
              <a:latin typeface="Calibri"/>
              <a:ea typeface="+mn-ea"/>
            </a:endParaRPr>
          </a:p>
        </p:txBody>
      </p:sp>
      <p:sp>
        <p:nvSpPr>
          <p:cNvPr id="91" name="Rectangle: Rounded Corners 90">
            <a:extLst>
              <a:ext uri="{FF2B5EF4-FFF2-40B4-BE49-F238E27FC236}">
                <a16:creationId xmlns:a16="http://schemas.microsoft.com/office/drawing/2014/main" id="{6B6D59A5-97AE-4102-9B06-E8AD6858CB54}"/>
              </a:ext>
            </a:extLst>
          </p:cNvPr>
          <p:cNvSpPr/>
          <p:nvPr/>
        </p:nvSpPr>
        <p:spPr>
          <a:xfrm>
            <a:off x="6315000" y="3079620"/>
            <a:ext cx="5109134" cy="2427188"/>
          </a:xfrm>
          <a:prstGeom prst="roundRect">
            <a:avLst>
              <a:gd name="adj" fmla="val 1592"/>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prstClr val="black"/>
              </a:solidFill>
              <a:effectLst/>
              <a:uLnTx/>
              <a:uFillTx/>
              <a:latin typeface="Calibri"/>
              <a:ea typeface="+mn-ea"/>
              <a:cs typeface="+mn-cs"/>
            </a:endParaRPr>
          </a:p>
        </p:txBody>
      </p:sp>
      <p:sp>
        <p:nvSpPr>
          <p:cNvPr id="40" name="Rounded Rectangle 69">
            <a:extLst>
              <a:ext uri="{FF2B5EF4-FFF2-40B4-BE49-F238E27FC236}">
                <a16:creationId xmlns:a16="http://schemas.microsoft.com/office/drawing/2014/main" id="{0BECBF83-A328-2980-607B-75B064DE9A4B}"/>
              </a:ext>
            </a:extLst>
          </p:cNvPr>
          <p:cNvSpPr/>
          <p:nvPr/>
        </p:nvSpPr>
        <p:spPr>
          <a:xfrm>
            <a:off x="6424772" y="3651640"/>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41" name="Rounded Rectangle 82">
            <a:extLst>
              <a:ext uri="{FF2B5EF4-FFF2-40B4-BE49-F238E27FC236}">
                <a16:creationId xmlns:a16="http://schemas.microsoft.com/office/drawing/2014/main" id="{77561D4B-2A9D-76DA-6934-3658F2A3D742}"/>
              </a:ext>
            </a:extLst>
          </p:cNvPr>
          <p:cNvSpPr/>
          <p:nvPr/>
        </p:nvSpPr>
        <p:spPr>
          <a:xfrm>
            <a:off x="6497569" y="3731825"/>
            <a:ext cx="742041"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55" name="TextBox 54">
            <a:extLst>
              <a:ext uri="{FF2B5EF4-FFF2-40B4-BE49-F238E27FC236}">
                <a16:creationId xmlns:a16="http://schemas.microsoft.com/office/drawing/2014/main" id="{C7FF80F3-0406-CD63-8228-98FD4EA5FB33}"/>
              </a:ext>
            </a:extLst>
          </p:cNvPr>
          <p:cNvSpPr txBox="1"/>
          <p:nvPr/>
        </p:nvSpPr>
        <p:spPr>
          <a:xfrm>
            <a:off x="6497569" y="3227350"/>
            <a:ext cx="742041"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Action (threat)</a:t>
            </a:r>
          </a:p>
        </p:txBody>
      </p:sp>
      <p:cxnSp>
        <p:nvCxnSpPr>
          <p:cNvPr id="60" name="Straight Arrow Connector 59">
            <a:extLst>
              <a:ext uri="{FF2B5EF4-FFF2-40B4-BE49-F238E27FC236}">
                <a16:creationId xmlns:a16="http://schemas.microsoft.com/office/drawing/2014/main" id="{169409F0-AE6A-6C0E-579F-64AE994D80F1}"/>
              </a:ext>
            </a:extLst>
          </p:cNvPr>
          <p:cNvCxnSpPr>
            <a:cxnSpLocks/>
            <a:stCxn id="68" idx="2"/>
            <a:endCxn id="71" idx="0"/>
          </p:cNvCxnSpPr>
          <p:nvPr/>
        </p:nvCxnSpPr>
        <p:spPr>
          <a:xfrm>
            <a:off x="9329656" y="4194777"/>
            <a:ext cx="9572" cy="42915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1" name="Rounded Rectangle 69">
            <a:extLst>
              <a:ext uri="{FF2B5EF4-FFF2-40B4-BE49-F238E27FC236}">
                <a16:creationId xmlns:a16="http://schemas.microsoft.com/office/drawing/2014/main" id="{90F0E46D-4110-2BBD-7A50-41687C8DB979}"/>
              </a:ext>
            </a:extLst>
          </p:cNvPr>
          <p:cNvSpPr/>
          <p:nvPr/>
        </p:nvSpPr>
        <p:spPr>
          <a:xfrm>
            <a:off x="7457022" y="3654777"/>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65" name="Rounded Rectangle 82">
            <a:extLst>
              <a:ext uri="{FF2B5EF4-FFF2-40B4-BE49-F238E27FC236}">
                <a16:creationId xmlns:a16="http://schemas.microsoft.com/office/drawing/2014/main" id="{8E9ECDA0-1001-40DA-6A18-589A14F13068}"/>
              </a:ext>
            </a:extLst>
          </p:cNvPr>
          <p:cNvSpPr/>
          <p:nvPr/>
        </p:nvSpPr>
        <p:spPr>
          <a:xfrm>
            <a:off x="7529819" y="3734962"/>
            <a:ext cx="742041"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68" name="Rounded Rectangle 63">
            <a:extLst>
              <a:ext uri="{FF2B5EF4-FFF2-40B4-BE49-F238E27FC236}">
                <a16:creationId xmlns:a16="http://schemas.microsoft.com/office/drawing/2014/main" id="{450EBDE8-974D-6F1A-4895-F85ED5C531C5}"/>
              </a:ext>
            </a:extLst>
          </p:cNvPr>
          <p:cNvSpPr/>
          <p:nvPr/>
        </p:nvSpPr>
        <p:spPr>
          <a:xfrm>
            <a:off x="8797444" y="3654777"/>
            <a:ext cx="1064424" cy="540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69" name="Oval 68">
            <a:extLst>
              <a:ext uri="{FF2B5EF4-FFF2-40B4-BE49-F238E27FC236}">
                <a16:creationId xmlns:a16="http://schemas.microsoft.com/office/drawing/2014/main" id="{D51B434B-C927-B066-F0A3-D5206FB1B60B}"/>
              </a:ext>
            </a:extLst>
          </p:cNvPr>
          <p:cNvSpPr>
            <a:spLocks noChangeAspect="1"/>
          </p:cNvSpPr>
          <p:nvPr/>
        </p:nvSpPr>
        <p:spPr>
          <a:xfrm>
            <a:off x="8849683" y="3745454"/>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70" name="Rounded Rectangle 65">
            <a:extLst>
              <a:ext uri="{FF2B5EF4-FFF2-40B4-BE49-F238E27FC236}">
                <a16:creationId xmlns:a16="http://schemas.microsoft.com/office/drawing/2014/main" id="{5C443B1D-CF57-0A04-72EE-A78B88573D96}"/>
              </a:ext>
            </a:extLst>
          </p:cNvPr>
          <p:cNvSpPr/>
          <p:nvPr/>
        </p:nvSpPr>
        <p:spPr>
          <a:xfrm>
            <a:off x="9241162" y="3739443"/>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71" name="Rounded Rectangle 66">
            <a:extLst>
              <a:ext uri="{FF2B5EF4-FFF2-40B4-BE49-F238E27FC236}">
                <a16:creationId xmlns:a16="http://schemas.microsoft.com/office/drawing/2014/main" id="{4415C404-97A0-4D5A-F72E-13B1B8C1C231}"/>
              </a:ext>
            </a:extLst>
          </p:cNvPr>
          <p:cNvSpPr/>
          <p:nvPr/>
        </p:nvSpPr>
        <p:spPr>
          <a:xfrm>
            <a:off x="8807016" y="4623927"/>
            <a:ext cx="1064424" cy="540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72" name="Oval 71">
            <a:extLst>
              <a:ext uri="{FF2B5EF4-FFF2-40B4-BE49-F238E27FC236}">
                <a16:creationId xmlns:a16="http://schemas.microsoft.com/office/drawing/2014/main" id="{5895855A-288A-3ABA-FB52-572811CC0067}"/>
              </a:ext>
            </a:extLst>
          </p:cNvPr>
          <p:cNvSpPr>
            <a:spLocks noChangeAspect="1"/>
          </p:cNvSpPr>
          <p:nvPr/>
        </p:nvSpPr>
        <p:spPr>
          <a:xfrm>
            <a:off x="8849683" y="4709916"/>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75" name="Rounded Rectangle 65">
            <a:extLst>
              <a:ext uri="{FF2B5EF4-FFF2-40B4-BE49-F238E27FC236}">
                <a16:creationId xmlns:a16="http://schemas.microsoft.com/office/drawing/2014/main" id="{536D1AD1-9666-5F75-80C4-1AFE22EE50AB}"/>
              </a:ext>
            </a:extLst>
          </p:cNvPr>
          <p:cNvSpPr/>
          <p:nvPr/>
        </p:nvSpPr>
        <p:spPr>
          <a:xfrm>
            <a:off x="9241162" y="4713561"/>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76" name="TextBox 75">
            <a:extLst>
              <a:ext uri="{FF2B5EF4-FFF2-40B4-BE49-F238E27FC236}">
                <a16:creationId xmlns:a16="http://schemas.microsoft.com/office/drawing/2014/main" id="{0102AEE2-CAFA-4C8A-F27E-5259402FFCBF}"/>
              </a:ext>
            </a:extLst>
          </p:cNvPr>
          <p:cNvSpPr txBox="1"/>
          <p:nvPr/>
        </p:nvSpPr>
        <p:spPr>
          <a:xfrm>
            <a:off x="7526661" y="3227350"/>
            <a:ext cx="1127872"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(unwanted incident)</a:t>
            </a:r>
            <a:endParaRPr kumimoji="0" lang="en-GB" sz="10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9" name="TextBox 78">
            <a:extLst>
              <a:ext uri="{FF2B5EF4-FFF2-40B4-BE49-F238E27FC236}">
                <a16:creationId xmlns:a16="http://schemas.microsoft.com/office/drawing/2014/main" id="{8CE968B7-E7C3-F3F1-BB4B-4BCD88AF99E3}"/>
              </a:ext>
            </a:extLst>
          </p:cNvPr>
          <p:cNvSpPr txBox="1"/>
          <p:nvPr/>
        </p:nvSpPr>
        <p:spPr>
          <a:xfrm>
            <a:off x="8773918" y="3227350"/>
            <a:ext cx="1160246"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Communication point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(threat)</a:t>
            </a:r>
            <a:endParaRPr kumimoji="0" lang="en-GB" sz="1000" b="0" i="0" u="none" strike="noStrike" kern="0" cap="none" spc="0" normalizeH="0" baseline="0" noProof="0">
              <a:ln>
                <a:noFill/>
              </a:ln>
              <a:solidFill>
                <a:prstClr val="black"/>
              </a:solidFill>
              <a:effectLst/>
              <a:uLnTx/>
              <a:uFillTx/>
              <a:latin typeface="Calibri" panose="020F0502020204030204"/>
              <a:ea typeface="+mn-ea"/>
              <a:cs typeface="+mn-cs"/>
            </a:endParaRPr>
          </a:p>
        </p:txBody>
      </p:sp>
      <p:cxnSp>
        <p:nvCxnSpPr>
          <p:cNvPr id="80" name="Straight Arrow Connector 79">
            <a:extLst>
              <a:ext uri="{FF2B5EF4-FFF2-40B4-BE49-F238E27FC236}">
                <a16:creationId xmlns:a16="http://schemas.microsoft.com/office/drawing/2014/main" id="{F793BC4E-1AA3-F9A8-0233-DBD61FCC5106}"/>
              </a:ext>
            </a:extLst>
          </p:cNvPr>
          <p:cNvCxnSpPr>
            <a:cxnSpLocks/>
            <a:stCxn id="84" idx="2"/>
            <a:endCxn id="95" idx="0"/>
          </p:cNvCxnSpPr>
          <p:nvPr/>
        </p:nvCxnSpPr>
        <p:spPr>
          <a:xfrm>
            <a:off x="10634180" y="4193993"/>
            <a:ext cx="9572" cy="42915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84" name="Rounded Rectangle 63">
            <a:extLst>
              <a:ext uri="{FF2B5EF4-FFF2-40B4-BE49-F238E27FC236}">
                <a16:creationId xmlns:a16="http://schemas.microsoft.com/office/drawing/2014/main" id="{95706B2D-60B9-033D-5A75-97DE9E5CF1D3}"/>
              </a:ext>
            </a:extLst>
          </p:cNvPr>
          <p:cNvSpPr/>
          <p:nvPr/>
        </p:nvSpPr>
        <p:spPr>
          <a:xfrm>
            <a:off x="10101968" y="3653993"/>
            <a:ext cx="1064424" cy="540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90" name="Oval 89">
            <a:extLst>
              <a:ext uri="{FF2B5EF4-FFF2-40B4-BE49-F238E27FC236}">
                <a16:creationId xmlns:a16="http://schemas.microsoft.com/office/drawing/2014/main" id="{36F8B9F3-F152-C51D-80F7-AD83769938D5}"/>
              </a:ext>
            </a:extLst>
          </p:cNvPr>
          <p:cNvSpPr>
            <a:spLocks noChangeAspect="1"/>
          </p:cNvSpPr>
          <p:nvPr/>
        </p:nvSpPr>
        <p:spPr>
          <a:xfrm>
            <a:off x="10154207" y="374467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94" name="Rounded Rectangle 65">
            <a:extLst>
              <a:ext uri="{FF2B5EF4-FFF2-40B4-BE49-F238E27FC236}">
                <a16:creationId xmlns:a16="http://schemas.microsoft.com/office/drawing/2014/main" id="{F43BFB4A-B191-C67D-EA43-E4D94D48A6E9}"/>
              </a:ext>
            </a:extLst>
          </p:cNvPr>
          <p:cNvSpPr/>
          <p:nvPr/>
        </p:nvSpPr>
        <p:spPr>
          <a:xfrm>
            <a:off x="10545686" y="3738659"/>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95" name="Rounded Rectangle 66">
            <a:extLst>
              <a:ext uri="{FF2B5EF4-FFF2-40B4-BE49-F238E27FC236}">
                <a16:creationId xmlns:a16="http://schemas.microsoft.com/office/drawing/2014/main" id="{9D72DF17-6F43-F1A5-C9B3-13E0F165C2D2}"/>
              </a:ext>
            </a:extLst>
          </p:cNvPr>
          <p:cNvSpPr/>
          <p:nvPr/>
        </p:nvSpPr>
        <p:spPr>
          <a:xfrm>
            <a:off x="10111540" y="4623143"/>
            <a:ext cx="1064424" cy="540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96" name="Oval 95">
            <a:extLst>
              <a:ext uri="{FF2B5EF4-FFF2-40B4-BE49-F238E27FC236}">
                <a16:creationId xmlns:a16="http://schemas.microsoft.com/office/drawing/2014/main" id="{9214EB6B-D05D-3DD5-2EF0-D47BCF2AB06B}"/>
              </a:ext>
            </a:extLst>
          </p:cNvPr>
          <p:cNvSpPr>
            <a:spLocks noChangeAspect="1"/>
          </p:cNvSpPr>
          <p:nvPr/>
        </p:nvSpPr>
        <p:spPr>
          <a:xfrm>
            <a:off x="10154207" y="470913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97" name="Rounded Rectangle 65">
            <a:extLst>
              <a:ext uri="{FF2B5EF4-FFF2-40B4-BE49-F238E27FC236}">
                <a16:creationId xmlns:a16="http://schemas.microsoft.com/office/drawing/2014/main" id="{9972006C-AE12-BB54-4B33-5B0B2A6E9BEA}"/>
              </a:ext>
            </a:extLst>
          </p:cNvPr>
          <p:cNvSpPr/>
          <p:nvPr/>
        </p:nvSpPr>
        <p:spPr>
          <a:xfrm>
            <a:off x="10545686" y="4712777"/>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98" name="TextBox 97">
            <a:extLst>
              <a:ext uri="{FF2B5EF4-FFF2-40B4-BE49-F238E27FC236}">
                <a16:creationId xmlns:a16="http://schemas.microsoft.com/office/drawing/2014/main" id="{F789ED8B-0DED-12E4-8233-1FC178C70C1F}"/>
              </a:ext>
            </a:extLst>
          </p:cNvPr>
          <p:cNvSpPr txBox="1"/>
          <p:nvPr/>
        </p:nvSpPr>
        <p:spPr>
          <a:xfrm>
            <a:off x="10078442" y="3227350"/>
            <a:ext cx="1160246"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Communication point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(unwanted incident)</a:t>
            </a:r>
          </a:p>
        </p:txBody>
      </p:sp>
      <p:pic>
        <p:nvPicPr>
          <p:cNvPr id="99" name="Picture 98" descr="Icon&#10;&#10;Description automatically generated">
            <a:extLst>
              <a:ext uri="{FF2B5EF4-FFF2-40B4-BE49-F238E27FC236}">
                <a16:creationId xmlns:a16="http://schemas.microsoft.com/office/drawing/2014/main" id="{0110328D-7D9E-10EE-577F-666319EE385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058331" y="3988945"/>
            <a:ext cx="295598" cy="288000"/>
          </a:xfrm>
          <a:prstGeom prst="rect">
            <a:avLst/>
          </a:prstGeom>
        </p:spPr>
      </p:pic>
      <p:pic>
        <p:nvPicPr>
          <p:cNvPr id="100" name="Picture 99" descr="A picture containing plant&#10;&#10;Description automatically generated">
            <a:extLst>
              <a:ext uri="{FF2B5EF4-FFF2-40B4-BE49-F238E27FC236}">
                <a16:creationId xmlns:a16="http://schemas.microsoft.com/office/drawing/2014/main" id="{C50C0573-BDB3-EFBF-5A64-382AA08CC6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0048" y="3996426"/>
            <a:ext cx="305443" cy="288000"/>
          </a:xfrm>
          <a:prstGeom prst="rect">
            <a:avLst/>
          </a:prstGeom>
        </p:spPr>
      </p:pic>
      <p:pic>
        <p:nvPicPr>
          <p:cNvPr id="101" name="Picture 100" descr="A picture containing plant&#10;&#10;Description automatically generated">
            <a:extLst>
              <a:ext uri="{FF2B5EF4-FFF2-40B4-BE49-F238E27FC236}">
                <a16:creationId xmlns:a16="http://schemas.microsoft.com/office/drawing/2014/main" id="{4F4B5C6B-F033-BC01-F0F3-1D8D52FB4C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44269" y="4004085"/>
            <a:ext cx="305443" cy="288000"/>
          </a:xfrm>
          <a:prstGeom prst="rect">
            <a:avLst/>
          </a:prstGeom>
        </p:spPr>
      </p:pic>
      <p:pic>
        <p:nvPicPr>
          <p:cNvPr id="104" name="Picture 103">
            <a:extLst>
              <a:ext uri="{FF2B5EF4-FFF2-40B4-BE49-F238E27FC236}">
                <a16:creationId xmlns:a16="http://schemas.microsoft.com/office/drawing/2014/main" id="{B58DEE50-A434-D2B9-B5A4-FCC4CCB5E6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3521" y="3672484"/>
            <a:ext cx="556888" cy="556888"/>
          </a:xfrm>
          <a:prstGeom prst="rect">
            <a:avLst/>
          </a:prstGeom>
        </p:spPr>
      </p:pic>
      <p:pic>
        <p:nvPicPr>
          <p:cNvPr id="106" name="Picture 105" descr="Icon&#10;&#10;Description automatically generated">
            <a:extLst>
              <a:ext uri="{FF2B5EF4-FFF2-40B4-BE49-F238E27FC236}">
                <a16:creationId xmlns:a16="http://schemas.microsoft.com/office/drawing/2014/main" id="{4355E26E-F23F-95D9-6312-B10CC459C0F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064250" y="4007661"/>
            <a:ext cx="295598" cy="288000"/>
          </a:xfrm>
          <a:prstGeom prst="rect">
            <a:avLst/>
          </a:prstGeom>
        </p:spPr>
      </p:pic>
      <p:pic>
        <p:nvPicPr>
          <p:cNvPr id="107" name="Picture 106" descr="Icon&#10;&#10;Description automatically generated">
            <a:extLst>
              <a:ext uri="{FF2B5EF4-FFF2-40B4-BE49-F238E27FC236}">
                <a16:creationId xmlns:a16="http://schemas.microsoft.com/office/drawing/2014/main" id="{E2F2B4EB-961E-C5B2-E3C3-CE2DC5E3E5A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622743" y="4988635"/>
            <a:ext cx="295598" cy="288000"/>
          </a:xfrm>
          <a:prstGeom prst="rect">
            <a:avLst/>
          </a:prstGeom>
        </p:spPr>
      </p:pic>
      <p:pic>
        <p:nvPicPr>
          <p:cNvPr id="108" name="Picture 107" descr="A picture containing plant&#10;&#10;Description automatically generated">
            <a:extLst>
              <a:ext uri="{FF2B5EF4-FFF2-40B4-BE49-F238E27FC236}">
                <a16:creationId xmlns:a16="http://schemas.microsoft.com/office/drawing/2014/main" id="{935A9449-675B-7735-2EE5-ED37982F03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67160" y="5026723"/>
            <a:ext cx="305443" cy="288000"/>
          </a:xfrm>
          <a:prstGeom prst="rect">
            <a:avLst/>
          </a:prstGeom>
        </p:spPr>
      </p:pic>
      <p:sp>
        <p:nvSpPr>
          <p:cNvPr id="121" name="TextBox 120">
            <a:extLst>
              <a:ext uri="{FF2B5EF4-FFF2-40B4-BE49-F238E27FC236}">
                <a16:creationId xmlns:a16="http://schemas.microsoft.com/office/drawing/2014/main" id="{5C0C4E2B-D6F9-662D-BFFA-9D0A02670D8B}"/>
              </a:ext>
            </a:extLst>
          </p:cNvPr>
          <p:cNvSpPr txBox="1"/>
          <p:nvPr/>
        </p:nvSpPr>
        <p:spPr>
          <a:xfrm>
            <a:off x="998016" y="2828082"/>
            <a:ext cx="276550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100" normalizeH="0" baseline="0" noProof="0">
                <a:ln>
                  <a:noFill/>
                </a:ln>
                <a:solidFill>
                  <a:srgbClr val="00B0F0"/>
                </a:solidFill>
                <a:effectLst/>
                <a:uLnTx/>
                <a:uFillTx/>
                <a:latin typeface="Calibri"/>
                <a:ea typeface="+mn-ea"/>
                <a:cs typeface="Arial" charset="0"/>
              </a:rPr>
              <a:t>Customer journey diagram</a:t>
            </a:r>
          </a:p>
        </p:txBody>
      </p:sp>
      <p:sp>
        <p:nvSpPr>
          <p:cNvPr id="122" name="Rectangle: Rounded Corners 121">
            <a:extLst>
              <a:ext uri="{FF2B5EF4-FFF2-40B4-BE49-F238E27FC236}">
                <a16:creationId xmlns:a16="http://schemas.microsoft.com/office/drawing/2014/main" id="{29AF86EC-46BA-AE90-6AFF-961BA35B9158}"/>
              </a:ext>
            </a:extLst>
          </p:cNvPr>
          <p:cNvSpPr/>
          <p:nvPr/>
        </p:nvSpPr>
        <p:spPr>
          <a:xfrm>
            <a:off x="998017" y="3100464"/>
            <a:ext cx="5109134" cy="2427188"/>
          </a:xfrm>
          <a:prstGeom prst="roundRect">
            <a:avLst>
              <a:gd name="adj" fmla="val 1592"/>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prstClr val="black"/>
              </a:solidFill>
              <a:effectLst/>
              <a:uLnTx/>
              <a:uFillTx/>
              <a:latin typeface="Calibri"/>
              <a:ea typeface="+mn-ea"/>
              <a:cs typeface="+mn-cs"/>
            </a:endParaRPr>
          </a:p>
        </p:txBody>
      </p:sp>
      <p:sp>
        <p:nvSpPr>
          <p:cNvPr id="123" name="TextBox 122">
            <a:extLst>
              <a:ext uri="{FF2B5EF4-FFF2-40B4-BE49-F238E27FC236}">
                <a16:creationId xmlns:a16="http://schemas.microsoft.com/office/drawing/2014/main" id="{BA15CF5C-346D-A137-6CE7-D8629BA33C85}"/>
              </a:ext>
            </a:extLst>
          </p:cNvPr>
          <p:cNvSpPr txBox="1"/>
          <p:nvPr/>
        </p:nvSpPr>
        <p:spPr>
          <a:xfrm>
            <a:off x="1194344" y="3248194"/>
            <a:ext cx="742041"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Action (threat)</a:t>
            </a:r>
          </a:p>
        </p:txBody>
      </p:sp>
      <p:sp>
        <p:nvSpPr>
          <p:cNvPr id="124" name="TextBox 123">
            <a:extLst>
              <a:ext uri="{FF2B5EF4-FFF2-40B4-BE49-F238E27FC236}">
                <a16:creationId xmlns:a16="http://schemas.microsoft.com/office/drawing/2014/main" id="{40C37635-CAE8-3AFE-C2C4-66CF3BEBF3F4}"/>
              </a:ext>
            </a:extLst>
          </p:cNvPr>
          <p:cNvSpPr txBox="1"/>
          <p:nvPr/>
        </p:nvSpPr>
        <p:spPr>
          <a:xfrm>
            <a:off x="2223436" y="3248194"/>
            <a:ext cx="1127872"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(unwanted incident)</a:t>
            </a:r>
            <a:endParaRPr kumimoji="0" lang="en-GB" sz="10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25" name="TextBox 124">
            <a:extLst>
              <a:ext uri="{FF2B5EF4-FFF2-40B4-BE49-F238E27FC236}">
                <a16:creationId xmlns:a16="http://schemas.microsoft.com/office/drawing/2014/main" id="{8484B359-FD9F-2660-9528-739CF9D6F0B2}"/>
              </a:ext>
            </a:extLst>
          </p:cNvPr>
          <p:cNvSpPr txBox="1"/>
          <p:nvPr/>
        </p:nvSpPr>
        <p:spPr>
          <a:xfrm>
            <a:off x="3470693" y="3248194"/>
            <a:ext cx="1160246"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Communication point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(threat)</a:t>
            </a:r>
            <a:endParaRPr kumimoji="0" lang="en-GB" sz="10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26" name="TextBox 125">
            <a:extLst>
              <a:ext uri="{FF2B5EF4-FFF2-40B4-BE49-F238E27FC236}">
                <a16:creationId xmlns:a16="http://schemas.microsoft.com/office/drawing/2014/main" id="{081EC851-3233-2479-A800-1A81441BFA7D}"/>
              </a:ext>
            </a:extLst>
          </p:cNvPr>
          <p:cNvSpPr txBox="1"/>
          <p:nvPr/>
        </p:nvSpPr>
        <p:spPr>
          <a:xfrm>
            <a:off x="4775217" y="3248194"/>
            <a:ext cx="1160246"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Communication point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(unwanted incident)</a:t>
            </a:r>
          </a:p>
        </p:txBody>
      </p:sp>
      <p:sp>
        <p:nvSpPr>
          <p:cNvPr id="127" name="Rounded Rectangle 69">
            <a:extLst>
              <a:ext uri="{FF2B5EF4-FFF2-40B4-BE49-F238E27FC236}">
                <a16:creationId xmlns:a16="http://schemas.microsoft.com/office/drawing/2014/main" id="{05D656C3-0398-6453-8853-8867F124B997}"/>
              </a:ext>
            </a:extLst>
          </p:cNvPr>
          <p:cNvSpPr/>
          <p:nvPr/>
        </p:nvSpPr>
        <p:spPr>
          <a:xfrm>
            <a:off x="1142834" y="3660428"/>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28" name="Rounded Rectangle 82">
            <a:extLst>
              <a:ext uri="{FF2B5EF4-FFF2-40B4-BE49-F238E27FC236}">
                <a16:creationId xmlns:a16="http://schemas.microsoft.com/office/drawing/2014/main" id="{1386A525-4F32-E9B7-7341-D8C4826B468D}"/>
              </a:ext>
            </a:extLst>
          </p:cNvPr>
          <p:cNvSpPr/>
          <p:nvPr/>
        </p:nvSpPr>
        <p:spPr>
          <a:xfrm>
            <a:off x="1215631" y="3740613"/>
            <a:ext cx="742041"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29" name="Rounded Rectangle 69">
            <a:extLst>
              <a:ext uri="{FF2B5EF4-FFF2-40B4-BE49-F238E27FC236}">
                <a16:creationId xmlns:a16="http://schemas.microsoft.com/office/drawing/2014/main" id="{1463F2AC-EAFE-734C-97A9-53D1EB9B3F69}"/>
              </a:ext>
            </a:extLst>
          </p:cNvPr>
          <p:cNvSpPr/>
          <p:nvPr/>
        </p:nvSpPr>
        <p:spPr>
          <a:xfrm>
            <a:off x="2175084" y="3663565"/>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30" name="Rounded Rectangle 82">
            <a:extLst>
              <a:ext uri="{FF2B5EF4-FFF2-40B4-BE49-F238E27FC236}">
                <a16:creationId xmlns:a16="http://schemas.microsoft.com/office/drawing/2014/main" id="{CD4D404E-35E8-93D0-23C6-97C29B75F13A}"/>
              </a:ext>
            </a:extLst>
          </p:cNvPr>
          <p:cNvSpPr/>
          <p:nvPr/>
        </p:nvSpPr>
        <p:spPr>
          <a:xfrm>
            <a:off x="2247881" y="3743750"/>
            <a:ext cx="742041"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pic>
        <p:nvPicPr>
          <p:cNvPr id="131" name="Picture 130" descr="Icon&#10;&#10;Description automatically generated">
            <a:extLst>
              <a:ext uri="{FF2B5EF4-FFF2-40B4-BE49-F238E27FC236}">
                <a16:creationId xmlns:a16="http://schemas.microsoft.com/office/drawing/2014/main" id="{4F5C078C-283C-6088-4758-026BAB1DF0D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776393" y="3997733"/>
            <a:ext cx="295598" cy="288000"/>
          </a:xfrm>
          <a:prstGeom prst="rect">
            <a:avLst/>
          </a:prstGeom>
        </p:spPr>
      </p:pic>
      <p:pic>
        <p:nvPicPr>
          <p:cNvPr id="132" name="Picture 131" descr="A picture containing plant&#10;&#10;Description automatically generated">
            <a:extLst>
              <a:ext uri="{FF2B5EF4-FFF2-40B4-BE49-F238E27FC236}">
                <a16:creationId xmlns:a16="http://schemas.microsoft.com/office/drawing/2014/main" id="{29634063-EEE2-3073-2671-8F0A4BE80D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8110" y="4005214"/>
            <a:ext cx="305443" cy="288000"/>
          </a:xfrm>
          <a:prstGeom prst="rect">
            <a:avLst/>
          </a:prstGeom>
        </p:spPr>
      </p:pic>
      <p:pic>
        <p:nvPicPr>
          <p:cNvPr id="133" name="Picture 132">
            <a:extLst>
              <a:ext uri="{FF2B5EF4-FFF2-40B4-BE49-F238E27FC236}">
                <a16:creationId xmlns:a16="http://schemas.microsoft.com/office/drawing/2014/main" id="{380E8666-4577-92BA-6CC3-B4E02D04AB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7468" y="3672484"/>
            <a:ext cx="556888" cy="556888"/>
          </a:xfrm>
          <a:prstGeom prst="rect">
            <a:avLst/>
          </a:prstGeom>
        </p:spPr>
      </p:pic>
      <p:pic>
        <p:nvPicPr>
          <p:cNvPr id="103" name="Picture 102" descr="A picture containing plant&#10;&#10;Description automatically generated">
            <a:extLst>
              <a:ext uri="{FF2B5EF4-FFF2-40B4-BE49-F238E27FC236}">
                <a16:creationId xmlns:a16="http://schemas.microsoft.com/office/drawing/2014/main" id="{FB8C8A84-F152-2EEE-F5D8-0691C01F68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2618" y="3994017"/>
            <a:ext cx="305443" cy="288000"/>
          </a:xfrm>
          <a:prstGeom prst="rect">
            <a:avLst/>
          </a:prstGeom>
        </p:spPr>
      </p:pic>
      <p:cxnSp>
        <p:nvCxnSpPr>
          <p:cNvPr id="137" name="Straight Arrow Connector 136">
            <a:extLst>
              <a:ext uri="{FF2B5EF4-FFF2-40B4-BE49-F238E27FC236}">
                <a16:creationId xmlns:a16="http://schemas.microsoft.com/office/drawing/2014/main" id="{25600BF8-59C9-3795-72C6-36505938B029}"/>
              </a:ext>
            </a:extLst>
          </p:cNvPr>
          <p:cNvCxnSpPr>
            <a:cxnSpLocks/>
          </p:cNvCxnSpPr>
          <p:nvPr/>
        </p:nvCxnSpPr>
        <p:spPr>
          <a:xfrm flipH="1" flipV="1">
            <a:off x="9703360" y="5259365"/>
            <a:ext cx="376767" cy="453195"/>
          </a:xfrm>
          <a:prstGeom prst="straightConnector1">
            <a:avLst/>
          </a:prstGeom>
          <a:ln w="95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42E61E09-8676-06EE-01FD-2EC56D3AC764}"/>
              </a:ext>
            </a:extLst>
          </p:cNvPr>
          <p:cNvSpPr txBox="1"/>
          <p:nvPr/>
        </p:nvSpPr>
        <p:spPr>
          <a:xfrm>
            <a:off x="10154207" y="5658965"/>
            <a:ext cx="1506147" cy="6771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a:solidFill>
                  <a:srgbClr val="00ADEE"/>
                </a:solidFill>
              </a:rPr>
              <a:t>The symbol can be placed on one or both sides of a communication point. </a:t>
            </a:r>
          </a:p>
        </p:txBody>
      </p:sp>
      <p:cxnSp>
        <p:nvCxnSpPr>
          <p:cNvPr id="142" name="Straight Arrow Connector 141">
            <a:extLst>
              <a:ext uri="{FF2B5EF4-FFF2-40B4-BE49-F238E27FC236}">
                <a16:creationId xmlns:a16="http://schemas.microsoft.com/office/drawing/2014/main" id="{E5A334E4-D766-08E1-E03C-C69375613B05}"/>
              </a:ext>
            </a:extLst>
          </p:cNvPr>
          <p:cNvCxnSpPr>
            <a:cxnSpLocks/>
          </p:cNvCxnSpPr>
          <p:nvPr/>
        </p:nvCxnSpPr>
        <p:spPr>
          <a:xfrm flipH="1" flipV="1">
            <a:off x="9741329" y="4279094"/>
            <a:ext cx="477529" cy="1334919"/>
          </a:xfrm>
          <a:prstGeom prst="straightConnector1">
            <a:avLst/>
          </a:prstGeom>
          <a:ln w="95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86D02AE4-4868-D513-0486-5DDC75A3B12C}"/>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8CF6436A-51A9-C763-653F-7F9E2FCEAC0D}"/>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6" name="AutoShape 64">
              <a:extLst>
                <a:ext uri="{FF2B5EF4-FFF2-40B4-BE49-F238E27FC236}">
                  <a16:creationId xmlns:a16="http://schemas.microsoft.com/office/drawing/2014/main" id="{EE461F71-FA0C-AC4C-B978-7C7EAB8CD380}"/>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7" name="AutoShape 65">
              <a:extLst>
                <a:ext uri="{FF2B5EF4-FFF2-40B4-BE49-F238E27FC236}">
                  <a16:creationId xmlns:a16="http://schemas.microsoft.com/office/drawing/2014/main" id="{6CA6CD29-AEFB-8C15-1970-9D2152183DE6}"/>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8" name="AutoShape 63">
              <a:extLst>
                <a:ext uri="{FF2B5EF4-FFF2-40B4-BE49-F238E27FC236}">
                  <a16:creationId xmlns:a16="http://schemas.microsoft.com/office/drawing/2014/main" id="{540ABF27-0CD8-4E99-48CE-9F0EA7F37C94}"/>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9" name="AutoShape 64">
              <a:extLst>
                <a:ext uri="{FF2B5EF4-FFF2-40B4-BE49-F238E27FC236}">
                  <a16:creationId xmlns:a16="http://schemas.microsoft.com/office/drawing/2014/main" id="{DEC2E85F-71E0-27E5-D2D5-0C6A90B19F52}"/>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1" name="AutoShape 64">
              <a:extLst>
                <a:ext uri="{FF2B5EF4-FFF2-40B4-BE49-F238E27FC236}">
                  <a16:creationId xmlns:a16="http://schemas.microsoft.com/office/drawing/2014/main" id="{59E28573-7D6B-B942-F9FB-259E66AEB68E}"/>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6" name="Slide Number Placeholder 3">
            <a:extLst>
              <a:ext uri="{FF2B5EF4-FFF2-40B4-BE49-F238E27FC236}">
                <a16:creationId xmlns:a16="http://schemas.microsoft.com/office/drawing/2014/main" id="{F06A2903-56F0-7586-FF92-7CD9FD9B3F26}"/>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45</a:t>
            </a:fld>
            <a:endParaRPr lang="nn-NO"/>
          </a:p>
        </p:txBody>
      </p:sp>
      <p:sp>
        <p:nvSpPr>
          <p:cNvPr id="12" name="TextBox 11">
            <a:extLst>
              <a:ext uri="{FF2B5EF4-FFF2-40B4-BE49-F238E27FC236}">
                <a16:creationId xmlns:a16="http://schemas.microsoft.com/office/drawing/2014/main" id="{522D25FB-6C9F-1787-DAD7-7B3121B3E26F}"/>
              </a:ext>
            </a:extLst>
          </p:cNvPr>
          <p:cNvSpPr txBox="1"/>
          <p:nvPr/>
        </p:nvSpPr>
        <p:spPr>
          <a:xfrm>
            <a:off x="0" y="0"/>
            <a:ext cx="1538878" cy="324000"/>
          </a:xfrm>
          <a:prstGeom prst="rect">
            <a:avLst/>
          </a:prstGeom>
          <a:solidFill>
            <a:srgbClr val="E9D7A1"/>
          </a:solidFill>
          <a:ln w="19050">
            <a:solidFill>
              <a:schemeClr val="accent4">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Cybersecurity</a:t>
            </a:r>
          </a:p>
        </p:txBody>
      </p:sp>
    </p:spTree>
    <p:extLst>
      <p:ext uri="{BB962C8B-B14F-4D97-AF65-F5344CB8AC3E}">
        <p14:creationId xmlns:p14="http://schemas.microsoft.com/office/powerpoint/2010/main" val="36706761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999C5-C988-AB62-8397-17406E6E482D}"/>
              </a:ext>
            </a:extLst>
          </p:cNvPr>
          <p:cNvSpPr>
            <a:spLocks noGrp="1"/>
          </p:cNvSpPr>
          <p:nvPr>
            <p:ph type="title"/>
          </p:nvPr>
        </p:nvSpPr>
        <p:spPr/>
        <p:txBody>
          <a:bodyPr/>
          <a:lstStyle/>
          <a:p>
            <a:r>
              <a:rPr lang="en-GB"/>
              <a:t>Man-in-the-middle-attack</a:t>
            </a:r>
            <a:endParaRPr lang="nb-NO"/>
          </a:p>
        </p:txBody>
      </p:sp>
      <p:sp>
        <p:nvSpPr>
          <p:cNvPr id="4" name="Slide Number Placeholder 3">
            <a:extLst>
              <a:ext uri="{FF2B5EF4-FFF2-40B4-BE49-F238E27FC236}">
                <a16:creationId xmlns:a16="http://schemas.microsoft.com/office/drawing/2014/main" id="{00A9A44A-97EB-956D-E29D-23381129DEC0}"/>
              </a:ext>
            </a:extLst>
          </p:cNvPr>
          <p:cNvSpPr>
            <a:spLocks noGrp="1"/>
          </p:cNvSpPr>
          <p:nvPr>
            <p:ph type="sldNum" sz="quarter" idx="12"/>
          </p:nvPr>
        </p:nvSpPr>
        <p:spPr/>
        <p:txBody>
          <a:bodyPr/>
          <a:lstStyle/>
          <a:p>
            <a:fld id="{23AA811B-2EBD-4900-905E-5BE206449611}" type="slidenum">
              <a:rPr lang="nn-NO" smtClean="0"/>
              <a:pPr/>
              <a:t>46</a:t>
            </a:fld>
            <a:endParaRPr lang="nn-NO"/>
          </a:p>
        </p:txBody>
      </p:sp>
      <p:sp>
        <p:nvSpPr>
          <p:cNvPr id="3" name="Content Placeholder 2">
            <a:extLst>
              <a:ext uri="{FF2B5EF4-FFF2-40B4-BE49-F238E27FC236}">
                <a16:creationId xmlns:a16="http://schemas.microsoft.com/office/drawing/2014/main" id="{B64C0DE8-29F6-8CFF-361C-C66E08084CBB}"/>
              </a:ext>
            </a:extLst>
          </p:cNvPr>
          <p:cNvSpPr>
            <a:spLocks noGrp="1"/>
          </p:cNvSpPr>
          <p:nvPr>
            <p:ph idx="4294967295"/>
          </p:nvPr>
        </p:nvSpPr>
        <p:spPr>
          <a:xfrm>
            <a:off x="816471" y="1030965"/>
            <a:ext cx="10062749" cy="1333282"/>
          </a:xfrm>
        </p:spPr>
        <p:txBody>
          <a:bodyPr/>
          <a:lstStyle/>
          <a:p>
            <a:pPr marL="0" indent="0">
              <a:buNone/>
            </a:pPr>
            <a:r>
              <a:rPr lang="en-GB" sz="1800"/>
              <a:t>Eric works in an SME developing e-health systems as a customer consultant. Cindy, a general practitioner, has problems uploading patient health records. Eric has brought his laptop to a coffee shop and unknowingly connects to a fake Wi-Fi network. Eric's login credentials for the e-health system are intercepted by the attacker.</a:t>
            </a:r>
            <a:endParaRPr lang="nb-NO" sz="1800"/>
          </a:p>
        </p:txBody>
      </p:sp>
      <p:sp>
        <p:nvSpPr>
          <p:cNvPr id="5" name="Rounded Rectangle 48">
            <a:extLst>
              <a:ext uri="{FF2B5EF4-FFF2-40B4-BE49-F238E27FC236}">
                <a16:creationId xmlns:a16="http://schemas.microsoft.com/office/drawing/2014/main" id="{7253F8DC-55A5-7CC4-73AE-F57020A9D826}"/>
              </a:ext>
            </a:extLst>
          </p:cNvPr>
          <p:cNvSpPr/>
          <p:nvPr/>
        </p:nvSpPr>
        <p:spPr>
          <a:xfrm>
            <a:off x="740288" y="2188853"/>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rPr>
              <a:t>E</a:t>
            </a:r>
          </a:p>
        </p:txBody>
      </p:sp>
      <p:sp>
        <p:nvSpPr>
          <p:cNvPr id="6" name="Rounded Rectangle 49">
            <a:extLst>
              <a:ext uri="{FF2B5EF4-FFF2-40B4-BE49-F238E27FC236}">
                <a16:creationId xmlns:a16="http://schemas.microsoft.com/office/drawing/2014/main" id="{703E9DCD-E5D1-F3C3-F7B0-3512CA64D154}"/>
              </a:ext>
            </a:extLst>
          </p:cNvPr>
          <p:cNvSpPr/>
          <p:nvPr/>
        </p:nvSpPr>
        <p:spPr>
          <a:xfrm>
            <a:off x="734088" y="3246391"/>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endParaRPr>
          </a:p>
        </p:txBody>
      </p:sp>
      <p:sp>
        <p:nvSpPr>
          <p:cNvPr id="7" name="Rounded Rectangle 50">
            <a:extLst>
              <a:ext uri="{FF2B5EF4-FFF2-40B4-BE49-F238E27FC236}">
                <a16:creationId xmlns:a16="http://schemas.microsoft.com/office/drawing/2014/main" id="{AE6F7CC5-644A-F471-B32D-5355A68C5D9B}"/>
              </a:ext>
            </a:extLst>
          </p:cNvPr>
          <p:cNvSpPr/>
          <p:nvPr/>
        </p:nvSpPr>
        <p:spPr>
          <a:xfrm>
            <a:off x="734088" y="4303929"/>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endParaRPr>
          </a:p>
        </p:txBody>
      </p:sp>
      <p:sp>
        <p:nvSpPr>
          <p:cNvPr id="8" name="TextBox 157">
            <a:extLst>
              <a:ext uri="{FF2B5EF4-FFF2-40B4-BE49-F238E27FC236}">
                <a16:creationId xmlns:a16="http://schemas.microsoft.com/office/drawing/2014/main" id="{F3B3B288-A0FF-244B-D91A-31D3BBD13F29}"/>
              </a:ext>
            </a:extLst>
          </p:cNvPr>
          <p:cNvSpPr txBox="1">
            <a:spLocks noChangeArrowheads="1"/>
          </p:cNvSpPr>
          <p:nvPr/>
        </p:nvSpPr>
        <p:spPr bwMode="auto">
          <a:xfrm>
            <a:off x="721298" y="2788066"/>
            <a:ext cx="11401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Eric (consultant)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9" name="TextBox 157">
            <a:extLst>
              <a:ext uri="{FF2B5EF4-FFF2-40B4-BE49-F238E27FC236}">
                <a16:creationId xmlns:a16="http://schemas.microsoft.com/office/drawing/2014/main" id="{750DB9CB-9228-A1E3-7F9F-AC28B3BECB27}"/>
              </a:ext>
            </a:extLst>
          </p:cNvPr>
          <p:cNvSpPr txBox="1">
            <a:spLocks noChangeArrowheads="1"/>
          </p:cNvSpPr>
          <p:nvPr/>
        </p:nvSpPr>
        <p:spPr bwMode="auto">
          <a:xfrm>
            <a:off x="721298" y="3820351"/>
            <a:ext cx="11401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EHR system</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0" name="Rounded Rectangle 67">
            <a:extLst>
              <a:ext uri="{FF2B5EF4-FFF2-40B4-BE49-F238E27FC236}">
                <a16:creationId xmlns:a16="http://schemas.microsoft.com/office/drawing/2014/main" id="{A9F6BA33-931A-9FC9-7E6A-38E4DA50415F}"/>
              </a:ext>
            </a:extLst>
          </p:cNvPr>
          <p:cNvSpPr/>
          <p:nvPr/>
        </p:nvSpPr>
        <p:spPr>
          <a:xfrm>
            <a:off x="6495887" y="4397202"/>
            <a:ext cx="1296000"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She sends system logs and error messages. </a:t>
            </a:r>
          </a:p>
        </p:txBody>
      </p:sp>
      <p:sp>
        <p:nvSpPr>
          <p:cNvPr id="11" name="Rounded Rectangle 69">
            <a:extLst>
              <a:ext uri="{FF2B5EF4-FFF2-40B4-BE49-F238E27FC236}">
                <a16:creationId xmlns:a16="http://schemas.microsoft.com/office/drawing/2014/main" id="{F00B0D34-A598-81C4-655C-3E1307D1F4B7}"/>
              </a:ext>
            </a:extLst>
          </p:cNvPr>
          <p:cNvSpPr/>
          <p:nvPr/>
        </p:nvSpPr>
        <p:spPr>
          <a:xfrm>
            <a:off x="6495887" y="2275364"/>
            <a:ext cx="1296000"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He receives the </a:t>
            </a:r>
            <a:r>
              <a:rPr kumimoji="0" lang="en-GB" sz="1100" b="0" i="0" u="none" strike="noStrike" kern="0" cap="none" spc="0" normalizeH="0" baseline="0" noProof="0">
                <a:ln>
                  <a:noFill/>
                </a:ln>
                <a:solidFill>
                  <a:prstClr val="black"/>
                </a:solidFill>
                <a:effectLst/>
                <a:uLnTx/>
                <a:uFillTx/>
              </a:rPr>
              <a:t>system logs and error messages.</a:t>
            </a:r>
          </a:p>
        </p:txBody>
      </p:sp>
      <p:cxnSp>
        <p:nvCxnSpPr>
          <p:cNvPr id="12" name="Straight Arrow Connector 11">
            <a:extLst>
              <a:ext uri="{FF2B5EF4-FFF2-40B4-BE49-F238E27FC236}">
                <a16:creationId xmlns:a16="http://schemas.microsoft.com/office/drawing/2014/main" id="{0E619DB6-0AB7-0A69-4EA5-7B7E1B28604F}"/>
              </a:ext>
            </a:extLst>
          </p:cNvPr>
          <p:cNvCxnSpPr>
            <a:stCxn id="10" idx="0"/>
            <a:endCxn id="11" idx="2"/>
          </p:cNvCxnSpPr>
          <p:nvPr/>
        </p:nvCxnSpPr>
        <p:spPr>
          <a:xfrm flipV="1">
            <a:off x="7143887" y="2923364"/>
            <a:ext cx="0" cy="147383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3" name="Rounded Rectangle 88">
            <a:extLst>
              <a:ext uri="{FF2B5EF4-FFF2-40B4-BE49-F238E27FC236}">
                <a16:creationId xmlns:a16="http://schemas.microsoft.com/office/drawing/2014/main" id="{96570A81-BAF8-70E3-4352-EEC4636A36DC}"/>
              </a:ext>
            </a:extLst>
          </p:cNvPr>
          <p:cNvSpPr/>
          <p:nvPr/>
        </p:nvSpPr>
        <p:spPr>
          <a:xfrm>
            <a:off x="3290612" y="4397202"/>
            <a:ext cx="1294858"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a:solidFill>
                  <a:prstClr val="black"/>
                </a:solidFill>
              </a:rPr>
              <a:t>Cindy has problems when synchronizing new patient information in the EHR system.</a:t>
            </a:r>
          </a:p>
        </p:txBody>
      </p:sp>
      <p:sp>
        <p:nvSpPr>
          <p:cNvPr id="14" name="Rounded Rectangle 67">
            <a:extLst>
              <a:ext uri="{FF2B5EF4-FFF2-40B4-BE49-F238E27FC236}">
                <a16:creationId xmlns:a16="http://schemas.microsoft.com/office/drawing/2014/main" id="{E79423A7-C9CC-44F4-FA52-F8E502B94037}"/>
              </a:ext>
            </a:extLst>
          </p:cNvPr>
          <p:cNvSpPr/>
          <p:nvPr/>
        </p:nvSpPr>
        <p:spPr>
          <a:xfrm>
            <a:off x="4850244" y="4397202"/>
            <a:ext cx="1395275"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24000" tIns="0" rIns="0" bIns="0" anchor="ctr"/>
          <a:lstStyle/>
          <a:p>
            <a:pPr marL="0" marR="0" lvl="0" indent="0" defTabSz="457200" eaLnBrk="1" fontAlgn="auto" latinLnBrk="0" hangingPunct="1">
              <a:lnSpc>
                <a:spcPts val="800"/>
              </a:lnSpc>
              <a:spcBef>
                <a:spcPts val="0"/>
              </a:spcBef>
              <a:spcAft>
                <a:spcPts val="0"/>
              </a:spcAft>
              <a:buClrTx/>
              <a:buSzTx/>
              <a:buFontTx/>
              <a:buNone/>
              <a:tabLst/>
              <a:defRPr/>
            </a:pPr>
            <a:r>
              <a:rPr lang="en-GB" sz="1100" kern="0">
                <a:solidFill>
                  <a:prstClr val="black"/>
                </a:solidFill>
              </a:rPr>
              <a:t>She calls Eric, her regular  consultant, to solve the problem.</a:t>
            </a:r>
            <a:endParaRPr kumimoji="0" lang="en-GB" sz="1100" b="0" i="0" u="none" strike="noStrike" kern="0" cap="none" spc="0" normalizeH="0" baseline="0" noProof="0">
              <a:ln>
                <a:noFill/>
              </a:ln>
              <a:solidFill>
                <a:prstClr val="black"/>
              </a:solidFill>
              <a:effectLst/>
              <a:uLnTx/>
              <a:uFillTx/>
            </a:endParaRPr>
          </a:p>
        </p:txBody>
      </p:sp>
      <p:sp>
        <p:nvSpPr>
          <p:cNvPr id="15" name="Rounded Rectangle 69">
            <a:extLst>
              <a:ext uri="{FF2B5EF4-FFF2-40B4-BE49-F238E27FC236}">
                <a16:creationId xmlns:a16="http://schemas.microsoft.com/office/drawing/2014/main" id="{09B5E6DF-956B-9E83-3049-A840F51B2937}"/>
              </a:ext>
            </a:extLst>
          </p:cNvPr>
          <p:cNvSpPr/>
          <p:nvPr/>
        </p:nvSpPr>
        <p:spPr>
          <a:xfrm>
            <a:off x="4850241" y="2275364"/>
            <a:ext cx="1395275"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He receives </a:t>
            </a:r>
            <a:r>
              <a:rPr lang="en-GB" sz="1100" kern="0">
                <a:solidFill>
                  <a:prstClr val="black"/>
                </a:solidFill>
              </a:rPr>
              <a:t>the call and asks for </a:t>
            </a:r>
            <a:r>
              <a:rPr kumimoji="0" lang="en-GB" sz="1100" b="0" i="0" u="none" strike="noStrike" kern="0" cap="none" spc="0" normalizeH="0" baseline="0" noProof="0">
                <a:ln>
                  <a:noFill/>
                </a:ln>
                <a:solidFill>
                  <a:prstClr val="black"/>
                </a:solidFill>
                <a:effectLst/>
                <a:uLnTx/>
                <a:uFillTx/>
              </a:rPr>
              <a:t>system logs and error messages.</a:t>
            </a:r>
          </a:p>
        </p:txBody>
      </p:sp>
      <p:cxnSp>
        <p:nvCxnSpPr>
          <p:cNvPr id="16" name="Straight Arrow Connector 15">
            <a:extLst>
              <a:ext uri="{FF2B5EF4-FFF2-40B4-BE49-F238E27FC236}">
                <a16:creationId xmlns:a16="http://schemas.microsoft.com/office/drawing/2014/main" id="{C8FEF8A0-8CEC-34B5-8B68-6C26309BF708}"/>
              </a:ext>
            </a:extLst>
          </p:cNvPr>
          <p:cNvCxnSpPr>
            <a:cxnSpLocks/>
            <a:stCxn id="14" idx="0"/>
            <a:endCxn id="15" idx="2"/>
          </p:cNvCxnSpPr>
          <p:nvPr/>
        </p:nvCxnSpPr>
        <p:spPr>
          <a:xfrm flipH="1" flipV="1">
            <a:off x="5547879" y="2923364"/>
            <a:ext cx="3" cy="147383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7" name="Rounded Rectangle 67">
            <a:extLst>
              <a:ext uri="{FF2B5EF4-FFF2-40B4-BE49-F238E27FC236}">
                <a16:creationId xmlns:a16="http://schemas.microsoft.com/office/drawing/2014/main" id="{9F009CB7-2EF4-2CB9-4E05-6297C4874C90}"/>
              </a:ext>
            </a:extLst>
          </p:cNvPr>
          <p:cNvSpPr/>
          <p:nvPr/>
        </p:nvSpPr>
        <p:spPr>
          <a:xfrm>
            <a:off x="8091892" y="2275364"/>
            <a:ext cx="1321094"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lang="en-GB" sz="1100" kern="0">
                <a:solidFill>
                  <a:prstClr val="black"/>
                </a:solidFill>
              </a:rPr>
              <a:t>He logs in to </a:t>
            </a:r>
            <a:r>
              <a:rPr kumimoji="0" lang="en-GB" sz="1100" b="0" i="0" u="none" strike="noStrike" kern="0" cap="none" spc="0" normalizeH="0" baseline="0" noProof="0">
                <a:ln>
                  <a:noFill/>
                </a:ln>
                <a:solidFill>
                  <a:prstClr val="black"/>
                </a:solidFill>
                <a:effectLst/>
                <a:uLnTx/>
                <a:uFillTx/>
              </a:rPr>
              <a:t>the EHR system to reconfigure the user account.</a:t>
            </a:r>
          </a:p>
        </p:txBody>
      </p:sp>
      <p:pic>
        <p:nvPicPr>
          <p:cNvPr id="18" name="Picture 17" descr="A close up of a logo&#10;&#10;Description automatically generated">
            <a:extLst>
              <a:ext uri="{FF2B5EF4-FFF2-40B4-BE49-F238E27FC236}">
                <a16:creationId xmlns:a16="http://schemas.microsoft.com/office/drawing/2014/main" id="{BA8498CA-97D2-4636-7668-75F9A10FC2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186465" y="3465699"/>
            <a:ext cx="205570" cy="276235"/>
          </a:xfrm>
          <a:prstGeom prst="rect">
            <a:avLst/>
          </a:prstGeom>
        </p:spPr>
      </p:pic>
      <p:pic>
        <p:nvPicPr>
          <p:cNvPr id="19" name="Picture 18">
            <a:extLst>
              <a:ext uri="{FF2B5EF4-FFF2-40B4-BE49-F238E27FC236}">
                <a16:creationId xmlns:a16="http://schemas.microsoft.com/office/drawing/2014/main" id="{2CEA502C-F2B9-87AA-7963-77A5D3C10DCC}"/>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8196002" y="2441374"/>
            <a:ext cx="221629" cy="221629"/>
          </a:xfrm>
          <a:prstGeom prst="rect">
            <a:avLst/>
          </a:prstGeom>
        </p:spPr>
      </p:pic>
      <p:cxnSp>
        <p:nvCxnSpPr>
          <p:cNvPr id="20" name="Straight Arrow Connector 19">
            <a:extLst>
              <a:ext uri="{FF2B5EF4-FFF2-40B4-BE49-F238E27FC236}">
                <a16:creationId xmlns:a16="http://schemas.microsoft.com/office/drawing/2014/main" id="{D0E6BDF3-9280-5A04-6BC5-BD59A75254AF}"/>
              </a:ext>
            </a:extLst>
          </p:cNvPr>
          <p:cNvCxnSpPr>
            <a:cxnSpLocks/>
            <a:stCxn id="17" idx="2"/>
            <a:endCxn id="40" idx="0"/>
          </p:cNvCxnSpPr>
          <p:nvPr/>
        </p:nvCxnSpPr>
        <p:spPr>
          <a:xfrm flipH="1">
            <a:off x="8750472" y="2923364"/>
            <a:ext cx="1967" cy="403353"/>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1" name="TextBox 157">
            <a:extLst>
              <a:ext uri="{FF2B5EF4-FFF2-40B4-BE49-F238E27FC236}">
                <a16:creationId xmlns:a16="http://schemas.microsoft.com/office/drawing/2014/main" id="{6FC16E1B-5C21-A8B1-93BE-4CE355257CBD}"/>
              </a:ext>
            </a:extLst>
          </p:cNvPr>
          <p:cNvSpPr txBox="1">
            <a:spLocks noChangeArrowheads="1"/>
          </p:cNvSpPr>
          <p:nvPr/>
        </p:nvSpPr>
        <p:spPr bwMode="auto">
          <a:xfrm>
            <a:off x="721298" y="4822318"/>
            <a:ext cx="12666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Cindy (customer)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22" name="Rounded Rectangle 75">
            <a:extLst>
              <a:ext uri="{FF2B5EF4-FFF2-40B4-BE49-F238E27FC236}">
                <a16:creationId xmlns:a16="http://schemas.microsoft.com/office/drawing/2014/main" id="{49FDAA59-D978-FD55-A14B-8BCF86D4CAFB}"/>
              </a:ext>
            </a:extLst>
          </p:cNvPr>
          <p:cNvSpPr/>
          <p:nvPr/>
        </p:nvSpPr>
        <p:spPr>
          <a:xfrm>
            <a:off x="9667971" y="2275364"/>
            <a:ext cx="1381553"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lang="en-GB" sz="1100" kern="0">
                <a:solidFill>
                  <a:prstClr val="black"/>
                </a:solidFill>
              </a:rPr>
              <a:t>He explains the error and confirms that it is solved.</a:t>
            </a:r>
            <a:endParaRPr kumimoji="0" lang="en-GB" sz="1100" b="0" i="0" u="none" strike="noStrike" kern="0" cap="none" spc="0" normalizeH="0" baseline="0" noProof="0">
              <a:ln>
                <a:noFill/>
              </a:ln>
              <a:solidFill>
                <a:prstClr val="black"/>
              </a:solidFill>
              <a:effectLst/>
              <a:uLnTx/>
              <a:uFillTx/>
            </a:endParaRPr>
          </a:p>
        </p:txBody>
      </p:sp>
      <p:sp>
        <p:nvSpPr>
          <p:cNvPr id="23" name="Rounded Rectangle 88">
            <a:extLst>
              <a:ext uri="{FF2B5EF4-FFF2-40B4-BE49-F238E27FC236}">
                <a16:creationId xmlns:a16="http://schemas.microsoft.com/office/drawing/2014/main" id="{666F714A-0D83-BE2D-7F53-F2E2BA747D42}"/>
              </a:ext>
            </a:extLst>
          </p:cNvPr>
          <p:cNvSpPr/>
          <p:nvPr/>
        </p:nvSpPr>
        <p:spPr>
          <a:xfrm>
            <a:off x="3259693" y="2275364"/>
            <a:ext cx="1327887"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Eric unknowingly connects his laptop via the fake </a:t>
            </a:r>
            <a:r>
              <a:rPr lang="en-GB" sz="1100" kern="0" err="1">
                <a:solidFill>
                  <a:prstClr val="black"/>
                </a:solidFill>
              </a:rPr>
              <a:t>WiFi</a:t>
            </a:r>
            <a:r>
              <a:rPr lang="en-GB" sz="1100" kern="0">
                <a:solidFill>
                  <a:prstClr val="black"/>
                </a:solidFill>
              </a:rPr>
              <a:t> network. </a:t>
            </a:r>
            <a:endParaRPr kumimoji="0" lang="en-GB" sz="1100" b="0" i="0" u="none" strike="noStrike" kern="0" cap="none" spc="0" normalizeH="0" baseline="0" noProof="0">
              <a:ln>
                <a:noFill/>
              </a:ln>
              <a:solidFill>
                <a:prstClr val="black"/>
              </a:solidFill>
              <a:effectLst/>
              <a:uLnTx/>
              <a:uFillTx/>
            </a:endParaRPr>
          </a:p>
        </p:txBody>
      </p:sp>
      <p:pic>
        <p:nvPicPr>
          <p:cNvPr id="24" name="Picture 23">
            <a:extLst>
              <a:ext uri="{FF2B5EF4-FFF2-40B4-BE49-F238E27FC236}">
                <a16:creationId xmlns:a16="http://schemas.microsoft.com/office/drawing/2014/main" id="{B35F0EB8-F044-BCEB-DB1D-BC7CAD0F29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126" y="2348072"/>
            <a:ext cx="304534" cy="406047"/>
          </a:xfrm>
          <a:prstGeom prst="rect">
            <a:avLst/>
          </a:prstGeom>
        </p:spPr>
      </p:pic>
      <p:sp>
        <p:nvSpPr>
          <p:cNvPr id="25" name="Rounded Rectangle 50">
            <a:extLst>
              <a:ext uri="{FF2B5EF4-FFF2-40B4-BE49-F238E27FC236}">
                <a16:creationId xmlns:a16="http://schemas.microsoft.com/office/drawing/2014/main" id="{3B2315ED-2CF8-FE1E-B151-93CDAB79C80C}"/>
              </a:ext>
            </a:extLst>
          </p:cNvPr>
          <p:cNvSpPr/>
          <p:nvPr/>
        </p:nvSpPr>
        <p:spPr>
          <a:xfrm>
            <a:off x="734088" y="5389433"/>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endParaRPr>
          </a:p>
        </p:txBody>
      </p:sp>
      <p:sp>
        <p:nvSpPr>
          <p:cNvPr id="26" name="Rounded Rectangle 88">
            <a:extLst>
              <a:ext uri="{FF2B5EF4-FFF2-40B4-BE49-F238E27FC236}">
                <a16:creationId xmlns:a16="http://schemas.microsoft.com/office/drawing/2014/main" id="{B26581ED-17EA-54EC-79B4-E4D5B8F7DC8C}"/>
              </a:ext>
            </a:extLst>
          </p:cNvPr>
          <p:cNvSpPr/>
          <p:nvPr/>
        </p:nvSpPr>
        <p:spPr>
          <a:xfrm>
            <a:off x="1793551" y="5470494"/>
            <a:ext cx="1388773"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a:solidFill>
                  <a:prstClr val="black"/>
                </a:solidFill>
              </a:rPr>
              <a:t>In a coffee shop, Eve has set up a fake </a:t>
            </a:r>
            <a:r>
              <a:rPr lang="en-GB" sz="1100" kern="0" err="1">
                <a:solidFill>
                  <a:prstClr val="black"/>
                </a:solidFill>
              </a:rPr>
              <a:t>WiFi</a:t>
            </a:r>
            <a:r>
              <a:rPr lang="en-GB" sz="1100" kern="0">
                <a:solidFill>
                  <a:prstClr val="black"/>
                </a:solidFill>
              </a:rPr>
              <a:t> connection with a legitimate-sounding SSID.</a:t>
            </a:r>
          </a:p>
        </p:txBody>
      </p:sp>
      <p:sp>
        <p:nvSpPr>
          <p:cNvPr id="27" name="TextBox 157">
            <a:extLst>
              <a:ext uri="{FF2B5EF4-FFF2-40B4-BE49-F238E27FC236}">
                <a16:creationId xmlns:a16="http://schemas.microsoft.com/office/drawing/2014/main" id="{D0FC538E-2899-4E9A-D8EC-D8F193D75C2F}"/>
              </a:ext>
            </a:extLst>
          </p:cNvPr>
          <p:cNvSpPr txBox="1">
            <a:spLocks noChangeArrowheads="1"/>
          </p:cNvSpPr>
          <p:nvPr/>
        </p:nvSpPr>
        <p:spPr bwMode="auto">
          <a:xfrm>
            <a:off x="721298" y="5896398"/>
            <a:ext cx="11401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Eve (attacker)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28" name="Rounded Rectangle 76">
            <a:extLst>
              <a:ext uri="{FF2B5EF4-FFF2-40B4-BE49-F238E27FC236}">
                <a16:creationId xmlns:a16="http://schemas.microsoft.com/office/drawing/2014/main" id="{BF25C02A-FAF3-B124-9597-C060FCA6272F}"/>
              </a:ext>
            </a:extLst>
          </p:cNvPr>
          <p:cNvSpPr/>
          <p:nvPr/>
        </p:nvSpPr>
        <p:spPr>
          <a:xfrm>
            <a:off x="9662934" y="4397202"/>
            <a:ext cx="1386717"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She receives</a:t>
            </a:r>
            <a:r>
              <a:rPr kumimoji="0" lang="en-GB" sz="1100" b="0" i="0" u="none" strike="noStrike" kern="0" cap="none" spc="0" normalizeH="0" baseline="0" noProof="0">
                <a:ln>
                  <a:noFill/>
                </a:ln>
                <a:solidFill>
                  <a:prstClr val="black"/>
                </a:solidFill>
                <a:effectLst/>
                <a:uLnTx/>
                <a:uFillTx/>
              </a:rPr>
              <a:t> a confirmation that the problem is solved.</a:t>
            </a:r>
          </a:p>
        </p:txBody>
      </p:sp>
      <p:cxnSp>
        <p:nvCxnSpPr>
          <p:cNvPr id="29" name="Straight Arrow Connector 28">
            <a:extLst>
              <a:ext uri="{FF2B5EF4-FFF2-40B4-BE49-F238E27FC236}">
                <a16:creationId xmlns:a16="http://schemas.microsoft.com/office/drawing/2014/main" id="{DAEAC139-47DC-F5F0-A6F9-34F639DA4177}"/>
              </a:ext>
            </a:extLst>
          </p:cNvPr>
          <p:cNvCxnSpPr>
            <a:cxnSpLocks/>
            <a:stCxn id="22" idx="2"/>
            <a:endCxn id="28" idx="0"/>
          </p:cNvCxnSpPr>
          <p:nvPr/>
        </p:nvCxnSpPr>
        <p:spPr>
          <a:xfrm flipH="1">
            <a:off x="10356293" y="2923364"/>
            <a:ext cx="2455" cy="147383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30" name="Picture 29" descr="A picture containing shape&#10;&#10;Description automatically generated">
            <a:extLst>
              <a:ext uri="{FF2B5EF4-FFF2-40B4-BE49-F238E27FC236}">
                <a16:creationId xmlns:a16="http://schemas.microsoft.com/office/drawing/2014/main" id="{8E10BF5C-93A0-ABE0-52B9-F364AEA486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593" y="4429966"/>
            <a:ext cx="311338" cy="390389"/>
          </a:xfrm>
          <a:prstGeom prst="rect">
            <a:avLst/>
          </a:prstGeom>
        </p:spPr>
      </p:pic>
      <p:pic>
        <p:nvPicPr>
          <p:cNvPr id="31" name="Picture 30">
            <a:extLst>
              <a:ext uri="{FF2B5EF4-FFF2-40B4-BE49-F238E27FC236}">
                <a16:creationId xmlns:a16="http://schemas.microsoft.com/office/drawing/2014/main" id="{22B5257D-C0D4-2977-3464-9C67D1DAF55B}"/>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926580" y="4535346"/>
            <a:ext cx="233087" cy="215159"/>
          </a:xfrm>
          <a:prstGeom prst="rect">
            <a:avLst/>
          </a:prstGeom>
        </p:spPr>
      </p:pic>
      <p:pic>
        <p:nvPicPr>
          <p:cNvPr id="32" name="Picture 31">
            <a:extLst>
              <a:ext uri="{FF2B5EF4-FFF2-40B4-BE49-F238E27FC236}">
                <a16:creationId xmlns:a16="http://schemas.microsoft.com/office/drawing/2014/main" id="{415D45C4-97B6-6D05-C134-14C6987D1F2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6546390" y="4577622"/>
            <a:ext cx="301805" cy="210178"/>
          </a:xfrm>
          <a:prstGeom prst="rect">
            <a:avLst/>
          </a:prstGeom>
        </p:spPr>
      </p:pic>
      <p:pic>
        <p:nvPicPr>
          <p:cNvPr id="33" name="Picture 32" descr="A close up of a logo&#10;&#10;Description automatically generated">
            <a:extLst>
              <a:ext uri="{FF2B5EF4-FFF2-40B4-BE49-F238E27FC236}">
                <a16:creationId xmlns:a16="http://schemas.microsoft.com/office/drawing/2014/main" id="{81BDFE54-B631-7D52-72CD-416810790B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2126" y="3481859"/>
            <a:ext cx="287793" cy="321519"/>
          </a:xfrm>
          <a:prstGeom prst="rect">
            <a:avLst/>
          </a:prstGeom>
        </p:spPr>
      </p:pic>
      <p:pic>
        <p:nvPicPr>
          <p:cNvPr id="34" name="Picture 33">
            <a:extLst>
              <a:ext uri="{FF2B5EF4-FFF2-40B4-BE49-F238E27FC236}">
                <a16:creationId xmlns:a16="http://schemas.microsoft.com/office/drawing/2014/main" id="{459E1D1F-7C13-AD86-2128-11673326F96E}"/>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925943" y="2447844"/>
            <a:ext cx="233087" cy="215159"/>
          </a:xfrm>
          <a:prstGeom prst="rect">
            <a:avLst/>
          </a:prstGeom>
        </p:spPr>
      </p:pic>
      <p:pic>
        <p:nvPicPr>
          <p:cNvPr id="35" name="Picture 34">
            <a:extLst>
              <a:ext uri="{FF2B5EF4-FFF2-40B4-BE49-F238E27FC236}">
                <a16:creationId xmlns:a16="http://schemas.microsoft.com/office/drawing/2014/main" id="{FC071DFE-92FE-7979-E136-80B85A81DAD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6546390" y="2433738"/>
            <a:ext cx="301805" cy="210178"/>
          </a:xfrm>
          <a:prstGeom prst="rect">
            <a:avLst/>
          </a:prstGeom>
        </p:spPr>
      </p:pic>
      <p:sp>
        <p:nvSpPr>
          <p:cNvPr id="36" name="Rounded Rectangle 69">
            <a:extLst>
              <a:ext uri="{FF2B5EF4-FFF2-40B4-BE49-F238E27FC236}">
                <a16:creationId xmlns:a16="http://schemas.microsoft.com/office/drawing/2014/main" id="{C64423FC-88C6-3091-606A-EE6C59F807B9}"/>
              </a:ext>
            </a:extLst>
          </p:cNvPr>
          <p:cNvSpPr/>
          <p:nvPr/>
        </p:nvSpPr>
        <p:spPr>
          <a:xfrm>
            <a:off x="6495887" y="5470494"/>
            <a:ext cx="1296000"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a:solidFill>
                  <a:prstClr val="black"/>
                </a:solidFill>
              </a:rPr>
              <a:t>Eve intercepts the message received by Eric.</a:t>
            </a:r>
          </a:p>
        </p:txBody>
      </p:sp>
      <p:sp>
        <p:nvSpPr>
          <p:cNvPr id="37" name="Rounded Rectangle 69">
            <a:extLst>
              <a:ext uri="{FF2B5EF4-FFF2-40B4-BE49-F238E27FC236}">
                <a16:creationId xmlns:a16="http://schemas.microsoft.com/office/drawing/2014/main" id="{D1D5E2D2-ED00-FB77-2C69-1E9EEB4E0293}"/>
              </a:ext>
            </a:extLst>
          </p:cNvPr>
          <p:cNvSpPr/>
          <p:nvPr/>
        </p:nvSpPr>
        <p:spPr>
          <a:xfrm>
            <a:off x="8115019" y="5470494"/>
            <a:ext cx="1296000"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a:solidFill>
                  <a:prstClr val="black"/>
                </a:solidFill>
              </a:rPr>
              <a:t>Eve intercepts Eric's login credentials to the EHR system.</a:t>
            </a:r>
          </a:p>
        </p:txBody>
      </p:sp>
      <p:pic>
        <p:nvPicPr>
          <p:cNvPr id="38" name="Picture 37">
            <a:extLst>
              <a:ext uri="{FF2B5EF4-FFF2-40B4-BE49-F238E27FC236}">
                <a16:creationId xmlns:a16="http://schemas.microsoft.com/office/drawing/2014/main" id="{EA4E94D6-D8A1-BD19-4ACC-C63AA9BDB96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9699333" y="4577622"/>
            <a:ext cx="301805" cy="210178"/>
          </a:xfrm>
          <a:prstGeom prst="rect">
            <a:avLst/>
          </a:prstGeom>
        </p:spPr>
      </p:pic>
      <p:pic>
        <p:nvPicPr>
          <p:cNvPr id="39" name="Picture 38">
            <a:extLst>
              <a:ext uri="{FF2B5EF4-FFF2-40B4-BE49-F238E27FC236}">
                <a16:creationId xmlns:a16="http://schemas.microsoft.com/office/drawing/2014/main" id="{EB3BE87E-1870-BDC7-C2C3-5151C23030C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9699333" y="2433738"/>
            <a:ext cx="301805" cy="210178"/>
          </a:xfrm>
          <a:prstGeom prst="rect">
            <a:avLst/>
          </a:prstGeom>
        </p:spPr>
      </p:pic>
      <p:sp>
        <p:nvSpPr>
          <p:cNvPr id="40" name="Rounded Rectangle 69">
            <a:extLst>
              <a:ext uri="{FF2B5EF4-FFF2-40B4-BE49-F238E27FC236}">
                <a16:creationId xmlns:a16="http://schemas.microsoft.com/office/drawing/2014/main" id="{26BD788C-8332-AFA3-050D-27F0E576CAFD}"/>
              </a:ext>
            </a:extLst>
          </p:cNvPr>
          <p:cNvSpPr/>
          <p:nvPr/>
        </p:nvSpPr>
        <p:spPr>
          <a:xfrm>
            <a:off x="8089925" y="3326717"/>
            <a:ext cx="1321094"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The EHR user account is now configured correctly. </a:t>
            </a:r>
            <a:endParaRPr kumimoji="0" lang="en-GB" sz="1100" b="0" i="0" u="none" strike="noStrike" kern="0" cap="none" spc="0" normalizeH="0" baseline="0" noProof="0">
              <a:ln>
                <a:noFill/>
              </a:ln>
              <a:solidFill>
                <a:prstClr val="black"/>
              </a:solidFill>
              <a:effectLst/>
              <a:uLnTx/>
              <a:uFillTx/>
            </a:endParaRPr>
          </a:p>
        </p:txBody>
      </p:sp>
      <p:pic>
        <p:nvPicPr>
          <p:cNvPr id="41" name="Picture 40" descr="A close up of a logo&#10;&#10;Description automatically generated">
            <a:extLst>
              <a:ext uri="{FF2B5EF4-FFF2-40B4-BE49-F238E27FC236}">
                <a16:creationId xmlns:a16="http://schemas.microsoft.com/office/drawing/2014/main" id="{B782F5BF-2DB9-26DD-7962-D73EC8652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204206" y="3477618"/>
            <a:ext cx="187829" cy="252396"/>
          </a:xfrm>
          <a:prstGeom prst="rect">
            <a:avLst/>
          </a:prstGeom>
        </p:spPr>
      </p:pic>
      <p:sp>
        <p:nvSpPr>
          <p:cNvPr id="42" name="Rounded Rectangle 88">
            <a:extLst>
              <a:ext uri="{FF2B5EF4-FFF2-40B4-BE49-F238E27FC236}">
                <a16:creationId xmlns:a16="http://schemas.microsoft.com/office/drawing/2014/main" id="{09381389-2C06-B55C-9752-CA8D110EEDDF}"/>
              </a:ext>
            </a:extLst>
          </p:cNvPr>
          <p:cNvSpPr/>
          <p:nvPr/>
        </p:nvSpPr>
        <p:spPr>
          <a:xfrm>
            <a:off x="1786786" y="2280364"/>
            <a:ext cx="1308546"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Eric visits the local coffee shop to do some work on his PC. </a:t>
            </a:r>
            <a:endParaRPr kumimoji="0" lang="en-GB" sz="1100" b="0" i="0" u="none" strike="noStrike" kern="0" cap="none" spc="0" normalizeH="0" baseline="0" noProof="0">
              <a:ln>
                <a:noFill/>
              </a:ln>
              <a:solidFill>
                <a:prstClr val="black"/>
              </a:solidFill>
              <a:effectLst/>
              <a:uLnTx/>
              <a:uFillTx/>
            </a:endParaRPr>
          </a:p>
        </p:txBody>
      </p:sp>
      <p:pic>
        <p:nvPicPr>
          <p:cNvPr id="43" name="Picture 42" descr="Icon&#10;&#10;Description automatically generated">
            <a:extLst>
              <a:ext uri="{FF2B5EF4-FFF2-40B4-BE49-F238E27FC236}">
                <a16:creationId xmlns:a16="http://schemas.microsoft.com/office/drawing/2014/main" id="{D691B022-0FDE-AB7D-32A9-AB985001470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6688" y="2731911"/>
            <a:ext cx="283033" cy="311896"/>
          </a:xfrm>
          <a:prstGeom prst="rect">
            <a:avLst/>
          </a:prstGeom>
        </p:spPr>
      </p:pic>
      <p:pic>
        <p:nvPicPr>
          <p:cNvPr id="44" name="Picture 43" descr="Icon&#10;&#10;Description automatically generated">
            <a:extLst>
              <a:ext uri="{FF2B5EF4-FFF2-40B4-BE49-F238E27FC236}">
                <a16:creationId xmlns:a16="http://schemas.microsoft.com/office/drawing/2014/main" id="{8ED5F19A-5F68-A007-5AB0-C53DB60FB9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53815" y="5925294"/>
            <a:ext cx="283033" cy="311896"/>
          </a:xfrm>
          <a:prstGeom prst="rect">
            <a:avLst/>
          </a:prstGeom>
        </p:spPr>
      </p:pic>
      <p:pic>
        <p:nvPicPr>
          <p:cNvPr id="45" name="Picture 44" descr="Shape&#10;&#10;Description automatically generated with medium confidence">
            <a:extLst>
              <a:ext uri="{FF2B5EF4-FFF2-40B4-BE49-F238E27FC236}">
                <a16:creationId xmlns:a16="http://schemas.microsoft.com/office/drawing/2014/main" id="{7898AF69-C615-4BEA-E15C-94EA79F013C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1016" y="5458205"/>
            <a:ext cx="355644" cy="450482"/>
          </a:xfrm>
          <a:prstGeom prst="rect">
            <a:avLst/>
          </a:prstGeom>
        </p:spPr>
      </p:pic>
      <p:pic>
        <p:nvPicPr>
          <p:cNvPr id="46" name="Picture 45" descr="Icon&#10;&#10;Description automatically generated">
            <a:extLst>
              <a:ext uri="{FF2B5EF4-FFF2-40B4-BE49-F238E27FC236}">
                <a16:creationId xmlns:a16="http://schemas.microsoft.com/office/drawing/2014/main" id="{8902DEE9-056C-451E-F136-AF192FD777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16947" y="2737780"/>
            <a:ext cx="283033" cy="311896"/>
          </a:xfrm>
          <a:prstGeom prst="rect">
            <a:avLst/>
          </a:prstGeom>
        </p:spPr>
      </p:pic>
      <p:pic>
        <p:nvPicPr>
          <p:cNvPr id="47" name="Picture 46" descr="Icon&#10;&#10;Description automatically generated">
            <a:extLst>
              <a:ext uri="{FF2B5EF4-FFF2-40B4-BE49-F238E27FC236}">
                <a16:creationId xmlns:a16="http://schemas.microsoft.com/office/drawing/2014/main" id="{2749A0BA-5CB9-3DD3-F48B-7A2C1EA7F7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24087" y="4851780"/>
            <a:ext cx="283033" cy="311896"/>
          </a:xfrm>
          <a:prstGeom prst="rect">
            <a:avLst/>
          </a:prstGeom>
        </p:spPr>
      </p:pic>
      <p:pic>
        <p:nvPicPr>
          <p:cNvPr id="48" name="Picture 47" descr="A picture containing plant, tree, maple&#10;&#10;Description automatically generated">
            <a:extLst>
              <a:ext uri="{FF2B5EF4-FFF2-40B4-BE49-F238E27FC236}">
                <a16:creationId xmlns:a16="http://schemas.microsoft.com/office/drawing/2014/main" id="{B0E152A4-9910-3ED5-190C-ACE55278A29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05158" y="5896523"/>
            <a:ext cx="310331" cy="303032"/>
          </a:xfrm>
          <a:prstGeom prst="rect">
            <a:avLst/>
          </a:prstGeom>
        </p:spPr>
      </p:pic>
      <p:pic>
        <p:nvPicPr>
          <p:cNvPr id="49" name="Picture 48" descr="A picture containing plant, tree, maple&#10;&#10;Description automatically generated">
            <a:extLst>
              <a:ext uri="{FF2B5EF4-FFF2-40B4-BE49-F238E27FC236}">
                <a16:creationId xmlns:a16="http://schemas.microsoft.com/office/drawing/2014/main" id="{ACA6594E-2BCC-77F5-BD7D-09F8B254FB8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33791" y="5896523"/>
            <a:ext cx="310331" cy="303032"/>
          </a:xfrm>
          <a:prstGeom prst="rect">
            <a:avLst/>
          </a:prstGeom>
        </p:spPr>
      </p:pic>
      <p:pic>
        <p:nvPicPr>
          <p:cNvPr id="50" name="Picture 49" descr="A picture containing plant, tree, maple&#10;&#10;Description automatically generated">
            <a:extLst>
              <a:ext uri="{FF2B5EF4-FFF2-40B4-BE49-F238E27FC236}">
                <a16:creationId xmlns:a16="http://schemas.microsoft.com/office/drawing/2014/main" id="{69EC8A4C-C13A-A60C-31F5-B8D9ABBFDD6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169043" y="2754718"/>
            <a:ext cx="310331" cy="303032"/>
          </a:xfrm>
          <a:prstGeom prst="rect">
            <a:avLst/>
          </a:prstGeom>
        </p:spPr>
      </p:pic>
      <p:grpSp>
        <p:nvGrpSpPr>
          <p:cNvPr id="51" name="Group 50">
            <a:extLst>
              <a:ext uri="{FF2B5EF4-FFF2-40B4-BE49-F238E27FC236}">
                <a16:creationId xmlns:a16="http://schemas.microsoft.com/office/drawing/2014/main" id="{A3822EF9-4F97-3D94-2C0F-79F88BBEED69}"/>
              </a:ext>
            </a:extLst>
          </p:cNvPr>
          <p:cNvGrpSpPr/>
          <p:nvPr/>
        </p:nvGrpSpPr>
        <p:grpSpPr>
          <a:xfrm>
            <a:off x="954182" y="6524168"/>
            <a:ext cx="9925038" cy="200677"/>
            <a:chOff x="954182" y="6524168"/>
            <a:chExt cx="9925038" cy="200677"/>
          </a:xfrm>
        </p:grpSpPr>
        <p:sp>
          <p:nvSpPr>
            <p:cNvPr id="52" name="AutoShape 63">
              <a:extLst>
                <a:ext uri="{FF2B5EF4-FFF2-40B4-BE49-F238E27FC236}">
                  <a16:creationId xmlns:a16="http://schemas.microsoft.com/office/drawing/2014/main" id="{F2D56AD8-0685-4D29-ABEE-1C5449A40008}"/>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3" name="AutoShape 64">
              <a:extLst>
                <a:ext uri="{FF2B5EF4-FFF2-40B4-BE49-F238E27FC236}">
                  <a16:creationId xmlns:a16="http://schemas.microsoft.com/office/drawing/2014/main" id="{4E555944-4087-141C-0C1C-119EC85CAEE9}"/>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54" name="AutoShape 65">
              <a:extLst>
                <a:ext uri="{FF2B5EF4-FFF2-40B4-BE49-F238E27FC236}">
                  <a16:creationId xmlns:a16="http://schemas.microsoft.com/office/drawing/2014/main" id="{F39324D5-11BF-55B2-B4D9-027FD7C1636E}"/>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55" name="AutoShape 63">
              <a:extLst>
                <a:ext uri="{FF2B5EF4-FFF2-40B4-BE49-F238E27FC236}">
                  <a16:creationId xmlns:a16="http://schemas.microsoft.com/office/drawing/2014/main" id="{A4F2632A-F920-2C66-74F6-D85930C891FB}"/>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56" name="AutoShape 64">
              <a:extLst>
                <a:ext uri="{FF2B5EF4-FFF2-40B4-BE49-F238E27FC236}">
                  <a16:creationId xmlns:a16="http://schemas.microsoft.com/office/drawing/2014/main" id="{EBFF6708-C24C-B9BF-F799-1F512E06486E}"/>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57" name="AutoShape 64">
              <a:extLst>
                <a:ext uri="{FF2B5EF4-FFF2-40B4-BE49-F238E27FC236}">
                  <a16:creationId xmlns:a16="http://schemas.microsoft.com/office/drawing/2014/main" id="{0C3E3449-6B18-5549-72D8-F2F5F57740D8}"/>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59" name="TextBox 58">
            <a:extLst>
              <a:ext uri="{FF2B5EF4-FFF2-40B4-BE49-F238E27FC236}">
                <a16:creationId xmlns:a16="http://schemas.microsoft.com/office/drawing/2014/main" id="{4B383131-6360-C3F1-9092-791949EB0891}"/>
              </a:ext>
            </a:extLst>
          </p:cNvPr>
          <p:cNvSpPr txBox="1"/>
          <p:nvPr/>
        </p:nvSpPr>
        <p:spPr>
          <a:xfrm>
            <a:off x="0" y="0"/>
            <a:ext cx="2512212" cy="324000"/>
          </a:xfrm>
          <a:prstGeom prst="rect">
            <a:avLst/>
          </a:prstGeom>
          <a:solidFill>
            <a:srgbClr val="E9D7A1"/>
          </a:solidFill>
          <a:ln w="19050">
            <a:solidFill>
              <a:schemeClr val="accent4">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a:t>Cybersecurity example</a:t>
            </a:r>
          </a:p>
        </p:txBody>
      </p:sp>
    </p:spTree>
    <p:extLst>
      <p:ext uri="{BB962C8B-B14F-4D97-AF65-F5344CB8AC3E}">
        <p14:creationId xmlns:p14="http://schemas.microsoft.com/office/powerpoint/2010/main" val="2830080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81CE7-E089-69D9-A710-887ECDA8FA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06ACF98-8959-F5B9-7B35-1A79A4CA4ABD}"/>
              </a:ext>
            </a:extLst>
          </p:cNvPr>
          <p:cNvSpPr>
            <a:spLocks noGrp="1"/>
          </p:cNvSpPr>
          <p:nvPr>
            <p:ph type="title"/>
          </p:nvPr>
        </p:nvSpPr>
        <p:spPr>
          <a:xfrm>
            <a:off x="696913" y="442528"/>
            <a:ext cx="9899967" cy="754096"/>
          </a:xfrm>
        </p:spPr>
        <p:txBody>
          <a:bodyPr/>
          <a:lstStyle/>
          <a:p>
            <a:r>
              <a:rPr lang="en-GB"/>
              <a:t>Data privacy</a:t>
            </a:r>
          </a:p>
        </p:txBody>
      </p:sp>
      <p:sp>
        <p:nvSpPr>
          <p:cNvPr id="2" name="Content Placeholder 1">
            <a:extLst>
              <a:ext uri="{FF2B5EF4-FFF2-40B4-BE49-F238E27FC236}">
                <a16:creationId xmlns:a16="http://schemas.microsoft.com/office/drawing/2014/main" id="{ACC0A641-0EE3-B5BB-9AF1-D524C1283279}"/>
              </a:ext>
            </a:extLst>
          </p:cNvPr>
          <p:cNvSpPr>
            <a:spLocks noGrp="1"/>
          </p:cNvSpPr>
          <p:nvPr>
            <p:ph idx="1"/>
          </p:nvPr>
        </p:nvSpPr>
        <p:spPr>
          <a:xfrm>
            <a:off x="696913" y="1482725"/>
            <a:ext cx="8681979" cy="4413250"/>
          </a:xfrm>
        </p:spPr>
        <p:txBody>
          <a:bodyPr/>
          <a:lstStyle/>
          <a:p>
            <a:r>
              <a:rPr lang="en-GB" sz="1800"/>
              <a:t>Privacy policies are often long and complex, making it difficult for users to understand how their personal data are handled.</a:t>
            </a:r>
          </a:p>
          <a:p>
            <a:r>
              <a:rPr lang="en-GB" sz="1800"/>
              <a:t>CJML aims to make the handling of personal data more transparent and easier for end users to understand through intuitive visualizations.</a:t>
            </a:r>
          </a:p>
          <a:p>
            <a:r>
              <a:rPr lang="en-GB" sz="1800"/>
              <a:t>Data privacy-specific concepts can be represented at two levels: globally for the journey as a whole and locally for individual touchpoints.</a:t>
            </a:r>
          </a:p>
          <a:p>
            <a:r>
              <a:rPr lang="en-GB" sz="1800"/>
              <a:t>Global elements include an overview of the scenario and the following:</a:t>
            </a:r>
          </a:p>
          <a:p>
            <a:pPr lvl="1"/>
            <a:r>
              <a:rPr lang="en-GB" sz="1600"/>
              <a:t>Data collection: Which personal data (as defined by GDPR) are collected and for what purpose? Are the personal data sensitive or non-sensitive?</a:t>
            </a:r>
          </a:p>
          <a:p>
            <a:pPr lvl="1"/>
            <a:r>
              <a:rPr lang="en-GB" sz="1600"/>
              <a:t>Data processing: Who processes personal data and for what purpose?</a:t>
            </a:r>
          </a:p>
          <a:p>
            <a:pPr lvl="1"/>
            <a:r>
              <a:rPr lang="en-GB" sz="1600"/>
              <a:t>Data sharing: With whom are the personal data shared, and for what purpose?</a:t>
            </a:r>
          </a:p>
          <a:p>
            <a:r>
              <a:rPr lang="en-GB" sz="1800"/>
              <a:t>Local elements: Individual touchpoints are annotated with text and symbols in a dedicated privacy swimlane.</a:t>
            </a:r>
          </a:p>
          <a:p>
            <a:endParaRPr lang="nb-NO"/>
          </a:p>
        </p:txBody>
      </p:sp>
      <p:sp>
        <p:nvSpPr>
          <p:cNvPr id="22" name="Slide Number Placeholder 3">
            <a:extLst>
              <a:ext uri="{FF2B5EF4-FFF2-40B4-BE49-F238E27FC236}">
                <a16:creationId xmlns:a16="http://schemas.microsoft.com/office/drawing/2014/main" id="{5DC2E948-1DB7-F41D-C915-FF38614D04FD}"/>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47</a:t>
            </a:fld>
            <a:endParaRPr lang="nn-NO"/>
          </a:p>
        </p:txBody>
      </p:sp>
      <p:sp>
        <p:nvSpPr>
          <p:cNvPr id="9" name="TextBox 8">
            <a:extLst>
              <a:ext uri="{FF2B5EF4-FFF2-40B4-BE49-F238E27FC236}">
                <a16:creationId xmlns:a16="http://schemas.microsoft.com/office/drawing/2014/main" id="{C0EB3C39-85C3-C969-FF2D-E8814A656A88}"/>
              </a:ext>
            </a:extLst>
          </p:cNvPr>
          <p:cNvSpPr txBox="1"/>
          <p:nvPr/>
        </p:nvSpPr>
        <p:spPr>
          <a:xfrm>
            <a:off x="7792211" y="131311"/>
            <a:ext cx="3196958" cy="861774"/>
          </a:xfrm>
          <a:prstGeom prst="rect">
            <a:avLst/>
          </a:prstGeom>
          <a:noFill/>
        </p:spPr>
        <p:txBody>
          <a:bodyPr wrap="square">
            <a:spAutoFit/>
          </a:bodyPr>
          <a:lstStyle/>
          <a:p>
            <a:r>
              <a:rPr lang="en-GB" sz="1400" kern="0">
                <a:solidFill>
                  <a:schemeClr val="accent4">
                    <a:lumMod val="50000"/>
                  </a:schemeClr>
                </a:solidFill>
              </a:rPr>
              <a:t>💡</a:t>
            </a:r>
          </a:p>
          <a:p>
            <a:r>
              <a:rPr lang="en-GB" sz="1200" kern="0">
                <a:solidFill>
                  <a:schemeClr val="accent4">
                    <a:lumMod val="50000"/>
                  </a:schemeClr>
                </a:solidFill>
              </a:rPr>
              <a:t>This is work in progress. More information is provided in the CJML Terminology and Templates modules.</a:t>
            </a:r>
            <a:endParaRPr lang="en-GB"/>
          </a:p>
        </p:txBody>
      </p:sp>
      <p:grpSp>
        <p:nvGrpSpPr>
          <p:cNvPr id="11" name="Group 10">
            <a:extLst>
              <a:ext uri="{FF2B5EF4-FFF2-40B4-BE49-F238E27FC236}">
                <a16:creationId xmlns:a16="http://schemas.microsoft.com/office/drawing/2014/main" id="{A8EBD736-4C62-68D9-09C9-8037E4966E24}"/>
              </a:ext>
            </a:extLst>
          </p:cNvPr>
          <p:cNvGrpSpPr/>
          <p:nvPr/>
        </p:nvGrpSpPr>
        <p:grpSpPr>
          <a:xfrm>
            <a:off x="954182" y="6524168"/>
            <a:ext cx="9925038" cy="200677"/>
            <a:chOff x="954182" y="6524168"/>
            <a:chExt cx="9925038" cy="200677"/>
          </a:xfrm>
        </p:grpSpPr>
        <p:sp>
          <p:nvSpPr>
            <p:cNvPr id="16" name="AutoShape 63">
              <a:extLst>
                <a:ext uri="{FF2B5EF4-FFF2-40B4-BE49-F238E27FC236}">
                  <a16:creationId xmlns:a16="http://schemas.microsoft.com/office/drawing/2014/main" id="{E10A35D6-43B5-31C1-C959-EA71D67F62CE}"/>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7" name="AutoShape 64">
              <a:extLst>
                <a:ext uri="{FF2B5EF4-FFF2-40B4-BE49-F238E27FC236}">
                  <a16:creationId xmlns:a16="http://schemas.microsoft.com/office/drawing/2014/main" id="{1394611B-081C-A1D0-407E-953A81A18CA2}"/>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8" name="AutoShape 65">
              <a:extLst>
                <a:ext uri="{FF2B5EF4-FFF2-40B4-BE49-F238E27FC236}">
                  <a16:creationId xmlns:a16="http://schemas.microsoft.com/office/drawing/2014/main" id="{CDBD7261-79C5-E4D6-EEBF-B13AA8F2E643}"/>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19" name="AutoShape 63">
              <a:extLst>
                <a:ext uri="{FF2B5EF4-FFF2-40B4-BE49-F238E27FC236}">
                  <a16:creationId xmlns:a16="http://schemas.microsoft.com/office/drawing/2014/main" id="{641AE55D-4437-FA35-1FF7-BD307ABBB021}"/>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20" name="AutoShape 64">
              <a:extLst>
                <a:ext uri="{FF2B5EF4-FFF2-40B4-BE49-F238E27FC236}">
                  <a16:creationId xmlns:a16="http://schemas.microsoft.com/office/drawing/2014/main" id="{03EA708F-2909-F4C4-225F-7A732DFC62CB}"/>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1" name="AutoShape 64">
              <a:extLst>
                <a:ext uri="{FF2B5EF4-FFF2-40B4-BE49-F238E27FC236}">
                  <a16:creationId xmlns:a16="http://schemas.microsoft.com/office/drawing/2014/main" id="{CE5BBD20-D32C-6A8A-8A36-AD0167207719}"/>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65" name="Rectangle 3">
            <a:extLst>
              <a:ext uri="{FF2B5EF4-FFF2-40B4-BE49-F238E27FC236}">
                <a16:creationId xmlns:a16="http://schemas.microsoft.com/office/drawing/2014/main" id="{56817516-F4B6-B435-245F-0A08BE99B37D}"/>
              </a:ext>
            </a:extLst>
          </p:cNvPr>
          <p:cNvSpPr>
            <a:spLocks noChangeArrowheads="1"/>
          </p:cNvSpPr>
          <p:nvPr/>
        </p:nvSpPr>
        <p:spPr bwMode="auto">
          <a:xfrm>
            <a:off x="0" y="-45447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sp>
        <p:nvSpPr>
          <p:cNvPr id="67" name="Rounded Rectangle 44">
            <a:extLst>
              <a:ext uri="{FF2B5EF4-FFF2-40B4-BE49-F238E27FC236}">
                <a16:creationId xmlns:a16="http://schemas.microsoft.com/office/drawing/2014/main" id="{B3EE6768-D2E6-560A-894C-887014B283B9}"/>
              </a:ext>
            </a:extLst>
          </p:cNvPr>
          <p:cNvSpPr/>
          <p:nvPr/>
        </p:nvSpPr>
        <p:spPr>
          <a:xfrm>
            <a:off x="1187955" y="5386070"/>
            <a:ext cx="8543152" cy="839312"/>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9" name="TextBox 157">
            <a:extLst>
              <a:ext uri="{FF2B5EF4-FFF2-40B4-BE49-F238E27FC236}">
                <a16:creationId xmlns:a16="http://schemas.microsoft.com/office/drawing/2014/main" id="{8F668990-F46F-BC46-5B04-DBF5FE51C044}"/>
              </a:ext>
            </a:extLst>
          </p:cNvPr>
          <p:cNvSpPr txBox="1">
            <a:spLocks noChangeArrowheads="1"/>
          </p:cNvSpPr>
          <p:nvPr/>
        </p:nvSpPr>
        <p:spPr bwMode="auto">
          <a:xfrm>
            <a:off x="1184437" y="5936726"/>
            <a:ext cx="13257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200" b="0" i="0" u="none" strike="noStrike" kern="0" cap="none" spc="0" normalizeH="0" baseline="0" noProof="0">
                <a:ln>
                  <a:noFill/>
                </a:ln>
                <a:solidFill>
                  <a:prstClr val="black"/>
                </a:solidFill>
                <a:effectLst/>
                <a:uLnTx/>
                <a:uFillTx/>
              </a:rPr>
              <a:t>Privacy </a:t>
            </a:r>
            <a:r>
              <a:rPr lang="en-GB" altLang="en-US" sz="1200" kern="0">
                <a:solidFill>
                  <a:prstClr val="black"/>
                </a:solidFill>
              </a:rPr>
              <a:t>Comment</a:t>
            </a:r>
          </a:p>
        </p:txBody>
      </p:sp>
      <p:pic>
        <p:nvPicPr>
          <p:cNvPr id="71" name="Picture 116" descr="Icon&#10;&#10;Description automatically generated">
            <a:extLst>
              <a:ext uri="{FF2B5EF4-FFF2-40B4-BE49-F238E27FC236}">
                <a16:creationId xmlns:a16="http://schemas.microsoft.com/office/drawing/2014/main" id="{7AD502EC-D5F0-3B37-8E3A-BFB643160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165" y="5579700"/>
            <a:ext cx="272660" cy="345369"/>
          </a:xfrm>
          <a:prstGeom prst="rect">
            <a:avLst/>
          </a:prstGeom>
        </p:spPr>
      </p:pic>
      <p:sp>
        <p:nvSpPr>
          <p:cNvPr id="73" name="Folded Corner 82">
            <a:extLst>
              <a:ext uri="{FF2B5EF4-FFF2-40B4-BE49-F238E27FC236}">
                <a16:creationId xmlns:a16="http://schemas.microsoft.com/office/drawing/2014/main" id="{2A32C36A-CA8B-E420-5EC4-8C080007A709}"/>
              </a:ext>
            </a:extLst>
          </p:cNvPr>
          <p:cNvSpPr/>
          <p:nvPr/>
        </p:nvSpPr>
        <p:spPr>
          <a:xfrm>
            <a:off x="2645836" y="5461233"/>
            <a:ext cx="1498325" cy="703496"/>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endParaRPr lang="en-GB" sz="1000">
              <a:solidFill>
                <a:srgbClr val="000000"/>
              </a:solidFill>
              <a:latin typeface="WordVisi_MSFontService"/>
            </a:endParaRPr>
          </a:p>
          <a:p>
            <a:pPr defTabSz="457200">
              <a:lnSpc>
                <a:spcPts val="800"/>
              </a:lnSpc>
              <a:defRPr/>
            </a:pPr>
            <a:endParaRPr lang="en-GB" sz="1000">
              <a:solidFill>
                <a:srgbClr val="000000"/>
              </a:solidFill>
              <a:latin typeface="WordVisi_MSFontService"/>
            </a:endParaRPr>
          </a:p>
          <a:p>
            <a:pPr defTabSz="457200">
              <a:lnSpc>
                <a:spcPts val="800"/>
              </a:lnSpc>
              <a:defRPr/>
            </a:pPr>
            <a:r>
              <a:rPr lang="en-GB" sz="1000">
                <a:solidFill>
                  <a:srgbClr val="000000"/>
                </a:solidFill>
                <a:latin typeface="WordVisi_MSFontService"/>
              </a:rPr>
              <a:t>&lt;Text describing data collection (DC), data processing (DP) and/or data sharing (DS)&gt;</a:t>
            </a:r>
          </a:p>
          <a:p>
            <a:pPr defTabSz="457200">
              <a:lnSpc>
                <a:spcPts val="800"/>
              </a:lnSpc>
              <a:defRPr/>
            </a:pPr>
            <a:endParaRPr lang="en-GB" sz="1000" b="0" u="none" strike="noStrike" kern="0" cap="none" spc="0" normalizeH="0" baseline="0" noProof="0">
              <a:ln>
                <a:noFill/>
              </a:ln>
              <a:solidFill>
                <a:prstClr val="black"/>
              </a:solidFill>
              <a:effectLst/>
              <a:uLnTx/>
              <a:uFillTx/>
              <a:latin typeface="Calibri"/>
              <a:ea typeface="Calibri"/>
              <a:cs typeface="Calibri"/>
            </a:endParaRPr>
          </a:p>
          <a:p>
            <a:pPr defTabSz="457200">
              <a:lnSpc>
                <a:spcPts val="800"/>
              </a:lnSpc>
              <a:defRPr/>
            </a:pPr>
            <a:r>
              <a:rPr lang="en-GB" sz="1000" b="0" u="none" strike="noStrike" kern="0" cap="none" spc="0" normalizeH="0" baseline="0" noProof="0">
                <a:ln>
                  <a:noFill/>
                </a:ln>
                <a:solidFill>
                  <a:prstClr val="black"/>
                </a:solidFill>
                <a:effectLst/>
                <a:uLnTx/>
                <a:uFillTx/>
                <a:latin typeface="Calibri"/>
                <a:ea typeface="Calibri"/>
                <a:cs typeface="Calibri"/>
              </a:rPr>
              <a:t>&lt;Relevant sub-symbol&gt;</a:t>
            </a:r>
          </a:p>
        </p:txBody>
      </p:sp>
      <p:pic>
        <p:nvPicPr>
          <p:cNvPr id="95" name="Bilde 39" descr="A logo of a server&#10;&#10;Description automatically generated">
            <a:extLst>
              <a:ext uri="{FF2B5EF4-FFF2-40B4-BE49-F238E27FC236}">
                <a16:creationId xmlns:a16="http://schemas.microsoft.com/office/drawing/2014/main" id="{605FE951-AD2B-D007-680B-4A741610D0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7224" y="5997925"/>
            <a:ext cx="198000" cy="196836"/>
          </a:xfrm>
          <a:prstGeom prst="rect">
            <a:avLst/>
          </a:prstGeom>
        </p:spPr>
      </p:pic>
      <p:sp>
        <p:nvSpPr>
          <p:cNvPr id="105" name="TextBox 104">
            <a:extLst>
              <a:ext uri="{FF2B5EF4-FFF2-40B4-BE49-F238E27FC236}">
                <a16:creationId xmlns:a16="http://schemas.microsoft.com/office/drawing/2014/main" id="{F28517AA-997E-A9E3-5B00-38DEC7263727}"/>
              </a:ext>
            </a:extLst>
          </p:cNvPr>
          <p:cNvSpPr txBox="1"/>
          <p:nvPr/>
        </p:nvSpPr>
        <p:spPr>
          <a:xfrm>
            <a:off x="9759653" y="1743987"/>
            <a:ext cx="603724" cy="276999"/>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mn-ea"/>
                <a:cs typeface="+mn-cs"/>
              </a:rPr>
              <a:t>Data collected</a:t>
            </a:r>
          </a:p>
        </p:txBody>
      </p:sp>
      <p:sp>
        <p:nvSpPr>
          <p:cNvPr id="107" name="TextBox 106">
            <a:extLst>
              <a:ext uri="{FF2B5EF4-FFF2-40B4-BE49-F238E27FC236}">
                <a16:creationId xmlns:a16="http://schemas.microsoft.com/office/drawing/2014/main" id="{6A856E45-B624-01C6-C60A-664027BB6C57}"/>
              </a:ext>
            </a:extLst>
          </p:cNvPr>
          <p:cNvSpPr txBox="1"/>
          <p:nvPr/>
        </p:nvSpPr>
        <p:spPr>
          <a:xfrm>
            <a:off x="11000862" y="1743987"/>
            <a:ext cx="448436" cy="276999"/>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mn-ea"/>
                <a:cs typeface="+mn-cs"/>
              </a:rPr>
              <a:t>Data shared</a:t>
            </a:r>
          </a:p>
        </p:txBody>
      </p:sp>
      <p:sp>
        <p:nvSpPr>
          <p:cNvPr id="109" name="TextBox 108">
            <a:extLst>
              <a:ext uri="{FF2B5EF4-FFF2-40B4-BE49-F238E27FC236}">
                <a16:creationId xmlns:a16="http://schemas.microsoft.com/office/drawing/2014/main" id="{E6760447-9BFE-A51B-840C-E4B9C84851E2}"/>
              </a:ext>
            </a:extLst>
          </p:cNvPr>
          <p:cNvSpPr txBox="1"/>
          <p:nvPr/>
        </p:nvSpPr>
        <p:spPr>
          <a:xfrm>
            <a:off x="10401049" y="1743987"/>
            <a:ext cx="490795" cy="276999"/>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mn-ea"/>
                <a:cs typeface="+mn-cs"/>
              </a:rPr>
              <a:t>Data processed</a:t>
            </a:r>
          </a:p>
        </p:txBody>
      </p:sp>
      <p:pic>
        <p:nvPicPr>
          <p:cNvPr id="111" name="Bilde 6">
            <a:extLst>
              <a:ext uri="{FF2B5EF4-FFF2-40B4-BE49-F238E27FC236}">
                <a16:creationId xmlns:a16="http://schemas.microsoft.com/office/drawing/2014/main" id="{2F64C78A-EFB8-72DB-89B9-3B61490397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9652" y="1445185"/>
            <a:ext cx="288000" cy="286306"/>
          </a:xfrm>
          <a:prstGeom prst="rect">
            <a:avLst/>
          </a:prstGeom>
        </p:spPr>
      </p:pic>
      <p:pic>
        <p:nvPicPr>
          <p:cNvPr id="113" name="Bilde 10">
            <a:extLst>
              <a:ext uri="{FF2B5EF4-FFF2-40B4-BE49-F238E27FC236}">
                <a16:creationId xmlns:a16="http://schemas.microsoft.com/office/drawing/2014/main" id="{1C503F90-5361-5ABF-7A97-8C95A5EE01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0257" y="1445185"/>
            <a:ext cx="288000" cy="286306"/>
          </a:xfrm>
          <a:prstGeom prst="rect">
            <a:avLst/>
          </a:prstGeom>
        </p:spPr>
      </p:pic>
      <p:pic>
        <p:nvPicPr>
          <p:cNvPr id="115" name="Bilde 11">
            <a:extLst>
              <a:ext uri="{FF2B5EF4-FFF2-40B4-BE49-F238E27FC236}">
                <a16:creationId xmlns:a16="http://schemas.microsoft.com/office/drawing/2014/main" id="{090987A2-AE58-02A8-FCBD-10773F5522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00862" y="1455987"/>
            <a:ext cx="288000" cy="288000"/>
          </a:xfrm>
          <a:prstGeom prst="rect">
            <a:avLst/>
          </a:prstGeom>
        </p:spPr>
      </p:pic>
      <p:cxnSp>
        <p:nvCxnSpPr>
          <p:cNvPr id="120" name="Straight Arrow Connector 119">
            <a:extLst>
              <a:ext uri="{FF2B5EF4-FFF2-40B4-BE49-F238E27FC236}">
                <a16:creationId xmlns:a16="http://schemas.microsoft.com/office/drawing/2014/main" id="{C8723F6F-5E04-72FA-1466-0007D7F91EA2}"/>
              </a:ext>
            </a:extLst>
          </p:cNvPr>
          <p:cNvCxnSpPr>
            <a:cxnSpLocks/>
            <a:stCxn id="121" idx="2"/>
            <a:endCxn id="124" idx="0"/>
          </p:cNvCxnSpPr>
          <p:nvPr/>
        </p:nvCxnSpPr>
        <p:spPr>
          <a:xfrm>
            <a:off x="10311229" y="3172138"/>
            <a:ext cx="9572" cy="42915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1" name="Rounded Rectangle 63">
            <a:extLst>
              <a:ext uri="{FF2B5EF4-FFF2-40B4-BE49-F238E27FC236}">
                <a16:creationId xmlns:a16="http://schemas.microsoft.com/office/drawing/2014/main" id="{C0935B71-1AD3-458F-CB73-82A855945FF7}"/>
              </a:ext>
            </a:extLst>
          </p:cNvPr>
          <p:cNvSpPr/>
          <p:nvPr/>
        </p:nvSpPr>
        <p:spPr>
          <a:xfrm>
            <a:off x="9779017" y="2632138"/>
            <a:ext cx="1064424" cy="540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22" name="Oval 121">
            <a:extLst>
              <a:ext uri="{FF2B5EF4-FFF2-40B4-BE49-F238E27FC236}">
                <a16:creationId xmlns:a16="http://schemas.microsoft.com/office/drawing/2014/main" id="{6AEB1865-599B-6DE2-94B1-EE3688A1C63F}"/>
              </a:ext>
            </a:extLst>
          </p:cNvPr>
          <p:cNvSpPr>
            <a:spLocks noChangeAspect="1"/>
          </p:cNvSpPr>
          <p:nvPr/>
        </p:nvSpPr>
        <p:spPr>
          <a:xfrm>
            <a:off x="9831256" y="2722815"/>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23" name="Rounded Rectangle 65">
            <a:extLst>
              <a:ext uri="{FF2B5EF4-FFF2-40B4-BE49-F238E27FC236}">
                <a16:creationId xmlns:a16="http://schemas.microsoft.com/office/drawing/2014/main" id="{F6F90A9A-859E-E649-4021-CD6AD33E8EE2}"/>
              </a:ext>
            </a:extLst>
          </p:cNvPr>
          <p:cNvSpPr/>
          <p:nvPr/>
        </p:nvSpPr>
        <p:spPr>
          <a:xfrm>
            <a:off x="10222735" y="2716804"/>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24" name="Rounded Rectangle 66">
            <a:extLst>
              <a:ext uri="{FF2B5EF4-FFF2-40B4-BE49-F238E27FC236}">
                <a16:creationId xmlns:a16="http://schemas.microsoft.com/office/drawing/2014/main" id="{3A1D0A2C-7A3E-EA61-2C8E-F46C3EFF1AB0}"/>
              </a:ext>
            </a:extLst>
          </p:cNvPr>
          <p:cNvSpPr/>
          <p:nvPr/>
        </p:nvSpPr>
        <p:spPr>
          <a:xfrm>
            <a:off x="9788589" y="3601288"/>
            <a:ext cx="1064424" cy="540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25" name="Oval 124">
            <a:extLst>
              <a:ext uri="{FF2B5EF4-FFF2-40B4-BE49-F238E27FC236}">
                <a16:creationId xmlns:a16="http://schemas.microsoft.com/office/drawing/2014/main" id="{98DB03AC-86D5-3192-5DC5-EFEC288ABF93}"/>
              </a:ext>
            </a:extLst>
          </p:cNvPr>
          <p:cNvSpPr>
            <a:spLocks noChangeAspect="1"/>
          </p:cNvSpPr>
          <p:nvPr/>
        </p:nvSpPr>
        <p:spPr>
          <a:xfrm>
            <a:off x="9831256" y="3687277"/>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26" name="Rounded Rectangle 65">
            <a:extLst>
              <a:ext uri="{FF2B5EF4-FFF2-40B4-BE49-F238E27FC236}">
                <a16:creationId xmlns:a16="http://schemas.microsoft.com/office/drawing/2014/main" id="{C0B0E222-8B5D-014B-3726-BAF145A832AE}"/>
              </a:ext>
            </a:extLst>
          </p:cNvPr>
          <p:cNvSpPr/>
          <p:nvPr/>
        </p:nvSpPr>
        <p:spPr>
          <a:xfrm>
            <a:off x="10222735" y="3690922"/>
            <a:ext cx="549595"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27" name="TextBox 126">
            <a:extLst>
              <a:ext uri="{FF2B5EF4-FFF2-40B4-BE49-F238E27FC236}">
                <a16:creationId xmlns:a16="http://schemas.microsoft.com/office/drawing/2014/main" id="{9B083DDF-F11E-A6BF-B06F-BB37E0F5A447}"/>
              </a:ext>
            </a:extLst>
          </p:cNvPr>
          <p:cNvSpPr txBox="1"/>
          <p:nvPr/>
        </p:nvSpPr>
        <p:spPr>
          <a:xfrm>
            <a:off x="9731106" y="2440634"/>
            <a:ext cx="1160246" cy="138499"/>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latin typeface="Calibri" panose="020F0502020204030204"/>
                <a:ea typeface="+mn-ea"/>
                <a:cs typeface="+mn-cs"/>
              </a:rPr>
              <a:t>Communication point</a:t>
            </a:r>
          </a:p>
        </p:txBody>
      </p:sp>
      <p:pic>
        <p:nvPicPr>
          <p:cNvPr id="1029" name="Bilde 6">
            <a:extLst>
              <a:ext uri="{FF2B5EF4-FFF2-40B4-BE49-F238E27FC236}">
                <a16:creationId xmlns:a16="http://schemas.microsoft.com/office/drawing/2014/main" id="{960DB10E-BC97-CEB7-7A6B-F90A9E7259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34974" y="3007655"/>
            <a:ext cx="288000" cy="286306"/>
          </a:xfrm>
          <a:prstGeom prst="rect">
            <a:avLst/>
          </a:prstGeom>
        </p:spPr>
      </p:pic>
      <p:cxnSp>
        <p:nvCxnSpPr>
          <p:cNvPr id="1031" name="Straight Arrow Connector 1030">
            <a:extLst>
              <a:ext uri="{FF2B5EF4-FFF2-40B4-BE49-F238E27FC236}">
                <a16:creationId xmlns:a16="http://schemas.microsoft.com/office/drawing/2014/main" id="{819A56E4-E055-3492-1B2B-AF499C38D37A}"/>
              </a:ext>
            </a:extLst>
          </p:cNvPr>
          <p:cNvCxnSpPr>
            <a:cxnSpLocks/>
          </p:cNvCxnSpPr>
          <p:nvPr/>
        </p:nvCxnSpPr>
        <p:spPr>
          <a:xfrm flipH="1" flipV="1">
            <a:off x="10922974" y="4175685"/>
            <a:ext cx="376767" cy="453195"/>
          </a:xfrm>
          <a:prstGeom prst="straightConnector1">
            <a:avLst/>
          </a:prstGeom>
          <a:ln w="95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sp>
        <p:nvSpPr>
          <p:cNvPr id="1032" name="TextBox 1031">
            <a:extLst>
              <a:ext uri="{FF2B5EF4-FFF2-40B4-BE49-F238E27FC236}">
                <a16:creationId xmlns:a16="http://schemas.microsoft.com/office/drawing/2014/main" id="{1983EAD1-AB1E-A11C-C9F8-CBE0C1BCF529}"/>
              </a:ext>
            </a:extLst>
          </p:cNvPr>
          <p:cNvSpPr txBox="1"/>
          <p:nvPr/>
        </p:nvSpPr>
        <p:spPr>
          <a:xfrm>
            <a:off x="10296815" y="4709058"/>
            <a:ext cx="1656000" cy="50783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a:solidFill>
                  <a:srgbClr val="00ADEE"/>
                </a:solidFill>
              </a:rPr>
              <a:t>The symbol can be placed on one or both sides of a communication point. </a:t>
            </a:r>
          </a:p>
        </p:txBody>
      </p:sp>
      <p:cxnSp>
        <p:nvCxnSpPr>
          <p:cNvPr id="1033" name="Straight Arrow Connector 1032">
            <a:extLst>
              <a:ext uri="{FF2B5EF4-FFF2-40B4-BE49-F238E27FC236}">
                <a16:creationId xmlns:a16="http://schemas.microsoft.com/office/drawing/2014/main" id="{0D4751D9-A787-8523-A9B9-A6298F1ABC3D}"/>
              </a:ext>
            </a:extLst>
          </p:cNvPr>
          <p:cNvCxnSpPr>
            <a:cxnSpLocks/>
          </p:cNvCxnSpPr>
          <p:nvPr/>
        </p:nvCxnSpPr>
        <p:spPr>
          <a:xfrm flipH="1" flipV="1">
            <a:off x="10952168" y="3374139"/>
            <a:ext cx="497130" cy="1254741"/>
          </a:xfrm>
          <a:prstGeom prst="straightConnector1">
            <a:avLst/>
          </a:prstGeom>
          <a:ln w="95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sp>
        <p:nvSpPr>
          <p:cNvPr id="1034" name="Folded Corner 82">
            <a:extLst>
              <a:ext uri="{FF2B5EF4-FFF2-40B4-BE49-F238E27FC236}">
                <a16:creationId xmlns:a16="http://schemas.microsoft.com/office/drawing/2014/main" id="{B22A1478-C8C6-DAB7-C0E4-B5CD41E98D9A}"/>
              </a:ext>
            </a:extLst>
          </p:cNvPr>
          <p:cNvSpPr/>
          <p:nvPr/>
        </p:nvSpPr>
        <p:spPr>
          <a:xfrm>
            <a:off x="4441298" y="5461233"/>
            <a:ext cx="1498325" cy="703496"/>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endParaRPr lang="en-GB" sz="1000">
              <a:solidFill>
                <a:srgbClr val="000000"/>
              </a:solidFill>
              <a:latin typeface="WordVisi_MSFontService"/>
            </a:endParaRPr>
          </a:p>
          <a:p>
            <a:pPr defTabSz="457200">
              <a:lnSpc>
                <a:spcPts val="800"/>
              </a:lnSpc>
              <a:defRPr/>
            </a:pPr>
            <a:endParaRPr lang="en-GB" sz="1000">
              <a:solidFill>
                <a:srgbClr val="000000"/>
              </a:solidFill>
              <a:latin typeface="WordVisi_MSFontService"/>
            </a:endParaRPr>
          </a:p>
          <a:p>
            <a:pPr defTabSz="457200">
              <a:lnSpc>
                <a:spcPts val="800"/>
              </a:lnSpc>
              <a:defRPr/>
            </a:pPr>
            <a:r>
              <a:rPr lang="en-GB" sz="1000">
                <a:solidFill>
                  <a:srgbClr val="000000"/>
                </a:solidFill>
                <a:latin typeface="WordVisi_MSFontService"/>
              </a:rPr>
              <a:t>&lt;Text describing data collection (DC), data processing (DP) and/or data sharing (DS)&gt;</a:t>
            </a:r>
          </a:p>
          <a:p>
            <a:pPr defTabSz="457200">
              <a:lnSpc>
                <a:spcPts val="800"/>
              </a:lnSpc>
              <a:defRPr/>
            </a:pPr>
            <a:endParaRPr lang="en-GB" sz="1000" b="0" u="none" strike="noStrike" kern="0" cap="none" spc="0" normalizeH="0" baseline="0" noProof="0">
              <a:ln>
                <a:noFill/>
              </a:ln>
              <a:solidFill>
                <a:prstClr val="black"/>
              </a:solidFill>
              <a:effectLst/>
              <a:uLnTx/>
              <a:uFillTx/>
              <a:latin typeface="Calibri"/>
              <a:ea typeface="Calibri"/>
              <a:cs typeface="Calibri"/>
            </a:endParaRPr>
          </a:p>
          <a:p>
            <a:pPr defTabSz="457200">
              <a:lnSpc>
                <a:spcPts val="800"/>
              </a:lnSpc>
              <a:defRPr/>
            </a:pPr>
            <a:r>
              <a:rPr lang="en-GB" sz="1000" b="0" u="none" strike="noStrike" kern="0" cap="none" spc="0" normalizeH="0" baseline="0" noProof="0">
                <a:ln>
                  <a:noFill/>
                </a:ln>
                <a:solidFill>
                  <a:prstClr val="black"/>
                </a:solidFill>
                <a:effectLst/>
                <a:uLnTx/>
                <a:uFillTx/>
                <a:latin typeface="Calibri"/>
                <a:ea typeface="Calibri"/>
                <a:cs typeface="Calibri"/>
              </a:rPr>
              <a:t>&lt;Relevant sub-symbol&gt;</a:t>
            </a:r>
          </a:p>
        </p:txBody>
      </p:sp>
      <p:sp>
        <p:nvSpPr>
          <p:cNvPr id="1036" name="Folded Corner 82">
            <a:extLst>
              <a:ext uri="{FF2B5EF4-FFF2-40B4-BE49-F238E27FC236}">
                <a16:creationId xmlns:a16="http://schemas.microsoft.com/office/drawing/2014/main" id="{D2EA63A2-C672-17D7-A0BA-E8A05B6EDF88}"/>
              </a:ext>
            </a:extLst>
          </p:cNvPr>
          <p:cNvSpPr/>
          <p:nvPr/>
        </p:nvSpPr>
        <p:spPr>
          <a:xfrm>
            <a:off x="6236760" y="5461233"/>
            <a:ext cx="1498325" cy="703496"/>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endParaRPr lang="en-GB" sz="1000">
              <a:solidFill>
                <a:srgbClr val="000000"/>
              </a:solidFill>
              <a:latin typeface="WordVisi_MSFontService"/>
            </a:endParaRPr>
          </a:p>
          <a:p>
            <a:pPr defTabSz="457200">
              <a:lnSpc>
                <a:spcPts val="800"/>
              </a:lnSpc>
              <a:defRPr/>
            </a:pPr>
            <a:endParaRPr lang="en-GB" sz="1000">
              <a:solidFill>
                <a:srgbClr val="000000"/>
              </a:solidFill>
              <a:latin typeface="WordVisi_MSFontService"/>
            </a:endParaRPr>
          </a:p>
          <a:p>
            <a:pPr defTabSz="457200">
              <a:lnSpc>
                <a:spcPts val="800"/>
              </a:lnSpc>
              <a:defRPr/>
            </a:pPr>
            <a:r>
              <a:rPr lang="en-GB" sz="1000">
                <a:solidFill>
                  <a:srgbClr val="000000"/>
                </a:solidFill>
                <a:latin typeface="WordVisi_MSFontService"/>
              </a:rPr>
              <a:t>&lt;Text describing data collection (DC), data processing (DP) and/or data sharing (DS)&gt;</a:t>
            </a:r>
          </a:p>
          <a:p>
            <a:pPr defTabSz="457200">
              <a:lnSpc>
                <a:spcPts val="800"/>
              </a:lnSpc>
              <a:defRPr/>
            </a:pPr>
            <a:endParaRPr lang="en-GB" sz="1000" b="0" u="none" strike="noStrike" kern="0" cap="none" spc="0" normalizeH="0" baseline="0" noProof="0">
              <a:ln>
                <a:noFill/>
              </a:ln>
              <a:solidFill>
                <a:prstClr val="black"/>
              </a:solidFill>
              <a:effectLst/>
              <a:uLnTx/>
              <a:uFillTx/>
              <a:latin typeface="Calibri"/>
              <a:ea typeface="Calibri"/>
              <a:cs typeface="Calibri"/>
            </a:endParaRPr>
          </a:p>
          <a:p>
            <a:pPr defTabSz="457200">
              <a:lnSpc>
                <a:spcPts val="800"/>
              </a:lnSpc>
              <a:defRPr/>
            </a:pPr>
            <a:r>
              <a:rPr lang="en-GB" sz="1000" b="0" u="none" strike="noStrike" kern="0" cap="none" spc="0" normalizeH="0" baseline="0" noProof="0">
                <a:ln>
                  <a:noFill/>
                </a:ln>
                <a:solidFill>
                  <a:prstClr val="black"/>
                </a:solidFill>
                <a:effectLst/>
                <a:uLnTx/>
                <a:uFillTx/>
                <a:latin typeface="Calibri"/>
                <a:ea typeface="Calibri"/>
                <a:cs typeface="Calibri"/>
              </a:rPr>
              <a:t>&lt;Relevant sub-symbol&gt;</a:t>
            </a:r>
          </a:p>
        </p:txBody>
      </p:sp>
      <p:sp>
        <p:nvSpPr>
          <p:cNvPr id="1038" name="Folded Corner 82">
            <a:extLst>
              <a:ext uri="{FF2B5EF4-FFF2-40B4-BE49-F238E27FC236}">
                <a16:creationId xmlns:a16="http://schemas.microsoft.com/office/drawing/2014/main" id="{F228B4DC-3E6E-9069-0F58-18B8823E0756}"/>
              </a:ext>
            </a:extLst>
          </p:cNvPr>
          <p:cNvSpPr/>
          <p:nvPr/>
        </p:nvSpPr>
        <p:spPr>
          <a:xfrm>
            <a:off x="8032222" y="5461233"/>
            <a:ext cx="1498325" cy="703496"/>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endParaRPr lang="en-GB" sz="1000">
              <a:solidFill>
                <a:srgbClr val="000000"/>
              </a:solidFill>
              <a:latin typeface="WordVisi_MSFontService"/>
            </a:endParaRPr>
          </a:p>
          <a:p>
            <a:pPr defTabSz="457200">
              <a:lnSpc>
                <a:spcPts val="800"/>
              </a:lnSpc>
              <a:defRPr/>
            </a:pPr>
            <a:endParaRPr lang="en-GB" sz="1000">
              <a:solidFill>
                <a:srgbClr val="000000"/>
              </a:solidFill>
              <a:latin typeface="WordVisi_MSFontService"/>
            </a:endParaRPr>
          </a:p>
          <a:p>
            <a:pPr defTabSz="457200">
              <a:lnSpc>
                <a:spcPts val="800"/>
              </a:lnSpc>
              <a:defRPr/>
            </a:pPr>
            <a:r>
              <a:rPr lang="en-GB" sz="1000">
                <a:solidFill>
                  <a:srgbClr val="000000"/>
                </a:solidFill>
                <a:latin typeface="WordVisi_MSFontService"/>
              </a:rPr>
              <a:t>&lt;Text describing data collection (DC), data processing (DP) and/or data sharing (DS)&gt;</a:t>
            </a:r>
          </a:p>
          <a:p>
            <a:pPr defTabSz="457200">
              <a:lnSpc>
                <a:spcPts val="800"/>
              </a:lnSpc>
              <a:defRPr/>
            </a:pPr>
            <a:endParaRPr lang="en-GB" sz="1000" b="0" u="none" strike="noStrike" kern="0" cap="none" spc="0" normalizeH="0" baseline="0" noProof="0">
              <a:ln>
                <a:noFill/>
              </a:ln>
              <a:solidFill>
                <a:prstClr val="black"/>
              </a:solidFill>
              <a:effectLst/>
              <a:uLnTx/>
              <a:uFillTx/>
              <a:latin typeface="Calibri"/>
              <a:ea typeface="Calibri"/>
              <a:cs typeface="Calibri"/>
            </a:endParaRPr>
          </a:p>
          <a:p>
            <a:pPr defTabSz="457200">
              <a:lnSpc>
                <a:spcPts val="800"/>
              </a:lnSpc>
              <a:defRPr/>
            </a:pPr>
            <a:r>
              <a:rPr lang="en-GB" sz="1000" b="0" u="none" strike="noStrike" kern="0" cap="none" spc="0" normalizeH="0" baseline="0" noProof="0">
                <a:ln>
                  <a:noFill/>
                </a:ln>
                <a:solidFill>
                  <a:prstClr val="black"/>
                </a:solidFill>
                <a:effectLst/>
                <a:uLnTx/>
                <a:uFillTx/>
                <a:latin typeface="Calibri"/>
                <a:ea typeface="Calibri"/>
                <a:cs typeface="Calibri"/>
              </a:rPr>
              <a:t>&lt;Relevant sub-symbol&gt;</a:t>
            </a:r>
          </a:p>
        </p:txBody>
      </p:sp>
      <p:pic>
        <p:nvPicPr>
          <p:cNvPr id="1039" name="Bilde 39" descr="A logo of a server&#10;&#10;Description automatically generated">
            <a:extLst>
              <a:ext uri="{FF2B5EF4-FFF2-40B4-BE49-F238E27FC236}">
                <a16:creationId xmlns:a16="http://schemas.microsoft.com/office/drawing/2014/main" id="{4DC1C593-F812-CE27-FA52-9A463CC824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3610" y="5997925"/>
            <a:ext cx="198000" cy="196836"/>
          </a:xfrm>
          <a:prstGeom prst="rect">
            <a:avLst/>
          </a:prstGeom>
        </p:spPr>
      </p:pic>
      <p:pic>
        <p:nvPicPr>
          <p:cNvPr id="1040" name="Bilde 10">
            <a:extLst>
              <a:ext uri="{FF2B5EF4-FFF2-40B4-BE49-F238E27FC236}">
                <a16:creationId xmlns:a16="http://schemas.microsoft.com/office/drawing/2014/main" id="{A084CBF9-9D4B-8C8C-A7BB-75D1230873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8702" y="6018062"/>
            <a:ext cx="199172" cy="198000"/>
          </a:xfrm>
          <a:prstGeom prst="rect">
            <a:avLst/>
          </a:prstGeom>
        </p:spPr>
      </p:pic>
      <p:pic>
        <p:nvPicPr>
          <p:cNvPr id="1041" name="Bilde 11">
            <a:extLst>
              <a:ext uri="{FF2B5EF4-FFF2-40B4-BE49-F238E27FC236}">
                <a16:creationId xmlns:a16="http://schemas.microsoft.com/office/drawing/2014/main" id="{4320491E-6EA3-769D-8CB5-293996823F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2528" y="5971138"/>
            <a:ext cx="198000" cy="198000"/>
          </a:xfrm>
          <a:prstGeom prst="rect">
            <a:avLst/>
          </a:prstGeom>
        </p:spPr>
      </p:pic>
      <p:sp>
        <p:nvSpPr>
          <p:cNvPr id="4" name="TextBox 3">
            <a:extLst>
              <a:ext uri="{FF2B5EF4-FFF2-40B4-BE49-F238E27FC236}">
                <a16:creationId xmlns:a16="http://schemas.microsoft.com/office/drawing/2014/main" id="{FC013237-D65E-670C-8C1F-37625EECD3E9}"/>
              </a:ext>
            </a:extLst>
          </p:cNvPr>
          <p:cNvSpPr txBox="1"/>
          <p:nvPr/>
        </p:nvSpPr>
        <p:spPr>
          <a:xfrm>
            <a:off x="1" y="-1"/>
            <a:ext cx="1564848" cy="324000"/>
          </a:xfrm>
          <a:prstGeom prst="rect">
            <a:avLst/>
          </a:prstGeom>
          <a:solidFill>
            <a:schemeClr val="accent5">
              <a:lumMod val="20000"/>
              <a:lumOff val="80000"/>
            </a:schemeClr>
          </a:solidFill>
          <a:ln w="19050">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a:t>Data privacy</a:t>
            </a:r>
          </a:p>
        </p:txBody>
      </p:sp>
    </p:spTree>
    <p:extLst>
      <p:ext uri="{BB962C8B-B14F-4D97-AF65-F5344CB8AC3E}">
        <p14:creationId xmlns:p14="http://schemas.microsoft.com/office/powerpoint/2010/main" val="1055623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7B0E2-D219-DC0F-C0B6-C32F06DB01C2}"/>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9D232556-B43D-25A9-0AC4-F5B4C2265A78}"/>
              </a:ext>
            </a:extLst>
          </p:cNvPr>
          <p:cNvSpPr/>
          <p:nvPr/>
        </p:nvSpPr>
        <p:spPr>
          <a:xfrm>
            <a:off x="613488" y="3534217"/>
            <a:ext cx="10944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67A7224D-4ABB-CF47-1839-CE3381AADD42}"/>
              </a:ext>
            </a:extLst>
          </p:cNvPr>
          <p:cNvSpPr/>
          <p:nvPr/>
        </p:nvSpPr>
        <p:spPr>
          <a:xfrm>
            <a:off x="613489" y="4449786"/>
            <a:ext cx="10944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2A3CDC69-9A24-33EE-7CC6-EF9250C93B78}"/>
              </a:ext>
            </a:extLst>
          </p:cNvPr>
          <p:cNvSpPr/>
          <p:nvPr/>
        </p:nvSpPr>
        <p:spPr>
          <a:xfrm>
            <a:off x="613489" y="2630837"/>
            <a:ext cx="10944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46C94313-D5D0-5A31-50AB-091882DE492B}"/>
              </a:ext>
            </a:extLst>
          </p:cNvPr>
          <p:cNvSpPr/>
          <p:nvPr/>
        </p:nvSpPr>
        <p:spPr>
          <a:xfrm>
            <a:off x="2837929" y="362421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Payment registered</a:t>
            </a:r>
          </a:p>
        </p:txBody>
      </p:sp>
      <p:sp>
        <p:nvSpPr>
          <p:cNvPr id="62" name="Rounded Rectangle 69">
            <a:extLst>
              <a:ext uri="{FF2B5EF4-FFF2-40B4-BE49-F238E27FC236}">
                <a16:creationId xmlns:a16="http://schemas.microsoft.com/office/drawing/2014/main" id="{749BA0FA-4D25-70FF-59F6-B9AA810B1577}"/>
              </a:ext>
            </a:extLst>
          </p:cNvPr>
          <p:cNvSpPr/>
          <p:nvPr/>
        </p:nvSpPr>
        <p:spPr>
          <a:xfrm>
            <a:off x="2837929" y="272083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Pays for the book by credit card</a:t>
            </a:r>
          </a:p>
        </p:txBody>
      </p:sp>
      <p:cxnSp>
        <p:nvCxnSpPr>
          <p:cNvPr id="63" name="Straight Arrow Connector 62">
            <a:extLst>
              <a:ext uri="{FF2B5EF4-FFF2-40B4-BE49-F238E27FC236}">
                <a16:creationId xmlns:a16="http://schemas.microsoft.com/office/drawing/2014/main" id="{7E141270-5499-C0D9-9582-C01E56B6E98A}"/>
              </a:ext>
            </a:extLst>
          </p:cNvPr>
          <p:cNvCxnSpPr>
            <a:cxnSpLocks/>
            <a:stCxn id="62" idx="2"/>
            <a:endCxn id="61" idx="0"/>
          </p:cNvCxnSpPr>
          <p:nvPr/>
        </p:nvCxnSpPr>
        <p:spPr>
          <a:xfrm>
            <a:off x="3485929" y="3296837"/>
            <a:ext cx="0" cy="32738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0BAA8BD9-1BE5-2370-9F64-0FCC8D4ADEC3}"/>
              </a:ext>
            </a:extLst>
          </p:cNvPr>
          <p:cNvSpPr txBox="1">
            <a:spLocks noChangeArrowheads="1"/>
          </p:cNvSpPr>
          <p:nvPr/>
        </p:nvSpPr>
        <p:spPr bwMode="auto">
          <a:xfrm>
            <a:off x="613489" y="3121092"/>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Buyer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825277CA-100F-2A5D-309B-5DBB0D996960}"/>
              </a:ext>
            </a:extLst>
          </p:cNvPr>
          <p:cNvSpPr txBox="1">
            <a:spLocks noChangeArrowheads="1"/>
          </p:cNvSpPr>
          <p:nvPr/>
        </p:nvSpPr>
        <p:spPr bwMode="auto">
          <a:xfrm>
            <a:off x="580014" y="3969351"/>
            <a:ext cx="922450" cy="3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ts val="1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C2C marketplace</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FDE32557-F2E7-F8A2-2765-EEA124B95799}"/>
              </a:ext>
            </a:extLst>
          </p:cNvPr>
          <p:cNvSpPr txBox="1">
            <a:spLocks noChangeArrowheads="1"/>
          </p:cNvSpPr>
          <p:nvPr/>
        </p:nvSpPr>
        <p:spPr bwMode="auto">
          <a:xfrm>
            <a:off x="613488" y="4895614"/>
            <a:ext cx="922451" cy="3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lnSpc>
                <a:spcPts val="1000"/>
              </a:lnSpc>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GB" altLang="en-US"/>
              <a:t>Delivery partner</a:t>
            </a:r>
          </a:p>
        </p:txBody>
      </p:sp>
      <p:sp>
        <p:nvSpPr>
          <p:cNvPr id="90" name="Rounded Rectangle 67">
            <a:extLst>
              <a:ext uri="{FF2B5EF4-FFF2-40B4-BE49-F238E27FC236}">
                <a16:creationId xmlns:a16="http://schemas.microsoft.com/office/drawing/2014/main" id="{0D35C019-1A8C-1B9B-25FA-8A755260334B}"/>
              </a:ext>
            </a:extLst>
          </p:cNvPr>
          <p:cNvSpPr/>
          <p:nvPr/>
        </p:nvSpPr>
        <p:spPr>
          <a:xfrm>
            <a:off x="5663887" y="4537178"/>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Receives delivery request</a:t>
            </a:r>
          </a:p>
        </p:txBody>
      </p:sp>
      <p:sp>
        <p:nvSpPr>
          <p:cNvPr id="91" name="Rounded Rectangle 69">
            <a:extLst>
              <a:ext uri="{FF2B5EF4-FFF2-40B4-BE49-F238E27FC236}">
                <a16:creationId xmlns:a16="http://schemas.microsoft.com/office/drawing/2014/main" id="{6E8D32D2-7050-5ECF-ED8C-B82FF47DB8B6}"/>
              </a:ext>
            </a:extLst>
          </p:cNvPr>
          <p:cNvSpPr/>
          <p:nvPr/>
        </p:nvSpPr>
        <p:spPr>
          <a:xfrm>
            <a:off x="5663887" y="3633798"/>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Sends delivery request </a:t>
            </a:r>
            <a:r>
              <a:rPr lang="en-GB" sz="1000" kern="0">
                <a:solidFill>
                  <a:prstClr val="black"/>
                </a:solidFill>
              </a:rPr>
              <a:t>to delivery </a:t>
            </a:r>
            <a:r>
              <a:rPr lang="en-GB" sz="1000" kern="0" dirty="0">
                <a:solidFill>
                  <a:prstClr val="black"/>
                </a:solidFill>
              </a:rPr>
              <a:t>partner</a:t>
            </a:r>
          </a:p>
        </p:txBody>
      </p:sp>
      <p:cxnSp>
        <p:nvCxnSpPr>
          <p:cNvPr id="92" name="Straight Arrow Connector 91">
            <a:extLst>
              <a:ext uri="{FF2B5EF4-FFF2-40B4-BE49-F238E27FC236}">
                <a16:creationId xmlns:a16="http://schemas.microsoft.com/office/drawing/2014/main" id="{46E019BE-54AF-EAE3-8084-1AC28E1A84B4}"/>
              </a:ext>
            </a:extLst>
          </p:cNvPr>
          <p:cNvCxnSpPr>
            <a:cxnSpLocks/>
          </p:cNvCxnSpPr>
          <p:nvPr/>
        </p:nvCxnSpPr>
        <p:spPr>
          <a:xfrm>
            <a:off x="6311887" y="4240278"/>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788C5312-8B57-3051-41BA-65E1F999E852}"/>
              </a:ext>
            </a:extLst>
          </p:cNvPr>
          <p:cNvSpPr/>
          <p:nvPr/>
        </p:nvSpPr>
        <p:spPr>
          <a:xfrm>
            <a:off x="4239379" y="361122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Seller acceptance registered</a:t>
            </a:r>
          </a:p>
        </p:txBody>
      </p:sp>
      <p:sp>
        <p:nvSpPr>
          <p:cNvPr id="94" name="Rounded Rectangle 69">
            <a:extLst>
              <a:ext uri="{FF2B5EF4-FFF2-40B4-BE49-F238E27FC236}">
                <a16:creationId xmlns:a16="http://schemas.microsoft.com/office/drawing/2014/main" id="{25268A1F-A376-BB07-EE35-C6A78DFEE6E2}"/>
              </a:ext>
            </a:extLst>
          </p:cNvPr>
          <p:cNvSpPr/>
          <p:nvPr/>
        </p:nvSpPr>
        <p:spPr>
          <a:xfrm>
            <a:off x="4239379" y="270784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Notified that the seller has accepted the request</a:t>
            </a:r>
          </a:p>
        </p:txBody>
      </p:sp>
      <p:cxnSp>
        <p:nvCxnSpPr>
          <p:cNvPr id="95" name="Straight Arrow Connector 94">
            <a:extLst>
              <a:ext uri="{FF2B5EF4-FFF2-40B4-BE49-F238E27FC236}">
                <a16:creationId xmlns:a16="http://schemas.microsoft.com/office/drawing/2014/main" id="{B4AB7E3A-ECF8-2E3B-5DD7-CFBA0CF06A6F}"/>
              </a:ext>
            </a:extLst>
          </p:cNvPr>
          <p:cNvCxnSpPr>
            <a:cxnSpLocks/>
          </p:cNvCxnSpPr>
          <p:nvPr/>
        </p:nvCxnSpPr>
        <p:spPr>
          <a:xfrm flipV="1">
            <a:off x="4887379" y="331432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CE4E5A94-BECD-A62D-68E4-3F5D87C7A193}"/>
              </a:ext>
            </a:extLst>
          </p:cNvPr>
          <p:cNvSpPr/>
          <p:nvPr/>
        </p:nvSpPr>
        <p:spPr>
          <a:xfrm>
            <a:off x="7042129" y="452752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Notifies buyer that the book has been picked up from the seller</a:t>
            </a:r>
          </a:p>
        </p:txBody>
      </p:sp>
      <p:sp>
        <p:nvSpPr>
          <p:cNvPr id="126" name="Rounded Rectangle 69">
            <a:extLst>
              <a:ext uri="{FF2B5EF4-FFF2-40B4-BE49-F238E27FC236}">
                <a16:creationId xmlns:a16="http://schemas.microsoft.com/office/drawing/2014/main" id="{36586F07-8BD4-489A-742A-0909B3A877EC}"/>
              </a:ext>
            </a:extLst>
          </p:cNvPr>
          <p:cNvSpPr/>
          <p:nvPr/>
        </p:nvSpPr>
        <p:spPr>
          <a:xfrm>
            <a:off x="7042129" y="270784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Notified that the book has been picked up from the seller.</a:t>
            </a:r>
          </a:p>
        </p:txBody>
      </p:sp>
      <p:cxnSp>
        <p:nvCxnSpPr>
          <p:cNvPr id="127" name="Straight Arrow Connector 126">
            <a:extLst>
              <a:ext uri="{FF2B5EF4-FFF2-40B4-BE49-F238E27FC236}">
                <a16:creationId xmlns:a16="http://schemas.microsoft.com/office/drawing/2014/main" id="{E11C27B2-AB2E-2F7B-5E84-48FAFE4047EB}"/>
              </a:ext>
            </a:extLst>
          </p:cNvPr>
          <p:cNvCxnSpPr>
            <a:cxnSpLocks/>
            <a:stCxn id="125" idx="0"/>
            <a:endCxn id="126" idx="2"/>
          </p:cNvCxnSpPr>
          <p:nvPr/>
        </p:nvCxnSpPr>
        <p:spPr>
          <a:xfrm flipV="1">
            <a:off x="7690129" y="3283840"/>
            <a:ext cx="0" cy="1243685"/>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34" name="Picture 33">
            <a:extLst>
              <a:ext uri="{FF2B5EF4-FFF2-40B4-BE49-F238E27FC236}">
                <a16:creationId xmlns:a16="http://schemas.microsoft.com/office/drawing/2014/main" id="{69112CA7-ACE8-242E-25E7-A40A808C77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418" y="3649788"/>
            <a:ext cx="504000" cy="343636"/>
          </a:xfrm>
          <a:prstGeom prst="rect">
            <a:avLst/>
          </a:prstGeom>
        </p:spPr>
      </p:pic>
      <p:pic>
        <p:nvPicPr>
          <p:cNvPr id="38" name="Picture 37">
            <a:extLst>
              <a:ext uri="{FF2B5EF4-FFF2-40B4-BE49-F238E27FC236}">
                <a16:creationId xmlns:a16="http://schemas.microsoft.com/office/drawing/2014/main" id="{91783F32-2E30-E248-9197-E5E10C6188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058" y="2754236"/>
            <a:ext cx="275744" cy="360000"/>
          </a:xfrm>
          <a:prstGeom prst="rect">
            <a:avLst/>
          </a:prstGeom>
        </p:spPr>
      </p:pic>
      <p:sp>
        <p:nvSpPr>
          <p:cNvPr id="7" name="Rounded Rectangle 67">
            <a:extLst>
              <a:ext uri="{FF2B5EF4-FFF2-40B4-BE49-F238E27FC236}">
                <a16:creationId xmlns:a16="http://schemas.microsoft.com/office/drawing/2014/main" id="{85A51560-DCAB-FAE1-47EA-9AFB60984C8F}"/>
              </a:ext>
            </a:extLst>
          </p:cNvPr>
          <p:cNvSpPr/>
          <p:nvPr/>
        </p:nvSpPr>
        <p:spPr>
          <a:xfrm>
            <a:off x="1435480" y="3640619"/>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Purchase request registered</a:t>
            </a:r>
          </a:p>
        </p:txBody>
      </p:sp>
      <p:sp>
        <p:nvSpPr>
          <p:cNvPr id="8" name="Rounded Rectangle 69">
            <a:extLst>
              <a:ext uri="{FF2B5EF4-FFF2-40B4-BE49-F238E27FC236}">
                <a16:creationId xmlns:a16="http://schemas.microsoft.com/office/drawing/2014/main" id="{83EF5107-C4F1-494A-4AC4-F06FE76AF860}"/>
              </a:ext>
            </a:extLst>
          </p:cNvPr>
          <p:cNvSpPr/>
          <p:nvPr/>
        </p:nvSpPr>
        <p:spPr>
          <a:xfrm>
            <a:off x="1435480" y="27372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Finds a book and requests to buy it</a:t>
            </a:r>
          </a:p>
        </p:txBody>
      </p:sp>
      <p:cxnSp>
        <p:nvCxnSpPr>
          <p:cNvPr id="9" name="Straight Arrow Connector 8">
            <a:extLst>
              <a:ext uri="{FF2B5EF4-FFF2-40B4-BE49-F238E27FC236}">
                <a16:creationId xmlns:a16="http://schemas.microsoft.com/office/drawing/2014/main" id="{F838416A-8863-69E3-A66A-9BA31607EF54}"/>
              </a:ext>
            </a:extLst>
          </p:cNvPr>
          <p:cNvCxnSpPr>
            <a:cxnSpLocks/>
          </p:cNvCxnSpPr>
          <p:nvPr/>
        </p:nvCxnSpPr>
        <p:spPr>
          <a:xfrm>
            <a:off x="2083480" y="3343719"/>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0" name="Rounded Rectangle 67">
            <a:extLst>
              <a:ext uri="{FF2B5EF4-FFF2-40B4-BE49-F238E27FC236}">
                <a16:creationId xmlns:a16="http://schemas.microsoft.com/office/drawing/2014/main" id="{FBF83497-C801-8FD5-8186-6CFEDBC6A712}"/>
              </a:ext>
            </a:extLst>
          </p:cNvPr>
          <p:cNvSpPr/>
          <p:nvPr/>
        </p:nvSpPr>
        <p:spPr>
          <a:xfrm>
            <a:off x="8429878" y="452752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Notifies buyer that the package is on its way</a:t>
            </a:r>
          </a:p>
        </p:txBody>
      </p:sp>
      <p:sp>
        <p:nvSpPr>
          <p:cNvPr id="12" name="Rounded Rectangle 69">
            <a:extLst>
              <a:ext uri="{FF2B5EF4-FFF2-40B4-BE49-F238E27FC236}">
                <a16:creationId xmlns:a16="http://schemas.microsoft.com/office/drawing/2014/main" id="{601AC8AC-C6F1-ED13-E429-51653415482B}"/>
              </a:ext>
            </a:extLst>
          </p:cNvPr>
          <p:cNvSpPr/>
          <p:nvPr/>
        </p:nvSpPr>
        <p:spPr>
          <a:xfrm>
            <a:off x="8429878" y="270784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Notified that the package is on its way</a:t>
            </a:r>
          </a:p>
        </p:txBody>
      </p:sp>
      <p:cxnSp>
        <p:nvCxnSpPr>
          <p:cNvPr id="13" name="Straight Arrow Connector 12">
            <a:extLst>
              <a:ext uri="{FF2B5EF4-FFF2-40B4-BE49-F238E27FC236}">
                <a16:creationId xmlns:a16="http://schemas.microsoft.com/office/drawing/2014/main" id="{F90FB493-7C92-995F-5786-147BC1BBEB04}"/>
              </a:ext>
            </a:extLst>
          </p:cNvPr>
          <p:cNvCxnSpPr>
            <a:cxnSpLocks/>
            <a:stCxn id="10" idx="0"/>
            <a:endCxn id="12" idx="2"/>
          </p:cNvCxnSpPr>
          <p:nvPr/>
        </p:nvCxnSpPr>
        <p:spPr>
          <a:xfrm flipV="1">
            <a:off x="9077878" y="3283840"/>
            <a:ext cx="0" cy="124368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4" name="Rounded Rectangle 67">
            <a:extLst>
              <a:ext uri="{FF2B5EF4-FFF2-40B4-BE49-F238E27FC236}">
                <a16:creationId xmlns:a16="http://schemas.microsoft.com/office/drawing/2014/main" id="{8C8184EB-4931-13E4-04BF-EEAFEF2894D2}"/>
              </a:ext>
            </a:extLst>
          </p:cNvPr>
          <p:cNvSpPr/>
          <p:nvPr/>
        </p:nvSpPr>
        <p:spPr>
          <a:xfrm>
            <a:off x="9817627" y="452752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Notifies buyer that the package has been delivered to the mailbox</a:t>
            </a:r>
          </a:p>
        </p:txBody>
      </p:sp>
      <p:sp>
        <p:nvSpPr>
          <p:cNvPr id="16" name="Rounded Rectangle 69">
            <a:extLst>
              <a:ext uri="{FF2B5EF4-FFF2-40B4-BE49-F238E27FC236}">
                <a16:creationId xmlns:a16="http://schemas.microsoft.com/office/drawing/2014/main" id="{E00A4AF6-B100-DCCE-B4C8-68A938AEC797}"/>
              </a:ext>
            </a:extLst>
          </p:cNvPr>
          <p:cNvSpPr/>
          <p:nvPr/>
        </p:nvSpPr>
        <p:spPr>
          <a:xfrm>
            <a:off x="9817627" y="270784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Notified that the package is delivered to the mailbox</a:t>
            </a:r>
          </a:p>
        </p:txBody>
      </p:sp>
      <p:cxnSp>
        <p:nvCxnSpPr>
          <p:cNvPr id="17" name="Straight Arrow Connector 16">
            <a:extLst>
              <a:ext uri="{FF2B5EF4-FFF2-40B4-BE49-F238E27FC236}">
                <a16:creationId xmlns:a16="http://schemas.microsoft.com/office/drawing/2014/main" id="{2EE0D620-0F85-4440-867C-0A9B0DAD3D09}"/>
              </a:ext>
            </a:extLst>
          </p:cNvPr>
          <p:cNvCxnSpPr>
            <a:cxnSpLocks/>
            <a:stCxn id="14" idx="0"/>
            <a:endCxn id="16" idx="2"/>
          </p:cNvCxnSpPr>
          <p:nvPr/>
        </p:nvCxnSpPr>
        <p:spPr>
          <a:xfrm flipV="1">
            <a:off x="10465627" y="3283840"/>
            <a:ext cx="0" cy="1243685"/>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20" name="Picture 19">
            <a:extLst>
              <a:ext uri="{FF2B5EF4-FFF2-40B4-BE49-F238E27FC236}">
                <a16:creationId xmlns:a16="http://schemas.microsoft.com/office/drawing/2014/main" id="{835295AD-4D7C-26E7-009E-E95E9D176D14}"/>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732058" y="4535614"/>
            <a:ext cx="296469" cy="360000"/>
          </a:xfrm>
          <a:prstGeom prst="rect">
            <a:avLst/>
          </a:prstGeom>
        </p:spPr>
      </p:pic>
      <p:sp>
        <p:nvSpPr>
          <p:cNvPr id="23" name="Rounded Rectangle 44">
            <a:extLst>
              <a:ext uri="{FF2B5EF4-FFF2-40B4-BE49-F238E27FC236}">
                <a16:creationId xmlns:a16="http://schemas.microsoft.com/office/drawing/2014/main" id="{A58936DC-675D-4FE0-BA77-A23D4331F356}"/>
              </a:ext>
            </a:extLst>
          </p:cNvPr>
          <p:cNvSpPr/>
          <p:nvPr/>
        </p:nvSpPr>
        <p:spPr>
          <a:xfrm>
            <a:off x="635901" y="5363667"/>
            <a:ext cx="10944000" cy="839312"/>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5" name="TextBox 157">
            <a:extLst>
              <a:ext uri="{FF2B5EF4-FFF2-40B4-BE49-F238E27FC236}">
                <a16:creationId xmlns:a16="http://schemas.microsoft.com/office/drawing/2014/main" id="{A6C97918-64C4-44CF-7AF7-8070D948396A}"/>
              </a:ext>
            </a:extLst>
          </p:cNvPr>
          <p:cNvSpPr txBox="1">
            <a:spLocks noChangeArrowheads="1"/>
          </p:cNvSpPr>
          <p:nvPr/>
        </p:nvSpPr>
        <p:spPr bwMode="auto">
          <a:xfrm>
            <a:off x="635901" y="5848971"/>
            <a:ext cx="739815" cy="3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defTabSz="457200">
              <a:lnSpc>
                <a:spcPts val="1000"/>
              </a:lnSpc>
              <a:defRPr/>
            </a:pPr>
            <a:r>
              <a:rPr lang="en-GB" altLang="en-US" sz="1100" kern="0">
                <a:solidFill>
                  <a:prstClr val="black"/>
                </a:solidFill>
              </a:rPr>
              <a:t>Privacy </a:t>
            </a:r>
            <a:br>
              <a:rPr lang="en-GB" altLang="en-US" sz="1100" kern="0">
                <a:solidFill>
                  <a:prstClr val="black"/>
                </a:solidFill>
              </a:rPr>
            </a:br>
            <a:r>
              <a:rPr lang="en-GB" altLang="en-US" sz="1100" kern="0">
                <a:solidFill>
                  <a:prstClr val="black"/>
                </a:solidFill>
              </a:rPr>
              <a:t>comment</a:t>
            </a:r>
          </a:p>
        </p:txBody>
      </p:sp>
      <p:pic>
        <p:nvPicPr>
          <p:cNvPr id="27" name="Picture 116" descr="Icon&#10;&#10;Description automatically generated">
            <a:extLst>
              <a:ext uri="{FF2B5EF4-FFF2-40B4-BE49-F238E27FC236}">
                <a16:creationId xmlns:a16="http://schemas.microsoft.com/office/drawing/2014/main" id="{D1943868-B72E-90B2-3D8A-BBD02E367B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9625" y="5518405"/>
            <a:ext cx="272660" cy="345369"/>
          </a:xfrm>
          <a:prstGeom prst="rect">
            <a:avLst/>
          </a:prstGeom>
        </p:spPr>
      </p:pic>
      <p:sp>
        <p:nvSpPr>
          <p:cNvPr id="30" name="Folded Corner 82">
            <a:extLst>
              <a:ext uri="{FF2B5EF4-FFF2-40B4-BE49-F238E27FC236}">
                <a16:creationId xmlns:a16="http://schemas.microsoft.com/office/drawing/2014/main" id="{239559E9-BBE0-FDCC-F2CB-41021CFFC7A6}"/>
              </a:ext>
            </a:extLst>
          </p:cNvPr>
          <p:cNvSpPr/>
          <p:nvPr/>
        </p:nvSpPr>
        <p:spPr>
          <a:xfrm>
            <a:off x="1430094" y="5409413"/>
            <a:ext cx="1296000" cy="70122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a:solidFill>
                  <a:srgbClr val="000000"/>
                </a:solidFill>
                <a:latin typeface="WordVisi_MSFontService"/>
              </a:rPr>
              <a:t>DC: </a:t>
            </a:r>
            <a:r>
              <a:rPr lang="en-US" sz="800">
                <a:solidFill>
                  <a:srgbClr val="000000"/>
                </a:solidFill>
                <a:latin typeface="WordVisi_MSFontService"/>
                <a:ea typeface="Calibri"/>
                <a:cs typeface="Calibri"/>
              </a:rPr>
              <a:t>Product information (book selection)</a:t>
            </a:r>
            <a:endParaRPr lang="en-GB" sz="800" i="1" kern="0">
              <a:solidFill>
                <a:srgbClr val="000000"/>
              </a:solidFill>
              <a:latin typeface="Calibri"/>
              <a:ea typeface="Calibri"/>
              <a:cs typeface="Calibri"/>
            </a:endParaRPr>
          </a:p>
          <a:p>
            <a:pPr defTabSz="457200">
              <a:lnSpc>
                <a:spcPts val="800"/>
              </a:lnSpc>
              <a:defRPr/>
            </a:pPr>
            <a:r>
              <a:rPr lang="en-GB" sz="800" kern="0">
                <a:solidFill>
                  <a:prstClr val="black"/>
                </a:solidFill>
                <a:latin typeface="Calibri"/>
                <a:ea typeface="Calibri"/>
                <a:cs typeface="Calibri"/>
              </a:rPr>
              <a:t>DP: IP address, device information, contact information (book selection)</a:t>
            </a:r>
            <a:endParaRPr lang="en-GB" sz="800" b="0" u="none" strike="noStrike" kern="0" cap="none" spc="0" normalizeH="0" baseline="0" noProof="0">
              <a:ln>
                <a:noFill/>
              </a:ln>
              <a:solidFill>
                <a:prstClr val="black"/>
              </a:solidFill>
              <a:effectLst/>
              <a:uLnTx/>
              <a:uFillTx/>
              <a:latin typeface="Calibri"/>
              <a:ea typeface="Calibri"/>
              <a:cs typeface="Calibri"/>
            </a:endParaRPr>
          </a:p>
        </p:txBody>
      </p:sp>
      <p:sp>
        <p:nvSpPr>
          <p:cNvPr id="32" name="Folded Corner 82">
            <a:extLst>
              <a:ext uri="{FF2B5EF4-FFF2-40B4-BE49-F238E27FC236}">
                <a16:creationId xmlns:a16="http://schemas.microsoft.com/office/drawing/2014/main" id="{ECEE351C-4D7A-8300-9928-C21F95858E79}"/>
              </a:ext>
            </a:extLst>
          </p:cNvPr>
          <p:cNvSpPr/>
          <p:nvPr/>
        </p:nvSpPr>
        <p:spPr>
          <a:xfrm>
            <a:off x="2843480" y="5416692"/>
            <a:ext cx="1296000" cy="68666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endParaRPr lang="en-US" sz="800">
              <a:solidFill>
                <a:srgbClr val="000000"/>
              </a:solidFill>
              <a:latin typeface="WordVisi_MSFontService"/>
            </a:endParaRPr>
          </a:p>
          <a:p>
            <a:pPr defTabSz="457200">
              <a:lnSpc>
                <a:spcPts val="800"/>
              </a:lnSpc>
              <a:defRPr/>
            </a:pPr>
            <a:r>
              <a:rPr lang="en-US" sz="800">
                <a:solidFill>
                  <a:srgbClr val="000000"/>
                </a:solidFill>
                <a:latin typeface="WordVisi_MSFontService"/>
              </a:rPr>
              <a:t>DC: </a:t>
            </a:r>
            <a:r>
              <a:rPr lang="en-US" sz="800">
                <a:solidFill>
                  <a:srgbClr val="000000"/>
                </a:solidFill>
                <a:latin typeface="WordVisi_MSFontService"/>
                <a:ea typeface="Calibri"/>
                <a:cs typeface="Calibri"/>
              </a:rPr>
              <a:t>Product information, billing address, credit card </a:t>
            </a:r>
            <a:r>
              <a:rPr lang="en-US" sz="800">
                <a:solidFill>
                  <a:srgbClr val="000000"/>
                </a:solidFill>
                <a:latin typeface="WordVisi_MSFontService"/>
              </a:rPr>
              <a:t>details (payment)</a:t>
            </a:r>
          </a:p>
          <a:p>
            <a:pPr defTabSz="457200">
              <a:lnSpc>
                <a:spcPts val="800"/>
              </a:lnSpc>
              <a:defRPr/>
            </a:pPr>
            <a:r>
              <a:rPr lang="en-GB" sz="800" kern="0">
                <a:solidFill>
                  <a:prstClr val="black"/>
                </a:solidFill>
                <a:latin typeface="Calibri"/>
                <a:ea typeface="Calibri"/>
                <a:cs typeface="Calibri"/>
              </a:rPr>
              <a:t>DP: Contact information, billing address, credit card details (payment)</a:t>
            </a:r>
            <a:endParaRPr lang="en-GB" sz="800" b="0" u="none" strike="noStrike" kern="0" cap="none" spc="0" normalizeH="0" baseline="0" noProof="0">
              <a:ln>
                <a:noFill/>
              </a:ln>
              <a:solidFill>
                <a:prstClr val="black"/>
              </a:solidFill>
              <a:effectLst/>
              <a:uLnTx/>
              <a:uFillTx/>
              <a:ea typeface="+mn-lt"/>
              <a:cs typeface="+mn-lt"/>
            </a:endParaRPr>
          </a:p>
        </p:txBody>
      </p:sp>
      <p:sp>
        <p:nvSpPr>
          <p:cNvPr id="35" name="Folded Corner 82">
            <a:extLst>
              <a:ext uri="{FF2B5EF4-FFF2-40B4-BE49-F238E27FC236}">
                <a16:creationId xmlns:a16="http://schemas.microsoft.com/office/drawing/2014/main" id="{F4D2BD4F-41EC-F09C-7953-019E631B5336}"/>
              </a:ext>
            </a:extLst>
          </p:cNvPr>
          <p:cNvSpPr/>
          <p:nvPr/>
        </p:nvSpPr>
        <p:spPr>
          <a:xfrm>
            <a:off x="4306972" y="5416692"/>
            <a:ext cx="1296000" cy="696374"/>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a:solidFill>
                  <a:srgbClr val="000000"/>
                </a:solidFill>
                <a:latin typeface="WordVisi_MSFontService"/>
              </a:rPr>
              <a:t>DP: </a:t>
            </a:r>
            <a:r>
              <a:rPr lang="en-US" sz="800">
                <a:solidFill>
                  <a:srgbClr val="000000"/>
                </a:solidFill>
                <a:latin typeface="WordVisi_MSFontService"/>
                <a:ea typeface="Calibri"/>
                <a:cs typeface="Calibri"/>
              </a:rPr>
              <a:t>Product information, contact information, billing address (order fulfillment</a:t>
            </a:r>
            <a:r>
              <a:rPr lang="en-US" sz="800" b="0" i="0">
                <a:solidFill>
                  <a:srgbClr val="000000"/>
                </a:solidFill>
                <a:effectLst/>
                <a:latin typeface="WordVisi_MSFontService"/>
              </a:rPr>
              <a:t>) </a:t>
            </a:r>
            <a:endParaRPr lang="en-GB" sz="800" b="0" i="1" u="none" strike="noStrike" kern="0" cap="none" spc="0" normalizeH="0" baseline="0" noProof="0">
              <a:ln>
                <a:noFill/>
              </a:ln>
              <a:solidFill>
                <a:prstClr val="black"/>
              </a:solidFill>
              <a:effectLst/>
              <a:uLnTx/>
              <a:uFillTx/>
              <a:latin typeface="Calibri"/>
              <a:ea typeface="Calibri"/>
              <a:cs typeface="Calibri"/>
            </a:endParaRPr>
          </a:p>
        </p:txBody>
      </p:sp>
      <p:sp>
        <p:nvSpPr>
          <p:cNvPr id="44" name="Folded Corner 82">
            <a:extLst>
              <a:ext uri="{FF2B5EF4-FFF2-40B4-BE49-F238E27FC236}">
                <a16:creationId xmlns:a16="http://schemas.microsoft.com/office/drawing/2014/main" id="{FDF92CC1-4A75-408B-F100-E438B11EE5B5}"/>
              </a:ext>
            </a:extLst>
          </p:cNvPr>
          <p:cNvSpPr/>
          <p:nvPr/>
        </p:nvSpPr>
        <p:spPr>
          <a:xfrm>
            <a:off x="5687845" y="5418976"/>
            <a:ext cx="1296000" cy="70608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a:solidFill>
                  <a:srgbClr val="000000"/>
                </a:solidFill>
                <a:latin typeface="WordVisi_MSFontService"/>
              </a:rPr>
              <a:t>DS: Contact information, billing address, product information (o</a:t>
            </a:r>
            <a:r>
              <a:rPr lang="en-US" sz="800">
                <a:solidFill>
                  <a:srgbClr val="000000"/>
                </a:solidFill>
                <a:latin typeface="WordVisi_MSFontService"/>
                <a:ea typeface="Calibri"/>
                <a:cs typeface="Calibri"/>
              </a:rPr>
              <a:t>rder fulfillment</a:t>
            </a:r>
            <a:r>
              <a:rPr lang="en-US" sz="800" b="0" i="0">
                <a:solidFill>
                  <a:srgbClr val="000000"/>
                </a:solidFill>
                <a:effectLst/>
                <a:latin typeface="WordVisi_MSFontService"/>
              </a:rPr>
              <a:t>) </a:t>
            </a:r>
            <a:endParaRPr lang="en-GB" sz="800" b="0" i="1" u="none" strike="noStrike" kern="0" cap="none" spc="0" normalizeH="0" baseline="0" noProof="0">
              <a:ln>
                <a:noFill/>
              </a:ln>
              <a:solidFill>
                <a:prstClr val="black"/>
              </a:solidFill>
              <a:effectLst/>
              <a:uLnTx/>
              <a:uFillTx/>
              <a:latin typeface="Calibri"/>
              <a:ea typeface="Calibri"/>
              <a:cs typeface="Calibri"/>
            </a:endParaRPr>
          </a:p>
        </p:txBody>
      </p:sp>
      <p:sp>
        <p:nvSpPr>
          <p:cNvPr id="46" name="Folded Corner 82">
            <a:extLst>
              <a:ext uri="{FF2B5EF4-FFF2-40B4-BE49-F238E27FC236}">
                <a16:creationId xmlns:a16="http://schemas.microsoft.com/office/drawing/2014/main" id="{3D4F9AAE-6AA5-371A-BF3C-D7F120F8DE65}"/>
              </a:ext>
            </a:extLst>
          </p:cNvPr>
          <p:cNvSpPr/>
          <p:nvPr/>
        </p:nvSpPr>
        <p:spPr>
          <a:xfrm>
            <a:off x="7055410" y="5394709"/>
            <a:ext cx="1296000" cy="710935"/>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a:solidFill>
                  <a:srgbClr val="000000"/>
                </a:solidFill>
                <a:latin typeface="WordVisi_MSFontService"/>
              </a:rPr>
              <a:t>DP: Contact information, billing address (delivery)</a:t>
            </a:r>
            <a:endParaRPr lang="en-GB" sz="800" b="0" i="1" u="none" strike="noStrike" kern="0" cap="none" spc="0" normalizeH="0" baseline="0" noProof="0">
              <a:ln>
                <a:noFill/>
              </a:ln>
              <a:solidFill>
                <a:prstClr val="black"/>
              </a:solidFill>
              <a:effectLst/>
              <a:uLnTx/>
              <a:uFillTx/>
              <a:latin typeface="Calibri"/>
              <a:ea typeface="Calibri"/>
              <a:cs typeface="Calibri"/>
            </a:endParaRPr>
          </a:p>
        </p:txBody>
      </p:sp>
      <p:sp>
        <p:nvSpPr>
          <p:cNvPr id="48" name="Folded Corner 82">
            <a:extLst>
              <a:ext uri="{FF2B5EF4-FFF2-40B4-BE49-F238E27FC236}">
                <a16:creationId xmlns:a16="http://schemas.microsoft.com/office/drawing/2014/main" id="{1131DFB4-A89D-160A-534F-2502DCAA051C}"/>
              </a:ext>
            </a:extLst>
          </p:cNvPr>
          <p:cNvSpPr/>
          <p:nvPr/>
        </p:nvSpPr>
        <p:spPr>
          <a:xfrm>
            <a:off x="8418701" y="5389855"/>
            <a:ext cx="1296000" cy="715788"/>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a:solidFill>
                  <a:srgbClr val="000000"/>
                </a:solidFill>
                <a:latin typeface="WordVisi_MSFontService"/>
              </a:rPr>
              <a:t>DP: Contact information, billing address (delivery)</a:t>
            </a:r>
            <a:endParaRPr lang="en-GB" sz="800" i="1" kern="0">
              <a:solidFill>
                <a:prstClr val="black"/>
              </a:solidFill>
              <a:latin typeface="Calibri"/>
              <a:ea typeface="Calibri"/>
              <a:cs typeface="Calibri"/>
            </a:endParaRPr>
          </a:p>
        </p:txBody>
      </p:sp>
      <p:sp>
        <p:nvSpPr>
          <p:cNvPr id="50" name="Folded Corner 82">
            <a:extLst>
              <a:ext uri="{FF2B5EF4-FFF2-40B4-BE49-F238E27FC236}">
                <a16:creationId xmlns:a16="http://schemas.microsoft.com/office/drawing/2014/main" id="{7EFB1425-6940-AEF9-565B-DA4F3E1F45FF}"/>
              </a:ext>
            </a:extLst>
          </p:cNvPr>
          <p:cNvSpPr/>
          <p:nvPr/>
        </p:nvSpPr>
        <p:spPr>
          <a:xfrm>
            <a:off x="9844638" y="5389856"/>
            <a:ext cx="1296000" cy="715788"/>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a:solidFill>
                  <a:srgbClr val="000000"/>
                </a:solidFill>
                <a:latin typeface="WordVisi_MSFontService"/>
              </a:rPr>
              <a:t>DP: Contact information, billing address (delivery)</a:t>
            </a:r>
            <a:endParaRPr lang="en-GB" sz="800" i="1" kern="0">
              <a:solidFill>
                <a:prstClr val="black"/>
              </a:solidFill>
              <a:latin typeface="Calibri"/>
              <a:ea typeface="Calibri"/>
              <a:cs typeface="Calibri"/>
            </a:endParaRPr>
          </a:p>
        </p:txBody>
      </p:sp>
      <p:pic>
        <p:nvPicPr>
          <p:cNvPr id="52" name="Bilde 43" descr="A blue square with a black and white logo&#10;&#10;Description automatically generated">
            <a:extLst>
              <a:ext uri="{FF2B5EF4-FFF2-40B4-BE49-F238E27FC236}">
                <a16:creationId xmlns:a16="http://schemas.microsoft.com/office/drawing/2014/main" id="{DB0A9ED8-0FBD-DB2C-C26D-4A535D439E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13046" y="5975902"/>
            <a:ext cx="198000" cy="196836"/>
          </a:xfrm>
          <a:prstGeom prst="rect">
            <a:avLst/>
          </a:prstGeom>
        </p:spPr>
      </p:pic>
      <p:pic>
        <p:nvPicPr>
          <p:cNvPr id="54" name="Bilde 43" descr="A blue square with a black and white logo&#10;&#10;Description automatically generated">
            <a:extLst>
              <a:ext uri="{FF2B5EF4-FFF2-40B4-BE49-F238E27FC236}">
                <a16:creationId xmlns:a16="http://schemas.microsoft.com/office/drawing/2014/main" id="{4A7486CE-EAFA-0066-28D9-7C47C97A60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59760" y="5975902"/>
            <a:ext cx="198000" cy="196836"/>
          </a:xfrm>
          <a:prstGeom prst="rect">
            <a:avLst/>
          </a:prstGeom>
        </p:spPr>
      </p:pic>
      <p:pic>
        <p:nvPicPr>
          <p:cNvPr id="56" name="Bilde 43" descr="A blue square with a black and white logo&#10;&#10;Description automatically generated">
            <a:extLst>
              <a:ext uri="{FF2B5EF4-FFF2-40B4-BE49-F238E27FC236}">
                <a16:creationId xmlns:a16="http://schemas.microsoft.com/office/drawing/2014/main" id="{6249AAB4-9804-4A55-9E4B-F3311ACA4A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34228" y="5975902"/>
            <a:ext cx="198000" cy="196836"/>
          </a:xfrm>
          <a:prstGeom prst="rect">
            <a:avLst/>
          </a:prstGeom>
        </p:spPr>
      </p:pic>
      <p:pic>
        <p:nvPicPr>
          <p:cNvPr id="58" name="Bilde 43" descr="A blue square with a black and white logo&#10;&#10;Description automatically generated">
            <a:extLst>
              <a:ext uri="{FF2B5EF4-FFF2-40B4-BE49-F238E27FC236}">
                <a16:creationId xmlns:a16="http://schemas.microsoft.com/office/drawing/2014/main" id="{6203FB5C-6513-11C6-6412-7CFD425C93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48988" y="5975902"/>
            <a:ext cx="198000" cy="196836"/>
          </a:xfrm>
          <a:prstGeom prst="rect">
            <a:avLst/>
          </a:prstGeom>
        </p:spPr>
      </p:pic>
      <p:pic>
        <p:nvPicPr>
          <p:cNvPr id="60" name="Bilde 39" descr="A logo of a server&#10;&#10;Description automatically generated">
            <a:extLst>
              <a:ext uri="{FF2B5EF4-FFF2-40B4-BE49-F238E27FC236}">
                <a16:creationId xmlns:a16="http://schemas.microsoft.com/office/drawing/2014/main" id="{93042F50-E6DE-ABA3-F083-6569719723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18520" y="5975902"/>
            <a:ext cx="198000" cy="196836"/>
          </a:xfrm>
          <a:prstGeom prst="rect">
            <a:avLst/>
          </a:prstGeom>
        </p:spPr>
      </p:pic>
      <p:pic>
        <p:nvPicPr>
          <p:cNvPr id="68" name="Bilde 39" descr="A logo of a server&#10;&#10;Description automatically generated">
            <a:extLst>
              <a:ext uri="{FF2B5EF4-FFF2-40B4-BE49-F238E27FC236}">
                <a16:creationId xmlns:a16="http://schemas.microsoft.com/office/drawing/2014/main" id="{A5B167B1-B1E6-CFC9-167B-BF9980AAB6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36942" y="5975902"/>
            <a:ext cx="198000" cy="196836"/>
          </a:xfrm>
          <a:prstGeom prst="rect">
            <a:avLst/>
          </a:prstGeom>
        </p:spPr>
      </p:pic>
      <p:pic>
        <p:nvPicPr>
          <p:cNvPr id="71" name="Bilde 38" descr="A black and pink logo&#10;&#10;Description automatically generated">
            <a:extLst>
              <a:ext uri="{FF2B5EF4-FFF2-40B4-BE49-F238E27FC236}">
                <a16:creationId xmlns:a16="http://schemas.microsoft.com/office/drawing/2014/main" id="{C49E2056-52A1-E188-7153-6542EBABA60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98792" y="5975320"/>
            <a:ext cx="198000" cy="198000"/>
          </a:xfrm>
          <a:prstGeom prst="rect">
            <a:avLst/>
          </a:prstGeom>
        </p:spPr>
      </p:pic>
      <p:pic>
        <p:nvPicPr>
          <p:cNvPr id="75" name="Bilde 43" descr="A blue square with a black and white logo&#10;&#10;Description automatically generated">
            <a:extLst>
              <a:ext uri="{FF2B5EF4-FFF2-40B4-BE49-F238E27FC236}">
                <a16:creationId xmlns:a16="http://schemas.microsoft.com/office/drawing/2014/main" id="{A0B553F6-297C-525E-9049-7CEE15F572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33235" y="5975902"/>
            <a:ext cx="198000" cy="196836"/>
          </a:xfrm>
          <a:prstGeom prst="rect">
            <a:avLst/>
          </a:prstGeom>
        </p:spPr>
      </p:pic>
      <p:pic>
        <p:nvPicPr>
          <p:cNvPr id="77" name="Bilde 43" descr="A blue square with a black and white logo&#10;&#10;Description automatically generated">
            <a:extLst>
              <a:ext uri="{FF2B5EF4-FFF2-40B4-BE49-F238E27FC236}">
                <a16:creationId xmlns:a16="http://schemas.microsoft.com/office/drawing/2014/main" id="{D9E3FB23-7281-9789-55CD-0B5A2E6D34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9270" y="5975902"/>
            <a:ext cx="198000" cy="196836"/>
          </a:xfrm>
          <a:prstGeom prst="rect">
            <a:avLst/>
          </a:prstGeom>
        </p:spPr>
      </p:pic>
      <p:sp>
        <p:nvSpPr>
          <p:cNvPr id="2" name="Title 1">
            <a:extLst>
              <a:ext uri="{FF2B5EF4-FFF2-40B4-BE49-F238E27FC236}">
                <a16:creationId xmlns:a16="http://schemas.microsoft.com/office/drawing/2014/main" id="{F691E5B4-094C-DD5B-1D0C-A98C35DDBBDD}"/>
              </a:ext>
            </a:extLst>
          </p:cNvPr>
          <p:cNvSpPr>
            <a:spLocks noGrp="1"/>
          </p:cNvSpPr>
          <p:nvPr>
            <p:ph type="title"/>
          </p:nvPr>
        </p:nvSpPr>
        <p:spPr/>
        <p:txBody>
          <a:bodyPr/>
          <a:lstStyle/>
          <a:p>
            <a:r>
              <a:rPr lang="en-GB"/>
              <a:t>Book purchase </a:t>
            </a:r>
            <a:endParaRPr lang="nb-NO"/>
          </a:p>
        </p:txBody>
      </p:sp>
      <p:sp>
        <p:nvSpPr>
          <p:cNvPr id="142" name="Content Placeholder 141">
            <a:extLst>
              <a:ext uri="{FF2B5EF4-FFF2-40B4-BE49-F238E27FC236}">
                <a16:creationId xmlns:a16="http://schemas.microsoft.com/office/drawing/2014/main" id="{CE517F22-EBFC-9D35-4527-7855CE161B44}"/>
              </a:ext>
            </a:extLst>
          </p:cNvPr>
          <p:cNvSpPr>
            <a:spLocks noGrp="1"/>
          </p:cNvSpPr>
          <p:nvPr>
            <p:ph idx="1"/>
          </p:nvPr>
        </p:nvSpPr>
        <p:spPr>
          <a:xfrm>
            <a:off x="696913" y="1098550"/>
            <a:ext cx="10370985" cy="1217895"/>
          </a:xfrm>
        </p:spPr>
        <p:txBody>
          <a:bodyPr/>
          <a:lstStyle/>
          <a:p>
            <a:pPr marL="0" indent="0">
              <a:buNone/>
            </a:pPr>
            <a:r>
              <a:rPr lang="en-GB" sz="1800"/>
              <a:t> The scenario follows a buyer purchasing a used book through a C2C marketplace. The buyer places an order, pays by credit card, and receives confirmation from the marketplace that the seller has accepted the request. A delivery partner then handles the shipment and keeps the buyer updated until the book is delivered to the mailbox.</a:t>
            </a:r>
            <a:endParaRPr lang="nb-NO" sz="1800"/>
          </a:p>
        </p:txBody>
      </p:sp>
      <p:pic>
        <p:nvPicPr>
          <p:cNvPr id="82" name="Graphic 81">
            <a:extLst>
              <a:ext uri="{FF2B5EF4-FFF2-40B4-BE49-F238E27FC236}">
                <a16:creationId xmlns:a16="http://schemas.microsoft.com/office/drawing/2014/main" id="{873946F3-9F27-5F72-E233-9DD2F1FE3677}"/>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487168" y="2864050"/>
            <a:ext cx="265916" cy="252000"/>
          </a:xfrm>
          <a:prstGeom prst="rect">
            <a:avLst/>
          </a:prstGeom>
        </p:spPr>
      </p:pic>
      <p:pic>
        <p:nvPicPr>
          <p:cNvPr id="83" name="Graphic 82">
            <a:extLst>
              <a:ext uri="{FF2B5EF4-FFF2-40B4-BE49-F238E27FC236}">
                <a16:creationId xmlns:a16="http://schemas.microsoft.com/office/drawing/2014/main" id="{6310A940-1375-7EDF-CD4F-10EAA098C2AA}"/>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7125222" y="2864050"/>
            <a:ext cx="252000" cy="252000"/>
          </a:xfrm>
          <a:prstGeom prst="rect">
            <a:avLst/>
          </a:prstGeom>
        </p:spPr>
      </p:pic>
      <p:pic>
        <p:nvPicPr>
          <p:cNvPr id="21" name="Picture 20">
            <a:extLst>
              <a:ext uri="{FF2B5EF4-FFF2-40B4-BE49-F238E27FC236}">
                <a16:creationId xmlns:a16="http://schemas.microsoft.com/office/drawing/2014/main" id="{3849FD1C-B516-EF0D-4800-94F3DC23DB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21516" y="2864050"/>
            <a:ext cx="255687" cy="252000"/>
          </a:xfrm>
          <a:prstGeom prst="rect">
            <a:avLst/>
          </a:prstGeom>
        </p:spPr>
      </p:pic>
      <p:pic>
        <p:nvPicPr>
          <p:cNvPr id="24" name="Picture 23">
            <a:extLst>
              <a:ext uri="{FF2B5EF4-FFF2-40B4-BE49-F238E27FC236}">
                <a16:creationId xmlns:a16="http://schemas.microsoft.com/office/drawing/2014/main" id="{53493F2E-89D0-9423-82B1-312F72E3E67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21516" y="3785813"/>
            <a:ext cx="255687" cy="252000"/>
          </a:xfrm>
          <a:prstGeom prst="rect">
            <a:avLst/>
          </a:prstGeom>
        </p:spPr>
      </p:pic>
      <p:pic>
        <p:nvPicPr>
          <p:cNvPr id="28" name="Graphic 27">
            <a:extLst>
              <a:ext uri="{FF2B5EF4-FFF2-40B4-BE49-F238E27FC236}">
                <a16:creationId xmlns:a16="http://schemas.microsoft.com/office/drawing/2014/main" id="{A8D2682E-0978-052B-A46F-0E273D548FA2}"/>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9844879" y="2864050"/>
            <a:ext cx="252000" cy="252000"/>
          </a:xfrm>
          <a:prstGeom prst="rect">
            <a:avLst/>
          </a:prstGeom>
        </p:spPr>
      </p:pic>
      <p:pic>
        <p:nvPicPr>
          <p:cNvPr id="29" name="Graphic 28">
            <a:extLst>
              <a:ext uri="{FF2B5EF4-FFF2-40B4-BE49-F238E27FC236}">
                <a16:creationId xmlns:a16="http://schemas.microsoft.com/office/drawing/2014/main" id="{7E7B5100-0FFD-F8F8-AB0C-0AC9EBAAB7A4}"/>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320924" y="2864050"/>
            <a:ext cx="265916" cy="252000"/>
          </a:xfrm>
          <a:prstGeom prst="rect">
            <a:avLst/>
          </a:prstGeom>
        </p:spPr>
      </p:pic>
      <p:pic>
        <p:nvPicPr>
          <p:cNvPr id="31" name="Picture 30">
            <a:extLst>
              <a:ext uri="{FF2B5EF4-FFF2-40B4-BE49-F238E27FC236}">
                <a16:creationId xmlns:a16="http://schemas.microsoft.com/office/drawing/2014/main" id="{6B49FE33-A7EA-A186-BBD4-18774E9CFCE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03471" y="2864050"/>
            <a:ext cx="255687" cy="252000"/>
          </a:xfrm>
          <a:prstGeom prst="rect">
            <a:avLst/>
          </a:prstGeom>
        </p:spPr>
      </p:pic>
      <p:pic>
        <p:nvPicPr>
          <p:cNvPr id="33" name="Picture 32">
            <a:extLst>
              <a:ext uri="{FF2B5EF4-FFF2-40B4-BE49-F238E27FC236}">
                <a16:creationId xmlns:a16="http://schemas.microsoft.com/office/drawing/2014/main" id="{91CFDF2E-35DC-3C75-0423-CDEA66CC00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32372" y="3785813"/>
            <a:ext cx="255687" cy="252000"/>
          </a:xfrm>
          <a:prstGeom prst="rect">
            <a:avLst/>
          </a:prstGeom>
        </p:spPr>
      </p:pic>
      <p:pic>
        <p:nvPicPr>
          <p:cNvPr id="36" name="Graphic 35">
            <a:extLst>
              <a:ext uri="{FF2B5EF4-FFF2-40B4-BE49-F238E27FC236}">
                <a16:creationId xmlns:a16="http://schemas.microsoft.com/office/drawing/2014/main" id="{8B6A18A2-F0ED-E5C7-8704-D91DD0A176A6}"/>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473200" y="4653161"/>
            <a:ext cx="265916" cy="252000"/>
          </a:xfrm>
          <a:prstGeom prst="rect">
            <a:avLst/>
          </a:prstGeom>
        </p:spPr>
      </p:pic>
      <p:pic>
        <p:nvPicPr>
          <p:cNvPr id="37" name="Graphic 36">
            <a:extLst>
              <a:ext uri="{FF2B5EF4-FFF2-40B4-BE49-F238E27FC236}">
                <a16:creationId xmlns:a16="http://schemas.microsoft.com/office/drawing/2014/main" id="{9656D824-1707-97EB-877C-9B79E51E5704}"/>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7115438" y="4691093"/>
            <a:ext cx="252000" cy="252000"/>
          </a:xfrm>
          <a:prstGeom prst="rect">
            <a:avLst/>
          </a:prstGeom>
        </p:spPr>
      </p:pic>
      <p:pic>
        <p:nvPicPr>
          <p:cNvPr id="40" name="Graphic 39">
            <a:extLst>
              <a:ext uri="{FF2B5EF4-FFF2-40B4-BE49-F238E27FC236}">
                <a16:creationId xmlns:a16="http://schemas.microsoft.com/office/drawing/2014/main" id="{BB4739F7-BD77-D3DF-B6D4-A66390FD05EA}"/>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9844879" y="4687013"/>
            <a:ext cx="252000" cy="252000"/>
          </a:xfrm>
          <a:prstGeom prst="rect">
            <a:avLst/>
          </a:prstGeom>
        </p:spPr>
      </p:pic>
      <p:pic>
        <p:nvPicPr>
          <p:cNvPr id="41" name="Graphic 40">
            <a:extLst>
              <a:ext uri="{FF2B5EF4-FFF2-40B4-BE49-F238E27FC236}">
                <a16:creationId xmlns:a16="http://schemas.microsoft.com/office/drawing/2014/main" id="{3FBB663E-775F-ADAE-FC04-2677A506A26B}"/>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305721" y="3785813"/>
            <a:ext cx="265916" cy="252000"/>
          </a:xfrm>
          <a:prstGeom prst="rect">
            <a:avLst/>
          </a:prstGeom>
        </p:spPr>
      </p:pic>
      <p:pic>
        <p:nvPicPr>
          <p:cNvPr id="42" name="Picture 41">
            <a:extLst>
              <a:ext uri="{FF2B5EF4-FFF2-40B4-BE49-F238E27FC236}">
                <a16:creationId xmlns:a16="http://schemas.microsoft.com/office/drawing/2014/main" id="{8A618EA2-6DAE-A6E9-4CAB-D4AF351D6E7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03838" y="3785813"/>
            <a:ext cx="255687" cy="252000"/>
          </a:xfrm>
          <a:prstGeom prst="rect">
            <a:avLst/>
          </a:prstGeom>
        </p:spPr>
      </p:pic>
      <p:pic>
        <p:nvPicPr>
          <p:cNvPr id="43" name="Picture 42">
            <a:extLst>
              <a:ext uri="{FF2B5EF4-FFF2-40B4-BE49-F238E27FC236}">
                <a16:creationId xmlns:a16="http://schemas.microsoft.com/office/drawing/2014/main" id="{A59A50C2-1D7A-104B-EF68-2D592EABDDF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53989" y="4681629"/>
            <a:ext cx="255687" cy="252000"/>
          </a:xfrm>
          <a:prstGeom prst="rect">
            <a:avLst/>
          </a:prstGeom>
        </p:spPr>
      </p:pic>
      <p:sp>
        <p:nvSpPr>
          <p:cNvPr id="53" name="AutoShape 63">
            <a:extLst>
              <a:ext uri="{FF2B5EF4-FFF2-40B4-BE49-F238E27FC236}">
                <a16:creationId xmlns:a16="http://schemas.microsoft.com/office/drawing/2014/main" id="{1EEDFA4D-114B-3A59-43CC-625701AE27C2}"/>
              </a:ext>
            </a:extLst>
          </p:cNvPr>
          <p:cNvSpPr>
            <a:spLocks noChangeArrowheads="1"/>
          </p:cNvSpPr>
          <p:nvPr/>
        </p:nvSpPr>
        <p:spPr bwMode="auto">
          <a:xfrm>
            <a:off x="1380372" y="2325095"/>
            <a:ext cx="4284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a:cs typeface="Arial" charset="0"/>
              </a:rPr>
              <a:t>Search and buy</a:t>
            </a:r>
          </a:p>
        </p:txBody>
      </p:sp>
      <p:sp>
        <p:nvSpPr>
          <p:cNvPr id="57" name="AutoShape 63">
            <a:extLst>
              <a:ext uri="{FF2B5EF4-FFF2-40B4-BE49-F238E27FC236}">
                <a16:creationId xmlns:a16="http://schemas.microsoft.com/office/drawing/2014/main" id="{A4F51CD7-AE5D-BA61-8C3F-254CB4E13036}"/>
              </a:ext>
            </a:extLst>
          </p:cNvPr>
          <p:cNvSpPr>
            <a:spLocks noChangeArrowheads="1"/>
          </p:cNvSpPr>
          <p:nvPr/>
        </p:nvSpPr>
        <p:spPr bwMode="auto">
          <a:xfrm>
            <a:off x="5687207" y="2321246"/>
            <a:ext cx="5472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effectLst/>
                <a:uLnTx/>
                <a:uFillTx/>
                <a:cs typeface="Arial" charset="0"/>
              </a:rPr>
              <a:t>Delivery</a:t>
            </a:r>
          </a:p>
        </p:txBody>
      </p:sp>
      <p:pic>
        <p:nvPicPr>
          <p:cNvPr id="134" name="Bilde 39" descr="A logo of a server&#10;&#10;Description automatically generated">
            <a:extLst>
              <a:ext uri="{FF2B5EF4-FFF2-40B4-BE49-F238E27FC236}">
                <a16:creationId xmlns:a16="http://schemas.microsoft.com/office/drawing/2014/main" id="{29D072EC-F03A-57EB-99F0-306F57F39E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04384" y="3180730"/>
            <a:ext cx="198000" cy="196836"/>
          </a:xfrm>
          <a:prstGeom prst="rect">
            <a:avLst/>
          </a:prstGeom>
        </p:spPr>
      </p:pic>
      <p:pic>
        <p:nvPicPr>
          <p:cNvPr id="135" name="Bilde 43" descr="A blue square with a black and white logo&#10;&#10;Description automatically generated">
            <a:extLst>
              <a:ext uri="{FF2B5EF4-FFF2-40B4-BE49-F238E27FC236}">
                <a16:creationId xmlns:a16="http://schemas.microsoft.com/office/drawing/2014/main" id="{099F5E6A-D571-458E-FA23-1650AC0007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19099" y="3180730"/>
            <a:ext cx="198000" cy="196836"/>
          </a:xfrm>
          <a:prstGeom prst="rect">
            <a:avLst/>
          </a:prstGeom>
        </p:spPr>
      </p:pic>
      <p:pic>
        <p:nvPicPr>
          <p:cNvPr id="136" name="Bilde 39" descr="A logo of a server&#10;&#10;Description automatically generated">
            <a:extLst>
              <a:ext uri="{FF2B5EF4-FFF2-40B4-BE49-F238E27FC236}">
                <a16:creationId xmlns:a16="http://schemas.microsoft.com/office/drawing/2014/main" id="{4B053B21-76F2-23AB-D28A-5D662878F4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0689" y="3180730"/>
            <a:ext cx="198000" cy="196836"/>
          </a:xfrm>
          <a:prstGeom prst="rect">
            <a:avLst/>
          </a:prstGeom>
        </p:spPr>
      </p:pic>
      <p:pic>
        <p:nvPicPr>
          <p:cNvPr id="137" name="Bilde 43" descr="A blue square with a black and white logo&#10;&#10;Description automatically generated">
            <a:extLst>
              <a:ext uri="{FF2B5EF4-FFF2-40B4-BE49-F238E27FC236}">
                <a16:creationId xmlns:a16="http://schemas.microsoft.com/office/drawing/2014/main" id="{7C6968D8-EC47-0C24-0B00-4C6AC6D1CF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05404" y="3180730"/>
            <a:ext cx="198000" cy="196836"/>
          </a:xfrm>
          <a:prstGeom prst="rect">
            <a:avLst/>
          </a:prstGeom>
        </p:spPr>
      </p:pic>
      <p:pic>
        <p:nvPicPr>
          <p:cNvPr id="138" name="Bilde 43" descr="A blue square with a black and white logo&#10;&#10;Description automatically generated">
            <a:extLst>
              <a:ext uri="{FF2B5EF4-FFF2-40B4-BE49-F238E27FC236}">
                <a16:creationId xmlns:a16="http://schemas.microsoft.com/office/drawing/2014/main" id="{5767074A-ACBB-0D53-BC90-1EDF58C0F7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6880" y="3180730"/>
            <a:ext cx="198000" cy="196836"/>
          </a:xfrm>
          <a:prstGeom prst="rect">
            <a:avLst/>
          </a:prstGeom>
        </p:spPr>
      </p:pic>
      <p:pic>
        <p:nvPicPr>
          <p:cNvPr id="139" name="Bilde 43" descr="A blue square with a black and white logo&#10;&#10;Description automatically generated">
            <a:extLst>
              <a:ext uri="{FF2B5EF4-FFF2-40B4-BE49-F238E27FC236}">
                <a16:creationId xmlns:a16="http://schemas.microsoft.com/office/drawing/2014/main" id="{2A990D18-A205-DCC4-9F3A-2A8909D2DB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86004" y="3180730"/>
            <a:ext cx="198000" cy="196836"/>
          </a:xfrm>
          <a:prstGeom prst="rect">
            <a:avLst/>
          </a:prstGeom>
        </p:spPr>
      </p:pic>
      <p:pic>
        <p:nvPicPr>
          <p:cNvPr id="140" name="Bilde 43" descr="A blue square with a black and white logo&#10;&#10;Description automatically generated">
            <a:extLst>
              <a:ext uri="{FF2B5EF4-FFF2-40B4-BE49-F238E27FC236}">
                <a16:creationId xmlns:a16="http://schemas.microsoft.com/office/drawing/2014/main" id="{5AB2AA9A-8EC8-E8E9-F326-5B8C254C4C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73753" y="3146883"/>
            <a:ext cx="198000" cy="196836"/>
          </a:xfrm>
          <a:prstGeom prst="rect">
            <a:avLst/>
          </a:prstGeom>
        </p:spPr>
      </p:pic>
      <p:pic>
        <p:nvPicPr>
          <p:cNvPr id="141" name="Bilde 43" descr="A blue square with a black and white logo&#10;&#10;Description automatically generated">
            <a:extLst>
              <a:ext uri="{FF2B5EF4-FFF2-40B4-BE49-F238E27FC236}">
                <a16:creationId xmlns:a16="http://schemas.microsoft.com/office/drawing/2014/main" id="{3EFA57BC-A27D-0343-C55B-7621CF3A60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61502" y="3127649"/>
            <a:ext cx="198000" cy="196836"/>
          </a:xfrm>
          <a:prstGeom prst="rect">
            <a:avLst/>
          </a:prstGeom>
        </p:spPr>
      </p:pic>
      <p:pic>
        <p:nvPicPr>
          <p:cNvPr id="143" name="Bilde 38" descr="A black and pink logo&#10;&#10;Description automatically generated">
            <a:extLst>
              <a:ext uri="{FF2B5EF4-FFF2-40B4-BE49-F238E27FC236}">
                <a16:creationId xmlns:a16="http://schemas.microsoft.com/office/drawing/2014/main" id="{ADF2BFB7-5602-7701-B913-6155577216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61887" y="4082360"/>
            <a:ext cx="198000" cy="198000"/>
          </a:xfrm>
          <a:prstGeom prst="rect">
            <a:avLst/>
          </a:prstGeom>
        </p:spPr>
      </p:pic>
      <p:sp>
        <p:nvSpPr>
          <p:cNvPr id="145" name="TextBox 144">
            <a:extLst>
              <a:ext uri="{FF2B5EF4-FFF2-40B4-BE49-F238E27FC236}">
                <a16:creationId xmlns:a16="http://schemas.microsoft.com/office/drawing/2014/main" id="{84D1CE7F-1FD9-8532-0DA5-A414D2C607CF}"/>
              </a:ext>
            </a:extLst>
          </p:cNvPr>
          <p:cNvSpPr txBox="1"/>
          <p:nvPr/>
        </p:nvSpPr>
        <p:spPr>
          <a:xfrm>
            <a:off x="1" y="0"/>
            <a:ext cx="2323238" cy="324000"/>
          </a:xfrm>
          <a:prstGeom prst="rect">
            <a:avLst/>
          </a:prstGeom>
          <a:solidFill>
            <a:schemeClr val="accent5">
              <a:lumMod val="20000"/>
              <a:lumOff val="80000"/>
            </a:schemeClr>
          </a:solidFill>
          <a:ln w="19050">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Data privacy example</a:t>
            </a:r>
          </a:p>
        </p:txBody>
      </p:sp>
      <p:grpSp>
        <p:nvGrpSpPr>
          <p:cNvPr id="4" name="Group 3">
            <a:extLst>
              <a:ext uri="{FF2B5EF4-FFF2-40B4-BE49-F238E27FC236}">
                <a16:creationId xmlns:a16="http://schemas.microsoft.com/office/drawing/2014/main" id="{CC25015E-0F98-91FC-8E50-7E1FDAAF14E3}"/>
              </a:ext>
            </a:extLst>
          </p:cNvPr>
          <p:cNvGrpSpPr/>
          <p:nvPr/>
        </p:nvGrpSpPr>
        <p:grpSpPr>
          <a:xfrm>
            <a:off x="954182" y="6524168"/>
            <a:ext cx="9925038" cy="200677"/>
            <a:chOff x="954182" y="6524168"/>
            <a:chExt cx="9925038" cy="200677"/>
          </a:xfrm>
        </p:grpSpPr>
        <p:sp>
          <p:nvSpPr>
            <p:cNvPr id="11" name="AutoShape 63">
              <a:extLst>
                <a:ext uri="{FF2B5EF4-FFF2-40B4-BE49-F238E27FC236}">
                  <a16:creationId xmlns:a16="http://schemas.microsoft.com/office/drawing/2014/main" id="{C6DFA749-DE75-677A-10AC-0BBD37319D0E}"/>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5" name="AutoShape 64">
              <a:extLst>
                <a:ext uri="{FF2B5EF4-FFF2-40B4-BE49-F238E27FC236}">
                  <a16:creationId xmlns:a16="http://schemas.microsoft.com/office/drawing/2014/main" id="{34AC3848-FF73-BF4C-C323-507A302B2002}"/>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8" name="AutoShape 65">
              <a:extLst>
                <a:ext uri="{FF2B5EF4-FFF2-40B4-BE49-F238E27FC236}">
                  <a16:creationId xmlns:a16="http://schemas.microsoft.com/office/drawing/2014/main" id="{81C42471-96DD-6ECB-62DE-AE4C2E0BCF3C}"/>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19" name="AutoShape 63">
              <a:extLst>
                <a:ext uri="{FF2B5EF4-FFF2-40B4-BE49-F238E27FC236}">
                  <a16:creationId xmlns:a16="http://schemas.microsoft.com/office/drawing/2014/main" id="{0924B125-7862-E95F-7FD7-AE258FEBC4F8}"/>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22" name="AutoShape 64">
              <a:extLst>
                <a:ext uri="{FF2B5EF4-FFF2-40B4-BE49-F238E27FC236}">
                  <a16:creationId xmlns:a16="http://schemas.microsoft.com/office/drawing/2014/main" id="{BFBAEF94-4212-B027-F98B-B91F9F4031F2}"/>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26" name="AutoShape 64">
              <a:extLst>
                <a:ext uri="{FF2B5EF4-FFF2-40B4-BE49-F238E27FC236}">
                  <a16:creationId xmlns:a16="http://schemas.microsoft.com/office/drawing/2014/main" id="{65CF8D76-D3FC-DBDD-BC01-99EB6DFD2C65}"/>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39" name="Slide Number Placeholder 3">
            <a:extLst>
              <a:ext uri="{FF2B5EF4-FFF2-40B4-BE49-F238E27FC236}">
                <a16:creationId xmlns:a16="http://schemas.microsoft.com/office/drawing/2014/main" id="{A7086A98-8EE3-5CE1-20C7-78495174F29B}"/>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AA811B-2EBD-4900-905E-5BE206449611}" type="slidenum">
              <a:rPr lang="nn-NO" smtClean="0"/>
              <a:pPr/>
              <a:t>48</a:t>
            </a:fld>
            <a:endParaRPr lang="nn-NO"/>
          </a:p>
        </p:txBody>
      </p:sp>
    </p:spTree>
    <p:extLst>
      <p:ext uri="{BB962C8B-B14F-4D97-AF65-F5344CB8AC3E}">
        <p14:creationId xmlns:p14="http://schemas.microsoft.com/office/powerpoint/2010/main" val="2564563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a:extLst>
            <a:ext uri="{FF2B5EF4-FFF2-40B4-BE49-F238E27FC236}">
              <a16:creationId xmlns:a16="http://schemas.microsoft.com/office/drawing/2014/main" id="{B8FC7153-4823-F555-C0C5-700CBB1AA1A5}"/>
            </a:ext>
          </a:extLst>
        </p:cNvPr>
        <p:cNvGrpSpPr/>
        <p:nvPr/>
      </p:nvGrpSpPr>
      <p:grpSpPr>
        <a:xfrm>
          <a:off x="0" y="0"/>
          <a:ext cx="0" cy="0"/>
          <a:chOff x="0" y="0"/>
          <a:chExt cx="0" cy="0"/>
        </a:xfrm>
      </p:grpSpPr>
      <p:pic>
        <p:nvPicPr>
          <p:cNvPr id="5" name="Picture Placeholder 4" descr="A high angle view of a drawing compass and a ruler on a diagram">
            <a:extLst>
              <a:ext uri="{FF2B5EF4-FFF2-40B4-BE49-F238E27FC236}">
                <a16:creationId xmlns:a16="http://schemas.microsoft.com/office/drawing/2014/main" id="{2749936E-EDDF-C8D2-62EF-93F184227FD2}"/>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xfrm>
            <a:off x="384939" y="1485900"/>
            <a:ext cx="5137150" cy="4691700"/>
          </a:xfrm>
        </p:spPr>
      </p:pic>
      <p:sp>
        <p:nvSpPr>
          <p:cNvPr id="3" name="Title 2">
            <a:extLst>
              <a:ext uri="{FF2B5EF4-FFF2-40B4-BE49-F238E27FC236}">
                <a16:creationId xmlns:a16="http://schemas.microsoft.com/office/drawing/2014/main" id="{21DE0874-127C-AF62-60FB-A200FD8A8704}"/>
              </a:ext>
            </a:extLst>
          </p:cNvPr>
          <p:cNvSpPr>
            <a:spLocks noGrp="1"/>
          </p:cNvSpPr>
          <p:nvPr>
            <p:ph type="title"/>
          </p:nvPr>
        </p:nvSpPr>
        <p:spPr>
          <a:xfrm>
            <a:off x="384939" y="485560"/>
            <a:ext cx="7316283" cy="754096"/>
          </a:xfrm>
        </p:spPr>
        <p:txBody>
          <a:bodyPr/>
          <a:lstStyle/>
          <a:p>
            <a:r>
              <a:rPr lang="en-GB" sz="4000" dirty="0"/>
              <a:t>Appendix 2: Extra visual features</a:t>
            </a:r>
          </a:p>
        </p:txBody>
      </p:sp>
      <p:sp>
        <p:nvSpPr>
          <p:cNvPr id="4" name="Content Placeholder 3">
            <a:extLst>
              <a:ext uri="{FF2B5EF4-FFF2-40B4-BE49-F238E27FC236}">
                <a16:creationId xmlns:a16="http://schemas.microsoft.com/office/drawing/2014/main" id="{458F6C56-FA5C-E39B-9F11-8401FB7A2CDA}"/>
              </a:ext>
            </a:extLst>
          </p:cNvPr>
          <p:cNvSpPr>
            <a:spLocks noGrp="1"/>
          </p:cNvSpPr>
          <p:nvPr>
            <p:ph idx="1"/>
          </p:nvPr>
        </p:nvSpPr>
        <p:spPr/>
        <p:txBody>
          <a:bodyPr/>
          <a:lstStyle/>
          <a:p>
            <a:pPr marL="0" indent="0">
              <a:spcBef>
                <a:spcPts val="1200"/>
              </a:spcBef>
              <a:spcAft>
                <a:spcPts val="0"/>
              </a:spcAft>
              <a:buNone/>
            </a:pPr>
            <a:r>
              <a:rPr lang="en-GB" sz="2400" dirty="0"/>
              <a:t>Extra features: </a:t>
            </a:r>
          </a:p>
          <a:p>
            <a:pPr>
              <a:lnSpc>
                <a:spcPct val="100000"/>
              </a:lnSpc>
              <a:spcAft>
                <a:spcPts val="0"/>
              </a:spcAft>
            </a:pPr>
            <a:r>
              <a:rPr lang="en-GB" dirty="0"/>
              <a:t>Sub-symbols</a:t>
            </a:r>
          </a:p>
          <a:p>
            <a:pPr>
              <a:lnSpc>
                <a:spcPct val="100000"/>
              </a:lnSpc>
              <a:spcAft>
                <a:spcPts val="0"/>
              </a:spcAft>
            </a:pPr>
            <a:r>
              <a:rPr lang="en-GB" dirty="0"/>
              <a:t>Timeline</a:t>
            </a:r>
          </a:p>
          <a:p>
            <a:pPr>
              <a:lnSpc>
                <a:spcPct val="100000"/>
              </a:lnSpc>
              <a:spcAft>
                <a:spcPts val="0"/>
              </a:spcAft>
            </a:pPr>
            <a:r>
              <a:rPr lang="en-GB" dirty="0"/>
              <a:t>Unordered sequence</a:t>
            </a:r>
          </a:p>
          <a:p>
            <a:pPr>
              <a:lnSpc>
                <a:spcPct val="100000"/>
              </a:lnSpc>
              <a:spcAft>
                <a:spcPts val="0"/>
              </a:spcAft>
            </a:pPr>
            <a:r>
              <a:rPr lang="en-GB" dirty="0"/>
              <a:t>Variation and uncertainty</a:t>
            </a:r>
          </a:p>
          <a:p>
            <a:pPr>
              <a:lnSpc>
                <a:spcPct val="100000"/>
              </a:lnSpc>
              <a:spcAft>
                <a:spcPts val="0"/>
              </a:spcAft>
            </a:pPr>
            <a:r>
              <a:rPr lang="en-GB" dirty="0"/>
              <a:t>Placeholder</a:t>
            </a:r>
          </a:p>
          <a:p>
            <a:pPr>
              <a:lnSpc>
                <a:spcPct val="100000"/>
              </a:lnSpc>
              <a:spcAft>
                <a:spcPts val="0"/>
              </a:spcAft>
            </a:pPr>
            <a:r>
              <a:rPr lang="en-GB" dirty="0"/>
              <a:t>Concurrency </a:t>
            </a:r>
          </a:p>
          <a:p>
            <a:pPr>
              <a:lnSpc>
                <a:spcPct val="100000"/>
              </a:lnSpc>
              <a:spcAft>
                <a:spcPts val="0"/>
              </a:spcAft>
            </a:pPr>
            <a:endParaRPr lang="en-GB" dirty="0"/>
          </a:p>
          <a:p>
            <a:pPr marL="0" indent="0">
              <a:spcBef>
                <a:spcPts val="1200"/>
              </a:spcBef>
              <a:spcAft>
                <a:spcPts val="0"/>
              </a:spcAft>
              <a:buNone/>
            </a:pPr>
            <a:r>
              <a:rPr lang="en-GB" sz="2400" dirty="0"/>
              <a:t>Example journey</a:t>
            </a:r>
          </a:p>
          <a:p>
            <a:pPr>
              <a:lnSpc>
                <a:spcPct val="100000"/>
              </a:lnSpc>
              <a:spcAft>
                <a:spcPts val="0"/>
              </a:spcAft>
            </a:pPr>
            <a:r>
              <a:rPr lang="en-GB" dirty="0"/>
              <a:t>Unordered sequence</a:t>
            </a:r>
          </a:p>
          <a:p>
            <a:pPr>
              <a:lnSpc>
                <a:spcPct val="100000"/>
              </a:lnSpc>
              <a:spcAft>
                <a:spcPts val="0"/>
              </a:spcAft>
            </a:pPr>
            <a:r>
              <a:rPr lang="en-GB" dirty="0"/>
              <a:t>Journey phase</a:t>
            </a:r>
          </a:p>
          <a:p>
            <a:pPr>
              <a:lnSpc>
                <a:spcPct val="100000"/>
              </a:lnSpc>
              <a:spcAft>
                <a:spcPts val="0"/>
              </a:spcAft>
            </a:pPr>
            <a:r>
              <a:rPr lang="en-GB" dirty="0"/>
              <a:t>Timeline</a:t>
            </a:r>
          </a:p>
          <a:p>
            <a:pPr>
              <a:lnSpc>
                <a:spcPct val="100000"/>
              </a:lnSpc>
              <a:spcAft>
                <a:spcPts val="0"/>
              </a:spcAft>
            </a:pPr>
            <a:r>
              <a:rPr lang="en-GB" dirty="0"/>
              <a:t>Deviations (missing or failing touchpoints)</a:t>
            </a:r>
          </a:p>
          <a:p>
            <a:pPr>
              <a:lnSpc>
                <a:spcPct val="100000"/>
              </a:lnSpc>
              <a:spcAft>
                <a:spcPts val="0"/>
              </a:spcAft>
            </a:pPr>
            <a:r>
              <a:rPr lang="en-GB" dirty="0"/>
              <a:t>Sequence error</a:t>
            </a:r>
            <a:endParaRPr lang="en-GB" sz="2400" dirty="0"/>
          </a:p>
          <a:p>
            <a:endParaRPr lang="en-GB" dirty="0"/>
          </a:p>
          <a:p>
            <a:endParaRPr lang="en-GB" dirty="0"/>
          </a:p>
        </p:txBody>
      </p:sp>
      <p:sp>
        <p:nvSpPr>
          <p:cNvPr id="6" name="TextBox 5">
            <a:extLst>
              <a:ext uri="{FF2B5EF4-FFF2-40B4-BE49-F238E27FC236}">
                <a16:creationId xmlns:a16="http://schemas.microsoft.com/office/drawing/2014/main" id="{9552F272-97B1-B398-4E50-48D9D5BEEDFD}"/>
              </a:ext>
            </a:extLst>
          </p:cNvPr>
          <p:cNvSpPr txBox="1"/>
          <p:nvPr/>
        </p:nvSpPr>
        <p:spPr>
          <a:xfrm>
            <a:off x="8028849" y="279507"/>
            <a:ext cx="3194657" cy="671081"/>
          </a:xfrm>
          <a:prstGeom prst="rect">
            <a:avLst/>
          </a:prstGeom>
          <a:noFill/>
        </p:spPr>
        <p:txBody>
          <a:bodyPr wrap="square" rtlCol="0">
            <a:spAutoFit/>
          </a:bodyPr>
          <a:lstStyle/>
          <a:p>
            <a:pPr>
              <a:lnSpc>
                <a:spcPts val="1500"/>
              </a:lnSpc>
            </a:pPr>
            <a:r>
              <a:rPr lang="en-GB" sz="1400" dirty="0">
                <a:solidFill>
                  <a:srgbClr val="C00000"/>
                </a:solidFill>
              </a:rPr>
              <a:t>Some examples use an earlier version of the visual notation, but the principles they illustrate remain valid. </a:t>
            </a:r>
            <a:endParaRPr lang="en-US" sz="1400" noProof="0" dirty="0">
              <a:solidFill>
                <a:srgbClr val="C00000"/>
              </a:solidFill>
            </a:endParaRPr>
          </a:p>
        </p:txBody>
      </p:sp>
      <p:pic>
        <p:nvPicPr>
          <p:cNvPr id="8" name="Picture 7" descr="Icon&#10;&#10;Description automatically generated">
            <a:extLst>
              <a:ext uri="{FF2B5EF4-FFF2-40B4-BE49-F238E27FC236}">
                <a16:creationId xmlns:a16="http://schemas.microsoft.com/office/drawing/2014/main" id="{9EC9CA44-3685-0DEE-3874-D4780F6F6A82}"/>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415213" y="357635"/>
            <a:ext cx="557402" cy="543074"/>
          </a:xfrm>
          <a:prstGeom prst="rect">
            <a:avLst/>
          </a:prstGeom>
        </p:spPr>
      </p:pic>
    </p:spTree>
    <p:extLst>
      <p:ext uri="{BB962C8B-B14F-4D97-AF65-F5344CB8AC3E}">
        <p14:creationId xmlns:p14="http://schemas.microsoft.com/office/powerpoint/2010/main" val="56047769"/>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1886BBC-52DF-C627-7A46-0DC1B121ADE5}"/>
              </a:ext>
            </a:extLst>
          </p:cNvPr>
          <p:cNvGrpSpPr/>
          <p:nvPr/>
        </p:nvGrpSpPr>
        <p:grpSpPr>
          <a:xfrm>
            <a:off x="917494" y="3980202"/>
            <a:ext cx="1584176" cy="1584176"/>
            <a:chOff x="10115731" y="3656789"/>
            <a:chExt cx="1584176" cy="1584176"/>
          </a:xfrm>
        </p:grpSpPr>
        <p:sp>
          <p:nvSpPr>
            <p:cNvPr id="9" name="Oval 8">
              <a:extLst>
                <a:ext uri="{FF2B5EF4-FFF2-40B4-BE49-F238E27FC236}">
                  <a16:creationId xmlns:a16="http://schemas.microsoft.com/office/drawing/2014/main" id="{E6AA5316-E505-85B7-FB82-216E8584A098}"/>
                </a:ext>
              </a:extLst>
            </p:cNvPr>
            <p:cNvSpPr>
              <a:spLocks noChangeAspect="1"/>
            </p:cNvSpPr>
            <p:nvPr/>
          </p:nvSpPr>
          <p:spPr>
            <a:xfrm>
              <a:off x="10115731" y="3656789"/>
              <a:ext cx="1584176" cy="1584176"/>
            </a:xfrm>
            <a:prstGeom prst="ellipse">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Oval 9">
              <a:extLst>
                <a:ext uri="{FF2B5EF4-FFF2-40B4-BE49-F238E27FC236}">
                  <a16:creationId xmlns:a16="http://schemas.microsoft.com/office/drawing/2014/main" id="{8D670D9F-ED85-F99B-D719-288A830C4C50}"/>
                </a:ext>
              </a:extLst>
            </p:cNvPr>
            <p:cNvSpPr>
              <a:spLocks noChangeAspect="1"/>
            </p:cNvSpPr>
            <p:nvPr/>
          </p:nvSpPr>
          <p:spPr>
            <a:xfrm>
              <a:off x="10350776" y="3891834"/>
              <a:ext cx="1114087" cy="1114087"/>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Special situations: Using sub-symbols</a:t>
            </a:r>
          </a:p>
        </p:txBody>
      </p:sp>
      <p:sp>
        <p:nvSpPr>
          <p:cNvPr id="36" name="Content Placeholder 35">
            <a:extLst>
              <a:ext uri="{FF2B5EF4-FFF2-40B4-BE49-F238E27FC236}">
                <a16:creationId xmlns:a16="http://schemas.microsoft.com/office/drawing/2014/main" id="{6D2AE86E-8EE5-45DC-93AF-B86DC9A58236}"/>
              </a:ext>
            </a:extLst>
          </p:cNvPr>
          <p:cNvSpPr>
            <a:spLocks noGrp="1"/>
          </p:cNvSpPr>
          <p:nvPr>
            <p:ph idx="1"/>
          </p:nvPr>
        </p:nvSpPr>
        <p:spPr/>
        <p:txBody>
          <a:bodyPr>
            <a:normAutofit/>
          </a:bodyPr>
          <a:lstStyle/>
          <a:p>
            <a:r>
              <a:rPr lang="en-US" noProof="0"/>
              <a:t>Sometimes a journey contains a number of seemingly similar, repeated touchpoints that are visually identical.</a:t>
            </a:r>
          </a:p>
          <a:p>
            <a:pPr lvl="1"/>
            <a:r>
              <a:rPr lang="en-US" noProof="0"/>
              <a:t>Example: if a service provider sends four e-mails in a row, the touchpoints look the same unless a label and ID </a:t>
            </a:r>
            <a:r>
              <a:rPr lang="en-US"/>
              <a:t>are</a:t>
            </a:r>
            <a:r>
              <a:rPr lang="en-US" noProof="0"/>
              <a:t> provided.</a:t>
            </a:r>
          </a:p>
          <a:p>
            <a:r>
              <a:rPr lang="en-US" noProof="0"/>
              <a:t>A sub-symbol in the lower right position can be used to make the touchpoints visually distinct. </a:t>
            </a:r>
          </a:p>
          <a:p>
            <a:r>
              <a:rPr lang="en-US" noProof="0"/>
              <a:t>The sub-symbol should provide a visual clue about the content of the touchpoint.</a:t>
            </a:r>
          </a:p>
        </p:txBody>
      </p:sp>
      <p:sp>
        <p:nvSpPr>
          <p:cNvPr id="17" name="TextBox 16">
            <a:extLst>
              <a:ext uri="{FF2B5EF4-FFF2-40B4-BE49-F238E27FC236}">
                <a16:creationId xmlns:a16="http://schemas.microsoft.com/office/drawing/2014/main" id="{6985BE2D-9482-48B6-A6EE-F4060AF2CF6F}"/>
              </a:ext>
            </a:extLst>
          </p:cNvPr>
          <p:cNvSpPr txBox="1"/>
          <p:nvPr/>
        </p:nvSpPr>
        <p:spPr>
          <a:xfrm>
            <a:off x="2318608" y="3762894"/>
            <a:ext cx="1401224" cy="276999"/>
          </a:xfrm>
          <a:prstGeom prst="rect">
            <a:avLst/>
          </a:prstGeom>
          <a:noFill/>
        </p:spPr>
        <p:txBody>
          <a:bodyPr wrap="square" rtlCol="0">
            <a:spAutoFit/>
          </a:bodyPr>
          <a:lstStyle/>
          <a:p>
            <a:r>
              <a:rPr lang="en-US" sz="1200" noProof="0">
                <a:solidFill>
                  <a:srgbClr val="00B0F0"/>
                </a:solidFill>
              </a:rPr>
              <a:t>Main symbol area</a:t>
            </a:r>
          </a:p>
        </p:txBody>
      </p:sp>
      <p:sp>
        <p:nvSpPr>
          <p:cNvPr id="22" name="Rectangle 21">
            <a:extLst>
              <a:ext uri="{FF2B5EF4-FFF2-40B4-BE49-F238E27FC236}">
                <a16:creationId xmlns:a16="http://schemas.microsoft.com/office/drawing/2014/main" id="{8642DEB3-9594-4591-98D5-A23FDC6BD903}"/>
              </a:ext>
            </a:extLst>
          </p:cNvPr>
          <p:cNvSpPr/>
          <p:nvPr/>
        </p:nvSpPr>
        <p:spPr>
          <a:xfrm>
            <a:off x="1909881" y="4946375"/>
            <a:ext cx="520354" cy="504260"/>
          </a:xfrm>
          <a:prstGeom prst="rect">
            <a:avLst/>
          </a:prstGeom>
          <a:pattFill prst="ltUpDiag">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TextBox 22">
            <a:extLst>
              <a:ext uri="{FF2B5EF4-FFF2-40B4-BE49-F238E27FC236}">
                <a16:creationId xmlns:a16="http://schemas.microsoft.com/office/drawing/2014/main" id="{45299244-CF56-4C41-8E6D-03B70D569FE6}"/>
              </a:ext>
            </a:extLst>
          </p:cNvPr>
          <p:cNvSpPr txBox="1"/>
          <p:nvPr/>
        </p:nvSpPr>
        <p:spPr>
          <a:xfrm>
            <a:off x="2700712" y="4985707"/>
            <a:ext cx="1327560" cy="276999"/>
          </a:xfrm>
          <a:prstGeom prst="rect">
            <a:avLst/>
          </a:prstGeom>
          <a:noFill/>
        </p:spPr>
        <p:txBody>
          <a:bodyPr wrap="square" rtlCol="0">
            <a:spAutoFit/>
          </a:bodyPr>
          <a:lstStyle/>
          <a:p>
            <a:r>
              <a:rPr lang="en-US" sz="1200" noProof="0">
                <a:solidFill>
                  <a:srgbClr val="00B0F0"/>
                </a:solidFill>
              </a:rPr>
              <a:t>Sub-symbol area</a:t>
            </a:r>
          </a:p>
        </p:txBody>
      </p:sp>
      <p:sp>
        <p:nvSpPr>
          <p:cNvPr id="25" name="Oval 24">
            <a:extLst>
              <a:ext uri="{FF2B5EF4-FFF2-40B4-BE49-F238E27FC236}">
                <a16:creationId xmlns:a16="http://schemas.microsoft.com/office/drawing/2014/main" id="{FE2A7737-1126-4FC0-B045-353ED667E676}"/>
              </a:ext>
            </a:extLst>
          </p:cNvPr>
          <p:cNvSpPr>
            <a:spLocks noChangeAspect="1"/>
          </p:cNvSpPr>
          <p:nvPr/>
        </p:nvSpPr>
        <p:spPr>
          <a:xfrm>
            <a:off x="4403255" y="4401113"/>
            <a:ext cx="862732" cy="862732"/>
          </a:xfrm>
          <a:prstGeom prst="ellipse">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Oval 25">
            <a:extLst>
              <a:ext uri="{FF2B5EF4-FFF2-40B4-BE49-F238E27FC236}">
                <a16:creationId xmlns:a16="http://schemas.microsoft.com/office/drawing/2014/main" id="{590C5D54-44F8-4C34-AAE9-84809AA81FF7}"/>
              </a:ext>
            </a:extLst>
          </p:cNvPr>
          <p:cNvSpPr>
            <a:spLocks noChangeAspect="1"/>
          </p:cNvSpPr>
          <p:nvPr/>
        </p:nvSpPr>
        <p:spPr>
          <a:xfrm>
            <a:off x="5746858" y="4401113"/>
            <a:ext cx="862732" cy="862732"/>
          </a:xfrm>
          <a:prstGeom prst="ellipse">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 name="Oval 26">
            <a:extLst>
              <a:ext uri="{FF2B5EF4-FFF2-40B4-BE49-F238E27FC236}">
                <a16:creationId xmlns:a16="http://schemas.microsoft.com/office/drawing/2014/main" id="{C3ECBB71-4828-4E71-B632-C855A8FD3572}"/>
              </a:ext>
            </a:extLst>
          </p:cNvPr>
          <p:cNvSpPr>
            <a:spLocks noChangeAspect="1"/>
          </p:cNvSpPr>
          <p:nvPr/>
        </p:nvSpPr>
        <p:spPr>
          <a:xfrm>
            <a:off x="7065589" y="4401113"/>
            <a:ext cx="862732" cy="862732"/>
          </a:xfrm>
          <a:prstGeom prst="ellipse">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30" name="Picture 29">
            <a:extLst>
              <a:ext uri="{FF2B5EF4-FFF2-40B4-BE49-F238E27FC236}">
                <a16:creationId xmlns:a16="http://schemas.microsoft.com/office/drawing/2014/main" id="{86560F70-8155-4520-8796-4CAB327D8F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3475" y="4983605"/>
            <a:ext cx="330444" cy="330444"/>
          </a:xfrm>
          <a:prstGeom prst="rect">
            <a:avLst/>
          </a:prstGeom>
          <a:solidFill>
            <a:schemeClr val="bg1"/>
          </a:solidFill>
        </p:spPr>
      </p:pic>
      <p:pic>
        <p:nvPicPr>
          <p:cNvPr id="31" name="Picture 30">
            <a:extLst>
              <a:ext uri="{FF2B5EF4-FFF2-40B4-BE49-F238E27FC236}">
                <a16:creationId xmlns:a16="http://schemas.microsoft.com/office/drawing/2014/main" id="{37F6C749-AA11-41B2-B8A5-D855E2FA4F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7611" y="4983605"/>
            <a:ext cx="330444" cy="330444"/>
          </a:xfrm>
          <a:prstGeom prst="rect">
            <a:avLst/>
          </a:prstGeom>
          <a:solidFill>
            <a:schemeClr val="bg1"/>
          </a:solidFill>
        </p:spPr>
      </p:pic>
      <p:pic>
        <p:nvPicPr>
          <p:cNvPr id="33" name="Picture 32">
            <a:extLst>
              <a:ext uri="{FF2B5EF4-FFF2-40B4-BE49-F238E27FC236}">
                <a16:creationId xmlns:a16="http://schemas.microsoft.com/office/drawing/2014/main" id="{734B5AD3-9B3E-4627-B855-04C791B4BE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76036" y="4983605"/>
            <a:ext cx="370350" cy="370350"/>
          </a:xfrm>
          <a:prstGeom prst="rect">
            <a:avLst/>
          </a:prstGeom>
          <a:solidFill>
            <a:schemeClr val="bg1"/>
          </a:solidFill>
        </p:spPr>
      </p:pic>
      <p:sp>
        <p:nvSpPr>
          <p:cNvPr id="34" name="TextBox 33">
            <a:extLst>
              <a:ext uri="{FF2B5EF4-FFF2-40B4-BE49-F238E27FC236}">
                <a16:creationId xmlns:a16="http://schemas.microsoft.com/office/drawing/2014/main" id="{084D9A4F-D79B-45F7-B2DB-1AC1C2B1763B}"/>
              </a:ext>
            </a:extLst>
          </p:cNvPr>
          <p:cNvSpPr txBox="1"/>
          <p:nvPr/>
        </p:nvSpPr>
        <p:spPr>
          <a:xfrm>
            <a:off x="4496625" y="5432779"/>
            <a:ext cx="3190403" cy="707886"/>
          </a:xfrm>
          <a:prstGeom prst="rect">
            <a:avLst/>
          </a:prstGeom>
          <a:noFill/>
        </p:spPr>
        <p:txBody>
          <a:bodyPr wrap="square" rtlCol="0">
            <a:spAutoFit/>
          </a:bodyPr>
          <a:lstStyle/>
          <a:p>
            <a:r>
              <a:rPr lang="en-US" sz="1000" b="1" noProof="0"/>
              <a:t>Sub-symbols from The Noun Project:</a:t>
            </a:r>
          </a:p>
          <a:p>
            <a:r>
              <a:rPr lang="en-US" sz="1000" noProof="0"/>
              <a:t>Warning designed by </a:t>
            </a:r>
            <a:r>
              <a:rPr lang="en-US" sz="1000" noProof="0">
                <a:hlinkClick r:id="rId6"/>
              </a:rPr>
              <a:t>Christopher Holm-Hansen</a:t>
            </a:r>
            <a:endParaRPr lang="en-US" sz="1000" noProof="0"/>
          </a:p>
          <a:p>
            <a:r>
              <a:rPr lang="en-US" sz="1000" noProof="0"/>
              <a:t>Check Box designed by </a:t>
            </a:r>
            <a:r>
              <a:rPr lang="en-US" sz="1000" noProof="0">
                <a:hlinkClick r:id="rId7"/>
              </a:rPr>
              <a:t>Katie M Westbrook</a:t>
            </a:r>
            <a:endParaRPr lang="en-US" sz="1000" noProof="0"/>
          </a:p>
          <a:p>
            <a:r>
              <a:rPr lang="en-US" sz="1000" noProof="0"/>
              <a:t>Hour Glass designed by </a:t>
            </a:r>
            <a:r>
              <a:rPr lang="en-US" sz="1000" noProof="0">
                <a:hlinkClick r:id="rId8"/>
              </a:rPr>
              <a:t>Laura Beggs</a:t>
            </a:r>
            <a:endParaRPr lang="en-US" sz="1000" noProof="0"/>
          </a:p>
        </p:txBody>
      </p:sp>
      <p:sp>
        <p:nvSpPr>
          <p:cNvPr id="35" name="Content Placeholder 2">
            <a:extLst>
              <a:ext uri="{FF2B5EF4-FFF2-40B4-BE49-F238E27FC236}">
                <a16:creationId xmlns:a16="http://schemas.microsoft.com/office/drawing/2014/main" id="{B02E37E0-0D3F-4B6F-B3E8-1E0137B09FDD}"/>
              </a:ext>
            </a:extLst>
          </p:cNvPr>
          <p:cNvSpPr txBox="1">
            <a:spLocks/>
          </p:cNvSpPr>
          <p:nvPr/>
        </p:nvSpPr>
        <p:spPr>
          <a:xfrm>
            <a:off x="4150095" y="3826032"/>
            <a:ext cx="4291946" cy="461665"/>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800"/>
              </a:spcBef>
              <a:buNone/>
            </a:pPr>
            <a:r>
              <a:rPr lang="en-US" sz="1600" noProof="0">
                <a:solidFill>
                  <a:srgbClr val="00ADEE"/>
                </a:solidFill>
              </a:rPr>
              <a:t>Example: Sub-symbols are convenient for distinguishing repeated e-mails received from the service provider.</a:t>
            </a:r>
          </a:p>
        </p:txBody>
      </p:sp>
      <p:pic>
        <p:nvPicPr>
          <p:cNvPr id="39" name="Picture 38">
            <a:extLst>
              <a:ext uri="{FF2B5EF4-FFF2-40B4-BE49-F238E27FC236}">
                <a16:creationId xmlns:a16="http://schemas.microsoft.com/office/drawing/2014/main" id="{158A5182-2DE4-4511-ABB6-C025DAF61675}"/>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617659" y="4608473"/>
            <a:ext cx="431383" cy="431383"/>
          </a:xfrm>
          <a:prstGeom prst="rect">
            <a:avLst/>
          </a:prstGeom>
        </p:spPr>
      </p:pic>
      <p:pic>
        <p:nvPicPr>
          <p:cNvPr id="3" name="Picture 2">
            <a:extLst>
              <a:ext uri="{FF2B5EF4-FFF2-40B4-BE49-F238E27FC236}">
                <a16:creationId xmlns:a16="http://schemas.microsoft.com/office/drawing/2014/main" id="{2C8D7C61-F1AB-C8C0-91AC-9DBEA8F06004}"/>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963096" y="4614540"/>
            <a:ext cx="431383" cy="431383"/>
          </a:xfrm>
          <a:prstGeom prst="rect">
            <a:avLst/>
          </a:prstGeom>
        </p:spPr>
      </p:pic>
      <p:pic>
        <p:nvPicPr>
          <p:cNvPr id="4" name="Picture 3">
            <a:extLst>
              <a:ext uri="{FF2B5EF4-FFF2-40B4-BE49-F238E27FC236}">
                <a16:creationId xmlns:a16="http://schemas.microsoft.com/office/drawing/2014/main" id="{016765BC-7B45-9EE7-9FFD-A8A23DFAED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7301407" y="4614539"/>
            <a:ext cx="431383" cy="431383"/>
          </a:xfrm>
          <a:prstGeom prst="rect">
            <a:avLst/>
          </a:prstGeom>
        </p:spPr>
      </p:pic>
      <p:cxnSp>
        <p:nvCxnSpPr>
          <p:cNvPr id="19" name="Straight Arrow Connector 18">
            <a:extLst>
              <a:ext uri="{FF2B5EF4-FFF2-40B4-BE49-F238E27FC236}">
                <a16:creationId xmlns:a16="http://schemas.microsoft.com/office/drawing/2014/main" id="{8E8CCFC5-6E03-409E-8C26-2448DA5C68F5}"/>
              </a:ext>
            </a:extLst>
          </p:cNvPr>
          <p:cNvCxnSpPr>
            <a:cxnSpLocks/>
          </p:cNvCxnSpPr>
          <p:nvPr/>
        </p:nvCxnSpPr>
        <p:spPr>
          <a:xfrm flipH="1">
            <a:off x="1818486" y="4040474"/>
            <a:ext cx="826110" cy="670856"/>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6F2F1DA-78C2-4D26-8251-BD5729684BBF}"/>
              </a:ext>
            </a:extLst>
          </p:cNvPr>
          <p:cNvCxnSpPr>
            <a:cxnSpLocks/>
            <a:stCxn id="23" idx="1"/>
          </p:cNvCxnSpPr>
          <p:nvPr/>
        </p:nvCxnSpPr>
        <p:spPr>
          <a:xfrm flipH="1">
            <a:off x="2261347" y="5124207"/>
            <a:ext cx="439365" cy="160187"/>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6C4A62B5-BE7F-46BC-71CD-CE60BA4F08FE}"/>
              </a:ext>
            </a:extLst>
          </p:cNvPr>
          <p:cNvGrpSpPr/>
          <p:nvPr/>
        </p:nvGrpSpPr>
        <p:grpSpPr>
          <a:xfrm>
            <a:off x="954182" y="6524168"/>
            <a:ext cx="9925038" cy="200677"/>
            <a:chOff x="954182" y="6524168"/>
            <a:chExt cx="9925038" cy="200677"/>
          </a:xfrm>
        </p:grpSpPr>
        <p:sp>
          <p:nvSpPr>
            <p:cNvPr id="15" name="AutoShape 63">
              <a:extLst>
                <a:ext uri="{FF2B5EF4-FFF2-40B4-BE49-F238E27FC236}">
                  <a16:creationId xmlns:a16="http://schemas.microsoft.com/office/drawing/2014/main" id="{88EB8905-7AED-99B4-C8E3-821676CFB612}"/>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16" name="AutoShape 64">
              <a:extLst>
                <a:ext uri="{FF2B5EF4-FFF2-40B4-BE49-F238E27FC236}">
                  <a16:creationId xmlns:a16="http://schemas.microsoft.com/office/drawing/2014/main" id="{59E2851F-7712-F6F1-F495-1BACB49BB374}"/>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18" name="AutoShape 65">
              <a:extLst>
                <a:ext uri="{FF2B5EF4-FFF2-40B4-BE49-F238E27FC236}">
                  <a16:creationId xmlns:a16="http://schemas.microsoft.com/office/drawing/2014/main" id="{398DCCE4-8559-A45C-F353-11C5C2F36FC0}"/>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28" name="AutoShape 63">
              <a:extLst>
                <a:ext uri="{FF2B5EF4-FFF2-40B4-BE49-F238E27FC236}">
                  <a16:creationId xmlns:a16="http://schemas.microsoft.com/office/drawing/2014/main" id="{E8BFD3DD-C72D-0E4A-EF14-BBB2DE25AEBB}"/>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29" name="AutoShape 64">
              <a:extLst>
                <a:ext uri="{FF2B5EF4-FFF2-40B4-BE49-F238E27FC236}">
                  <a16:creationId xmlns:a16="http://schemas.microsoft.com/office/drawing/2014/main" id="{0B611649-A58A-2DD2-AC3F-FC6E18943877}"/>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32" name="AutoShape 64">
              <a:extLst>
                <a:ext uri="{FF2B5EF4-FFF2-40B4-BE49-F238E27FC236}">
                  <a16:creationId xmlns:a16="http://schemas.microsoft.com/office/drawing/2014/main" id="{D493212D-8A12-6762-F1A3-3275A444C738}"/>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5" name="Slide Number Placeholder 3">
            <a:extLst>
              <a:ext uri="{FF2B5EF4-FFF2-40B4-BE49-F238E27FC236}">
                <a16:creationId xmlns:a16="http://schemas.microsoft.com/office/drawing/2014/main" id="{D3054653-1C0F-CA57-6F42-609657F35B6C}"/>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50</a:t>
            </a:fld>
            <a:endParaRPr lang="nn-NO"/>
          </a:p>
        </p:txBody>
      </p:sp>
      <p:cxnSp>
        <p:nvCxnSpPr>
          <p:cNvPr id="6" name="Straight Arrow Connector 5">
            <a:extLst>
              <a:ext uri="{FF2B5EF4-FFF2-40B4-BE49-F238E27FC236}">
                <a16:creationId xmlns:a16="http://schemas.microsoft.com/office/drawing/2014/main" id="{9A98DDAE-FF46-DD8E-0CAB-BD443E5C2D84}"/>
              </a:ext>
            </a:extLst>
          </p:cNvPr>
          <p:cNvCxnSpPr>
            <a:stCxn id="7" idx="2"/>
            <a:endCxn id="8" idx="0"/>
          </p:cNvCxnSpPr>
          <p:nvPr/>
        </p:nvCxnSpPr>
        <p:spPr>
          <a:xfrm>
            <a:off x="9827708" y="4914634"/>
            <a:ext cx="1" cy="328032"/>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7" name="Picture 6">
            <a:extLst>
              <a:ext uri="{FF2B5EF4-FFF2-40B4-BE49-F238E27FC236}">
                <a16:creationId xmlns:a16="http://schemas.microsoft.com/office/drawing/2014/main" id="{F5F9EA10-7FF4-E130-14F6-264F143D46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273385" y="4338634"/>
            <a:ext cx="1108646" cy="576000"/>
          </a:xfrm>
          <a:prstGeom prst="rect">
            <a:avLst/>
          </a:prstGeom>
        </p:spPr>
      </p:pic>
      <p:pic>
        <p:nvPicPr>
          <p:cNvPr id="8" name="Picture 7">
            <a:extLst>
              <a:ext uri="{FF2B5EF4-FFF2-40B4-BE49-F238E27FC236}">
                <a16:creationId xmlns:a16="http://schemas.microsoft.com/office/drawing/2014/main" id="{155BA818-40BF-0DEC-24AE-BB54C766107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73386" y="5242666"/>
            <a:ext cx="1108646" cy="576000"/>
          </a:xfrm>
          <a:prstGeom prst="rect">
            <a:avLst/>
          </a:prstGeom>
        </p:spPr>
      </p:pic>
      <p:sp>
        <p:nvSpPr>
          <p:cNvPr id="12" name="Rectangle 11">
            <a:extLst>
              <a:ext uri="{FF2B5EF4-FFF2-40B4-BE49-F238E27FC236}">
                <a16:creationId xmlns:a16="http://schemas.microsoft.com/office/drawing/2014/main" id="{1C7D76A2-7FD4-ABF7-6729-B259E7DBAD58}"/>
              </a:ext>
            </a:extLst>
          </p:cNvPr>
          <p:cNvSpPr/>
          <p:nvPr/>
        </p:nvSpPr>
        <p:spPr>
          <a:xfrm>
            <a:off x="10148131" y="5620152"/>
            <a:ext cx="273963" cy="275823"/>
          </a:xfrm>
          <a:prstGeom prst="rect">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28FC0D4-A631-8B39-B936-912EEE16A84D}"/>
              </a:ext>
            </a:extLst>
          </p:cNvPr>
          <p:cNvSpPr/>
          <p:nvPr/>
        </p:nvSpPr>
        <p:spPr>
          <a:xfrm>
            <a:off x="10148130" y="4776722"/>
            <a:ext cx="273963" cy="275823"/>
          </a:xfrm>
          <a:prstGeom prst="rect">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0841CB8-FFAD-972D-1F45-3B786DD12BAC}"/>
              </a:ext>
            </a:extLst>
          </p:cNvPr>
          <p:cNvSpPr txBox="1"/>
          <p:nvPr/>
        </p:nvSpPr>
        <p:spPr>
          <a:xfrm>
            <a:off x="10312400" y="3893294"/>
            <a:ext cx="1661683" cy="461665"/>
          </a:xfrm>
          <a:prstGeom prst="rect">
            <a:avLst/>
          </a:prstGeom>
          <a:noFill/>
        </p:spPr>
        <p:txBody>
          <a:bodyPr wrap="square" rtlCol="0">
            <a:spAutoFit/>
          </a:bodyPr>
          <a:lstStyle/>
          <a:p>
            <a:r>
              <a:rPr lang="en-US" sz="1200">
                <a:solidFill>
                  <a:srgbClr val="00ADEE"/>
                </a:solidFill>
              </a:rPr>
              <a:t>Sub-symbol area in swimlane diagram</a:t>
            </a:r>
          </a:p>
        </p:txBody>
      </p:sp>
      <p:cxnSp>
        <p:nvCxnSpPr>
          <p:cNvPr id="21" name="Straight Arrow Connector 20">
            <a:extLst>
              <a:ext uri="{FF2B5EF4-FFF2-40B4-BE49-F238E27FC236}">
                <a16:creationId xmlns:a16="http://schemas.microsoft.com/office/drawing/2014/main" id="{5498099C-83A6-CC9E-702F-AFE972381915}"/>
              </a:ext>
            </a:extLst>
          </p:cNvPr>
          <p:cNvCxnSpPr>
            <a:cxnSpLocks/>
          </p:cNvCxnSpPr>
          <p:nvPr/>
        </p:nvCxnSpPr>
        <p:spPr>
          <a:xfrm flipH="1">
            <a:off x="10462155" y="4367687"/>
            <a:ext cx="450005" cy="432612"/>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C7DB584-0BDF-92AB-03AF-FF6E6B1E808B}"/>
              </a:ext>
            </a:extLst>
          </p:cNvPr>
          <p:cNvCxnSpPr>
            <a:cxnSpLocks/>
          </p:cNvCxnSpPr>
          <p:nvPr/>
        </p:nvCxnSpPr>
        <p:spPr>
          <a:xfrm flipH="1">
            <a:off x="10495022" y="4354959"/>
            <a:ext cx="523365" cy="1262516"/>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418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Timeline</a:t>
            </a:r>
          </a:p>
        </p:txBody>
      </p:sp>
      <p:sp>
        <p:nvSpPr>
          <p:cNvPr id="15" name="Content Placeholder 14">
            <a:extLst>
              <a:ext uri="{FF2B5EF4-FFF2-40B4-BE49-F238E27FC236}">
                <a16:creationId xmlns:a16="http://schemas.microsoft.com/office/drawing/2014/main" id="{F7CB76D1-8FC9-4A66-A9E8-6108C8985B5C}"/>
              </a:ext>
            </a:extLst>
          </p:cNvPr>
          <p:cNvSpPr>
            <a:spLocks noGrp="1"/>
          </p:cNvSpPr>
          <p:nvPr>
            <p:ph idx="1"/>
          </p:nvPr>
        </p:nvSpPr>
        <p:spPr/>
        <p:txBody>
          <a:bodyPr/>
          <a:lstStyle/>
          <a:p>
            <a:r>
              <a:rPr lang="en-US" noProof="0"/>
              <a:t>A timeline can be introduced to emphasize the timing of touchpoints.</a:t>
            </a:r>
          </a:p>
          <a:p>
            <a:r>
              <a:rPr lang="en-US" noProof="0"/>
              <a:t>The touchpoints are positioned according to the relevant time scale.</a:t>
            </a:r>
          </a:p>
          <a:p>
            <a:r>
              <a:rPr lang="en-US" noProof="0"/>
              <a:t>A timeline can be used for all types of journeys, except for actual journeys that contain sequence errors. </a:t>
            </a:r>
          </a:p>
        </p:txBody>
      </p:sp>
      <p:cxnSp>
        <p:nvCxnSpPr>
          <p:cNvPr id="17" name="Straight Arrow Connector 16">
            <a:extLst>
              <a:ext uri="{FF2B5EF4-FFF2-40B4-BE49-F238E27FC236}">
                <a16:creationId xmlns:a16="http://schemas.microsoft.com/office/drawing/2014/main" id="{B9B58A20-74A8-4AB8-BAAE-EC216CE84C43}"/>
              </a:ext>
            </a:extLst>
          </p:cNvPr>
          <p:cNvCxnSpPr>
            <a:stCxn id="34" idx="6"/>
            <a:endCxn id="35" idx="2"/>
          </p:cNvCxnSpPr>
          <p:nvPr/>
        </p:nvCxnSpPr>
        <p:spPr>
          <a:xfrm>
            <a:off x="2458448" y="4755525"/>
            <a:ext cx="164547"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12520F2-9E3E-40FF-95A8-E2FBB412F814}"/>
              </a:ext>
            </a:extLst>
          </p:cNvPr>
          <p:cNvCxnSpPr>
            <a:stCxn id="35" idx="6"/>
            <a:endCxn id="36" idx="2"/>
          </p:cNvCxnSpPr>
          <p:nvPr/>
        </p:nvCxnSpPr>
        <p:spPr>
          <a:xfrm>
            <a:off x="3162995" y="4755525"/>
            <a:ext cx="581529"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17D93DA-887F-4171-8D36-CE139B912F1E}"/>
              </a:ext>
            </a:extLst>
          </p:cNvPr>
          <p:cNvCxnSpPr>
            <a:stCxn id="36" idx="6"/>
            <a:endCxn id="37" idx="2"/>
          </p:cNvCxnSpPr>
          <p:nvPr/>
        </p:nvCxnSpPr>
        <p:spPr>
          <a:xfrm>
            <a:off x="4284524" y="4755525"/>
            <a:ext cx="1018684" cy="0"/>
          </a:xfrm>
          <a:prstGeom prst="line">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66A93CD-7A32-497E-8600-8DC6FF3076A6}"/>
              </a:ext>
            </a:extLst>
          </p:cNvPr>
          <p:cNvCxnSpPr>
            <a:stCxn id="37" idx="6"/>
            <a:endCxn id="38" idx="2"/>
          </p:cNvCxnSpPr>
          <p:nvPr/>
        </p:nvCxnSpPr>
        <p:spPr>
          <a:xfrm>
            <a:off x="5843208" y="4755525"/>
            <a:ext cx="200035" cy="0"/>
          </a:xfrm>
          <a:prstGeom prst="line">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4B1BC20A-8116-4320-AAB8-FFCA8118C823}"/>
              </a:ext>
            </a:extLst>
          </p:cNvPr>
          <p:cNvSpPr>
            <a:spLocks noChangeAspect="1"/>
          </p:cNvSpPr>
          <p:nvPr/>
        </p:nvSpPr>
        <p:spPr>
          <a:xfrm flipH="1">
            <a:off x="8390134" y="470345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Connector 21">
            <a:extLst>
              <a:ext uri="{FF2B5EF4-FFF2-40B4-BE49-F238E27FC236}">
                <a16:creationId xmlns:a16="http://schemas.microsoft.com/office/drawing/2014/main" id="{9884C348-0735-4E27-9240-6BA75BA19E4F}"/>
              </a:ext>
            </a:extLst>
          </p:cNvPr>
          <p:cNvCxnSpPr>
            <a:stCxn id="21" idx="6"/>
            <a:endCxn id="39" idx="6"/>
          </p:cNvCxnSpPr>
          <p:nvPr/>
        </p:nvCxnSpPr>
        <p:spPr>
          <a:xfrm flipH="1" flipV="1">
            <a:off x="8087186" y="4755525"/>
            <a:ext cx="302948" cy="193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3" name="Oval 22">
            <a:extLst>
              <a:ext uri="{FF2B5EF4-FFF2-40B4-BE49-F238E27FC236}">
                <a16:creationId xmlns:a16="http://schemas.microsoft.com/office/drawing/2014/main" id="{2A9F8896-AF4F-47B4-AC12-9CDFEA6C7C7B}"/>
              </a:ext>
            </a:extLst>
          </p:cNvPr>
          <p:cNvSpPr>
            <a:spLocks noChangeAspect="1"/>
          </p:cNvSpPr>
          <p:nvPr/>
        </p:nvSpPr>
        <p:spPr>
          <a:xfrm>
            <a:off x="1524484" y="470345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4" name="Straight Connector 23">
            <a:extLst>
              <a:ext uri="{FF2B5EF4-FFF2-40B4-BE49-F238E27FC236}">
                <a16:creationId xmlns:a16="http://schemas.microsoft.com/office/drawing/2014/main" id="{8219C0B5-5F56-4E26-85A4-AAAEE53736A2}"/>
              </a:ext>
            </a:extLst>
          </p:cNvPr>
          <p:cNvCxnSpPr>
            <a:stCxn id="23" idx="6"/>
            <a:endCxn id="34" idx="2"/>
          </p:cNvCxnSpPr>
          <p:nvPr/>
        </p:nvCxnSpPr>
        <p:spPr>
          <a:xfrm flipV="1">
            <a:off x="1632484" y="4755525"/>
            <a:ext cx="285964" cy="193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5" name="Straight Arrow Connector 24">
            <a:extLst>
              <a:ext uri="{FF2B5EF4-FFF2-40B4-BE49-F238E27FC236}">
                <a16:creationId xmlns:a16="http://schemas.microsoft.com/office/drawing/2014/main" id="{10244A0B-33E7-4E30-BF62-77364D568BAC}"/>
              </a:ext>
            </a:extLst>
          </p:cNvPr>
          <p:cNvCxnSpPr>
            <a:stCxn id="38" idx="6"/>
            <a:endCxn id="39" idx="2"/>
          </p:cNvCxnSpPr>
          <p:nvPr/>
        </p:nvCxnSpPr>
        <p:spPr>
          <a:xfrm>
            <a:off x="6583243" y="4755525"/>
            <a:ext cx="963943"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C56EEF7-D700-487E-BBFD-5B34EFF42B32}"/>
              </a:ext>
            </a:extLst>
          </p:cNvPr>
          <p:cNvCxnSpPr>
            <a:cxnSpLocks/>
          </p:cNvCxnSpPr>
          <p:nvPr/>
        </p:nvCxnSpPr>
        <p:spPr>
          <a:xfrm>
            <a:off x="1793631" y="5413199"/>
            <a:ext cx="7111413" cy="0"/>
          </a:xfrm>
          <a:prstGeom prst="line">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A308F78-B9DB-482B-BBDD-34BC2A969A5C}"/>
              </a:ext>
            </a:extLst>
          </p:cNvPr>
          <p:cNvSpPr txBox="1"/>
          <p:nvPr/>
        </p:nvSpPr>
        <p:spPr>
          <a:xfrm>
            <a:off x="1942930" y="5513821"/>
            <a:ext cx="662246" cy="246221"/>
          </a:xfrm>
          <a:prstGeom prst="rect">
            <a:avLst/>
          </a:prstGeom>
          <a:noFill/>
        </p:spPr>
        <p:txBody>
          <a:bodyPr wrap="square" rtlCol="0">
            <a:spAutoFit/>
          </a:bodyPr>
          <a:lstStyle/>
          <a:p>
            <a:r>
              <a:rPr lang="en-US" sz="1000" noProof="0"/>
              <a:t>day 1</a:t>
            </a:r>
          </a:p>
        </p:txBody>
      </p:sp>
      <p:sp>
        <p:nvSpPr>
          <p:cNvPr id="28" name="TextBox 27">
            <a:extLst>
              <a:ext uri="{FF2B5EF4-FFF2-40B4-BE49-F238E27FC236}">
                <a16:creationId xmlns:a16="http://schemas.microsoft.com/office/drawing/2014/main" id="{477F3E1B-7C78-4B2B-8A04-D0F9DCF700E4}"/>
              </a:ext>
            </a:extLst>
          </p:cNvPr>
          <p:cNvSpPr txBox="1"/>
          <p:nvPr/>
        </p:nvSpPr>
        <p:spPr>
          <a:xfrm>
            <a:off x="5373034" y="5513821"/>
            <a:ext cx="554234" cy="246221"/>
          </a:xfrm>
          <a:prstGeom prst="rect">
            <a:avLst/>
          </a:prstGeom>
          <a:noFill/>
        </p:spPr>
        <p:txBody>
          <a:bodyPr wrap="square" rtlCol="0">
            <a:spAutoFit/>
          </a:bodyPr>
          <a:lstStyle/>
          <a:p>
            <a:r>
              <a:rPr lang="en-US" sz="1000" noProof="0"/>
              <a:t>day 3</a:t>
            </a:r>
          </a:p>
        </p:txBody>
      </p:sp>
      <p:cxnSp>
        <p:nvCxnSpPr>
          <p:cNvPr id="29" name="Straight Connector 28">
            <a:extLst>
              <a:ext uri="{FF2B5EF4-FFF2-40B4-BE49-F238E27FC236}">
                <a16:creationId xmlns:a16="http://schemas.microsoft.com/office/drawing/2014/main" id="{93749EA3-1459-412B-B94E-BD4694ACBB2E}"/>
              </a:ext>
            </a:extLst>
          </p:cNvPr>
          <p:cNvCxnSpPr/>
          <p:nvPr/>
        </p:nvCxnSpPr>
        <p:spPr>
          <a:xfrm>
            <a:off x="2137124" y="5413215"/>
            <a:ext cx="0" cy="108000"/>
          </a:xfrm>
          <a:prstGeom prst="lin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Straight Connector 29">
            <a:extLst>
              <a:ext uri="{FF2B5EF4-FFF2-40B4-BE49-F238E27FC236}">
                <a16:creationId xmlns:a16="http://schemas.microsoft.com/office/drawing/2014/main" id="{C3B3075F-C9F3-46A3-B96B-AB0C65EDC8D6}"/>
              </a:ext>
            </a:extLst>
          </p:cNvPr>
          <p:cNvCxnSpPr/>
          <p:nvPr/>
        </p:nvCxnSpPr>
        <p:spPr>
          <a:xfrm>
            <a:off x="5567228" y="5413199"/>
            <a:ext cx="0" cy="108000"/>
          </a:xfrm>
          <a:prstGeom prst="lin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Straight Connector 30">
            <a:extLst>
              <a:ext uri="{FF2B5EF4-FFF2-40B4-BE49-F238E27FC236}">
                <a16:creationId xmlns:a16="http://schemas.microsoft.com/office/drawing/2014/main" id="{A95243E6-E031-4E9C-AB10-525F0DF94E56}"/>
              </a:ext>
            </a:extLst>
          </p:cNvPr>
          <p:cNvCxnSpPr/>
          <p:nvPr/>
        </p:nvCxnSpPr>
        <p:spPr>
          <a:xfrm flipH="1">
            <a:off x="7014514" y="5314831"/>
            <a:ext cx="135392" cy="206384"/>
          </a:xfrm>
          <a:prstGeom prst="lin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Straight Connector 31">
            <a:extLst>
              <a:ext uri="{FF2B5EF4-FFF2-40B4-BE49-F238E27FC236}">
                <a16:creationId xmlns:a16="http://schemas.microsoft.com/office/drawing/2014/main" id="{26B664B0-06E7-49AD-B5FC-1207BEC54BE4}"/>
              </a:ext>
            </a:extLst>
          </p:cNvPr>
          <p:cNvCxnSpPr/>
          <p:nvPr/>
        </p:nvCxnSpPr>
        <p:spPr>
          <a:xfrm flipH="1">
            <a:off x="7078138" y="5314831"/>
            <a:ext cx="135392" cy="206384"/>
          </a:xfrm>
          <a:prstGeom prst="lin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3" name="TextBox 32">
            <a:extLst>
              <a:ext uri="{FF2B5EF4-FFF2-40B4-BE49-F238E27FC236}">
                <a16:creationId xmlns:a16="http://schemas.microsoft.com/office/drawing/2014/main" id="{6035D021-39A2-4A42-975C-688F6E1123BF}"/>
              </a:ext>
            </a:extLst>
          </p:cNvPr>
          <p:cNvSpPr txBox="1"/>
          <p:nvPr/>
        </p:nvSpPr>
        <p:spPr>
          <a:xfrm>
            <a:off x="7558824" y="5513821"/>
            <a:ext cx="554234" cy="246221"/>
          </a:xfrm>
          <a:prstGeom prst="rect">
            <a:avLst/>
          </a:prstGeom>
          <a:noFill/>
        </p:spPr>
        <p:txBody>
          <a:bodyPr wrap="square" rtlCol="0">
            <a:spAutoFit/>
          </a:bodyPr>
          <a:lstStyle/>
          <a:p>
            <a:r>
              <a:rPr lang="en-US" sz="1000" noProof="0"/>
              <a:t>day 12</a:t>
            </a:r>
          </a:p>
        </p:txBody>
      </p:sp>
      <p:sp>
        <p:nvSpPr>
          <p:cNvPr id="34" name="Oval 33">
            <a:extLst>
              <a:ext uri="{FF2B5EF4-FFF2-40B4-BE49-F238E27FC236}">
                <a16:creationId xmlns:a16="http://schemas.microsoft.com/office/drawing/2014/main" id="{47B838A5-9CAF-4DB2-89A9-C00279BFC6E2}"/>
              </a:ext>
            </a:extLst>
          </p:cNvPr>
          <p:cNvSpPr>
            <a:spLocks noChangeAspect="1"/>
          </p:cNvSpPr>
          <p:nvPr/>
        </p:nvSpPr>
        <p:spPr>
          <a:xfrm>
            <a:off x="1918448" y="4485525"/>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5" name="Oval 34">
            <a:extLst>
              <a:ext uri="{FF2B5EF4-FFF2-40B4-BE49-F238E27FC236}">
                <a16:creationId xmlns:a16="http://schemas.microsoft.com/office/drawing/2014/main" id="{DF7EC5C1-5B63-41D4-99F9-BC3BDA64E9F4}"/>
              </a:ext>
            </a:extLst>
          </p:cNvPr>
          <p:cNvSpPr>
            <a:spLocks noChangeAspect="1"/>
          </p:cNvSpPr>
          <p:nvPr/>
        </p:nvSpPr>
        <p:spPr>
          <a:xfrm>
            <a:off x="2622995" y="4485525"/>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6" name="Oval 35">
            <a:extLst>
              <a:ext uri="{FF2B5EF4-FFF2-40B4-BE49-F238E27FC236}">
                <a16:creationId xmlns:a16="http://schemas.microsoft.com/office/drawing/2014/main" id="{21DDE500-6853-4F5B-95E2-00C9E4AFD1ED}"/>
              </a:ext>
            </a:extLst>
          </p:cNvPr>
          <p:cNvSpPr>
            <a:spLocks noChangeAspect="1"/>
          </p:cNvSpPr>
          <p:nvPr/>
        </p:nvSpPr>
        <p:spPr>
          <a:xfrm>
            <a:off x="3744524" y="4485525"/>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7" name="Oval 36">
            <a:extLst>
              <a:ext uri="{FF2B5EF4-FFF2-40B4-BE49-F238E27FC236}">
                <a16:creationId xmlns:a16="http://schemas.microsoft.com/office/drawing/2014/main" id="{5273DAC5-4410-44C3-B249-101793F857D7}"/>
              </a:ext>
            </a:extLst>
          </p:cNvPr>
          <p:cNvSpPr>
            <a:spLocks noChangeAspect="1"/>
          </p:cNvSpPr>
          <p:nvPr/>
        </p:nvSpPr>
        <p:spPr>
          <a:xfrm>
            <a:off x="5303208" y="4485525"/>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8" name="Oval 37">
            <a:extLst>
              <a:ext uri="{FF2B5EF4-FFF2-40B4-BE49-F238E27FC236}">
                <a16:creationId xmlns:a16="http://schemas.microsoft.com/office/drawing/2014/main" id="{2D949DA8-F022-4309-94EE-CC9EF3EB44D7}"/>
              </a:ext>
            </a:extLst>
          </p:cNvPr>
          <p:cNvSpPr>
            <a:spLocks noChangeAspect="1"/>
          </p:cNvSpPr>
          <p:nvPr/>
        </p:nvSpPr>
        <p:spPr>
          <a:xfrm>
            <a:off x="6043243" y="4485525"/>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9" name="Oval 38">
            <a:extLst>
              <a:ext uri="{FF2B5EF4-FFF2-40B4-BE49-F238E27FC236}">
                <a16:creationId xmlns:a16="http://schemas.microsoft.com/office/drawing/2014/main" id="{20AD04BE-9F87-4006-99F5-40DACD05A8C3}"/>
              </a:ext>
            </a:extLst>
          </p:cNvPr>
          <p:cNvSpPr>
            <a:spLocks noChangeAspect="1"/>
          </p:cNvSpPr>
          <p:nvPr/>
        </p:nvSpPr>
        <p:spPr>
          <a:xfrm>
            <a:off x="7547186" y="4485525"/>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0" name="TextBox 39">
            <a:extLst>
              <a:ext uri="{FF2B5EF4-FFF2-40B4-BE49-F238E27FC236}">
                <a16:creationId xmlns:a16="http://schemas.microsoft.com/office/drawing/2014/main" id="{CE5049DF-3F76-4DC5-9CF7-4F5A9F88E7F5}"/>
              </a:ext>
            </a:extLst>
          </p:cNvPr>
          <p:cNvSpPr txBox="1"/>
          <p:nvPr/>
        </p:nvSpPr>
        <p:spPr>
          <a:xfrm>
            <a:off x="3781978" y="5519917"/>
            <a:ext cx="554234" cy="246221"/>
          </a:xfrm>
          <a:prstGeom prst="rect">
            <a:avLst/>
          </a:prstGeom>
          <a:noFill/>
        </p:spPr>
        <p:txBody>
          <a:bodyPr wrap="square" rtlCol="0">
            <a:spAutoFit/>
          </a:bodyPr>
          <a:lstStyle/>
          <a:p>
            <a:r>
              <a:rPr lang="en-US" sz="1000" noProof="0"/>
              <a:t>day 2</a:t>
            </a:r>
          </a:p>
        </p:txBody>
      </p:sp>
      <p:cxnSp>
        <p:nvCxnSpPr>
          <p:cNvPr id="41" name="Straight Connector 40">
            <a:extLst>
              <a:ext uri="{FF2B5EF4-FFF2-40B4-BE49-F238E27FC236}">
                <a16:creationId xmlns:a16="http://schemas.microsoft.com/office/drawing/2014/main" id="{6C7F4B84-4A43-44CC-9E0F-4B133011EA99}"/>
              </a:ext>
            </a:extLst>
          </p:cNvPr>
          <p:cNvCxnSpPr/>
          <p:nvPr/>
        </p:nvCxnSpPr>
        <p:spPr>
          <a:xfrm>
            <a:off x="3976172" y="5419295"/>
            <a:ext cx="0" cy="108000"/>
          </a:xfrm>
          <a:prstGeom prst="lin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Straight Connector 41">
            <a:extLst>
              <a:ext uri="{FF2B5EF4-FFF2-40B4-BE49-F238E27FC236}">
                <a16:creationId xmlns:a16="http://schemas.microsoft.com/office/drawing/2014/main" id="{E713B4F9-E7C3-4DC0-925D-8C8BAA1023FA}"/>
              </a:ext>
            </a:extLst>
          </p:cNvPr>
          <p:cNvCxnSpPr/>
          <p:nvPr/>
        </p:nvCxnSpPr>
        <p:spPr>
          <a:xfrm>
            <a:off x="7776094" y="5419295"/>
            <a:ext cx="0" cy="108000"/>
          </a:xfrm>
          <a:prstGeom prst="lin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nvGrpSpPr>
          <p:cNvPr id="3" name="Group 2">
            <a:extLst>
              <a:ext uri="{FF2B5EF4-FFF2-40B4-BE49-F238E27FC236}">
                <a16:creationId xmlns:a16="http://schemas.microsoft.com/office/drawing/2014/main" id="{ACB25BEB-68AA-510E-104D-ECA9E005D2E7}"/>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BA8C5356-2117-AE58-838D-5C805DCFB19F}"/>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0C853378-2EB1-6955-AD95-C97D814569C3}"/>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15C555A7-1840-D24F-26E8-6D91CC88AF5A}"/>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C83A6B88-1D05-1231-7C14-8F04DAC4172D}"/>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7A491653-1E62-32FC-3D2D-EE8C73E8BB2A}"/>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084956A2-532B-72B8-5E4F-7104BC0D97B0}"/>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C6210494-A332-2E08-F93B-E8265FEE3B32}"/>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51</a:t>
            </a:fld>
            <a:endParaRPr lang="nn-NO"/>
          </a:p>
        </p:txBody>
      </p:sp>
      <p:sp>
        <p:nvSpPr>
          <p:cNvPr id="12" name="Rectangle 11">
            <a:extLst>
              <a:ext uri="{FF2B5EF4-FFF2-40B4-BE49-F238E27FC236}">
                <a16:creationId xmlns:a16="http://schemas.microsoft.com/office/drawing/2014/main" id="{6677351A-A51D-BEB6-172D-80F640E2D323}"/>
              </a:ext>
            </a:extLst>
          </p:cNvPr>
          <p:cNvSpPr/>
          <p:nvPr/>
        </p:nvSpPr>
        <p:spPr>
          <a:xfrm>
            <a:off x="8793382" y="46370"/>
            <a:ext cx="2309996"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Planned and actual journey</a:t>
            </a:r>
            <a:endParaRPr lang="en-US" sz="1400" noProof="0">
              <a:solidFill>
                <a:schemeClr val="tx1"/>
              </a:solidFill>
            </a:endParaRPr>
          </a:p>
        </p:txBody>
      </p:sp>
    </p:spTree>
    <p:extLst>
      <p:ext uri="{BB962C8B-B14F-4D97-AF65-F5344CB8AC3E}">
        <p14:creationId xmlns:p14="http://schemas.microsoft.com/office/powerpoint/2010/main" val="42117796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Unordered touchpoint sequence</a:t>
            </a:r>
          </a:p>
        </p:txBody>
      </p:sp>
      <p:sp>
        <p:nvSpPr>
          <p:cNvPr id="14" name="Content Placeholder 13">
            <a:extLst>
              <a:ext uri="{FF2B5EF4-FFF2-40B4-BE49-F238E27FC236}">
                <a16:creationId xmlns:a16="http://schemas.microsoft.com/office/drawing/2014/main" id="{46F4EF26-0559-43B7-F0FE-885B76690529}"/>
              </a:ext>
            </a:extLst>
          </p:cNvPr>
          <p:cNvSpPr>
            <a:spLocks noGrp="1"/>
          </p:cNvSpPr>
          <p:nvPr>
            <p:ph idx="1"/>
          </p:nvPr>
        </p:nvSpPr>
        <p:spPr>
          <a:xfrm>
            <a:off x="696912" y="1483360"/>
            <a:ext cx="7298189" cy="2029593"/>
          </a:xfrm>
        </p:spPr>
        <p:txBody>
          <a:bodyPr/>
          <a:lstStyle/>
          <a:p>
            <a:r>
              <a:rPr lang="en-GB"/>
              <a:t>An unordered touchpoint sequence is a group of touchpoints that can occur in an unspecified order.</a:t>
            </a:r>
          </a:p>
          <a:p>
            <a:r>
              <a:rPr lang="en-GB"/>
              <a:t>It is useful when the order of the touchpoints is not predefined.</a:t>
            </a:r>
          </a:p>
          <a:p>
            <a:r>
              <a:rPr lang="en-GB"/>
              <a:t>The notation can only be used in generic and planned journeys.</a:t>
            </a:r>
            <a:endParaRPr lang="nb-NO"/>
          </a:p>
        </p:txBody>
      </p:sp>
      <p:sp>
        <p:nvSpPr>
          <p:cNvPr id="10" name="Slide Number Placeholder 3">
            <a:extLst>
              <a:ext uri="{FF2B5EF4-FFF2-40B4-BE49-F238E27FC236}">
                <a16:creationId xmlns:a16="http://schemas.microsoft.com/office/drawing/2014/main" id="{EF22750A-D7A1-669A-AB7A-E24FCAF77E5D}"/>
              </a:ext>
            </a:extLst>
          </p:cNvPr>
          <p:cNvSpPr>
            <a:spLocks noGrp="1"/>
          </p:cNvSpPr>
          <p:nvPr>
            <p:ph type="sldNum" sz="quarter" idx="12"/>
          </p:nvPr>
        </p:nvSpPr>
        <p:spPr/>
        <p:txBody>
          <a:bodyPr/>
          <a:lstStyle/>
          <a:p>
            <a:fld id="{23AA811B-2EBD-4900-905E-5BE206449611}" type="slidenum">
              <a:rPr lang="nn-NO" smtClean="0"/>
              <a:pPr/>
              <a:t>52</a:t>
            </a:fld>
            <a:endParaRPr lang="nn-NO"/>
          </a:p>
        </p:txBody>
      </p:sp>
      <p:sp>
        <p:nvSpPr>
          <p:cNvPr id="17" name="Right Brace 16">
            <a:extLst>
              <a:ext uri="{FF2B5EF4-FFF2-40B4-BE49-F238E27FC236}">
                <a16:creationId xmlns:a16="http://schemas.microsoft.com/office/drawing/2014/main" id="{9309E2B0-DC72-477A-AF81-9DB530137B2C}"/>
              </a:ext>
            </a:extLst>
          </p:cNvPr>
          <p:cNvSpPr/>
          <p:nvPr/>
        </p:nvSpPr>
        <p:spPr>
          <a:xfrm>
            <a:off x="10280790" y="2135302"/>
            <a:ext cx="155448" cy="914400"/>
          </a:xfrm>
          <a:prstGeom prst="righ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18" name="Left Brace 17">
            <a:extLst>
              <a:ext uri="{FF2B5EF4-FFF2-40B4-BE49-F238E27FC236}">
                <a16:creationId xmlns:a16="http://schemas.microsoft.com/office/drawing/2014/main" id="{AC306584-23CE-4FE7-A701-4CAB1DBD5BA4}"/>
              </a:ext>
            </a:extLst>
          </p:cNvPr>
          <p:cNvSpPr/>
          <p:nvPr/>
        </p:nvSpPr>
        <p:spPr>
          <a:xfrm>
            <a:off x="8587020" y="2130527"/>
            <a:ext cx="155448" cy="914400"/>
          </a:xfrm>
          <a:prstGeom prst="lef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19" name="Oval 18">
            <a:extLst>
              <a:ext uri="{FF2B5EF4-FFF2-40B4-BE49-F238E27FC236}">
                <a16:creationId xmlns:a16="http://schemas.microsoft.com/office/drawing/2014/main" id="{E04A0D9D-0870-4601-A8DD-F595A93C719C}"/>
              </a:ext>
            </a:extLst>
          </p:cNvPr>
          <p:cNvSpPr>
            <a:spLocks noChangeAspect="1"/>
          </p:cNvSpPr>
          <p:nvPr/>
        </p:nvSpPr>
        <p:spPr>
          <a:xfrm>
            <a:off x="9618520" y="2317727"/>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Oval 19">
            <a:extLst>
              <a:ext uri="{FF2B5EF4-FFF2-40B4-BE49-F238E27FC236}">
                <a16:creationId xmlns:a16="http://schemas.microsoft.com/office/drawing/2014/main" id="{1EA33742-ED86-4E71-9642-5012FDE27129}"/>
              </a:ext>
            </a:extLst>
          </p:cNvPr>
          <p:cNvSpPr>
            <a:spLocks noChangeAspect="1"/>
          </p:cNvSpPr>
          <p:nvPr/>
        </p:nvSpPr>
        <p:spPr>
          <a:xfrm>
            <a:off x="8830654" y="2333635"/>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TextBox 20">
            <a:extLst>
              <a:ext uri="{FF2B5EF4-FFF2-40B4-BE49-F238E27FC236}">
                <a16:creationId xmlns:a16="http://schemas.microsoft.com/office/drawing/2014/main" id="{8A8DFC5D-7DF3-4947-BDEB-07CF001E296C}"/>
              </a:ext>
            </a:extLst>
          </p:cNvPr>
          <p:cNvSpPr txBox="1"/>
          <p:nvPr/>
        </p:nvSpPr>
        <p:spPr>
          <a:xfrm>
            <a:off x="8401120" y="1494907"/>
            <a:ext cx="1879670" cy="430887"/>
          </a:xfrm>
          <a:prstGeom prst="rect">
            <a:avLst/>
          </a:prstGeom>
          <a:noFill/>
          <a:ln>
            <a:noFill/>
          </a:ln>
        </p:spPr>
        <p:txBody>
          <a:bodyPr wrap="square" rtlCol="0">
            <a:spAutoFit/>
          </a:bodyPr>
          <a:lstStyle/>
          <a:p>
            <a:r>
              <a:rPr lang="en-US" sz="1100" noProof="0">
                <a:solidFill>
                  <a:srgbClr val="00ADEE"/>
                </a:solidFill>
              </a:rPr>
              <a:t>No connector between the unordered touchpoints </a:t>
            </a:r>
          </a:p>
        </p:txBody>
      </p:sp>
      <p:cxnSp>
        <p:nvCxnSpPr>
          <p:cNvPr id="22" name="Straight Arrow Connector 21">
            <a:extLst>
              <a:ext uri="{FF2B5EF4-FFF2-40B4-BE49-F238E27FC236}">
                <a16:creationId xmlns:a16="http://schemas.microsoft.com/office/drawing/2014/main" id="{BBE59F0F-1786-4924-9DFA-97880C12336C}"/>
              </a:ext>
            </a:extLst>
          </p:cNvPr>
          <p:cNvCxnSpPr>
            <a:stCxn id="21" idx="2"/>
          </p:cNvCxnSpPr>
          <p:nvPr/>
        </p:nvCxnSpPr>
        <p:spPr>
          <a:xfrm>
            <a:off x="9340955" y="1925794"/>
            <a:ext cx="145415" cy="407841"/>
          </a:xfrm>
          <a:prstGeom prst="straightConnector1">
            <a:avLst/>
          </a:prstGeom>
          <a:ln w="19050">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C3EFCC81-81C0-4546-85F0-0E14D7E0A88F}"/>
              </a:ext>
            </a:extLst>
          </p:cNvPr>
          <p:cNvSpPr txBox="1"/>
          <p:nvPr/>
        </p:nvSpPr>
        <p:spPr>
          <a:xfrm>
            <a:off x="8848159" y="3901213"/>
            <a:ext cx="1879760" cy="600164"/>
          </a:xfrm>
          <a:prstGeom prst="rect">
            <a:avLst/>
          </a:prstGeom>
          <a:noFill/>
          <a:ln>
            <a:noFill/>
          </a:ln>
        </p:spPr>
        <p:txBody>
          <a:bodyPr wrap="square" rtlCol="0">
            <a:spAutoFit/>
          </a:bodyPr>
          <a:lstStyle/>
          <a:p>
            <a:r>
              <a:rPr lang="en-US" sz="1100" noProof="0">
                <a:solidFill>
                  <a:srgbClr val="00ADEE"/>
                </a:solidFill>
              </a:rPr>
              <a:t>Brackets that  group the unordered touchpoints </a:t>
            </a:r>
          </a:p>
          <a:p>
            <a:endParaRPr lang="en-US" sz="1100" noProof="0">
              <a:solidFill>
                <a:srgbClr val="00ADEE"/>
              </a:solidFill>
            </a:endParaRPr>
          </a:p>
        </p:txBody>
      </p:sp>
      <p:cxnSp>
        <p:nvCxnSpPr>
          <p:cNvPr id="24" name="Straight Arrow Connector 23">
            <a:extLst>
              <a:ext uri="{FF2B5EF4-FFF2-40B4-BE49-F238E27FC236}">
                <a16:creationId xmlns:a16="http://schemas.microsoft.com/office/drawing/2014/main" id="{B6C9F74F-0DAA-447D-A441-81959A889331}"/>
              </a:ext>
            </a:extLst>
          </p:cNvPr>
          <p:cNvCxnSpPr>
            <a:cxnSpLocks/>
            <a:stCxn id="23" idx="0"/>
          </p:cNvCxnSpPr>
          <p:nvPr/>
        </p:nvCxnSpPr>
        <p:spPr>
          <a:xfrm flipV="1">
            <a:off x="9788039" y="3102699"/>
            <a:ext cx="533862" cy="798514"/>
          </a:xfrm>
          <a:prstGeom prst="straightConnector1">
            <a:avLst/>
          </a:prstGeom>
          <a:ln w="19050">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25" name="Oval 24">
            <a:extLst>
              <a:ext uri="{FF2B5EF4-FFF2-40B4-BE49-F238E27FC236}">
                <a16:creationId xmlns:a16="http://schemas.microsoft.com/office/drawing/2014/main" id="{20AF8E33-E79C-432A-8A22-0ECEEDEC6855}"/>
              </a:ext>
            </a:extLst>
          </p:cNvPr>
          <p:cNvSpPr>
            <a:spLocks noChangeAspect="1"/>
          </p:cNvSpPr>
          <p:nvPr/>
        </p:nvSpPr>
        <p:spPr>
          <a:xfrm>
            <a:off x="3375050" y="4555347"/>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Oval 25">
            <a:extLst>
              <a:ext uri="{FF2B5EF4-FFF2-40B4-BE49-F238E27FC236}">
                <a16:creationId xmlns:a16="http://schemas.microsoft.com/office/drawing/2014/main" id="{56F77C54-34DF-4C16-A927-434DCEBB9F1D}"/>
              </a:ext>
            </a:extLst>
          </p:cNvPr>
          <p:cNvSpPr>
            <a:spLocks noChangeAspect="1"/>
          </p:cNvSpPr>
          <p:nvPr/>
        </p:nvSpPr>
        <p:spPr>
          <a:xfrm>
            <a:off x="4193258" y="4555347"/>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 name="Oval 26">
            <a:extLst>
              <a:ext uri="{FF2B5EF4-FFF2-40B4-BE49-F238E27FC236}">
                <a16:creationId xmlns:a16="http://schemas.microsoft.com/office/drawing/2014/main" id="{DF2405DA-DE4C-4EED-B253-C8DAC57E2342}"/>
              </a:ext>
            </a:extLst>
          </p:cNvPr>
          <p:cNvSpPr>
            <a:spLocks noChangeAspect="1"/>
          </p:cNvSpPr>
          <p:nvPr/>
        </p:nvSpPr>
        <p:spPr>
          <a:xfrm>
            <a:off x="4997643" y="4555347"/>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 name="Right Brace 27">
            <a:extLst>
              <a:ext uri="{FF2B5EF4-FFF2-40B4-BE49-F238E27FC236}">
                <a16:creationId xmlns:a16="http://schemas.microsoft.com/office/drawing/2014/main" id="{CB7A0848-346D-4AD4-8FE0-920F71EB7BC7}"/>
              </a:ext>
            </a:extLst>
          </p:cNvPr>
          <p:cNvSpPr/>
          <p:nvPr/>
        </p:nvSpPr>
        <p:spPr>
          <a:xfrm>
            <a:off x="5682029" y="4385454"/>
            <a:ext cx="216000" cy="900000"/>
          </a:xfrm>
          <a:prstGeom prst="righ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29" name="Left Brace 28">
            <a:extLst>
              <a:ext uri="{FF2B5EF4-FFF2-40B4-BE49-F238E27FC236}">
                <a16:creationId xmlns:a16="http://schemas.microsoft.com/office/drawing/2014/main" id="{6F4DB79A-D75A-4294-99CD-6774A7CC286F}"/>
              </a:ext>
            </a:extLst>
          </p:cNvPr>
          <p:cNvSpPr/>
          <p:nvPr/>
        </p:nvSpPr>
        <p:spPr>
          <a:xfrm>
            <a:off x="3035272" y="4385454"/>
            <a:ext cx="216000" cy="900000"/>
          </a:xfrm>
          <a:prstGeom prst="lef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30" name="Oval 29">
            <a:extLst>
              <a:ext uri="{FF2B5EF4-FFF2-40B4-BE49-F238E27FC236}">
                <a16:creationId xmlns:a16="http://schemas.microsoft.com/office/drawing/2014/main" id="{6DF66831-BFEE-4F26-A979-FC3B21B6FD03}"/>
              </a:ext>
            </a:extLst>
          </p:cNvPr>
          <p:cNvSpPr>
            <a:spLocks noChangeAspect="1"/>
          </p:cNvSpPr>
          <p:nvPr/>
        </p:nvSpPr>
        <p:spPr>
          <a:xfrm>
            <a:off x="6257982" y="4567222"/>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Oval 30">
            <a:extLst>
              <a:ext uri="{FF2B5EF4-FFF2-40B4-BE49-F238E27FC236}">
                <a16:creationId xmlns:a16="http://schemas.microsoft.com/office/drawing/2014/main" id="{0893CDCD-347F-448A-BFC6-30DD620ADA99}"/>
              </a:ext>
            </a:extLst>
          </p:cNvPr>
          <p:cNvSpPr>
            <a:spLocks noChangeAspect="1"/>
          </p:cNvSpPr>
          <p:nvPr/>
        </p:nvSpPr>
        <p:spPr>
          <a:xfrm>
            <a:off x="7223152" y="4567222"/>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Oval 31">
            <a:extLst>
              <a:ext uri="{FF2B5EF4-FFF2-40B4-BE49-F238E27FC236}">
                <a16:creationId xmlns:a16="http://schemas.microsoft.com/office/drawing/2014/main" id="{62963B26-AE9A-4D73-9BD6-9BE3E800DB7F}"/>
              </a:ext>
            </a:extLst>
          </p:cNvPr>
          <p:cNvSpPr>
            <a:spLocks noChangeAspect="1"/>
          </p:cNvSpPr>
          <p:nvPr/>
        </p:nvSpPr>
        <p:spPr>
          <a:xfrm>
            <a:off x="2181998" y="456545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Oval 32">
            <a:extLst>
              <a:ext uri="{FF2B5EF4-FFF2-40B4-BE49-F238E27FC236}">
                <a16:creationId xmlns:a16="http://schemas.microsoft.com/office/drawing/2014/main" id="{0CF60FEB-CC81-48C5-A9A5-B38B731EDA0C}"/>
              </a:ext>
            </a:extLst>
          </p:cNvPr>
          <p:cNvSpPr>
            <a:spLocks noChangeAspect="1"/>
          </p:cNvSpPr>
          <p:nvPr/>
        </p:nvSpPr>
        <p:spPr>
          <a:xfrm>
            <a:off x="1234333" y="456545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4" name="Straight Arrow Connector 33">
            <a:extLst>
              <a:ext uri="{FF2B5EF4-FFF2-40B4-BE49-F238E27FC236}">
                <a16:creationId xmlns:a16="http://schemas.microsoft.com/office/drawing/2014/main" id="{B3875CA9-28F7-4575-93FD-94D18F2B8EAD}"/>
              </a:ext>
            </a:extLst>
          </p:cNvPr>
          <p:cNvCxnSpPr>
            <a:stCxn id="30" idx="6"/>
            <a:endCxn id="31" idx="2"/>
          </p:cNvCxnSpPr>
          <p:nvPr/>
        </p:nvCxnSpPr>
        <p:spPr>
          <a:xfrm>
            <a:off x="6797982" y="4837222"/>
            <a:ext cx="42517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5650753-CBD8-4A0D-B1FF-7881EEEDD3AC}"/>
              </a:ext>
            </a:extLst>
          </p:cNvPr>
          <p:cNvCxnSpPr>
            <a:stCxn id="33" idx="6"/>
            <a:endCxn id="32" idx="2"/>
          </p:cNvCxnSpPr>
          <p:nvPr/>
        </p:nvCxnSpPr>
        <p:spPr>
          <a:xfrm>
            <a:off x="1774333" y="4835454"/>
            <a:ext cx="407665"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961E865-D79F-47B1-BF46-CDFA7BF9D19F}"/>
              </a:ext>
            </a:extLst>
          </p:cNvPr>
          <p:cNvCxnSpPr/>
          <p:nvPr/>
        </p:nvCxnSpPr>
        <p:spPr>
          <a:xfrm>
            <a:off x="7763152" y="4835454"/>
            <a:ext cx="26690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9A97056-8C3A-42E3-A98D-23C0FA471D06}"/>
              </a:ext>
            </a:extLst>
          </p:cNvPr>
          <p:cNvCxnSpPr>
            <a:endCxn id="33" idx="2"/>
          </p:cNvCxnSpPr>
          <p:nvPr/>
        </p:nvCxnSpPr>
        <p:spPr>
          <a:xfrm>
            <a:off x="967427" y="4835454"/>
            <a:ext cx="26690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EAAC1D8-EB04-48F9-8B89-F3F0CAC71D66}"/>
              </a:ext>
            </a:extLst>
          </p:cNvPr>
          <p:cNvCxnSpPr>
            <a:cxnSpLocks/>
            <a:endCxn id="29" idx="1"/>
          </p:cNvCxnSpPr>
          <p:nvPr/>
        </p:nvCxnSpPr>
        <p:spPr>
          <a:xfrm>
            <a:off x="2798200" y="4835454"/>
            <a:ext cx="237072"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52619EE-26F6-4E04-8A66-306B1AD2D2D5}"/>
              </a:ext>
            </a:extLst>
          </p:cNvPr>
          <p:cNvCxnSpPr>
            <a:stCxn id="28" idx="1"/>
            <a:endCxn id="30" idx="2"/>
          </p:cNvCxnSpPr>
          <p:nvPr/>
        </p:nvCxnSpPr>
        <p:spPr>
          <a:xfrm>
            <a:off x="5898029" y="4835454"/>
            <a:ext cx="359953" cy="1768"/>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207B47E9-2489-E3DC-93C6-31C2E56B5E09}"/>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6C824AF8-C0E8-0ADD-2B79-B00A6BFA9813}"/>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C92C72A9-3ED5-2C48-CF11-18DE064A560D}"/>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14EF5519-8A31-B3B3-E1E5-DA7196155A66}"/>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DB85EA24-6AF9-8B75-73A1-63EB450B6D1E}"/>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7516B5C3-0DBC-C9F6-F6BC-AE6DA81B621D}"/>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F63E5DBE-97AC-B36F-005F-EFE289D8FC8A}"/>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cxnSp>
        <p:nvCxnSpPr>
          <p:cNvPr id="11" name="Straight Arrow Connector 10">
            <a:extLst>
              <a:ext uri="{FF2B5EF4-FFF2-40B4-BE49-F238E27FC236}">
                <a16:creationId xmlns:a16="http://schemas.microsoft.com/office/drawing/2014/main" id="{1BBC25C8-6D30-EED1-5D04-B914B74E8641}"/>
              </a:ext>
            </a:extLst>
          </p:cNvPr>
          <p:cNvCxnSpPr>
            <a:cxnSpLocks/>
          </p:cNvCxnSpPr>
          <p:nvPr/>
        </p:nvCxnSpPr>
        <p:spPr>
          <a:xfrm flipH="1" flipV="1">
            <a:off x="8702687" y="3095670"/>
            <a:ext cx="783683" cy="805543"/>
          </a:xfrm>
          <a:prstGeom prst="straightConnector1">
            <a:avLst/>
          </a:prstGeom>
          <a:ln w="19050">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13" name="Rectangle 12">
            <a:extLst>
              <a:ext uri="{FF2B5EF4-FFF2-40B4-BE49-F238E27FC236}">
                <a16:creationId xmlns:a16="http://schemas.microsoft.com/office/drawing/2014/main" id="{77C3E02D-E3A2-589F-E7B4-F32D18E14F70}"/>
              </a:ext>
            </a:extLst>
          </p:cNvPr>
          <p:cNvSpPr/>
          <p:nvPr/>
        </p:nvSpPr>
        <p:spPr>
          <a:xfrm>
            <a:off x="9604168" y="46370"/>
            <a:ext cx="1499210"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Planned journey</a:t>
            </a:r>
            <a:endParaRPr lang="en-US" sz="1400" noProof="0">
              <a:solidFill>
                <a:schemeClr val="tx1"/>
              </a:solidFill>
            </a:endParaRPr>
          </a:p>
        </p:txBody>
      </p:sp>
    </p:spTree>
    <p:extLst>
      <p:ext uri="{BB962C8B-B14F-4D97-AF65-F5344CB8AC3E}">
        <p14:creationId xmlns:p14="http://schemas.microsoft.com/office/powerpoint/2010/main" val="695249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Arbitrarily occurring touchpoint</a:t>
            </a:r>
          </a:p>
        </p:txBody>
      </p:sp>
      <p:sp>
        <p:nvSpPr>
          <p:cNvPr id="51" name="Content Placeholder 50">
            <a:extLst>
              <a:ext uri="{FF2B5EF4-FFF2-40B4-BE49-F238E27FC236}">
                <a16:creationId xmlns:a16="http://schemas.microsoft.com/office/drawing/2014/main" id="{61C588F7-97B5-4A6E-9081-6E5B2F542D3E}"/>
              </a:ext>
            </a:extLst>
          </p:cNvPr>
          <p:cNvSpPr>
            <a:spLocks noGrp="1"/>
          </p:cNvSpPr>
          <p:nvPr>
            <p:ph idx="1"/>
          </p:nvPr>
        </p:nvSpPr>
        <p:spPr/>
        <p:txBody>
          <a:bodyPr>
            <a:normAutofit/>
          </a:bodyPr>
          <a:lstStyle/>
          <a:p>
            <a:r>
              <a:rPr lang="en-GB" sz="1800"/>
              <a:t>An arbitrarily occurring touchpoint is a touchpoint in a planned journey that has no fixed position and can occur at any time within a given sequence of touchpoints.</a:t>
            </a:r>
          </a:p>
          <a:p>
            <a:r>
              <a:rPr lang="en-US" sz="1800" noProof="0"/>
              <a:t>The notation can only be used for planned journeys.</a:t>
            </a:r>
          </a:p>
          <a:p>
            <a:r>
              <a:rPr lang="en-US" sz="1800" noProof="0"/>
              <a:t>Example: </a:t>
            </a:r>
            <a:r>
              <a:rPr lang="en-GB" sz="1800"/>
              <a:t>The service provider calls the customer for an onboarding conversation </a:t>
            </a:r>
            <a:br>
              <a:rPr lang="en-GB" sz="1800"/>
            </a:br>
            <a:r>
              <a:rPr lang="en-GB" sz="1800"/>
              <a:t>at some point during an interval in which other mandatory touchpoints </a:t>
            </a:r>
            <a:br>
              <a:rPr lang="en-GB" sz="1800"/>
            </a:br>
            <a:r>
              <a:rPr lang="en-GB" sz="1800"/>
              <a:t>occur (indicated by the brackets).</a:t>
            </a:r>
            <a:endParaRPr lang="en-US" sz="1800" noProof="0"/>
          </a:p>
          <a:p>
            <a:endParaRPr lang="en-US" sz="1800" noProof="0"/>
          </a:p>
        </p:txBody>
      </p:sp>
      <p:sp>
        <p:nvSpPr>
          <p:cNvPr id="18" name="Right Brace 17">
            <a:extLst>
              <a:ext uri="{FF2B5EF4-FFF2-40B4-BE49-F238E27FC236}">
                <a16:creationId xmlns:a16="http://schemas.microsoft.com/office/drawing/2014/main" id="{8FBEC6BF-4365-4814-8675-DC58A54F2028}"/>
              </a:ext>
            </a:extLst>
          </p:cNvPr>
          <p:cNvSpPr/>
          <p:nvPr/>
        </p:nvSpPr>
        <p:spPr>
          <a:xfrm>
            <a:off x="11286491" y="3524293"/>
            <a:ext cx="155448" cy="914400"/>
          </a:xfrm>
          <a:prstGeom prst="righ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19" name="Left Brace 18">
            <a:extLst>
              <a:ext uri="{FF2B5EF4-FFF2-40B4-BE49-F238E27FC236}">
                <a16:creationId xmlns:a16="http://schemas.microsoft.com/office/drawing/2014/main" id="{D4EB84AD-4471-4A1D-AA41-128EFD8C5014}"/>
              </a:ext>
            </a:extLst>
          </p:cNvPr>
          <p:cNvSpPr/>
          <p:nvPr/>
        </p:nvSpPr>
        <p:spPr>
          <a:xfrm>
            <a:off x="8776885" y="3524293"/>
            <a:ext cx="155448" cy="914400"/>
          </a:xfrm>
          <a:prstGeom prst="lef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20" name="Oval 19">
            <a:extLst>
              <a:ext uri="{FF2B5EF4-FFF2-40B4-BE49-F238E27FC236}">
                <a16:creationId xmlns:a16="http://schemas.microsoft.com/office/drawing/2014/main" id="{1F19CEAA-3EE6-41A6-8831-7B40E4332E08}"/>
              </a:ext>
            </a:extLst>
          </p:cNvPr>
          <p:cNvSpPr>
            <a:spLocks noChangeAspect="1"/>
          </p:cNvSpPr>
          <p:nvPr/>
        </p:nvSpPr>
        <p:spPr>
          <a:xfrm>
            <a:off x="8993274" y="371149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Oval 20">
            <a:extLst>
              <a:ext uri="{FF2B5EF4-FFF2-40B4-BE49-F238E27FC236}">
                <a16:creationId xmlns:a16="http://schemas.microsoft.com/office/drawing/2014/main" id="{07B25979-F908-4121-960D-4A717443BB53}"/>
              </a:ext>
            </a:extLst>
          </p:cNvPr>
          <p:cNvSpPr>
            <a:spLocks noChangeAspect="1"/>
          </p:cNvSpPr>
          <p:nvPr/>
        </p:nvSpPr>
        <p:spPr>
          <a:xfrm>
            <a:off x="10666208" y="371149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Oval 21">
            <a:extLst>
              <a:ext uri="{FF2B5EF4-FFF2-40B4-BE49-F238E27FC236}">
                <a16:creationId xmlns:a16="http://schemas.microsoft.com/office/drawing/2014/main" id="{CBAD7304-06CE-4918-91B1-96D31143D0CB}"/>
              </a:ext>
            </a:extLst>
          </p:cNvPr>
          <p:cNvSpPr>
            <a:spLocks noChangeAspect="1"/>
          </p:cNvSpPr>
          <p:nvPr/>
        </p:nvSpPr>
        <p:spPr>
          <a:xfrm>
            <a:off x="9810992" y="371149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3" name="Straight Arrow Connector 22">
            <a:extLst>
              <a:ext uri="{FF2B5EF4-FFF2-40B4-BE49-F238E27FC236}">
                <a16:creationId xmlns:a16="http://schemas.microsoft.com/office/drawing/2014/main" id="{872ECBFB-1851-43AE-8680-D15C2BE9A788}"/>
              </a:ext>
            </a:extLst>
          </p:cNvPr>
          <p:cNvCxnSpPr>
            <a:stCxn id="20" idx="6"/>
            <a:endCxn id="22" idx="2"/>
          </p:cNvCxnSpPr>
          <p:nvPr/>
        </p:nvCxnSpPr>
        <p:spPr>
          <a:xfrm>
            <a:off x="9533274" y="3981493"/>
            <a:ext cx="27771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8BCDFD8-F34B-4291-8DF2-631F0708376B}"/>
              </a:ext>
            </a:extLst>
          </p:cNvPr>
          <p:cNvSpPr txBox="1"/>
          <p:nvPr/>
        </p:nvSpPr>
        <p:spPr>
          <a:xfrm>
            <a:off x="10350992" y="3719883"/>
            <a:ext cx="432048" cy="523220"/>
          </a:xfrm>
          <a:prstGeom prst="rect">
            <a:avLst/>
          </a:prstGeom>
          <a:noFill/>
        </p:spPr>
        <p:txBody>
          <a:bodyPr wrap="square" rtlCol="0">
            <a:spAutoFit/>
          </a:bodyPr>
          <a:lstStyle/>
          <a:p>
            <a:r>
              <a:rPr lang="en-US" sz="2800" noProof="0"/>
              <a:t>;</a:t>
            </a:r>
          </a:p>
        </p:txBody>
      </p:sp>
      <p:sp>
        <p:nvSpPr>
          <p:cNvPr id="25" name="TextBox 24">
            <a:extLst>
              <a:ext uri="{FF2B5EF4-FFF2-40B4-BE49-F238E27FC236}">
                <a16:creationId xmlns:a16="http://schemas.microsoft.com/office/drawing/2014/main" id="{68BF6F78-64C0-4036-9095-F0992AB7FDF0}"/>
              </a:ext>
            </a:extLst>
          </p:cNvPr>
          <p:cNvSpPr txBox="1"/>
          <p:nvPr/>
        </p:nvSpPr>
        <p:spPr>
          <a:xfrm>
            <a:off x="9489831" y="2394920"/>
            <a:ext cx="2126068" cy="600164"/>
          </a:xfrm>
          <a:prstGeom prst="rect">
            <a:avLst/>
          </a:prstGeom>
          <a:noFill/>
          <a:ln>
            <a:noFill/>
          </a:ln>
        </p:spPr>
        <p:txBody>
          <a:bodyPr wrap="square" rtlCol="0">
            <a:spAutoFit/>
          </a:bodyPr>
          <a:lstStyle/>
          <a:p>
            <a:r>
              <a:rPr lang="en-US" sz="1100" noProof="0">
                <a:solidFill>
                  <a:srgbClr val="00ADEE"/>
                </a:solidFill>
              </a:rPr>
              <a:t>Sequence of touchpoints  (with connectors) in which the arbitrary touchpoint can occur</a:t>
            </a:r>
          </a:p>
        </p:txBody>
      </p:sp>
      <p:cxnSp>
        <p:nvCxnSpPr>
          <p:cNvPr id="26" name="Straight Arrow Connector 25">
            <a:extLst>
              <a:ext uri="{FF2B5EF4-FFF2-40B4-BE49-F238E27FC236}">
                <a16:creationId xmlns:a16="http://schemas.microsoft.com/office/drawing/2014/main" id="{1CBC7C81-A9E1-4FC2-AE6A-761316FE1138}"/>
              </a:ext>
            </a:extLst>
          </p:cNvPr>
          <p:cNvCxnSpPr>
            <a:cxnSpLocks/>
          </p:cNvCxnSpPr>
          <p:nvPr/>
        </p:nvCxnSpPr>
        <p:spPr>
          <a:xfrm flipH="1">
            <a:off x="9672133" y="2990436"/>
            <a:ext cx="215693" cy="721057"/>
          </a:xfrm>
          <a:prstGeom prst="straightConnector1">
            <a:avLst/>
          </a:prstGeom>
          <a:ln w="19050">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04C617DE-468C-4E62-9134-8EB86E3241A5}"/>
              </a:ext>
            </a:extLst>
          </p:cNvPr>
          <p:cNvSpPr txBox="1"/>
          <p:nvPr/>
        </p:nvSpPr>
        <p:spPr>
          <a:xfrm>
            <a:off x="7813089" y="4937464"/>
            <a:ext cx="2074737" cy="938719"/>
          </a:xfrm>
          <a:prstGeom prst="rect">
            <a:avLst/>
          </a:prstGeom>
          <a:noFill/>
          <a:ln>
            <a:noFill/>
          </a:ln>
        </p:spPr>
        <p:txBody>
          <a:bodyPr wrap="square" rtlCol="0">
            <a:spAutoFit/>
          </a:bodyPr>
          <a:lstStyle/>
          <a:p>
            <a:r>
              <a:rPr lang="en-US" sz="1100" noProof="0">
                <a:solidFill>
                  <a:srgbClr val="00ADEE"/>
                </a:solidFill>
              </a:rPr>
              <a:t>Brackets that  group the  sequence of touchpoints in which the arbitrary touchpoint can occur, and the arbitrary touchpoint itself</a:t>
            </a:r>
          </a:p>
        </p:txBody>
      </p:sp>
      <p:cxnSp>
        <p:nvCxnSpPr>
          <p:cNvPr id="28" name="Straight Arrow Connector 27">
            <a:extLst>
              <a:ext uri="{FF2B5EF4-FFF2-40B4-BE49-F238E27FC236}">
                <a16:creationId xmlns:a16="http://schemas.microsoft.com/office/drawing/2014/main" id="{746ABC2C-0007-40C9-B0A3-C372D7FADD42}"/>
              </a:ext>
            </a:extLst>
          </p:cNvPr>
          <p:cNvCxnSpPr/>
          <p:nvPr/>
        </p:nvCxnSpPr>
        <p:spPr>
          <a:xfrm flipV="1">
            <a:off x="8702870" y="4520328"/>
            <a:ext cx="203834" cy="435027"/>
          </a:xfrm>
          <a:prstGeom prst="straightConnector1">
            <a:avLst/>
          </a:prstGeom>
          <a:ln w="19050">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2ABC74CA-7184-4D7B-BEE9-5179F219FAD9}"/>
              </a:ext>
            </a:extLst>
          </p:cNvPr>
          <p:cNvSpPr txBox="1"/>
          <p:nvPr/>
        </p:nvSpPr>
        <p:spPr>
          <a:xfrm>
            <a:off x="9988074" y="4941573"/>
            <a:ext cx="1907151" cy="1107996"/>
          </a:xfrm>
          <a:prstGeom prst="rect">
            <a:avLst/>
          </a:prstGeom>
          <a:noFill/>
          <a:ln>
            <a:noFill/>
          </a:ln>
        </p:spPr>
        <p:txBody>
          <a:bodyPr wrap="square" rtlCol="0">
            <a:spAutoFit/>
          </a:bodyPr>
          <a:lstStyle/>
          <a:p>
            <a:r>
              <a:rPr lang="en-US" sz="1100" noProof="0">
                <a:solidFill>
                  <a:srgbClr val="00ADEE"/>
                </a:solidFill>
              </a:rPr>
              <a:t>Semicolon followed by the arbitrarily occurring touchpoint, placed after the sequence of touchpoints in which the arbitrary touchpoint can occur</a:t>
            </a:r>
          </a:p>
        </p:txBody>
      </p:sp>
      <p:cxnSp>
        <p:nvCxnSpPr>
          <p:cNvPr id="30" name="Straight Arrow Connector 29">
            <a:extLst>
              <a:ext uri="{FF2B5EF4-FFF2-40B4-BE49-F238E27FC236}">
                <a16:creationId xmlns:a16="http://schemas.microsoft.com/office/drawing/2014/main" id="{5C83630E-F73E-4D37-BD4A-C2330D41CDA1}"/>
              </a:ext>
            </a:extLst>
          </p:cNvPr>
          <p:cNvCxnSpPr>
            <a:cxnSpLocks/>
            <a:stCxn id="29" idx="0"/>
            <a:endCxn id="24" idx="2"/>
          </p:cNvCxnSpPr>
          <p:nvPr/>
        </p:nvCxnSpPr>
        <p:spPr>
          <a:xfrm flipH="1" flipV="1">
            <a:off x="10567016" y="4243103"/>
            <a:ext cx="374634" cy="698470"/>
          </a:xfrm>
          <a:prstGeom prst="straightConnector1">
            <a:avLst/>
          </a:prstGeom>
          <a:ln w="19050">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31" name="Oval 30">
            <a:extLst>
              <a:ext uri="{FF2B5EF4-FFF2-40B4-BE49-F238E27FC236}">
                <a16:creationId xmlns:a16="http://schemas.microsoft.com/office/drawing/2014/main" id="{D4265C34-492F-4BC4-BE62-C3942A62AEB4}"/>
              </a:ext>
            </a:extLst>
          </p:cNvPr>
          <p:cNvSpPr>
            <a:spLocks noChangeAspect="1"/>
          </p:cNvSpPr>
          <p:nvPr/>
        </p:nvSpPr>
        <p:spPr>
          <a:xfrm>
            <a:off x="5057099" y="4431493"/>
            <a:ext cx="540000" cy="540000"/>
          </a:xfrm>
          <a:prstGeom prst="ellipse">
            <a:avLst/>
          </a:prstGeom>
          <a:blipFill dpi="0" rotWithShape="1">
            <a:blip r:embed="rId3">
              <a:extLst>
                <a:ext uri="{28A0092B-C50C-407E-A947-70E740481C1C}">
                  <a14:useLocalDpi xmlns:a14="http://schemas.microsoft.com/office/drawing/2010/main" val="0"/>
                </a:ext>
              </a:extLst>
            </a:blip>
            <a:srcRect/>
            <a:stretch>
              <a:fillRect l="23000" t="23000" r="23000" b="23000"/>
            </a:stretch>
          </a:blip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TextBox 31">
            <a:extLst>
              <a:ext uri="{FF2B5EF4-FFF2-40B4-BE49-F238E27FC236}">
                <a16:creationId xmlns:a16="http://schemas.microsoft.com/office/drawing/2014/main" id="{F6C37FF4-F7FF-4711-AD7A-4AE22CE6F61B}"/>
              </a:ext>
            </a:extLst>
          </p:cNvPr>
          <p:cNvSpPr txBox="1"/>
          <p:nvPr/>
        </p:nvSpPr>
        <p:spPr>
          <a:xfrm>
            <a:off x="4613208" y="3840306"/>
            <a:ext cx="1432074" cy="323165"/>
          </a:xfrm>
          <a:prstGeom prst="rect">
            <a:avLst/>
          </a:prstGeom>
          <a:noFill/>
        </p:spPr>
        <p:txBody>
          <a:bodyPr wrap="square" lIns="0" tIns="0" rIns="0" bIns="0" rtlCol="0">
            <a:spAutoFit/>
          </a:bodyPr>
          <a:lstStyle/>
          <a:p>
            <a:pPr algn="ctr"/>
            <a:r>
              <a:rPr lang="en-US" sz="1050" noProof="0">
                <a:solidFill>
                  <a:srgbClr val="00ADEE"/>
                </a:solidFill>
              </a:rPr>
              <a:t>Arbitrarily occurring touchpoint</a:t>
            </a:r>
          </a:p>
        </p:txBody>
      </p:sp>
      <p:sp>
        <p:nvSpPr>
          <p:cNvPr id="33" name="Oval 32">
            <a:extLst>
              <a:ext uri="{FF2B5EF4-FFF2-40B4-BE49-F238E27FC236}">
                <a16:creationId xmlns:a16="http://schemas.microsoft.com/office/drawing/2014/main" id="{05C329F6-5CC4-49BE-81C0-66847CFF5FC4}"/>
              </a:ext>
            </a:extLst>
          </p:cNvPr>
          <p:cNvSpPr>
            <a:spLocks noChangeAspect="1"/>
          </p:cNvSpPr>
          <p:nvPr/>
        </p:nvSpPr>
        <p:spPr>
          <a:xfrm>
            <a:off x="3181735" y="443149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4" name="Oval 33">
            <a:extLst>
              <a:ext uri="{FF2B5EF4-FFF2-40B4-BE49-F238E27FC236}">
                <a16:creationId xmlns:a16="http://schemas.microsoft.com/office/drawing/2014/main" id="{3222B050-C4D4-4789-A036-C3645A998C35}"/>
              </a:ext>
            </a:extLst>
          </p:cNvPr>
          <p:cNvSpPr>
            <a:spLocks noChangeAspect="1"/>
          </p:cNvSpPr>
          <p:nvPr/>
        </p:nvSpPr>
        <p:spPr>
          <a:xfrm>
            <a:off x="4073208" y="443149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5" name="Straight Arrow Connector 34">
            <a:extLst>
              <a:ext uri="{FF2B5EF4-FFF2-40B4-BE49-F238E27FC236}">
                <a16:creationId xmlns:a16="http://schemas.microsoft.com/office/drawing/2014/main" id="{A2E7A848-A7DB-4BD6-BADB-6D1CC6EA5217}"/>
              </a:ext>
            </a:extLst>
          </p:cNvPr>
          <p:cNvCxnSpPr>
            <a:stCxn id="33" idx="6"/>
            <a:endCxn id="34" idx="2"/>
          </p:cNvCxnSpPr>
          <p:nvPr/>
        </p:nvCxnSpPr>
        <p:spPr>
          <a:xfrm>
            <a:off x="3721735" y="4701493"/>
            <a:ext cx="351473"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6" name="Right Brace 35">
            <a:extLst>
              <a:ext uri="{FF2B5EF4-FFF2-40B4-BE49-F238E27FC236}">
                <a16:creationId xmlns:a16="http://schemas.microsoft.com/office/drawing/2014/main" id="{AEC382CE-CFE3-47ED-915D-497AAD70D098}"/>
              </a:ext>
            </a:extLst>
          </p:cNvPr>
          <p:cNvSpPr/>
          <p:nvPr/>
        </p:nvSpPr>
        <p:spPr>
          <a:xfrm>
            <a:off x="5637387" y="4251493"/>
            <a:ext cx="216000" cy="900000"/>
          </a:xfrm>
          <a:prstGeom prst="righ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37" name="Left Brace 36">
            <a:extLst>
              <a:ext uri="{FF2B5EF4-FFF2-40B4-BE49-F238E27FC236}">
                <a16:creationId xmlns:a16="http://schemas.microsoft.com/office/drawing/2014/main" id="{ADEC3E53-9C41-41FB-B902-7D705E3EDA8D}"/>
              </a:ext>
            </a:extLst>
          </p:cNvPr>
          <p:cNvSpPr/>
          <p:nvPr/>
        </p:nvSpPr>
        <p:spPr>
          <a:xfrm>
            <a:off x="2981777" y="4251493"/>
            <a:ext cx="216000" cy="900000"/>
          </a:xfrm>
          <a:prstGeom prst="lef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38" name="TextBox 37">
            <a:extLst>
              <a:ext uri="{FF2B5EF4-FFF2-40B4-BE49-F238E27FC236}">
                <a16:creationId xmlns:a16="http://schemas.microsoft.com/office/drawing/2014/main" id="{202BBB25-0653-4EF1-AFC1-9716DFAB415A}"/>
              </a:ext>
            </a:extLst>
          </p:cNvPr>
          <p:cNvSpPr txBox="1"/>
          <p:nvPr/>
        </p:nvSpPr>
        <p:spPr>
          <a:xfrm>
            <a:off x="4673287" y="4415071"/>
            <a:ext cx="360040" cy="523220"/>
          </a:xfrm>
          <a:prstGeom prst="rect">
            <a:avLst/>
          </a:prstGeom>
          <a:noFill/>
        </p:spPr>
        <p:txBody>
          <a:bodyPr wrap="square" rtlCol="0">
            <a:spAutoFit/>
          </a:bodyPr>
          <a:lstStyle/>
          <a:p>
            <a:r>
              <a:rPr lang="en-US" sz="2800" noProof="0"/>
              <a:t>;</a:t>
            </a:r>
          </a:p>
        </p:txBody>
      </p:sp>
      <p:sp>
        <p:nvSpPr>
          <p:cNvPr id="39" name="Oval 38">
            <a:extLst>
              <a:ext uri="{FF2B5EF4-FFF2-40B4-BE49-F238E27FC236}">
                <a16:creationId xmlns:a16="http://schemas.microsoft.com/office/drawing/2014/main" id="{39658D5A-BC95-437B-B132-0D5A411A56EE}"/>
              </a:ext>
            </a:extLst>
          </p:cNvPr>
          <p:cNvSpPr>
            <a:spLocks noChangeAspect="1"/>
          </p:cNvSpPr>
          <p:nvPr/>
        </p:nvSpPr>
        <p:spPr>
          <a:xfrm>
            <a:off x="2118536" y="443149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0" name="Oval 39">
            <a:extLst>
              <a:ext uri="{FF2B5EF4-FFF2-40B4-BE49-F238E27FC236}">
                <a16:creationId xmlns:a16="http://schemas.microsoft.com/office/drawing/2014/main" id="{F1096506-AA29-482F-BA29-CB58614D9816}"/>
              </a:ext>
            </a:extLst>
          </p:cNvPr>
          <p:cNvSpPr>
            <a:spLocks noChangeAspect="1"/>
          </p:cNvSpPr>
          <p:nvPr/>
        </p:nvSpPr>
        <p:spPr>
          <a:xfrm>
            <a:off x="1206042" y="443149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41" name="Straight Arrow Connector 40">
            <a:extLst>
              <a:ext uri="{FF2B5EF4-FFF2-40B4-BE49-F238E27FC236}">
                <a16:creationId xmlns:a16="http://schemas.microsoft.com/office/drawing/2014/main" id="{3B9B42F7-19BF-4E48-B09B-CD25914E0A97}"/>
              </a:ext>
            </a:extLst>
          </p:cNvPr>
          <p:cNvCxnSpPr>
            <a:stCxn id="40" idx="6"/>
            <a:endCxn id="39" idx="2"/>
          </p:cNvCxnSpPr>
          <p:nvPr/>
        </p:nvCxnSpPr>
        <p:spPr>
          <a:xfrm>
            <a:off x="1746042" y="4701493"/>
            <a:ext cx="37249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22248A27-379B-4CA7-AD51-A429FA31E1DA}"/>
              </a:ext>
            </a:extLst>
          </p:cNvPr>
          <p:cNvCxnSpPr>
            <a:endCxn id="40" idx="2"/>
          </p:cNvCxnSpPr>
          <p:nvPr/>
        </p:nvCxnSpPr>
        <p:spPr>
          <a:xfrm>
            <a:off x="832525" y="4701493"/>
            <a:ext cx="373517"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12A2454F-95E9-49F4-A80A-5B422A1D8D3A}"/>
              </a:ext>
            </a:extLst>
          </p:cNvPr>
          <p:cNvSpPr>
            <a:spLocks noChangeAspect="1"/>
          </p:cNvSpPr>
          <p:nvPr/>
        </p:nvSpPr>
        <p:spPr>
          <a:xfrm>
            <a:off x="6162611" y="443149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45" name="Straight Arrow Connector 44">
            <a:extLst>
              <a:ext uri="{FF2B5EF4-FFF2-40B4-BE49-F238E27FC236}">
                <a16:creationId xmlns:a16="http://schemas.microsoft.com/office/drawing/2014/main" id="{491A6738-E8CB-44CA-90E9-545C410AD187}"/>
              </a:ext>
            </a:extLst>
          </p:cNvPr>
          <p:cNvCxnSpPr>
            <a:cxnSpLocks/>
            <a:stCxn id="43" idx="6"/>
          </p:cNvCxnSpPr>
          <p:nvPr/>
        </p:nvCxnSpPr>
        <p:spPr>
          <a:xfrm>
            <a:off x="6702611" y="4701493"/>
            <a:ext cx="40172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ACEBA8B2-8BEE-4FFD-9A55-DE5CBE0FE7F6}"/>
              </a:ext>
            </a:extLst>
          </p:cNvPr>
          <p:cNvCxnSpPr>
            <a:stCxn id="39" idx="6"/>
            <a:endCxn id="37" idx="1"/>
          </p:cNvCxnSpPr>
          <p:nvPr/>
        </p:nvCxnSpPr>
        <p:spPr>
          <a:xfrm>
            <a:off x="2658536" y="4701493"/>
            <a:ext cx="323241"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B968FFA-47A0-4D2F-93A4-9DA56E1B1825}"/>
              </a:ext>
            </a:extLst>
          </p:cNvPr>
          <p:cNvCxnSpPr>
            <a:stCxn id="36" idx="1"/>
            <a:endCxn id="43" idx="2"/>
          </p:cNvCxnSpPr>
          <p:nvPr/>
        </p:nvCxnSpPr>
        <p:spPr>
          <a:xfrm>
            <a:off x="5853387" y="4701493"/>
            <a:ext cx="30922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7135E8CF-43D6-64E9-5F0C-F9031A148DAE}"/>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EF450F81-58CB-6AD1-0BEA-F2C929037E82}"/>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E85FD3C4-564A-E3D0-DEF7-F49336BA5D38}"/>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2D7F2F18-96B1-1057-9E78-92A8475E6DB2}"/>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3124B82C-D9C6-A1AB-009C-00560BCE9D13}"/>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9FF17015-FD59-123C-582A-DD96C3483E2A}"/>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ECCE751B-9EE7-7866-E23E-7E09633D1FAE}"/>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E0B54134-9D10-3E3F-B463-DA9A424275CA}"/>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53</a:t>
            </a:fld>
            <a:endParaRPr lang="nn-NO"/>
          </a:p>
        </p:txBody>
      </p:sp>
      <p:sp>
        <p:nvSpPr>
          <p:cNvPr id="12" name="Rectangle 11">
            <a:extLst>
              <a:ext uri="{FF2B5EF4-FFF2-40B4-BE49-F238E27FC236}">
                <a16:creationId xmlns:a16="http://schemas.microsoft.com/office/drawing/2014/main" id="{6E999EDA-8B56-0DAA-09E5-3D1E2D8201AC}"/>
              </a:ext>
            </a:extLst>
          </p:cNvPr>
          <p:cNvSpPr/>
          <p:nvPr/>
        </p:nvSpPr>
        <p:spPr>
          <a:xfrm>
            <a:off x="9601200" y="46370"/>
            <a:ext cx="150217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Planned journey</a:t>
            </a:r>
            <a:endParaRPr lang="en-US" sz="1400" noProof="0">
              <a:solidFill>
                <a:schemeClr val="tx1"/>
              </a:solidFill>
            </a:endParaRPr>
          </a:p>
        </p:txBody>
      </p:sp>
    </p:spTree>
    <p:extLst>
      <p:ext uri="{BB962C8B-B14F-4D97-AF65-F5344CB8AC3E}">
        <p14:creationId xmlns:p14="http://schemas.microsoft.com/office/powerpoint/2010/main" val="1485768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Handling uncertainty</a:t>
            </a:r>
          </a:p>
        </p:txBody>
      </p:sp>
      <p:sp>
        <p:nvSpPr>
          <p:cNvPr id="36" name="Content Placeholder 35">
            <a:extLst>
              <a:ext uri="{FF2B5EF4-FFF2-40B4-BE49-F238E27FC236}">
                <a16:creationId xmlns:a16="http://schemas.microsoft.com/office/drawing/2014/main" id="{7BDF3D18-92C5-49F8-B72F-3F27858CFAC3}"/>
              </a:ext>
            </a:extLst>
          </p:cNvPr>
          <p:cNvSpPr>
            <a:spLocks noGrp="1"/>
          </p:cNvSpPr>
          <p:nvPr>
            <p:ph idx="1"/>
          </p:nvPr>
        </p:nvSpPr>
        <p:spPr>
          <a:xfrm>
            <a:off x="696913" y="1483360"/>
            <a:ext cx="10338124" cy="4412615"/>
          </a:xfrm>
        </p:spPr>
        <p:txBody>
          <a:bodyPr>
            <a:normAutofit/>
          </a:bodyPr>
          <a:lstStyle/>
          <a:p>
            <a:r>
              <a:rPr lang="en-US" noProof="0" dirty="0"/>
              <a:t>Some service processes are associated with uncertainty in exactly which touchpoints to expect, or even </a:t>
            </a:r>
            <a:r>
              <a:rPr lang="en-US" dirty="0"/>
              <a:t>whether</a:t>
            </a:r>
            <a:r>
              <a:rPr lang="en-US" noProof="0" dirty="0"/>
              <a:t> they will occur at all. </a:t>
            </a:r>
          </a:p>
          <a:p>
            <a:r>
              <a:rPr lang="en-US" noProof="0" dirty="0"/>
              <a:t>Example: A C2C reselling platform that connects a seller and a buyer. After the actors have connected, it remains uncertain, from the service provider's perspective, who initiates further contact, the number of communication points that will occur, and which communication channel will be used. </a:t>
            </a:r>
          </a:p>
        </p:txBody>
      </p:sp>
      <p:sp>
        <p:nvSpPr>
          <p:cNvPr id="16" name="Content Placeholder 2">
            <a:extLst>
              <a:ext uri="{FF2B5EF4-FFF2-40B4-BE49-F238E27FC236}">
                <a16:creationId xmlns:a16="http://schemas.microsoft.com/office/drawing/2014/main" id="{D29E0CFE-8A11-47D0-B172-C0EB1EB48CEF}"/>
              </a:ext>
            </a:extLst>
          </p:cNvPr>
          <p:cNvSpPr txBox="1">
            <a:spLocks/>
          </p:cNvSpPr>
          <p:nvPr/>
        </p:nvSpPr>
        <p:spPr>
          <a:xfrm>
            <a:off x="1742839" y="5076427"/>
            <a:ext cx="2192604" cy="76977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noProof="0">
                <a:solidFill>
                  <a:srgbClr val="00ADEE"/>
                </a:solidFill>
              </a:rPr>
              <a:t>Uncertain initiator: </a:t>
            </a:r>
          </a:p>
          <a:p>
            <a:pPr marL="0" indent="0">
              <a:buNone/>
            </a:pPr>
            <a:r>
              <a:rPr lang="en-US" sz="1200" noProof="0"/>
              <a:t>It may be uncertain who initiates the communication point.</a:t>
            </a:r>
          </a:p>
        </p:txBody>
      </p:sp>
      <p:grpSp>
        <p:nvGrpSpPr>
          <p:cNvPr id="17" name="Group 16">
            <a:extLst>
              <a:ext uri="{FF2B5EF4-FFF2-40B4-BE49-F238E27FC236}">
                <a16:creationId xmlns:a16="http://schemas.microsoft.com/office/drawing/2014/main" id="{64545FF6-A506-4460-B106-9BD07C61D174}"/>
              </a:ext>
            </a:extLst>
          </p:cNvPr>
          <p:cNvGrpSpPr/>
          <p:nvPr/>
        </p:nvGrpSpPr>
        <p:grpSpPr>
          <a:xfrm>
            <a:off x="2115605" y="4354908"/>
            <a:ext cx="754952" cy="620114"/>
            <a:chOff x="3758639" y="4515193"/>
            <a:chExt cx="754952" cy="620114"/>
          </a:xfrm>
        </p:grpSpPr>
        <p:sp>
          <p:nvSpPr>
            <p:cNvPr id="18" name="Oval 17">
              <a:extLst>
                <a:ext uri="{FF2B5EF4-FFF2-40B4-BE49-F238E27FC236}">
                  <a16:creationId xmlns:a16="http://schemas.microsoft.com/office/drawing/2014/main" id="{C9081A04-4AB3-479D-B64F-5DEC4B5C2345}"/>
                </a:ext>
              </a:extLst>
            </p:cNvPr>
            <p:cNvSpPr>
              <a:spLocks noChangeAspect="1"/>
            </p:cNvSpPr>
            <p:nvPr/>
          </p:nvSpPr>
          <p:spPr>
            <a:xfrm>
              <a:off x="3758639" y="4595307"/>
              <a:ext cx="540000" cy="540000"/>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TextBox 18">
              <a:extLst>
                <a:ext uri="{FF2B5EF4-FFF2-40B4-BE49-F238E27FC236}">
                  <a16:creationId xmlns:a16="http://schemas.microsoft.com/office/drawing/2014/main" id="{8E4DEAD2-0154-48EA-862F-DCD6C13516E1}"/>
                </a:ext>
              </a:extLst>
            </p:cNvPr>
            <p:cNvSpPr txBox="1"/>
            <p:nvPr/>
          </p:nvSpPr>
          <p:spPr>
            <a:xfrm>
              <a:off x="4083686" y="4515193"/>
              <a:ext cx="429905" cy="369332"/>
            </a:xfrm>
            <a:prstGeom prst="rect">
              <a:avLst/>
            </a:prstGeom>
            <a:solidFill>
              <a:schemeClr val="bg1"/>
            </a:solidFill>
          </p:spPr>
          <p:txBody>
            <a:bodyPr wrap="square" rtlCol="0">
              <a:spAutoFit/>
            </a:bodyPr>
            <a:lstStyle/>
            <a:p>
              <a:r>
                <a:rPr lang="en-US" b="1" noProof="0"/>
                <a:t>?</a:t>
              </a:r>
            </a:p>
          </p:txBody>
        </p:sp>
      </p:grpSp>
      <p:grpSp>
        <p:nvGrpSpPr>
          <p:cNvPr id="20" name="Group 19">
            <a:extLst>
              <a:ext uri="{FF2B5EF4-FFF2-40B4-BE49-F238E27FC236}">
                <a16:creationId xmlns:a16="http://schemas.microsoft.com/office/drawing/2014/main" id="{E78AA1A0-34C9-4226-9E07-D451C327E440}"/>
              </a:ext>
            </a:extLst>
          </p:cNvPr>
          <p:cNvGrpSpPr/>
          <p:nvPr/>
        </p:nvGrpSpPr>
        <p:grpSpPr>
          <a:xfrm>
            <a:off x="4328942" y="4299857"/>
            <a:ext cx="759196" cy="657059"/>
            <a:chOff x="1728858" y="4824378"/>
            <a:chExt cx="759196" cy="657059"/>
          </a:xfrm>
        </p:grpSpPr>
        <p:sp>
          <p:nvSpPr>
            <p:cNvPr id="21" name="Oval 20">
              <a:extLst>
                <a:ext uri="{FF2B5EF4-FFF2-40B4-BE49-F238E27FC236}">
                  <a16:creationId xmlns:a16="http://schemas.microsoft.com/office/drawing/2014/main" id="{FBD0D42C-0E4D-4ABA-A2B4-151C0581619C}"/>
                </a:ext>
              </a:extLst>
            </p:cNvPr>
            <p:cNvSpPr>
              <a:spLocks noChangeAspect="1"/>
            </p:cNvSpPr>
            <p:nvPr/>
          </p:nvSpPr>
          <p:spPr>
            <a:xfrm>
              <a:off x="1907704" y="4824378"/>
              <a:ext cx="540000" cy="540000"/>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21">
              <a:extLst>
                <a:ext uri="{FF2B5EF4-FFF2-40B4-BE49-F238E27FC236}">
                  <a16:creationId xmlns:a16="http://schemas.microsoft.com/office/drawing/2014/main" id="{141B07F9-3221-4EA3-9FB4-A91629E2BC9E}"/>
                </a:ext>
              </a:extLst>
            </p:cNvPr>
            <p:cNvSpPr/>
            <p:nvPr/>
          </p:nvSpPr>
          <p:spPr>
            <a:xfrm rot="1731709">
              <a:off x="1767974" y="4924128"/>
              <a:ext cx="720080" cy="4658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Oval 22">
              <a:extLst>
                <a:ext uri="{FF2B5EF4-FFF2-40B4-BE49-F238E27FC236}">
                  <a16:creationId xmlns:a16="http://schemas.microsoft.com/office/drawing/2014/main" id="{C60A4678-8E78-4A78-AF8A-4C227A4FA3B1}"/>
                </a:ext>
              </a:extLst>
            </p:cNvPr>
            <p:cNvSpPr>
              <a:spLocks noChangeAspect="1"/>
            </p:cNvSpPr>
            <p:nvPr/>
          </p:nvSpPr>
          <p:spPr>
            <a:xfrm>
              <a:off x="1868588" y="4878739"/>
              <a:ext cx="540000" cy="540000"/>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23">
              <a:extLst>
                <a:ext uri="{FF2B5EF4-FFF2-40B4-BE49-F238E27FC236}">
                  <a16:creationId xmlns:a16="http://schemas.microsoft.com/office/drawing/2014/main" id="{97CE07CB-EC84-4730-8B97-2CFA5805F4C1}"/>
                </a:ext>
              </a:extLst>
            </p:cNvPr>
            <p:cNvSpPr/>
            <p:nvPr/>
          </p:nvSpPr>
          <p:spPr>
            <a:xfrm rot="1731709">
              <a:off x="1728858" y="4978489"/>
              <a:ext cx="720080" cy="4658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Oval 24">
              <a:extLst>
                <a:ext uri="{FF2B5EF4-FFF2-40B4-BE49-F238E27FC236}">
                  <a16:creationId xmlns:a16="http://schemas.microsoft.com/office/drawing/2014/main" id="{7D60C66B-90A6-4366-AE3C-E74ACE7A7B27}"/>
                </a:ext>
              </a:extLst>
            </p:cNvPr>
            <p:cNvSpPr>
              <a:spLocks noChangeAspect="1"/>
            </p:cNvSpPr>
            <p:nvPr/>
          </p:nvSpPr>
          <p:spPr>
            <a:xfrm>
              <a:off x="1835380" y="4941437"/>
              <a:ext cx="540000" cy="540000"/>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6" name="Group 25">
            <a:extLst>
              <a:ext uri="{FF2B5EF4-FFF2-40B4-BE49-F238E27FC236}">
                <a16:creationId xmlns:a16="http://schemas.microsoft.com/office/drawing/2014/main" id="{7DE9FC61-5310-49F1-A04E-4A5E4653C742}"/>
              </a:ext>
            </a:extLst>
          </p:cNvPr>
          <p:cNvGrpSpPr/>
          <p:nvPr/>
        </p:nvGrpSpPr>
        <p:grpSpPr>
          <a:xfrm>
            <a:off x="8805103" y="4384711"/>
            <a:ext cx="540000" cy="540000"/>
            <a:chOff x="4926786" y="4880847"/>
            <a:chExt cx="540000" cy="540000"/>
          </a:xfrm>
        </p:grpSpPr>
        <p:sp>
          <p:nvSpPr>
            <p:cNvPr id="27" name="Oval 26">
              <a:extLst>
                <a:ext uri="{FF2B5EF4-FFF2-40B4-BE49-F238E27FC236}">
                  <a16:creationId xmlns:a16="http://schemas.microsoft.com/office/drawing/2014/main" id="{33C1B8D2-530C-4809-8552-0B5F417C1901}"/>
                </a:ext>
              </a:extLst>
            </p:cNvPr>
            <p:cNvSpPr>
              <a:spLocks noChangeAspect="1"/>
            </p:cNvSpPr>
            <p:nvPr/>
          </p:nvSpPr>
          <p:spPr>
            <a:xfrm>
              <a:off x="4926786" y="4880847"/>
              <a:ext cx="540000" cy="540000"/>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8" name="Picture 27">
              <a:extLst>
                <a:ext uri="{FF2B5EF4-FFF2-40B4-BE49-F238E27FC236}">
                  <a16:creationId xmlns:a16="http://schemas.microsoft.com/office/drawing/2014/main" id="{D2E616BA-04FA-4CA5-AF0B-29D79D53E9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6684" y="4982165"/>
              <a:ext cx="295317" cy="352475"/>
            </a:xfrm>
            <a:prstGeom prst="rect">
              <a:avLst/>
            </a:prstGeom>
          </p:spPr>
        </p:pic>
      </p:grpSp>
      <p:grpSp>
        <p:nvGrpSpPr>
          <p:cNvPr id="29" name="Group 28">
            <a:extLst>
              <a:ext uri="{FF2B5EF4-FFF2-40B4-BE49-F238E27FC236}">
                <a16:creationId xmlns:a16="http://schemas.microsoft.com/office/drawing/2014/main" id="{41FD9B7C-A700-40A9-B935-8741B7596A97}"/>
              </a:ext>
            </a:extLst>
          </p:cNvPr>
          <p:cNvGrpSpPr/>
          <p:nvPr/>
        </p:nvGrpSpPr>
        <p:grpSpPr>
          <a:xfrm>
            <a:off x="6563809" y="4268848"/>
            <a:ext cx="684000" cy="766409"/>
            <a:chOff x="172638" y="4423495"/>
            <a:chExt cx="684000" cy="766409"/>
          </a:xfrm>
        </p:grpSpPr>
        <p:sp>
          <p:nvSpPr>
            <p:cNvPr id="30" name="Oval 29">
              <a:extLst>
                <a:ext uri="{FF2B5EF4-FFF2-40B4-BE49-F238E27FC236}">
                  <a16:creationId xmlns:a16="http://schemas.microsoft.com/office/drawing/2014/main" id="{59BB863B-9A6A-4582-94F0-727EAECB38F1}"/>
                </a:ext>
              </a:extLst>
            </p:cNvPr>
            <p:cNvSpPr>
              <a:spLocks noChangeAspect="1"/>
            </p:cNvSpPr>
            <p:nvPr/>
          </p:nvSpPr>
          <p:spPr>
            <a:xfrm>
              <a:off x="172638" y="4478740"/>
              <a:ext cx="684000" cy="684000"/>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30">
              <a:extLst>
                <a:ext uri="{FF2B5EF4-FFF2-40B4-BE49-F238E27FC236}">
                  <a16:creationId xmlns:a16="http://schemas.microsoft.com/office/drawing/2014/main" id="{D4447782-2550-4A42-BE4A-FF89014BBF44}"/>
                </a:ext>
              </a:extLst>
            </p:cNvPr>
            <p:cNvSpPr/>
            <p:nvPr/>
          </p:nvSpPr>
          <p:spPr>
            <a:xfrm>
              <a:off x="299775" y="4423495"/>
              <a:ext cx="432000" cy="76640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a:p>
          </p:txBody>
        </p:sp>
        <p:sp>
          <p:nvSpPr>
            <p:cNvPr id="32" name="Oval 31">
              <a:extLst>
                <a:ext uri="{FF2B5EF4-FFF2-40B4-BE49-F238E27FC236}">
                  <a16:creationId xmlns:a16="http://schemas.microsoft.com/office/drawing/2014/main" id="{14381C56-8A15-4437-9255-27676469C339}"/>
                </a:ext>
              </a:extLst>
            </p:cNvPr>
            <p:cNvSpPr>
              <a:spLocks noChangeAspect="1"/>
            </p:cNvSpPr>
            <p:nvPr/>
          </p:nvSpPr>
          <p:spPr>
            <a:xfrm>
              <a:off x="245986" y="4544404"/>
              <a:ext cx="540000" cy="540000"/>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33" name="Content Placeholder 2">
            <a:extLst>
              <a:ext uri="{FF2B5EF4-FFF2-40B4-BE49-F238E27FC236}">
                <a16:creationId xmlns:a16="http://schemas.microsoft.com/office/drawing/2014/main" id="{B9D11A95-A99B-4B53-94C3-DEA81538BDA1}"/>
              </a:ext>
            </a:extLst>
          </p:cNvPr>
          <p:cNvSpPr txBox="1">
            <a:spLocks/>
          </p:cNvSpPr>
          <p:nvPr/>
        </p:nvSpPr>
        <p:spPr>
          <a:xfrm>
            <a:off x="4027775" y="5076427"/>
            <a:ext cx="1706435" cy="754549"/>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noProof="0">
                <a:solidFill>
                  <a:srgbClr val="00ADEE"/>
                </a:solidFill>
              </a:rPr>
              <a:t>Uncertain number </a:t>
            </a:r>
            <a:br>
              <a:rPr lang="en-US" sz="1200" noProof="0">
                <a:solidFill>
                  <a:srgbClr val="00ADEE"/>
                </a:solidFill>
              </a:rPr>
            </a:br>
            <a:r>
              <a:rPr lang="en-US" sz="1200" noProof="0">
                <a:solidFill>
                  <a:srgbClr val="00ADEE"/>
                </a:solidFill>
              </a:rPr>
              <a:t>of occurrences: </a:t>
            </a:r>
          </a:p>
          <a:p>
            <a:pPr marL="0" indent="0">
              <a:buNone/>
            </a:pPr>
            <a:r>
              <a:rPr lang="en-US" sz="1200" noProof="0"/>
              <a:t>It may be uncertain how many instances of communication occur.</a:t>
            </a:r>
          </a:p>
          <a:p>
            <a:pPr marL="0" indent="0">
              <a:buNone/>
            </a:pPr>
            <a:endParaRPr lang="en-US" sz="1200" noProof="0"/>
          </a:p>
        </p:txBody>
      </p:sp>
      <p:sp>
        <p:nvSpPr>
          <p:cNvPr id="34" name="Content Placeholder 2">
            <a:extLst>
              <a:ext uri="{FF2B5EF4-FFF2-40B4-BE49-F238E27FC236}">
                <a16:creationId xmlns:a16="http://schemas.microsoft.com/office/drawing/2014/main" id="{C95D85EA-5199-46BC-AA6B-9F6106B8EB00}"/>
              </a:ext>
            </a:extLst>
          </p:cNvPr>
          <p:cNvSpPr txBox="1">
            <a:spLocks/>
          </p:cNvSpPr>
          <p:nvPr/>
        </p:nvSpPr>
        <p:spPr>
          <a:xfrm>
            <a:off x="6055230" y="5076427"/>
            <a:ext cx="1899938" cy="106804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noProof="0">
                <a:solidFill>
                  <a:srgbClr val="00ADEE"/>
                </a:solidFill>
              </a:rPr>
              <a:t>Uncertainty in occurrence: </a:t>
            </a:r>
            <a:endParaRPr lang="en-US" sz="1200" noProof="0"/>
          </a:p>
          <a:p>
            <a:pPr marL="0" indent="0">
              <a:buNone/>
            </a:pPr>
            <a:r>
              <a:rPr lang="en-US" sz="1200" noProof="0"/>
              <a:t>It may be uncertain if a communication point occurs or not.</a:t>
            </a:r>
          </a:p>
        </p:txBody>
      </p:sp>
      <p:sp>
        <p:nvSpPr>
          <p:cNvPr id="35" name="Content Placeholder 2">
            <a:extLst>
              <a:ext uri="{FF2B5EF4-FFF2-40B4-BE49-F238E27FC236}">
                <a16:creationId xmlns:a16="http://schemas.microsoft.com/office/drawing/2014/main" id="{792E5FE3-49ED-49E6-9842-167CC7380B05}"/>
              </a:ext>
            </a:extLst>
          </p:cNvPr>
          <p:cNvSpPr txBox="1">
            <a:spLocks/>
          </p:cNvSpPr>
          <p:nvPr/>
        </p:nvSpPr>
        <p:spPr>
          <a:xfrm>
            <a:off x="8335989" y="5076427"/>
            <a:ext cx="1990272" cy="82331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noProof="0" dirty="0">
                <a:solidFill>
                  <a:srgbClr val="00ADEE"/>
                </a:solidFill>
              </a:rPr>
              <a:t>Uncertainty in channel: </a:t>
            </a:r>
          </a:p>
          <a:p>
            <a:pPr marL="0" indent="0">
              <a:buNone/>
            </a:pPr>
            <a:r>
              <a:rPr lang="en-US" sz="1200" noProof="0" dirty="0"/>
              <a:t>It may be uncertain which communication channel mediates the message. </a:t>
            </a:r>
          </a:p>
        </p:txBody>
      </p:sp>
      <p:grpSp>
        <p:nvGrpSpPr>
          <p:cNvPr id="3" name="Group 2">
            <a:extLst>
              <a:ext uri="{FF2B5EF4-FFF2-40B4-BE49-F238E27FC236}">
                <a16:creationId xmlns:a16="http://schemas.microsoft.com/office/drawing/2014/main" id="{64CE3147-81E9-8D1B-1379-2B2CC97D9966}"/>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5EE3A4D3-A7CA-3C94-202C-D5B048F60F65}"/>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5F9317EF-00A6-02AD-64A7-F459AFC7E32E}"/>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0E5B1A34-BE8B-4E69-B17A-721DA8B89A23}"/>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A9FC222B-041E-7491-9C40-29A38A1DF389}"/>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4BAD73DE-BD4B-6D53-5A90-A8A7CD34AE2C}"/>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0DD563E6-FF14-0548-951A-8E97CB231DE2}"/>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D099372C-8AD0-D7E9-EECB-31FCFB639DA1}"/>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54</a:t>
            </a:fld>
            <a:endParaRPr lang="nn-NO"/>
          </a:p>
        </p:txBody>
      </p:sp>
      <p:sp>
        <p:nvSpPr>
          <p:cNvPr id="13" name="Rectangle 12">
            <a:extLst>
              <a:ext uri="{FF2B5EF4-FFF2-40B4-BE49-F238E27FC236}">
                <a16:creationId xmlns:a16="http://schemas.microsoft.com/office/drawing/2014/main" id="{8E1A855F-1443-8106-C362-2B6122190E59}"/>
              </a:ext>
            </a:extLst>
          </p:cNvPr>
          <p:cNvSpPr/>
          <p:nvPr/>
        </p:nvSpPr>
        <p:spPr>
          <a:xfrm>
            <a:off x="9601200" y="46370"/>
            <a:ext cx="1502177"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Planned journey</a:t>
            </a:r>
            <a:endParaRPr lang="en-US" sz="1400" noProof="0">
              <a:solidFill>
                <a:schemeClr val="tx1"/>
              </a:solidFill>
            </a:endParaRPr>
          </a:p>
        </p:txBody>
      </p:sp>
    </p:spTree>
    <p:extLst>
      <p:ext uri="{BB962C8B-B14F-4D97-AF65-F5344CB8AC3E}">
        <p14:creationId xmlns:p14="http://schemas.microsoft.com/office/powerpoint/2010/main" val="33301648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Placeholder for a repeated sequence</a:t>
            </a:r>
          </a:p>
        </p:txBody>
      </p:sp>
      <p:sp>
        <p:nvSpPr>
          <p:cNvPr id="47" name="Content Placeholder 46">
            <a:extLst>
              <a:ext uri="{FF2B5EF4-FFF2-40B4-BE49-F238E27FC236}">
                <a16:creationId xmlns:a16="http://schemas.microsoft.com/office/drawing/2014/main" id="{29EA4337-AC75-457B-B777-1BF4643613FD}"/>
              </a:ext>
            </a:extLst>
          </p:cNvPr>
          <p:cNvSpPr>
            <a:spLocks noGrp="1"/>
          </p:cNvSpPr>
          <p:nvPr>
            <p:ph idx="1"/>
          </p:nvPr>
        </p:nvSpPr>
        <p:spPr/>
        <p:txBody>
          <a:bodyPr>
            <a:normAutofit/>
          </a:bodyPr>
          <a:lstStyle/>
          <a:p>
            <a:r>
              <a:rPr lang="en-US" noProof="0"/>
              <a:t>When customer journeys include repeated sequences of touchpoints, a placeholder may be used to simplify the diagram.</a:t>
            </a:r>
          </a:p>
          <a:p>
            <a:r>
              <a:rPr lang="en-US" noProof="0"/>
              <a:t>Example: A web-based marketplace that connects sellers of goods with potential buyers. The communication process between the seller and the different buyers may include the same sequence of touchpoints.</a:t>
            </a:r>
          </a:p>
        </p:txBody>
      </p:sp>
      <p:sp>
        <p:nvSpPr>
          <p:cNvPr id="17" name="Oval 16">
            <a:extLst>
              <a:ext uri="{FF2B5EF4-FFF2-40B4-BE49-F238E27FC236}">
                <a16:creationId xmlns:a16="http://schemas.microsoft.com/office/drawing/2014/main" id="{6EE95F4B-0FEC-4AD3-853B-6FAEA82DB0D6}"/>
              </a:ext>
            </a:extLst>
          </p:cNvPr>
          <p:cNvSpPr>
            <a:spLocks noChangeAspect="1"/>
          </p:cNvSpPr>
          <p:nvPr/>
        </p:nvSpPr>
        <p:spPr>
          <a:xfrm>
            <a:off x="5709274" y="429639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Oval 17">
            <a:extLst>
              <a:ext uri="{FF2B5EF4-FFF2-40B4-BE49-F238E27FC236}">
                <a16:creationId xmlns:a16="http://schemas.microsoft.com/office/drawing/2014/main" id="{6CEC68B8-DB2A-4488-8F10-2F60B3F1D793}"/>
              </a:ext>
            </a:extLst>
          </p:cNvPr>
          <p:cNvSpPr>
            <a:spLocks noChangeAspect="1"/>
          </p:cNvSpPr>
          <p:nvPr/>
        </p:nvSpPr>
        <p:spPr>
          <a:xfrm>
            <a:off x="8453719" y="429639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Oval 18">
            <a:extLst>
              <a:ext uri="{FF2B5EF4-FFF2-40B4-BE49-F238E27FC236}">
                <a16:creationId xmlns:a16="http://schemas.microsoft.com/office/drawing/2014/main" id="{9BEE30FB-AA8A-422E-A83C-11CAE00F6F75}"/>
              </a:ext>
            </a:extLst>
          </p:cNvPr>
          <p:cNvSpPr>
            <a:spLocks noChangeAspect="1"/>
          </p:cNvSpPr>
          <p:nvPr/>
        </p:nvSpPr>
        <p:spPr>
          <a:xfrm>
            <a:off x="2820416" y="429639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0" name="Straight Arrow Connector 19">
            <a:extLst>
              <a:ext uri="{FF2B5EF4-FFF2-40B4-BE49-F238E27FC236}">
                <a16:creationId xmlns:a16="http://schemas.microsoft.com/office/drawing/2014/main" id="{397610C9-5264-4D4A-B79B-6802C599DC13}"/>
              </a:ext>
            </a:extLst>
          </p:cNvPr>
          <p:cNvCxnSpPr>
            <a:stCxn id="19" idx="6"/>
            <a:endCxn id="29" idx="2"/>
          </p:cNvCxnSpPr>
          <p:nvPr/>
        </p:nvCxnSpPr>
        <p:spPr>
          <a:xfrm>
            <a:off x="3360416" y="4566391"/>
            <a:ext cx="4108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302671BA-4E1A-4599-8349-B5A46178A084}"/>
              </a:ext>
            </a:extLst>
          </p:cNvPr>
          <p:cNvSpPr>
            <a:spLocks noChangeAspect="1"/>
          </p:cNvSpPr>
          <p:nvPr/>
        </p:nvSpPr>
        <p:spPr>
          <a:xfrm>
            <a:off x="2301602" y="4512391"/>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Connector 21">
            <a:extLst>
              <a:ext uri="{FF2B5EF4-FFF2-40B4-BE49-F238E27FC236}">
                <a16:creationId xmlns:a16="http://schemas.microsoft.com/office/drawing/2014/main" id="{F543A2FC-713D-4C86-8B71-381E36A0A9B2}"/>
              </a:ext>
            </a:extLst>
          </p:cNvPr>
          <p:cNvCxnSpPr>
            <a:stCxn id="21" idx="6"/>
            <a:endCxn id="19" idx="2"/>
          </p:cNvCxnSpPr>
          <p:nvPr/>
        </p:nvCxnSpPr>
        <p:spPr>
          <a:xfrm>
            <a:off x="2409602" y="4566391"/>
            <a:ext cx="410814"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Straight Arrow Connector 22">
            <a:extLst>
              <a:ext uri="{FF2B5EF4-FFF2-40B4-BE49-F238E27FC236}">
                <a16:creationId xmlns:a16="http://schemas.microsoft.com/office/drawing/2014/main" id="{1EC0777F-2EFB-410E-8335-6F76BEB58971}"/>
              </a:ext>
            </a:extLst>
          </p:cNvPr>
          <p:cNvCxnSpPr>
            <a:stCxn id="26" idx="3"/>
            <a:endCxn id="18" idx="2"/>
          </p:cNvCxnSpPr>
          <p:nvPr/>
        </p:nvCxnSpPr>
        <p:spPr>
          <a:xfrm>
            <a:off x="8042902" y="4566391"/>
            <a:ext cx="410817"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45FD477-35AE-4C5B-9E2E-11D940AF6DE2}"/>
              </a:ext>
            </a:extLst>
          </p:cNvPr>
          <p:cNvCxnSpPr>
            <a:stCxn id="18" idx="6"/>
          </p:cNvCxnSpPr>
          <p:nvPr/>
        </p:nvCxnSpPr>
        <p:spPr>
          <a:xfrm>
            <a:off x="8993719" y="4566391"/>
            <a:ext cx="374473"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D413DB0-8A33-4C48-AB5C-FB6E88F6C2D8}"/>
              </a:ext>
            </a:extLst>
          </p:cNvPr>
          <p:cNvCxnSpPr>
            <a:stCxn id="17" idx="6"/>
            <a:endCxn id="32" idx="2"/>
          </p:cNvCxnSpPr>
          <p:nvPr/>
        </p:nvCxnSpPr>
        <p:spPr>
          <a:xfrm>
            <a:off x="6249274" y="4566391"/>
            <a:ext cx="4108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6" name="Rounded Rectangle 52">
            <a:extLst>
              <a:ext uri="{FF2B5EF4-FFF2-40B4-BE49-F238E27FC236}">
                <a16:creationId xmlns:a16="http://schemas.microsoft.com/office/drawing/2014/main" id="{62964737-7F85-418B-9BF1-0626ED510762}"/>
              </a:ext>
            </a:extLst>
          </p:cNvPr>
          <p:cNvSpPr>
            <a:spLocks/>
          </p:cNvSpPr>
          <p:nvPr/>
        </p:nvSpPr>
        <p:spPr>
          <a:xfrm>
            <a:off x="7610902" y="4296391"/>
            <a:ext cx="432000" cy="540000"/>
          </a:xfrm>
          <a:prstGeom prst="roundRect">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noProof="0">
                <a:solidFill>
                  <a:schemeClr val="tx1"/>
                </a:solidFill>
              </a:rPr>
              <a:t>X</a:t>
            </a:r>
            <a:endParaRPr lang="en-US" sz="1000" b="1" noProof="0">
              <a:solidFill>
                <a:schemeClr val="tx1"/>
              </a:solidFill>
            </a:endParaRPr>
          </a:p>
        </p:txBody>
      </p:sp>
      <p:sp>
        <p:nvSpPr>
          <p:cNvPr id="27" name="Right Brace 26">
            <a:extLst>
              <a:ext uri="{FF2B5EF4-FFF2-40B4-BE49-F238E27FC236}">
                <a16:creationId xmlns:a16="http://schemas.microsoft.com/office/drawing/2014/main" id="{79DC4EDF-3BCB-4182-BC60-B90B792895F1}"/>
              </a:ext>
            </a:extLst>
          </p:cNvPr>
          <p:cNvSpPr/>
          <p:nvPr/>
        </p:nvSpPr>
        <p:spPr>
          <a:xfrm rot="5400000">
            <a:off x="4869204" y="3868163"/>
            <a:ext cx="285427" cy="2530627"/>
          </a:xfrm>
          <a:prstGeom prst="rightBrace">
            <a:avLst>
              <a:gd name="adj1" fmla="val 30758"/>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sp>
        <p:nvSpPr>
          <p:cNvPr id="28" name="Rounded Rectangle 65">
            <a:extLst>
              <a:ext uri="{FF2B5EF4-FFF2-40B4-BE49-F238E27FC236}">
                <a16:creationId xmlns:a16="http://schemas.microsoft.com/office/drawing/2014/main" id="{493DAF1D-A2BC-4E1E-9D56-3B61254DED61}"/>
              </a:ext>
            </a:extLst>
          </p:cNvPr>
          <p:cNvSpPr>
            <a:spLocks/>
          </p:cNvSpPr>
          <p:nvPr/>
        </p:nvSpPr>
        <p:spPr>
          <a:xfrm>
            <a:off x="4826075" y="5455592"/>
            <a:ext cx="432000" cy="540000"/>
          </a:xfrm>
          <a:prstGeom prst="roundRect">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noProof="0">
                <a:solidFill>
                  <a:schemeClr val="tx1"/>
                </a:solidFill>
              </a:rPr>
              <a:t>X</a:t>
            </a:r>
            <a:endParaRPr lang="en-US" sz="1000" b="1" noProof="0">
              <a:solidFill>
                <a:schemeClr val="tx1"/>
              </a:solidFill>
            </a:endParaRPr>
          </a:p>
        </p:txBody>
      </p:sp>
      <p:sp>
        <p:nvSpPr>
          <p:cNvPr id="29" name="Oval 28">
            <a:extLst>
              <a:ext uri="{FF2B5EF4-FFF2-40B4-BE49-F238E27FC236}">
                <a16:creationId xmlns:a16="http://schemas.microsoft.com/office/drawing/2014/main" id="{4D46C5BE-2E3E-4E87-A27A-AB2E8F9AD786}"/>
              </a:ext>
            </a:extLst>
          </p:cNvPr>
          <p:cNvSpPr>
            <a:spLocks noChangeAspect="1"/>
          </p:cNvSpPr>
          <p:nvPr/>
        </p:nvSpPr>
        <p:spPr>
          <a:xfrm>
            <a:off x="3771230" y="429639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0" name="Straight Arrow Connector 29">
            <a:extLst>
              <a:ext uri="{FF2B5EF4-FFF2-40B4-BE49-F238E27FC236}">
                <a16:creationId xmlns:a16="http://schemas.microsoft.com/office/drawing/2014/main" id="{FDA015E7-9102-4C24-A5C9-4AFB6AC524D0}"/>
              </a:ext>
            </a:extLst>
          </p:cNvPr>
          <p:cNvCxnSpPr>
            <a:stCxn id="29" idx="6"/>
            <a:endCxn id="31" idx="2"/>
          </p:cNvCxnSpPr>
          <p:nvPr/>
        </p:nvCxnSpPr>
        <p:spPr>
          <a:xfrm>
            <a:off x="4311230" y="4566391"/>
            <a:ext cx="4108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5097EA52-B392-425E-9182-461F4CE80D35}"/>
              </a:ext>
            </a:extLst>
          </p:cNvPr>
          <p:cNvSpPr>
            <a:spLocks noChangeAspect="1"/>
          </p:cNvSpPr>
          <p:nvPr/>
        </p:nvSpPr>
        <p:spPr>
          <a:xfrm>
            <a:off x="4722044" y="429639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Oval 31">
            <a:extLst>
              <a:ext uri="{FF2B5EF4-FFF2-40B4-BE49-F238E27FC236}">
                <a16:creationId xmlns:a16="http://schemas.microsoft.com/office/drawing/2014/main" id="{D3B0731E-2823-4BFA-A8BF-9326593C7E1D}"/>
              </a:ext>
            </a:extLst>
          </p:cNvPr>
          <p:cNvSpPr>
            <a:spLocks noChangeAspect="1"/>
          </p:cNvSpPr>
          <p:nvPr/>
        </p:nvSpPr>
        <p:spPr>
          <a:xfrm>
            <a:off x="6660088" y="429639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3" name="Straight Arrow Connector 32">
            <a:extLst>
              <a:ext uri="{FF2B5EF4-FFF2-40B4-BE49-F238E27FC236}">
                <a16:creationId xmlns:a16="http://schemas.microsoft.com/office/drawing/2014/main" id="{98ED2F7E-B93A-4CF8-A277-71E6D9A45848}"/>
              </a:ext>
            </a:extLst>
          </p:cNvPr>
          <p:cNvCxnSpPr>
            <a:stCxn id="32" idx="6"/>
            <a:endCxn id="26" idx="1"/>
          </p:cNvCxnSpPr>
          <p:nvPr/>
        </p:nvCxnSpPr>
        <p:spPr>
          <a:xfrm>
            <a:off x="7200088" y="4566391"/>
            <a:ext cx="4108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30B78F47-FD15-4E07-9F4D-641AE983A6CD}"/>
              </a:ext>
            </a:extLst>
          </p:cNvPr>
          <p:cNvCxnSpPr>
            <a:stCxn id="31" idx="6"/>
            <a:endCxn id="17" idx="2"/>
          </p:cNvCxnSpPr>
          <p:nvPr/>
        </p:nvCxnSpPr>
        <p:spPr>
          <a:xfrm>
            <a:off x="5262044" y="4566391"/>
            <a:ext cx="44723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40B88FE6-7B36-437F-858B-BFC8AF0839F9}"/>
              </a:ext>
            </a:extLst>
          </p:cNvPr>
          <p:cNvSpPr txBox="1"/>
          <p:nvPr/>
        </p:nvSpPr>
        <p:spPr>
          <a:xfrm>
            <a:off x="2876334" y="3832347"/>
            <a:ext cx="427201" cy="253916"/>
          </a:xfrm>
          <a:prstGeom prst="rect">
            <a:avLst/>
          </a:prstGeom>
          <a:noFill/>
        </p:spPr>
        <p:txBody>
          <a:bodyPr wrap="square" rtlCol="0">
            <a:spAutoFit/>
          </a:bodyPr>
          <a:lstStyle/>
          <a:p>
            <a:pPr algn="ctr"/>
            <a:r>
              <a:rPr lang="en-US" sz="1050" noProof="0"/>
              <a:t>T1</a:t>
            </a:r>
          </a:p>
        </p:txBody>
      </p:sp>
      <p:sp>
        <p:nvSpPr>
          <p:cNvPr id="36" name="TextBox 35">
            <a:extLst>
              <a:ext uri="{FF2B5EF4-FFF2-40B4-BE49-F238E27FC236}">
                <a16:creationId xmlns:a16="http://schemas.microsoft.com/office/drawing/2014/main" id="{0801AB72-8758-437B-A8E9-2E77DBE77674}"/>
              </a:ext>
            </a:extLst>
          </p:cNvPr>
          <p:cNvSpPr txBox="1"/>
          <p:nvPr/>
        </p:nvSpPr>
        <p:spPr>
          <a:xfrm>
            <a:off x="3802412" y="3832347"/>
            <a:ext cx="427201" cy="253916"/>
          </a:xfrm>
          <a:prstGeom prst="rect">
            <a:avLst/>
          </a:prstGeom>
          <a:noFill/>
        </p:spPr>
        <p:txBody>
          <a:bodyPr wrap="square" rtlCol="0">
            <a:spAutoFit/>
          </a:bodyPr>
          <a:lstStyle/>
          <a:p>
            <a:pPr algn="ctr"/>
            <a:r>
              <a:rPr lang="en-US" sz="1050" noProof="0"/>
              <a:t>T2</a:t>
            </a:r>
          </a:p>
        </p:txBody>
      </p:sp>
      <p:sp>
        <p:nvSpPr>
          <p:cNvPr id="37" name="TextBox 36">
            <a:extLst>
              <a:ext uri="{FF2B5EF4-FFF2-40B4-BE49-F238E27FC236}">
                <a16:creationId xmlns:a16="http://schemas.microsoft.com/office/drawing/2014/main" id="{264B0FC7-897A-4DD4-BB3E-38D297F83DBD}"/>
              </a:ext>
            </a:extLst>
          </p:cNvPr>
          <p:cNvSpPr txBox="1"/>
          <p:nvPr/>
        </p:nvSpPr>
        <p:spPr>
          <a:xfrm>
            <a:off x="4757360" y="3832347"/>
            <a:ext cx="427201" cy="253916"/>
          </a:xfrm>
          <a:prstGeom prst="rect">
            <a:avLst/>
          </a:prstGeom>
          <a:noFill/>
        </p:spPr>
        <p:txBody>
          <a:bodyPr wrap="square" rtlCol="0">
            <a:spAutoFit/>
          </a:bodyPr>
          <a:lstStyle/>
          <a:p>
            <a:pPr algn="ctr"/>
            <a:r>
              <a:rPr lang="en-US" sz="1050" noProof="0"/>
              <a:t>T3</a:t>
            </a:r>
          </a:p>
        </p:txBody>
      </p:sp>
      <p:sp>
        <p:nvSpPr>
          <p:cNvPr id="38" name="TextBox 37">
            <a:extLst>
              <a:ext uri="{FF2B5EF4-FFF2-40B4-BE49-F238E27FC236}">
                <a16:creationId xmlns:a16="http://schemas.microsoft.com/office/drawing/2014/main" id="{6EDD1076-38FB-443A-96D1-AEE86A1BFB2B}"/>
              </a:ext>
            </a:extLst>
          </p:cNvPr>
          <p:cNvSpPr txBox="1"/>
          <p:nvPr/>
        </p:nvSpPr>
        <p:spPr>
          <a:xfrm>
            <a:off x="5774730" y="3832346"/>
            <a:ext cx="427201" cy="253916"/>
          </a:xfrm>
          <a:prstGeom prst="rect">
            <a:avLst/>
          </a:prstGeom>
          <a:noFill/>
        </p:spPr>
        <p:txBody>
          <a:bodyPr wrap="square" rtlCol="0">
            <a:spAutoFit/>
          </a:bodyPr>
          <a:lstStyle/>
          <a:p>
            <a:pPr algn="ctr"/>
            <a:r>
              <a:rPr lang="en-US" sz="1050" noProof="0"/>
              <a:t>T4</a:t>
            </a:r>
          </a:p>
        </p:txBody>
      </p:sp>
      <p:sp>
        <p:nvSpPr>
          <p:cNvPr id="39" name="TextBox 38">
            <a:extLst>
              <a:ext uri="{FF2B5EF4-FFF2-40B4-BE49-F238E27FC236}">
                <a16:creationId xmlns:a16="http://schemas.microsoft.com/office/drawing/2014/main" id="{E536A957-3A9D-403C-8247-D0E58C12C8CC}"/>
              </a:ext>
            </a:extLst>
          </p:cNvPr>
          <p:cNvSpPr txBox="1"/>
          <p:nvPr/>
        </p:nvSpPr>
        <p:spPr>
          <a:xfrm>
            <a:off x="6718560" y="3832346"/>
            <a:ext cx="427201" cy="253916"/>
          </a:xfrm>
          <a:prstGeom prst="rect">
            <a:avLst/>
          </a:prstGeom>
          <a:noFill/>
        </p:spPr>
        <p:txBody>
          <a:bodyPr wrap="square" rtlCol="0">
            <a:spAutoFit/>
          </a:bodyPr>
          <a:lstStyle/>
          <a:p>
            <a:pPr algn="ctr"/>
            <a:r>
              <a:rPr lang="en-US" sz="1050" noProof="0"/>
              <a:t>T5</a:t>
            </a:r>
          </a:p>
        </p:txBody>
      </p:sp>
      <p:sp>
        <p:nvSpPr>
          <p:cNvPr id="40" name="TextBox 39">
            <a:extLst>
              <a:ext uri="{FF2B5EF4-FFF2-40B4-BE49-F238E27FC236}">
                <a16:creationId xmlns:a16="http://schemas.microsoft.com/office/drawing/2014/main" id="{6A474952-4767-4210-A340-35829037DE8C}"/>
              </a:ext>
            </a:extLst>
          </p:cNvPr>
          <p:cNvSpPr txBox="1"/>
          <p:nvPr/>
        </p:nvSpPr>
        <p:spPr>
          <a:xfrm>
            <a:off x="8487490" y="3832345"/>
            <a:ext cx="427201" cy="253916"/>
          </a:xfrm>
          <a:prstGeom prst="rect">
            <a:avLst/>
          </a:prstGeom>
          <a:noFill/>
        </p:spPr>
        <p:txBody>
          <a:bodyPr wrap="square" rtlCol="0">
            <a:spAutoFit/>
          </a:bodyPr>
          <a:lstStyle/>
          <a:p>
            <a:pPr algn="ctr"/>
            <a:r>
              <a:rPr lang="en-US" sz="1050" noProof="0"/>
              <a:t>T9</a:t>
            </a:r>
          </a:p>
        </p:txBody>
      </p:sp>
      <p:sp>
        <p:nvSpPr>
          <p:cNvPr id="41" name="TextBox 40">
            <a:extLst>
              <a:ext uri="{FF2B5EF4-FFF2-40B4-BE49-F238E27FC236}">
                <a16:creationId xmlns:a16="http://schemas.microsoft.com/office/drawing/2014/main" id="{9C4A6BA2-1A3B-46BB-8781-BA70F0A18299}"/>
              </a:ext>
            </a:extLst>
          </p:cNvPr>
          <p:cNvSpPr txBox="1"/>
          <p:nvPr/>
        </p:nvSpPr>
        <p:spPr>
          <a:xfrm>
            <a:off x="6449659" y="5454381"/>
            <a:ext cx="4429561" cy="523220"/>
          </a:xfrm>
          <a:prstGeom prst="rect">
            <a:avLst/>
          </a:prstGeom>
          <a:noFill/>
        </p:spPr>
        <p:txBody>
          <a:bodyPr wrap="square" rtlCol="0">
            <a:spAutoFit/>
          </a:bodyPr>
          <a:lstStyle/>
          <a:p>
            <a:r>
              <a:rPr lang="en-US" sz="1400" noProof="0">
                <a:solidFill>
                  <a:srgbClr val="00ADEE"/>
                </a:solidFill>
              </a:rPr>
              <a:t>The sequence T2-T4 is replaced by an "X" </a:t>
            </a:r>
            <a:r>
              <a:rPr lang="en-US" sz="1400">
                <a:solidFill>
                  <a:srgbClr val="00ADEE"/>
                </a:solidFill>
              </a:rPr>
              <a:t>because</a:t>
            </a:r>
            <a:r>
              <a:rPr lang="en-US" sz="1400" noProof="0">
                <a:solidFill>
                  <a:srgbClr val="00ADEE"/>
                </a:solidFill>
              </a:rPr>
              <a:t> the same sequence occurs later (touchpoints T6-T8).</a:t>
            </a:r>
          </a:p>
        </p:txBody>
      </p:sp>
      <p:cxnSp>
        <p:nvCxnSpPr>
          <p:cNvPr id="42" name="Straight Arrow Connector 41">
            <a:extLst>
              <a:ext uri="{FF2B5EF4-FFF2-40B4-BE49-F238E27FC236}">
                <a16:creationId xmlns:a16="http://schemas.microsoft.com/office/drawing/2014/main" id="{474760BB-59A0-47C9-8CF2-27D1F5C2412F}"/>
              </a:ext>
            </a:extLst>
          </p:cNvPr>
          <p:cNvCxnSpPr/>
          <p:nvPr/>
        </p:nvCxnSpPr>
        <p:spPr>
          <a:xfrm>
            <a:off x="5397977" y="5715991"/>
            <a:ext cx="964002" cy="0"/>
          </a:xfrm>
          <a:prstGeom prst="straightConnector1">
            <a:avLst/>
          </a:prstGeom>
          <a:ln w="222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6B7B3A9B-92B3-46D8-939C-8F3A186123DA}"/>
              </a:ext>
            </a:extLst>
          </p:cNvPr>
          <p:cNvSpPr txBox="1"/>
          <p:nvPr/>
        </p:nvSpPr>
        <p:spPr>
          <a:xfrm>
            <a:off x="7500024" y="3834433"/>
            <a:ext cx="635552" cy="253916"/>
          </a:xfrm>
          <a:prstGeom prst="rect">
            <a:avLst/>
          </a:prstGeom>
          <a:noFill/>
        </p:spPr>
        <p:txBody>
          <a:bodyPr wrap="square" rtlCol="0">
            <a:spAutoFit/>
          </a:bodyPr>
          <a:lstStyle/>
          <a:p>
            <a:pPr algn="ctr"/>
            <a:r>
              <a:rPr lang="en-US" sz="1050" noProof="0"/>
              <a:t>T6 – T8</a:t>
            </a:r>
          </a:p>
        </p:txBody>
      </p:sp>
      <p:cxnSp>
        <p:nvCxnSpPr>
          <p:cNvPr id="44" name="Straight Arrow Connector 43">
            <a:extLst>
              <a:ext uri="{FF2B5EF4-FFF2-40B4-BE49-F238E27FC236}">
                <a16:creationId xmlns:a16="http://schemas.microsoft.com/office/drawing/2014/main" id="{64B288C4-5255-4702-B05C-3E1939D48D18}"/>
              </a:ext>
            </a:extLst>
          </p:cNvPr>
          <p:cNvCxnSpPr/>
          <p:nvPr/>
        </p:nvCxnSpPr>
        <p:spPr>
          <a:xfrm flipV="1">
            <a:off x="7826902" y="4916548"/>
            <a:ext cx="0" cy="404345"/>
          </a:xfrm>
          <a:prstGeom prst="straightConnector1">
            <a:avLst/>
          </a:prstGeom>
          <a:ln w="22225">
            <a:solidFill>
              <a:srgbClr val="00B0F0"/>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B87C63F6-2B63-9487-9D7A-42CC0DA61DD9}"/>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C9147322-D54A-1548-1843-AB28CBFD1267}"/>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73B772CB-1D82-1CDF-A9CD-99E0F99EF1CA}"/>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CBBA1E92-BFAF-5EFD-7C2B-CA924EA0147F}"/>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6F264EE3-32A5-9806-0331-873CD99A8DBA}"/>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A2565595-DA7C-523E-CA25-1FDDF10EE544}"/>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6165CBBD-FD63-3E04-C834-73B05B3E28E3}"/>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385B66A8-CCAF-7599-9B01-6F5A2A04AB2F}"/>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55</a:t>
            </a:fld>
            <a:endParaRPr lang="nn-NO"/>
          </a:p>
        </p:txBody>
      </p:sp>
      <p:sp>
        <p:nvSpPr>
          <p:cNvPr id="15" name="Rectangle 14">
            <a:extLst>
              <a:ext uri="{FF2B5EF4-FFF2-40B4-BE49-F238E27FC236}">
                <a16:creationId xmlns:a16="http://schemas.microsoft.com/office/drawing/2014/main" id="{3EA236A4-D44C-7636-4F99-21F89E003CF4}"/>
              </a:ext>
            </a:extLst>
          </p:cNvPr>
          <p:cNvSpPr/>
          <p:nvPr/>
        </p:nvSpPr>
        <p:spPr>
          <a:xfrm>
            <a:off x="8793382" y="46370"/>
            <a:ext cx="2309996"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Planned and actual journey</a:t>
            </a:r>
            <a:endParaRPr lang="en-US" sz="1400" noProof="0">
              <a:solidFill>
                <a:schemeClr val="tx1"/>
              </a:solidFill>
            </a:endParaRPr>
          </a:p>
        </p:txBody>
      </p:sp>
    </p:spTree>
    <p:extLst>
      <p:ext uri="{BB962C8B-B14F-4D97-AF65-F5344CB8AC3E}">
        <p14:creationId xmlns:p14="http://schemas.microsoft.com/office/powerpoint/2010/main" val="3654162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Concurrency</a:t>
            </a:r>
          </a:p>
        </p:txBody>
      </p:sp>
      <p:sp>
        <p:nvSpPr>
          <p:cNvPr id="18" name="Content Placeholder 17">
            <a:extLst>
              <a:ext uri="{FF2B5EF4-FFF2-40B4-BE49-F238E27FC236}">
                <a16:creationId xmlns:a16="http://schemas.microsoft.com/office/drawing/2014/main" id="{ADA12BFE-E6C9-4EA1-A513-E49B4828E589}"/>
              </a:ext>
            </a:extLst>
          </p:cNvPr>
          <p:cNvSpPr>
            <a:spLocks noGrp="1"/>
          </p:cNvSpPr>
          <p:nvPr>
            <p:ph idx="1"/>
          </p:nvPr>
        </p:nvSpPr>
        <p:spPr/>
        <p:txBody>
          <a:bodyPr>
            <a:normAutofit/>
          </a:bodyPr>
          <a:lstStyle/>
          <a:p>
            <a:r>
              <a:rPr lang="en-US" noProof="0"/>
              <a:t>In general, a customer journey may describe both sequential and concurrent communication points and actions.</a:t>
            </a:r>
          </a:p>
          <a:p>
            <a:r>
              <a:rPr lang="en-US" noProof="0"/>
              <a:t>The UML fork/join notation is adopted for concurrency.</a:t>
            </a:r>
          </a:p>
          <a:p>
            <a:r>
              <a:rPr lang="en-US" noProof="0"/>
              <a:t>In the example below, touchpoint T3 occurs simultaneously with T4 and T5.</a:t>
            </a:r>
          </a:p>
          <a:p>
            <a:pPr lvl="1"/>
            <a:r>
              <a:rPr lang="en-US" noProof="0"/>
              <a:t>An example is a telephone conversation (T3), during which e-mails are exchanged (T4 and T5). </a:t>
            </a:r>
          </a:p>
        </p:txBody>
      </p:sp>
      <p:sp>
        <p:nvSpPr>
          <p:cNvPr id="48" name="TextBox 47">
            <a:extLst>
              <a:ext uri="{FF2B5EF4-FFF2-40B4-BE49-F238E27FC236}">
                <a16:creationId xmlns:a16="http://schemas.microsoft.com/office/drawing/2014/main" id="{AF6BEEA3-1A6F-4985-A2A2-5158F1FA037C}"/>
              </a:ext>
            </a:extLst>
          </p:cNvPr>
          <p:cNvSpPr txBox="1"/>
          <p:nvPr/>
        </p:nvSpPr>
        <p:spPr>
          <a:xfrm>
            <a:off x="9633691" y="3641625"/>
            <a:ext cx="2050796" cy="64633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ADEE"/>
                </a:solidFill>
                <a:effectLst/>
                <a:uLnTx/>
                <a:uFillTx/>
              </a:rPr>
              <a:t>The second bar, "join", indicates the end of concurrency</a:t>
            </a:r>
          </a:p>
        </p:txBody>
      </p:sp>
      <p:cxnSp>
        <p:nvCxnSpPr>
          <p:cNvPr id="49" name="Straight Arrow Connector 48">
            <a:extLst>
              <a:ext uri="{FF2B5EF4-FFF2-40B4-BE49-F238E27FC236}">
                <a16:creationId xmlns:a16="http://schemas.microsoft.com/office/drawing/2014/main" id="{EA51FC1F-8CD1-4436-9C7F-2751DF831C86}"/>
              </a:ext>
            </a:extLst>
          </p:cNvPr>
          <p:cNvCxnSpPr>
            <a:cxnSpLocks/>
          </p:cNvCxnSpPr>
          <p:nvPr/>
        </p:nvCxnSpPr>
        <p:spPr>
          <a:xfrm flipH="1">
            <a:off x="10070303" y="4278183"/>
            <a:ext cx="292897" cy="290151"/>
          </a:xfrm>
          <a:prstGeom prst="straightConnector1">
            <a:avLst/>
          </a:prstGeom>
          <a:noFill/>
          <a:ln w="22225" cap="flat" cmpd="sng" algn="ctr">
            <a:solidFill>
              <a:srgbClr val="00B0F0"/>
            </a:solidFill>
            <a:prstDash val="solid"/>
            <a:tailEnd type="triangle" w="med" len="med"/>
          </a:ln>
          <a:effectLst/>
        </p:spPr>
      </p:cxnSp>
      <p:sp>
        <p:nvSpPr>
          <p:cNvPr id="50" name="Oval 49">
            <a:extLst>
              <a:ext uri="{FF2B5EF4-FFF2-40B4-BE49-F238E27FC236}">
                <a16:creationId xmlns:a16="http://schemas.microsoft.com/office/drawing/2014/main" id="{A16CE7F1-C2DB-4A70-87F8-6A5ACAB9D96D}"/>
              </a:ext>
            </a:extLst>
          </p:cNvPr>
          <p:cNvSpPr>
            <a:spLocks noChangeAspect="1"/>
          </p:cNvSpPr>
          <p:nvPr/>
        </p:nvSpPr>
        <p:spPr>
          <a:xfrm>
            <a:off x="7871140" y="4602289"/>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Oval 50">
            <a:extLst>
              <a:ext uri="{FF2B5EF4-FFF2-40B4-BE49-F238E27FC236}">
                <a16:creationId xmlns:a16="http://schemas.microsoft.com/office/drawing/2014/main" id="{FA83F504-4CD5-48C9-B498-1CBC960F3507}"/>
              </a:ext>
            </a:extLst>
          </p:cNvPr>
          <p:cNvSpPr>
            <a:spLocks noChangeAspect="1"/>
          </p:cNvSpPr>
          <p:nvPr/>
        </p:nvSpPr>
        <p:spPr>
          <a:xfrm>
            <a:off x="7870568" y="5551395"/>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TextBox 51">
            <a:extLst>
              <a:ext uri="{FF2B5EF4-FFF2-40B4-BE49-F238E27FC236}">
                <a16:creationId xmlns:a16="http://schemas.microsoft.com/office/drawing/2014/main" id="{06A3147A-4445-4111-B6F5-C4F794F5F705}"/>
              </a:ext>
            </a:extLst>
          </p:cNvPr>
          <p:cNvSpPr txBox="1"/>
          <p:nvPr/>
        </p:nvSpPr>
        <p:spPr>
          <a:xfrm>
            <a:off x="8073620" y="4278183"/>
            <a:ext cx="270000" cy="161583"/>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T3 </a:t>
            </a:r>
          </a:p>
        </p:txBody>
      </p:sp>
      <p:sp>
        <p:nvSpPr>
          <p:cNvPr id="53" name="TextBox 52">
            <a:extLst>
              <a:ext uri="{FF2B5EF4-FFF2-40B4-BE49-F238E27FC236}">
                <a16:creationId xmlns:a16="http://schemas.microsoft.com/office/drawing/2014/main" id="{65A39789-25CB-477C-B3DF-8EDF01738C70}"/>
              </a:ext>
            </a:extLst>
          </p:cNvPr>
          <p:cNvSpPr txBox="1"/>
          <p:nvPr/>
        </p:nvSpPr>
        <p:spPr>
          <a:xfrm>
            <a:off x="8099174" y="5312379"/>
            <a:ext cx="270000" cy="161583"/>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T4</a:t>
            </a:r>
          </a:p>
        </p:txBody>
      </p:sp>
      <p:sp>
        <p:nvSpPr>
          <p:cNvPr id="54" name="Oval 53">
            <a:extLst>
              <a:ext uri="{FF2B5EF4-FFF2-40B4-BE49-F238E27FC236}">
                <a16:creationId xmlns:a16="http://schemas.microsoft.com/office/drawing/2014/main" id="{77BB2BE2-B2A6-40A6-B9FE-753E0206A4DC}"/>
              </a:ext>
            </a:extLst>
          </p:cNvPr>
          <p:cNvSpPr>
            <a:spLocks noChangeAspect="1"/>
          </p:cNvSpPr>
          <p:nvPr/>
        </p:nvSpPr>
        <p:spPr>
          <a:xfrm>
            <a:off x="10516329" y="5022428"/>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Oval 54">
            <a:extLst>
              <a:ext uri="{FF2B5EF4-FFF2-40B4-BE49-F238E27FC236}">
                <a16:creationId xmlns:a16="http://schemas.microsoft.com/office/drawing/2014/main" id="{1B53DDC9-DF31-4130-A36E-C357EEED8408}"/>
              </a:ext>
            </a:extLst>
          </p:cNvPr>
          <p:cNvSpPr>
            <a:spLocks noChangeAspect="1"/>
          </p:cNvSpPr>
          <p:nvPr/>
        </p:nvSpPr>
        <p:spPr>
          <a:xfrm>
            <a:off x="6357159" y="5018249"/>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 name="Oval 55">
            <a:extLst>
              <a:ext uri="{FF2B5EF4-FFF2-40B4-BE49-F238E27FC236}">
                <a16:creationId xmlns:a16="http://schemas.microsoft.com/office/drawing/2014/main" id="{EA2A8F84-D413-4509-9A8C-0AA793B32BC7}"/>
              </a:ext>
            </a:extLst>
          </p:cNvPr>
          <p:cNvSpPr>
            <a:spLocks noChangeAspect="1"/>
          </p:cNvSpPr>
          <p:nvPr/>
        </p:nvSpPr>
        <p:spPr>
          <a:xfrm>
            <a:off x="5541379" y="5018249"/>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57" name="Straight Arrow Connector 56">
            <a:extLst>
              <a:ext uri="{FF2B5EF4-FFF2-40B4-BE49-F238E27FC236}">
                <a16:creationId xmlns:a16="http://schemas.microsoft.com/office/drawing/2014/main" id="{9B6D10B2-3C5C-4602-AC68-CBCC1C978F5E}"/>
              </a:ext>
            </a:extLst>
          </p:cNvPr>
          <p:cNvCxnSpPr>
            <a:stCxn id="56" idx="6"/>
            <a:endCxn id="55" idx="2"/>
          </p:cNvCxnSpPr>
          <p:nvPr/>
        </p:nvCxnSpPr>
        <p:spPr>
          <a:xfrm>
            <a:off x="6081379" y="5288249"/>
            <a:ext cx="275780" cy="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58" name="TextBox 57">
            <a:extLst>
              <a:ext uri="{FF2B5EF4-FFF2-40B4-BE49-F238E27FC236}">
                <a16:creationId xmlns:a16="http://schemas.microsoft.com/office/drawing/2014/main" id="{D9EC451B-F377-4710-89D4-573A3C6F7047}"/>
              </a:ext>
            </a:extLst>
          </p:cNvPr>
          <p:cNvSpPr txBox="1"/>
          <p:nvPr/>
        </p:nvSpPr>
        <p:spPr>
          <a:xfrm>
            <a:off x="5781995" y="4775475"/>
            <a:ext cx="270000" cy="161583"/>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T1 </a:t>
            </a:r>
          </a:p>
        </p:txBody>
      </p:sp>
      <p:sp>
        <p:nvSpPr>
          <p:cNvPr id="59" name="TextBox 58">
            <a:extLst>
              <a:ext uri="{FF2B5EF4-FFF2-40B4-BE49-F238E27FC236}">
                <a16:creationId xmlns:a16="http://schemas.microsoft.com/office/drawing/2014/main" id="{67A67C1B-9068-4BDE-A534-E18FABB74182}"/>
              </a:ext>
            </a:extLst>
          </p:cNvPr>
          <p:cNvSpPr txBox="1"/>
          <p:nvPr/>
        </p:nvSpPr>
        <p:spPr>
          <a:xfrm>
            <a:off x="6542235" y="4775476"/>
            <a:ext cx="270000" cy="161583"/>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T2 </a:t>
            </a:r>
          </a:p>
        </p:txBody>
      </p:sp>
      <p:sp>
        <p:nvSpPr>
          <p:cNvPr id="60" name="TextBox 59">
            <a:extLst>
              <a:ext uri="{FF2B5EF4-FFF2-40B4-BE49-F238E27FC236}">
                <a16:creationId xmlns:a16="http://schemas.microsoft.com/office/drawing/2014/main" id="{4FB1BD5B-0DC1-4CF5-8356-3599E34F0885}"/>
              </a:ext>
            </a:extLst>
          </p:cNvPr>
          <p:cNvSpPr txBox="1"/>
          <p:nvPr/>
        </p:nvSpPr>
        <p:spPr>
          <a:xfrm>
            <a:off x="10741155" y="4789762"/>
            <a:ext cx="199148" cy="161583"/>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T6</a:t>
            </a:r>
          </a:p>
        </p:txBody>
      </p:sp>
      <p:cxnSp>
        <p:nvCxnSpPr>
          <p:cNvPr id="61" name="Straight Arrow Connector 60">
            <a:extLst>
              <a:ext uri="{FF2B5EF4-FFF2-40B4-BE49-F238E27FC236}">
                <a16:creationId xmlns:a16="http://schemas.microsoft.com/office/drawing/2014/main" id="{18ACCFB9-886A-4C70-8ABD-8BE68341F43D}"/>
              </a:ext>
            </a:extLst>
          </p:cNvPr>
          <p:cNvCxnSpPr/>
          <p:nvPr/>
        </p:nvCxnSpPr>
        <p:spPr>
          <a:xfrm>
            <a:off x="6897159" y="5288250"/>
            <a:ext cx="352828" cy="2815"/>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2" name="Straight Connector 61">
            <a:extLst>
              <a:ext uri="{FF2B5EF4-FFF2-40B4-BE49-F238E27FC236}">
                <a16:creationId xmlns:a16="http://schemas.microsoft.com/office/drawing/2014/main" id="{E5B91F37-DF00-4B19-9818-C9258866A32D}"/>
              </a:ext>
            </a:extLst>
          </p:cNvPr>
          <p:cNvCxnSpPr/>
          <p:nvPr/>
        </p:nvCxnSpPr>
        <p:spPr>
          <a:xfrm>
            <a:off x="7256337" y="4499065"/>
            <a:ext cx="0" cy="1584000"/>
          </a:xfrm>
          <a:prstGeom prst="line">
            <a:avLst/>
          </a:prstGeom>
          <a:noFill/>
          <a:ln w="57150" cap="flat" cmpd="sng" algn="ctr">
            <a:solidFill>
              <a:sysClr val="windowText" lastClr="000000">
                <a:lumMod val="65000"/>
                <a:lumOff val="35000"/>
              </a:sysClr>
            </a:solidFill>
            <a:prstDash val="solid"/>
          </a:ln>
          <a:effectLst/>
        </p:spPr>
      </p:cxnSp>
      <p:cxnSp>
        <p:nvCxnSpPr>
          <p:cNvPr id="63" name="Straight Arrow Connector 62">
            <a:extLst>
              <a:ext uri="{FF2B5EF4-FFF2-40B4-BE49-F238E27FC236}">
                <a16:creationId xmlns:a16="http://schemas.microsoft.com/office/drawing/2014/main" id="{FA06F601-41A4-4C72-9E4B-2C367EF32F70}"/>
              </a:ext>
            </a:extLst>
          </p:cNvPr>
          <p:cNvCxnSpPr/>
          <p:nvPr/>
        </p:nvCxnSpPr>
        <p:spPr>
          <a:xfrm>
            <a:off x="7275355" y="4872289"/>
            <a:ext cx="588165"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4" name="Straight Arrow Connector 63">
            <a:extLst>
              <a:ext uri="{FF2B5EF4-FFF2-40B4-BE49-F238E27FC236}">
                <a16:creationId xmlns:a16="http://schemas.microsoft.com/office/drawing/2014/main" id="{F75F5655-4539-4489-8883-41AE6224F47B}"/>
              </a:ext>
            </a:extLst>
          </p:cNvPr>
          <p:cNvCxnSpPr>
            <a:endCxn id="51" idx="2"/>
          </p:cNvCxnSpPr>
          <p:nvPr/>
        </p:nvCxnSpPr>
        <p:spPr>
          <a:xfrm>
            <a:off x="7249987" y="5802889"/>
            <a:ext cx="620581"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5" name="Straight Connector 64">
            <a:extLst>
              <a:ext uri="{FF2B5EF4-FFF2-40B4-BE49-F238E27FC236}">
                <a16:creationId xmlns:a16="http://schemas.microsoft.com/office/drawing/2014/main" id="{BEA7B132-FE48-473F-A457-442335043249}"/>
              </a:ext>
            </a:extLst>
          </p:cNvPr>
          <p:cNvCxnSpPr/>
          <p:nvPr/>
        </p:nvCxnSpPr>
        <p:spPr>
          <a:xfrm>
            <a:off x="9956675" y="4507395"/>
            <a:ext cx="0" cy="1584000"/>
          </a:xfrm>
          <a:prstGeom prst="line">
            <a:avLst/>
          </a:prstGeom>
          <a:noFill/>
          <a:ln w="57150" cap="flat" cmpd="sng" algn="ctr">
            <a:solidFill>
              <a:sysClr val="windowText" lastClr="000000">
                <a:lumMod val="65000"/>
                <a:lumOff val="35000"/>
              </a:sysClr>
            </a:solidFill>
            <a:prstDash val="solid"/>
          </a:ln>
          <a:effectLst/>
        </p:spPr>
      </p:cxnSp>
      <p:cxnSp>
        <p:nvCxnSpPr>
          <p:cNvPr id="66" name="Straight Arrow Connector 65">
            <a:extLst>
              <a:ext uri="{FF2B5EF4-FFF2-40B4-BE49-F238E27FC236}">
                <a16:creationId xmlns:a16="http://schemas.microsoft.com/office/drawing/2014/main" id="{A85DA14B-7DC0-4942-981C-14AA30DD7D81}"/>
              </a:ext>
            </a:extLst>
          </p:cNvPr>
          <p:cNvCxnSpPr>
            <a:endCxn id="54" idx="2"/>
          </p:cNvCxnSpPr>
          <p:nvPr/>
        </p:nvCxnSpPr>
        <p:spPr>
          <a:xfrm>
            <a:off x="9986522" y="5288249"/>
            <a:ext cx="529807" cy="4179"/>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67" name="Oval 66">
            <a:extLst>
              <a:ext uri="{FF2B5EF4-FFF2-40B4-BE49-F238E27FC236}">
                <a16:creationId xmlns:a16="http://schemas.microsoft.com/office/drawing/2014/main" id="{9F27883D-4542-42C5-BFE8-D9CFCE3388BF}"/>
              </a:ext>
            </a:extLst>
          </p:cNvPr>
          <p:cNvSpPr>
            <a:spLocks noChangeAspect="1"/>
          </p:cNvSpPr>
          <p:nvPr/>
        </p:nvSpPr>
        <p:spPr>
          <a:xfrm>
            <a:off x="5182914" y="5236842"/>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68" name="Straight Connector 67">
            <a:extLst>
              <a:ext uri="{FF2B5EF4-FFF2-40B4-BE49-F238E27FC236}">
                <a16:creationId xmlns:a16="http://schemas.microsoft.com/office/drawing/2014/main" id="{07B243C2-7B75-436D-BA60-B47CDF1D3E70}"/>
              </a:ext>
            </a:extLst>
          </p:cNvPr>
          <p:cNvCxnSpPr>
            <a:stCxn id="67" idx="6"/>
            <a:endCxn id="56" idx="2"/>
          </p:cNvCxnSpPr>
          <p:nvPr/>
        </p:nvCxnSpPr>
        <p:spPr>
          <a:xfrm flipV="1">
            <a:off x="5290914" y="5288249"/>
            <a:ext cx="250465" cy="2593"/>
          </a:xfrm>
          <a:prstGeom prst="line">
            <a:avLst/>
          </a:prstGeom>
          <a:noFill/>
          <a:ln w="22225" cap="flat" cmpd="sng" algn="ctr">
            <a:solidFill>
              <a:sysClr val="windowText" lastClr="000000">
                <a:lumMod val="50000"/>
                <a:lumOff val="50000"/>
              </a:sysClr>
            </a:solidFill>
            <a:prstDash val="solid"/>
          </a:ln>
          <a:effectLst/>
        </p:spPr>
      </p:cxnSp>
      <p:sp>
        <p:nvSpPr>
          <p:cNvPr id="69" name="Oval 68">
            <a:extLst>
              <a:ext uri="{FF2B5EF4-FFF2-40B4-BE49-F238E27FC236}">
                <a16:creationId xmlns:a16="http://schemas.microsoft.com/office/drawing/2014/main" id="{A9C4A451-0F03-41AB-BAC0-C054DF0F51D2}"/>
              </a:ext>
            </a:extLst>
          </p:cNvPr>
          <p:cNvSpPr>
            <a:spLocks noChangeAspect="1"/>
          </p:cNvSpPr>
          <p:nvPr/>
        </p:nvSpPr>
        <p:spPr>
          <a:xfrm flipH="1">
            <a:off x="11509425" y="5239577"/>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70" name="Straight Connector 69">
            <a:extLst>
              <a:ext uri="{FF2B5EF4-FFF2-40B4-BE49-F238E27FC236}">
                <a16:creationId xmlns:a16="http://schemas.microsoft.com/office/drawing/2014/main" id="{1EFB6623-3F8D-44C4-BBE5-46608925A88E}"/>
              </a:ext>
            </a:extLst>
          </p:cNvPr>
          <p:cNvCxnSpPr>
            <a:stCxn id="54" idx="6"/>
            <a:endCxn id="69" idx="6"/>
          </p:cNvCxnSpPr>
          <p:nvPr/>
        </p:nvCxnSpPr>
        <p:spPr>
          <a:xfrm>
            <a:off x="11056329" y="5292428"/>
            <a:ext cx="453096" cy="1149"/>
          </a:xfrm>
          <a:prstGeom prst="line">
            <a:avLst/>
          </a:prstGeom>
          <a:noFill/>
          <a:ln w="22225" cap="flat" cmpd="sng" algn="ctr">
            <a:solidFill>
              <a:sysClr val="windowText" lastClr="000000">
                <a:lumMod val="50000"/>
                <a:lumOff val="50000"/>
              </a:sysClr>
            </a:solidFill>
            <a:prstDash val="solid"/>
          </a:ln>
          <a:effectLst/>
        </p:spPr>
      </p:cxnSp>
      <p:cxnSp>
        <p:nvCxnSpPr>
          <p:cNvPr id="71" name="Straight Arrow Connector 70">
            <a:extLst>
              <a:ext uri="{FF2B5EF4-FFF2-40B4-BE49-F238E27FC236}">
                <a16:creationId xmlns:a16="http://schemas.microsoft.com/office/drawing/2014/main" id="{CB29BBAF-0867-44A8-93DB-DEDBA3DED336}"/>
              </a:ext>
            </a:extLst>
          </p:cNvPr>
          <p:cNvCxnSpPr/>
          <p:nvPr/>
        </p:nvCxnSpPr>
        <p:spPr>
          <a:xfrm>
            <a:off x="8403520" y="4872289"/>
            <a:ext cx="1523627"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72" name="Straight Arrow Connector 71">
            <a:extLst>
              <a:ext uri="{FF2B5EF4-FFF2-40B4-BE49-F238E27FC236}">
                <a16:creationId xmlns:a16="http://schemas.microsoft.com/office/drawing/2014/main" id="{1E6449AB-91EE-464C-B559-8DFCF36AFFE4}"/>
              </a:ext>
            </a:extLst>
          </p:cNvPr>
          <p:cNvCxnSpPr>
            <a:stCxn id="51" idx="6"/>
          </p:cNvCxnSpPr>
          <p:nvPr/>
        </p:nvCxnSpPr>
        <p:spPr>
          <a:xfrm>
            <a:off x="8410568" y="5821395"/>
            <a:ext cx="492985" cy="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73" name="TextBox 72">
            <a:extLst>
              <a:ext uri="{FF2B5EF4-FFF2-40B4-BE49-F238E27FC236}">
                <a16:creationId xmlns:a16="http://schemas.microsoft.com/office/drawing/2014/main" id="{27B9496B-DAC1-453B-8A48-D1EE7AE97BB1}"/>
              </a:ext>
            </a:extLst>
          </p:cNvPr>
          <p:cNvSpPr txBox="1"/>
          <p:nvPr/>
        </p:nvSpPr>
        <p:spPr>
          <a:xfrm>
            <a:off x="5878475" y="3828972"/>
            <a:ext cx="1863048" cy="64633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ADEE"/>
                </a:solidFill>
                <a:effectLst/>
                <a:uLnTx/>
                <a:uFillTx/>
              </a:rPr>
              <a:t>The "fork" indicates the start of concurrent touchpoints</a:t>
            </a:r>
          </a:p>
        </p:txBody>
      </p:sp>
      <p:cxnSp>
        <p:nvCxnSpPr>
          <p:cNvPr id="74" name="Straight Arrow Connector 73">
            <a:extLst>
              <a:ext uri="{FF2B5EF4-FFF2-40B4-BE49-F238E27FC236}">
                <a16:creationId xmlns:a16="http://schemas.microsoft.com/office/drawing/2014/main" id="{BB984D92-1027-43DD-B245-9AA04439737D}"/>
              </a:ext>
            </a:extLst>
          </p:cNvPr>
          <p:cNvCxnSpPr>
            <a:cxnSpLocks/>
            <a:stCxn id="73" idx="2"/>
          </p:cNvCxnSpPr>
          <p:nvPr/>
        </p:nvCxnSpPr>
        <p:spPr>
          <a:xfrm>
            <a:off x="6809999" y="4475303"/>
            <a:ext cx="389105" cy="126986"/>
          </a:xfrm>
          <a:prstGeom prst="straightConnector1">
            <a:avLst/>
          </a:prstGeom>
          <a:noFill/>
          <a:ln w="22225" cap="flat" cmpd="sng" algn="ctr">
            <a:solidFill>
              <a:srgbClr val="00B0F0"/>
            </a:solidFill>
            <a:prstDash val="solid"/>
            <a:tailEnd type="triangle" w="med" len="med"/>
          </a:ln>
          <a:effectLst/>
        </p:spPr>
      </p:cxnSp>
      <p:sp>
        <p:nvSpPr>
          <p:cNvPr id="75" name="Oval 74">
            <a:extLst>
              <a:ext uri="{FF2B5EF4-FFF2-40B4-BE49-F238E27FC236}">
                <a16:creationId xmlns:a16="http://schemas.microsoft.com/office/drawing/2014/main" id="{F06FE68D-32F4-4096-8920-2397E74A9C82}"/>
              </a:ext>
            </a:extLst>
          </p:cNvPr>
          <p:cNvSpPr>
            <a:spLocks noChangeAspect="1"/>
          </p:cNvSpPr>
          <p:nvPr/>
        </p:nvSpPr>
        <p:spPr>
          <a:xfrm>
            <a:off x="8895333" y="5551395"/>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6" name="TextBox 75">
            <a:extLst>
              <a:ext uri="{FF2B5EF4-FFF2-40B4-BE49-F238E27FC236}">
                <a16:creationId xmlns:a16="http://schemas.microsoft.com/office/drawing/2014/main" id="{3981703A-CFF5-434E-8851-1C614F415939}"/>
              </a:ext>
            </a:extLst>
          </p:cNvPr>
          <p:cNvSpPr txBox="1"/>
          <p:nvPr/>
        </p:nvSpPr>
        <p:spPr>
          <a:xfrm>
            <a:off x="9123939" y="5312379"/>
            <a:ext cx="270000" cy="161583"/>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T5</a:t>
            </a:r>
          </a:p>
        </p:txBody>
      </p:sp>
      <p:cxnSp>
        <p:nvCxnSpPr>
          <p:cNvPr id="77" name="Straight Arrow Connector 76">
            <a:extLst>
              <a:ext uri="{FF2B5EF4-FFF2-40B4-BE49-F238E27FC236}">
                <a16:creationId xmlns:a16="http://schemas.microsoft.com/office/drawing/2014/main" id="{8EAB8485-EE20-4BDB-BE99-196D1BB71B3D}"/>
              </a:ext>
            </a:extLst>
          </p:cNvPr>
          <p:cNvCxnSpPr>
            <a:stCxn id="75" idx="6"/>
          </p:cNvCxnSpPr>
          <p:nvPr/>
        </p:nvCxnSpPr>
        <p:spPr>
          <a:xfrm>
            <a:off x="9435333" y="5821395"/>
            <a:ext cx="491814" cy="0"/>
          </a:xfrm>
          <a:prstGeom prst="straightConnector1">
            <a:avLst/>
          </a:prstGeom>
          <a:noFill/>
          <a:ln w="22225" cap="flat" cmpd="sng" algn="ctr">
            <a:solidFill>
              <a:sysClr val="window" lastClr="FFFFFF">
                <a:lumMod val="50000"/>
              </a:sysClr>
            </a:solidFill>
            <a:prstDash val="solid"/>
            <a:tailEnd type="triangle" w="med" len="med"/>
          </a:ln>
          <a:effectLst/>
        </p:spPr>
      </p:cxnSp>
      <p:grpSp>
        <p:nvGrpSpPr>
          <p:cNvPr id="3" name="Group 2">
            <a:extLst>
              <a:ext uri="{FF2B5EF4-FFF2-40B4-BE49-F238E27FC236}">
                <a16:creationId xmlns:a16="http://schemas.microsoft.com/office/drawing/2014/main" id="{DB54F470-EDAE-C2B4-CEB6-21D3B1296E73}"/>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4B8D87F9-7649-FDD8-06BE-1B1DF1A9FE85}"/>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195A2BA9-1C51-784A-1CF1-45B3FD3074D2}"/>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C314461A-D6B9-0AF6-C70E-F2DDEF53E791}"/>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817F65AB-9B6F-CEC1-8C11-12C225B2F988}"/>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9BFD0EE4-EE33-4CCB-A7B4-B49E4583F3D3}"/>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C119CCAA-A13E-8B8A-9B05-A46F6B5994F5}"/>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15AFBAFD-8C1E-9425-9AFC-9F0138DEB224}"/>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56</a:t>
            </a:fld>
            <a:endParaRPr lang="nn-NO"/>
          </a:p>
        </p:txBody>
      </p:sp>
      <p:sp>
        <p:nvSpPr>
          <p:cNvPr id="12" name="Rectangle 11">
            <a:extLst>
              <a:ext uri="{FF2B5EF4-FFF2-40B4-BE49-F238E27FC236}">
                <a16:creationId xmlns:a16="http://schemas.microsoft.com/office/drawing/2014/main" id="{2142EC3A-B46D-FBAB-672D-5702259BA477}"/>
              </a:ext>
            </a:extLst>
          </p:cNvPr>
          <p:cNvSpPr/>
          <p:nvPr/>
        </p:nvSpPr>
        <p:spPr>
          <a:xfrm>
            <a:off x="8793382" y="46370"/>
            <a:ext cx="2309996"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Planned and actual journey</a:t>
            </a:r>
            <a:endParaRPr lang="en-US" sz="1400" noProof="0">
              <a:solidFill>
                <a:schemeClr val="tx1"/>
              </a:solidFill>
            </a:endParaRPr>
          </a:p>
        </p:txBody>
      </p:sp>
    </p:spTree>
    <p:extLst>
      <p:ext uri="{BB962C8B-B14F-4D97-AF65-F5344CB8AC3E}">
        <p14:creationId xmlns:p14="http://schemas.microsoft.com/office/powerpoint/2010/main" val="14201344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Example journey: Going to the movies</a:t>
            </a:r>
          </a:p>
        </p:txBody>
      </p:sp>
      <p:sp>
        <p:nvSpPr>
          <p:cNvPr id="22" name="Content Placeholder 21">
            <a:extLst>
              <a:ext uri="{FF2B5EF4-FFF2-40B4-BE49-F238E27FC236}">
                <a16:creationId xmlns:a16="http://schemas.microsoft.com/office/drawing/2014/main" id="{161C0C3B-FC31-45AE-BB07-DD796E8C423A}"/>
              </a:ext>
            </a:extLst>
          </p:cNvPr>
          <p:cNvSpPr>
            <a:spLocks noGrp="1"/>
          </p:cNvSpPr>
          <p:nvPr>
            <p:ph idx="1"/>
          </p:nvPr>
        </p:nvSpPr>
        <p:spPr>
          <a:xfrm>
            <a:off x="696913" y="1483360"/>
            <a:ext cx="10560243" cy="4412615"/>
          </a:xfrm>
        </p:spPr>
        <p:txBody>
          <a:bodyPr>
            <a:normAutofit/>
          </a:bodyPr>
          <a:lstStyle/>
          <a:p>
            <a:r>
              <a:rPr lang="en-GB"/>
              <a:t>The following journey is used to illustrate different features of the customer journey diagram.</a:t>
            </a:r>
          </a:p>
          <a:p>
            <a:r>
              <a:rPr lang="en-US" noProof="0"/>
              <a:t>It </a:t>
            </a:r>
            <a:r>
              <a:rPr lang="en-US"/>
              <a:t>consists of five </a:t>
            </a:r>
            <a:r>
              <a:rPr lang="en-US" noProof="0"/>
              <a:t>communication points:</a:t>
            </a:r>
          </a:p>
          <a:p>
            <a:pPr lvl="1"/>
            <a:r>
              <a:rPr lang="en-US" noProof="0"/>
              <a:t>The customer orders and pays for a movie ticket via online booking (T1)</a:t>
            </a:r>
          </a:p>
          <a:p>
            <a:pPr lvl="1"/>
            <a:r>
              <a:rPr lang="en-US" noProof="0"/>
              <a:t>The customer receives a confirmation via e-mail (T2)</a:t>
            </a:r>
          </a:p>
          <a:p>
            <a:pPr lvl="1"/>
            <a:r>
              <a:rPr lang="en-US" noProof="0"/>
              <a:t>The customer receives a confirmation via SMS (T3)</a:t>
            </a:r>
          </a:p>
          <a:p>
            <a:pPr lvl="1"/>
            <a:r>
              <a:rPr lang="en-US" noProof="0"/>
              <a:t>The customer retrieves the ticket via a self-service machine at the movie </a:t>
            </a:r>
            <a:r>
              <a:rPr lang="nb-NO" err="1"/>
              <a:t>theater</a:t>
            </a:r>
            <a:r>
              <a:rPr lang="en-US" noProof="0"/>
              <a:t> (T4)</a:t>
            </a:r>
          </a:p>
          <a:p>
            <a:pPr lvl="1"/>
            <a:r>
              <a:rPr lang="en-US" noProof="0"/>
              <a:t>The customer shows the ticket at the entrance (T5)</a:t>
            </a:r>
          </a:p>
          <a:p>
            <a:endParaRPr lang="en-US" noProof="0"/>
          </a:p>
        </p:txBody>
      </p:sp>
      <p:pic>
        <p:nvPicPr>
          <p:cNvPr id="17" name="Picture 16">
            <a:extLst>
              <a:ext uri="{FF2B5EF4-FFF2-40B4-BE49-F238E27FC236}">
                <a16:creationId xmlns:a16="http://schemas.microsoft.com/office/drawing/2014/main" id="{B7FB101E-9A4E-4DBC-9234-031B77BA29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542" y="4198796"/>
            <a:ext cx="5943780" cy="1440732"/>
          </a:xfrm>
          <a:prstGeom prst="rect">
            <a:avLst/>
          </a:prstGeom>
        </p:spPr>
      </p:pic>
      <p:grpSp>
        <p:nvGrpSpPr>
          <p:cNvPr id="3" name="Group 2">
            <a:extLst>
              <a:ext uri="{FF2B5EF4-FFF2-40B4-BE49-F238E27FC236}">
                <a16:creationId xmlns:a16="http://schemas.microsoft.com/office/drawing/2014/main" id="{7E3211E8-BA9F-2B04-3A29-6D8D714790E0}"/>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BB4FA765-3AD5-9FD4-055F-F4219A21BB54}"/>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CFA0D231-28BF-5650-4B7C-DE57FC8B7D59}"/>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B2BFC3DE-6C41-4BF0-CF78-649317531F9F}"/>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73B330BF-8672-E1BB-E2A6-02A131E855CC}"/>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A080C0DA-3188-2182-6CB7-3C53803D25BB}"/>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EA3EC464-7E49-595A-8A10-1CC3DD9207FD}"/>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62AA4FA1-180E-896C-3E2F-6DF482C57A93}"/>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57</a:t>
            </a:fld>
            <a:endParaRPr lang="nn-NO"/>
          </a:p>
        </p:txBody>
      </p:sp>
      <p:sp>
        <p:nvSpPr>
          <p:cNvPr id="12" name="Rectangle 6">
            <a:extLst>
              <a:ext uri="{FF2B5EF4-FFF2-40B4-BE49-F238E27FC236}">
                <a16:creationId xmlns:a16="http://schemas.microsoft.com/office/drawing/2014/main" id="{DB5C40ED-AE12-C35D-51C5-2431F705B5C0}"/>
              </a:ext>
            </a:extLst>
          </p:cNvPr>
          <p:cNvSpPr/>
          <p:nvPr/>
        </p:nvSpPr>
        <p:spPr>
          <a:xfrm>
            <a:off x="8337479" y="4755605"/>
            <a:ext cx="3157607" cy="892552"/>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r>
              <a:rPr lang="en-GB" sz="1600" kern="0">
                <a:solidFill>
                  <a:srgbClr val="C89B14">
                    <a:lumMod val="50000"/>
                  </a:srgbClr>
                </a:solidFill>
              </a:rPr>
              <a:t>💡</a:t>
            </a:r>
          </a:p>
          <a:p>
            <a:r>
              <a:rPr lang="en-GB" sz="1200" kern="0">
                <a:solidFill>
                  <a:schemeClr val="accent4">
                    <a:lumMod val="50000"/>
                  </a:schemeClr>
                </a:solidFill>
              </a:rPr>
              <a:t>This example journey is reused in the following slides to illustrate different features of the customer journey diagram.</a:t>
            </a:r>
            <a:endParaRPr lang="en-US" sz="1200" kern="0">
              <a:solidFill>
                <a:srgbClr val="644E0A"/>
              </a:solidFill>
            </a:endParaRPr>
          </a:p>
        </p:txBody>
      </p:sp>
    </p:spTree>
    <p:extLst>
      <p:ext uri="{BB962C8B-B14F-4D97-AF65-F5344CB8AC3E}">
        <p14:creationId xmlns:p14="http://schemas.microsoft.com/office/powerpoint/2010/main" val="33082459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Features – plain journey diagram (1)</a:t>
            </a:r>
          </a:p>
        </p:txBody>
      </p:sp>
      <p:sp>
        <p:nvSpPr>
          <p:cNvPr id="16" name="Content Placeholder 2">
            <a:extLst>
              <a:ext uri="{FF2B5EF4-FFF2-40B4-BE49-F238E27FC236}">
                <a16:creationId xmlns:a16="http://schemas.microsoft.com/office/drawing/2014/main" id="{FC09E126-6055-454C-8DD2-7B7F3BCEAFC1}"/>
              </a:ext>
            </a:extLst>
          </p:cNvPr>
          <p:cNvSpPr txBox="1">
            <a:spLocks/>
          </p:cNvSpPr>
          <p:nvPr/>
        </p:nvSpPr>
        <p:spPr>
          <a:xfrm>
            <a:off x="1830906" y="4881023"/>
            <a:ext cx="2411022" cy="893576"/>
          </a:xfrm>
          <a:prstGeom prst="rect">
            <a:avLst/>
          </a:prstGeom>
        </p:spPr>
        <p:txBody>
          <a:bodyPr>
            <a:noAutofit/>
          </a:bodyPr>
          <a:lst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noProof="0"/>
              <a:t>Planned customer journey consisting of a sequence in chronological order, with a </a:t>
            </a:r>
            <a:r>
              <a:rPr lang="en-US" sz="1400" b="1" noProof="0"/>
              <a:t>timeline</a:t>
            </a:r>
          </a:p>
        </p:txBody>
      </p:sp>
      <p:sp>
        <p:nvSpPr>
          <p:cNvPr id="17" name="Content Placeholder 2">
            <a:extLst>
              <a:ext uri="{FF2B5EF4-FFF2-40B4-BE49-F238E27FC236}">
                <a16:creationId xmlns:a16="http://schemas.microsoft.com/office/drawing/2014/main" id="{77481F1C-B320-4892-9FB9-ACE0710BEB8F}"/>
              </a:ext>
            </a:extLst>
          </p:cNvPr>
          <p:cNvSpPr txBox="1">
            <a:spLocks/>
          </p:cNvSpPr>
          <p:nvPr/>
        </p:nvSpPr>
        <p:spPr>
          <a:xfrm>
            <a:off x="1830906" y="3040241"/>
            <a:ext cx="2333363" cy="8836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noProof="0">
                <a:solidFill>
                  <a:schemeClr val="tx2"/>
                </a:solidFill>
              </a:rPr>
              <a:t>Planned customer journey consisting of a sequence in chronological order, with </a:t>
            </a:r>
            <a:r>
              <a:rPr lang="en-US" sz="1400" b="1" noProof="0">
                <a:solidFill>
                  <a:schemeClr val="tx2"/>
                </a:solidFill>
              </a:rPr>
              <a:t>journey phase</a:t>
            </a:r>
          </a:p>
        </p:txBody>
      </p:sp>
      <p:sp>
        <p:nvSpPr>
          <p:cNvPr id="18" name="Content Placeholder 2">
            <a:extLst>
              <a:ext uri="{FF2B5EF4-FFF2-40B4-BE49-F238E27FC236}">
                <a16:creationId xmlns:a16="http://schemas.microsoft.com/office/drawing/2014/main" id="{DEC2FB7B-8654-45F4-AE16-2D02E0BCE39C}"/>
              </a:ext>
            </a:extLst>
          </p:cNvPr>
          <p:cNvSpPr txBox="1">
            <a:spLocks/>
          </p:cNvSpPr>
          <p:nvPr/>
        </p:nvSpPr>
        <p:spPr>
          <a:xfrm>
            <a:off x="1830906" y="1506820"/>
            <a:ext cx="2239515" cy="88360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noProof="0">
                <a:solidFill>
                  <a:schemeClr val="tx2"/>
                </a:solidFill>
              </a:rPr>
              <a:t>Planned customer journey containing an </a:t>
            </a:r>
            <a:r>
              <a:rPr lang="en-US" sz="1400" b="1" noProof="0">
                <a:solidFill>
                  <a:schemeClr val="tx2"/>
                </a:solidFill>
              </a:rPr>
              <a:t>unordered sequence</a:t>
            </a:r>
            <a:r>
              <a:rPr lang="en-US" sz="1400" noProof="0">
                <a:solidFill>
                  <a:schemeClr val="tx2"/>
                </a:solidFill>
              </a:rPr>
              <a:t> (brackets)</a:t>
            </a:r>
          </a:p>
        </p:txBody>
      </p:sp>
      <p:cxnSp>
        <p:nvCxnSpPr>
          <p:cNvPr id="19" name="Straight Connector 18">
            <a:extLst>
              <a:ext uri="{FF2B5EF4-FFF2-40B4-BE49-F238E27FC236}">
                <a16:creationId xmlns:a16="http://schemas.microsoft.com/office/drawing/2014/main" id="{93128020-25CF-4D76-A6EF-CD87BD112849}"/>
              </a:ext>
            </a:extLst>
          </p:cNvPr>
          <p:cNvCxnSpPr/>
          <p:nvPr/>
        </p:nvCxnSpPr>
        <p:spPr>
          <a:xfrm>
            <a:off x="1507796" y="4545606"/>
            <a:ext cx="9144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F99EA9D-FF1D-4AA4-8641-F35EFCF99752}"/>
              </a:ext>
            </a:extLst>
          </p:cNvPr>
          <p:cNvCxnSpPr/>
          <p:nvPr/>
        </p:nvCxnSpPr>
        <p:spPr>
          <a:xfrm>
            <a:off x="1518678" y="2672680"/>
            <a:ext cx="9144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21" name="Picture 20">
            <a:extLst>
              <a:ext uri="{FF2B5EF4-FFF2-40B4-BE49-F238E27FC236}">
                <a16:creationId xmlns:a16="http://schemas.microsoft.com/office/drawing/2014/main" id="{EDA7174F-5733-45B4-8C0B-4EADD0846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1188" y="1201647"/>
            <a:ext cx="5141986" cy="1288550"/>
          </a:xfrm>
          <a:prstGeom prst="rect">
            <a:avLst/>
          </a:prstGeom>
        </p:spPr>
      </p:pic>
      <p:pic>
        <p:nvPicPr>
          <p:cNvPr id="22" name="Picture 21">
            <a:extLst>
              <a:ext uri="{FF2B5EF4-FFF2-40B4-BE49-F238E27FC236}">
                <a16:creationId xmlns:a16="http://schemas.microsoft.com/office/drawing/2014/main" id="{20C3DA02-7B47-44CB-9C1B-436422FFB4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1188" y="4628744"/>
            <a:ext cx="4871756" cy="1654963"/>
          </a:xfrm>
          <a:prstGeom prst="rect">
            <a:avLst/>
          </a:prstGeom>
        </p:spPr>
      </p:pic>
      <p:pic>
        <p:nvPicPr>
          <p:cNvPr id="23" name="Picture 22">
            <a:extLst>
              <a:ext uri="{FF2B5EF4-FFF2-40B4-BE49-F238E27FC236}">
                <a16:creationId xmlns:a16="http://schemas.microsoft.com/office/drawing/2014/main" id="{FE0EC8B9-2588-4D4D-8785-9285C70BC3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1188" y="2830571"/>
            <a:ext cx="4465650" cy="1596946"/>
          </a:xfrm>
          <a:prstGeom prst="rect">
            <a:avLst/>
          </a:prstGeom>
        </p:spPr>
      </p:pic>
      <p:grpSp>
        <p:nvGrpSpPr>
          <p:cNvPr id="3" name="Group 2">
            <a:extLst>
              <a:ext uri="{FF2B5EF4-FFF2-40B4-BE49-F238E27FC236}">
                <a16:creationId xmlns:a16="http://schemas.microsoft.com/office/drawing/2014/main" id="{044C9756-849A-0046-807B-5E17B80857CE}"/>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5E68EB1A-FC05-74F8-3B7B-DAB9CF6531F7}"/>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441F49EA-68D0-DACF-456F-E566654EAB81}"/>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F294A70E-207C-2986-E135-B94DE855F401}"/>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536566BF-76AF-BB8F-24BF-17F10B36A0F3}"/>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FF0E985A-6C46-CA8F-6242-778A7C7A7355}"/>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DFAFE46C-4CF6-96DE-4A0E-5F97737EFBA1}"/>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59A2427B-356F-D38B-7585-BFDA8270FB18}"/>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58</a:t>
            </a:fld>
            <a:endParaRPr lang="nn-NO"/>
          </a:p>
        </p:txBody>
      </p:sp>
      <p:sp>
        <p:nvSpPr>
          <p:cNvPr id="15" name="Rectangle 14">
            <a:extLst>
              <a:ext uri="{FF2B5EF4-FFF2-40B4-BE49-F238E27FC236}">
                <a16:creationId xmlns:a16="http://schemas.microsoft.com/office/drawing/2014/main" id="{1B167832-935D-0A0F-97E3-B45E1FE92DBB}"/>
              </a:ext>
            </a:extLst>
          </p:cNvPr>
          <p:cNvSpPr/>
          <p:nvPr/>
        </p:nvSpPr>
        <p:spPr>
          <a:xfrm>
            <a:off x="8793382" y="46370"/>
            <a:ext cx="2309996"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Planned and actual journey</a:t>
            </a:r>
            <a:endParaRPr lang="en-US" sz="1400" noProof="0">
              <a:solidFill>
                <a:schemeClr val="tx1"/>
              </a:solidFill>
            </a:endParaRPr>
          </a:p>
        </p:txBody>
      </p:sp>
    </p:spTree>
    <p:extLst>
      <p:ext uri="{BB962C8B-B14F-4D97-AF65-F5344CB8AC3E}">
        <p14:creationId xmlns:p14="http://schemas.microsoft.com/office/powerpoint/2010/main" val="26535804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Features – plain journey diagram (2)</a:t>
            </a:r>
          </a:p>
        </p:txBody>
      </p:sp>
      <p:sp>
        <p:nvSpPr>
          <p:cNvPr id="17" name="Content Placeholder 2">
            <a:extLst>
              <a:ext uri="{FF2B5EF4-FFF2-40B4-BE49-F238E27FC236}">
                <a16:creationId xmlns:a16="http://schemas.microsoft.com/office/drawing/2014/main" id="{32599E47-FA08-41AB-85F1-26F6A644D3A0}"/>
              </a:ext>
            </a:extLst>
          </p:cNvPr>
          <p:cNvSpPr txBox="1">
            <a:spLocks/>
          </p:cNvSpPr>
          <p:nvPr/>
        </p:nvSpPr>
        <p:spPr>
          <a:xfrm>
            <a:off x="912141" y="3808428"/>
            <a:ext cx="4171585" cy="2160000"/>
          </a:xfrm>
          <a:prstGeom prst="rect">
            <a:avLst/>
          </a:prstGeom>
        </p:spPr>
        <p:txBody>
          <a:bodyPr vert="horz" lIns="91440" tIns="45720" rIns="91440" bIns="45720" rtlCol="0">
            <a:normAutofit/>
          </a:bodyPr>
          <a:lstStyle>
            <a:defPPr>
              <a:defRPr lang="nb-NO"/>
            </a:defPPr>
            <a:lvl1pPr indent="0" defTabSz="457200">
              <a:spcBef>
                <a:spcPct val="20000"/>
              </a:spcBef>
              <a:buFont typeface="Arial"/>
              <a:buNone/>
              <a:defRPr sz="1600">
                <a:solidFill>
                  <a:schemeClr val="tx2"/>
                </a:solidFill>
              </a:defRPr>
            </a:lvl1pPr>
            <a:lvl2pPr marL="742950" indent="-285750" defTabSz="457200">
              <a:spcBef>
                <a:spcPct val="20000"/>
              </a:spcBef>
              <a:buFont typeface="Arial"/>
              <a:buChar char="–"/>
              <a:defRPr sz="1800"/>
            </a:lvl2pPr>
            <a:lvl3pPr marL="1143000" indent="-228600" defTabSz="457200">
              <a:spcBef>
                <a:spcPct val="20000"/>
              </a:spcBef>
              <a:buFont typeface="Arial"/>
              <a:buChar char="•"/>
              <a:defRPr sz="1400"/>
            </a:lvl3pPr>
            <a:lvl4pPr marL="1600200" indent="-228600" defTabSz="457200">
              <a:spcBef>
                <a:spcPct val="20000"/>
              </a:spcBef>
              <a:buFont typeface="Arial"/>
              <a:buChar char="–"/>
              <a:defRPr sz="1400"/>
            </a:lvl4pPr>
            <a:lvl5pPr marL="2057400" indent="-228600" defTabSz="457200">
              <a:spcBef>
                <a:spcPct val="20000"/>
              </a:spcBef>
              <a:buFont typeface="Arial"/>
              <a:buChar char="»"/>
              <a:defRPr sz="14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sz="1800" noProof="0"/>
              <a:t>Actual journey with timeline consisting of:</a:t>
            </a:r>
          </a:p>
          <a:p>
            <a:pPr marL="285750" indent="-193675">
              <a:buFont typeface="Arial" panose="020B0604020202020204" pitchFamily="34" charset="0"/>
              <a:buChar char="•"/>
            </a:pPr>
            <a:r>
              <a:rPr lang="en-US" noProof="0"/>
              <a:t>three completed expected communication points (E1-E3)</a:t>
            </a:r>
          </a:p>
          <a:p>
            <a:pPr marL="285750" indent="-193675">
              <a:buFont typeface="Arial" panose="020B0604020202020204" pitchFamily="34" charset="0"/>
              <a:buChar char="•"/>
            </a:pPr>
            <a:r>
              <a:rPr lang="en-US" noProof="0"/>
              <a:t>one missing communication point (M1)</a:t>
            </a:r>
          </a:p>
          <a:p>
            <a:pPr marL="285750" indent="-193675">
              <a:buFont typeface="Arial" panose="020B0604020202020204" pitchFamily="34" charset="0"/>
              <a:buChar char="•"/>
            </a:pPr>
            <a:r>
              <a:rPr lang="en-US" noProof="0"/>
              <a:t>one failing communication point (F1)</a:t>
            </a:r>
          </a:p>
          <a:p>
            <a:pPr marL="285750" indent="-193675">
              <a:buFont typeface="Arial" panose="020B0604020202020204" pitchFamily="34" charset="0"/>
              <a:buChar char="•"/>
            </a:pPr>
            <a:r>
              <a:rPr lang="en-US" noProof="0"/>
              <a:t>one ad hoc communication point (A1)</a:t>
            </a:r>
          </a:p>
        </p:txBody>
      </p:sp>
      <p:cxnSp>
        <p:nvCxnSpPr>
          <p:cNvPr id="18" name="Straight Connector 17">
            <a:extLst>
              <a:ext uri="{FF2B5EF4-FFF2-40B4-BE49-F238E27FC236}">
                <a16:creationId xmlns:a16="http://schemas.microsoft.com/office/drawing/2014/main" id="{9E82B06E-918D-4C9A-9A42-A8775700CCD9}"/>
              </a:ext>
            </a:extLst>
          </p:cNvPr>
          <p:cNvCxnSpPr/>
          <p:nvPr/>
        </p:nvCxnSpPr>
        <p:spPr>
          <a:xfrm>
            <a:off x="811213" y="3572039"/>
            <a:ext cx="11160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Content Placeholder 2">
            <a:extLst>
              <a:ext uri="{FF2B5EF4-FFF2-40B4-BE49-F238E27FC236}">
                <a16:creationId xmlns:a16="http://schemas.microsoft.com/office/drawing/2014/main" id="{2302805F-A373-4376-9334-149DF07F8C86}"/>
              </a:ext>
            </a:extLst>
          </p:cNvPr>
          <p:cNvSpPr txBox="1">
            <a:spLocks/>
          </p:cNvSpPr>
          <p:nvPr/>
        </p:nvSpPr>
        <p:spPr>
          <a:xfrm>
            <a:off x="907721" y="1535920"/>
            <a:ext cx="3528498" cy="1834783"/>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noProof="0">
                <a:solidFill>
                  <a:schemeClr val="tx2"/>
                </a:solidFill>
              </a:rPr>
              <a:t>Actual journey consisting of:</a:t>
            </a:r>
          </a:p>
          <a:p>
            <a:pPr marL="269875" indent="-182563"/>
            <a:r>
              <a:rPr lang="en-US" sz="1600" noProof="0">
                <a:solidFill>
                  <a:schemeClr val="tx2"/>
                </a:solidFill>
              </a:rPr>
              <a:t>four completed expected communication points (E1-E4)</a:t>
            </a:r>
          </a:p>
          <a:p>
            <a:pPr marL="269875" indent="-182563"/>
            <a:r>
              <a:rPr lang="en-US" sz="1600" noProof="0">
                <a:solidFill>
                  <a:schemeClr val="tx2"/>
                </a:solidFill>
              </a:rPr>
              <a:t>one failing communication point (F1)</a:t>
            </a:r>
          </a:p>
          <a:p>
            <a:pPr marL="269875" indent="-182563"/>
            <a:r>
              <a:rPr lang="en-US" sz="1600" noProof="0">
                <a:solidFill>
                  <a:schemeClr val="tx2"/>
                </a:solidFill>
              </a:rPr>
              <a:t>one ad hoc communication point (A1)</a:t>
            </a:r>
          </a:p>
        </p:txBody>
      </p:sp>
      <p:cxnSp>
        <p:nvCxnSpPr>
          <p:cNvPr id="20" name="Straight Arrow Connector 19">
            <a:extLst>
              <a:ext uri="{FF2B5EF4-FFF2-40B4-BE49-F238E27FC236}">
                <a16:creationId xmlns:a16="http://schemas.microsoft.com/office/drawing/2014/main" id="{914ACC4F-57AC-4F4F-8A8A-E45E5A3D5568}"/>
              </a:ext>
            </a:extLst>
          </p:cNvPr>
          <p:cNvCxnSpPr/>
          <p:nvPr/>
        </p:nvCxnSpPr>
        <p:spPr>
          <a:xfrm>
            <a:off x="8952952" y="1464110"/>
            <a:ext cx="107288" cy="287999"/>
          </a:xfrm>
          <a:prstGeom prst="straightConnector1">
            <a:avLst/>
          </a:prstGeom>
          <a:ln w="9525">
            <a:solidFill>
              <a:srgbClr val="00ADEE"/>
            </a:solidFill>
            <a:tailEnd type="arrow"/>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24122276-8CCC-4F3F-9421-D4A944E08ED6}"/>
              </a:ext>
            </a:extLst>
          </p:cNvPr>
          <p:cNvCxnSpPr/>
          <p:nvPr/>
        </p:nvCxnSpPr>
        <p:spPr>
          <a:xfrm flipH="1">
            <a:off x="10082319" y="1464110"/>
            <a:ext cx="104512" cy="288000"/>
          </a:xfrm>
          <a:prstGeom prst="straightConnector1">
            <a:avLst/>
          </a:prstGeom>
          <a:ln w="9525">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D5335DDB-8D42-430F-9FD5-0D80A833E23A}"/>
              </a:ext>
            </a:extLst>
          </p:cNvPr>
          <p:cNvSpPr txBox="1"/>
          <p:nvPr/>
        </p:nvSpPr>
        <p:spPr>
          <a:xfrm>
            <a:off x="7965976" y="1033223"/>
            <a:ext cx="1505505" cy="430887"/>
          </a:xfrm>
          <a:prstGeom prst="rect">
            <a:avLst/>
          </a:prstGeom>
          <a:noFill/>
        </p:spPr>
        <p:txBody>
          <a:bodyPr wrap="square" rtlCol="0">
            <a:spAutoFit/>
          </a:bodyPr>
          <a:lstStyle/>
          <a:p>
            <a:r>
              <a:rPr lang="en-US" sz="1100" noProof="0">
                <a:solidFill>
                  <a:srgbClr val="00ADEE"/>
                </a:solidFill>
              </a:rPr>
              <a:t>failing </a:t>
            </a:r>
          </a:p>
          <a:p>
            <a:r>
              <a:rPr lang="en-US" sz="1100" noProof="0">
                <a:solidFill>
                  <a:srgbClr val="00ADEE"/>
                </a:solidFill>
              </a:rPr>
              <a:t>communication point</a:t>
            </a:r>
          </a:p>
        </p:txBody>
      </p:sp>
      <p:sp>
        <p:nvSpPr>
          <p:cNvPr id="23" name="TextBox 22">
            <a:extLst>
              <a:ext uri="{FF2B5EF4-FFF2-40B4-BE49-F238E27FC236}">
                <a16:creationId xmlns:a16="http://schemas.microsoft.com/office/drawing/2014/main" id="{D54F4287-5DF0-476A-BDA6-3BD72C9C9268}"/>
              </a:ext>
            </a:extLst>
          </p:cNvPr>
          <p:cNvSpPr txBox="1"/>
          <p:nvPr/>
        </p:nvSpPr>
        <p:spPr>
          <a:xfrm>
            <a:off x="9788671" y="1033223"/>
            <a:ext cx="1523219" cy="430887"/>
          </a:xfrm>
          <a:prstGeom prst="rect">
            <a:avLst/>
          </a:prstGeom>
          <a:noFill/>
        </p:spPr>
        <p:txBody>
          <a:bodyPr wrap="square" rtlCol="0">
            <a:spAutoFit/>
          </a:bodyPr>
          <a:lstStyle/>
          <a:p>
            <a:r>
              <a:rPr lang="en-US" sz="1100" noProof="0">
                <a:solidFill>
                  <a:srgbClr val="00ADEE"/>
                </a:solidFill>
              </a:rPr>
              <a:t>ad hoc </a:t>
            </a:r>
          </a:p>
          <a:p>
            <a:r>
              <a:rPr lang="en-US" sz="1100" noProof="0">
                <a:solidFill>
                  <a:srgbClr val="00ADEE"/>
                </a:solidFill>
              </a:rPr>
              <a:t>communication point</a:t>
            </a:r>
          </a:p>
        </p:txBody>
      </p:sp>
      <p:cxnSp>
        <p:nvCxnSpPr>
          <p:cNvPr id="24" name="Straight Arrow Connector 23">
            <a:extLst>
              <a:ext uri="{FF2B5EF4-FFF2-40B4-BE49-F238E27FC236}">
                <a16:creationId xmlns:a16="http://schemas.microsoft.com/office/drawing/2014/main" id="{D4B41EC8-ACA9-402D-AAB5-09DCCC9A45A6}"/>
              </a:ext>
            </a:extLst>
          </p:cNvPr>
          <p:cNvCxnSpPr/>
          <p:nvPr/>
        </p:nvCxnSpPr>
        <p:spPr>
          <a:xfrm>
            <a:off x="6661579" y="4101399"/>
            <a:ext cx="0" cy="288001"/>
          </a:xfrm>
          <a:prstGeom prst="straightConnector1">
            <a:avLst/>
          </a:prstGeom>
          <a:ln w="9525">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F40F3DB0-A4C3-466D-9F76-F2181E5BF280}"/>
              </a:ext>
            </a:extLst>
          </p:cNvPr>
          <p:cNvSpPr txBox="1"/>
          <p:nvPr/>
        </p:nvSpPr>
        <p:spPr>
          <a:xfrm>
            <a:off x="6075310" y="3670513"/>
            <a:ext cx="1485726" cy="430887"/>
          </a:xfrm>
          <a:prstGeom prst="rect">
            <a:avLst/>
          </a:prstGeom>
          <a:noFill/>
        </p:spPr>
        <p:txBody>
          <a:bodyPr wrap="square" rtlCol="0">
            <a:spAutoFit/>
          </a:bodyPr>
          <a:lstStyle/>
          <a:p>
            <a:r>
              <a:rPr lang="en-US" sz="1100" noProof="0">
                <a:solidFill>
                  <a:srgbClr val="00ADEE"/>
                </a:solidFill>
              </a:rPr>
              <a:t>missing communication point</a:t>
            </a:r>
          </a:p>
        </p:txBody>
      </p:sp>
      <p:cxnSp>
        <p:nvCxnSpPr>
          <p:cNvPr id="26" name="Straight Arrow Connector 25">
            <a:extLst>
              <a:ext uri="{FF2B5EF4-FFF2-40B4-BE49-F238E27FC236}">
                <a16:creationId xmlns:a16="http://schemas.microsoft.com/office/drawing/2014/main" id="{ABE49FED-8BBE-477E-B0E4-C013383B69DF}"/>
              </a:ext>
            </a:extLst>
          </p:cNvPr>
          <p:cNvCxnSpPr/>
          <p:nvPr/>
        </p:nvCxnSpPr>
        <p:spPr>
          <a:xfrm>
            <a:off x="9500930" y="4101399"/>
            <a:ext cx="0" cy="288001"/>
          </a:xfrm>
          <a:prstGeom prst="straightConnector1">
            <a:avLst/>
          </a:prstGeom>
          <a:ln w="9525">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3037A387-83F3-449C-A5C6-C4D18A77EFA9}"/>
              </a:ext>
            </a:extLst>
          </p:cNvPr>
          <p:cNvSpPr txBox="1"/>
          <p:nvPr/>
        </p:nvSpPr>
        <p:spPr>
          <a:xfrm>
            <a:off x="8693681" y="3670513"/>
            <a:ext cx="1624858" cy="430887"/>
          </a:xfrm>
          <a:prstGeom prst="rect">
            <a:avLst/>
          </a:prstGeom>
          <a:noFill/>
        </p:spPr>
        <p:txBody>
          <a:bodyPr wrap="square" rtlCol="0">
            <a:spAutoFit/>
          </a:bodyPr>
          <a:lstStyle/>
          <a:p>
            <a:r>
              <a:rPr lang="en-US" sz="1100" noProof="0">
                <a:solidFill>
                  <a:srgbClr val="00ADEE"/>
                </a:solidFill>
              </a:rPr>
              <a:t>failing</a:t>
            </a:r>
          </a:p>
          <a:p>
            <a:r>
              <a:rPr lang="en-US" sz="1100" noProof="0">
                <a:solidFill>
                  <a:srgbClr val="00ADEE"/>
                </a:solidFill>
              </a:rPr>
              <a:t>communication point</a:t>
            </a:r>
          </a:p>
        </p:txBody>
      </p:sp>
      <p:cxnSp>
        <p:nvCxnSpPr>
          <p:cNvPr id="28" name="Straight Arrow Connector 27">
            <a:extLst>
              <a:ext uri="{FF2B5EF4-FFF2-40B4-BE49-F238E27FC236}">
                <a16:creationId xmlns:a16="http://schemas.microsoft.com/office/drawing/2014/main" id="{7555E88A-598B-4162-A13A-1FADAF5AB8AF}"/>
              </a:ext>
            </a:extLst>
          </p:cNvPr>
          <p:cNvCxnSpPr/>
          <p:nvPr/>
        </p:nvCxnSpPr>
        <p:spPr>
          <a:xfrm>
            <a:off x="10716699" y="4101399"/>
            <a:ext cx="0" cy="288000"/>
          </a:xfrm>
          <a:prstGeom prst="straightConnector1">
            <a:avLst/>
          </a:prstGeom>
          <a:ln w="9525">
            <a:solidFill>
              <a:srgbClr val="00ADEE"/>
            </a:solidFill>
            <a:tailEnd type="arrow"/>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7835B8B8-E491-44F2-825E-72BD3E667834}"/>
              </a:ext>
            </a:extLst>
          </p:cNvPr>
          <p:cNvSpPr txBox="1"/>
          <p:nvPr/>
        </p:nvSpPr>
        <p:spPr>
          <a:xfrm>
            <a:off x="10147935" y="3670512"/>
            <a:ext cx="1400175" cy="600164"/>
          </a:xfrm>
          <a:prstGeom prst="rect">
            <a:avLst/>
          </a:prstGeom>
          <a:noFill/>
        </p:spPr>
        <p:txBody>
          <a:bodyPr wrap="square" rtlCol="0">
            <a:spAutoFit/>
          </a:bodyPr>
          <a:lstStyle/>
          <a:p>
            <a:r>
              <a:rPr lang="en-US" sz="1100" noProof="0">
                <a:solidFill>
                  <a:srgbClr val="00ADEE"/>
                </a:solidFill>
              </a:rPr>
              <a:t>ad hoc communication point</a:t>
            </a:r>
          </a:p>
        </p:txBody>
      </p:sp>
      <p:pic>
        <p:nvPicPr>
          <p:cNvPr id="30" name="Picture 29">
            <a:extLst>
              <a:ext uri="{FF2B5EF4-FFF2-40B4-BE49-F238E27FC236}">
                <a16:creationId xmlns:a16="http://schemas.microsoft.com/office/drawing/2014/main" id="{9309399E-2BCA-450B-A966-39608F8B3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9707" y="2509524"/>
            <a:ext cx="236625" cy="315500"/>
          </a:xfrm>
          <a:prstGeom prst="rect">
            <a:avLst/>
          </a:prstGeom>
        </p:spPr>
      </p:pic>
      <p:pic>
        <p:nvPicPr>
          <p:cNvPr id="31" name="Picture 30">
            <a:extLst>
              <a:ext uri="{FF2B5EF4-FFF2-40B4-BE49-F238E27FC236}">
                <a16:creationId xmlns:a16="http://schemas.microsoft.com/office/drawing/2014/main" id="{384802A3-EE03-4B0E-9AAB-6473254CC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9707" y="5196888"/>
            <a:ext cx="236625" cy="315500"/>
          </a:xfrm>
          <a:prstGeom prst="rect">
            <a:avLst/>
          </a:prstGeom>
        </p:spPr>
      </p:pic>
      <p:pic>
        <p:nvPicPr>
          <p:cNvPr id="32" name="Picture 31">
            <a:extLst>
              <a:ext uri="{FF2B5EF4-FFF2-40B4-BE49-F238E27FC236}">
                <a16:creationId xmlns:a16="http://schemas.microsoft.com/office/drawing/2014/main" id="{642D5262-732D-4F23-A500-4828009E75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735" y="4501410"/>
            <a:ext cx="6166414" cy="1654963"/>
          </a:xfrm>
          <a:prstGeom prst="rect">
            <a:avLst/>
          </a:prstGeom>
        </p:spPr>
      </p:pic>
      <p:pic>
        <p:nvPicPr>
          <p:cNvPr id="33" name="Picture 32">
            <a:extLst>
              <a:ext uri="{FF2B5EF4-FFF2-40B4-BE49-F238E27FC236}">
                <a16:creationId xmlns:a16="http://schemas.microsoft.com/office/drawing/2014/main" id="{DB75554A-94E7-4577-80E6-239406575E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7735" y="1808156"/>
            <a:ext cx="5279391" cy="1082443"/>
          </a:xfrm>
          <a:prstGeom prst="rect">
            <a:avLst/>
          </a:prstGeom>
        </p:spPr>
      </p:pic>
      <p:grpSp>
        <p:nvGrpSpPr>
          <p:cNvPr id="3" name="Group 2">
            <a:extLst>
              <a:ext uri="{FF2B5EF4-FFF2-40B4-BE49-F238E27FC236}">
                <a16:creationId xmlns:a16="http://schemas.microsoft.com/office/drawing/2014/main" id="{5A5BF6AC-186E-71E2-8FE1-DB5FACBBCCC2}"/>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C29E03A3-1DA1-C265-A2D2-BAA1A9702889}"/>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68E8700D-CD11-5BBA-B587-2D3BC37D2032}"/>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8DF54B94-AD2B-9DB5-AD16-02E198F8B51B}"/>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0E3ACF17-F298-EB29-2121-240094A1072E}"/>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1BE07403-AC00-06CC-2CEF-8CDD9B247145}"/>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00A09EE0-9A5C-198E-887C-34EF45A89F60}"/>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D98C3D42-FC8B-B4AB-65DC-23A014B97F98}"/>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59</a:t>
            </a:fld>
            <a:endParaRPr lang="nn-NO"/>
          </a:p>
        </p:txBody>
      </p:sp>
      <p:sp>
        <p:nvSpPr>
          <p:cNvPr id="15" name="Rectangle 14">
            <a:extLst>
              <a:ext uri="{FF2B5EF4-FFF2-40B4-BE49-F238E27FC236}">
                <a16:creationId xmlns:a16="http://schemas.microsoft.com/office/drawing/2014/main" id="{81C15F8E-E11A-52DE-8023-BACAC0BF2EFC}"/>
              </a:ext>
            </a:extLst>
          </p:cNvPr>
          <p:cNvSpPr/>
          <p:nvPr/>
        </p:nvSpPr>
        <p:spPr>
          <a:xfrm>
            <a:off x="9776460" y="46370"/>
            <a:ext cx="132691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Actual journey</a:t>
            </a:r>
            <a:endParaRPr lang="en-US" sz="1400" noProof="0">
              <a:solidFill>
                <a:schemeClr val="tx1"/>
              </a:solidFill>
            </a:endParaRPr>
          </a:p>
        </p:txBody>
      </p:sp>
    </p:spTree>
    <p:extLst>
      <p:ext uri="{BB962C8B-B14F-4D97-AF65-F5344CB8AC3E}">
        <p14:creationId xmlns:p14="http://schemas.microsoft.com/office/powerpoint/2010/main" val="35146186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Deviation diagram - basics </a:t>
            </a:r>
          </a:p>
        </p:txBody>
      </p:sp>
      <p:sp>
        <p:nvSpPr>
          <p:cNvPr id="62" name="Content Placeholder 61">
            <a:extLst>
              <a:ext uri="{FF2B5EF4-FFF2-40B4-BE49-F238E27FC236}">
                <a16:creationId xmlns:a16="http://schemas.microsoft.com/office/drawing/2014/main" id="{1AF03C25-6522-4576-B8F1-E36DF5A6A842}"/>
              </a:ext>
            </a:extLst>
          </p:cNvPr>
          <p:cNvSpPr>
            <a:spLocks noGrp="1"/>
          </p:cNvSpPr>
          <p:nvPr>
            <p:ph idx="1"/>
          </p:nvPr>
        </p:nvSpPr>
        <p:spPr/>
        <p:txBody>
          <a:bodyPr/>
          <a:lstStyle/>
          <a:p>
            <a:r>
              <a:rPr lang="en-US" noProof="0"/>
              <a:t>Expected and deviating touchpoints are shown in two different layers. </a:t>
            </a:r>
          </a:p>
          <a:p>
            <a:endParaRPr lang="en-US" noProof="0"/>
          </a:p>
        </p:txBody>
      </p:sp>
      <p:sp>
        <p:nvSpPr>
          <p:cNvPr id="17" name="Oval 16">
            <a:extLst>
              <a:ext uri="{FF2B5EF4-FFF2-40B4-BE49-F238E27FC236}">
                <a16:creationId xmlns:a16="http://schemas.microsoft.com/office/drawing/2014/main" id="{6046C905-03DD-4F6A-BFA0-35AB6D8C848E}"/>
              </a:ext>
            </a:extLst>
          </p:cNvPr>
          <p:cNvSpPr>
            <a:spLocks noChangeAspect="1"/>
          </p:cNvSpPr>
          <p:nvPr/>
        </p:nvSpPr>
        <p:spPr>
          <a:xfrm>
            <a:off x="5738584" y="3096275"/>
            <a:ext cx="540000" cy="540000"/>
          </a:xfrm>
          <a:prstGeom prst="ellipse">
            <a:avLst/>
          </a:prstGeom>
          <a:blipFill dpi="0" rotWithShape="1">
            <a:blip r:embed="rId3">
              <a:duotone>
                <a:srgbClr val="EEECE1">
                  <a:shade val="45000"/>
                  <a:satMod val="135000"/>
                </a:srgbClr>
                <a:prstClr val="white"/>
              </a:duotone>
              <a:extLst>
                <a:ext uri="{28A0092B-C50C-407E-A947-70E740481C1C}">
                  <a14:useLocalDpi xmlns:a14="http://schemas.microsoft.com/office/drawing/2010/main" val="0"/>
                </a:ext>
              </a:extLst>
            </a:blip>
            <a:srcRect/>
            <a:stretch>
              <a:fillRect l="27000" t="27000" r="27000" b="27000"/>
            </a:stretch>
          </a:blipFill>
          <a:ln w="38100"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 name="Oval 17">
            <a:extLst>
              <a:ext uri="{FF2B5EF4-FFF2-40B4-BE49-F238E27FC236}">
                <a16:creationId xmlns:a16="http://schemas.microsoft.com/office/drawing/2014/main" id="{D21FAEA0-29BF-460C-998B-E0F8391BDB1C}"/>
              </a:ext>
            </a:extLst>
          </p:cNvPr>
          <p:cNvSpPr>
            <a:spLocks noChangeAspect="1"/>
          </p:cNvSpPr>
          <p:nvPr/>
        </p:nvSpPr>
        <p:spPr>
          <a:xfrm>
            <a:off x="6818792" y="3096275"/>
            <a:ext cx="540000" cy="540000"/>
          </a:xfrm>
          <a:prstGeom prst="ellipse">
            <a:avLst/>
          </a:prstGeom>
          <a:blipFill dpi="0" rotWithShape="1">
            <a:blip r:embed="rId4">
              <a:biLevel thresh="25000"/>
              <a:extLst>
                <a:ext uri="{28A0092B-C50C-407E-A947-70E740481C1C}">
                  <a14:useLocalDpi xmlns:a14="http://schemas.microsoft.com/office/drawing/2010/main" val="0"/>
                </a:ext>
              </a:extLst>
            </a:blip>
            <a:srcRect/>
            <a:stretch>
              <a:fillRect l="17000" t="26000" r="17000" b="20000"/>
            </a:stretch>
          </a:blipFill>
          <a:ln w="38100" cap="flat" cmpd="sng" algn="ctr">
            <a:solidFill>
              <a:srgbClr val="9BBB59">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Oval 18">
            <a:extLst>
              <a:ext uri="{FF2B5EF4-FFF2-40B4-BE49-F238E27FC236}">
                <a16:creationId xmlns:a16="http://schemas.microsoft.com/office/drawing/2014/main" id="{E664A4BA-63F7-47C7-BF70-72ACEF037C61}"/>
              </a:ext>
            </a:extLst>
          </p:cNvPr>
          <p:cNvSpPr>
            <a:spLocks noChangeAspect="1"/>
          </p:cNvSpPr>
          <p:nvPr/>
        </p:nvSpPr>
        <p:spPr>
          <a:xfrm>
            <a:off x="8630296" y="3096275"/>
            <a:ext cx="540000" cy="540000"/>
          </a:xfrm>
          <a:prstGeom prst="ellipse">
            <a:avLst/>
          </a:prstGeom>
          <a:blipFill dpi="0" rotWithShape="1">
            <a:blip r:embed="rId5">
              <a:biLevel thresh="25000"/>
              <a:extLst>
                <a:ext uri="{28A0092B-C50C-407E-A947-70E740481C1C}">
                  <a14:useLocalDpi xmlns:a14="http://schemas.microsoft.com/office/drawing/2010/main" val="0"/>
                </a:ext>
              </a:extLst>
            </a:blip>
            <a:srcRect/>
            <a:stretch>
              <a:fillRect l="19000" t="28000" r="19000" b="25000"/>
            </a:stretch>
          </a:blipFill>
          <a:ln w="38100" cap="flat" cmpd="sng" algn="ctr">
            <a:solidFill>
              <a:srgbClr val="9BBB59">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0" name="Straight Connector 37">
            <a:extLst>
              <a:ext uri="{FF2B5EF4-FFF2-40B4-BE49-F238E27FC236}">
                <a16:creationId xmlns:a16="http://schemas.microsoft.com/office/drawing/2014/main" id="{8D369A44-5A96-4E7D-AF9A-1AF58122A005}"/>
              </a:ext>
            </a:extLst>
          </p:cNvPr>
          <p:cNvCxnSpPr>
            <a:endCxn id="32" idx="2"/>
          </p:cNvCxnSpPr>
          <p:nvPr/>
        </p:nvCxnSpPr>
        <p:spPr>
          <a:xfrm>
            <a:off x="5198584" y="3366275"/>
            <a:ext cx="540000" cy="960542"/>
          </a:xfrm>
          <a:prstGeom prst="bentConnector3">
            <a:avLst>
              <a:gd name="adj1" fmla="val 50000"/>
            </a:avLst>
          </a:prstGeom>
          <a:noFill/>
          <a:ln w="22225" cap="flat" cmpd="sng" algn="ctr">
            <a:solidFill>
              <a:sysClr val="window" lastClr="FFFFFF">
                <a:lumMod val="50000"/>
              </a:sysClr>
            </a:solidFill>
            <a:prstDash val="solid"/>
            <a:tailEnd type="triangle" w="med" len="med"/>
          </a:ln>
          <a:effectLst/>
        </p:spPr>
      </p:cxnSp>
      <p:cxnSp>
        <p:nvCxnSpPr>
          <p:cNvPr id="21" name="Straight Connector 10">
            <a:extLst>
              <a:ext uri="{FF2B5EF4-FFF2-40B4-BE49-F238E27FC236}">
                <a16:creationId xmlns:a16="http://schemas.microsoft.com/office/drawing/2014/main" id="{56F71B8F-2B7B-4487-BD61-E89C1C962BE4}"/>
              </a:ext>
            </a:extLst>
          </p:cNvPr>
          <p:cNvCxnSpPr>
            <a:stCxn id="18" idx="6"/>
            <a:endCxn id="44" idx="2"/>
          </p:cNvCxnSpPr>
          <p:nvPr/>
        </p:nvCxnSpPr>
        <p:spPr>
          <a:xfrm>
            <a:off x="7358792" y="3366275"/>
            <a:ext cx="346047" cy="982568"/>
          </a:xfrm>
          <a:prstGeom prst="bentConnector3">
            <a:avLst>
              <a:gd name="adj1" fmla="val 50000"/>
            </a:avLst>
          </a:prstGeom>
          <a:noFill/>
          <a:ln w="22225" cap="flat" cmpd="sng" algn="ctr">
            <a:solidFill>
              <a:sysClr val="window" lastClr="FFFFFF">
                <a:lumMod val="50000"/>
              </a:sysClr>
            </a:solidFill>
            <a:prstDash val="solid"/>
            <a:tailEnd type="triangle" w="med" len="med"/>
          </a:ln>
          <a:effectLst/>
        </p:spPr>
      </p:cxnSp>
      <p:sp>
        <p:nvSpPr>
          <p:cNvPr id="22" name="Oval 21">
            <a:extLst>
              <a:ext uri="{FF2B5EF4-FFF2-40B4-BE49-F238E27FC236}">
                <a16:creationId xmlns:a16="http://schemas.microsoft.com/office/drawing/2014/main" id="{1B59FD68-452A-4BC7-83DA-5390A2C72C39}"/>
              </a:ext>
            </a:extLst>
          </p:cNvPr>
          <p:cNvSpPr>
            <a:spLocks noChangeAspect="1"/>
          </p:cNvSpPr>
          <p:nvPr/>
        </p:nvSpPr>
        <p:spPr>
          <a:xfrm flipH="1">
            <a:off x="9505524" y="3312275"/>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3" name="Straight Connector 22">
            <a:extLst>
              <a:ext uri="{FF2B5EF4-FFF2-40B4-BE49-F238E27FC236}">
                <a16:creationId xmlns:a16="http://schemas.microsoft.com/office/drawing/2014/main" id="{4A573F15-4B34-43D3-A9A3-32625F1BE523}"/>
              </a:ext>
            </a:extLst>
          </p:cNvPr>
          <p:cNvCxnSpPr>
            <a:stCxn id="22" idx="6"/>
            <a:endCxn id="19" idx="6"/>
          </p:cNvCxnSpPr>
          <p:nvPr/>
        </p:nvCxnSpPr>
        <p:spPr>
          <a:xfrm flipH="1">
            <a:off x="9170296" y="3366275"/>
            <a:ext cx="335228" cy="0"/>
          </a:xfrm>
          <a:prstGeom prst="line">
            <a:avLst/>
          </a:prstGeom>
          <a:noFill/>
          <a:ln w="22225" cap="flat" cmpd="sng" algn="ctr">
            <a:solidFill>
              <a:sysClr val="windowText" lastClr="000000">
                <a:lumMod val="50000"/>
                <a:lumOff val="50000"/>
              </a:sysClr>
            </a:solidFill>
            <a:prstDash val="solid"/>
          </a:ln>
          <a:effectLst/>
        </p:spPr>
      </p:cxnSp>
      <p:sp>
        <p:nvSpPr>
          <p:cNvPr id="24" name="Oval 23">
            <a:extLst>
              <a:ext uri="{FF2B5EF4-FFF2-40B4-BE49-F238E27FC236}">
                <a16:creationId xmlns:a16="http://schemas.microsoft.com/office/drawing/2014/main" id="{33652604-0700-49DD-9226-447D02FC056C}"/>
              </a:ext>
            </a:extLst>
          </p:cNvPr>
          <p:cNvSpPr>
            <a:spLocks noChangeAspect="1"/>
          </p:cNvSpPr>
          <p:nvPr/>
        </p:nvSpPr>
        <p:spPr>
          <a:xfrm>
            <a:off x="4262492" y="3312275"/>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5" name="Straight Connector 24">
            <a:extLst>
              <a:ext uri="{FF2B5EF4-FFF2-40B4-BE49-F238E27FC236}">
                <a16:creationId xmlns:a16="http://schemas.microsoft.com/office/drawing/2014/main" id="{6C00EBC1-1124-4F8A-A9D6-5E0D041811C8}"/>
              </a:ext>
            </a:extLst>
          </p:cNvPr>
          <p:cNvCxnSpPr>
            <a:stCxn id="24" idx="6"/>
          </p:cNvCxnSpPr>
          <p:nvPr/>
        </p:nvCxnSpPr>
        <p:spPr>
          <a:xfrm>
            <a:off x="4370492" y="3366275"/>
            <a:ext cx="288092" cy="0"/>
          </a:xfrm>
          <a:prstGeom prst="line">
            <a:avLst/>
          </a:prstGeom>
          <a:noFill/>
          <a:ln w="22225" cap="flat" cmpd="sng" algn="ctr">
            <a:solidFill>
              <a:sysClr val="windowText" lastClr="000000">
                <a:lumMod val="50000"/>
                <a:lumOff val="50000"/>
              </a:sysClr>
            </a:solidFill>
            <a:prstDash val="solid"/>
          </a:ln>
          <a:effectLst/>
        </p:spPr>
      </p:cxnSp>
      <p:cxnSp>
        <p:nvCxnSpPr>
          <p:cNvPr id="26" name="Straight Connector 25">
            <a:extLst>
              <a:ext uri="{FF2B5EF4-FFF2-40B4-BE49-F238E27FC236}">
                <a16:creationId xmlns:a16="http://schemas.microsoft.com/office/drawing/2014/main" id="{B9DA8907-6F06-44B1-95A6-D777E6CB7962}"/>
              </a:ext>
            </a:extLst>
          </p:cNvPr>
          <p:cNvCxnSpPr/>
          <p:nvPr/>
        </p:nvCxnSpPr>
        <p:spPr>
          <a:xfrm>
            <a:off x="4286345" y="3852748"/>
            <a:ext cx="5396775" cy="0"/>
          </a:xfrm>
          <a:prstGeom prst="line">
            <a:avLst/>
          </a:prstGeom>
          <a:noFill/>
          <a:ln w="31750" cap="flat" cmpd="sng" algn="ctr">
            <a:solidFill>
              <a:sysClr val="windowText" lastClr="000000"/>
            </a:solidFill>
            <a:prstDash val="sysDot"/>
            <a:tailEnd type="none"/>
          </a:ln>
          <a:effectLst/>
        </p:spPr>
      </p:cxnSp>
      <p:cxnSp>
        <p:nvCxnSpPr>
          <p:cNvPr id="27" name="Straight Arrow Connector 15">
            <a:extLst>
              <a:ext uri="{FF2B5EF4-FFF2-40B4-BE49-F238E27FC236}">
                <a16:creationId xmlns:a16="http://schemas.microsoft.com/office/drawing/2014/main" id="{A57F0AAA-C04F-4791-827C-A52AEE6E6556}"/>
              </a:ext>
            </a:extLst>
          </p:cNvPr>
          <p:cNvCxnSpPr>
            <a:stCxn id="32" idx="6"/>
            <a:endCxn id="18" idx="2"/>
          </p:cNvCxnSpPr>
          <p:nvPr/>
        </p:nvCxnSpPr>
        <p:spPr>
          <a:xfrm flipV="1">
            <a:off x="6278584" y="3366275"/>
            <a:ext cx="540208" cy="960542"/>
          </a:xfrm>
          <a:prstGeom prst="bentConnector3">
            <a:avLst>
              <a:gd name="adj1" fmla="val 50000"/>
            </a:avLst>
          </a:prstGeom>
          <a:noFill/>
          <a:ln w="22225" cap="flat" cmpd="sng" algn="ctr">
            <a:solidFill>
              <a:sysClr val="window" lastClr="FFFFFF">
                <a:lumMod val="50000"/>
              </a:sysClr>
            </a:solidFill>
            <a:prstDash val="solid"/>
            <a:tailEnd type="triangle" w="med" len="med"/>
          </a:ln>
          <a:effectLst/>
        </p:spPr>
      </p:cxnSp>
      <p:sp>
        <p:nvSpPr>
          <p:cNvPr id="28" name="TextBox 27">
            <a:extLst>
              <a:ext uri="{FF2B5EF4-FFF2-40B4-BE49-F238E27FC236}">
                <a16:creationId xmlns:a16="http://schemas.microsoft.com/office/drawing/2014/main" id="{E3C2A039-971F-4DFB-90AF-B5163957EA49}"/>
              </a:ext>
            </a:extLst>
          </p:cNvPr>
          <p:cNvSpPr txBox="1"/>
          <p:nvPr/>
        </p:nvSpPr>
        <p:spPr>
          <a:xfrm>
            <a:off x="4673484" y="2705366"/>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E1</a:t>
            </a:r>
          </a:p>
        </p:txBody>
      </p:sp>
      <p:sp>
        <p:nvSpPr>
          <p:cNvPr id="29" name="TextBox 28">
            <a:extLst>
              <a:ext uri="{FF2B5EF4-FFF2-40B4-BE49-F238E27FC236}">
                <a16:creationId xmlns:a16="http://schemas.microsoft.com/office/drawing/2014/main" id="{885FF83D-C39D-48FC-8A78-5776FF65A15F}"/>
              </a:ext>
            </a:extLst>
          </p:cNvPr>
          <p:cNvSpPr txBox="1"/>
          <p:nvPr/>
        </p:nvSpPr>
        <p:spPr>
          <a:xfrm>
            <a:off x="5475378" y="4480663"/>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M1</a:t>
            </a:r>
          </a:p>
        </p:txBody>
      </p:sp>
      <p:sp>
        <p:nvSpPr>
          <p:cNvPr id="30" name="TextBox 29">
            <a:extLst>
              <a:ext uri="{FF2B5EF4-FFF2-40B4-BE49-F238E27FC236}">
                <a16:creationId xmlns:a16="http://schemas.microsoft.com/office/drawing/2014/main" id="{E777D39E-1746-430D-9959-F85C163F6776}"/>
              </a:ext>
            </a:extLst>
          </p:cNvPr>
          <p:cNvSpPr txBox="1"/>
          <p:nvPr/>
        </p:nvSpPr>
        <p:spPr>
          <a:xfrm>
            <a:off x="6875266" y="2705366"/>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E2</a:t>
            </a:r>
          </a:p>
        </p:txBody>
      </p:sp>
      <p:sp>
        <p:nvSpPr>
          <p:cNvPr id="31" name="TextBox 30">
            <a:extLst>
              <a:ext uri="{FF2B5EF4-FFF2-40B4-BE49-F238E27FC236}">
                <a16:creationId xmlns:a16="http://schemas.microsoft.com/office/drawing/2014/main" id="{C111DB90-A51D-4E8D-9987-9505DE1165F6}"/>
              </a:ext>
            </a:extLst>
          </p:cNvPr>
          <p:cNvSpPr txBox="1"/>
          <p:nvPr/>
        </p:nvSpPr>
        <p:spPr>
          <a:xfrm>
            <a:off x="8642451" y="2705365"/>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E3</a:t>
            </a:r>
          </a:p>
        </p:txBody>
      </p:sp>
      <p:sp>
        <p:nvSpPr>
          <p:cNvPr id="32" name="Oval 31">
            <a:extLst>
              <a:ext uri="{FF2B5EF4-FFF2-40B4-BE49-F238E27FC236}">
                <a16:creationId xmlns:a16="http://schemas.microsoft.com/office/drawing/2014/main" id="{C8479EAC-E59D-4199-A1BC-FEEEBFB30E07}"/>
              </a:ext>
            </a:extLst>
          </p:cNvPr>
          <p:cNvSpPr>
            <a:spLocks noChangeAspect="1"/>
          </p:cNvSpPr>
          <p:nvPr/>
        </p:nvSpPr>
        <p:spPr>
          <a:xfrm>
            <a:off x="5738584" y="4056817"/>
            <a:ext cx="540000" cy="540000"/>
          </a:xfrm>
          <a:prstGeom prst="ellipse">
            <a:avLst/>
          </a:prstGeom>
          <a:blipFill dpi="0" rotWithShape="1">
            <a:blip r:embed="rId3">
              <a:biLevel thresh="25000"/>
              <a:extLst>
                <a:ext uri="{28A0092B-C50C-407E-A947-70E740481C1C}">
                  <a14:useLocalDpi xmlns:a14="http://schemas.microsoft.com/office/drawing/2010/main" val="0"/>
                </a:ext>
              </a:extLst>
            </a:blip>
            <a:srcRect/>
            <a:stretch>
              <a:fillRect l="27000" t="27000" r="27000" b="27000"/>
            </a:stretch>
          </a:blipFill>
          <a:ln w="38100" cap="flat" cmpd="sng" algn="ctr">
            <a:solidFill>
              <a:srgbClr val="9BBB59">
                <a:lumMod val="75000"/>
              </a:srgbClr>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3" name="Straight Connector 47">
            <a:extLst>
              <a:ext uri="{FF2B5EF4-FFF2-40B4-BE49-F238E27FC236}">
                <a16:creationId xmlns:a16="http://schemas.microsoft.com/office/drawing/2014/main" id="{CBD37905-BF92-4765-9846-A88795BD50A6}"/>
              </a:ext>
            </a:extLst>
          </p:cNvPr>
          <p:cNvCxnSpPr>
            <a:stCxn id="41" idx="6"/>
            <a:endCxn id="19" idx="2"/>
          </p:cNvCxnSpPr>
          <p:nvPr/>
        </p:nvCxnSpPr>
        <p:spPr>
          <a:xfrm flipV="1">
            <a:off x="8244839" y="3366275"/>
            <a:ext cx="385457" cy="1944187"/>
          </a:xfrm>
          <a:prstGeom prst="bentConnector3">
            <a:avLst>
              <a:gd name="adj1" fmla="val 50000"/>
            </a:avLst>
          </a:prstGeom>
          <a:noFill/>
          <a:ln w="22225" cap="flat" cmpd="sng" algn="ctr">
            <a:solidFill>
              <a:sysClr val="window" lastClr="FFFFFF">
                <a:lumMod val="50000"/>
              </a:sysClr>
            </a:solidFill>
            <a:prstDash val="solid"/>
            <a:tailEnd type="triangle" w="med" len="med"/>
          </a:ln>
          <a:effectLst/>
        </p:spPr>
      </p:cxnSp>
      <p:sp>
        <p:nvSpPr>
          <p:cNvPr id="34" name="Oval 33">
            <a:extLst>
              <a:ext uri="{FF2B5EF4-FFF2-40B4-BE49-F238E27FC236}">
                <a16:creationId xmlns:a16="http://schemas.microsoft.com/office/drawing/2014/main" id="{C6EBC801-115F-45EF-A701-EBC01BDD5C6F}"/>
              </a:ext>
            </a:extLst>
          </p:cNvPr>
          <p:cNvSpPr>
            <a:spLocks noChangeAspect="1"/>
          </p:cNvSpPr>
          <p:nvPr/>
        </p:nvSpPr>
        <p:spPr>
          <a:xfrm>
            <a:off x="7721821" y="3096274"/>
            <a:ext cx="540000" cy="540000"/>
          </a:xfrm>
          <a:prstGeom prst="ellipse">
            <a:avLst/>
          </a:prstGeom>
          <a:noFill/>
          <a:ln w="38100"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5" name="Group 34">
            <a:extLst>
              <a:ext uri="{FF2B5EF4-FFF2-40B4-BE49-F238E27FC236}">
                <a16:creationId xmlns:a16="http://schemas.microsoft.com/office/drawing/2014/main" id="{50894B8A-6AD8-474D-8F91-36D4F13118E0}"/>
              </a:ext>
            </a:extLst>
          </p:cNvPr>
          <p:cNvGrpSpPr/>
          <p:nvPr/>
        </p:nvGrpSpPr>
        <p:grpSpPr>
          <a:xfrm>
            <a:off x="4656021" y="3096275"/>
            <a:ext cx="540000" cy="540000"/>
            <a:chOff x="3082619" y="6054967"/>
            <a:chExt cx="540000" cy="540000"/>
          </a:xfrm>
        </p:grpSpPr>
        <p:sp>
          <p:nvSpPr>
            <p:cNvPr id="36" name="Oval 35">
              <a:extLst>
                <a:ext uri="{FF2B5EF4-FFF2-40B4-BE49-F238E27FC236}">
                  <a16:creationId xmlns:a16="http://schemas.microsoft.com/office/drawing/2014/main" id="{F2AD4519-40AB-4895-8C42-B6F8B9EAF6A9}"/>
                </a:ext>
              </a:extLst>
            </p:cNvPr>
            <p:cNvSpPr>
              <a:spLocks noChangeAspect="1"/>
            </p:cNvSpPr>
            <p:nvPr/>
          </p:nvSpPr>
          <p:spPr>
            <a:xfrm>
              <a:off x="3082619" y="6054967"/>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7" name="Picture 36">
              <a:extLst>
                <a:ext uri="{FF2B5EF4-FFF2-40B4-BE49-F238E27FC236}">
                  <a16:creationId xmlns:a16="http://schemas.microsoft.com/office/drawing/2014/main" id="{E0B5FB2C-50C2-44CC-B24D-D35FA655F24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92855" y="6179256"/>
              <a:ext cx="323803" cy="291422"/>
            </a:xfrm>
            <a:prstGeom prst="rect">
              <a:avLst/>
            </a:prstGeom>
          </p:spPr>
        </p:pic>
      </p:grpSp>
      <p:cxnSp>
        <p:nvCxnSpPr>
          <p:cNvPr id="38" name="Straight Connector 37">
            <a:extLst>
              <a:ext uri="{FF2B5EF4-FFF2-40B4-BE49-F238E27FC236}">
                <a16:creationId xmlns:a16="http://schemas.microsoft.com/office/drawing/2014/main" id="{658F9B04-E947-4CA1-AB3B-5B4720167E2C}"/>
              </a:ext>
            </a:extLst>
          </p:cNvPr>
          <p:cNvCxnSpPr>
            <a:endCxn id="41" idx="0"/>
          </p:cNvCxnSpPr>
          <p:nvPr/>
        </p:nvCxnSpPr>
        <p:spPr>
          <a:xfrm>
            <a:off x="7974839" y="4625339"/>
            <a:ext cx="0" cy="415123"/>
          </a:xfrm>
          <a:prstGeom prst="line">
            <a:avLst/>
          </a:prstGeom>
          <a:noFill/>
          <a:ln w="22225" cap="flat" cmpd="sng" algn="ctr">
            <a:solidFill>
              <a:sysClr val="window" lastClr="FFFFFF">
                <a:lumMod val="50000"/>
              </a:sysClr>
            </a:solidFill>
            <a:prstDash val="solid"/>
            <a:tailEnd type="triangle" w="med" len="med"/>
          </a:ln>
          <a:effectLst/>
        </p:spPr>
      </p:cxnSp>
      <p:cxnSp>
        <p:nvCxnSpPr>
          <p:cNvPr id="39" name="Straight Connector 38">
            <a:extLst>
              <a:ext uri="{FF2B5EF4-FFF2-40B4-BE49-F238E27FC236}">
                <a16:creationId xmlns:a16="http://schemas.microsoft.com/office/drawing/2014/main" id="{982277AE-0228-456A-8B2F-C130FC64E0B8}"/>
              </a:ext>
            </a:extLst>
          </p:cNvPr>
          <p:cNvCxnSpPr/>
          <p:nvPr/>
        </p:nvCxnSpPr>
        <p:spPr>
          <a:xfrm>
            <a:off x="7783920" y="4164420"/>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40" name="Straight Connector 39">
            <a:extLst>
              <a:ext uri="{FF2B5EF4-FFF2-40B4-BE49-F238E27FC236}">
                <a16:creationId xmlns:a16="http://schemas.microsoft.com/office/drawing/2014/main" id="{90721650-9787-459E-B0AC-827EDDDB0802}"/>
              </a:ext>
            </a:extLst>
          </p:cNvPr>
          <p:cNvCxnSpPr/>
          <p:nvPr/>
        </p:nvCxnSpPr>
        <p:spPr>
          <a:xfrm flipH="1">
            <a:off x="7783920" y="4164420"/>
            <a:ext cx="381838" cy="381838"/>
          </a:xfrm>
          <a:prstGeom prst="line">
            <a:avLst/>
          </a:prstGeom>
          <a:noFill/>
          <a:ln w="19050" cap="flat" cmpd="sng" algn="ctr">
            <a:solidFill>
              <a:sysClr val="window" lastClr="FFFFFF">
                <a:lumMod val="50000"/>
              </a:sysClr>
            </a:solidFill>
            <a:prstDash val="solid"/>
            <a:tailEnd type="none"/>
          </a:ln>
          <a:effectLst/>
        </p:spPr>
      </p:cxnSp>
      <p:sp>
        <p:nvSpPr>
          <p:cNvPr id="41" name="Oval 40">
            <a:extLst>
              <a:ext uri="{FF2B5EF4-FFF2-40B4-BE49-F238E27FC236}">
                <a16:creationId xmlns:a16="http://schemas.microsoft.com/office/drawing/2014/main" id="{AE944E0E-DA70-4FC0-B710-73119785F3FE}"/>
              </a:ext>
            </a:extLst>
          </p:cNvPr>
          <p:cNvSpPr>
            <a:spLocks noChangeAspect="1"/>
          </p:cNvSpPr>
          <p:nvPr/>
        </p:nvSpPr>
        <p:spPr>
          <a:xfrm>
            <a:off x="7704839" y="5040462"/>
            <a:ext cx="540000" cy="540000"/>
          </a:xfrm>
          <a:prstGeom prst="ellipse">
            <a:avLst/>
          </a:prstGeom>
          <a:blipFill dpi="0" rotWithShape="1">
            <a:blip r:embed="rId5">
              <a:biLevel thresh="25000"/>
              <a:extLst>
                <a:ext uri="{28A0092B-C50C-407E-A947-70E740481C1C}">
                  <a14:useLocalDpi xmlns:a14="http://schemas.microsoft.com/office/drawing/2010/main" val="0"/>
                </a:ext>
              </a:extLst>
            </a:blip>
            <a:srcRect/>
            <a:stretch>
              <a:fillRect l="19000" t="28000" r="19000" b="25000"/>
            </a:stretch>
          </a:blip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2" name="TextBox 41">
            <a:extLst>
              <a:ext uri="{FF2B5EF4-FFF2-40B4-BE49-F238E27FC236}">
                <a16:creationId xmlns:a16="http://schemas.microsoft.com/office/drawing/2014/main" id="{657F9DD3-185A-4A0E-9221-BC5587333830}"/>
              </a:ext>
            </a:extLst>
          </p:cNvPr>
          <p:cNvSpPr txBox="1"/>
          <p:nvPr/>
        </p:nvSpPr>
        <p:spPr>
          <a:xfrm>
            <a:off x="7418252" y="4480663"/>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F1</a:t>
            </a:r>
          </a:p>
        </p:txBody>
      </p:sp>
      <p:sp>
        <p:nvSpPr>
          <p:cNvPr id="43" name="TextBox 42">
            <a:extLst>
              <a:ext uri="{FF2B5EF4-FFF2-40B4-BE49-F238E27FC236}">
                <a16:creationId xmlns:a16="http://schemas.microsoft.com/office/drawing/2014/main" id="{98333387-7DC4-4340-AE5B-1D13B1DE4E58}"/>
              </a:ext>
            </a:extLst>
          </p:cNvPr>
          <p:cNvSpPr txBox="1"/>
          <p:nvPr/>
        </p:nvSpPr>
        <p:spPr>
          <a:xfrm>
            <a:off x="7387347" y="5464390"/>
            <a:ext cx="427201" cy="25391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A1</a:t>
            </a:r>
          </a:p>
        </p:txBody>
      </p:sp>
      <p:sp>
        <p:nvSpPr>
          <p:cNvPr id="44" name="Oval 43">
            <a:extLst>
              <a:ext uri="{FF2B5EF4-FFF2-40B4-BE49-F238E27FC236}">
                <a16:creationId xmlns:a16="http://schemas.microsoft.com/office/drawing/2014/main" id="{1ED0EFD7-FE94-4614-928A-4AB11D9DE8D4}"/>
              </a:ext>
            </a:extLst>
          </p:cNvPr>
          <p:cNvSpPr>
            <a:spLocks noChangeAspect="1"/>
          </p:cNvSpPr>
          <p:nvPr/>
        </p:nvSpPr>
        <p:spPr>
          <a:xfrm>
            <a:off x="7704839" y="4078843"/>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45" name="Straight Arrow Connector 44">
            <a:extLst>
              <a:ext uri="{FF2B5EF4-FFF2-40B4-BE49-F238E27FC236}">
                <a16:creationId xmlns:a16="http://schemas.microsoft.com/office/drawing/2014/main" id="{B43B762A-5B03-4C0F-AD23-04892C509041}"/>
              </a:ext>
            </a:extLst>
          </p:cNvPr>
          <p:cNvCxnSpPr>
            <a:cxnSpLocks/>
          </p:cNvCxnSpPr>
          <p:nvPr/>
        </p:nvCxnSpPr>
        <p:spPr>
          <a:xfrm>
            <a:off x="2809416" y="4832900"/>
            <a:ext cx="569093" cy="0"/>
          </a:xfrm>
          <a:prstGeom prst="straightConnector1">
            <a:avLst/>
          </a:prstGeom>
          <a:noFill/>
          <a:ln w="12700" cap="flat" cmpd="sng" algn="ctr">
            <a:solidFill>
              <a:srgbClr val="00ADEE"/>
            </a:solidFill>
            <a:prstDash val="solid"/>
            <a:tailEnd type="arrow"/>
          </a:ln>
          <a:effectLst/>
        </p:spPr>
      </p:cxnSp>
      <p:sp>
        <p:nvSpPr>
          <p:cNvPr id="46" name="TextBox 45">
            <a:extLst>
              <a:ext uri="{FF2B5EF4-FFF2-40B4-BE49-F238E27FC236}">
                <a16:creationId xmlns:a16="http://schemas.microsoft.com/office/drawing/2014/main" id="{52CB9CD3-5604-4F59-8A09-0BA6CBB3F8D3}"/>
              </a:ext>
            </a:extLst>
          </p:cNvPr>
          <p:cNvSpPr txBox="1"/>
          <p:nvPr/>
        </p:nvSpPr>
        <p:spPr>
          <a:xfrm>
            <a:off x="991126" y="3213556"/>
            <a:ext cx="1893284" cy="430887"/>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ADEE"/>
                </a:solidFill>
                <a:effectLst/>
                <a:uLnTx/>
                <a:uFillTx/>
              </a:rPr>
              <a:t>The expected elements  appear above the line</a:t>
            </a:r>
          </a:p>
        </p:txBody>
      </p:sp>
      <p:sp>
        <p:nvSpPr>
          <p:cNvPr id="47" name="TextBox 46">
            <a:extLst>
              <a:ext uri="{FF2B5EF4-FFF2-40B4-BE49-F238E27FC236}">
                <a16:creationId xmlns:a16="http://schemas.microsoft.com/office/drawing/2014/main" id="{FE75AEF3-E063-4B44-8799-213B54E625AB}"/>
              </a:ext>
            </a:extLst>
          </p:cNvPr>
          <p:cNvSpPr txBox="1"/>
          <p:nvPr/>
        </p:nvSpPr>
        <p:spPr>
          <a:xfrm>
            <a:off x="1037275" y="4635521"/>
            <a:ext cx="1800000" cy="861774"/>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ADEE"/>
                </a:solidFill>
                <a:effectLst/>
                <a:uLnTx/>
                <a:uFillTx/>
              </a:rPr>
              <a:t>The deviations (ad hoc, missing, and failing touchpoints) are shown below the line.</a:t>
            </a:r>
          </a:p>
        </p:txBody>
      </p:sp>
      <p:cxnSp>
        <p:nvCxnSpPr>
          <p:cNvPr id="48" name="Straight Arrow Connector 47">
            <a:extLst>
              <a:ext uri="{FF2B5EF4-FFF2-40B4-BE49-F238E27FC236}">
                <a16:creationId xmlns:a16="http://schemas.microsoft.com/office/drawing/2014/main" id="{E0C58749-2CAF-4D4C-BD6B-0FF06300CAA2}"/>
              </a:ext>
            </a:extLst>
          </p:cNvPr>
          <p:cNvCxnSpPr>
            <a:cxnSpLocks/>
            <a:stCxn id="46" idx="3"/>
          </p:cNvCxnSpPr>
          <p:nvPr/>
        </p:nvCxnSpPr>
        <p:spPr>
          <a:xfrm>
            <a:off x="2884410" y="3429000"/>
            <a:ext cx="523018" cy="0"/>
          </a:xfrm>
          <a:prstGeom prst="straightConnector1">
            <a:avLst/>
          </a:prstGeom>
          <a:noFill/>
          <a:ln w="12700" cap="flat" cmpd="sng" algn="ctr">
            <a:solidFill>
              <a:srgbClr val="00ADEE"/>
            </a:solidFill>
            <a:prstDash val="solid"/>
            <a:tailEnd type="arrow"/>
          </a:ln>
          <a:effectLst/>
        </p:spPr>
      </p:cxnSp>
      <p:sp>
        <p:nvSpPr>
          <p:cNvPr id="49" name="TextBox 48">
            <a:extLst>
              <a:ext uri="{FF2B5EF4-FFF2-40B4-BE49-F238E27FC236}">
                <a16:creationId xmlns:a16="http://schemas.microsoft.com/office/drawing/2014/main" id="{1CF52AB9-4586-4242-AB8B-768D22A4254B}"/>
              </a:ext>
            </a:extLst>
          </p:cNvPr>
          <p:cNvSpPr txBox="1"/>
          <p:nvPr/>
        </p:nvSpPr>
        <p:spPr>
          <a:xfrm>
            <a:off x="4766258" y="2018472"/>
            <a:ext cx="4654578" cy="430887"/>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US" noProof="0"/>
              <a:t>Missing communication points that are part of the planned journey appear as gray "ghost" symbols in the upper level.</a:t>
            </a:r>
          </a:p>
        </p:txBody>
      </p:sp>
      <p:cxnSp>
        <p:nvCxnSpPr>
          <p:cNvPr id="50" name="Straight Arrow Connector 49">
            <a:extLst>
              <a:ext uri="{FF2B5EF4-FFF2-40B4-BE49-F238E27FC236}">
                <a16:creationId xmlns:a16="http://schemas.microsoft.com/office/drawing/2014/main" id="{B71C1C59-A8F0-4C7F-9A85-D6585617C6A0}"/>
              </a:ext>
            </a:extLst>
          </p:cNvPr>
          <p:cNvCxnSpPr>
            <a:cxnSpLocks/>
          </p:cNvCxnSpPr>
          <p:nvPr/>
        </p:nvCxnSpPr>
        <p:spPr>
          <a:xfrm>
            <a:off x="7059341" y="2474973"/>
            <a:ext cx="755207" cy="540000"/>
          </a:xfrm>
          <a:prstGeom prst="straightConnector1">
            <a:avLst/>
          </a:prstGeom>
          <a:noFill/>
          <a:ln w="12700" cap="flat" cmpd="sng" algn="ctr">
            <a:solidFill>
              <a:srgbClr val="00ADEE"/>
            </a:solidFill>
            <a:prstDash val="solid"/>
            <a:tailEnd type="arrow"/>
          </a:ln>
          <a:effectLst/>
        </p:spPr>
      </p:cxnSp>
      <p:sp>
        <p:nvSpPr>
          <p:cNvPr id="51" name="TextBox 50">
            <a:extLst>
              <a:ext uri="{FF2B5EF4-FFF2-40B4-BE49-F238E27FC236}">
                <a16:creationId xmlns:a16="http://schemas.microsoft.com/office/drawing/2014/main" id="{57F443B0-502F-42FF-9EA2-A72ABDD9F98A}"/>
              </a:ext>
            </a:extLst>
          </p:cNvPr>
          <p:cNvSpPr txBox="1"/>
          <p:nvPr/>
        </p:nvSpPr>
        <p:spPr>
          <a:xfrm>
            <a:off x="4132225" y="5124965"/>
            <a:ext cx="3059789" cy="86177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US" noProof="0"/>
              <a:t>Missing and failing communication points that are part of the planned journey appear in the lower "deviations" level showing status and initiator.</a:t>
            </a:r>
          </a:p>
        </p:txBody>
      </p:sp>
      <p:cxnSp>
        <p:nvCxnSpPr>
          <p:cNvPr id="52" name="Straight Arrow Connector 51">
            <a:extLst>
              <a:ext uri="{FF2B5EF4-FFF2-40B4-BE49-F238E27FC236}">
                <a16:creationId xmlns:a16="http://schemas.microsoft.com/office/drawing/2014/main" id="{74478C04-BF7C-4B0C-BE7B-50FB02169E6B}"/>
              </a:ext>
            </a:extLst>
          </p:cNvPr>
          <p:cNvCxnSpPr>
            <a:cxnSpLocks/>
          </p:cNvCxnSpPr>
          <p:nvPr/>
        </p:nvCxnSpPr>
        <p:spPr>
          <a:xfrm flipV="1">
            <a:off x="5974874" y="4667578"/>
            <a:ext cx="3607" cy="395602"/>
          </a:xfrm>
          <a:prstGeom prst="straightConnector1">
            <a:avLst/>
          </a:prstGeom>
          <a:noFill/>
          <a:ln w="12700" cap="flat" cmpd="sng" algn="ctr">
            <a:solidFill>
              <a:srgbClr val="00ADEE"/>
            </a:solidFill>
            <a:prstDash val="solid"/>
            <a:tailEnd type="arrow"/>
          </a:ln>
          <a:effectLst/>
        </p:spPr>
      </p:cxnSp>
      <p:cxnSp>
        <p:nvCxnSpPr>
          <p:cNvPr id="53" name="Straight Arrow Connector 52">
            <a:extLst>
              <a:ext uri="{FF2B5EF4-FFF2-40B4-BE49-F238E27FC236}">
                <a16:creationId xmlns:a16="http://schemas.microsoft.com/office/drawing/2014/main" id="{F285E154-1D8A-4E50-96B0-0B30DB4ED26D}"/>
              </a:ext>
            </a:extLst>
          </p:cNvPr>
          <p:cNvCxnSpPr>
            <a:cxnSpLocks/>
          </p:cNvCxnSpPr>
          <p:nvPr/>
        </p:nvCxnSpPr>
        <p:spPr>
          <a:xfrm flipH="1">
            <a:off x="6243347" y="2474973"/>
            <a:ext cx="540208" cy="621301"/>
          </a:xfrm>
          <a:prstGeom prst="straightConnector1">
            <a:avLst/>
          </a:prstGeom>
          <a:noFill/>
          <a:ln w="12700" cap="flat" cmpd="sng" algn="ctr">
            <a:solidFill>
              <a:srgbClr val="00ADEE"/>
            </a:solidFill>
            <a:prstDash val="solid"/>
            <a:tailEnd type="arrow"/>
          </a:ln>
          <a:effectLst/>
        </p:spPr>
      </p:cxnSp>
      <p:cxnSp>
        <p:nvCxnSpPr>
          <p:cNvPr id="54" name="Straight Arrow Connector 53">
            <a:extLst>
              <a:ext uri="{FF2B5EF4-FFF2-40B4-BE49-F238E27FC236}">
                <a16:creationId xmlns:a16="http://schemas.microsoft.com/office/drawing/2014/main" id="{764E9D84-A777-49BC-ADC6-778D0124092E}"/>
              </a:ext>
            </a:extLst>
          </p:cNvPr>
          <p:cNvCxnSpPr/>
          <p:nvPr/>
        </p:nvCxnSpPr>
        <p:spPr>
          <a:xfrm flipV="1">
            <a:off x="6967954" y="4734579"/>
            <a:ext cx="741473" cy="487946"/>
          </a:xfrm>
          <a:prstGeom prst="straightConnector1">
            <a:avLst/>
          </a:prstGeom>
          <a:noFill/>
          <a:ln w="12700" cap="flat" cmpd="sng" algn="ctr">
            <a:solidFill>
              <a:srgbClr val="00ADEE"/>
            </a:solidFill>
            <a:prstDash val="solid"/>
            <a:tailEnd type="arrow"/>
          </a:ln>
          <a:effectLst/>
        </p:spPr>
      </p:cxnSp>
      <p:sp>
        <p:nvSpPr>
          <p:cNvPr id="55" name="TextBox 54">
            <a:extLst>
              <a:ext uri="{FF2B5EF4-FFF2-40B4-BE49-F238E27FC236}">
                <a16:creationId xmlns:a16="http://schemas.microsoft.com/office/drawing/2014/main" id="{60C6CFD7-41C8-41D5-9DD3-7D23D819F25B}"/>
              </a:ext>
            </a:extLst>
          </p:cNvPr>
          <p:cNvSpPr txBox="1"/>
          <p:nvPr/>
        </p:nvSpPr>
        <p:spPr>
          <a:xfrm>
            <a:off x="9340566" y="4189242"/>
            <a:ext cx="2440202" cy="2154436"/>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US" noProof="0"/>
              <a:t>When a deviation follows as a direct consequence of an ad hoc, missing, or failing element, it is displayed vertically below the touchpoint it originated from. </a:t>
            </a:r>
          </a:p>
          <a:p>
            <a:endParaRPr lang="en-US" noProof="0"/>
          </a:p>
          <a:p>
            <a:r>
              <a:rPr lang="en-US" noProof="0"/>
              <a:t>Otherwise, it should be positioned beside the preceding touchpoint.</a:t>
            </a:r>
          </a:p>
        </p:txBody>
      </p:sp>
      <p:cxnSp>
        <p:nvCxnSpPr>
          <p:cNvPr id="56" name="Straight Arrow Connector 55">
            <a:extLst>
              <a:ext uri="{FF2B5EF4-FFF2-40B4-BE49-F238E27FC236}">
                <a16:creationId xmlns:a16="http://schemas.microsoft.com/office/drawing/2014/main" id="{084875E2-2393-4A25-B0A4-29F13B31B70E}"/>
              </a:ext>
            </a:extLst>
          </p:cNvPr>
          <p:cNvCxnSpPr>
            <a:cxnSpLocks/>
          </p:cNvCxnSpPr>
          <p:nvPr/>
        </p:nvCxnSpPr>
        <p:spPr>
          <a:xfrm flipH="1">
            <a:off x="8320706" y="4899468"/>
            <a:ext cx="932351" cy="564922"/>
          </a:xfrm>
          <a:prstGeom prst="straightConnector1">
            <a:avLst/>
          </a:prstGeom>
          <a:noFill/>
          <a:ln w="12700" cap="flat" cmpd="sng" algn="ctr">
            <a:solidFill>
              <a:srgbClr val="00ADEE"/>
            </a:solidFill>
            <a:prstDash val="solid"/>
            <a:tailEnd type="arrow"/>
          </a:ln>
          <a:effectLst/>
        </p:spPr>
      </p:cxnSp>
      <p:pic>
        <p:nvPicPr>
          <p:cNvPr id="57" name="Picture 56">
            <a:extLst>
              <a:ext uri="{FF2B5EF4-FFF2-40B4-BE49-F238E27FC236}">
                <a16:creationId xmlns:a16="http://schemas.microsoft.com/office/drawing/2014/main" id="{78F0085E-3965-4F3B-B2EF-118146CCBB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45909" y="3163792"/>
            <a:ext cx="286317" cy="381755"/>
          </a:xfrm>
          <a:prstGeom prst="rect">
            <a:avLst/>
          </a:prstGeom>
        </p:spPr>
      </p:pic>
      <p:pic>
        <p:nvPicPr>
          <p:cNvPr id="58" name="Picture 57">
            <a:extLst>
              <a:ext uri="{FF2B5EF4-FFF2-40B4-BE49-F238E27FC236}">
                <a16:creationId xmlns:a16="http://schemas.microsoft.com/office/drawing/2014/main" id="{61D04F70-2AE7-4CCF-9FB5-49D3C3AB95D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795288" y="4168918"/>
            <a:ext cx="359849" cy="359849"/>
          </a:xfrm>
          <a:prstGeom prst="rect">
            <a:avLst/>
          </a:prstGeom>
        </p:spPr>
      </p:pic>
      <p:sp>
        <p:nvSpPr>
          <p:cNvPr id="103" name="Right Brace 102">
            <a:extLst>
              <a:ext uri="{FF2B5EF4-FFF2-40B4-BE49-F238E27FC236}">
                <a16:creationId xmlns:a16="http://schemas.microsoft.com/office/drawing/2014/main" id="{BB86DE49-6FEB-45C2-B2FD-07413318AC2B}"/>
              </a:ext>
            </a:extLst>
          </p:cNvPr>
          <p:cNvSpPr/>
          <p:nvPr/>
        </p:nvSpPr>
        <p:spPr>
          <a:xfrm rot="10800000">
            <a:off x="3507894" y="4073378"/>
            <a:ext cx="221027" cy="1824077"/>
          </a:xfrm>
          <a:prstGeom prst="rightBrace">
            <a:avLst>
              <a:gd name="adj1" fmla="val 20587"/>
              <a:gd name="adj2" fmla="val 58487"/>
            </a:avLst>
          </a:prstGeom>
          <a:ln>
            <a:tailEnd type="none"/>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noProof="0"/>
          </a:p>
        </p:txBody>
      </p:sp>
      <p:grpSp>
        <p:nvGrpSpPr>
          <p:cNvPr id="3" name="Group 2">
            <a:extLst>
              <a:ext uri="{FF2B5EF4-FFF2-40B4-BE49-F238E27FC236}">
                <a16:creationId xmlns:a16="http://schemas.microsoft.com/office/drawing/2014/main" id="{F84DB17B-98A1-4D66-8117-344BEC98D9A8}"/>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CB2CB1C6-CD75-074E-D5DA-2BE30AB2F872}"/>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B4D0A5BA-A5C9-677F-46D9-5008C5549942}"/>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1EF4E965-47D3-B9FA-E2AE-8CDCCB697EC6}"/>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455D367B-195C-EFF0-F15C-5E520204BDEF}"/>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AAEF6D03-28F3-C6DD-0A4B-8B0261313B73}"/>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71AB5F03-A240-6F6E-EBDF-1E38877CF2D5}"/>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pic>
        <p:nvPicPr>
          <p:cNvPr id="12" name="Picture 57">
            <a:extLst>
              <a:ext uri="{FF2B5EF4-FFF2-40B4-BE49-F238E27FC236}">
                <a16:creationId xmlns:a16="http://schemas.microsoft.com/office/drawing/2014/main" id="{E4BF2CDF-6B42-0A1C-DCAC-B7B7D904E737}"/>
              </a:ext>
            </a:extLst>
          </p:cNvPr>
          <p:cNvPicPr>
            <a:picLocks noChangeAspect="1"/>
          </p:cNvPicPr>
          <p:nvPr/>
        </p:nvPicPr>
        <p:blipFill>
          <a:blip>
            <a:lum bright="80000"/>
            <a:extLst>
              <a:ext uri="{96DAC541-7B7A-43D3-8B79-37D633B846F1}">
                <asvg:svgBlip xmlns:asvg="http://schemas.microsoft.com/office/drawing/2016/SVG/main" r:embed="rId9"/>
              </a:ext>
            </a:extLst>
          </a:blip>
          <a:srcRect/>
          <a:stretch/>
        </p:blipFill>
        <p:spPr>
          <a:xfrm>
            <a:off x="7820523" y="3202157"/>
            <a:ext cx="359849" cy="359849"/>
          </a:xfrm>
          <a:prstGeom prst="rect">
            <a:avLst/>
          </a:prstGeom>
        </p:spPr>
      </p:pic>
      <p:sp>
        <p:nvSpPr>
          <p:cNvPr id="10" name="Slide Number Placeholder 3">
            <a:extLst>
              <a:ext uri="{FF2B5EF4-FFF2-40B4-BE49-F238E27FC236}">
                <a16:creationId xmlns:a16="http://schemas.microsoft.com/office/drawing/2014/main" id="{DD6B49E4-02D0-7F15-4A80-A461D5AF9199}"/>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60</a:t>
            </a:fld>
            <a:endParaRPr lang="nn-NO"/>
          </a:p>
        </p:txBody>
      </p:sp>
      <p:sp>
        <p:nvSpPr>
          <p:cNvPr id="14" name="Rectangle 13">
            <a:extLst>
              <a:ext uri="{FF2B5EF4-FFF2-40B4-BE49-F238E27FC236}">
                <a16:creationId xmlns:a16="http://schemas.microsoft.com/office/drawing/2014/main" id="{D48D4309-0842-BCCB-547B-9806D0EC27FE}"/>
              </a:ext>
            </a:extLst>
          </p:cNvPr>
          <p:cNvSpPr/>
          <p:nvPr/>
        </p:nvSpPr>
        <p:spPr>
          <a:xfrm>
            <a:off x="9776460" y="46370"/>
            <a:ext cx="132691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Actual journey</a:t>
            </a:r>
            <a:endParaRPr lang="en-US" sz="1400" noProof="0">
              <a:solidFill>
                <a:schemeClr val="tx1"/>
              </a:solidFill>
            </a:endParaRPr>
          </a:p>
        </p:txBody>
      </p:sp>
    </p:spTree>
    <p:extLst>
      <p:ext uri="{BB962C8B-B14F-4D97-AF65-F5344CB8AC3E}">
        <p14:creationId xmlns:p14="http://schemas.microsoft.com/office/powerpoint/2010/main" val="4307079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Deviation diagram: Missing touchpoint</a:t>
            </a:r>
          </a:p>
        </p:txBody>
      </p:sp>
      <p:pic>
        <p:nvPicPr>
          <p:cNvPr id="16" name="Picture 15">
            <a:extLst>
              <a:ext uri="{FF2B5EF4-FFF2-40B4-BE49-F238E27FC236}">
                <a16:creationId xmlns:a16="http://schemas.microsoft.com/office/drawing/2014/main" id="{B7077F9B-5C69-49E3-9FBB-59837CCDF39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680277" y="2693594"/>
            <a:ext cx="5543402" cy="2902154"/>
          </a:xfrm>
          <a:prstGeom prst="rect">
            <a:avLst/>
          </a:prstGeom>
        </p:spPr>
      </p:pic>
      <p:sp>
        <p:nvSpPr>
          <p:cNvPr id="17" name="Content Placeholder 2">
            <a:extLst>
              <a:ext uri="{FF2B5EF4-FFF2-40B4-BE49-F238E27FC236}">
                <a16:creationId xmlns:a16="http://schemas.microsoft.com/office/drawing/2014/main" id="{B979B723-F7A5-46DA-BF78-36244E58504E}"/>
              </a:ext>
            </a:extLst>
          </p:cNvPr>
          <p:cNvSpPr txBox="1">
            <a:spLocks/>
          </p:cNvSpPr>
          <p:nvPr/>
        </p:nvSpPr>
        <p:spPr>
          <a:xfrm>
            <a:off x="851482" y="1646560"/>
            <a:ext cx="8229600" cy="100257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b="0" i="0" u="none" strike="noStrike" kern="1200" cap="none" spc="0" normalizeH="0" baseline="0" noProof="0">
                <a:ln>
                  <a:noFill/>
                </a:ln>
                <a:solidFill>
                  <a:schemeClr val="tx2"/>
                </a:solidFill>
                <a:effectLst/>
                <a:uLnTx/>
                <a:uFillTx/>
                <a:latin typeface="Calibri"/>
                <a:ea typeface="+mn-ea"/>
                <a:cs typeface="+mn-cs"/>
              </a:rPr>
              <a:t>Customer journey consisting of a sequence of expected communication points (E1-E4) and with one </a:t>
            </a:r>
            <a:r>
              <a:rPr kumimoji="0" lang="en-US" b="1" i="0" u="none" strike="noStrike" kern="1200" cap="none" spc="0" normalizeH="0" baseline="0" noProof="0">
                <a:ln>
                  <a:noFill/>
                </a:ln>
                <a:solidFill>
                  <a:schemeClr val="tx2"/>
                </a:solidFill>
                <a:effectLst/>
                <a:uLnTx/>
                <a:uFillTx/>
                <a:latin typeface="Calibri"/>
                <a:ea typeface="+mn-ea"/>
                <a:cs typeface="+mn-cs"/>
              </a:rPr>
              <a:t>missing communication point </a:t>
            </a:r>
            <a:r>
              <a:rPr kumimoji="0" lang="en-US" b="0" i="0" u="none" strike="noStrike" kern="1200" cap="none" spc="0" normalizeH="0" baseline="0" noProof="0">
                <a:ln>
                  <a:noFill/>
                </a:ln>
                <a:solidFill>
                  <a:schemeClr val="tx2"/>
                </a:solidFill>
                <a:effectLst/>
                <a:uLnTx/>
                <a:uFillTx/>
                <a:latin typeface="Calibri"/>
                <a:ea typeface="+mn-ea"/>
                <a:cs typeface="+mn-cs"/>
              </a:rPr>
              <a:t>(M1).</a:t>
            </a:r>
          </a:p>
        </p:txBody>
      </p:sp>
      <p:pic>
        <p:nvPicPr>
          <p:cNvPr id="18" name="Picture 17">
            <a:extLst>
              <a:ext uri="{FF2B5EF4-FFF2-40B4-BE49-F238E27FC236}">
                <a16:creationId xmlns:a16="http://schemas.microsoft.com/office/drawing/2014/main" id="{88535D88-E256-4E41-8B53-AA3CEF12D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7161" y="3516958"/>
            <a:ext cx="260288" cy="347050"/>
          </a:xfrm>
          <a:prstGeom prst="rect">
            <a:avLst/>
          </a:prstGeom>
        </p:spPr>
      </p:pic>
      <p:grpSp>
        <p:nvGrpSpPr>
          <p:cNvPr id="3" name="Group 2">
            <a:extLst>
              <a:ext uri="{FF2B5EF4-FFF2-40B4-BE49-F238E27FC236}">
                <a16:creationId xmlns:a16="http://schemas.microsoft.com/office/drawing/2014/main" id="{9CF7E8B2-9B91-BF3C-4A51-B532F2D6FAA8}"/>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AF5DADB8-4116-4B02-1210-D367B0316BC3}"/>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A1CD1FF1-C89C-1196-F7CE-E950A92B506A}"/>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F87C385A-A19A-D68A-BA99-37F7E3164ABF}"/>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69324780-EE63-CA2C-A090-E33245355450}"/>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1EBB8274-61A2-8DF3-CE46-AD8151AC7FE6}"/>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D24AA45B-0666-D3F2-DC5C-08E7FD30F500}"/>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51637D69-4699-F5A7-E686-689A511CFD2E}"/>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61</a:t>
            </a:fld>
            <a:endParaRPr lang="nn-NO"/>
          </a:p>
        </p:txBody>
      </p:sp>
      <p:sp>
        <p:nvSpPr>
          <p:cNvPr id="12" name="Rectangle 11">
            <a:extLst>
              <a:ext uri="{FF2B5EF4-FFF2-40B4-BE49-F238E27FC236}">
                <a16:creationId xmlns:a16="http://schemas.microsoft.com/office/drawing/2014/main" id="{437EADD0-25DD-6322-A33F-387204C6D246}"/>
              </a:ext>
            </a:extLst>
          </p:cNvPr>
          <p:cNvSpPr/>
          <p:nvPr/>
        </p:nvSpPr>
        <p:spPr>
          <a:xfrm>
            <a:off x="9776460" y="46370"/>
            <a:ext cx="132691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Actual journey</a:t>
            </a:r>
            <a:endParaRPr lang="en-US" sz="1400" noProof="0">
              <a:solidFill>
                <a:schemeClr val="tx1"/>
              </a:solidFill>
            </a:endParaRPr>
          </a:p>
        </p:txBody>
      </p:sp>
    </p:spTree>
    <p:extLst>
      <p:ext uri="{BB962C8B-B14F-4D97-AF65-F5344CB8AC3E}">
        <p14:creationId xmlns:p14="http://schemas.microsoft.com/office/powerpoint/2010/main" val="13249254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Deviation diagram: Failing touchpoint</a:t>
            </a:r>
          </a:p>
        </p:txBody>
      </p:sp>
      <p:pic>
        <p:nvPicPr>
          <p:cNvPr id="16" name="Picture 15">
            <a:extLst>
              <a:ext uri="{FF2B5EF4-FFF2-40B4-BE49-F238E27FC236}">
                <a16:creationId xmlns:a16="http://schemas.microsoft.com/office/drawing/2014/main" id="{35D36061-46FE-4C5A-86E5-25BD5F09155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736563" y="2383599"/>
            <a:ext cx="5513477" cy="3816581"/>
          </a:xfrm>
          <a:prstGeom prst="rect">
            <a:avLst/>
          </a:prstGeom>
        </p:spPr>
      </p:pic>
      <p:sp>
        <p:nvSpPr>
          <p:cNvPr id="17" name="Content Placeholder 2">
            <a:extLst>
              <a:ext uri="{FF2B5EF4-FFF2-40B4-BE49-F238E27FC236}">
                <a16:creationId xmlns:a16="http://schemas.microsoft.com/office/drawing/2014/main" id="{DB2DFC9E-F353-426B-8F21-E2D5821BC0B8}"/>
              </a:ext>
            </a:extLst>
          </p:cNvPr>
          <p:cNvSpPr txBox="1">
            <a:spLocks/>
          </p:cNvSpPr>
          <p:nvPr/>
        </p:nvSpPr>
        <p:spPr>
          <a:xfrm>
            <a:off x="673051" y="1439725"/>
            <a:ext cx="9989356" cy="900803"/>
          </a:xfrm>
          <a:prstGeom prst="rect">
            <a:avLst/>
          </a:prstGeom>
        </p:spPr>
        <p:txBody>
          <a:bodyPr>
            <a:normAutofit/>
          </a:bodyPr>
          <a:lst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noProof="0"/>
              <a:t>Customer journey consisting of expected communication points (E1-E4), with </a:t>
            </a:r>
            <a:r>
              <a:rPr lang="en-US" sz="1800" b="1" noProof="0"/>
              <a:t>one failing communication point </a:t>
            </a:r>
            <a:r>
              <a:rPr lang="en-US" sz="1800" noProof="0"/>
              <a:t>(F1) that in turn generates an </a:t>
            </a:r>
            <a:r>
              <a:rPr lang="en-US" sz="1800" b="1" noProof="0"/>
              <a:t>ad hoc communication point </a:t>
            </a:r>
            <a:r>
              <a:rPr lang="en-US" sz="1800" noProof="0"/>
              <a:t>(A1).</a:t>
            </a:r>
          </a:p>
        </p:txBody>
      </p:sp>
      <p:pic>
        <p:nvPicPr>
          <p:cNvPr id="18" name="Picture 17">
            <a:extLst>
              <a:ext uri="{FF2B5EF4-FFF2-40B4-BE49-F238E27FC236}">
                <a16:creationId xmlns:a16="http://schemas.microsoft.com/office/drawing/2014/main" id="{F8398906-940A-426B-A35E-9D28697918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8502" y="3250515"/>
            <a:ext cx="260288" cy="347050"/>
          </a:xfrm>
          <a:prstGeom prst="rect">
            <a:avLst/>
          </a:prstGeom>
        </p:spPr>
      </p:pic>
      <p:grpSp>
        <p:nvGrpSpPr>
          <p:cNvPr id="3" name="Group 2">
            <a:extLst>
              <a:ext uri="{FF2B5EF4-FFF2-40B4-BE49-F238E27FC236}">
                <a16:creationId xmlns:a16="http://schemas.microsoft.com/office/drawing/2014/main" id="{EA37A918-2D71-C3F6-EB08-A5BDBFD0796F}"/>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1DD1C4AB-F4D6-3717-3528-2D50023514F0}"/>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A58BE9FD-F306-563D-03D3-10DBEB891E4B}"/>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C95C245D-E55E-D283-3BDA-081F6B44933D}"/>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C8A9EA7B-ADC1-D082-384E-DDA5F9FED0AE}"/>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194FB733-31AF-347A-D710-6063F462533A}"/>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CD748241-0E38-E528-91B6-C6C8164057B6}"/>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A3BFBA17-377C-661B-F8E5-4F743A64971C}"/>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62</a:t>
            </a:fld>
            <a:endParaRPr lang="nn-NO"/>
          </a:p>
        </p:txBody>
      </p:sp>
      <p:sp>
        <p:nvSpPr>
          <p:cNvPr id="12" name="Rectangle 11">
            <a:extLst>
              <a:ext uri="{FF2B5EF4-FFF2-40B4-BE49-F238E27FC236}">
                <a16:creationId xmlns:a16="http://schemas.microsoft.com/office/drawing/2014/main" id="{6E13C471-8829-D2A1-64EC-A6966113BD67}"/>
              </a:ext>
            </a:extLst>
          </p:cNvPr>
          <p:cNvSpPr/>
          <p:nvPr/>
        </p:nvSpPr>
        <p:spPr>
          <a:xfrm>
            <a:off x="9776460" y="46370"/>
            <a:ext cx="132691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Actual journey</a:t>
            </a:r>
            <a:endParaRPr lang="en-US" sz="1400" noProof="0">
              <a:solidFill>
                <a:schemeClr val="tx1"/>
              </a:solidFill>
            </a:endParaRPr>
          </a:p>
        </p:txBody>
      </p:sp>
    </p:spTree>
    <p:extLst>
      <p:ext uri="{BB962C8B-B14F-4D97-AF65-F5344CB8AC3E}">
        <p14:creationId xmlns:p14="http://schemas.microsoft.com/office/powerpoint/2010/main" val="28859215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Deviation diagram: Sequence error</a:t>
            </a:r>
          </a:p>
        </p:txBody>
      </p:sp>
      <p:pic>
        <p:nvPicPr>
          <p:cNvPr id="16" name="Picture 15">
            <a:extLst>
              <a:ext uri="{FF2B5EF4-FFF2-40B4-BE49-F238E27FC236}">
                <a16:creationId xmlns:a16="http://schemas.microsoft.com/office/drawing/2014/main" id="{D7A742CC-1B3A-4E62-B3AB-E0FDFED2284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995991" y="2150735"/>
            <a:ext cx="5529057" cy="4204520"/>
          </a:xfrm>
          <a:prstGeom prst="rect">
            <a:avLst/>
          </a:prstGeom>
        </p:spPr>
      </p:pic>
      <p:sp>
        <p:nvSpPr>
          <p:cNvPr id="17" name="Content Placeholder 2">
            <a:extLst>
              <a:ext uri="{FF2B5EF4-FFF2-40B4-BE49-F238E27FC236}">
                <a16:creationId xmlns:a16="http://schemas.microsoft.com/office/drawing/2014/main" id="{2E448151-D376-4A64-AA6E-EF1D31E8D06D}"/>
              </a:ext>
            </a:extLst>
          </p:cNvPr>
          <p:cNvSpPr txBox="1">
            <a:spLocks/>
          </p:cNvSpPr>
          <p:nvPr/>
        </p:nvSpPr>
        <p:spPr>
          <a:xfrm>
            <a:off x="457200" y="1339187"/>
            <a:ext cx="8568804" cy="1623097"/>
          </a:xfrm>
          <a:prstGeom prst="rect">
            <a:avLst/>
          </a:prstGeom>
        </p:spPr>
        <p:txBody>
          <a:bodyPr/>
          <a:lst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noProof="0"/>
              <a:t>Customer journey including </a:t>
            </a:r>
            <a:r>
              <a:rPr lang="en-US" sz="1800" b="1" noProof="0"/>
              <a:t>sequence errors </a:t>
            </a:r>
            <a:r>
              <a:rPr lang="en-US" sz="1800" noProof="0"/>
              <a:t>and one failing element (F1) that in turn generates an ad hoc communication point (A1).</a:t>
            </a:r>
          </a:p>
        </p:txBody>
      </p:sp>
      <p:pic>
        <p:nvPicPr>
          <p:cNvPr id="18" name="Picture 17">
            <a:extLst>
              <a:ext uri="{FF2B5EF4-FFF2-40B4-BE49-F238E27FC236}">
                <a16:creationId xmlns:a16="http://schemas.microsoft.com/office/drawing/2014/main" id="{A9FBE558-CE4D-4016-AC1D-DD435C4BBF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8182" y="3339821"/>
            <a:ext cx="260288" cy="347050"/>
          </a:xfrm>
          <a:prstGeom prst="rect">
            <a:avLst/>
          </a:prstGeom>
        </p:spPr>
      </p:pic>
      <p:grpSp>
        <p:nvGrpSpPr>
          <p:cNvPr id="3" name="Group 2">
            <a:extLst>
              <a:ext uri="{FF2B5EF4-FFF2-40B4-BE49-F238E27FC236}">
                <a16:creationId xmlns:a16="http://schemas.microsoft.com/office/drawing/2014/main" id="{A948D82C-79CC-2365-4808-0A7C9AA90EEF}"/>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08A2D10C-BD63-52A9-0F29-621AE8A90FB9}"/>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B9EC4564-DA00-22BB-B0B7-2BC3D085BD20}"/>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A26CCCCB-A4AC-0017-D589-EA67C0322D29}"/>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9E625905-055D-9541-FC0A-A8DD024FFBA3}"/>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00FA1EAD-DB37-20EF-B317-54358DE7AA11}"/>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F7FAA015-2CD5-9AA7-1A17-38C53FC5DA3F}"/>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D170E1A8-42CD-CED6-C1F0-0AAE14C9A784}"/>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63</a:t>
            </a:fld>
            <a:endParaRPr lang="nn-NO"/>
          </a:p>
        </p:txBody>
      </p:sp>
      <p:sp>
        <p:nvSpPr>
          <p:cNvPr id="12" name="Rectangle 11">
            <a:extLst>
              <a:ext uri="{FF2B5EF4-FFF2-40B4-BE49-F238E27FC236}">
                <a16:creationId xmlns:a16="http://schemas.microsoft.com/office/drawing/2014/main" id="{4100F1FE-EF5A-E756-5D8D-CFDF7AC883C5}"/>
              </a:ext>
            </a:extLst>
          </p:cNvPr>
          <p:cNvSpPr/>
          <p:nvPr/>
        </p:nvSpPr>
        <p:spPr>
          <a:xfrm>
            <a:off x="9776460" y="46370"/>
            <a:ext cx="132691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Actual journey</a:t>
            </a:r>
            <a:endParaRPr lang="en-US" sz="1400" noProof="0">
              <a:solidFill>
                <a:schemeClr val="tx1"/>
              </a:solidFill>
            </a:endParaRPr>
          </a:p>
        </p:txBody>
      </p:sp>
    </p:spTree>
    <p:extLst>
      <p:ext uri="{BB962C8B-B14F-4D97-AF65-F5344CB8AC3E}">
        <p14:creationId xmlns:p14="http://schemas.microsoft.com/office/powerpoint/2010/main" val="1959379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Example planned journey – (1/2)</a:t>
            </a:r>
          </a:p>
        </p:txBody>
      </p:sp>
      <p:sp>
        <p:nvSpPr>
          <p:cNvPr id="58" name="Rounded Rectangle 39">
            <a:extLst>
              <a:ext uri="{FF2B5EF4-FFF2-40B4-BE49-F238E27FC236}">
                <a16:creationId xmlns:a16="http://schemas.microsoft.com/office/drawing/2014/main" id="{629A5476-9C96-4058-9E22-FD5D2E8FFF19}"/>
              </a:ext>
            </a:extLst>
          </p:cNvPr>
          <p:cNvSpPr/>
          <p:nvPr/>
        </p:nvSpPr>
        <p:spPr>
          <a:xfrm>
            <a:off x="1098687" y="3734448"/>
            <a:ext cx="9050337" cy="756000"/>
          </a:xfrm>
          <a:prstGeom prst="roundRect">
            <a:avLst>
              <a:gd name="adj" fmla="val 8116"/>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Rounded Rectangle 40">
            <a:extLst>
              <a:ext uri="{FF2B5EF4-FFF2-40B4-BE49-F238E27FC236}">
                <a16:creationId xmlns:a16="http://schemas.microsoft.com/office/drawing/2014/main" id="{4660ED24-3AC6-4D16-B3C7-ABCA7086042D}"/>
              </a:ext>
            </a:extLst>
          </p:cNvPr>
          <p:cNvSpPr/>
          <p:nvPr/>
        </p:nvSpPr>
        <p:spPr>
          <a:xfrm>
            <a:off x="1098687" y="2834501"/>
            <a:ext cx="9050337" cy="756000"/>
          </a:xfrm>
          <a:prstGeom prst="roundRect">
            <a:avLst>
              <a:gd name="adj" fmla="val 10253"/>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Rounded Rectangle 41">
            <a:extLst>
              <a:ext uri="{FF2B5EF4-FFF2-40B4-BE49-F238E27FC236}">
                <a16:creationId xmlns:a16="http://schemas.microsoft.com/office/drawing/2014/main" id="{7BBEEC6C-4DD4-472E-ACA5-D88F87A23AFE}"/>
              </a:ext>
            </a:extLst>
          </p:cNvPr>
          <p:cNvSpPr/>
          <p:nvPr/>
        </p:nvSpPr>
        <p:spPr>
          <a:xfrm>
            <a:off x="1098687" y="1938106"/>
            <a:ext cx="9050337"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42">
            <a:extLst>
              <a:ext uri="{FF2B5EF4-FFF2-40B4-BE49-F238E27FC236}">
                <a16:creationId xmlns:a16="http://schemas.microsoft.com/office/drawing/2014/main" id="{F1A8D539-9A9D-4F26-9280-1D6BF94235B4}"/>
              </a:ext>
            </a:extLst>
          </p:cNvPr>
          <p:cNvSpPr/>
          <p:nvPr/>
        </p:nvSpPr>
        <p:spPr>
          <a:xfrm>
            <a:off x="1098687" y="5527361"/>
            <a:ext cx="9050337" cy="756000"/>
          </a:xfrm>
          <a:prstGeom prst="roundRect">
            <a:avLst>
              <a:gd name="adj" fmla="val 8115"/>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2" name="Rounded Rectangle 43">
            <a:extLst>
              <a:ext uri="{FF2B5EF4-FFF2-40B4-BE49-F238E27FC236}">
                <a16:creationId xmlns:a16="http://schemas.microsoft.com/office/drawing/2014/main" id="{63F91FD4-548C-4BAE-8083-1ED84E036A6E}"/>
              </a:ext>
            </a:extLst>
          </p:cNvPr>
          <p:cNvSpPr/>
          <p:nvPr/>
        </p:nvSpPr>
        <p:spPr>
          <a:xfrm>
            <a:off x="1098687" y="4631762"/>
            <a:ext cx="9050337" cy="756000"/>
          </a:xfrm>
          <a:prstGeom prst="roundRect">
            <a:avLst>
              <a:gd name="adj" fmla="val 8116"/>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3" name="TextBox 157">
            <a:extLst>
              <a:ext uri="{FF2B5EF4-FFF2-40B4-BE49-F238E27FC236}">
                <a16:creationId xmlns:a16="http://schemas.microsoft.com/office/drawing/2014/main" id="{29E78408-FB75-4C57-894B-4C233686BCE7}"/>
              </a:ext>
            </a:extLst>
          </p:cNvPr>
          <p:cNvSpPr txBox="1">
            <a:spLocks noChangeArrowheads="1"/>
          </p:cNvSpPr>
          <p:nvPr/>
        </p:nvSpPr>
        <p:spPr bwMode="auto">
          <a:xfrm>
            <a:off x="1062968" y="2452091"/>
            <a:ext cx="9906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Customer</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64" name="TextBox 158">
            <a:extLst>
              <a:ext uri="{FF2B5EF4-FFF2-40B4-BE49-F238E27FC236}">
                <a16:creationId xmlns:a16="http://schemas.microsoft.com/office/drawing/2014/main" id="{094B9940-22E2-4761-B49B-93330C412206}"/>
              </a:ext>
            </a:extLst>
          </p:cNvPr>
          <p:cNvSpPr txBox="1">
            <a:spLocks noChangeArrowheads="1"/>
          </p:cNvSpPr>
          <p:nvPr/>
        </p:nvSpPr>
        <p:spPr bwMode="auto">
          <a:xfrm>
            <a:off x="1062968" y="4092005"/>
            <a:ext cx="863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Power supplier</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65" name="TextBox 160">
            <a:extLst>
              <a:ext uri="{FF2B5EF4-FFF2-40B4-BE49-F238E27FC236}">
                <a16:creationId xmlns:a16="http://schemas.microsoft.com/office/drawing/2014/main" id="{7E64B779-05C0-4CA9-BE05-FAC3F6E203C4}"/>
              </a:ext>
            </a:extLst>
          </p:cNvPr>
          <p:cNvSpPr txBox="1">
            <a:spLocks noChangeArrowheads="1"/>
          </p:cNvSpPr>
          <p:nvPr/>
        </p:nvSpPr>
        <p:spPr bwMode="auto">
          <a:xfrm>
            <a:off x="1062968" y="5872577"/>
            <a:ext cx="6635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Bank-</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related</a:t>
            </a:r>
          </a:p>
        </p:txBody>
      </p:sp>
      <p:sp>
        <p:nvSpPr>
          <p:cNvPr id="66" name="TextBox 161">
            <a:extLst>
              <a:ext uri="{FF2B5EF4-FFF2-40B4-BE49-F238E27FC236}">
                <a16:creationId xmlns:a16="http://schemas.microsoft.com/office/drawing/2014/main" id="{ABC9A100-BF62-455E-BBD6-C5924723D4E9}"/>
              </a:ext>
            </a:extLst>
          </p:cNvPr>
          <p:cNvSpPr txBox="1">
            <a:spLocks noChangeArrowheads="1"/>
          </p:cNvSpPr>
          <p:nvPr/>
        </p:nvSpPr>
        <p:spPr bwMode="auto">
          <a:xfrm>
            <a:off x="1062968" y="4987870"/>
            <a:ext cx="863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Grid company</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67" name="TextBox 162">
            <a:extLst>
              <a:ext uri="{FF2B5EF4-FFF2-40B4-BE49-F238E27FC236}">
                <a16:creationId xmlns:a16="http://schemas.microsoft.com/office/drawing/2014/main" id="{B3A20915-5067-4DF9-93A3-7805BE177F52}"/>
              </a:ext>
            </a:extLst>
          </p:cNvPr>
          <p:cNvSpPr txBox="1">
            <a:spLocks noChangeArrowheads="1"/>
          </p:cNvSpPr>
          <p:nvPr/>
        </p:nvSpPr>
        <p:spPr bwMode="auto">
          <a:xfrm>
            <a:off x="1062968" y="3177442"/>
            <a:ext cx="863600"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Tele-</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marketing</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68" name="Rounded Rectangle 54">
            <a:extLst>
              <a:ext uri="{FF2B5EF4-FFF2-40B4-BE49-F238E27FC236}">
                <a16:creationId xmlns:a16="http://schemas.microsoft.com/office/drawing/2014/main" id="{25B14B14-29CB-4A0A-8B4A-B3395AD6FECF}"/>
              </a:ext>
            </a:extLst>
          </p:cNvPr>
          <p:cNvSpPr/>
          <p:nvPr/>
        </p:nvSpPr>
        <p:spPr>
          <a:xfrm>
            <a:off x="2069470" y="2913925"/>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Calls the customer and offers an electricity deal</a:t>
            </a:r>
          </a:p>
        </p:txBody>
      </p:sp>
      <p:sp>
        <p:nvSpPr>
          <p:cNvPr id="69" name="Rounded Rectangle 55">
            <a:extLst>
              <a:ext uri="{FF2B5EF4-FFF2-40B4-BE49-F238E27FC236}">
                <a16:creationId xmlns:a16="http://schemas.microsoft.com/office/drawing/2014/main" id="{4B7F847E-BC2E-495E-A450-38D9EFCFD219}"/>
              </a:ext>
            </a:extLst>
          </p:cNvPr>
          <p:cNvSpPr/>
          <p:nvPr/>
        </p:nvSpPr>
        <p:spPr>
          <a:xfrm>
            <a:off x="2069469" y="2028106"/>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call from telemarketing and agrees to an electricity deal</a:t>
            </a:r>
          </a:p>
        </p:txBody>
      </p:sp>
      <p:sp>
        <p:nvSpPr>
          <p:cNvPr id="70" name="Rounded Rectangle 56">
            <a:extLst>
              <a:ext uri="{FF2B5EF4-FFF2-40B4-BE49-F238E27FC236}">
                <a16:creationId xmlns:a16="http://schemas.microsoft.com/office/drawing/2014/main" id="{118579E7-2881-4532-A796-5D7652B81F7B}"/>
              </a:ext>
            </a:extLst>
          </p:cNvPr>
          <p:cNvSpPr/>
          <p:nvPr/>
        </p:nvSpPr>
        <p:spPr>
          <a:xfrm>
            <a:off x="3502956" y="2913925"/>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request for agreement confirmation and meter reading</a:t>
            </a:r>
          </a:p>
        </p:txBody>
      </p:sp>
      <p:sp>
        <p:nvSpPr>
          <p:cNvPr id="71" name="Rounded Rectangle 57">
            <a:extLst>
              <a:ext uri="{FF2B5EF4-FFF2-40B4-BE49-F238E27FC236}">
                <a16:creationId xmlns:a16="http://schemas.microsoft.com/office/drawing/2014/main" id="{226AAD44-2E6A-47AB-A18E-636791B247C8}"/>
              </a:ext>
            </a:extLst>
          </p:cNvPr>
          <p:cNvSpPr/>
          <p:nvPr/>
        </p:nvSpPr>
        <p:spPr>
          <a:xfrm>
            <a:off x="3502956" y="2028106"/>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request for agreement confirmation and meter reading</a:t>
            </a:r>
          </a:p>
        </p:txBody>
      </p:sp>
      <p:sp>
        <p:nvSpPr>
          <p:cNvPr id="72" name="Rounded Rectangle 58">
            <a:extLst>
              <a:ext uri="{FF2B5EF4-FFF2-40B4-BE49-F238E27FC236}">
                <a16:creationId xmlns:a16="http://schemas.microsoft.com/office/drawing/2014/main" id="{186A7EDE-3D62-4D44-917B-06F68642F8A8}"/>
              </a:ext>
            </a:extLst>
          </p:cNvPr>
          <p:cNvSpPr/>
          <p:nvPr/>
        </p:nvSpPr>
        <p:spPr>
          <a:xfrm>
            <a:off x="6061054" y="2028106"/>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agreement confirmation and meter reading</a:t>
            </a:r>
          </a:p>
        </p:txBody>
      </p:sp>
      <p:sp>
        <p:nvSpPr>
          <p:cNvPr id="73" name="Rounded Rectangle 59">
            <a:extLst>
              <a:ext uri="{FF2B5EF4-FFF2-40B4-BE49-F238E27FC236}">
                <a16:creationId xmlns:a16="http://schemas.microsoft.com/office/drawing/2014/main" id="{E29833BD-C878-40F5-BF43-4719DEDA419F}"/>
              </a:ext>
            </a:extLst>
          </p:cNvPr>
          <p:cNvSpPr/>
          <p:nvPr/>
        </p:nvSpPr>
        <p:spPr>
          <a:xfrm>
            <a:off x="6061054" y="2913925"/>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agreement confirmation and meter reading</a:t>
            </a:r>
          </a:p>
        </p:txBody>
      </p:sp>
      <p:sp>
        <p:nvSpPr>
          <p:cNvPr id="74" name="Rounded Rectangle 60">
            <a:extLst>
              <a:ext uri="{FF2B5EF4-FFF2-40B4-BE49-F238E27FC236}">
                <a16:creationId xmlns:a16="http://schemas.microsoft.com/office/drawing/2014/main" id="{CE95E78B-39B4-442E-9133-32F2A3923021}"/>
              </a:ext>
            </a:extLst>
          </p:cNvPr>
          <p:cNvSpPr/>
          <p:nvPr/>
        </p:nvSpPr>
        <p:spPr>
          <a:xfrm>
            <a:off x="8756498" y="3817517"/>
            <a:ext cx="1188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info about the agreement being processed</a:t>
            </a:r>
          </a:p>
        </p:txBody>
      </p:sp>
      <p:sp>
        <p:nvSpPr>
          <p:cNvPr id="75" name="Rounded Rectangle 61">
            <a:extLst>
              <a:ext uri="{FF2B5EF4-FFF2-40B4-BE49-F238E27FC236}">
                <a16:creationId xmlns:a16="http://schemas.microsoft.com/office/drawing/2014/main" id="{ECF555F2-13BB-419D-838C-A64BF649C204}"/>
              </a:ext>
            </a:extLst>
          </p:cNvPr>
          <p:cNvSpPr/>
          <p:nvPr/>
        </p:nvSpPr>
        <p:spPr>
          <a:xfrm>
            <a:off x="8756498" y="2028106"/>
            <a:ext cx="1188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info about the agreement being processed</a:t>
            </a:r>
          </a:p>
        </p:txBody>
      </p:sp>
      <p:pic>
        <p:nvPicPr>
          <p:cNvPr id="76" name="Picture 75">
            <a:extLst>
              <a:ext uri="{FF2B5EF4-FFF2-40B4-BE49-F238E27FC236}">
                <a16:creationId xmlns:a16="http://schemas.microsoft.com/office/drawing/2014/main" id="{7D557C80-8AE3-4D26-8753-C1D933418747}"/>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141435" y="2155630"/>
            <a:ext cx="259816" cy="320951"/>
          </a:xfrm>
          <a:prstGeom prst="rect">
            <a:avLst/>
          </a:prstGeom>
        </p:spPr>
      </p:pic>
      <p:pic>
        <p:nvPicPr>
          <p:cNvPr id="77" name="Picture 76">
            <a:extLst>
              <a:ext uri="{FF2B5EF4-FFF2-40B4-BE49-F238E27FC236}">
                <a16:creationId xmlns:a16="http://schemas.microsoft.com/office/drawing/2014/main" id="{EBE53B71-CE92-44E9-BD5A-A7637A7504B7}"/>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141435" y="3041449"/>
            <a:ext cx="259816" cy="320951"/>
          </a:xfrm>
          <a:prstGeom prst="rect">
            <a:avLst/>
          </a:prstGeom>
        </p:spPr>
      </p:pic>
      <p:pic>
        <p:nvPicPr>
          <p:cNvPr id="78" name="Picture 77">
            <a:extLst>
              <a:ext uri="{FF2B5EF4-FFF2-40B4-BE49-F238E27FC236}">
                <a16:creationId xmlns:a16="http://schemas.microsoft.com/office/drawing/2014/main" id="{AC27A1A9-B791-4488-9DCE-7411C9F7BD3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54385" y="2186815"/>
            <a:ext cx="290385" cy="290385"/>
          </a:xfrm>
          <a:prstGeom prst="rect">
            <a:avLst/>
          </a:prstGeom>
        </p:spPr>
      </p:pic>
      <p:pic>
        <p:nvPicPr>
          <p:cNvPr id="79" name="Picture 78">
            <a:extLst>
              <a:ext uri="{FF2B5EF4-FFF2-40B4-BE49-F238E27FC236}">
                <a16:creationId xmlns:a16="http://schemas.microsoft.com/office/drawing/2014/main" id="{AF223E47-B43C-4142-91DC-4389DCB19C4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54384" y="3072633"/>
            <a:ext cx="290385" cy="290385"/>
          </a:xfrm>
          <a:prstGeom prst="rect">
            <a:avLst/>
          </a:prstGeom>
        </p:spPr>
      </p:pic>
      <p:pic>
        <p:nvPicPr>
          <p:cNvPr id="80" name="Picture 79">
            <a:extLst>
              <a:ext uri="{FF2B5EF4-FFF2-40B4-BE49-F238E27FC236}">
                <a16:creationId xmlns:a16="http://schemas.microsoft.com/office/drawing/2014/main" id="{518B18BC-50E4-4360-92C5-58DB36B4934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124662" y="2186815"/>
            <a:ext cx="290385" cy="290385"/>
          </a:xfrm>
          <a:prstGeom prst="rect">
            <a:avLst/>
          </a:prstGeom>
        </p:spPr>
      </p:pic>
      <p:pic>
        <p:nvPicPr>
          <p:cNvPr id="81" name="Picture 80">
            <a:extLst>
              <a:ext uri="{FF2B5EF4-FFF2-40B4-BE49-F238E27FC236}">
                <a16:creationId xmlns:a16="http://schemas.microsoft.com/office/drawing/2014/main" id="{2E296B5E-E24A-4706-8321-6EEE28375E5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124662" y="3056731"/>
            <a:ext cx="290385" cy="290385"/>
          </a:xfrm>
          <a:prstGeom prst="rect">
            <a:avLst/>
          </a:prstGeom>
        </p:spPr>
      </p:pic>
      <p:pic>
        <p:nvPicPr>
          <p:cNvPr id="82" name="Picture 81">
            <a:extLst>
              <a:ext uri="{FF2B5EF4-FFF2-40B4-BE49-F238E27FC236}">
                <a16:creationId xmlns:a16="http://schemas.microsoft.com/office/drawing/2014/main" id="{746F0E80-CB87-41E8-AAF9-0FEDB6A5219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813484" y="2170913"/>
            <a:ext cx="290385" cy="290385"/>
          </a:xfrm>
          <a:prstGeom prst="rect">
            <a:avLst/>
          </a:prstGeom>
        </p:spPr>
      </p:pic>
      <p:pic>
        <p:nvPicPr>
          <p:cNvPr id="83" name="Picture 82">
            <a:extLst>
              <a:ext uri="{FF2B5EF4-FFF2-40B4-BE49-F238E27FC236}">
                <a16:creationId xmlns:a16="http://schemas.microsoft.com/office/drawing/2014/main" id="{8EB03A5B-748E-4CB8-A7A2-F9A2D010D66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828597" y="3966591"/>
            <a:ext cx="290385" cy="290385"/>
          </a:xfrm>
          <a:prstGeom prst="rect">
            <a:avLst/>
          </a:prstGeom>
        </p:spPr>
      </p:pic>
      <p:sp>
        <p:nvSpPr>
          <p:cNvPr id="84" name="Rounded Rectangle 70">
            <a:extLst>
              <a:ext uri="{FF2B5EF4-FFF2-40B4-BE49-F238E27FC236}">
                <a16:creationId xmlns:a16="http://schemas.microsoft.com/office/drawing/2014/main" id="{882DFABD-FDC4-4037-80BD-3DD266E2FB0A}"/>
              </a:ext>
            </a:extLst>
          </p:cNvPr>
          <p:cNvSpPr/>
          <p:nvPr/>
        </p:nvSpPr>
        <p:spPr>
          <a:xfrm>
            <a:off x="7533365" y="2913925"/>
            <a:ext cx="972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Customer info is sent to power supplier</a:t>
            </a:r>
          </a:p>
        </p:txBody>
      </p:sp>
      <p:sp>
        <p:nvSpPr>
          <p:cNvPr id="85" name="Rounded Rectangle 71">
            <a:extLst>
              <a:ext uri="{FF2B5EF4-FFF2-40B4-BE49-F238E27FC236}">
                <a16:creationId xmlns:a16="http://schemas.microsoft.com/office/drawing/2014/main" id="{1AC5685F-4235-4DC7-98FB-D402F094F622}"/>
              </a:ext>
            </a:extLst>
          </p:cNvPr>
          <p:cNvSpPr/>
          <p:nvPr/>
        </p:nvSpPr>
        <p:spPr>
          <a:xfrm>
            <a:off x="7533365" y="3823783"/>
            <a:ext cx="972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customer info</a:t>
            </a:r>
          </a:p>
        </p:txBody>
      </p:sp>
      <p:sp>
        <p:nvSpPr>
          <p:cNvPr id="86" name="Rounded Rectangle 74">
            <a:extLst>
              <a:ext uri="{FF2B5EF4-FFF2-40B4-BE49-F238E27FC236}">
                <a16:creationId xmlns:a16="http://schemas.microsoft.com/office/drawing/2014/main" id="{71B0D783-4460-484B-A0D6-A38E460A041F}"/>
              </a:ext>
            </a:extLst>
          </p:cNvPr>
          <p:cNvSpPr/>
          <p:nvPr/>
        </p:nvSpPr>
        <p:spPr>
          <a:xfrm>
            <a:off x="4938051" y="2035609"/>
            <a:ext cx="900000" cy="576000"/>
          </a:xfrm>
          <a:prstGeom prst="roundRect">
            <a:avLst>
              <a:gd name="adj" fmla="val 12023"/>
            </a:avLst>
          </a:prstGeom>
          <a:solidFill>
            <a:sysClr val="window" lastClr="FFFFFF"/>
          </a:solidFill>
          <a:ln w="12700" cap="flat" cmpd="sng" algn="ctr">
            <a:solidFill>
              <a:sysClr val="window" lastClr="FFFFFF">
                <a:lumMod val="65000"/>
              </a:sysClr>
            </a:solidFill>
            <a:prstDash val="solid"/>
          </a:ln>
          <a:effectLst/>
        </p:spPr>
        <p:txBody>
          <a:bodyPr lIns="180000" rIns="1800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Reads</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the meter</a:t>
            </a:r>
          </a:p>
        </p:txBody>
      </p:sp>
      <p:sp>
        <p:nvSpPr>
          <p:cNvPr id="87" name="TextBox 86">
            <a:extLst>
              <a:ext uri="{FF2B5EF4-FFF2-40B4-BE49-F238E27FC236}">
                <a16:creationId xmlns:a16="http://schemas.microsoft.com/office/drawing/2014/main" id="{8B870D12-A4A3-495A-9ACB-54B2391D09B9}"/>
              </a:ext>
            </a:extLst>
          </p:cNvPr>
          <p:cNvSpPr txBox="1"/>
          <p:nvPr/>
        </p:nvSpPr>
        <p:spPr>
          <a:xfrm>
            <a:off x="1584436" y="1359407"/>
            <a:ext cx="6310794" cy="338554"/>
          </a:xfrm>
          <a:prstGeom prst="rect">
            <a:avLst/>
          </a:prstGeom>
          <a:no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tx2"/>
                </a:solidFill>
                <a:effectLst/>
                <a:uLnTx/>
                <a:uFillTx/>
              </a:rPr>
              <a:t>Planned journey of ordering electricity from a utility company.</a:t>
            </a:r>
          </a:p>
        </p:txBody>
      </p:sp>
      <p:pic>
        <p:nvPicPr>
          <p:cNvPr id="88" name="Picture 87">
            <a:extLst>
              <a:ext uri="{FF2B5EF4-FFF2-40B4-BE49-F238E27FC236}">
                <a16:creationId xmlns:a16="http://schemas.microsoft.com/office/drawing/2014/main" id="{FE8164F1-262D-42A0-B60E-C1ADFD01E6F2}"/>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188935" y="5586757"/>
            <a:ext cx="373993" cy="338377"/>
          </a:xfrm>
          <a:prstGeom prst="rect">
            <a:avLst/>
          </a:prstGeom>
        </p:spPr>
      </p:pic>
      <p:pic>
        <p:nvPicPr>
          <p:cNvPr id="89" name="Picture 88">
            <a:extLst>
              <a:ext uri="{FF2B5EF4-FFF2-40B4-BE49-F238E27FC236}">
                <a16:creationId xmlns:a16="http://schemas.microsoft.com/office/drawing/2014/main" id="{79E7AFDF-5919-40C8-A9FA-748930FD8CE3}"/>
              </a:ext>
            </a:extLst>
          </p:cNvPr>
          <p:cNvPicPr>
            <a:picLocks noChangeAspect="1"/>
          </p:cNvPicPr>
          <p:nvPr/>
        </p:nvPicPr>
        <p:blipFill>
          <a:blip r:embed="rId6">
            <a:biLevel thresh="25000"/>
            <a:extLst>
              <a:ext uri="{28A0092B-C50C-407E-A947-70E740481C1C}">
                <a14:useLocalDpi xmlns:a14="http://schemas.microsoft.com/office/drawing/2010/main" val="0"/>
              </a:ext>
            </a:extLst>
          </a:blip>
          <a:srcRect/>
          <a:stretch/>
        </p:blipFill>
        <p:spPr>
          <a:xfrm>
            <a:off x="7603353" y="3087775"/>
            <a:ext cx="240845" cy="223943"/>
          </a:xfrm>
          <a:prstGeom prst="rect">
            <a:avLst/>
          </a:prstGeom>
        </p:spPr>
      </p:pic>
      <p:pic>
        <p:nvPicPr>
          <p:cNvPr id="90" name="Picture 89">
            <a:extLst>
              <a:ext uri="{FF2B5EF4-FFF2-40B4-BE49-F238E27FC236}">
                <a16:creationId xmlns:a16="http://schemas.microsoft.com/office/drawing/2014/main" id="{75727404-968D-4D87-A4ED-A5681FAA5441}"/>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1229633" y="2924362"/>
            <a:ext cx="356183" cy="320565"/>
          </a:xfrm>
          <a:prstGeom prst="rect">
            <a:avLst/>
          </a:prstGeom>
        </p:spPr>
      </p:pic>
      <p:pic>
        <p:nvPicPr>
          <p:cNvPr id="92" name="Picture 91">
            <a:extLst>
              <a:ext uri="{FF2B5EF4-FFF2-40B4-BE49-F238E27FC236}">
                <a16:creationId xmlns:a16="http://schemas.microsoft.com/office/drawing/2014/main" id="{58A8D958-C9DA-4E81-B51F-E19EE126278F}"/>
              </a:ext>
            </a:extLst>
          </p:cNvPr>
          <p:cNvPicPr>
            <a:picLocks noChangeAspect="1"/>
          </p:cNvPicPr>
          <p:nvPr/>
        </p:nvPicPr>
        <p:blipFill>
          <a:blip r:embed="rId6">
            <a:biLevel thresh="25000"/>
            <a:extLst>
              <a:ext uri="{28A0092B-C50C-407E-A947-70E740481C1C}">
                <a14:useLocalDpi xmlns:a14="http://schemas.microsoft.com/office/drawing/2010/main" val="0"/>
              </a:ext>
            </a:extLst>
          </a:blip>
          <a:srcRect/>
          <a:stretch/>
        </p:blipFill>
        <p:spPr>
          <a:xfrm>
            <a:off x="7603353" y="4000476"/>
            <a:ext cx="240845" cy="223943"/>
          </a:xfrm>
          <a:prstGeom prst="rect">
            <a:avLst/>
          </a:prstGeom>
        </p:spPr>
      </p:pic>
      <p:cxnSp>
        <p:nvCxnSpPr>
          <p:cNvPr id="93" name="Straight Arrow Connector 92">
            <a:extLst>
              <a:ext uri="{FF2B5EF4-FFF2-40B4-BE49-F238E27FC236}">
                <a16:creationId xmlns:a16="http://schemas.microsoft.com/office/drawing/2014/main" id="{1337CE36-9A2C-4D85-BF79-619B15F08F01}"/>
              </a:ext>
            </a:extLst>
          </p:cNvPr>
          <p:cNvCxnSpPr>
            <a:stCxn id="68" idx="0"/>
            <a:endCxn id="69" idx="2"/>
          </p:cNvCxnSpPr>
          <p:nvPr/>
        </p:nvCxnSpPr>
        <p:spPr>
          <a:xfrm flipH="1" flipV="1">
            <a:off x="2681469" y="2604106"/>
            <a:ext cx="1" cy="309819"/>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94" name="Straight Arrow Connector 93">
            <a:extLst>
              <a:ext uri="{FF2B5EF4-FFF2-40B4-BE49-F238E27FC236}">
                <a16:creationId xmlns:a16="http://schemas.microsoft.com/office/drawing/2014/main" id="{ABF51F85-519A-4ADE-A009-5CE756495616}"/>
              </a:ext>
            </a:extLst>
          </p:cNvPr>
          <p:cNvCxnSpPr>
            <a:stCxn id="70" idx="0"/>
            <a:endCxn id="71" idx="2"/>
          </p:cNvCxnSpPr>
          <p:nvPr/>
        </p:nvCxnSpPr>
        <p:spPr>
          <a:xfrm flipV="1">
            <a:off x="4114956" y="2604106"/>
            <a:ext cx="0" cy="309819"/>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95" name="Straight Arrow Connector 94">
            <a:extLst>
              <a:ext uri="{FF2B5EF4-FFF2-40B4-BE49-F238E27FC236}">
                <a16:creationId xmlns:a16="http://schemas.microsoft.com/office/drawing/2014/main" id="{194C0B5E-93DB-4D7A-A59A-EFA038C598DA}"/>
              </a:ext>
            </a:extLst>
          </p:cNvPr>
          <p:cNvCxnSpPr>
            <a:stCxn id="72" idx="2"/>
            <a:endCxn id="73" idx="0"/>
          </p:cNvCxnSpPr>
          <p:nvPr/>
        </p:nvCxnSpPr>
        <p:spPr>
          <a:xfrm>
            <a:off x="6673054" y="2604106"/>
            <a:ext cx="0" cy="309819"/>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96" name="Straight Arrow Connector 95">
            <a:extLst>
              <a:ext uri="{FF2B5EF4-FFF2-40B4-BE49-F238E27FC236}">
                <a16:creationId xmlns:a16="http://schemas.microsoft.com/office/drawing/2014/main" id="{86E1C818-1037-4C2D-8CCA-8DF34529E19E}"/>
              </a:ext>
            </a:extLst>
          </p:cNvPr>
          <p:cNvCxnSpPr>
            <a:stCxn id="84" idx="2"/>
            <a:endCxn id="85" idx="0"/>
          </p:cNvCxnSpPr>
          <p:nvPr/>
        </p:nvCxnSpPr>
        <p:spPr>
          <a:xfrm>
            <a:off x="8019365" y="3489925"/>
            <a:ext cx="0" cy="333858"/>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97" name="Straight Arrow Connector 96">
            <a:extLst>
              <a:ext uri="{FF2B5EF4-FFF2-40B4-BE49-F238E27FC236}">
                <a16:creationId xmlns:a16="http://schemas.microsoft.com/office/drawing/2014/main" id="{0F761293-5075-4C20-89C3-A64098A7F8D4}"/>
              </a:ext>
            </a:extLst>
          </p:cNvPr>
          <p:cNvCxnSpPr>
            <a:stCxn id="74" idx="0"/>
            <a:endCxn id="75" idx="2"/>
          </p:cNvCxnSpPr>
          <p:nvPr/>
        </p:nvCxnSpPr>
        <p:spPr>
          <a:xfrm flipV="1">
            <a:off x="9350498" y="2604106"/>
            <a:ext cx="0" cy="1213411"/>
          </a:xfrm>
          <a:prstGeom prst="straightConnector1">
            <a:avLst/>
          </a:prstGeom>
          <a:noFill/>
          <a:ln w="22225" cap="flat" cmpd="sng" algn="ctr">
            <a:solidFill>
              <a:sysClr val="window" lastClr="FFFFFF">
                <a:lumMod val="50000"/>
              </a:sysClr>
            </a:solidFill>
            <a:prstDash val="sysDash"/>
            <a:tailEnd type="triangle" w="med" len="med"/>
          </a:ln>
          <a:effectLst/>
        </p:spPr>
      </p:cxnSp>
      <p:grpSp>
        <p:nvGrpSpPr>
          <p:cNvPr id="3" name="Group 2">
            <a:extLst>
              <a:ext uri="{FF2B5EF4-FFF2-40B4-BE49-F238E27FC236}">
                <a16:creationId xmlns:a16="http://schemas.microsoft.com/office/drawing/2014/main" id="{B661E240-3D04-04BB-AB0A-C15574AA7A07}"/>
              </a:ext>
            </a:extLst>
          </p:cNvPr>
          <p:cNvGrpSpPr/>
          <p:nvPr/>
        </p:nvGrpSpPr>
        <p:grpSpPr>
          <a:xfrm>
            <a:off x="954182" y="6524168"/>
            <a:ext cx="9925038" cy="200677"/>
            <a:chOff x="954182" y="6524168"/>
            <a:chExt cx="9925038" cy="200677"/>
          </a:xfrm>
        </p:grpSpPr>
        <p:sp>
          <p:nvSpPr>
            <p:cNvPr id="5" name="AutoShape 63">
              <a:extLst>
                <a:ext uri="{FF2B5EF4-FFF2-40B4-BE49-F238E27FC236}">
                  <a16:creationId xmlns:a16="http://schemas.microsoft.com/office/drawing/2014/main" id="{E90947CF-1DF9-F705-952A-7C2673E5D5E2}"/>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6" name="AutoShape 64">
              <a:extLst>
                <a:ext uri="{FF2B5EF4-FFF2-40B4-BE49-F238E27FC236}">
                  <a16:creationId xmlns:a16="http://schemas.microsoft.com/office/drawing/2014/main" id="{EDDD7ABB-F3D0-5B5D-459C-9730AAB00D8A}"/>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7" name="AutoShape 65">
              <a:extLst>
                <a:ext uri="{FF2B5EF4-FFF2-40B4-BE49-F238E27FC236}">
                  <a16:creationId xmlns:a16="http://schemas.microsoft.com/office/drawing/2014/main" id="{758B86C8-B14F-8280-8619-4D1E9A5223BD}"/>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8" name="AutoShape 63">
              <a:extLst>
                <a:ext uri="{FF2B5EF4-FFF2-40B4-BE49-F238E27FC236}">
                  <a16:creationId xmlns:a16="http://schemas.microsoft.com/office/drawing/2014/main" id="{B2F02BEE-815A-05DA-855E-3C753D2F56AF}"/>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9" name="AutoShape 64">
              <a:extLst>
                <a:ext uri="{FF2B5EF4-FFF2-40B4-BE49-F238E27FC236}">
                  <a16:creationId xmlns:a16="http://schemas.microsoft.com/office/drawing/2014/main" id="{04853BF9-AE49-255D-B864-263E3F7C1447}"/>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10" name="AutoShape 64">
              <a:extLst>
                <a:ext uri="{FF2B5EF4-FFF2-40B4-BE49-F238E27FC236}">
                  <a16:creationId xmlns:a16="http://schemas.microsoft.com/office/drawing/2014/main" id="{F4896550-96A3-BC08-F508-1739B5BE662F}"/>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1" name="Slide Number Placeholder 3">
            <a:extLst>
              <a:ext uri="{FF2B5EF4-FFF2-40B4-BE49-F238E27FC236}">
                <a16:creationId xmlns:a16="http://schemas.microsoft.com/office/drawing/2014/main" id="{D595A7CC-5003-062B-04E7-6B3463DA239E}"/>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64</a:t>
            </a:fld>
            <a:endParaRPr lang="nn-NO"/>
          </a:p>
        </p:txBody>
      </p:sp>
      <p:pic>
        <p:nvPicPr>
          <p:cNvPr id="12" name="Picture 11">
            <a:extLst>
              <a:ext uri="{FF2B5EF4-FFF2-40B4-BE49-F238E27FC236}">
                <a16:creationId xmlns:a16="http://schemas.microsoft.com/office/drawing/2014/main" id="{8EF929DF-5458-1B53-748B-38C5D2F7465A}"/>
              </a:ext>
            </a:extLst>
          </p:cNvPr>
          <p:cNvPicPr>
            <a:picLocks noChangeAspect="1"/>
          </p:cNvPicPr>
          <p:nvPr/>
        </p:nvPicPr>
        <p:blipFill>
          <a:blip r:embed="rId8">
            <a:extLst>
              <a:ext uri="{28A0092B-C50C-407E-A947-70E740481C1C}">
                <a14:useLocalDpi xmlns:a14="http://schemas.microsoft.com/office/drawing/2010/main" val="0"/>
              </a:ext>
            </a:extLst>
          </a:blip>
          <a:srcRect b="2000"/>
          <a:stretch>
            <a:fillRect/>
          </a:stretch>
        </p:blipFill>
        <p:spPr>
          <a:xfrm>
            <a:off x="1233488" y="2089376"/>
            <a:ext cx="276225" cy="364046"/>
          </a:xfrm>
          <a:prstGeom prst="rect">
            <a:avLst/>
          </a:prstGeom>
        </p:spPr>
      </p:pic>
      <p:pic>
        <p:nvPicPr>
          <p:cNvPr id="14" name="Picture 13">
            <a:extLst>
              <a:ext uri="{FF2B5EF4-FFF2-40B4-BE49-F238E27FC236}">
                <a16:creationId xmlns:a16="http://schemas.microsoft.com/office/drawing/2014/main" id="{F060CC0D-5A33-3580-D988-F45F51AC84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74976" y="3818164"/>
            <a:ext cx="262618" cy="295729"/>
          </a:xfrm>
          <a:prstGeom prst="rect">
            <a:avLst/>
          </a:prstGeom>
        </p:spPr>
      </p:pic>
      <p:pic>
        <p:nvPicPr>
          <p:cNvPr id="15" name="Picture 14">
            <a:extLst>
              <a:ext uri="{FF2B5EF4-FFF2-40B4-BE49-F238E27FC236}">
                <a16:creationId xmlns:a16="http://schemas.microsoft.com/office/drawing/2014/main" id="{D9B90F5C-DD6C-2541-94AA-76FB4BB27099}"/>
              </a:ext>
            </a:extLst>
          </p:cNvPr>
          <p:cNvPicPr>
            <a:picLocks noChangeAspect="1"/>
          </p:cNvPicPr>
          <p:nvPr/>
        </p:nvPicPr>
        <p:blipFill>
          <a:blip r:embed="rId10">
            <a:extLst>
              <a:ext uri="{28A0092B-C50C-407E-A947-70E740481C1C}">
                <a14:useLocalDpi xmlns:a14="http://schemas.microsoft.com/office/drawing/2010/main" val="0"/>
              </a:ext>
            </a:extLst>
          </a:blip>
          <a:srcRect r="-1923"/>
          <a:stretch>
            <a:fillRect/>
          </a:stretch>
        </p:blipFill>
        <p:spPr>
          <a:xfrm>
            <a:off x="1111024" y="4739821"/>
            <a:ext cx="398035" cy="266700"/>
          </a:xfrm>
          <a:prstGeom prst="rect">
            <a:avLst/>
          </a:prstGeom>
        </p:spPr>
      </p:pic>
      <p:sp>
        <p:nvSpPr>
          <p:cNvPr id="13" name="Rectangle 12">
            <a:extLst>
              <a:ext uri="{FF2B5EF4-FFF2-40B4-BE49-F238E27FC236}">
                <a16:creationId xmlns:a16="http://schemas.microsoft.com/office/drawing/2014/main" id="{FCF64647-43AB-16EE-4513-B12003F67270}"/>
              </a:ext>
            </a:extLst>
          </p:cNvPr>
          <p:cNvSpPr/>
          <p:nvPr/>
        </p:nvSpPr>
        <p:spPr>
          <a:xfrm>
            <a:off x="9639300" y="46370"/>
            <a:ext cx="146407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Planned journey</a:t>
            </a:r>
            <a:endParaRPr lang="en-US" sz="1400" noProof="0">
              <a:solidFill>
                <a:schemeClr val="tx1"/>
              </a:solidFill>
            </a:endParaRPr>
          </a:p>
        </p:txBody>
      </p:sp>
    </p:spTree>
    <p:extLst>
      <p:ext uri="{BB962C8B-B14F-4D97-AF65-F5344CB8AC3E}">
        <p14:creationId xmlns:p14="http://schemas.microsoft.com/office/powerpoint/2010/main" val="40626815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Example planned journey – (2/2)</a:t>
            </a:r>
          </a:p>
        </p:txBody>
      </p:sp>
      <p:sp>
        <p:nvSpPr>
          <p:cNvPr id="63" name="Rounded Rectangle 2">
            <a:extLst>
              <a:ext uri="{FF2B5EF4-FFF2-40B4-BE49-F238E27FC236}">
                <a16:creationId xmlns:a16="http://schemas.microsoft.com/office/drawing/2014/main" id="{42961979-45B4-4824-95B2-EE17B2C7F833}"/>
              </a:ext>
            </a:extLst>
          </p:cNvPr>
          <p:cNvSpPr/>
          <p:nvPr/>
        </p:nvSpPr>
        <p:spPr>
          <a:xfrm>
            <a:off x="1124084" y="3708576"/>
            <a:ext cx="9050337" cy="756000"/>
          </a:xfrm>
          <a:prstGeom prst="roundRect">
            <a:avLst>
              <a:gd name="adj" fmla="val 8116"/>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4" name="Rounded Rectangle 3">
            <a:extLst>
              <a:ext uri="{FF2B5EF4-FFF2-40B4-BE49-F238E27FC236}">
                <a16:creationId xmlns:a16="http://schemas.microsoft.com/office/drawing/2014/main" id="{199383B9-BBCF-4EB0-B6C5-88A202831A29}"/>
              </a:ext>
            </a:extLst>
          </p:cNvPr>
          <p:cNvSpPr/>
          <p:nvPr/>
        </p:nvSpPr>
        <p:spPr>
          <a:xfrm>
            <a:off x="1124084" y="2808629"/>
            <a:ext cx="9050337" cy="756000"/>
          </a:xfrm>
          <a:prstGeom prst="roundRect">
            <a:avLst>
              <a:gd name="adj" fmla="val 10253"/>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5" name="Rounded Rectangle 4">
            <a:extLst>
              <a:ext uri="{FF2B5EF4-FFF2-40B4-BE49-F238E27FC236}">
                <a16:creationId xmlns:a16="http://schemas.microsoft.com/office/drawing/2014/main" id="{ADD38F27-8E4B-445D-ABF5-22EE2CB1D83C}"/>
              </a:ext>
            </a:extLst>
          </p:cNvPr>
          <p:cNvSpPr/>
          <p:nvPr/>
        </p:nvSpPr>
        <p:spPr>
          <a:xfrm>
            <a:off x="1124084" y="1912234"/>
            <a:ext cx="9050337"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6" name="Rounded Rectangle 5">
            <a:extLst>
              <a:ext uri="{FF2B5EF4-FFF2-40B4-BE49-F238E27FC236}">
                <a16:creationId xmlns:a16="http://schemas.microsoft.com/office/drawing/2014/main" id="{9260C16F-1E39-42D8-90AD-40591262D5EA}"/>
              </a:ext>
            </a:extLst>
          </p:cNvPr>
          <p:cNvSpPr/>
          <p:nvPr/>
        </p:nvSpPr>
        <p:spPr>
          <a:xfrm>
            <a:off x="1124084" y="5501489"/>
            <a:ext cx="9050337" cy="756000"/>
          </a:xfrm>
          <a:prstGeom prst="roundRect">
            <a:avLst>
              <a:gd name="adj" fmla="val 8115"/>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7" name="Rounded Rectangle 6">
            <a:extLst>
              <a:ext uri="{FF2B5EF4-FFF2-40B4-BE49-F238E27FC236}">
                <a16:creationId xmlns:a16="http://schemas.microsoft.com/office/drawing/2014/main" id="{BC442113-0511-42EA-AD68-5B254DD2BE3A}"/>
              </a:ext>
            </a:extLst>
          </p:cNvPr>
          <p:cNvSpPr/>
          <p:nvPr/>
        </p:nvSpPr>
        <p:spPr>
          <a:xfrm>
            <a:off x="1124084" y="4605890"/>
            <a:ext cx="9050337" cy="756000"/>
          </a:xfrm>
          <a:prstGeom prst="roundRect">
            <a:avLst>
              <a:gd name="adj" fmla="val 8116"/>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8" name="TextBox 157">
            <a:extLst>
              <a:ext uri="{FF2B5EF4-FFF2-40B4-BE49-F238E27FC236}">
                <a16:creationId xmlns:a16="http://schemas.microsoft.com/office/drawing/2014/main" id="{5CCF7F54-5D15-4A09-83A2-AE1ABE002526}"/>
              </a:ext>
            </a:extLst>
          </p:cNvPr>
          <p:cNvSpPr txBox="1">
            <a:spLocks noChangeArrowheads="1"/>
          </p:cNvSpPr>
          <p:nvPr/>
        </p:nvSpPr>
        <p:spPr bwMode="auto">
          <a:xfrm>
            <a:off x="1088365" y="2426219"/>
            <a:ext cx="9906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Customer</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69" name="TextBox 158">
            <a:extLst>
              <a:ext uri="{FF2B5EF4-FFF2-40B4-BE49-F238E27FC236}">
                <a16:creationId xmlns:a16="http://schemas.microsoft.com/office/drawing/2014/main" id="{A0472532-1E79-4422-B4C4-E6ED0CBC43D8}"/>
              </a:ext>
            </a:extLst>
          </p:cNvPr>
          <p:cNvSpPr txBox="1">
            <a:spLocks noChangeArrowheads="1"/>
          </p:cNvSpPr>
          <p:nvPr/>
        </p:nvSpPr>
        <p:spPr bwMode="auto">
          <a:xfrm>
            <a:off x="1088365" y="4066133"/>
            <a:ext cx="863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Power supplier</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70" name="TextBox 160">
            <a:extLst>
              <a:ext uri="{FF2B5EF4-FFF2-40B4-BE49-F238E27FC236}">
                <a16:creationId xmlns:a16="http://schemas.microsoft.com/office/drawing/2014/main" id="{7083B7CA-0180-4C06-820B-0C0D054F6D4F}"/>
              </a:ext>
            </a:extLst>
          </p:cNvPr>
          <p:cNvSpPr txBox="1">
            <a:spLocks noChangeArrowheads="1"/>
          </p:cNvSpPr>
          <p:nvPr/>
        </p:nvSpPr>
        <p:spPr bwMode="auto">
          <a:xfrm>
            <a:off x="1088365" y="5846705"/>
            <a:ext cx="6635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Bank-</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related</a:t>
            </a:r>
          </a:p>
        </p:txBody>
      </p:sp>
      <p:sp>
        <p:nvSpPr>
          <p:cNvPr id="71" name="TextBox 161">
            <a:extLst>
              <a:ext uri="{FF2B5EF4-FFF2-40B4-BE49-F238E27FC236}">
                <a16:creationId xmlns:a16="http://schemas.microsoft.com/office/drawing/2014/main" id="{7941C3C4-7881-4EF4-9B43-836528515745}"/>
              </a:ext>
            </a:extLst>
          </p:cNvPr>
          <p:cNvSpPr txBox="1">
            <a:spLocks noChangeArrowheads="1"/>
          </p:cNvSpPr>
          <p:nvPr/>
        </p:nvSpPr>
        <p:spPr bwMode="auto">
          <a:xfrm>
            <a:off x="1088365" y="4961998"/>
            <a:ext cx="863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Grid company</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72" name="TextBox 162">
            <a:extLst>
              <a:ext uri="{FF2B5EF4-FFF2-40B4-BE49-F238E27FC236}">
                <a16:creationId xmlns:a16="http://schemas.microsoft.com/office/drawing/2014/main" id="{4A4BB844-ADD3-4DB0-8DA2-43BD5A509CFC}"/>
              </a:ext>
            </a:extLst>
          </p:cNvPr>
          <p:cNvSpPr txBox="1">
            <a:spLocks noChangeArrowheads="1"/>
          </p:cNvSpPr>
          <p:nvPr/>
        </p:nvSpPr>
        <p:spPr bwMode="auto">
          <a:xfrm>
            <a:off x="1088365" y="3151570"/>
            <a:ext cx="863600"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Tele-</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marketing</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73" name="Rounded Rectangle 19">
            <a:extLst>
              <a:ext uri="{FF2B5EF4-FFF2-40B4-BE49-F238E27FC236}">
                <a16:creationId xmlns:a16="http://schemas.microsoft.com/office/drawing/2014/main" id="{FF795472-1606-47C6-823F-60EEDEDA5CFF}"/>
              </a:ext>
            </a:extLst>
          </p:cNvPr>
          <p:cNvSpPr/>
          <p:nvPr/>
        </p:nvSpPr>
        <p:spPr>
          <a:xfrm>
            <a:off x="2162623" y="3803985"/>
            <a:ext cx="1008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Calls the customer for a welcome call</a:t>
            </a:r>
          </a:p>
        </p:txBody>
      </p:sp>
      <p:sp>
        <p:nvSpPr>
          <p:cNvPr id="74" name="Rounded Rectangle 20">
            <a:extLst>
              <a:ext uri="{FF2B5EF4-FFF2-40B4-BE49-F238E27FC236}">
                <a16:creationId xmlns:a16="http://schemas.microsoft.com/office/drawing/2014/main" id="{8B12F183-9A58-4C2E-8B53-0DB78D6752DA}"/>
              </a:ext>
            </a:extLst>
          </p:cNvPr>
          <p:cNvSpPr/>
          <p:nvPr/>
        </p:nvSpPr>
        <p:spPr>
          <a:xfrm>
            <a:off x="2162623" y="2006940"/>
            <a:ext cx="1008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a welcome call</a:t>
            </a:r>
          </a:p>
        </p:txBody>
      </p:sp>
      <p:pic>
        <p:nvPicPr>
          <p:cNvPr id="75" name="Picture 74">
            <a:extLst>
              <a:ext uri="{FF2B5EF4-FFF2-40B4-BE49-F238E27FC236}">
                <a16:creationId xmlns:a16="http://schemas.microsoft.com/office/drawing/2014/main" id="{2314247A-30DF-4F6E-834B-C7D0A1B5D8E5}"/>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234589" y="2134464"/>
            <a:ext cx="259816" cy="320951"/>
          </a:xfrm>
          <a:prstGeom prst="rect">
            <a:avLst/>
          </a:prstGeom>
        </p:spPr>
      </p:pic>
      <p:pic>
        <p:nvPicPr>
          <p:cNvPr id="76" name="Picture 75">
            <a:extLst>
              <a:ext uri="{FF2B5EF4-FFF2-40B4-BE49-F238E27FC236}">
                <a16:creationId xmlns:a16="http://schemas.microsoft.com/office/drawing/2014/main" id="{FB13BF07-39DC-45D6-9407-C8C535A39024}"/>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234588" y="3933570"/>
            <a:ext cx="259816" cy="320951"/>
          </a:xfrm>
          <a:prstGeom prst="rect">
            <a:avLst/>
          </a:prstGeom>
        </p:spPr>
      </p:pic>
      <p:sp>
        <p:nvSpPr>
          <p:cNvPr id="77" name="Rounded Rectangle 23">
            <a:extLst>
              <a:ext uri="{FF2B5EF4-FFF2-40B4-BE49-F238E27FC236}">
                <a16:creationId xmlns:a16="http://schemas.microsoft.com/office/drawing/2014/main" id="{EDD4BBE0-7B35-4F97-AE99-2BCDACAA9001}"/>
              </a:ext>
            </a:extLst>
          </p:cNvPr>
          <p:cNvSpPr/>
          <p:nvPr/>
        </p:nvSpPr>
        <p:spPr>
          <a:xfrm>
            <a:off x="3357652" y="4697057"/>
            <a:ext cx="1080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notification for meter reading</a:t>
            </a:r>
          </a:p>
        </p:txBody>
      </p:sp>
      <p:sp>
        <p:nvSpPr>
          <p:cNvPr id="78" name="Rounded Rectangle 24">
            <a:extLst>
              <a:ext uri="{FF2B5EF4-FFF2-40B4-BE49-F238E27FC236}">
                <a16:creationId xmlns:a16="http://schemas.microsoft.com/office/drawing/2014/main" id="{E2FF933A-628E-44AB-AE93-8324A9EB642D}"/>
              </a:ext>
            </a:extLst>
          </p:cNvPr>
          <p:cNvSpPr/>
          <p:nvPr/>
        </p:nvSpPr>
        <p:spPr>
          <a:xfrm>
            <a:off x="3357652" y="2006940"/>
            <a:ext cx="1080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meter reading notification </a:t>
            </a:r>
          </a:p>
        </p:txBody>
      </p:sp>
      <p:pic>
        <p:nvPicPr>
          <p:cNvPr id="79" name="Picture 78">
            <a:extLst>
              <a:ext uri="{FF2B5EF4-FFF2-40B4-BE49-F238E27FC236}">
                <a16:creationId xmlns:a16="http://schemas.microsoft.com/office/drawing/2014/main" id="{8B311351-3641-4792-9524-DC229861731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409744" y="2149746"/>
            <a:ext cx="290385" cy="290385"/>
          </a:xfrm>
          <a:prstGeom prst="rect">
            <a:avLst/>
          </a:prstGeom>
        </p:spPr>
      </p:pic>
      <p:pic>
        <p:nvPicPr>
          <p:cNvPr id="80" name="Picture 79">
            <a:extLst>
              <a:ext uri="{FF2B5EF4-FFF2-40B4-BE49-F238E27FC236}">
                <a16:creationId xmlns:a16="http://schemas.microsoft.com/office/drawing/2014/main" id="{EEBDD923-BDAA-4287-B2E3-F08A0AC1C9D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409744" y="4839864"/>
            <a:ext cx="290385" cy="290385"/>
          </a:xfrm>
          <a:prstGeom prst="rect">
            <a:avLst/>
          </a:prstGeom>
        </p:spPr>
      </p:pic>
      <p:sp>
        <p:nvSpPr>
          <p:cNvPr id="81" name="Rounded Rectangle 27">
            <a:extLst>
              <a:ext uri="{FF2B5EF4-FFF2-40B4-BE49-F238E27FC236}">
                <a16:creationId xmlns:a16="http://schemas.microsoft.com/office/drawing/2014/main" id="{DD8C65DD-9B84-418E-BD54-FEB64659BDE2}"/>
              </a:ext>
            </a:extLst>
          </p:cNvPr>
          <p:cNvSpPr/>
          <p:nvPr/>
        </p:nvSpPr>
        <p:spPr>
          <a:xfrm>
            <a:off x="5679142" y="2012195"/>
            <a:ext cx="93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the meter reading</a:t>
            </a:r>
          </a:p>
        </p:txBody>
      </p:sp>
      <p:sp>
        <p:nvSpPr>
          <p:cNvPr id="82" name="Rounded Rectangle 28">
            <a:extLst>
              <a:ext uri="{FF2B5EF4-FFF2-40B4-BE49-F238E27FC236}">
                <a16:creationId xmlns:a16="http://schemas.microsoft.com/office/drawing/2014/main" id="{E6D43A3A-EC2A-4D06-8F66-6B85DCAF9440}"/>
              </a:ext>
            </a:extLst>
          </p:cNvPr>
          <p:cNvSpPr/>
          <p:nvPr/>
        </p:nvSpPr>
        <p:spPr>
          <a:xfrm>
            <a:off x="5679142" y="4701475"/>
            <a:ext cx="93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the meter reading</a:t>
            </a:r>
          </a:p>
        </p:txBody>
      </p:sp>
      <p:sp>
        <p:nvSpPr>
          <p:cNvPr id="83" name="Rounded Rectangle 29">
            <a:extLst>
              <a:ext uri="{FF2B5EF4-FFF2-40B4-BE49-F238E27FC236}">
                <a16:creationId xmlns:a16="http://schemas.microsoft.com/office/drawing/2014/main" id="{0A1FC92C-A5F0-40F4-A559-7D2E407CB7BD}"/>
              </a:ext>
            </a:extLst>
          </p:cNvPr>
          <p:cNvSpPr/>
          <p:nvPr/>
        </p:nvSpPr>
        <p:spPr>
          <a:xfrm>
            <a:off x="4597763" y="2014891"/>
            <a:ext cx="900000" cy="576000"/>
          </a:xfrm>
          <a:prstGeom prst="roundRect">
            <a:avLst>
              <a:gd name="adj" fmla="val 12023"/>
            </a:avLst>
          </a:prstGeom>
          <a:solidFill>
            <a:sysClr val="window" lastClr="FFFFFF"/>
          </a:solidFill>
          <a:ln w="12700" cap="flat" cmpd="sng" algn="ctr">
            <a:solidFill>
              <a:sysClr val="window" lastClr="FFFFFF">
                <a:lumMod val="65000"/>
              </a:sysClr>
            </a:solidFill>
            <a:prstDash val="solid"/>
          </a:ln>
          <a:effectLst/>
        </p:spPr>
        <p:txBody>
          <a:bodyPr lIns="180000" rIns="1800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Reads</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the meter</a:t>
            </a:r>
          </a:p>
        </p:txBody>
      </p:sp>
      <p:sp>
        <p:nvSpPr>
          <p:cNvPr id="84" name="Rounded Rectangle 33">
            <a:extLst>
              <a:ext uri="{FF2B5EF4-FFF2-40B4-BE49-F238E27FC236}">
                <a16:creationId xmlns:a16="http://schemas.microsoft.com/office/drawing/2014/main" id="{B8BF3FF2-1734-4FC2-9CFF-B1346AD6161A}"/>
              </a:ext>
            </a:extLst>
          </p:cNvPr>
          <p:cNvSpPr/>
          <p:nvPr/>
        </p:nvSpPr>
        <p:spPr>
          <a:xfrm>
            <a:off x="6899791" y="4705566"/>
            <a:ext cx="104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invoice to be forwarded to customer</a:t>
            </a:r>
          </a:p>
        </p:txBody>
      </p:sp>
      <p:sp>
        <p:nvSpPr>
          <p:cNvPr id="85" name="Rounded Rectangle 34">
            <a:extLst>
              <a:ext uri="{FF2B5EF4-FFF2-40B4-BE49-F238E27FC236}">
                <a16:creationId xmlns:a16="http://schemas.microsoft.com/office/drawing/2014/main" id="{7B1A00E1-DE20-41C2-9AD5-70C39C3CF4AF}"/>
              </a:ext>
            </a:extLst>
          </p:cNvPr>
          <p:cNvSpPr/>
          <p:nvPr/>
        </p:nvSpPr>
        <p:spPr>
          <a:xfrm>
            <a:off x="6899791" y="5593503"/>
            <a:ext cx="104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invoice to be forwarded to customer</a:t>
            </a:r>
          </a:p>
        </p:txBody>
      </p:sp>
      <p:sp>
        <p:nvSpPr>
          <p:cNvPr id="86" name="Rounded Rectangle 37">
            <a:extLst>
              <a:ext uri="{FF2B5EF4-FFF2-40B4-BE49-F238E27FC236}">
                <a16:creationId xmlns:a16="http://schemas.microsoft.com/office/drawing/2014/main" id="{714C0144-9429-464E-93C3-D08DE26ACCCC}"/>
              </a:ext>
            </a:extLst>
          </p:cNvPr>
          <p:cNvSpPr/>
          <p:nvPr/>
        </p:nvSpPr>
        <p:spPr>
          <a:xfrm>
            <a:off x="8137319" y="1999867"/>
            <a:ext cx="86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invoice</a:t>
            </a:r>
          </a:p>
        </p:txBody>
      </p:sp>
      <p:sp>
        <p:nvSpPr>
          <p:cNvPr id="87" name="Rounded Rectangle 39">
            <a:extLst>
              <a:ext uri="{FF2B5EF4-FFF2-40B4-BE49-F238E27FC236}">
                <a16:creationId xmlns:a16="http://schemas.microsoft.com/office/drawing/2014/main" id="{09F2B324-670C-4B4F-A450-AAB9ACB380AE}"/>
              </a:ext>
            </a:extLst>
          </p:cNvPr>
          <p:cNvSpPr/>
          <p:nvPr/>
        </p:nvSpPr>
        <p:spPr>
          <a:xfrm>
            <a:off x="9178959" y="1999437"/>
            <a:ext cx="86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Pays invoice</a:t>
            </a:r>
          </a:p>
        </p:txBody>
      </p:sp>
      <p:sp>
        <p:nvSpPr>
          <p:cNvPr id="88" name="Rounded Rectangle 41">
            <a:extLst>
              <a:ext uri="{FF2B5EF4-FFF2-40B4-BE49-F238E27FC236}">
                <a16:creationId xmlns:a16="http://schemas.microsoft.com/office/drawing/2014/main" id="{81C1DEDC-5B72-4FA8-AB74-1CB1D1644768}"/>
              </a:ext>
            </a:extLst>
          </p:cNvPr>
          <p:cNvSpPr/>
          <p:nvPr/>
        </p:nvSpPr>
        <p:spPr>
          <a:xfrm>
            <a:off x="8137319" y="5588691"/>
            <a:ext cx="86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Invoice ready for customer</a:t>
            </a:r>
          </a:p>
        </p:txBody>
      </p:sp>
      <p:sp>
        <p:nvSpPr>
          <p:cNvPr id="89" name="Rounded Rectangle 43">
            <a:extLst>
              <a:ext uri="{FF2B5EF4-FFF2-40B4-BE49-F238E27FC236}">
                <a16:creationId xmlns:a16="http://schemas.microsoft.com/office/drawing/2014/main" id="{7E27142F-8C4F-477F-BAF5-FBCF44DCE640}"/>
              </a:ext>
            </a:extLst>
          </p:cNvPr>
          <p:cNvSpPr/>
          <p:nvPr/>
        </p:nvSpPr>
        <p:spPr>
          <a:xfrm>
            <a:off x="9188241" y="3805645"/>
            <a:ext cx="86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payment</a:t>
            </a:r>
          </a:p>
        </p:txBody>
      </p:sp>
      <p:sp>
        <p:nvSpPr>
          <p:cNvPr id="90" name="TextBox 89">
            <a:extLst>
              <a:ext uri="{FF2B5EF4-FFF2-40B4-BE49-F238E27FC236}">
                <a16:creationId xmlns:a16="http://schemas.microsoft.com/office/drawing/2014/main" id="{26FEA997-59BD-4C7C-87E7-61FBE965A269}"/>
              </a:ext>
            </a:extLst>
          </p:cNvPr>
          <p:cNvSpPr txBox="1"/>
          <p:nvPr/>
        </p:nvSpPr>
        <p:spPr>
          <a:xfrm>
            <a:off x="1609833" y="1333535"/>
            <a:ext cx="7781176" cy="338554"/>
          </a:xfrm>
          <a:prstGeom prst="rect">
            <a:avLst/>
          </a:prstGeom>
          <a:no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tx2"/>
                </a:solidFill>
                <a:effectLst/>
                <a:uLnTx/>
                <a:uFillTx/>
              </a:rPr>
              <a:t>Planned journey of ordering electricity from a utility company.</a:t>
            </a:r>
          </a:p>
        </p:txBody>
      </p:sp>
      <p:pic>
        <p:nvPicPr>
          <p:cNvPr id="91" name="Picture 90">
            <a:extLst>
              <a:ext uri="{FF2B5EF4-FFF2-40B4-BE49-F238E27FC236}">
                <a16:creationId xmlns:a16="http://schemas.microsoft.com/office/drawing/2014/main" id="{070715BE-C5A9-40BD-AE25-621097DACB03}"/>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214332" y="5560885"/>
            <a:ext cx="373993" cy="338377"/>
          </a:xfrm>
          <a:prstGeom prst="rect">
            <a:avLst/>
          </a:prstGeom>
        </p:spPr>
      </p:pic>
      <p:pic>
        <p:nvPicPr>
          <p:cNvPr id="92" name="Picture 91">
            <a:extLst>
              <a:ext uri="{FF2B5EF4-FFF2-40B4-BE49-F238E27FC236}">
                <a16:creationId xmlns:a16="http://schemas.microsoft.com/office/drawing/2014/main" id="{74747C73-829A-4E97-945C-DE054034DCB4}"/>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1255030" y="2898490"/>
            <a:ext cx="356183" cy="320565"/>
          </a:xfrm>
          <a:prstGeom prst="rect">
            <a:avLst/>
          </a:prstGeom>
        </p:spPr>
      </p:pic>
      <p:pic>
        <p:nvPicPr>
          <p:cNvPr id="94" name="Picture 93">
            <a:extLst>
              <a:ext uri="{FF2B5EF4-FFF2-40B4-BE49-F238E27FC236}">
                <a16:creationId xmlns:a16="http://schemas.microsoft.com/office/drawing/2014/main" id="{437CDE0E-4D9A-47DA-B47F-BD46A1D08838}"/>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8217172" y="2184553"/>
            <a:ext cx="220774" cy="220774"/>
          </a:xfrm>
          <a:prstGeom prst="rect">
            <a:avLst/>
          </a:prstGeom>
        </p:spPr>
      </p:pic>
      <p:pic>
        <p:nvPicPr>
          <p:cNvPr id="95" name="Picture 94">
            <a:extLst>
              <a:ext uri="{FF2B5EF4-FFF2-40B4-BE49-F238E27FC236}">
                <a16:creationId xmlns:a16="http://schemas.microsoft.com/office/drawing/2014/main" id="{000D3AC6-0A20-4268-AF77-3208F7F732C7}"/>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9258393" y="2172486"/>
            <a:ext cx="235494" cy="235494"/>
          </a:xfrm>
          <a:prstGeom prst="rect">
            <a:avLst/>
          </a:prstGeom>
        </p:spPr>
      </p:pic>
      <p:pic>
        <p:nvPicPr>
          <p:cNvPr id="96" name="Picture 95">
            <a:extLst>
              <a:ext uri="{FF2B5EF4-FFF2-40B4-BE49-F238E27FC236}">
                <a16:creationId xmlns:a16="http://schemas.microsoft.com/office/drawing/2014/main" id="{1F48F604-D8D9-4419-84C5-DA633AF3180F}"/>
              </a:ext>
            </a:extLst>
          </p:cNvPr>
          <p:cNvPicPr>
            <a:picLocks noChangeAspect="1"/>
          </p:cNvPicPr>
          <p:nvPr/>
        </p:nvPicPr>
        <p:blipFill>
          <a:blip r:embed="rId9">
            <a:biLevel thresh="25000"/>
            <a:extLst>
              <a:ext uri="{28A0092B-C50C-407E-A947-70E740481C1C}">
                <a14:useLocalDpi xmlns:a14="http://schemas.microsoft.com/office/drawing/2010/main" val="0"/>
              </a:ext>
            </a:extLst>
          </a:blip>
          <a:srcRect/>
          <a:stretch/>
        </p:blipFill>
        <p:spPr>
          <a:xfrm>
            <a:off x="6978788" y="5769531"/>
            <a:ext cx="240845" cy="223943"/>
          </a:xfrm>
          <a:prstGeom prst="rect">
            <a:avLst/>
          </a:prstGeom>
        </p:spPr>
      </p:pic>
      <p:pic>
        <p:nvPicPr>
          <p:cNvPr id="97" name="Picture 96">
            <a:extLst>
              <a:ext uri="{FF2B5EF4-FFF2-40B4-BE49-F238E27FC236}">
                <a16:creationId xmlns:a16="http://schemas.microsoft.com/office/drawing/2014/main" id="{CCD7C9A2-12F7-429B-8ED1-A147F9DE1791}"/>
              </a:ext>
            </a:extLst>
          </p:cNvPr>
          <p:cNvPicPr>
            <a:picLocks noChangeAspect="1"/>
          </p:cNvPicPr>
          <p:nvPr/>
        </p:nvPicPr>
        <p:blipFill>
          <a:blip r:embed="rId10">
            <a:biLevel thresh="25000"/>
            <a:extLst>
              <a:ext uri="{28A0092B-C50C-407E-A947-70E740481C1C}">
                <a14:useLocalDpi xmlns:a14="http://schemas.microsoft.com/office/drawing/2010/main" val="0"/>
              </a:ext>
            </a:extLst>
          </a:blip>
          <a:srcRect/>
          <a:stretch/>
        </p:blipFill>
        <p:spPr>
          <a:xfrm>
            <a:off x="5742535" y="2193165"/>
            <a:ext cx="243277" cy="218949"/>
          </a:xfrm>
          <a:prstGeom prst="rect">
            <a:avLst/>
          </a:prstGeom>
        </p:spPr>
      </p:pic>
      <p:pic>
        <p:nvPicPr>
          <p:cNvPr id="98" name="Picture 97">
            <a:extLst>
              <a:ext uri="{FF2B5EF4-FFF2-40B4-BE49-F238E27FC236}">
                <a16:creationId xmlns:a16="http://schemas.microsoft.com/office/drawing/2014/main" id="{A71AB4BD-3008-4024-B9BC-F028D59500C5}"/>
              </a:ext>
            </a:extLst>
          </p:cNvPr>
          <p:cNvPicPr>
            <a:picLocks noChangeAspect="1"/>
          </p:cNvPicPr>
          <p:nvPr/>
        </p:nvPicPr>
        <p:blipFill>
          <a:blip r:embed="rId10">
            <a:biLevel thresh="25000"/>
            <a:extLst>
              <a:ext uri="{28A0092B-C50C-407E-A947-70E740481C1C}">
                <a14:useLocalDpi xmlns:a14="http://schemas.microsoft.com/office/drawing/2010/main" val="0"/>
              </a:ext>
            </a:extLst>
          </a:blip>
          <a:srcRect/>
          <a:stretch/>
        </p:blipFill>
        <p:spPr>
          <a:xfrm>
            <a:off x="5742535" y="4873957"/>
            <a:ext cx="243277" cy="218949"/>
          </a:xfrm>
          <a:prstGeom prst="rect">
            <a:avLst/>
          </a:prstGeom>
        </p:spPr>
      </p:pic>
      <p:pic>
        <p:nvPicPr>
          <p:cNvPr id="99" name="Picture 98">
            <a:extLst>
              <a:ext uri="{FF2B5EF4-FFF2-40B4-BE49-F238E27FC236}">
                <a16:creationId xmlns:a16="http://schemas.microsoft.com/office/drawing/2014/main" id="{B501BCC6-0714-46E3-9D04-4B1474E2D82E}"/>
              </a:ext>
            </a:extLst>
          </p:cNvPr>
          <p:cNvPicPr>
            <a:picLocks noChangeAspect="1"/>
          </p:cNvPicPr>
          <p:nvPr/>
        </p:nvPicPr>
        <p:blipFill>
          <a:blip r:embed="rId9">
            <a:biLevel thresh="25000"/>
            <a:extLst>
              <a:ext uri="{28A0092B-C50C-407E-A947-70E740481C1C}">
                <a14:useLocalDpi xmlns:a14="http://schemas.microsoft.com/office/drawing/2010/main" val="0"/>
              </a:ext>
            </a:extLst>
          </a:blip>
          <a:srcRect/>
          <a:stretch/>
        </p:blipFill>
        <p:spPr>
          <a:xfrm>
            <a:off x="6978789" y="4881789"/>
            <a:ext cx="240845" cy="223943"/>
          </a:xfrm>
          <a:prstGeom prst="rect">
            <a:avLst/>
          </a:prstGeom>
        </p:spPr>
      </p:pic>
      <p:pic>
        <p:nvPicPr>
          <p:cNvPr id="100" name="Picture 99">
            <a:extLst>
              <a:ext uri="{FF2B5EF4-FFF2-40B4-BE49-F238E27FC236}">
                <a16:creationId xmlns:a16="http://schemas.microsoft.com/office/drawing/2014/main" id="{1BE4399C-AC2C-4225-892A-8D94C184505C}"/>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8217172" y="5771116"/>
            <a:ext cx="220774" cy="220774"/>
          </a:xfrm>
          <a:prstGeom prst="rect">
            <a:avLst/>
          </a:prstGeom>
        </p:spPr>
      </p:pic>
      <p:pic>
        <p:nvPicPr>
          <p:cNvPr id="101" name="Picture 100">
            <a:extLst>
              <a:ext uri="{FF2B5EF4-FFF2-40B4-BE49-F238E27FC236}">
                <a16:creationId xmlns:a16="http://schemas.microsoft.com/office/drawing/2014/main" id="{485738CD-BEB5-4BF0-BB20-CF2CC00C64EF}"/>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9263610" y="3975898"/>
            <a:ext cx="235494" cy="235494"/>
          </a:xfrm>
          <a:prstGeom prst="rect">
            <a:avLst/>
          </a:prstGeom>
        </p:spPr>
      </p:pic>
      <p:cxnSp>
        <p:nvCxnSpPr>
          <p:cNvPr id="102" name="Straight Arrow Connector 101">
            <a:extLst>
              <a:ext uri="{FF2B5EF4-FFF2-40B4-BE49-F238E27FC236}">
                <a16:creationId xmlns:a16="http://schemas.microsoft.com/office/drawing/2014/main" id="{B89C6F6E-51FC-4DDA-BAE8-7E53E1A98F21}"/>
              </a:ext>
            </a:extLst>
          </p:cNvPr>
          <p:cNvCxnSpPr>
            <a:stCxn id="73" idx="0"/>
            <a:endCxn id="74" idx="2"/>
          </p:cNvCxnSpPr>
          <p:nvPr/>
        </p:nvCxnSpPr>
        <p:spPr>
          <a:xfrm flipV="1">
            <a:off x="2666623" y="2582940"/>
            <a:ext cx="0" cy="1221045"/>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103" name="Straight Arrow Connector 102">
            <a:extLst>
              <a:ext uri="{FF2B5EF4-FFF2-40B4-BE49-F238E27FC236}">
                <a16:creationId xmlns:a16="http://schemas.microsoft.com/office/drawing/2014/main" id="{61C334DD-99BF-4B58-B823-585C9666656C}"/>
              </a:ext>
            </a:extLst>
          </p:cNvPr>
          <p:cNvCxnSpPr>
            <a:stCxn id="77" idx="0"/>
            <a:endCxn id="78" idx="2"/>
          </p:cNvCxnSpPr>
          <p:nvPr/>
        </p:nvCxnSpPr>
        <p:spPr>
          <a:xfrm flipV="1">
            <a:off x="3897652" y="2582940"/>
            <a:ext cx="0" cy="2114117"/>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104" name="Straight Arrow Connector 103">
            <a:extLst>
              <a:ext uri="{FF2B5EF4-FFF2-40B4-BE49-F238E27FC236}">
                <a16:creationId xmlns:a16="http://schemas.microsoft.com/office/drawing/2014/main" id="{F8CBB802-0707-43A3-9E4D-99E6BF444E16}"/>
              </a:ext>
            </a:extLst>
          </p:cNvPr>
          <p:cNvCxnSpPr>
            <a:stCxn id="81" idx="2"/>
            <a:endCxn id="82" idx="0"/>
          </p:cNvCxnSpPr>
          <p:nvPr/>
        </p:nvCxnSpPr>
        <p:spPr>
          <a:xfrm>
            <a:off x="6147142" y="2588195"/>
            <a:ext cx="0" cy="2113280"/>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105" name="Straight Arrow Connector 104">
            <a:extLst>
              <a:ext uri="{FF2B5EF4-FFF2-40B4-BE49-F238E27FC236}">
                <a16:creationId xmlns:a16="http://schemas.microsoft.com/office/drawing/2014/main" id="{37BD47D2-76F4-44F7-949C-BFB1D61D1E9D}"/>
              </a:ext>
            </a:extLst>
          </p:cNvPr>
          <p:cNvCxnSpPr>
            <a:cxnSpLocks/>
            <a:stCxn id="84" idx="2"/>
            <a:endCxn id="85" idx="0"/>
          </p:cNvCxnSpPr>
          <p:nvPr/>
        </p:nvCxnSpPr>
        <p:spPr>
          <a:xfrm>
            <a:off x="7421791" y="5281566"/>
            <a:ext cx="0" cy="311937"/>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106" name="Straight Arrow Connector 105">
            <a:extLst>
              <a:ext uri="{FF2B5EF4-FFF2-40B4-BE49-F238E27FC236}">
                <a16:creationId xmlns:a16="http://schemas.microsoft.com/office/drawing/2014/main" id="{CA71AAFE-23AC-47D0-9FB6-3BA08DC0CE44}"/>
              </a:ext>
            </a:extLst>
          </p:cNvPr>
          <p:cNvCxnSpPr>
            <a:stCxn id="88" idx="0"/>
            <a:endCxn id="86" idx="2"/>
          </p:cNvCxnSpPr>
          <p:nvPr/>
        </p:nvCxnSpPr>
        <p:spPr>
          <a:xfrm flipV="1">
            <a:off x="8569319" y="2575867"/>
            <a:ext cx="0" cy="3012824"/>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107" name="Straight Arrow Connector 106">
            <a:extLst>
              <a:ext uri="{FF2B5EF4-FFF2-40B4-BE49-F238E27FC236}">
                <a16:creationId xmlns:a16="http://schemas.microsoft.com/office/drawing/2014/main" id="{8DE78758-ACF2-4865-97BA-E27A25E383F4}"/>
              </a:ext>
            </a:extLst>
          </p:cNvPr>
          <p:cNvCxnSpPr>
            <a:stCxn id="87" idx="2"/>
            <a:endCxn id="89" idx="0"/>
          </p:cNvCxnSpPr>
          <p:nvPr/>
        </p:nvCxnSpPr>
        <p:spPr>
          <a:xfrm>
            <a:off x="9610959" y="2575437"/>
            <a:ext cx="9282" cy="1230208"/>
          </a:xfrm>
          <a:prstGeom prst="straightConnector1">
            <a:avLst/>
          </a:prstGeom>
          <a:noFill/>
          <a:ln w="22225" cap="flat" cmpd="sng" algn="ctr">
            <a:solidFill>
              <a:sysClr val="window" lastClr="FFFFFF">
                <a:lumMod val="50000"/>
              </a:sysClr>
            </a:solidFill>
            <a:prstDash val="sysDash"/>
            <a:tailEnd type="triangle" w="med" len="med"/>
          </a:ln>
          <a:effectLst/>
        </p:spPr>
      </p:cxnSp>
      <p:grpSp>
        <p:nvGrpSpPr>
          <p:cNvPr id="3" name="Group 2">
            <a:extLst>
              <a:ext uri="{FF2B5EF4-FFF2-40B4-BE49-F238E27FC236}">
                <a16:creationId xmlns:a16="http://schemas.microsoft.com/office/drawing/2014/main" id="{E1ECAA97-274D-6FEB-8497-DEC74E325517}"/>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215A23F8-5643-A787-6E7C-48007C28E39F}"/>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BDD87880-57C9-7E40-9828-227D6AB07D1F}"/>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ECD72374-E70D-F92F-5992-A674529F4279}"/>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7103179F-9FF5-7F35-3E0F-7C21F828468B}"/>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D4EDA940-FB96-839D-48B5-9267C1C4AF6F}"/>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EEA7C18A-703F-71B9-DD0C-82CC73A32239}"/>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26D9B012-888B-11BA-39F9-35D0A8E65CA8}"/>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65</a:t>
            </a:fld>
            <a:endParaRPr lang="nn-NO"/>
          </a:p>
        </p:txBody>
      </p:sp>
      <p:pic>
        <p:nvPicPr>
          <p:cNvPr id="11" name="Picture 10">
            <a:extLst>
              <a:ext uri="{FF2B5EF4-FFF2-40B4-BE49-F238E27FC236}">
                <a16:creationId xmlns:a16="http://schemas.microsoft.com/office/drawing/2014/main" id="{9A1472D5-09DF-5F11-99B0-F6C0EAE7C2F5}"/>
              </a:ext>
            </a:extLst>
          </p:cNvPr>
          <p:cNvPicPr>
            <a:picLocks noChangeAspect="1"/>
          </p:cNvPicPr>
          <p:nvPr/>
        </p:nvPicPr>
        <p:blipFill>
          <a:blip r:embed="rId11">
            <a:extLst>
              <a:ext uri="{28A0092B-C50C-407E-A947-70E740481C1C}">
                <a14:useLocalDpi xmlns:a14="http://schemas.microsoft.com/office/drawing/2010/main" val="0"/>
              </a:ext>
            </a:extLst>
          </a:blip>
          <a:srcRect b="2000"/>
          <a:stretch>
            <a:fillRect/>
          </a:stretch>
        </p:blipFill>
        <p:spPr>
          <a:xfrm>
            <a:off x="1262517" y="2060348"/>
            <a:ext cx="276225" cy="364046"/>
          </a:xfrm>
          <a:prstGeom prst="rect">
            <a:avLst/>
          </a:prstGeom>
        </p:spPr>
      </p:pic>
      <p:pic>
        <p:nvPicPr>
          <p:cNvPr id="13" name="Picture 12">
            <a:extLst>
              <a:ext uri="{FF2B5EF4-FFF2-40B4-BE49-F238E27FC236}">
                <a16:creationId xmlns:a16="http://schemas.microsoft.com/office/drawing/2014/main" id="{90205DE3-4CAB-D7AA-FB5B-8F10BDF04C7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74976" y="3818164"/>
            <a:ext cx="262618" cy="295729"/>
          </a:xfrm>
          <a:prstGeom prst="rect">
            <a:avLst/>
          </a:prstGeom>
        </p:spPr>
      </p:pic>
      <p:pic>
        <p:nvPicPr>
          <p:cNvPr id="16" name="Picture 15">
            <a:extLst>
              <a:ext uri="{FF2B5EF4-FFF2-40B4-BE49-F238E27FC236}">
                <a16:creationId xmlns:a16="http://schemas.microsoft.com/office/drawing/2014/main" id="{27F1D3F6-9BFD-B988-5657-035370330A9A}"/>
              </a:ext>
            </a:extLst>
          </p:cNvPr>
          <p:cNvPicPr>
            <a:picLocks noChangeAspect="1"/>
          </p:cNvPicPr>
          <p:nvPr/>
        </p:nvPicPr>
        <p:blipFill>
          <a:blip r:embed="rId13">
            <a:extLst>
              <a:ext uri="{28A0092B-C50C-407E-A947-70E740481C1C}">
                <a14:useLocalDpi xmlns:a14="http://schemas.microsoft.com/office/drawing/2010/main" val="0"/>
              </a:ext>
            </a:extLst>
          </a:blip>
          <a:srcRect r="-1923"/>
          <a:stretch>
            <a:fillRect/>
          </a:stretch>
        </p:blipFill>
        <p:spPr>
          <a:xfrm>
            <a:off x="1111024" y="4739821"/>
            <a:ext cx="398035" cy="266700"/>
          </a:xfrm>
          <a:prstGeom prst="rect">
            <a:avLst/>
          </a:prstGeom>
        </p:spPr>
      </p:pic>
      <p:sp>
        <p:nvSpPr>
          <p:cNvPr id="15" name="Rectangle 14">
            <a:extLst>
              <a:ext uri="{FF2B5EF4-FFF2-40B4-BE49-F238E27FC236}">
                <a16:creationId xmlns:a16="http://schemas.microsoft.com/office/drawing/2014/main" id="{A4651F40-1421-FBEF-DD02-9CD179741B10}"/>
              </a:ext>
            </a:extLst>
          </p:cNvPr>
          <p:cNvSpPr/>
          <p:nvPr/>
        </p:nvSpPr>
        <p:spPr>
          <a:xfrm>
            <a:off x="9639300" y="46370"/>
            <a:ext cx="146407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Planned journey</a:t>
            </a:r>
            <a:endParaRPr lang="en-US" sz="1400" noProof="0">
              <a:solidFill>
                <a:schemeClr val="tx1"/>
              </a:solidFill>
            </a:endParaRPr>
          </a:p>
        </p:txBody>
      </p:sp>
    </p:spTree>
    <p:extLst>
      <p:ext uri="{BB962C8B-B14F-4D97-AF65-F5344CB8AC3E}">
        <p14:creationId xmlns:p14="http://schemas.microsoft.com/office/powerpoint/2010/main" val="37346690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Example actual journey – (1/2)</a:t>
            </a:r>
          </a:p>
        </p:txBody>
      </p:sp>
      <p:sp>
        <p:nvSpPr>
          <p:cNvPr id="16" name="Rounded Rectangle 39">
            <a:extLst>
              <a:ext uri="{FF2B5EF4-FFF2-40B4-BE49-F238E27FC236}">
                <a16:creationId xmlns:a16="http://schemas.microsoft.com/office/drawing/2014/main" id="{5781A43E-6D25-4E71-99C6-FBD846303535}"/>
              </a:ext>
            </a:extLst>
          </p:cNvPr>
          <p:cNvSpPr/>
          <p:nvPr/>
        </p:nvSpPr>
        <p:spPr>
          <a:xfrm>
            <a:off x="1094405" y="3694224"/>
            <a:ext cx="9050337" cy="756000"/>
          </a:xfrm>
          <a:prstGeom prst="roundRect">
            <a:avLst>
              <a:gd name="adj" fmla="val 8116"/>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 name="Rounded Rectangle 40">
            <a:extLst>
              <a:ext uri="{FF2B5EF4-FFF2-40B4-BE49-F238E27FC236}">
                <a16:creationId xmlns:a16="http://schemas.microsoft.com/office/drawing/2014/main" id="{3BAFAEDB-DDDE-4341-94E5-149D0B55D042}"/>
              </a:ext>
            </a:extLst>
          </p:cNvPr>
          <p:cNvSpPr/>
          <p:nvPr/>
        </p:nvSpPr>
        <p:spPr>
          <a:xfrm>
            <a:off x="1094405" y="2794277"/>
            <a:ext cx="9050337" cy="756000"/>
          </a:xfrm>
          <a:prstGeom prst="roundRect">
            <a:avLst>
              <a:gd name="adj" fmla="val 10253"/>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 name="Rounded Rectangle 41">
            <a:extLst>
              <a:ext uri="{FF2B5EF4-FFF2-40B4-BE49-F238E27FC236}">
                <a16:creationId xmlns:a16="http://schemas.microsoft.com/office/drawing/2014/main" id="{568F376E-956B-4DE8-BDA4-12C91AEEC960}"/>
              </a:ext>
            </a:extLst>
          </p:cNvPr>
          <p:cNvSpPr/>
          <p:nvPr/>
        </p:nvSpPr>
        <p:spPr>
          <a:xfrm>
            <a:off x="1094405" y="1897882"/>
            <a:ext cx="9050337"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Rounded Rectangle 42">
            <a:extLst>
              <a:ext uri="{FF2B5EF4-FFF2-40B4-BE49-F238E27FC236}">
                <a16:creationId xmlns:a16="http://schemas.microsoft.com/office/drawing/2014/main" id="{8CC7C28B-CBF5-4746-8712-A5C554939A72}"/>
              </a:ext>
            </a:extLst>
          </p:cNvPr>
          <p:cNvSpPr/>
          <p:nvPr/>
        </p:nvSpPr>
        <p:spPr>
          <a:xfrm>
            <a:off x="1094405" y="5487137"/>
            <a:ext cx="9050337" cy="756000"/>
          </a:xfrm>
          <a:prstGeom prst="roundRect">
            <a:avLst>
              <a:gd name="adj" fmla="val 8115"/>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Rounded Rectangle 43">
            <a:extLst>
              <a:ext uri="{FF2B5EF4-FFF2-40B4-BE49-F238E27FC236}">
                <a16:creationId xmlns:a16="http://schemas.microsoft.com/office/drawing/2014/main" id="{E014AFF0-F3AB-48CA-9955-CBB36FC19CE0}"/>
              </a:ext>
            </a:extLst>
          </p:cNvPr>
          <p:cNvSpPr/>
          <p:nvPr/>
        </p:nvSpPr>
        <p:spPr>
          <a:xfrm>
            <a:off x="1094405" y="4591538"/>
            <a:ext cx="9050337" cy="756000"/>
          </a:xfrm>
          <a:prstGeom prst="roundRect">
            <a:avLst>
              <a:gd name="adj" fmla="val 8116"/>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TextBox 157">
            <a:extLst>
              <a:ext uri="{FF2B5EF4-FFF2-40B4-BE49-F238E27FC236}">
                <a16:creationId xmlns:a16="http://schemas.microsoft.com/office/drawing/2014/main" id="{C29BB469-3C57-4C7D-89A5-F2626C59C95C}"/>
              </a:ext>
            </a:extLst>
          </p:cNvPr>
          <p:cNvSpPr txBox="1">
            <a:spLocks noChangeArrowheads="1"/>
          </p:cNvSpPr>
          <p:nvPr/>
        </p:nvSpPr>
        <p:spPr bwMode="auto">
          <a:xfrm>
            <a:off x="1058686" y="2411867"/>
            <a:ext cx="9906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Customer</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22" name="TextBox 158">
            <a:extLst>
              <a:ext uri="{FF2B5EF4-FFF2-40B4-BE49-F238E27FC236}">
                <a16:creationId xmlns:a16="http://schemas.microsoft.com/office/drawing/2014/main" id="{F2F58F81-8698-4051-A253-A2A68909178B}"/>
              </a:ext>
            </a:extLst>
          </p:cNvPr>
          <p:cNvSpPr txBox="1">
            <a:spLocks noChangeArrowheads="1"/>
          </p:cNvSpPr>
          <p:nvPr/>
        </p:nvSpPr>
        <p:spPr bwMode="auto">
          <a:xfrm>
            <a:off x="1058686" y="4051781"/>
            <a:ext cx="863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Power supplier</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23" name="TextBox 161">
            <a:extLst>
              <a:ext uri="{FF2B5EF4-FFF2-40B4-BE49-F238E27FC236}">
                <a16:creationId xmlns:a16="http://schemas.microsoft.com/office/drawing/2014/main" id="{88C3813E-FC76-42D0-BF7C-8DDF5F13E5B6}"/>
              </a:ext>
            </a:extLst>
          </p:cNvPr>
          <p:cNvSpPr txBox="1">
            <a:spLocks noChangeArrowheads="1"/>
          </p:cNvSpPr>
          <p:nvPr/>
        </p:nvSpPr>
        <p:spPr bwMode="auto">
          <a:xfrm>
            <a:off x="1058686" y="4947646"/>
            <a:ext cx="863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Grid company</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24" name="TextBox 162">
            <a:extLst>
              <a:ext uri="{FF2B5EF4-FFF2-40B4-BE49-F238E27FC236}">
                <a16:creationId xmlns:a16="http://schemas.microsoft.com/office/drawing/2014/main" id="{8A91EFED-B0DD-4124-98E8-AF6B5DF4566B}"/>
              </a:ext>
            </a:extLst>
          </p:cNvPr>
          <p:cNvSpPr txBox="1">
            <a:spLocks noChangeArrowheads="1"/>
          </p:cNvSpPr>
          <p:nvPr/>
        </p:nvSpPr>
        <p:spPr bwMode="auto">
          <a:xfrm>
            <a:off x="1058686" y="3137218"/>
            <a:ext cx="863600"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Tele-</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marketing</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25" name="Rounded Rectangle 54">
            <a:extLst>
              <a:ext uri="{FF2B5EF4-FFF2-40B4-BE49-F238E27FC236}">
                <a16:creationId xmlns:a16="http://schemas.microsoft.com/office/drawing/2014/main" id="{D32793E6-45EA-47A6-AFCF-7907EFFCB97C}"/>
              </a:ext>
            </a:extLst>
          </p:cNvPr>
          <p:cNvSpPr/>
          <p:nvPr/>
        </p:nvSpPr>
        <p:spPr>
          <a:xfrm>
            <a:off x="2065188" y="2873701"/>
            <a:ext cx="1290584"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Calls the customer and offers an electricity deal</a:t>
            </a:r>
          </a:p>
        </p:txBody>
      </p:sp>
      <p:sp>
        <p:nvSpPr>
          <p:cNvPr id="26" name="Rounded Rectangle 55">
            <a:extLst>
              <a:ext uri="{FF2B5EF4-FFF2-40B4-BE49-F238E27FC236}">
                <a16:creationId xmlns:a16="http://schemas.microsoft.com/office/drawing/2014/main" id="{459DFA17-0C75-4573-9214-C3D5EDC564EE}"/>
              </a:ext>
            </a:extLst>
          </p:cNvPr>
          <p:cNvSpPr/>
          <p:nvPr/>
        </p:nvSpPr>
        <p:spPr>
          <a:xfrm>
            <a:off x="2065187" y="1987882"/>
            <a:ext cx="1290584"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a call from telemarketing and agrees to an  electricity deal</a:t>
            </a:r>
          </a:p>
        </p:txBody>
      </p:sp>
      <p:sp>
        <p:nvSpPr>
          <p:cNvPr id="27" name="Rounded Rectangle 56">
            <a:extLst>
              <a:ext uri="{FF2B5EF4-FFF2-40B4-BE49-F238E27FC236}">
                <a16:creationId xmlns:a16="http://schemas.microsoft.com/office/drawing/2014/main" id="{C1879FD3-71E4-4742-BC98-DCBC4BCA5E4D}"/>
              </a:ext>
            </a:extLst>
          </p:cNvPr>
          <p:cNvSpPr/>
          <p:nvPr/>
        </p:nvSpPr>
        <p:spPr>
          <a:xfrm>
            <a:off x="3498674" y="2873701"/>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a request for agreement confirmation and meter reading</a:t>
            </a:r>
          </a:p>
        </p:txBody>
      </p:sp>
      <p:sp>
        <p:nvSpPr>
          <p:cNvPr id="28" name="Rounded Rectangle 57">
            <a:extLst>
              <a:ext uri="{FF2B5EF4-FFF2-40B4-BE49-F238E27FC236}">
                <a16:creationId xmlns:a16="http://schemas.microsoft.com/office/drawing/2014/main" id="{BD15DACE-34A3-457F-9194-B1FC108970E8}"/>
              </a:ext>
            </a:extLst>
          </p:cNvPr>
          <p:cNvSpPr/>
          <p:nvPr/>
        </p:nvSpPr>
        <p:spPr>
          <a:xfrm>
            <a:off x="3498674" y="1987882"/>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a request for agreement confirmation and meter reading</a:t>
            </a:r>
          </a:p>
        </p:txBody>
      </p:sp>
      <p:sp>
        <p:nvSpPr>
          <p:cNvPr id="29" name="Rounded Rectangle 58">
            <a:extLst>
              <a:ext uri="{FF2B5EF4-FFF2-40B4-BE49-F238E27FC236}">
                <a16:creationId xmlns:a16="http://schemas.microsoft.com/office/drawing/2014/main" id="{3BD31526-951C-4770-882D-567EAA8DD6F0}"/>
              </a:ext>
            </a:extLst>
          </p:cNvPr>
          <p:cNvSpPr/>
          <p:nvPr/>
        </p:nvSpPr>
        <p:spPr>
          <a:xfrm>
            <a:off x="6056772" y="1987882"/>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agreement confirmation and meter reading</a:t>
            </a:r>
          </a:p>
        </p:txBody>
      </p:sp>
      <p:sp>
        <p:nvSpPr>
          <p:cNvPr id="30" name="Rounded Rectangle 59">
            <a:extLst>
              <a:ext uri="{FF2B5EF4-FFF2-40B4-BE49-F238E27FC236}">
                <a16:creationId xmlns:a16="http://schemas.microsoft.com/office/drawing/2014/main" id="{B0BBD51B-04AF-4422-805C-8274B10998D7}"/>
              </a:ext>
            </a:extLst>
          </p:cNvPr>
          <p:cNvSpPr/>
          <p:nvPr/>
        </p:nvSpPr>
        <p:spPr>
          <a:xfrm>
            <a:off x="6056772" y="2873701"/>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agreement confirmation and meter reading</a:t>
            </a:r>
          </a:p>
        </p:txBody>
      </p:sp>
      <p:sp>
        <p:nvSpPr>
          <p:cNvPr id="31" name="Rounded Rectangle 60">
            <a:extLst>
              <a:ext uri="{FF2B5EF4-FFF2-40B4-BE49-F238E27FC236}">
                <a16:creationId xmlns:a16="http://schemas.microsoft.com/office/drawing/2014/main" id="{F53B5A38-B247-43E8-9AEF-689E371D2A90}"/>
              </a:ext>
            </a:extLst>
          </p:cNvPr>
          <p:cNvSpPr/>
          <p:nvPr/>
        </p:nvSpPr>
        <p:spPr>
          <a:xfrm>
            <a:off x="8752216" y="3784224"/>
            <a:ext cx="1188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ysDot"/>
          </a:ln>
          <a:effectLst>
            <a:glow rad="228600">
              <a:sysClr val="windowText" lastClr="000000">
                <a:alpha val="40000"/>
              </a:sysClr>
            </a:glow>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info about the agreement being processed</a:t>
            </a:r>
          </a:p>
        </p:txBody>
      </p:sp>
      <p:sp>
        <p:nvSpPr>
          <p:cNvPr id="32" name="Rounded Rectangle 61">
            <a:extLst>
              <a:ext uri="{FF2B5EF4-FFF2-40B4-BE49-F238E27FC236}">
                <a16:creationId xmlns:a16="http://schemas.microsoft.com/office/drawing/2014/main" id="{79CBA734-926D-4AA1-B0E5-8202BF55CD20}"/>
              </a:ext>
            </a:extLst>
          </p:cNvPr>
          <p:cNvSpPr/>
          <p:nvPr/>
        </p:nvSpPr>
        <p:spPr>
          <a:xfrm>
            <a:off x="8752216" y="1987882"/>
            <a:ext cx="1188000" cy="576000"/>
          </a:xfrm>
          <a:prstGeom prst="roundRect">
            <a:avLst>
              <a:gd name="adj" fmla="val 12023"/>
            </a:avLst>
          </a:prstGeom>
          <a:solidFill>
            <a:sysClr val="window" lastClr="FFFFFF"/>
          </a:solidFill>
          <a:ln w="28575" cap="flat" cmpd="sng" algn="ctr">
            <a:solidFill>
              <a:srgbClr val="4BACC6">
                <a:lumMod val="75000"/>
              </a:srgbClr>
            </a:solidFill>
            <a:prstDash val="sysDot"/>
          </a:ln>
          <a:effectLst>
            <a:glow rad="228600">
              <a:sysClr val="windowText" lastClr="000000">
                <a:alpha val="40000"/>
              </a:sysClr>
            </a:glow>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info about the agreement being processed</a:t>
            </a:r>
          </a:p>
        </p:txBody>
      </p:sp>
      <p:pic>
        <p:nvPicPr>
          <p:cNvPr id="33" name="Picture 32">
            <a:extLst>
              <a:ext uri="{FF2B5EF4-FFF2-40B4-BE49-F238E27FC236}">
                <a16:creationId xmlns:a16="http://schemas.microsoft.com/office/drawing/2014/main" id="{5362846E-7B7B-4C23-9ADB-43ECFF9C7A11}"/>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137153" y="2115406"/>
            <a:ext cx="259816" cy="320951"/>
          </a:xfrm>
          <a:prstGeom prst="rect">
            <a:avLst/>
          </a:prstGeom>
        </p:spPr>
      </p:pic>
      <p:pic>
        <p:nvPicPr>
          <p:cNvPr id="34" name="Picture 33">
            <a:extLst>
              <a:ext uri="{FF2B5EF4-FFF2-40B4-BE49-F238E27FC236}">
                <a16:creationId xmlns:a16="http://schemas.microsoft.com/office/drawing/2014/main" id="{7BD524CA-A5DC-4049-BBA7-8BA52D699D03}"/>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137153" y="3001225"/>
            <a:ext cx="259816" cy="320951"/>
          </a:xfrm>
          <a:prstGeom prst="rect">
            <a:avLst/>
          </a:prstGeom>
        </p:spPr>
      </p:pic>
      <p:pic>
        <p:nvPicPr>
          <p:cNvPr id="35" name="Picture 34">
            <a:extLst>
              <a:ext uri="{FF2B5EF4-FFF2-40B4-BE49-F238E27FC236}">
                <a16:creationId xmlns:a16="http://schemas.microsoft.com/office/drawing/2014/main" id="{AC23DB0B-4EA3-4EA4-8EFF-30475101760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50103" y="2146591"/>
            <a:ext cx="290385" cy="290385"/>
          </a:xfrm>
          <a:prstGeom prst="rect">
            <a:avLst/>
          </a:prstGeom>
        </p:spPr>
      </p:pic>
      <p:pic>
        <p:nvPicPr>
          <p:cNvPr id="36" name="Picture 35">
            <a:extLst>
              <a:ext uri="{FF2B5EF4-FFF2-40B4-BE49-F238E27FC236}">
                <a16:creationId xmlns:a16="http://schemas.microsoft.com/office/drawing/2014/main" id="{E252E8D0-4BBA-4E00-9542-21D8786F2F7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50102" y="3032409"/>
            <a:ext cx="290385" cy="290385"/>
          </a:xfrm>
          <a:prstGeom prst="rect">
            <a:avLst/>
          </a:prstGeom>
        </p:spPr>
      </p:pic>
      <p:pic>
        <p:nvPicPr>
          <p:cNvPr id="37" name="Picture 36">
            <a:extLst>
              <a:ext uri="{FF2B5EF4-FFF2-40B4-BE49-F238E27FC236}">
                <a16:creationId xmlns:a16="http://schemas.microsoft.com/office/drawing/2014/main" id="{4B285626-6619-4371-850A-A459AFD3468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120380" y="2146591"/>
            <a:ext cx="290385" cy="290385"/>
          </a:xfrm>
          <a:prstGeom prst="rect">
            <a:avLst/>
          </a:prstGeom>
        </p:spPr>
      </p:pic>
      <p:pic>
        <p:nvPicPr>
          <p:cNvPr id="38" name="Picture 37">
            <a:extLst>
              <a:ext uri="{FF2B5EF4-FFF2-40B4-BE49-F238E27FC236}">
                <a16:creationId xmlns:a16="http://schemas.microsoft.com/office/drawing/2014/main" id="{3E6F90B2-F246-4FB7-9830-49E509A6789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120380" y="3016507"/>
            <a:ext cx="290385" cy="290385"/>
          </a:xfrm>
          <a:prstGeom prst="rect">
            <a:avLst/>
          </a:prstGeom>
        </p:spPr>
      </p:pic>
      <p:pic>
        <p:nvPicPr>
          <p:cNvPr id="39" name="Picture 38">
            <a:extLst>
              <a:ext uri="{FF2B5EF4-FFF2-40B4-BE49-F238E27FC236}">
                <a16:creationId xmlns:a16="http://schemas.microsoft.com/office/drawing/2014/main" id="{2847C19A-ED61-40EE-9CD8-704506011CD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809202" y="2130689"/>
            <a:ext cx="290385" cy="290385"/>
          </a:xfrm>
          <a:prstGeom prst="rect">
            <a:avLst/>
          </a:prstGeom>
        </p:spPr>
      </p:pic>
      <p:pic>
        <p:nvPicPr>
          <p:cNvPr id="40" name="Picture 39">
            <a:extLst>
              <a:ext uri="{FF2B5EF4-FFF2-40B4-BE49-F238E27FC236}">
                <a16:creationId xmlns:a16="http://schemas.microsoft.com/office/drawing/2014/main" id="{362B7C29-6440-4DB4-AEA5-4B05BB7D98D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824315" y="3926367"/>
            <a:ext cx="290385" cy="290385"/>
          </a:xfrm>
          <a:prstGeom prst="rect">
            <a:avLst/>
          </a:prstGeom>
        </p:spPr>
      </p:pic>
      <p:sp>
        <p:nvSpPr>
          <p:cNvPr id="41" name="Rounded Rectangle 70">
            <a:extLst>
              <a:ext uri="{FF2B5EF4-FFF2-40B4-BE49-F238E27FC236}">
                <a16:creationId xmlns:a16="http://schemas.microsoft.com/office/drawing/2014/main" id="{5E08C0FB-44EB-4350-A26A-733A205B9CF7}"/>
              </a:ext>
            </a:extLst>
          </p:cNvPr>
          <p:cNvSpPr/>
          <p:nvPr/>
        </p:nvSpPr>
        <p:spPr>
          <a:xfrm>
            <a:off x="7529083" y="2873701"/>
            <a:ext cx="972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Customer info is sent to the power supplier</a:t>
            </a:r>
          </a:p>
        </p:txBody>
      </p:sp>
      <p:sp>
        <p:nvSpPr>
          <p:cNvPr id="42" name="Rounded Rectangle 71">
            <a:extLst>
              <a:ext uri="{FF2B5EF4-FFF2-40B4-BE49-F238E27FC236}">
                <a16:creationId xmlns:a16="http://schemas.microsoft.com/office/drawing/2014/main" id="{705FB80D-B57F-4BAE-973D-D107F0DBD387}"/>
              </a:ext>
            </a:extLst>
          </p:cNvPr>
          <p:cNvSpPr/>
          <p:nvPr/>
        </p:nvSpPr>
        <p:spPr>
          <a:xfrm>
            <a:off x="7529083" y="3783559"/>
            <a:ext cx="972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customer info</a:t>
            </a:r>
          </a:p>
        </p:txBody>
      </p:sp>
      <p:sp>
        <p:nvSpPr>
          <p:cNvPr id="43" name="Rounded Rectangle 74">
            <a:extLst>
              <a:ext uri="{FF2B5EF4-FFF2-40B4-BE49-F238E27FC236}">
                <a16:creationId xmlns:a16="http://schemas.microsoft.com/office/drawing/2014/main" id="{E4BDACF8-E553-4D48-A50D-7426974A867E}"/>
              </a:ext>
            </a:extLst>
          </p:cNvPr>
          <p:cNvSpPr/>
          <p:nvPr/>
        </p:nvSpPr>
        <p:spPr>
          <a:xfrm>
            <a:off x="4933769" y="1995385"/>
            <a:ext cx="900000" cy="576000"/>
          </a:xfrm>
          <a:prstGeom prst="roundRect">
            <a:avLst>
              <a:gd name="adj" fmla="val 12023"/>
            </a:avLst>
          </a:prstGeom>
          <a:solidFill>
            <a:sysClr val="window" lastClr="FFFFFF"/>
          </a:solidFill>
          <a:ln w="12700" cap="flat" cmpd="sng" algn="ctr">
            <a:solidFill>
              <a:sysClr val="window" lastClr="FFFFFF">
                <a:lumMod val="65000"/>
              </a:sysClr>
            </a:solidFill>
            <a:prstDash val="solid"/>
          </a:ln>
          <a:effectLst/>
        </p:spPr>
        <p:txBody>
          <a:bodyPr lIns="180000" rIns="1800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Reads</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the meter</a:t>
            </a:r>
          </a:p>
        </p:txBody>
      </p:sp>
      <p:sp>
        <p:nvSpPr>
          <p:cNvPr id="44" name="TextBox 43">
            <a:extLst>
              <a:ext uri="{FF2B5EF4-FFF2-40B4-BE49-F238E27FC236}">
                <a16:creationId xmlns:a16="http://schemas.microsoft.com/office/drawing/2014/main" id="{DBDDDF95-BD65-4CAB-80E0-68148499884F}"/>
              </a:ext>
            </a:extLst>
          </p:cNvPr>
          <p:cNvSpPr txBox="1"/>
          <p:nvPr/>
        </p:nvSpPr>
        <p:spPr>
          <a:xfrm>
            <a:off x="1580154" y="1319183"/>
            <a:ext cx="7781176" cy="338554"/>
          </a:xfrm>
          <a:prstGeom prst="rect">
            <a:avLst/>
          </a:prstGeom>
          <a:no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tx2"/>
                </a:solidFill>
                <a:effectLst/>
                <a:uLnTx/>
                <a:uFillTx/>
              </a:rPr>
              <a:t>Actual journey of ordering electricity from a utility company.</a:t>
            </a:r>
          </a:p>
        </p:txBody>
      </p:sp>
      <p:pic>
        <p:nvPicPr>
          <p:cNvPr id="45" name="Picture 44">
            <a:extLst>
              <a:ext uri="{FF2B5EF4-FFF2-40B4-BE49-F238E27FC236}">
                <a16:creationId xmlns:a16="http://schemas.microsoft.com/office/drawing/2014/main" id="{96AD5574-A3A5-49AA-829E-5C1899DFFF3D}"/>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184653" y="5546533"/>
            <a:ext cx="373993" cy="338377"/>
          </a:xfrm>
          <a:prstGeom prst="rect">
            <a:avLst/>
          </a:prstGeom>
        </p:spPr>
      </p:pic>
      <p:pic>
        <p:nvPicPr>
          <p:cNvPr id="46" name="Picture 45">
            <a:extLst>
              <a:ext uri="{FF2B5EF4-FFF2-40B4-BE49-F238E27FC236}">
                <a16:creationId xmlns:a16="http://schemas.microsoft.com/office/drawing/2014/main" id="{E8C401C6-10F2-49B3-906C-6EE91A3C4856}"/>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1225351" y="2884138"/>
            <a:ext cx="356183" cy="320565"/>
          </a:xfrm>
          <a:prstGeom prst="rect">
            <a:avLst/>
          </a:prstGeom>
        </p:spPr>
      </p:pic>
      <p:pic>
        <p:nvPicPr>
          <p:cNvPr id="48" name="Picture 47">
            <a:extLst>
              <a:ext uri="{FF2B5EF4-FFF2-40B4-BE49-F238E27FC236}">
                <a16:creationId xmlns:a16="http://schemas.microsoft.com/office/drawing/2014/main" id="{844A13EC-A050-4BE9-87A6-5822BD02883D}"/>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7599071" y="3047551"/>
            <a:ext cx="240845" cy="223943"/>
          </a:xfrm>
          <a:prstGeom prst="rect">
            <a:avLst/>
          </a:prstGeom>
        </p:spPr>
      </p:pic>
      <p:pic>
        <p:nvPicPr>
          <p:cNvPr id="49" name="Picture 48">
            <a:extLst>
              <a:ext uri="{FF2B5EF4-FFF2-40B4-BE49-F238E27FC236}">
                <a16:creationId xmlns:a16="http://schemas.microsoft.com/office/drawing/2014/main" id="{49F12998-9929-4870-B1F6-7EE9B998BC81}"/>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7599071" y="3960252"/>
            <a:ext cx="240845" cy="223943"/>
          </a:xfrm>
          <a:prstGeom prst="rect">
            <a:avLst/>
          </a:prstGeom>
        </p:spPr>
      </p:pic>
      <p:cxnSp>
        <p:nvCxnSpPr>
          <p:cNvPr id="50" name="Straight Arrow Connector 49">
            <a:extLst>
              <a:ext uri="{FF2B5EF4-FFF2-40B4-BE49-F238E27FC236}">
                <a16:creationId xmlns:a16="http://schemas.microsoft.com/office/drawing/2014/main" id="{FAA32FFB-0865-4307-B678-9108FE118C04}"/>
              </a:ext>
            </a:extLst>
          </p:cNvPr>
          <p:cNvCxnSpPr/>
          <p:nvPr/>
        </p:nvCxnSpPr>
        <p:spPr>
          <a:xfrm flipH="1" flipV="1">
            <a:off x="2677187" y="2563882"/>
            <a:ext cx="1" cy="309819"/>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51" name="Straight Arrow Connector 50">
            <a:extLst>
              <a:ext uri="{FF2B5EF4-FFF2-40B4-BE49-F238E27FC236}">
                <a16:creationId xmlns:a16="http://schemas.microsoft.com/office/drawing/2014/main" id="{898014BC-AAE5-4024-98B0-B64DCB00E362}"/>
              </a:ext>
            </a:extLst>
          </p:cNvPr>
          <p:cNvCxnSpPr/>
          <p:nvPr/>
        </p:nvCxnSpPr>
        <p:spPr>
          <a:xfrm flipV="1">
            <a:off x="4110674" y="2563882"/>
            <a:ext cx="0" cy="309819"/>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52" name="Straight Arrow Connector 51">
            <a:extLst>
              <a:ext uri="{FF2B5EF4-FFF2-40B4-BE49-F238E27FC236}">
                <a16:creationId xmlns:a16="http://schemas.microsoft.com/office/drawing/2014/main" id="{0A1B32EB-476C-46E4-B99C-B9AE4C9DCE24}"/>
              </a:ext>
            </a:extLst>
          </p:cNvPr>
          <p:cNvCxnSpPr/>
          <p:nvPr/>
        </p:nvCxnSpPr>
        <p:spPr>
          <a:xfrm>
            <a:off x="6668772" y="2563882"/>
            <a:ext cx="0" cy="309819"/>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53" name="Straight Arrow Connector 52">
            <a:extLst>
              <a:ext uri="{FF2B5EF4-FFF2-40B4-BE49-F238E27FC236}">
                <a16:creationId xmlns:a16="http://schemas.microsoft.com/office/drawing/2014/main" id="{982C22E7-9EDD-43CF-85E5-08FE09C28955}"/>
              </a:ext>
            </a:extLst>
          </p:cNvPr>
          <p:cNvCxnSpPr/>
          <p:nvPr/>
        </p:nvCxnSpPr>
        <p:spPr>
          <a:xfrm>
            <a:off x="8015083" y="3449701"/>
            <a:ext cx="0" cy="333858"/>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54" name="Straight Arrow Connector 53">
            <a:extLst>
              <a:ext uri="{FF2B5EF4-FFF2-40B4-BE49-F238E27FC236}">
                <a16:creationId xmlns:a16="http://schemas.microsoft.com/office/drawing/2014/main" id="{96444DE9-D353-4334-AF60-46F930C5606D}"/>
              </a:ext>
            </a:extLst>
          </p:cNvPr>
          <p:cNvCxnSpPr>
            <a:stCxn id="31" idx="0"/>
            <a:endCxn id="32" idx="2"/>
          </p:cNvCxnSpPr>
          <p:nvPr/>
        </p:nvCxnSpPr>
        <p:spPr>
          <a:xfrm flipV="1">
            <a:off x="9346216" y="2563882"/>
            <a:ext cx="0" cy="1220342"/>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57" name="TextBox 56">
            <a:extLst>
              <a:ext uri="{FF2B5EF4-FFF2-40B4-BE49-F238E27FC236}">
                <a16:creationId xmlns:a16="http://schemas.microsoft.com/office/drawing/2014/main" id="{E99DF876-7D17-48F8-A1DA-987980DEE032}"/>
              </a:ext>
            </a:extLst>
          </p:cNvPr>
          <p:cNvSpPr txBox="1"/>
          <p:nvPr/>
        </p:nvSpPr>
        <p:spPr>
          <a:xfrm>
            <a:off x="7404211" y="1077635"/>
            <a:ext cx="2121089" cy="477054"/>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B0F0"/>
                </a:solidFill>
                <a:effectLst/>
                <a:uLnTx/>
                <a:uFillTx/>
              </a:rPr>
              <a:t>Missing communication point: </a:t>
            </a:r>
            <a:r>
              <a:rPr kumimoji="0" lang="en-US" sz="1000" b="0" i="0" u="none" strike="noStrike" kern="0" cap="none" spc="0" normalizeH="0" baseline="0" noProof="0">
                <a:ln>
                  <a:noFill/>
                </a:ln>
                <a:solidFill>
                  <a:srgbClr val="00B0F0"/>
                </a:solidFill>
                <a:effectLst/>
                <a:uLnTx/>
                <a:uFillTx/>
              </a:rPr>
              <a:t>The SMS about the agreement being processed is not received</a:t>
            </a:r>
          </a:p>
        </p:txBody>
      </p:sp>
      <p:cxnSp>
        <p:nvCxnSpPr>
          <p:cNvPr id="58" name="Straight Arrow Connector 57">
            <a:extLst>
              <a:ext uri="{FF2B5EF4-FFF2-40B4-BE49-F238E27FC236}">
                <a16:creationId xmlns:a16="http://schemas.microsoft.com/office/drawing/2014/main" id="{44B10341-3D7B-48AE-ABD5-FA6CA5EDE907}"/>
              </a:ext>
            </a:extLst>
          </p:cNvPr>
          <p:cNvCxnSpPr>
            <a:cxnSpLocks/>
            <a:stCxn id="57" idx="2"/>
          </p:cNvCxnSpPr>
          <p:nvPr/>
        </p:nvCxnSpPr>
        <p:spPr>
          <a:xfrm>
            <a:off x="8464756" y="1554689"/>
            <a:ext cx="287460" cy="329360"/>
          </a:xfrm>
          <a:prstGeom prst="straightConnector1">
            <a:avLst/>
          </a:prstGeom>
          <a:noFill/>
          <a:ln w="12700" cap="flat" cmpd="sng" algn="ctr">
            <a:solidFill>
              <a:srgbClr val="00ADEE"/>
            </a:solidFill>
            <a:prstDash val="solid"/>
            <a:tailEnd type="arrow"/>
          </a:ln>
          <a:effectLst/>
        </p:spPr>
      </p:cxnSp>
      <p:sp>
        <p:nvSpPr>
          <p:cNvPr id="70" name="TextBox 160">
            <a:extLst>
              <a:ext uri="{FF2B5EF4-FFF2-40B4-BE49-F238E27FC236}">
                <a16:creationId xmlns:a16="http://schemas.microsoft.com/office/drawing/2014/main" id="{29DAEF51-27F4-40BB-B466-F179528CA9B4}"/>
              </a:ext>
            </a:extLst>
          </p:cNvPr>
          <p:cNvSpPr txBox="1">
            <a:spLocks noChangeArrowheads="1"/>
          </p:cNvSpPr>
          <p:nvPr/>
        </p:nvSpPr>
        <p:spPr bwMode="auto">
          <a:xfrm>
            <a:off x="1088365" y="5846705"/>
            <a:ext cx="6635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Bank-</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related</a:t>
            </a:r>
          </a:p>
        </p:txBody>
      </p:sp>
      <p:grpSp>
        <p:nvGrpSpPr>
          <p:cNvPr id="3" name="Group 2">
            <a:extLst>
              <a:ext uri="{FF2B5EF4-FFF2-40B4-BE49-F238E27FC236}">
                <a16:creationId xmlns:a16="http://schemas.microsoft.com/office/drawing/2014/main" id="{A8FA3669-2F1E-5F97-8BE3-EE97C0CA14A4}"/>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0F0557C1-656E-6881-08F0-5B3EDE895B08}"/>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BD56795C-A507-7183-9F3E-5AF016F00C7A}"/>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A88AB408-0AF4-3D16-6030-C6123CE4441E}"/>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4859F3F7-15AA-0A06-0538-EB5A9AA183D5}"/>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92E74AE7-FBAC-3DFC-1694-7CE0A7BAB5AD}"/>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9B675CAD-2671-A925-20F1-2A85CA0FCDDA}"/>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78C887DB-7759-B0B5-1564-FD44BBA3034A}"/>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66</a:t>
            </a:fld>
            <a:endParaRPr lang="nn-NO"/>
          </a:p>
        </p:txBody>
      </p:sp>
      <p:pic>
        <p:nvPicPr>
          <p:cNvPr id="11" name="Picture 10">
            <a:extLst>
              <a:ext uri="{FF2B5EF4-FFF2-40B4-BE49-F238E27FC236}">
                <a16:creationId xmlns:a16="http://schemas.microsoft.com/office/drawing/2014/main" id="{20446D0A-8374-BCF0-67A2-8BAEE1F5707F}"/>
              </a:ext>
            </a:extLst>
          </p:cNvPr>
          <p:cNvPicPr>
            <a:picLocks noChangeAspect="1"/>
          </p:cNvPicPr>
          <p:nvPr/>
        </p:nvPicPr>
        <p:blipFill>
          <a:blip r:embed="rId8">
            <a:extLst>
              <a:ext uri="{28A0092B-C50C-407E-A947-70E740481C1C}">
                <a14:useLocalDpi xmlns:a14="http://schemas.microsoft.com/office/drawing/2010/main" val="0"/>
              </a:ext>
            </a:extLst>
          </a:blip>
          <a:srcRect b="2000"/>
          <a:stretch>
            <a:fillRect/>
          </a:stretch>
        </p:blipFill>
        <p:spPr>
          <a:xfrm>
            <a:off x="1233488" y="2045833"/>
            <a:ext cx="276225" cy="364046"/>
          </a:xfrm>
          <a:prstGeom prst="rect">
            <a:avLst/>
          </a:prstGeom>
        </p:spPr>
      </p:pic>
      <p:pic>
        <p:nvPicPr>
          <p:cNvPr id="13" name="Picture 12">
            <a:extLst>
              <a:ext uri="{FF2B5EF4-FFF2-40B4-BE49-F238E27FC236}">
                <a16:creationId xmlns:a16="http://schemas.microsoft.com/office/drawing/2014/main" id="{B3A68D7C-EB68-6A72-633E-EB87C3EAEE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74976" y="3818164"/>
            <a:ext cx="262618" cy="295729"/>
          </a:xfrm>
          <a:prstGeom prst="rect">
            <a:avLst/>
          </a:prstGeom>
        </p:spPr>
      </p:pic>
      <p:pic>
        <p:nvPicPr>
          <p:cNvPr id="59" name="Picture 58">
            <a:extLst>
              <a:ext uri="{FF2B5EF4-FFF2-40B4-BE49-F238E27FC236}">
                <a16:creationId xmlns:a16="http://schemas.microsoft.com/office/drawing/2014/main" id="{C7E22C3A-4EF0-A194-5FB1-93B4F3FEE425}"/>
              </a:ext>
            </a:extLst>
          </p:cNvPr>
          <p:cNvPicPr>
            <a:picLocks noChangeAspect="1"/>
          </p:cNvPicPr>
          <p:nvPr/>
        </p:nvPicPr>
        <p:blipFill>
          <a:blip r:embed="rId10">
            <a:extLst>
              <a:ext uri="{28A0092B-C50C-407E-A947-70E740481C1C}">
                <a14:useLocalDpi xmlns:a14="http://schemas.microsoft.com/office/drawing/2010/main" val="0"/>
              </a:ext>
            </a:extLst>
          </a:blip>
          <a:srcRect r="-1923"/>
          <a:stretch>
            <a:fillRect/>
          </a:stretch>
        </p:blipFill>
        <p:spPr>
          <a:xfrm>
            <a:off x="1111024" y="4739821"/>
            <a:ext cx="398035" cy="266700"/>
          </a:xfrm>
          <a:prstGeom prst="rect">
            <a:avLst/>
          </a:prstGeom>
        </p:spPr>
      </p:pic>
      <p:sp>
        <p:nvSpPr>
          <p:cNvPr id="15" name="Rectangle 14">
            <a:extLst>
              <a:ext uri="{FF2B5EF4-FFF2-40B4-BE49-F238E27FC236}">
                <a16:creationId xmlns:a16="http://schemas.microsoft.com/office/drawing/2014/main" id="{9560FF64-DA79-A486-3C39-85A880A3A89B}"/>
              </a:ext>
            </a:extLst>
          </p:cNvPr>
          <p:cNvSpPr/>
          <p:nvPr/>
        </p:nvSpPr>
        <p:spPr>
          <a:xfrm>
            <a:off x="9776460" y="46370"/>
            <a:ext cx="132691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Actual journey</a:t>
            </a:r>
            <a:endParaRPr lang="en-US" sz="1400" noProof="0">
              <a:solidFill>
                <a:schemeClr val="tx1"/>
              </a:solidFill>
            </a:endParaRPr>
          </a:p>
        </p:txBody>
      </p:sp>
    </p:spTree>
    <p:extLst>
      <p:ext uri="{BB962C8B-B14F-4D97-AF65-F5344CB8AC3E}">
        <p14:creationId xmlns:p14="http://schemas.microsoft.com/office/powerpoint/2010/main" val="28771124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p:txBody>
          <a:bodyPr/>
          <a:lstStyle/>
          <a:p>
            <a:r>
              <a:rPr lang="en-US" noProof="0"/>
              <a:t>Example actual journey – (2/2)</a:t>
            </a:r>
          </a:p>
        </p:txBody>
      </p:sp>
      <p:sp>
        <p:nvSpPr>
          <p:cNvPr id="16" name="Rounded Rectangle 2">
            <a:extLst>
              <a:ext uri="{FF2B5EF4-FFF2-40B4-BE49-F238E27FC236}">
                <a16:creationId xmlns:a16="http://schemas.microsoft.com/office/drawing/2014/main" id="{935AF957-7897-49CC-9211-532ABC2EBB8C}"/>
              </a:ext>
            </a:extLst>
          </p:cNvPr>
          <p:cNvSpPr/>
          <p:nvPr/>
        </p:nvSpPr>
        <p:spPr>
          <a:xfrm>
            <a:off x="1106918" y="3700047"/>
            <a:ext cx="9050337" cy="756000"/>
          </a:xfrm>
          <a:prstGeom prst="roundRect">
            <a:avLst>
              <a:gd name="adj" fmla="val 8116"/>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 name="Rounded Rectangle 3">
            <a:extLst>
              <a:ext uri="{FF2B5EF4-FFF2-40B4-BE49-F238E27FC236}">
                <a16:creationId xmlns:a16="http://schemas.microsoft.com/office/drawing/2014/main" id="{CF288A07-B811-431F-BF94-8759A7185FBA}"/>
              </a:ext>
            </a:extLst>
          </p:cNvPr>
          <p:cNvSpPr/>
          <p:nvPr/>
        </p:nvSpPr>
        <p:spPr>
          <a:xfrm>
            <a:off x="1106918" y="2800100"/>
            <a:ext cx="9050337" cy="756000"/>
          </a:xfrm>
          <a:prstGeom prst="roundRect">
            <a:avLst>
              <a:gd name="adj" fmla="val 10253"/>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 name="Rounded Rectangle 4">
            <a:extLst>
              <a:ext uri="{FF2B5EF4-FFF2-40B4-BE49-F238E27FC236}">
                <a16:creationId xmlns:a16="http://schemas.microsoft.com/office/drawing/2014/main" id="{D056C45A-BF33-4671-9C2C-F83E4E074CE0}"/>
              </a:ext>
            </a:extLst>
          </p:cNvPr>
          <p:cNvSpPr/>
          <p:nvPr/>
        </p:nvSpPr>
        <p:spPr>
          <a:xfrm>
            <a:off x="1106918" y="1903705"/>
            <a:ext cx="9050337"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Rounded Rectangle 5">
            <a:extLst>
              <a:ext uri="{FF2B5EF4-FFF2-40B4-BE49-F238E27FC236}">
                <a16:creationId xmlns:a16="http://schemas.microsoft.com/office/drawing/2014/main" id="{50A10F38-926D-4D7A-86AD-90979D6EFD90}"/>
              </a:ext>
            </a:extLst>
          </p:cNvPr>
          <p:cNvSpPr/>
          <p:nvPr/>
        </p:nvSpPr>
        <p:spPr>
          <a:xfrm>
            <a:off x="1106918" y="5492960"/>
            <a:ext cx="9050337" cy="756000"/>
          </a:xfrm>
          <a:prstGeom prst="roundRect">
            <a:avLst>
              <a:gd name="adj" fmla="val 8115"/>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Rounded Rectangle 6">
            <a:extLst>
              <a:ext uri="{FF2B5EF4-FFF2-40B4-BE49-F238E27FC236}">
                <a16:creationId xmlns:a16="http://schemas.microsoft.com/office/drawing/2014/main" id="{0332BD6C-7BC9-426D-A5D7-83E1F64AFC9F}"/>
              </a:ext>
            </a:extLst>
          </p:cNvPr>
          <p:cNvSpPr/>
          <p:nvPr/>
        </p:nvSpPr>
        <p:spPr>
          <a:xfrm>
            <a:off x="1106918" y="4597361"/>
            <a:ext cx="9050337" cy="756000"/>
          </a:xfrm>
          <a:prstGeom prst="roundRect">
            <a:avLst>
              <a:gd name="adj" fmla="val 8116"/>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TextBox 157">
            <a:extLst>
              <a:ext uri="{FF2B5EF4-FFF2-40B4-BE49-F238E27FC236}">
                <a16:creationId xmlns:a16="http://schemas.microsoft.com/office/drawing/2014/main" id="{3754076C-6808-4572-AE4D-0654C7257067}"/>
              </a:ext>
            </a:extLst>
          </p:cNvPr>
          <p:cNvSpPr txBox="1">
            <a:spLocks noChangeArrowheads="1"/>
          </p:cNvSpPr>
          <p:nvPr/>
        </p:nvSpPr>
        <p:spPr bwMode="auto">
          <a:xfrm>
            <a:off x="1071199" y="2417690"/>
            <a:ext cx="9906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Customer</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22" name="TextBox 158">
            <a:extLst>
              <a:ext uri="{FF2B5EF4-FFF2-40B4-BE49-F238E27FC236}">
                <a16:creationId xmlns:a16="http://schemas.microsoft.com/office/drawing/2014/main" id="{83F91500-C76B-416D-A7C3-CB2FD9498FFA}"/>
              </a:ext>
            </a:extLst>
          </p:cNvPr>
          <p:cNvSpPr txBox="1">
            <a:spLocks noChangeArrowheads="1"/>
          </p:cNvSpPr>
          <p:nvPr/>
        </p:nvSpPr>
        <p:spPr bwMode="auto">
          <a:xfrm>
            <a:off x="1071199" y="4057604"/>
            <a:ext cx="863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Power supplier</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23" name="TextBox 161">
            <a:extLst>
              <a:ext uri="{FF2B5EF4-FFF2-40B4-BE49-F238E27FC236}">
                <a16:creationId xmlns:a16="http://schemas.microsoft.com/office/drawing/2014/main" id="{5CAF8E68-9148-49FD-8CE1-DAF77CAECD3D}"/>
              </a:ext>
            </a:extLst>
          </p:cNvPr>
          <p:cNvSpPr txBox="1">
            <a:spLocks noChangeArrowheads="1"/>
          </p:cNvSpPr>
          <p:nvPr/>
        </p:nvSpPr>
        <p:spPr bwMode="auto">
          <a:xfrm>
            <a:off x="1071199" y="4953469"/>
            <a:ext cx="8636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Grid company</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24" name="TextBox 162">
            <a:extLst>
              <a:ext uri="{FF2B5EF4-FFF2-40B4-BE49-F238E27FC236}">
                <a16:creationId xmlns:a16="http://schemas.microsoft.com/office/drawing/2014/main" id="{61BBA8D0-3034-49D1-9870-00C1BF341A2C}"/>
              </a:ext>
            </a:extLst>
          </p:cNvPr>
          <p:cNvSpPr txBox="1">
            <a:spLocks noChangeArrowheads="1"/>
          </p:cNvSpPr>
          <p:nvPr/>
        </p:nvSpPr>
        <p:spPr bwMode="auto">
          <a:xfrm>
            <a:off x="1071199" y="3143041"/>
            <a:ext cx="863600"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Tele-</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marketing</a:t>
            </a:r>
            <a:endParaRPr kumimoji="0" lang="en-US" sz="1200" b="0" i="0" u="none" strike="noStrike" kern="0" cap="none" spc="0" normalizeH="0" baseline="0" noProof="0">
              <a:ln>
                <a:noFill/>
              </a:ln>
              <a:solidFill>
                <a:prstClr val="black"/>
              </a:solidFill>
              <a:effectLst/>
              <a:uLnTx/>
              <a:uFillTx/>
              <a:latin typeface="Calibri" pitchFamily="34" charset="0"/>
            </a:endParaRPr>
          </a:p>
        </p:txBody>
      </p:sp>
      <p:sp>
        <p:nvSpPr>
          <p:cNvPr id="25" name="Rounded Rectangle 19">
            <a:extLst>
              <a:ext uri="{FF2B5EF4-FFF2-40B4-BE49-F238E27FC236}">
                <a16:creationId xmlns:a16="http://schemas.microsoft.com/office/drawing/2014/main" id="{CE02CCF2-FCB3-4B3B-9B68-A00D632ACC4E}"/>
              </a:ext>
            </a:extLst>
          </p:cNvPr>
          <p:cNvSpPr/>
          <p:nvPr/>
        </p:nvSpPr>
        <p:spPr>
          <a:xfrm>
            <a:off x="2145457" y="3795456"/>
            <a:ext cx="1008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Calls</a:t>
            </a:r>
            <a:r>
              <a:rPr lang="en-US" sz="800" kern="0">
                <a:solidFill>
                  <a:prstClr val="black"/>
                </a:solidFill>
                <a:latin typeface="Calibri"/>
              </a:rPr>
              <a:t> the</a:t>
            </a:r>
            <a:r>
              <a:rPr kumimoji="0" lang="en-US" sz="800" b="0" i="0" u="none" strike="noStrike" kern="0" cap="none" spc="0" normalizeH="0" baseline="0" noProof="0">
                <a:ln>
                  <a:noFill/>
                </a:ln>
                <a:solidFill>
                  <a:prstClr val="black"/>
                </a:solidFill>
                <a:effectLst/>
                <a:uLnTx/>
                <a:uFillTx/>
                <a:latin typeface="Calibri"/>
                <a:ea typeface="+mn-ea"/>
                <a:cs typeface="+mn-cs"/>
              </a:rPr>
              <a:t> customer for a welcome call</a:t>
            </a:r>
          </a:p>
        </p:txBody>
      </p:sp>
      <p:sp>
        <p:nvSpPr>
          <p:cNvPr id="26" name="Rounded Rectangle 20">
            <a:extLst>
              <a:ext uri="{FF2B5EF4-FFF2-40B4-BE49-F238E27FC236}">
                <a16:creationId xmlns:a16="http://schemas.microsoft.com/office/drawing/2014/main" id="{50ED4FB3-9771-43FE-A6FC-D400B1299BE2}"/>
              </a:ext>
            </a:extLst>
          </p:cNvPr>
          <p:cNvSpPr/>
          <p:nvPr/>
        </p:nvSpPr>
        <p:spPr>
          <a:xfrm>
            <a:off x="2145457" y="1998411"/>
            <a:ext cx="1008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a welcome call</a:t>
            </a:r>
          </a:p>
        </p:txBody>
      </p:sp>
      <p:pic>
        <p:nvPicPr>
          <p:cNvPr id="27" name="Picture 26">
            <a:extLst>
              <a:ext uri="{FF2B5EF4-FFF2-40B4-BE49-F238E27FC236}">
                <a16:creationId xmlns:a16="http://schemas.microsoft.com/office/drawing/2014/main" id="{3B2DD659-3348-4AF0-8036-FD0E11D6EE9B}"/>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217423" y="2125935"/>
            <a:ext cx="259816" cy="320951"/>
          </a:xfrm>
          <a:prstGeom prst="rect">
            <a:avLst/>
          </a:prstGeom>
        </p:spPr>
      </p:pic>
      <p:pic>
        <p:nvPicPr>
          <p:cNvPr id="28" name="Picture 27">
            <a:extLst>
              <a:ext uri="{FF2B5EF4-FFF2-40B4-BE49-F238E27FC236}">
                <a16:creationId xmlns:a16="http://schemas.microsoft.com/office/drawing/2014/main" id="{BEC1A868-D9C8-498E-8C07-7064E4684F9B}"/>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217422" y="3925041"/>
            <a:ext cx="259816" cy="320951"/>
          </a:xfrm>
          <a:prstGeom prst="rect">
            <a:avLst/>
          </a:prstGeom>
        </p:spPr>
      </p:pic>
      <p:sp>
        <p:nvSpPr>
          <p:cNvPr id="29" name="Rounded Rectangle 23">
            <a:extLst>
              <a:ext uri="{FF2B5EF4-FFF2-40B4-BE49-F238E27FC236}">
                <a16:creationId xmlns:a16="http://schemas.microsoft.com/office/drawing/2014/main" id="{7674D7D2-7C13-489A-AE61-E880F93C3E96}"/>
              </a:ext>
            </a:extLst>
          </p:cNvPr>
          <p:cNvSpPr/>
          <p:nvPr/>
        </p:nvSpPr>
        <p:spPr>
          <a:xfrm>
            <a:off x="3340486" y="4688528"/>
            <a:ext cx="1080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a notification for meter reading</a:t>
            </a:r>
          </a:p>
        </p:txBody>
      </p:sp>
      <p:sp>
        <p:nvSpPr>
          <p:cNvPr id="30" name="Rounded Rectangle 24">
            <a:extLst>
              <a:ext uri="{FF2B5EF4-FFF2-40B4-BE49-F238E27FC236}">
                <a16:creationId xmlns:a16="http://schemas.microsoft.com/office/drawing/2014/main" id="{6B942A09-9700-42A3-A74E-F6C4B439D304}"/>
              </a:ext>
            </a:extLst>
          </p:cNvPr>
          <p:cNvSpPr/>
          <p:nvPr/>
        </p:nvSpPr>
        <p:spPr>
          <a:xfrm>
            <a:off x="3340486" y="1998411"/>
            <a:ext cx="1080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a meter reading notification </a:t>
            </a:r>
          </a:p>
        </p:txBody>
      </p:sp>
      <p:pic>
        <p:nvPicPr>
          <p:cNvPr id="31" name="Picture 30">
            <a:extLst>
              <a:ext uri="{FF2B5EF4-FFF2-40B4-BE49-F238E27FC236}">
                <a16:creationId xmlns:a16="http://schemas.microsoft.com/office/drawing/2014/main" id="{A4F979B6-0378-4EE2-9093-C727781E88D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392578" y="2141217"/>
            <a:ext cx="290385" cy="290385"/>
          </a:xfrm>
          <a:prstGeom prst="rect">
            <a:avLst/>
          </a:prstGeom>
        </p:spPr>
      </p:pic>
      <p:pic>
        <p:nvPicPr>
          <p:cNvPr id="32" name="Picture 31">
            <a:extLst>
              <a:ext uri="{FF2B5EF4-FFF2-40B4-BE49-F238E27FC236}">
                <a16:creationId xmlns:a16="http://schemas.microsoft.com/office/drawing/2014/main" id="{A89F57CD-F3B4-478E-97A4-7922648D482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392578" y="4831335"/>
            <a:ext cx="290385" cy="290385"/>
          </a:xfrm>
          <a:prstGeom prst="rect">
            <a:avLst/>
          </a:prstGeom>
        </p:spPr>
      </p:pic>
      <p:sp>
        <p:nvSpPr>
          <p:cNvPr id="33" name="Rounded Rectangle 27">
            <a:extLst>
              <a:ext uri="{FF2B5EF4-FFF2-40B4-BE49-F238E27FC236}">
                <a16:creationId xmlns:a16="http://schemas.microsoft.com/office/drawing/2014/main" id="{BABC522E-2B95-424B-A130-EE73A01DD8C3}"/>
              </a:ext>
            </a:extLst>
          </p:cNvPr>
          <p:cNvSpPr/>
          <p:nvPr/>
        </p:nvSpPr>
        <p:spPr>
          <a:xfrm>
            <a:off x="5661976" y="2003666"/>
            <a:ext cx="93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228600">
              <a:sysClr val="windowText" lastClr="000000">
                <a:alpha val="40000"/>
              </a:sysClr>
            </a:glow>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the meter reading</a:t>
            </a:r>
          </a:p>
        </p:txBody>
      </p:sp>
      <p:sp>
        <p:nvSpPr>
          <p:cNvPr id="34" name="Rounded Rectangle 28">
            <a:extLst>
              <a:ext uri="{FF2B5EF4-FFF2-40B4-BE49-F238E27FC236}">
                <a16:creationId xmlns:a16="http://schemas.microsoft.com/office/drawing/2014/main" id="{4DDFD53D-F21B-4B66-AB5C-8642672258E7}"/>
              </a:ext>
            </a:extLst>
          </p:cNvPr>
          <p:cNvSpPr/>
          <p:nvPr/>
        </p:nvSpPr>
        <p:spPr>
          <a:xfrm>
            <a:off x="5661976" y="4692946"/>
            <a:ext cx="93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228600">
              <a:sysClr val="windowText" lastClr="000000">
                <a:alpha val="40000"/>
              </a:sysClr>
            </a:glow>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the meter reading</a:t>
            </a:r>
          </a:p>
        </p:txBody>
      </p:sp>
      <p:sp>
        <p:nvSpPr>
          <p:cNvPr id="35" name="Rounded Rectangle 29">
            <a:extLst>
              <a:ext uri="{FF2B5EF4-FFF2-40B4-BE49-F238E27FC236}">
                <a16:creationId xmlns:a16="http://schemas.microsoft.com/office/drawing/2014/main" id="{D7AE022A-B3AE-4686-980D-043685B8A57B}"/>
              </a:ext>
            </a:extLst>
          </p:cNvPr>
          <p:cNvSpPr/>
          <p:nvPr/>
        </p:nvSpPr>
        <p:spPr>
          <a:xfrm>
            <a:off x="4580597" y="2006362"/>
            <a:ext cx="900000" cy="576000"/>
          </a:xfrm>
          <a:prstGeom prst="roundRect">
            <a:avLst>
              <a:gd name="adj" fmla="val 12023"/>
            </a:avLst>
          </a:prstGeom>
          <a:solidFill>
            <a:sysClr val="window" lastClr="FFFFFF"/>
          </a:solidFill>
          <a:ln w="12700" cap="flat" cmpd="sng" algn="ctr">
            <a:solidFill>
              <a:sysClr val="window" lastClr="FFFFFF">
                <a:lumMod val="65000"/>
              </a:sysClr>
            </a:solidFill>
            <a:prstDash val="solid"/>
          </a:ln>
          <a:effectLst/>
        </p:spPr>
        <p:txBody>
          <a:bodyPr lIns="180000" rIns="1800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Reads</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the meter</a:t>
            </a:r>
          </a:p>
        </p:txBody>
      </p:sp>
      <p:sp>
        <p:nvSpPr>
          <p:cNvPr id="36" name="Rounded Rectangle 33">
            <a:extLst>
              <a:ext uri="{FF2B5EF4-FFF2-40B4-BE49-F238E27FC236}">
                <a16:creationId xmlns:a16="http://schemas.microsoft.com/office/drawing/2014/main" id="{D02C6B0F-283D-4BD1-8CC1-C35FD6CD7C3D}"/>
              </a:ext>
            </a:extLst>
          </p:cNvPr>
          <p:cNvSpPr/>
          <p:nvPr/>
        </p:nvSpPr>
        <p:spPr>
          <a:xfrm>
            <a:off x="6882625" y="4697037"/>
            <a:ext cx="104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Sends invoice to be forwarded to the customer</a:t>
            </a:r>
          </a:p>
        </p:txBody>
      </p:sp>
      <p:sp>
        <p:nvSpPr>
          <p:cNvPr id="37" name="Rounded Rectangle 34">
            <a:extLst>
              <a:ext uri="{FF2B5EF4-FFF2-40B4-BE49-F238E27FC236}">
                <a16:creationId xmlns:a16="http://schemas.microsoft.com/office/drawing/2014/main" id="{3FB78669-66E8-4387-92C9-6924338D7FAF}"/>
              </a:ext>
            </a:extLst>
          </p:cNvPr>
          <p:cNvSpPr/>
          <p:nvPr/>
        </p:nvSpPr>
        <p:spPr>
          <a:xfrm>
            <a:off x="6882625" y="5584974"/>
            <a:ext cx="104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invoice to be forwarded to the customer</a:t>
            </a:r>
          </a:p>
        </p:txBody>
      </p:sp>
      <p:sp>
        <p:nvSpPr>
          <p:cNvPr id="38" name="Rounded Rectangle 37">
            <a:extLst>
              <a:ext uri="{FF2B5EF4-FFF2-40B4-BE49-F238E27FC236}">
                <a16:creationId xmlns:a16="http://schemas.microsoft.com/office/drawing/2014/main" id="{0EAD3F46-154A-47DA-9F2A-2F20C4068177}"/>
              </a:ext>
            </a:extLst>
          </p:cNvPr>
          <p:cNvSpPr/>
          <p:nvPr/>
        </p:nvSpPr>
        <p:spPr>
          <a:xfrm>
            <a:off x="8120153" y="1991338"/>
            <a:ext cx="86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invoice</a:t>
            </a:r>
          </a:p>
        </p:txBody>
      </p:sp>
      <p:sp>
        <p:nvSpPr>
          <p:cNvPr id="39" name="Rounded Rectangle 39">
            <a:extLst>
              <a:ext uri="{FF2B5EF4-FFF2-40B4-BE49-F238E27FC236}">
                <a16:creationId xmlns:a16="http://schemas.microsoft.com/office/drawing/2014/main" id="{C50B2ADC-F94D-4A1E-93BF-FB7F467FA643}"/>
              </a:ext>
            </a:extLst>
          </p:cNvPr>
          <p:cNvSpPr/>
          <p:nvPr/>
        </p:nvSpPr>
        <p:spPr>
          <a:xfrm>
            <a:off x="9161793" y="1990908"/>
            <a:ext cx="86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Pays invoice</a:t>
            </a:r>
          </a:p>
        </p:txBody>
      </p:sp>
      <p:sp>
        <p:nvSpPr>
          <p:cNvPr id="40" name="Rounded Rectangle 41">
            <a:extLst>
              <a:ext uri="{FF2B5EF4-FFF2-40B4-BE49-F238E27FC236}">
                <a16:creationId xmlns:a16="http://schemas.microsoft.com/office/drawing/2014/main" id="{F190C013-8DA0-406A-8CA6-8CEF3B434279}"/>
              </a:ext>
            </a:extLst>
          </p:cNvPr>
          <p:cNvSpPr/>
          <p:nvPr/>
        </p:nvSpPr>
        <p:spPr>
          <a:xfrm>
            <a:off x="8120153" y="5580162"/>
            <a:ext cx="86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Invoice ready for the customer</a:t>
            </a:r>
          </a:p>
        </p:txBody>
      </p:sp>
      <p:sp>
        <p:nvSpPr>
          <p:cNvPr id="41" name="Rounded Rectangle 43">
            <a:extLst>
              <a:ext uri="{FF2B5EF4-FFF2-40B4-BE49-F238E27FC236}">
                <a16:creationId xmlns:a16="http://schemas.microsoft.com/office/drawing/2014/main" id="{4219290A-0345-4E9C-A7D7-C9B5F8C5A0EC}"/>
              </a:ext>
            </a:extLst>
          </p:cNvPr>
          <p:cNvSpPr/>
          <p:nvPr/>
        </p:nvSpPr>
        <p:spPr>
          <a:xfrm>
            <a:off x="9171075" y="3797116"/>
            <a:ext cx="86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46800" rIns="72000" bIns="4680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Calibri"/>
                <a:ea typeface="+mn-ea"/>
                <a:cs typeface="+mn-cs"/>
              </a:rPr>
              <a:t>Receives payment</a:t>
            </a:r>
          </a:p>
        </p:txBody>
      </p:sp>
      <p:sp>
        <p:nvSpPr>
          <p:cNvPr id="42" name="TextBox 41">
            <a:extLst>
              <a:ext uri="{FF2B5EF4-FFF2-40B4-BE49-F238E27FC236}">
                <a16:creationId xmlns:a16="http://schemas.microsoft.com/office/drawing/2014/main" id="{2D59CF86-D40C-462B-A644-8EA01CA126F1}"/>
              </a:ext>
            </a:extLst>
          </p:cNvPr>
          <p:cNvSpPr txBox="1"/>
          <p:nvPr/>
        </p:nvSpPr>
        <p:spPr>
          <a:xfrm>
            <a:off x="1592667" y="1325006"/>
            <a:ext cx="7781176" cy="338554"/>
          </a:xfrm>
          <a:prstGeom prst="rect">
            <a:avLst/>
          </a:prstGeom>
          <a:no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tx2"/>
                </a:solidFill>
                <a:effectLst/>
                <a:uLnTx/>
                <a:uFillTx/>
              </a:rPr>
              <a:t>Actual journey of ordering electricity from a utility company.</a:t>
            </a:r>
          </a:p>
        </p:txBody>
      </p:sp>
      <p:pic>
        <p:nvPicPr>
          <p:cNvPr id="43" name="Picture 42">
            <a:extLst>
              <a:ext uri="{FF2B5EF4-FFF2-40B4-BE49-F238E27FC236}">
                <a16:creationId xmlns:a16="http://schemas.microsoft.com/office/drawing/2014/main" id="{57F7EC2A-2F5E-46D6-B320-525C106A582B}"/>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197166" y="5552356"/>
            <a:ext cx="373993" cy="338377"/>
          </a:xfrm>
          <a:prstGeom prst="rect">
            <a:avLst/>
          </a:prstGeom>
        </p:spPr>
      </p:pic>
      <p:pic>
        <p:nvPicPr>
          <p:cNvPr id="44" name="Picture 43">
            <a:extLst>
              <a:ext uri="{FF2B5EF4-FFF2-40B4-BE49-F238E27FC236}">
                <a16:creationId xmlns:a16="http://schemas.microsoft.com/office/drawing/2014/main" id="{03923B6E-F14C-4247-99E0-8A8082E236E4}"/>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1237864" y="2889961"/>
            <a:ext cx="356183" cy="320565"/>
          </a:xfrm>
          <a:prstGeom prst="rect">
            <a:avLst/>
          </a:prstGeom>
        </p:spPr>
      </p:pic>
      <p:pic>
        <p:nvPicPr>
          <p:cNvPr id="46" name="Picture 45">
            <a:extLst>
              <a:ext uri="{FF2B5EF4-FFF2-40B4-BE49-F238E27FC236}">
                <a16:creationId xmlns:a16="http://schemas.microsoft.com/office/drawing/2014/main" id="{787D9A97-4EAA-4A33-AC75-0ECB34234072}"/>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8200006" y="2176024"/>
            <a:ext cx="220774" cy="220774"/>
          </a:xfrm>
          <a:prstGeom prst="rect">
            <a:avLst/>
          </a:prstGeom>
        </p:spPr>
      </p:pic>
      <p:pic>
        <p:nvPicPr>
          <p:cNvPr id="47" name="Picture 46">
            <a:extLst>
              <a:ext uri="{FF2B5EF4-FFF2-40B4-BE49-F238E27FC236}">
                <a16:creationId xmlns:a16="http://schemas.microsoft.com/office/drawing/2014/main" id="{BE351796-29D2-45E0-9666-5B4957929F4F}"/>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9241227" y="2163957"/>
            <a:ext cx="235494" cy="235494"/>
          </a:xfrm>
          <a:prstGeom prst="rect">
            <a:avLst/>
          </a:prstGeom>
        </p:spPr>
      </p:pic>
      <p:pic>
        <p:nvPicPr>
          <p:cNvPr id="48" name="Picture 47">
            <a:extLst>
              <a:ext uri="{FF2B5EF4-FFF2-40B4-BE49-F238E27FC236}">
                <a16:creationId xmlns:a16="http://schemas.microsoft.com/office/drawing/2014/main" id="{8CEF5069-4BE4-458D-A3F9-721592997225}"/>
              </a:ext>
            </a:extLst>
          </p:cNvPr>
          <p:cNvPicPr>
            <a:picLocks noChangeAspect="1"/>
          </p:cNvPicPr>
          <p:nvPr/>
        </p:nvPicPr>
        <p:blipFill>
          <a:blip r:embed="rId9">
            <a:biLevel thresh="25000"/>
            <a:extLst>
              <a:ext uri="{28A0092B-C50C-407E-A947-70E740481C1C}">
                <a14:useLocalDpi xmlns:a14="http://schemas.microsoft.com/office/drawing/2010/main" val="0"/>
              </a:ext>
            </a:extLst>
          </a:blip>
          <a:srcRect/>
          <a:stretch/>
        </p:blipFill>
        <p:spPr>
          <a:xfrm>
            <a:off x="6961622" y="5761002"/>
            <a:ext cx="240845" cy="223943"/>
          </a:xfrm>
          <a:prstGeom prst="rect">
            <a:avLst/>
          </a:prstGeom>
        </p:spPr>
      </p:pic>
      <p:pic>
        <p:nvPicPr>
          <p:cNvPr id="49" name="Picture 48">
            <a:extLst>
              <a:ext uri="{FF2B5EF4-FFF2-40B4-BE49-F238E27FC236}">
                <a16:creationId xmlns:a16="http://schemas.microsoft.com/office/drawing/2014/main" id="{BF422862-F403-44AA-B16A-AEFF896C8FC9}"/>
              </a:ext>
            </a:extLst>
          </p:cNvPr>
          <p:cNvPicPr>
            <a:picLocks noChangeAspect="1"/>
          </p:cNvPicPr>
          <p:nvPr/>
        </p:nvPicPr>
        <p:blipFill>
          <a:blip r:embed="rId10">
            <a:biLevel thresh="25000"/>
            <a:extLst>
              <a:ext uri="{28A0092B-C50C-407E-A947-70E740481C1C}">
                <a14:useLocalDpi xmlns:a14="http://schemas.microsoft.com/office/drawing/2010/main" val="0"/>
              </a:ext>
            </a:extLst>
          </a:blip>
          <a:srcRect/>
          <a:stretch/>
        </p:blipFill>
        <p:spPr>
          <a:xfrm>
            <a:off x="5725369" y="2184636"/>
            <a:ext cx="243277" cy="218949"/>
          </a:xfrm>
          <a:prstGeom prst="rect">
            <a:avLst/>
          </a:prstGeom>
        </p:spPr>
      </p:pic>
      <p:pic>
        <p:nvPicPr>
          <p:cNvPr id="50" name="Picture 49">
            <a:extLst>
              <a:ext uri="{FF2B5EF4-FFF2-40B4-BE49-F238E27FC236}">
                <a16:creationId xmlns:a16="http://schemas.microsoft.com/office/drawing/2014/main" id="{FFBF74E3-0EF5-435C-99E6-193BCE76C5F8}"/>
              </a:ext>
            </a:extLst>
          </p:cNvPr>
          <p:cNvPicPr>
            <a:picLocks noChangeAspect="1"/>
          </p:cNvPicPr>
          <p:nvPr/>
        </p:nvPicPr>
        <p:blipFill>
          <a:blip r:embed="rId10">
            <a:biLevel thresh="25000"/>
            <a:extLst>
              <a:ext uri="{28A0092B-C50C-407E-A947-70E740481C1C}">
                <a14:useLocalDpi xmlns:a14="http://schemas.microsoft.com/office/drawing/2010/main" val="0"/>
              </a:ext>
            </a:extLst>
          </a:blip>
          <a:srcRect/>
          <a:stretch/>
        </p:blipFill>
        <p:spPr>
          <a:xfrm>
            <a:off x="5725369" y="4865428"/>
            <a:ext cx="243277" cy="218949"/>
          </a:xfrm>
          <a:prstGeom prst="rect">
            <a:avLst/>
          </a:prstGeom>
        </p:spPr>
      </p:pic>
      <p:pic>
        <p:nvPicPr>
          <p:cNvPr id="51" name="Picture 50">
            <a:extLst>
              <a:ext uri="{FF2B5EF4-FFF2-40B4-BE49-F238E27FC236}">
                <a16:creationId xmlns:a16="http://schemas.microsoft.com/office/drawing/2014/main" id="{1E493CCB-A4F9-46A2-B82B-D1F788FE493E}"/>
              </a:ext>
            </a:extLst>
          </p:cNvPr>
          <p:cNvPicPr>
            <a:picLocks noChangeAspect="1"/>
          </p:cNvPicPr>
          <p:nvPr/>
        </p:nvPicPr>
        <p:blipFill>
          <a:blip r:embed="rId9">
            <a:biLevel thresh="25000"/>
            <a:extLst>
              <a:ext uri="{28A0092B-C50C-407E-A947-70E740481C1C}">
                <a14:useLocalDpi xmlns:a14="http://schemas.microsoft.com/office/drawing/2010/main" val="0"/>
              </a:ext>
            </a:extLst>
          </a:blip>
          <a:srcRect/>
          <a:stretch/>
        </p:blipFill>
        <p:spPr>
          <a:xfrm>
            <a:off x="6961623" y="4873260"/>
            <a:ext cx="240845" cy="223943"/>
          </a:xfrm>
          <a:prstGeom prst="rect">
            <a:avLst/>
          </a:prstGeom>
        </p:spPr>
      </p:pic>
      <p:pic>
        <p:nvPicPr>
          <p:cNvPr id="52" name="Picture 51">
            <a:extLst>
              <a:ext uri="{FF2B5EF4-FFF2-40B4-BE49-F238E27FC236}">
                <a16:creationId xmlns:a16="http://schemas.microsoft.com/office/drawing/2014/main" id="{FF948DE3-2660-4F0F-899C-F1085E92589B}"/>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8200006" y="5762587"/>
            <a:ext cx="220774" cy="220774"/>
          </a:xfrm>
          <a:prstGeom prst="rect">
            <a:avLst/>
          </a:prstGeom>
        </p:spPr>
      </p:pic>
      <p:pic>
        <p:nvPicPr>
          <p:cNvPr id="53" name="Picture 52">
            <a:extLst>
              <a:ext uri="{FF2B5EF4-FFF2-40B4-BE49-F238E27FC236}">
                <a16:creationId xmlns:a16="http://schemas.microsoft.com/office/drawing/2014/main" id="{8026FF61-7293-457E-8E4F-6671105569DA}"/>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9246444" y="3967369"/>
            <a:ext cx="235494" cy="235494"/>
          </a:xfrm>
          <a:prstGeom prst="rect">
            <a:avLst/>
          </a:prstGeom>
        </p:spPr>
      </p:pic>
      <p:cxnSp>
        <p:nvCxnSpPr>
          <p:cNvPr id="54" name="Straight Connector 53">
            <a:extLst>
              <a:ext uri="{FF2B5EF4-FFF2-40B4-BE49-F238E27FC236}">
                <a16:creationId xmlns:a16="http://schemas.microsoft.com/office/drawing/2014/main" id="{AEAC305E-5829-46D4-941C-5519767698EF}"/>
              </a:ext>
            </a:extLst>
          </p:cNvPr>
          <p:cNvCxnSpPr/>
          <p:nvPr/>
        </p:nvCxnSpPr>
        <p:spPr>
          <a:xfrm flipV="1">
            <a:off x="5650101" y="2012504"/>
            <a:ext cx="936000" cy="538706"/>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55" name="Straight Connector 54">
            <a:extLst>
              <a:ext uri="{FF2B5EF4-FFF2-40B4-BE49-F238E27FC236}">
                <a16:creationId xmlns:a16="http://schemas.microsoft.com/office/drawing/2014/main" id="{7B67B9E1-D31E-4EDC-BA47-C6C658572017}"/>
              </a:ext>
            </a:extLst>
          </p:cNvPr>
          <p:cNvCxnSpPr/>
          <p:nvPr/>
        </p:nvCxnSpPr>
        <p:spPr>
          <a:xfrm>
            <a:off x="5650101" y="2012504"/>
            <a:ext cx="936000" cy="560546"/>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56" name="Straight Connector 55">
            <a:extLst>
              <a:ext uri="{FF2B5EF4-FFF2-40B4-BE49-F238E27FC236}">
                <a16:creationId xmlns:a16="http://schemas.microsoft.com/office/drawing/2014/main" id="{1FDB9038-DE59-49D5-B0CE-C806AB4A99E6}"/>
              </a:ext>
            </a:extLst>
          </p:cNvPr>
          <p:cNvCxnSpPr/>
          <p:nvPr/>
        </p:nvCxnSpPr>
        <p:spPr>
          <a:xfrm flipV="1">
            <a:off x="5671876" y="4706154"/>
            <a:ext cx="936000" cy="538706"/>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57" name="Straight Connector 56">
            <a:extLst>
              <a:ext uri="{FF2B5EF4-FFF2-40B4-BE49-F238E27FC236}">
                <a16:creationId xmlns:a16="http://schemas.microsoft.com/office/drawing/2014/main" id="{2615082B-10A4-4E9A-B5D7-4827FDCDDA22}"/>
              </a:ext>
            </a:extLst>
          </p:cNvPr>
          <p:cNvCxnSpPr/>
          <p:nvPr/>
        </p:nvCxnSpPr>
        <p:spPr>
          <a:xfrm>
            <a:off x="5671876" y="4706154"/>
            <a:ext cx="936000" cy="560546"/>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58" name="Straight Arrow Connector 57">
            <a:extLst>
              <a:ext uri="{FF2B5EF4-FFF2-40B4-BE49-F238E27FC236}">
                <a16:creationId xmlns:a16="http://schemas.microsoft.com/office/drawing/2014/main" id="{4CD74D2D-7E3C-4DDD-A1FE-B7C4DD8051CC}"/>
              </a:ext>
            </a:extLst>
          </p:cNvPr>
          <p:cNvCxnSpPr/>
          <p:nvPr/>
        </p:nvCxnSpPr>
        <p:spPr>
          <a:xfrm flipV="1">
            <a:off x="2649457" y="2574411"/>
            <a:ext cx="0" cy="1221045"/>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59" name="Straight Arrow Connector 58">
            <a:extLst>
              <a:ext uri="{FF2B5EF4-FFF2-40B4-BE49-F238E27FC236}">
                <a16:creationId xmlns:a16="http://schemas.microsoft.com/office/drawing/2014/main" id="{A551B66D-C1A7-4DF2-9DC1-BF7120E0D1BA}"/>
              </a:ext>
            </a:extLst>
          </p:cNvPr>
          <p:cNvCxnSpPr/>
          <p:nvPr/>
        </p:nvCxnSpPr>
        <p:spPr>
          <a:xfrm flipV="1">
            <a:off x="3880486" y="2574411"/>
            <a:ext cx="0" cy="2114117"/>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60" name="Straight Arrow Connector 59">
            <a:extLst>
              <a:ext uri="{FF2B5EF4-FFF2-40B4-BE49-F238E27FC236}">
                <a16:creationId xmlns:a16="http://schemas.microsoft.com/office/drawing/2014/main" id="{F9720099-D166-4D5D-874E-B941F6738DBE}"/>
              </a:ext>
            </a:extLst>
          </p:cNvPr>
          <p:cNvCxnSpPr/>
          <p:nvPr/>
        </p:nvCxnSpPr>
        <p:spPr>
          <a:xfrm>
            <a:off x="6129976" y="2579666"/>
            <a:ext cx="0" cy="2113280"/>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61" name="Straight Arrow Connector 60">
            <a:extLst>
              <a:ext uri="{FF2B5EF4-FFF2-40B4-BE49-F238E27FC236}">
                <a16:creationId xmlns:a16="http://schemas.microsoft.com/office/drawing/2014/main" id="{7D9E5B98-291F-4E1A-A3AF-CC3625E7EE58}"/>
              </a:ext>
            </a:extLst>
          </p:cNvPr>
          <p:cNvCxnSpPr>
            <a:cxnSpLocks/>
            <a:stCxn id="36" idx="2"/>
            <a:endCxn id="37" idx="0"/>
          </p:cNvCxnSpPr>
          <p:nvPr/>
        </p:nvCxnSpPr>
        <p:spPr>
          <a:xfrm>
            <a:off x="7404625" y="5273037"/>
            <a:ext cx="0" cy="311937"/>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62" name="Straight Arrow Connector 61">
            <a:extLst>
              <a:ext uri="{FF2B5EF4-FFF2-40B4-BE49-F238E27FC236}">
                <a16:creationId xmlns:a16="http://schemas.microsoft.com/office/drawing/2014/main" id="{95000DA0-A51B-46DA-BEB8-E1B1A75D62CC}"/>
              </a:ext>
            </a:extLst>
          </p:cNvPr>
          <p:cNvCxnSpPr/>
          <p:nvPr/>
        </p:nvCxnSpPr>
        <p:spPr>
          <a:xfrm flipV="1">
            <a:off x="8552153" y="2567338"/>
            <a:ext cx="0" cy="3012824"/>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63" name="Straight Arrow Connector 62">
            <a:extLst>
              <a:ext uri="{FF2B5EF4-FFF2-40B4-BE49-F238E27FC236}">
                <a16:creationId xmlns:a16="http://schemas.microsoft.com/office/drawing/2014/main" id="{38DE8E2E-1F60-4F10-98F9-E3730CA2274A}"/>
              </a:ext>
            </a:extLst>
          </p:cNvPr>
          <p:cNvCxnSpPr/>
          <p:nvPr/>
        </p:nvCxnSpPr>
        <p:spPr>
          <a:xfrm>
            <a:off x="9593793" y="2566908"/>
            <a:ext cx="9282" cy="123020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6" name="TextBox 65">
            <a:extLst>
              <a:ext uri="{FF2B5EF4-FFF2-40B4-BE49-F238E27FC236}">
                <a16:creationId xmlns:a16="http://schemas.microsoft.com/office/drawing/2014/main" id="{D68F0676-9823-4110-A744-51EA21DCA833}"/>
              </a:ext>
            </a:extLst>
          </p:cNvPr>
          <p:cNvSpPr txBox="1"/>
          <p:nvPr/>
        </p:nvSpPr>
        <p:spPr>
          <a:xfrm>
            <a:off x="7502211" y="1183986"/>
            <a:ext cx="1905377" cy="469359"/>
          </a:xfrm>
          <a:prstGeom prst="rect">
            <a:avLst/>
          </a:prstGeom>
          <a:noFill/>
        </p:spPr>
        <p:txBody>
          <a:bodyPr wrap="squar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srgbClr val="00B0F0"/>
                </a:solidFill>
                <a:effectLst/>
                <a:uLnTx/>
                <a:uFillTx/>
              </a:rPr>
              <a:t>Failing communication point</a:t>
            </a:r>
            <a:r>
              <a:rPr kumimoji="0" lang="en-US" sz="1050" b="0" i="0" u="none" strike="noStrike" kern="0" cap="none" spc="0" normalizeH="0" baseline="0" noProof="0">
                <a:ln>
                  <a:noFill/>
                </a:ln>
                <a:solidFill>
                  <a:srgbClr val="00B0F0"/>
                </a:solidFill>
                <a:effectLst/>
                <a:uLnTx/>
                <a:uFillTx/>
              </a:rPr>
              <a:t>: </a:t>
            </a:r>
            <a:r>
              <a:rPr kumimoji="0" lang="en-US" sz="1000" b="0" i="0" u="none" strike="noStrike" kern="0" cap="none" spc="0" normalizeH="0" baseline="0" noProof="0">
                <a:ln>
                  <a:noFill/>
                </a:ln>
                <a:solidFill>
                  <a:srgbClr val="00B0F0"/>
                </a:solidFill>
                <a:effectLst/>
                <a:uLnTx/>
                <a:uFillTx/>
              </a:rPr>
              <a:t>The customer fails to send the meter reading.</a:t>
            </a:r>
          </a:p>
        </p:txBody>
      </p:sp>
      <p:cxnSp>
        <p:nvCxnSpPr>
          <p:cNvPr id="67" name="Straight Arrow Connector 66">
            <a:extLst>
              <a:ext uri="{FF2B5EF4-FFF2-40B4-BE49-F238E27FC236}">
                <a16:creationId xmlns:a16="http://schemas.microsoft.com/office/drawing/2014/main" id="{F7F54B52-4F32-4697-A25B-380A94F78EA8}"/>
              </a:ext>
            </a:extLst>
          </p:cNvPr>
          <p:cNvCxnSpPr/>
          <p:nvPr/>
        </p:nvCxnSpPr>
        <p:spPr>
          <a:xfrm flipH="1">
            <a:off x="6782793" y="1417865"/>
            <a:ext cx="621832" cy="618069"/>
          </a:xfrm>
          <a:prstGeom prst="straightConnector1">
            <a:avLst/>
          </a:prstGeom>
          <a:noFill/>
          <a:ln w="12700" cap="flat" cmpd="sng" algn="ctr">
            <a:solidFill>
              <a:srgbClr val="00ADEE"/>
            </a:solidFill>
            <a:prstDash val="solid"/>
            <a:tailEnd type="arrow"/>
          </a:ln>
          <a:effectLst/>
        </p:spPr>
      </p:cxnSp>
      <p:sp>
        <p:nvSpPr>
          <p:cNvPr id="79" name="TextBox 160">
            <a:extLst>
              <a:ext uri="{FF2B5EF4-FFF2-40B4-BE49-F238E27FC236}">
                <a16:creationId xmlns:a16="http://schemas.microsoft.com/office/drawing/2014/main" id="{D41A92FE-70F6-470E-8058-5B6A368CB0EA}"/>
              </a:ext>
            </a:extLst>
          </p:cNvPr>
          <p:cNvSpPr txBox="1">
            <a:spLocks noChangeArrowheads="1"/>
          </p:cNvSpPr>
          <p:nvPr/>
        </p:nvSpPr>
        <p:spPr bwMode="auto">
          <a:xfrm>
            <a:off x="1088365" y="5846705"/>
            <a:ext cx="6635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Bank-</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latin typeface="Calibri" pitchFamily="34" charset="0"/>
              </a:rPr>
              <a:t>related</a:t>
            </a:r>
          </a:p>
        </p:txBody>
      </p:sp>
      <p:grpSp>
        <p:nvGrpSpPr>
          <p:cNvPr id="3" name="Group 2">
            <a:extLst>
              <a:ext uri="{FF2B5EF4-FFF2-40B4-BE49-F238E27FC236}">
                <a16:creationId xmlns:a16="http://schemas.microsoft.com/office/drawing/2014/main" id="{B2D2CB94-F54B-DD77-2DF9-C93D6AFCED1A}"/>
              </a:ext>
            </a:extLst>
          </p:cNvPr>
          <p:cNvGrpSpPr/>
          <p:nvPr/>
        </p:nvGrpSpPr>
        <p:grpSpPr>
          <a:xfrm>
            <a:off x="954182" y="6524168"/>
            <a:ext cx="9925038" cy="200677"/>
            <a:chOff x="954182" y="6524168"/>
            <a:chExt cx="9925038" cy="200677"/>
          </a:xfrm>
        </p:grpSpPr>
        <p:sp>
          <p:nvSpPr>
            <p:cNvPr id="4" name="AutoShape 63">
              <a:extLst>
                <a:ext uri="{FF2B5EF4-FFF2-40B4-BE49-F238E27FC236}">
                  <a16:creationId xmlns:a16="http://schemas.microsoft.com/office/drawing/2014/main" id="{B2997A3D-62AF-5D20-02ED-B0620D5E16A3}"/>
                </a:ext>
              </a:extLst>
            </p:cNvPr>
            <p:cNvSpPr>
              <a:spLocks noChangeArrowheads="1"/>
            </p:cNvSpPr>
            <p:nvPr/>
          </p:nvSpPr>
          <p:spPr bwMode="auto">
            <a:xfrm>
              <a:off x="954182" y="6524168"/>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Overview</a:t>
              </a:r>
            </a:p>
          </p:txBody>
        </p:sp>
        <p:sp>
          <p:nvSpPr>
            <p:cNvPr id="5" name="AutoShape 64">
              <a:extLst>
                <a:ext uri="{FF2B5EF4-FFF2-40B4-BE49-F238E27FC236}">
                  <a16:creationId xmlns:a16="http://schemas.microsoft.com/office/drawing/2014/main" id="{A1E2BEEA-8776-46A5-6764-66A97472CEBD}"/>
                </a:ext>
              </a:extLst>
            </p:cNvPr>
            <p:cNvSpPr>
              <a:spLocks noChangeArrowheads="1"/>
            </p:cNvSpPr>
            <p:nvPr/>
          </p:nvSpPr>
          <p:spPr bwMode="auto">
            <a:xfrm>
              <a:off x="2518355" y="6524168"/>
              <a:ext cx="140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Symbols</a:t>
              </a:r>
            </a:p>
          </p:txBody>
        </p:sp>
        <p:sp>
          <p:nvSpPr>
            <p:cNvPr id="6" name="AutoShape 65">
              <a:extLst>
                <a:ext uri="{FF2B5EF4-FFF2-40B4-BE49-F238E27FC236}">
                  <a16:creationId xmlns:a16="http://schemas.microsoft.com/office/drawing/2014/main" id="{38BF58A9-AA53-3D98-C5C9-C96E0AD378AF}"/>
                </a:ext>
              </a:extLst>
            </p:cNvPr>
            <p:cNvSpPr>
              <a:spLocks noChangeArrowheads="1"/>
            </p:cNvSpPr>
            <p:nvPr/>
          </p:nvSpPr>
          <p:spPr bwMode="auto">
            <a:xfrm>
              <a:off x="3902528" y="6524168"/>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journey diagram</a:t>
              </a:r>
            </a:p>
          </p:txBody>
        </p:sp>
        <p:sp>
          <p:nvSpPr>
            <p:cNvPr id="7" name="AutoShape 63">
              <a:extLst>
                <a:ext uri="{FF2B5EF4-FFF2-40B4-BE49-F238E27FC236}">
                  <a16:creationId xmlns:a16="http://schemas.microsoft.com/office/drawing/2014/main" id="{BCC63E26-D1C5-C4BA-BE4B-13CCC7F370DD}"/>
                </a:ext>
              </a:extLst>
            </p:cNvPr>
            <p:cNvSpPr>
              <a:spLocks noChangeArrowheads="1"/>
            </p:cNvSpPr>
            <p:nvPr/>
          </p:nvSpPr>
          <p:spPr bwMode="auto">
            <a:xfrm>
              <a:off x="5826701" y="6525045"/>
              <a:ext cx="176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Journey network diagram</a:t>
              </a:r>
            </a:p>
          </p:txBody>
        </p:sp>
        <p:sp>
          <p:nvSpPr>
            <p:cNvPr id="8" name="AutoShape 64">
              <a:extLst>
                <a:ext uri="{FF2B5EF4-FFF2-40B4-BE49-F238E27FC236}">
                  <a16:creationId xmlns:a16="http://schemas.microsoft.com/office/drawing/2014/main" id="{729887CD-319D-B107-2F63-2C9662173A2D}"/>
                </a:ext>
              </a:extLst>
            </p:cNvPr>
            <p:cNvSpPr>
              <a:spLocks noChangeArrowheads="1"/>
            </p:cNvSpPr>
            <p:nvPr/>
          </p:nvSpPr>
          <p:spPr bwMode="auto">
            <a:xfrm>
              <a:off x="7570874" y="6526845"/>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US" sz="1000" kern="0" noProof="0">
                  <a:solidFill>
                    <a:schemeClr val="bg1">
                      <a:lumMod val="50000"/>
                    </a:schemeClr>
                  </a:solidFill>
                  <a:cs typeface="Arial" charset="0"/>
                </a:rPr>
                <a:t>Customer experience</a:t>
              </a:r>
            </a:p>
          </p:txBody>
        </p:sp>
        <p:sp>
          <p:nvSpPr>
            <p:cNvPr id="9" name="AutoShape 64">
              <a:extLst>
                <a:ext uri="{FF2B5EF4-FFF2-40B4-BE49-F238E27FC236}">
                  <a16:creationId xmlns:a16="http://schemas.microsoft.com/office/drawing/2014/main" id="{89537C2F-5A4D-7AFD-BB32-326FF5F9089B}"/>
                </a:ext>
              </a:extLst>
            </p:cNvPr>
            <p:cNvSpPr>
              <a:spLocks noChangeArrowheads="1"/>
            </p:cNvSpPr>
            <p:nvPr/>
          </p:nvSpPr>
          <p:spPr bwMode="auto">
            <a:xfrm>
              <a:off x="9223220" y="6524168"/>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US" sz="1000" kern="0" noProof="0">
                  <a:solidFill>
                    <a:schemeClr val="bg1"/>
                  </a:solidFill>
                  <a:cs typeface="Arial" charset="0"/>
                </a:rPr>
                <a:t>Appendix</a:t>
              </a:r>
            </a:p>
          </p:txBody>
        </p:sp>
      </p:grpSp>
      <p:sp>
        <p:nvSpPr>
          <p:cNvPr id="10" name="Slide Number Placeholder 3">
            <a:extLst>
              <a:ext uri="{FF2B5EF4-FFF2-40B4-BE49-F238E27FC236}">
                <a16:creationId xmlns:a16="http://schemas.microsoft.com/office/drawing/2014/main" id="{FAED7E6A-A868-C9DC-9D64-93B929F6FBCC}"/>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67</a:t>
            </a:fld>
            <a:endParaRPr lang="nn-NO"/>
          </a:p>
        </p:txBody>
      </p:sp>
      <p:pic>
        <p:nvPicPr>
          <p:cNvPr id="12" name="Picture 11">
            <a:extLst>
              <a:ext uri="{FF2B5EF4-FFF2-40B4-BE49-F238E27FC236}">
                <a16:creationId xmlns:a16="http://schemas.microsoft.com/office/drawing/2014/main" id="{6C4FF498-D9DB-DFE0-BCDC-CF7353DAD521}"/>
              </a:ext>
            </a:extLst>
          </p:cNvPr>
          <p:cNvPicPr>
            <a:picLocks noChangeAspect="1"/>
          </p:cNvPicPr>
          <p:nvPr/>
        </p:nvPicPr>
        <p:blipFill>
          <a:blip r:embed="rId11">
            <a:extLst>
              <a:ext uri="{28A0092B-C50C-407E-A947-70E740481C1C}">
                <a14:useLocalDpi xmlns:a14="http://schemas.microsoft.com/office/drawing/2010/main" val="0"/>
              </a:ext>
            </a:extLst>
          </a:blip>
          <a:srcRect b="2000"/>
          <a:stretch>
            <a:fillRect/>
          </a:stretch>
        </p:blipFill>
        <p:spPr>
          <a:xfrm>
            <a:off x="1277031" y="2031319"/>
            <a:ext cx="276225" cy="364046"/>
          </a:xfrm>
          <a:prstGeom prst="rect">
            <a:avLst/>
          </a:prstGeom>
        </p:spPr>
      </p:pic>
      <p:pic>
        <p:nvPicPr>
          <p:cNvPr id="14" name="Picture 13">
            <a:extLst>
              <a:ext uri="{FF2B5EF4-FFF2-40B4-BE49-F238E27FC236}">
                <a16:creationId xmlns:a16="http://schemas.microsoft.com/office/drawing/2014/main" id="{A3B054E6-B6F3-41CD-2F1D-BEE0B04064F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74976" y="3818164"/>
            <a:ext cx="262618" cy="295729"/>
          </a:xfrm>
          <a:prstGeom prst="rect">
            <a:avLst/>
          </a:prstGeom>
        </p:spPr>
      </p:pic>
      <p:pic>
        <p:nvPicPr>
          <p:cNvPr id="69" name="Picture 68">
            <a:extLst>
              <a:ext uri="{FF2B5EF4-FFF2-40B4-BE49-F238E27FC236}">
                <a16:creationId xmlns:a16="http://schemas.microsoft.com/office/drawing/2014/main" id="{C040B526-A362-070B-3F25-7DFBD79AAB6C}"/>
              </a:ext>
            </a:extLst>
          </p:cNvPr>
          <p:cNvPicPr>
            <a:picLocks noChangeAspect="1"/>
          </p:cNvPicPr>
          <p:nvPr/>
        </p:nvPicPr>
        <p:blipFill>
          <a:blip r:embed="rId13">
            <a:extLst>
              <a:ext uri="{28A0092B-C50C-407E-A947-70E740481C1C}">
                <a14:useLocalDpi xmlns:a14="http://schemas.microsoft.com/office/drawing/2010/main" val="0"/>
              </a:ext>
            </a:extLst>
          </a:blip>
          <a:srcRect r="-1923"/>
          <a:stretch>
            <a:fillRect/>
          </a:stretch>
        </p:blipFill>
        <p:spPr>
          <a:xfrm>
            <a:off x="1111024" y="4739821"/>
            <a:ext cx="398035" cy="266700"/>
          </a:xfrm>
          <a:prstGeom prst="rect">
            <a:avLst/>
          </a:prstGeom>
        </p:spPr>
      </p:pic>
      <p:sp>
        <p:nvSpPr>
          <p:cNvPr id="15" name="Rectangle 14">
            <a:extLst>
              <a:ext uri="{FF2B5EF4-FFF2-40B4-BE49-F238E27FC236}">
                <a16:creationId xmlns:a16="http://schemas.microsoft.com/office/drawing/2014/main" id="{1AC045FD-0A2D-4DC4-E04B-90B840ED3DA7}"/>
              </a:ext>
            </a:extLst>
          </p:cNvPr>
          <p:cNvSpPr/>
          <p:nvPr/>
        </p:nvSpPr>
        <p:spPr>
          <a:xfrm>
            <a:off x="9776460" y="46370"/>
            <a:ext cx="1326918" cy="288000"/>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sz="1400">
                <a:solidFill>
                  <a:schemeClr val="tx1"/>
                </a:solidFill>
              </a:rPr>
              <a:t>Actual journey</a:t>
            </a:r>
            <a:endParaRPr lang="en-US" sz="1400" noProof="0">
              <a:solidFill>
                <a:schemeClr val="tx1"/>
              </a:solidFill>
            </a:endParaRPr>
          </a:p>
        </p:txBody>
      </p:sp>
    </p:spTree>
    <p:extLst>
      <p:ext uri="{BB962C8B-B14F-4D97-AF65-F5344CB8AC3E}">
        <p14:creationId xmlns:p14="http://schemas.microsoft.com/office/powerpoint/2010/main" val="2218688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D11DCC-7270-D51A-07DB-D611D450CBCE}"/>
              </a:ext>
            </a:extLst>
          </p:cNvPr>
          <p:cNvSpPr>
            <a:spLocks noGrp="1"/>
          </p:cNvSpPr>
          <p:nvPr>
            <p:ph type="sldNum"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 b="0" i="0" u="none" strike="noStrike" kern="1200" cap="none" spc="0" normalizeH="0" baseline="0" noProof="0" smtClean="0">
                <a:ln>
                  <a:noFill/>
                </a:ln>
                <a:no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lang="en-GB" sz="100" b="0" i="0" u="none" strike="noStrike" kern="1200" cap="none" spc="0" normalizeH="0" baseline="0" noProof="0">
              <a:ln>
                <a:noFill/>
              </a:ln>
              <a:noFill/>
              <a:effectLst/>
              <a:uLnTx/>
              <a:uFillTx/>
              <a:latin typeface="Aptos"/>
              <a:ea typeface="+mn-ea"/>
              <a:cs typeface="+mn-cs"/>
            </a:endParaRPr>
          </a:p>
        </p:txBody>
      </p:sp>
    </p:spTree>
    <p:custDataLst>
      <p:custData r:id="rId1"/>
      <p:custData r:id="rId2"/>
    </p:custDataLst>
    <p:extLst>
      <p:ext uri="{BB962C8B-B14F-4D97-AF65-F5344CB8AC3E}">
        <p14:creationId xmlns:p14="http://schemas.microsoft.com/office/powerpoint/2010/main" val="3211329838"/>
      </p:ext>
    </p:extLst>
  </p:cSld>
  <p:clrMapOvr>
    <a:masterClrMapping/>
  </p:clrMapOvr>
</p:sld>
</file>

<file path=ppt/theme/theme1.xml><?xml version="1.0" encoding="utf-8"?>
<a:theme xmlns:a="http://schemas.openxmlformats.org/drawingml/2006/main" name="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2.xml><?xml version="1.0" encoding="utf-8"?>
<a:theme xmlns:a="http://schemas.openxmlformats.org/drawingml/2006/main" name="1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UK.potx" id="{A9645FDD-25DC-45DE-84A3-7E353329453C}" vid="{2FF83F2F-ADBF-4D51-B915-3A7E65F5E178}"/>
    </a:ext>
  </a:extLst>
</a:theme>
</file>

<file path=ppt/theme/theme3.xml><?xml version="1.0" encoding="utf-8"?>
<a:theme xmlns:a="http://schemas.openxmlformats.org/drawingml/2006/main" name="2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4.xml><?xml version="1.0" encoding="utf-8"?>
<a:theme xmlns:a="http://schemas.openxmlformats.org/drawingml/2006/main" name="Office-tema">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2.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3.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4.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5.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6.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7.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62976FB-E1C6-4868-8517-A6AD02858C58}">
  <we:reference id="WA104380050" version="3.8.0.0" store="Omex" storeType="OMEX"/>
  <we:alternateReferences>
    <we:reference id="WA104380050" version="3.8.0.0" store="WA10438005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p:properties xmlns:p="http://schemas.microsoft.com/office/2006/metadata/properties" xmlns:xsi="http://www.w3.org/2001/XMLSchema-instance" xmlns:pc="http://schemas.microsoft.com/office/infopath/2007/PartnerControls">
  <documentManagement>
    <CorpDocClassificationEnUs xmlns="8bbd4995-53b7-43e2-b62f-10947586ac31">Unrestricted</CorpDocClassificationEnUs>
    <CorpSiteSubTitle xmlns="8bbd4995-53b7-43e2-b62f-10947586ac31" xsi:nil="true"/>
    <CorpSiteZipContact xmlns="8bbd4995-53b7-43e2-b62f-10947586ac31" xsi:nil="true"/>
    <CorpWorkflowApproval xmlns="8bbd4995-53b7-43e2-b62f-10947586ac31" xsi:nil="true"/>
    <CorpDocPageClassificationEnUs xmlns="8bbd4995-53b7-43e2-b62f-10947586ac31">Unrestricted</CorpDocPageClassificationEnUs>
    <CorpSiteTags xmlns="8bbd4995-53b7-43e2-b62f-10947586ac31" xsi:nil="true"/>
    <CorpDocumentDate xmlns="8bbd4995-53b7-43e2-b62f-10947586ac31" xsi:nil="true"/>
    <CorpSiteInstitutePhone xmlns="8bbd4995-53b7-43e2-b62f-10947586ac31" xsi:nil="true"/>
    <CorpSiteReportNumber xmlns="8bbd4995-53b7-43e2-b62f-10947586ac31" xsi:nil="true"/>
    <CorpSiteVATNumber xmlns="8bbd4995-53b7-43e2-b62f-10947586ac31" xsi:nil="true"/>
    <CorpSiteMainAuthors xmlns="8bbd4995-53b7-43e2-b62f-10947586ac31" xsi:nil="true"/>
    <CorpSiteProjectLeader xmlns="8bbd4995-53b7-43e2-b62f-10947586ac31">
      <UserInfo>
        <DisplayName/>
        <AccountId xsi:nil="true"/>
        <AccountType/>
      </UserInfo>
    </CorpSiteProjectLeader>
    <CorpSiteAccess xmlns="8bbd4995-53b7-43e2-b62f-10947586ac31">Kun navngitte medlemmer</CorpSiteAccess>
    <CorpSiteDocLanguage xmlns="8bbd4995-53b7-43e2-b62f-10947586ac31" xsi:nil="true"/>
    <CorpSiteClassification xmlns="8bbd4995-53b7-43e2-b62f-10947586ac31">Åpen</CorpSiteClassification>
    <ArchiveStatus xmlns="8bbd4995-53b7-43e2-b62f-10947586ac31" xsi:nil="true"/>
    <CorpSiteDocumentAuthor xmlns="8bbd4995-53b7-43e2-b62f-10947586ac31">
      <UserInfo>
        <DisplayName/>
        <AccountId xsi:nil="true"/>
        <AccountType/>
      </UserInfo>
    </CorpSiteDocumentAuthor>
    <CorpSiteProjectQA xmlns="8bbd4995-53b7-43e2-b62f-10947586ac31">
      <UserInfo>
        <DisplayName/>
        <AccountId xsi:nil="true"/>
        <AccountType/>
      </UserInfo>
    </CorpSiteProjectQA>
    <SharedWithUsers xmlns="04038120-c57d-4ff0-a062-b50bf46d05c8">
      <UserInfo>
        <DisplayName/>
        <AccountId xsi:nil="true"/>
        <AccountType/>
      </UserInfo>
    </SharedWithUsers>
    <CorpSiteInstituteEmail xmlns="8bbd4995-53b7-43e2-b62f-10947586ac31" xsi:nil="true"/>
    <CorpDocClassificationNbNo xmlns="8bbd4995-53b7-43e2-b62f-10947586ac31">Åpen</CorpDocClassificationNbNo>
    <lcf76f155ced4ddcb4097134ff3c332f xmlns="1edf0c46-a6f9-4131-a921-71012b14023b">
      <Terms xmlns="http://schemas.microsoft.com/office/infopath/2007/PartnerControls"/>
    </lcf76f155ced4ddcb4097134ff3c332f>
    <TaxCatchAll xmlns="04038120-c57d-4ff0-a062-b50bf46d05c8" xsi:nil="true"/>
    <CorpSiteZipAddress xmlns="8bbd4995-53b7-43e2-b62f-10947586ac31" xsi:nil="true"/>
    <CorpDocInstitute xmlns="8bbd4995-53b7-43e2-b62f-10947586ac31" xsi:nil="true"/>
    <CorpSiteCoAuthors xmlns="8bbd4995-53b7-43e2-b62f-10947586ac31" xsi:nil="true"/>
    <CorpDocVersion xmlns="8bbd4995-53b7-43e2-b62f-10947586ac31" xsi:nil="true"/>
    <CorpSiteProjectOwner xmlns="8bbd4995-53b7-43e2-b62f-10947586ac31">
      <UserInfo>
        <DisplayName/>
        <AccountId xsi:nil="true"/>
        <AccountType/>
      </UserInfo>
    </CorpSiteProjectOwner>
    <CorpSiteRecipientPerson xmlns="8bbd4995-53b7-43e2-b62f-10947586ac31" xsi:nil="true"/>
    <CorpSiteProjectName xmlns="8bbd4995-53b7-43e2-b62f-10947586ac31" xsi:nil="true"/>
    <CorpDocPageClassificationNbNo xmlns="8bbd4995-53b7-43e2-b62f-10947586ac31">Åpen</CorpDocPageClassificationNbNo>
    <CorpSiteRecipientCompany xmlns="8bbd4995-53b7-43e2-b62f-10947586ac31" xsi:nil="true"/>
    <CorpSiteProjectNumber xmlns="8bbd4995-53b7-43e2-b62f-10947586ac31" xsi:nil="true"/>
    <CorpWorkflowStatus xmlns="8bbd4995-53b7-43e2-b62f-10947586ac31" xsi:nil="true"/>
    <CorpSiteInstituteEnUs xmlns="8bbd4995-53b7-43e2-b62f-10947586ac31" xsi:nil="true"/>
    <CorpWorkflowFeedback xmlns="8bbd4995-53b7-43e2-b62f-10947586ac31" xsi:nil="true"/>
    <CorpSiteISBN xmlns="8bbd4995-53b7-43e2-b62f-10947586ac31" xsi:nil="true"/>
    <CorpSiteOurRef xmlns="8bbd4995-53b7-43e2-b62f-10947586ac3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CE65023264FCD64B871BA94BB86DE225" ma:contentTypeVersion="56" ma:contentTypeDescription="Opprett et nytt dokument." ma:contentTypeScope="" ma:versionID="8ac9c11724c94914e1ffaa4affaa0eda">
  <xsd:schema xmlns:xsd="http://www.w3.org/2001/XMLSchema" xmlns:xs="http://www.w3.org/2001/XMLSchema" xmlns:p="http://schemas.microsoft.com/office/2006/metadata/properties" xmlns:ns2="8bbd4995-53b7-43e2-b62f-10947586ac31" xmlns:ns3="1edf0c46-a6f9-4131-a921-71012b14023b" xmlns:ns4="04038120-c57d-4ff0-a062-b50bf46d05c8" targetNamespace="http://schemas.microsoft.com/office/2006/metadata/properties" ma:root="true" ma:fieldsID="5840ee6bc80b4d8f7d6f2404c4249c82" ns2:_="" ns3:_="" ns4:_="">
    <xsd:import namespace="8bbd4995-53b7-43e2-b62f-10947586ac31"/>
    <xsd:import namespace="1edf0c46-a6f9-4131-a921-71012b14023b"/>
    <xsd:import namespace="04038120-c57d-4ff0-a062-b50bf46d05c8"/>
    <xsd:element name="properties">
      <xsd:complexType>
        <xsd:sequence>
          <xsd:element name="documentManagement">
            <xsd:complexType>
              <xsd:all>
                <xsd:element ref="ns2:CorpWorkflowStatus" minOccurs="0"/>
                <xsd:element ref="ns2:CorpSiteSubTitle" minOccurs="0"/>
                <xsd:element ref="ns2:CorpSiteAccess" minOccurs="0"/>
                <xsd:element ref="ns2:CorpSiteClassification" minOccurs="0"/>
                <xsd:element ref="ns2:CorpSiteTags" minOccurs="0"/>
                <xsd:element ref="ns2:CorpSiteReportNumber" minOccurs="0"/>
                <xsd:element ref="ns2:CorpSiteISBN" minOccurs="0"/>
                <xsd:element ref="ns2:CorpSiteMainAuthors" minOccurs="0"/>
                <xsd:element ref="ns2:CorpSiteCoAuthors" minOccurs="0"/>
                <xsd:element ref="ns2:CorpSiteRecipientCompany" minOccurs="0"/>
                <xsd:element ref="ns2:CorpSiteRecipientPerson" minOccurs="0"/>
                <xsd:element ref="ns2:CorpSiteOurRef" minOccurs="0"/>
                <xsd:element ref="ns2:CorpSiteZipAddress" minOccurs="0"/>
                <xsd:element ref="ns2:CorpSiteZipContact" minOccurs="0"/>
                <xsd:element ref="ns2:CorpSiteVATNumber" minOccurs="0"/>
                <xsd:element ref="ns2:CorpSiteInstituteEmail" minOccurs="0"/>
                <xsd:element ref="ns2:CorpDocPageClassificationNbNo" minOccurs="0"/>
                <xsd:element ref="ns2:CorpDocClassificationEnUs" minOccurs="0"/>
                <xsd:element ref="ns2:CorpDocPageClassificationEnUs" minOccurs="0"/>
                <xsd:element ref="ns2:CorpDocClassificationNbNo" minOccurs="0"/>
                <xsd:element ref="ns2:CorpSiteInstituteEnUs" minOccurs="0"/>
                <xsd:element ref="ns2:CorpSiteInstitutePhone" minOccurs="0"/>
                <xsd:element ref="ns2:CorpSiteDocLanguage" minOccurs="0"/>
                <xsd:element ref="ns2:CorpDocInstitute" minOccurs="0"/>
                <xsd:element ref="ns2:CorpDocVersion" minOccurs="0"/>
                <xsd:element ref="ns2:CorpSiteDocumentAuthor" minOccurs="0"/>
                <xsd:element ref="ns2:CorpSiteProjectQA" minOccurs="0"/>
                <xsd:element ref="ns2:CorpSiteProjectOwner" minOccurs="0"/>
                <xsd:element ref="ns2:CorpSiteProjectLeader" minOccurs="0"/>
                <xsd:element ref="ns2:ArchiveStatus" minOccurs="0"/>
                <xsd:element ref="ns2:CorpWorkflowFeedback" minOccurs="0"/>
                <xsd:element ref="ns2:CorpSiteProjectNumber" minOccurs="0"/>
                <xsd:element ref="ns2:CorpSiteProjectName"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TaxCatchAll"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2:CorpWorkflowApproval" minOccurs="0"/>
                <xsd:element ref="ns2:CorpDocument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CorpWorkflowStatus" ma:index="2" nillable="true" ma:displayName="Status arbeidsflyt" ma:internalName="CorpWorkflowStatus">
      <xsd:simpleType>
        <xsd:restriction base="dms:Text">
          <xsd:maxLength value="255"/>
        </xsd:restriction>
      </xsd:simpleType>
    </xsd:element>
    <xsd:element name="CorpSiteSubTitle" ma:index="3" nillable="true" ma:displayName="Undertittel" ma:internalName="CorpSiteSubTitle">
      <xsd:simpleType>
        <xsd:restriction base="dms:Text">
          <xsd:maxLength value="255"/>
        </xsd:restriction>
      </xsd:simpleType>
    </xsd:element>
    <xsd:element name="CorpSiteAccess" ma:index="4" nillable="true" ma:displayName="Lesetilgang"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5" nillable="true" ma:displayName="Gradering"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6" nillable="true" ma:displayName="Tags" ma:internalName="CorpSiteTags">
      <xsd:simpleType>
        <xsd:restriction base="dms:Text">
          <xsd:maxLength value="255"/>
        </xsd:restriction>
      </xsd:simpleType>
    </xsd:element>
    <xsd:element name="CorpSiteReportNumber" ma:index="7" nillable="true" ma:displayName="Rapport nummer" ma:internalName="CorpSiteReportNumber">
      <xsd:simpleType>
        <xsd:restriction base="dms:Text">
          <xsd:maxLength value="255"/>
        </xsd:restriction>
      </xsd:simpleType>
    </xsd:element>
    <xsd:element name="CorpSiteISBN" ma:index="8" nillable="true" ma:displayName="ISBN" ma:internalName="CorpSiteISBN">
      <xsd:simpleType>
        <xsd:restriction base="dms:Text">
          <xsd:maxLength value="255"/>
        </xsd:restriction>
      </xsd:simpleType>
    </xsd:element>
    <xsd:element name="CorpSiteMainAuthors" ma:index="9" nillable="true" ma:displayName="Hovedforfattere" ma:internalName="CorpSiteMainAuthors">
      <xsd:simpleType>
        <xsd:restriction base="dms:Text">
          <xsd:maxLength value="255"/>
        </xsd:restriction>
      </xsd:simpleType>
    </xsd:element>
    <xsd:element name="CorpSiteCoAuthors" ma:index="10" nillable="true" ma:displayName="Medforfattere" ma:internalName="CorpSiteCoAuthors">
      <xsd:simpleType>
        <xsd:restriction base="dms:Text">
          <xsd:maxLength value="255"/>
        </xsd:restriction>
      </xsd:simpleType>
    </xsd:element>
    <xsd:element name="CorpSiteRecipientCompany" ma:index="11" nillable="true" ma:displayName="Mottakende selskap" ma:internalName="CorpSiteRecipientCompany">
      <xsd:simpleType>
        <xsd:restriction base="dms:Text">
          <xsd:maxLength value="255"/>
        </xsd:restriction>
      </xsd:simpleType>
    </xsd:element>
    <xsd:element name="CorpSiteRecipientPerson" ma:index="12" nillable="true" ma:displayName="Mottakende person" ma:internalName="CorpSiteRecipientPerson">
      <xsd:simpleType>
        <xsd:restriction base="dms:Text">
          <xsd:maxLength value="255"/>
        </xsd:restriction>
      </xsd:simpleType>
    </xsd:element>
    <xsd:element name="CorpSiteOurRef" ma:index="13" nillable="true" ma:displayName="Vår ref" ma:internalName="CorpSiteOurRef">
      <xsd:simpleType>
        <xsd:restriction base="dms:Text">
          <xsd:maxLength value="255"/>
        </xsd:restriction>
      </xsd:simpleType>
    </xsd:element>
    <xsd:element name="CorpSiteZipAddress" ma:index="14" nillable="true" ma:displayName="Adresse" ma:internalName="CorpSiteZipAddress">
      <xsd:simpleType>
        <xsd:restriction base="dms:Note">
          <xsd:maxLength value="255"/>
        </xsd:restriction>
      </xsd:simpleType>
    </xsd:element>
    <xsd:element name="CorpSiteZipContact" ma:index="15" nillable="true" ma:displayName="Kontakt" ma:internalName="CorpSiteZipContact">
      <xsd:simpleType>
        <xsd:restriction base="dms:Note">
          <xsd:maxLength value="255"/>
        </xsd:restriction>
      </xsd:simpleType>
    </xsd:element>
    <xsd:element name="CorpSiteVATNumber" ma:index="16" nillable="true" ma:displayName="Foretaksnummer" ma:internalName="CorpSiteVATNumber">
      <xsd:simpleType>
        <xsd:restriction base="dms:Text">
          <xsd:maxLength value="255"/>
        </xsd:restriction>
      </xsd:simpleType>
    </xsd:element>
    <xsd:element name="CorpSiteInstituteEmail" ma:index="17" nillable="true" ma:displayName="E-post institutt" ma:internalName="CorpSiteInstituteEmail">
      <xsd:simpleType>
        <xsd:restriction base="dms:Text">
          <xsd:maxLength value="255"/>
        </xsd:restriction>
      </xsd:simpleType>
    </xsd:element>
    <xsd:element name="CorpDocPageClassificationNbNo" ma:index="18"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19"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20"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DocClassificationNbNo" ma:index="21"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SiteInstituteEnUs" ma:index="22" nillable="true" ma:displayName="InstituteEng" ma:internalName="CorpSiteInstituteEnUs">
      <xsd:simpleType>
        <xsd:restriction base="dms:Text">
          <xsd:maxLength value="255"/>
        </xsd:restriction>
      </xsd:simpleType>
    </xsd:element>
    <xsd:element name="CorpSiteInstitutePhone" ma:index="23" nillable="true" ma:displayName="Institutt telefon" ma:internalName="CorpSiteInstitutePhone">
      <xsd:simpleType>
        <xsd:restriction base="dms:Text">
          <xsd:maxLength value="255"/>
        </xsd:restriction>
      </xsd:simpleType>
    </xsd:element>
    <xsd:element name="CorpSiteDocLanguage" ma:index="24" nillable="true" ma:displayName="Språk" ma:internalName="CorpSiteDocLanguage">
      <xsd:simpleType>
        <xsd:restriction base="dms:Text">
          <xsd:maxLength value="255"/>
        </xsd:restriction>
      </xsd:simpleType>
    </xsd:element>
    <xsd:element name="CorpDocInstitute" ma:index="25" nillable="true" ma:displayName="Institutt" ma:internalName="CorpDocInstitute">
      <xsd:simpleType>
        <xsd:restriction base="dms:Text">
          <xsd:maxLength value="255"/>
        </xsd:restriction>
      </xsd:simpleType>
    </xsd:element>
    <xsd:element name="CorpDocVersion" ma:index="26" nillable="true" ma:displayName="Versjon" ma:internalName="CorpDocVersion">
      <xsd:simpleType>
        <xsd:restriction base="dms:Text">
          <xsd:maxLength value="255"/>
        </xsd:restriction>
      </xsd:simpleType>
    </xsd:element>
    <xsd:element name="CorpSiteDocumentAuthor" ma:index="27" nillable="true" ma:displayName="Hovedforfatter" ma:hidden="true"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QA" ma:index="32" nillable="true" ma:displayName="Kvalitestsansvarlig"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33" nillable="true" ma:displayName="Prosjektei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34" nillable="true" ma:displayName="Prosjektle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rchiveStatus" ma:index="36" nillable="true" ma:displayName="Arkivstatus" ma:internalName="ArchiveStatus">
      <xsd:simpleType>
        <xsd:restriction base="dms:Text">
          <xsd:maxLength value="255"/>
        </xsd:restriction>
      </xsd:simpleType>
    </xsd:element>
    <xsd:element name="CorpWorkflowFeedback" ma:index="37" nillable="true" ma:displayName="Status kvalitetssikring" ma:internalName="CorpWorkflowFeedback">
      <xsd:simpleType>
        <xsd:restriction base="dms:Text">
          <xsd:maxLength value="255"/>
        </xsd:restriction>
      </xsd:simpleType>
    </xsd:element>
    <xsd:element name="CorpSiteProjectNumber" ma:index="39" nillable="true" ma:displayName="Prosjektnummer" ma:default="" ma:internalName="CorpSiteProjectNumber">
      <xsd:simpleType>
        <xsd:restriction base="dms:Text">
          <xsd:maxLength value="255"/>
        </xsd:restriction>
      </xsd:simpleType>
    </xsd:element>
    <xsd:element name="CorpSiteProjectName" ma:index="40" nillable="true" ma:displayName="Prosjektnavn" ma:internalName="CorpSiteProjectName">
      <xsd:simpleType>
        <xsd:restriction base="dms:Text">
          <xsd:maxLength value="255"/>
        </xsd:restriction>
      </xsd:simpleType>
    </xsd:element>
    <xsd:element name="CorpWorkflowApproval" ma:index="59" nillable="true" ma:displayName="Status godkjenning" ma:internalName="CorpWorkflowApproval">
      <xsd:simpleType>
        <xsd:restriction base="dms:Text">
          <xsd:maxLength value="255"/>
        </xsd:restriction>
      </xsd:simpleType>
    </xsd:element>
    <xsd:element name="CorpDocumentDate" ma:index="60" nillable="true" ma:displayName="Dokumentdato" ma:internalName="CorpDocumentDa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f0c46-a6f9-4131-a921-71012b14023b"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AutoTags" ma:index="45" nillable="true" ma:displayName="Tags" ma:internalName="MediaServiceAutoTags" ma:readOnly="true">
      <xsd:simpleType>
        <xsd:restriction base="dms:Text"/>
      </xsd:simpleType>
    </xsd:element>
    <xsd:element name="MediaServiceOCR" ma:index="46" nillable="true" ma:displayName="Extracted Text" ma:internalName="MediaServiceOCR" ma:readOnly="true">
      <xsd:simpleType>
        <xsd:restriction base="dms:Note">
          <xsd:maxLength value="255"/>
        </xsd:restriction>
      </xsd:simpleType>
    </xsd:element>
    <xsd:element name="MediaServiceGenerationTime" ma:index="47" nillable="true" ma:displayName="MediaServiceGenerationTime" ma:hidden="true" ma:internalName="MediaServiceGenerationTime" ma:readOnly="true">
      <xsd:simpleType>
        <xsd:restriction base="dms:Text"/>
      </xsd:simpleType>
    </xsd:element>
    <xsd:element name="MediaServiceEventHashCode" ma:index="48" nillable="true" ma:displayName="MediaServiceEventHashCode" ma:hidden="true" ma:internalName="MediaServiceEventHashCode" ma:readOnly="true">
      <xsd:simpleType>
        <xsd:restriction base="dms:Text"/>
      </xsd:simpleType>
    </xsd:element>
    <xsd:element name="MediaServiceDateTaken" ma:index="49" nillable="true" ma:displayName="MediaServiceDateTaken" ma:hidden="true" ma:internalName="MediaServiceDateTaken" ma:readOnly="true">
      <xsd:simpleType>
        <xsd:restriction base="dms:Text"/>
      </xsd:simpleType>
    </xsd:element>
    <xsd:element name="MediaServiceLocation" ma:index="50" nillable="true" ma:displayName="Location" ma:internalName="MediaServiceLocation" ma:readOnly="true">
      <xsd:simpleType>
        <xsd:restriction base="dms:Text"/>
      </xsd:simpleType>
    </xsd:element>
    <xsd:element name="MediaLengthInSeconds" ma:index="51" nillable="true" ma:displayName="Length (seconds)"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Bildemerkelapper" ma:readOnly="false" ma:fieldId="{5cf76f15-5ced-4ddc-b409-7134ff3c332f}" ma:taxonomyMulti="true" ma:sspId="322a372c-f9c2-4fd8-9939-aea158435ba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57" nillable="true" ma:displayName="MediaServiceObjectDetectorVersions" ma:hidden="true" ma:indexed="true" ma:internalName="MediaServiceObjectDetectorVersions" ma:readOnly="true">
      <xsd:simpleType>
        <xsd:restriction base="dms:Text"/>
      </xsd:simpleType>
    </xsd:element>
    <xsd:element name="MediaServiceSearchProperties" ma:index="5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038120-c57d-4ff0-a062-b50bf46d05c8" elementFormDefault="qualified">
    <xsd:import namespace="http://schemas.microsoft.com/office/2006/documentManagement/types"/>
    <xsd:import namespace="http://schemas.microsoft.com/office/infopath/2007/PartnerControls"/>
    <xsd:element name="TaxCatchAll" ma:index="52" nillable="true" ma:displayName="Taxonomy Catch All Column" ma:hidden="true" ma:list="{cdbb54ba-29ac-4346-ae6e-79bc78616722}" ma:internalName="TaxCatchAll" ma:showField="CatchAllData" ma:web="04038120-c57d-4ff0-a062-b50bf46d05c8">
      <xsd:complexType>
        <xsd:complexContent>
          <xsd:extension base="dms:MultiChoiceLookup">
            <xsd:sequence>
              <xsd:element name="Value" type="dms:Lookup" maxOccurs="unbounded" minOccurs="0" nillable="true"/>
            </xsd:sequence>
          </xsd:extension>
        </xsd:complexContent>
      </xsd:complexType>
    </xsd:element>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8" ma:displayName="Innholdstype"/>
        <xsd:element ref="dc:title" minOccurs="0" maxOccurs="1" ma:index="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TemplafyTemplateConfiguration><![CDATA[{"elementsMetadata":[],"transformationConfigurations":[],"templateName":"SINTEF ppt.-mal - NO","templateDescription":"","enableDocumentContentUpdater":false,"version":"2.0"}]]></TemplafyTemplateConfiguration>
</file>

<file path=customXml/item5.xml><?xml version="1.0" encoding="utf-8"?>
<TemplafyFormConfiguration><![CDATA[{"formFields":[],"formDataEntries":[]}]]></TemplafyFormConfiguration>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1437948038385500160","enableDocumentContentUpdater":false,"version":"2.0"}]]></TemplafySlideTemplateConfiguration>
</file>

<file path=customXml/item8.xml><?xml version="1.0" encoding="utf-8"?>
<TemplafySlideFormConfiguration><![CDATA[{"formFields":[],"formDataEntries":[]}]]></TemplafySlideFormConfiguration>
</file>

<file path=customXml/item9.xml><?xml version="1.0" encoding="utf-8"?>
<TemplafySlideTemplateConfiguration><![CDATA[{"slideVersion":1,"isValidatorEnabled":false,"isLocked":false,"elementsMetadata":[],"slideId":"1411432984416092162","enableDocumentContentUpdater":false,"version":"2.0"}]]></TemplafySlideTemplateConfiguration>
</file>

<file path=customXml/itemProps1.xml><?xml version="1.0" encoding="utf-8"?>
<ds:datastoreItem xmlns:ds="http://schemas.openxmlformats.org/officeDocument/2006/customXml" ds:itemID="{9C25D920-49E8-4EE6-9FAE-56B3B1F61126}">
  <ds:schemaRefs>
    <ds:schemaRef ds:uri="http://purl.org/dc/elements/1.1/"/>
    <ds:schemaRef ds:uri="1edf0c46-a6f9-4131-a921-71012b14023b"/>
    <ds:schemaRef ds:uri="http://purl.org/dc/terms/"/>
    <ds:schemaRef ds:uri="http://schemas.microsoft.com/office/infopath/2007/PartnerControls"/>
    <ds:schemaRef ds:uri="04038120-c57d-4ff0-a062-b50bf46d05c8"/>
    <ds:schemaRef ds:uri="http://schemas.openxmlformats.org/package/2006/metadata/core-properties"/>
    <ds:schemaRef ds:uri="http://schemas.microsoft.com/office/2006/documentManagement/types"/>
    <ds:schemaRef ds:uri="http://purl.org/dc/dcmitype/"/>
    <ds:schemaRef ds:uri="http://www.w3.org/XML/1998/namespace"/>
    <ds:schemaRef ds:uri="8bbd4995-53b7-43e2-b62f-10947586ac31"/>
    <ds:schemaRef ds:uri="http://schemas.microsoft.com/office/2006/metadata/properties"/>
  </ds:schemaRefs>
</ds:datastoreItem>
</file>

<file path=customXml/itemProps2.xml><?xml version="1.0" encoding="utf-8"?>
<ds:datastoreItem xmlns:ds="http://schemas.openxmlformats.org/officeDocument/2006/customXml" ds:itemID="{492918BC-DF5B-4000-89CC-DF46E0112290}">
  <ds:schemaRefs>
    <ds:schemaRef ds:uri="http://schemas.microsoft.com/sharepoint/v3/contenttype/forms"/>
  </ds:schemaRefs>
</ds:datastoreItem>
</file>

<file path=customXml/itemProps3.xml><?xml version="1.0" encoding="utf-8"?>
<ds:datastoreItem xmlns:ds="http://schemas.openxmlformats.org/officeDocument/2006/customXml" ds:itemID="{00B7D122-811A-43E5-818E-7C45BC1A8053}">
  <ds:schemaRefs>
    <ds:schemaRef ds:uri="04038120-c57d-4ff0-a062-b50bf46d05c8"/>
    <ds:schemaRef ds:uri="1edf0c46-a6f9-4131-a921-71012b14023b"/>
    <ds:schemaRef ds:uri="8bbd4995-53b7-43e2-b62f-10947586ac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A4ED20FB-0D8B-4AB2-A760-486934881092}">
  <ds:schemaRefs/>
</ds:datastoreItem>
</file>

<file path=customXml/itemProps5.xml><?xml version="1.0" encoding="utf-8"?>
<ds:datastoreItem xmlns:ds="http://schemas.openxmlformats.org/officeDocument/2006/customXml" ds:itemID="{63FF2CA8-5673-41AC-9D05-1CB780978386}">
  <ds:schemaRefs/>
</ds:datastoreItem>
</file>

<file path=customXml/itemProps6.xml><?xml version="1.0" encoding="utf-8"?>
<ds:datastoreItem xmlns:ds="http://schemas.openxmlformats.org/officeDocument/2006/customXml" ds:itemID="{1181EA26-4B6A-4570-8D34-21953E1145CF}">
  <ds:schemaRefs/>
</ds:datastoreItem>
</file>

<file path=customXml/itemProps7.xml><?xml version="1.0" encoding="utf-8"?>
<ds:datastoreItem xmlns:ds="http://schemas.openxmlformats.org/officeDocument/2006/customXml" ds:itemID="{B5BD1ABD-C64F-4BFD-9404-7481C2456584}">
  <ds:schemaRefs/>
</ds:datastoreItem>
</file>

<file path=customXml/itemProps8.xml><?xml version="1.0" encoding="utf-8"?>
<ds:datastoreItem xmlns:ds="http://schemas.openxmlformats.org/officeDocument/2006/customXml" ds:itemID="{DB7A49C8-AD50-4E15-BE1F-295EF36A0960}">
  <ds:schemaRefs/>
</ds:datastoreItem>
</file>

<file path=customXml/itemProps9.xml><?xml version="1.0" encoding="utf-8"?>
<ds:datastoreItem xmlns:ds="http://schemas.openxmlformats.org/officeDocument/2006/customXml" ds:itemID="{C9EFE6FD-63E2-47DC-BC78-5B44D0F1644B}">
  <ds:schemaRefs/>
</ds:datastoreItem>
</file>

<file path=docMetadata/LabelInfo.xml><?xml version="1.0" encoding="utf-8"?>
<clbl:labelList xmlns:clbl="http://schemas.microsoft.com/office/2020/mipLabelMetadata">
  <clbl:label id="{3ee68ff4-e554-434b-b800-e36c930c6276}" enabled="1" method="Standard" siteId="{e1f00f39-6041-45b0-b309-e0210d8b32af}" contentBits="0" removed="0"/>
</clbl:labelList>
</file>

<file path=docProps/app.xml><?xml version="1.0" encoding="utf-8"?>
<Properties xmlns="http://schemas.openxmlformats.org/officeDocument/2006/extended-properties" xmlns:vt="http://schemas.openxmlformats.org/officeDocument/2006/docPropsVTypes">
  <Template>Sintef 2026</Template>
  <TotalTime>145</TotalTime>
  <Words>6897</Words>
  <Application>Microsoft Office PowerPoint</Application>
  <PresentationFormat>Widescreen</PresentationFormat>
  <Paragraphs>1607</Paragraphs>
  <Slides>68</Slides>
  <Notes>61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68</vt:i4>
      </vt:variant>
    </vt:vector>
  </HeadingPairs>
  <TitlesOfParts>
    <vt:vector size="79" baseType="lpstr">
      <vt:lpstr>ABC Favorit Book</vt:lpstr>
      <vt:lpstr>Aptos</vt:lpstr>
      <vt:lpstr>Aptos Display</vt:lpstr>
      <vt:lpstr>Arial</vt:lpstr>
      <vt:lpstr>Calibri</vt:lpstr>
      <vt:lpstr>Segoe UI</vt:lpstr>
      <vt:lpstr>Wingdings</vt:lpstr>
      <vt:lpstr>WordVisi_MSFontService</vt:lpstr>
      <vt:lpstr>Sintef 2026</vt:lpstr>
      <vt:lpstr>1_Sintef 2026</vt:lpstr>
      <vt:lpstr>2_Sintef 2026</vt:lpstr>
      <vt:lpstr>Visual notation CJML – Customer Journey Modeling Language </vt:lpstr>
      <vt:lpstr>About</vt:lpstr>
      <vt:lpstr>Content</vt:lpstr>
      <vt:lpstr>Customer Journey Modeling Language </vt:lpstr>
      <vt:lpstr>Overview</vt:lpstr>
      <vt:lpstr>How to navigate this document</vt:lpstr>
      <vt:lpstr>Core visual elements of CJML</vt:lpstr>
      <vt:lpstr>Diagram types – planned journey</vt:lpstr>
      <vt:lpstr>Diagram types – actual journey</vt:lpstr>
      <vt:lpstr>Example: Referral to a specialist</vt:lpstr>
      <vt:lpstr>Comparison of diagram types</vt:lpstr>
      <vt:lpstr>Representation of basic attributes </vt:lpstr>
      <vt:lpstr>Symbol gallery</vt:lpstr>
      <vt:lpstr>About the use of symbols</vt:lpstr>
      <vt:lpstr>Actors and customer experience</vt:lpstr>
      <vt:lpstr> Communication channels</vt:lpstr>
      <vt:lpstr>Additional symbols</vt:lpstr>
      <vt:lpstr>Healthcare actors and channels</vt:lpstr>
      <vt:lpstr>Additional healthcare symbols</vt:lpstr>
      <vt:lpstr>Cybersecurity symbols</vt:lpstr>
      <vt:lpstr>Data privacy symbols</vt:lpstr>
      <vt:lpstr>Customer journey diagram</vt:lpstr>
      <vt:lpstr>Introducing the customer journey diagram</vt:lpstr>
      <vt:lpstr>Communication points</vt:lpstr>
      <vt:lpstr>Actions</vt:lpstr>
      <vt:lpstr>Labels and touchpoint IDs</vt:lpstr>
      <vt:lpstr>Compliance</vt:lpstr>
      <vt:lpstr>Sequence error</vt:lpstr>
      <vt:lpstr>Journey phase</vt:lpstr>
      <vt:lpstr>Decision point</vt:lpstr>
      <vt:lpstr>PowerPoint Presentation</vt:lpstr>
      <vt:lpstr>Journey network diagram</vt:lpstr>
      <vt:lpstr>Basics – journey network diagram (1/2)</vt:lpstr>
      <vt:lpstr>Basics – journey network diagram (2/2)</vt:lpstr>
      <vt:lpstr>Compliance</vt:lpstr>
      <vt:lpstr>Journey phase and time</vt:lpstr>
      <vt:lpstr>PowerPoint Presentation</vt:lpstr>
      <vt:lpstr>Customer experience</vt:lpstr>
      <vt:lpstr>About customer experience </vt:lpstr>
      <vt:lpstr>Representing customer experience</vt:lpstr>
      <vt:lpstr>Example: end user experience in callouts</vt:lpstr>
      <vt:lpstr>Example: end user experience in table</vt:lpstr>
      <vt:lpstr>Example – patient experience</vt:lpstr>
      <vt:lpstr>Appendix 1: CJML additions</vt:lpstr>
      <vt:lpstr>Cybersecurity</vt:lpstr>
      <vt:lpstr>Man-in-the-middle-attack</vt:lpstr>
      <vt:lpstr>Data privacy</vt:lpstr>
      <vt:lpstr>Book purchase </vt:lpstr>
      <vt:lpstr>Appendix 2: Extra visual features</vt:lpstr>
      <vt:lpstr>Special situations: Using sub-symbols</vt:lpstr>
      <vt:lpstr>Timeline</vt:lpstr>
      <vt:lpstr>Unordered touchpoint sequence</vt:lpstr>
      <vt:lpstr>Arbitrarily occurring touchpoint</vt:lpstr>
      <vt:lpstr>Handling uncertainty</vt:lpstr>
      <vt:lpstr>Placeholder for a repeated sequence</vt:lpstr>
      <vt:lpstr>Concurrency</vt:lpstr>
      <vt:lpstr>Example journey: Going to the movies</vt:lpstr>
      <vt:lpstr>Features – plain journey diagram (1)</vt:lpstr>
      <vt:lpstr>Features – plain journey diagram (2)</vt:lpstr>
      <vt:lpstr>Deviation diagram - basics </vt:lpstr>
      <vt:lpstr>Deviation diagram: Missing touchpoint</vt:lpstr>
      <vt:lpstr>Deviation diagram: Failing touchpoint</vt:lpstr>
      <vt:lpstr>Deviation diagram: Sequence error</vt:lpstr>
      <vt:lpstr>Example planned journey – (1/2)</vt:lpstr>
      <vt:lpstr>Example planned journey – (2/2)</vt:lpstr>
      <vt:lpstr>Example actual journey – (1/2)</vt:lpstr>
      <vt:lpstr>Example actual journey – (2/2)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Ragnhild Halvorsrud</dc:creator>
  <cp:lastModifiedBy>Ragnhild Halvorsrud</cp:lastModifiedBy>
  <cp:revision>1</cp:revision>
  <cp:lastPrinted>2026-08-05T14:55:22Z</cp:lastPrinted>
  <dcterms:created xsi:type="dcterms:W3CDTF">2026-04-23T06:56:01Z</dcterms:created>
  <dcterms:modified xsi:type="dcterms:W3CDTF">2026-09-17T16:50:10Z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TemplafyTimeStamp">
    <vt:lpwstr>2026-04-22T11:46:22</vt:lpwstr>
  </property>
  <property fmtid="{D5CDD505-2E9C-101B-9397-08002B2CF9AE}" pid="4" name="TemplafyTenantId">
    <vt:lpwstr>sintef</vt:lpwstr>
  </property>
  <property fmtid="{D5CDD505-2E9C-101B-9397-08002B2CF9AE}" pid="5" name="TemplafyTemplateId">
    <vt:lpwstr>1437948020799046048</vt:lpwstr>
  </property>
  <property fmtid="{D5CDD505-2E9C-101B-9397-08002B2CF9AE}" pid="6" name="TemplafyUserProfileId">
    <vt:lpwstr>638222358411872736</vt:lpwstr>
  </property>
  <property fmtid="{D5CDD505-2E9C-101B-9397-08002B2CF9AE}" pid="7" name="TemplafyLanguageCode">
    <vt:lpwstr>nb-NO</vt:lpwstr>
  </property>
  <property fmtid="{D5CDD505-2E9C-101B-9397-08002B2CF9AE}" pid="8" name="TemplafyFromBlank">
    <vt:bool>true</vt:bool>
  </property>
  <property fmtid="{D5CDD505-2E9C-101B-9397-08002B2CF9AE}" pid="9" name="ComplianceAssetId">
    <vt:lpwstr/>
  </property>
  <property fmtid="{D5CDD505-2E9C-101B-9397-08002B2CF9AE}" pid="10" name="TriggerFlowInfo">
    <vt:lpwstr/>
  </property>
  <property fmtid="{D5CDD505-2E9C-101B-9397-08002B2CF9AE}" pid="11" name="_ExtendedDescription">
    <vt:lpwstr/>
  </property>
  <property fmtid="{D5CDD505-2E9C-101B-9397-08002B2CF9AE}" pid="12" name="MediaServiceImageTags">
    <vt:lpwstr/>
  </property>
  <property fmtid="{D5CDD505-2E9C-101B-9397-08002B2CF9AE}" pid="13" name="ContentTypeId">
    <vt:lpwstr>0x01010031B82B69D2361148B4D8F7EC156802130800CE65023264FCD64B871BA94BB86DE225</vt:lpwstr>
  </property>
  <property fmtid="{D5CDD505-2E9C-101B-9397-08002B2CF9AE}" pid="14" name="Order">
    <vt:r8>3833600</vt:r8>
  </property>
  <property fmtid="{D5CDD505-2E9C-101B-9397-08002B2CF9AE}" pid="15" name="_MarkAsFinal">
    <vt:bool>true</vt:bool>
  </property>
</Properties>
</file>