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2.xml" ContentType="application/vnd.openxmlformats-officedocument.theme+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heme/themeOverride1.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heme/themeOverride2.xml" ContentType="application/vnd.openxmlformats-officedocument.themeOverr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heme/themeOverride3.xml" ContentType="application/vnd.openxmlformats-officedocument.themeOverr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heme/themeOverride4.xml" ContentType="application/vnd.openxmlformats-officedocument.themeOverr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theme/themeOverride5.xml" ContentType="application/vnd.openxmlformats-officedocument.themeOverr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theme/themeOverride6.xml" ContentType="application/vnd.openxmlformats-officedocument.themeOverr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7" Type="http://schemas.microsoft.com/office/2020/02/relationships/classificationlabels" Target="docMetadata/LabelInfo.xml"/><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0"/>
    <p:sldMasterId id="2147483891" r:id="rId11"/>
    <p:sldMasterId id="2147483943" r:id="rId12"/>
  </p:sldMasterIdLst>
  <p:notesMasterIdLst>
    <p:notesMasterId r:id="rId64"/>
  </p:notesMasterIdLst>
  <p:handoutMasterIdLst>
    <p:handoutMasterId r:id="rId65"/>
  </p:handoutMasterIdLst>
  <p:sldIdLst>
    <p:sldId id="3981" r:id="rId13"/>
    <p:sldId id="4034" r:id="rId14"/>
    <p:sldId id="3979" r:id="rId15"/>
    <p:sldId id="450" r:id="rId16"/>
    <p:sldId id="3999" r:id="rId17"/>
    <p:sldId id="3924" r:id="rId18"/>
    <p:sldId id="3930" r:id="rId19"/>
    <p:sldId id="4008" r:id="rId20"/>
    <p:sldId id="3919" r:id="rId21"/>
    <p:sldId id="4003" r:id="rId22"/>
    <p:sldId id="3908" r:id="rId23"/>
    <p:sldId id="515" r:id="rId24"/>
    <p:sldId id="3920" r:id="rId25"/>
    <p:sldId id="4010" r:id="rId26"/>
    <p:sldId id="3853" r:id="rId27"/>
    <p:sldId id="3938" r:id="rId28"/>
    <p:sldId id="3851" r:id="rId29"/>
    <p:sldId id="3937" r:id="rId30"/>
    <p:sldId id="4004" r:id="rId31"/>
    <p:sldId id="831" r:id="rId32"/>
    <p:sldId id="3917" r:id="rId33"/>
    <p:sldId id="3933" r:id="rId34"/>
    <p:sldId id="3932" r:id="rId35"/>
    <p:sldId id="3934" r:id="rId36"/>
    <p:sldId id="3939" r:id="rId37"/>
    <p:sldId id="4005" r:id="rId38"/>
    <p:sldId id="3991" r:id="rId39"/>
    <p:sldId id="4014" r:id="rId40"/>
    <p:sldId id="4015" r:id="rId41"/>
    <p:sldId id="4016" r:id="rId42"/>
    <p:sldId id="4017" r:id="rId43"/>
    <p:sldId id="4018" r:id="rId44"/>
    <p:sldId id="3909" r:id="rId45"/>
    <p:sldId id="346" r:id="rId46"/>
    <p:sldId id="4028" r:id="rId47"/>
    <p:sldId id="4029" r:id="rId48"/>
    <p:sldId id="4030" r:id="rId49"/>
    <p:sldId id="4031" r:id="rId50"/>
    <p:sldId id="4022" r:id="rId51"/>
    <p:sldId id="4006" r:id="rId52"/>
    <p:sldId id="3936" r:id="rId53"/>
    <p:sldId id="4035" r:id="rId54"/>
    <p:sldId id="4007" r:id="rId55"/>
    <p:sldId id="4036" r:id="rId56"/>
    <p:sldId id="4037" r:id="rId57"/>
    <p:sldId id="283" r:id="rId58"/>
    <p:sldId id="4033" r:id="rId59"/>
    <p:sldId id="4024" r:id="rId60"/>
    <p:sldId id="4011" r:id="rId61"/>
    <p:sldId id="4021" r:id="rId62"/>
    <p:sldId id="265" r:id="rId63"/>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6698" userDrawn="1">
          <p15:clr>
            <a:srgbClr val="A4A3A4"/>
          </p15:clr>
        </p15:guide>
        <p15:guide id="2" orient="horz" pos="1003"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ECE6"/>
    <a:srgbClr val="E9E6DF"/>
    <a:srgbClr val="E5E2D9"/>
    <a:srgbClr val="D1CCBA"/>
    <a:srgbClr val="E1DECE"/>
    <a:srgbClr val="D4CFFD"/>
    <a:srgbClr val="E1E1FF"/>
    <a:srgbClr val="CCCCFF"/>
    <a:srgbClr val="DDBFD3"/>
    <a:srgbClr val="059A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3553E9A-80B1-4432-AD2C-A38A94BDB9B5}" v="978" dt="2026-09-18T11:59:52.198"/>
    <p1510:client id="{70E462E7-6F96-4B21-95B6-94C7267AB7EF}" v="102" dt="2026-09-18T07:35:34.39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496" autoAdjust="0"/>
    <p:restoredTop sz="94660"/>
  </p:normalViewPr>
  <p:slideViewPr>
    <p:cSldViewPr snapToGrid="0">
      <p:cViewPr varScale="1">
        <p:scale>
          <a:sx n="107" d="100"/>
          <a:sy n="107" d="100"/>
        </p:scale>
        <p:origin x="92" y="524"/>
      </p:cViewPr>
      <p:guideLst>
        <p:guide pos="6698"/>
        <p:guide orient="horz" pos="1003"/>
      </p:guideLst>
    </p:cSldViewPr>
  </p:slideViewPr>
  <p:notesTextViewPr>
    <p:cViewPr>
      <p:scale>
        <a:sx n="1" d="1"/>
        <a:sy n="1" d="1"/>
      </p:scale>
      <p:origin x="0" y="0"/>
    </p:cViewPr>
  </p:notesTextViewPr>
  <p:sorterViewPr>
    <p:cViewPr>
      <p:scale>
        <a:sx n="75" d="100"/>
        <a:sy n="75" d="100"/>
      </p:scale>
      <p:origin x="0" y="-4422"/>
    </p:cViewPr>
  </p:sorterViewPr>
  <p:notesViewPr>
    <p:cSldViewPr snapToGrid="0">
      <p:cViewPr varScale="1">
        <p:scale>
          <a:sx n="109" d="100"/>
          <a:sy n="109" d="100"/>
        </p:scale>
        <p:origin x="2484" y="9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4.xml"/><Relationship Id="rId21" Type="http://schemas.openxmlformats.org/officeDocument/2006/relationships/slide" Target="slides/slide9.xml"/><Relationship Id="rId42" Type="http://schemas.openxmlformats.org/officeDocument/2006/relationships/slide" Target="slides/slide30.xml"/><Relationship Id="rId47" Type="http://schemas.openxmlformats.org/officeDocument/2006/relationships/slide" Target="slides/slide35.xml"/><Relationship Id="rId63" Type="http://schemas.openxmlformats.org/officeDocument/2006/relationships/slide" Target="slides/slide51.xml"/><Relationship Id="rId68" Type="http://schemas.openxmlformats.org/officeDocument/2006/relationships/theme" Target="theme/theme1.xml"/><Relationship Id="rId7" Type="http://schemas.openxmlformats.org/officeDocument/2006/relationships/customXml" Target="../customXml/item7.xml"/><Relationship Id="rId71"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4.xml"/><Relationship Id="rId29" Type="http://schemas.openxmlformats.org/officeDocument/2006/relationships/slide" Target="slides/slide17.xml"/><Relationship Id="rId11" Type="http://schemas.openxmlformats.org/officeDocument/2006/relationships/slideMaster" Target="slideMasters/slideMaster2.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slide" Target="slides/slide28.xml"/><Relationship Id="rId45" Type="http://schemas.openxmlformats.org/officeDocument/2006/relationships/slide" Target="slides/slide33.xml"/><Relationship Id="rId53" Type="http://schemas.openxmlformats.org/officeDocument/2006/relationships/slide" Target="slides/slide41.xml"/><Relationship Id="rId58" Type="http://schemas.openxmlformats.org/officeDocument/2006/relationships/slide" Target="slides/slide46.xml"/><Relationship Id="rId66" Type="http://schemas.openxmlformats.org/officeDocument/2006/relationships/presProps" Target="presProps.xml"/><Relationship Id="rId5" Type="http://schemas.openxmlformats.org/officeDocument/2006/relationships/customXml" Target="../customXml/item5.xml"/><Relationship Id="rId61" Type="http://schemas.openxmlformats.org/officeDocument/2006/relationships/slide" Target="slides/slide49.xml"/><Relationship Id="rId19" Type="http://schemas.openxmlformats.org/officeDocument/2006/relationships/slide" Target="slides/slide7.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slide" Target="slides/slide36.xml"/><Relationship Id="rId56" Type="http://schemas.openxmlformats.org/officeDocument/2006/relationships/slide" Target="slides/slide44.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customXml" Target="../customXml/item8.xml"/><Relationship Id="rId51" Type="http://schemas.openxmlformats.org/officeDocument/2006/relationships/slide" Target="slides/slide39.xml"/><Relationship Id="rId3" Type="http://schemas.openxmlformats.org/officeDocument/2006/relationships/customXml" Target="../customXml/item3.xml"/><Relationship Id="rId12" Type="http://schemas.openxmlformats.org/officeDocument/2006/relationships/slideMaster" Target="slideMasters/slideMaster3.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59" Type="http://schemas.openxmlformats.org/officeDocument/2006/relationships/slide" Target="slides/slide47.xml"/><Relationship Id="rId67" Type="http://schemas.openxmlformats.org/officeDocument/2006/relationships/viewProps" Target="viewProps.xml"/><Relationship Id="rId20" Type="http://schemas.openxmlformats.org/officeDocument/2006/relationships/slide" Target="slides/slide8.xml"/><Relationship Id="rId41" Type="http://schemas.openxmlformats.org/officeDocument/2006/relationships/slide" Target="slides/slide29.xml"/><Relationship Id="rId54" Type="http://schemas.openxmlformats.org/officeDocument/2006/relationships/slide" Target="slides/slide42.xml"/><Relationship Id="rId62" Type="http://schemas.openxmlformats.org/officeDocument/2006/relationships/slide" Target="slides/slide50.xml"/><Relationship Id="rId7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customXml" Target="../customXml/item6.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slide" Target="slides/slide37.xml"/><Relationship Id="rId57" Type="http://schemas.openxmlformats.org/officeDocument/2006/relationships/slide" Target="slides/slide45.xml"/><Relationship Id="rId10" Type="http://schemas.openxmlformats.org/officeDocument/2006/relationships/slideMaster" Target="slideMasters/slideMaster1.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slide" Target="slides/slide40.xml"/><Relationship Id="rId60" Type="http://schemas.openxmlformats.org/officeDocument/2006/relationships/slide" Target="slides/slide48.xml"/><Relationship Id="rId65"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customXml" Target="../customXml/item9.xml"/><Relationship Id="rId13" Type="http://schemas.openxmlformats.org/officeDocument/2006/relationships/slide" Target="slides/slide1.xml"/><Relationship Id="rId18" Type="http://schemas.openxmlformats.org/officeDocument/2006/relationships/slide" Target="slides/slide6.xml"/><Relationship Id="rId39" Type="http://schemas.openxmlformats.org/officeDocument/2006/relationships/slide" Target="slides/slide27.xml"/><Relationship Id="rId34" Type="http://schemas.openxmlformats.org/officeDocument/2006/relationships/slide" Target="slides/slide22.xml"/><Relationship Id="rId50" Type="http://schemas.openxmlformats.org/officeDocument/2006/relationships/slide" Target="slides/slide38.xml"/><Relationship Id="rId55" Type="http://schemas.openxmlformats.org/officeDocument/2006/relationships/slide" Target="slides/slide4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ristine Gjermestad" userId="ab376bc2-563a-44cd-8008-8395aad23542" providerId="ADAL" clId="{5C8AC431-B104-4403-B4CC-1FBDB56767EE}"/>
    <pc:docChg chg="custSel modSld">
      <pc:chgData name="Kristine Gjermestad" userId="ab376bc2-563a-44cd-8008-8395aad23542" providerId="ADAL" clId="{5C8AC431-B104-4403-B4CC-1FBDB56767EE}" dt="2026-09-18T07:36:47.967" v="108" actId="20577"/>
      <pc:docMkLst>
        <pc:docMk/>
      </pc:docMkLst>
      <pc:sldChg chg="modSp mod">
        <pc:chgData name="Kristine Gjermestad" userId="ab376bc2-563a-44cd-8008-8395aad23542" providerId="ADAL" clId="{5C8AC431-B104-4403-B4CC-1FBDB56767EE}" dt="2026-09-18T07:27:01.683" v="74" actId="14100"/>
        <pc:sldMkLst>
          <pc:docMk/>
          <pc:sldMk cId="283604413" sldId="283"/>
        </pc:sldMkLst>
        <pc:spChg chg="mod">
          <ac:chgData name="Kristine Gjermestad" userId="ab376bc2-563a-44cd-8008-8395aad23542" providerId="ADAL" clId="{5C8AC431-B104-4403-B4CC-1FBDB56767EE}" dt="2026-09-18T07:25:51.537" v="68" actId="20577"/>
          <ac:spMkLst>
            <pc:docMk/>
            <pc:sldMk cId="283604413" sldId="283"/>
            <ac:spMk id="80" creationId="{35D1104D-5469-4873-33E1-6A6F6B4B4E95}"/>
          </ac:spMkLst>
        </pc:spChg>
        <pc:spChg chg="mod">
          <ac:chgData name="Kristine Gjermestad" userId="ab376bc2-563a-44cd-8008-8395aad23542" providerId="ADAL" clId="{5C8AC431-B104-4403-B4CC-1FBDB56767EE}" dt="2026-09-18T07:26:32.169" v="72" actId="20577"/>
          <ac:spMkLst>
            <pc:docMk/>
            <pc:sldMk cId="283604413" sldId="283"/>
            <ac:spMk id="87" creationId="{0DD4542B-139B-7E3C-60FA-D927782AA99A}"/>
          </ac:spMkLst>
        </pc:spChg>
        <pc:spChg chg="mod">
          <ac:chgData name="Kristine Gjermestad" userId="ab376bc2-563a-44cd-8008-8395aad23542" providerId="ADAL" clId="{5C8AC431-B104-4403-B4CC-1FBDB56767EE}" dt="2026-09-18T07:27:01.683" v="74" actId="14100"/>
          <ac:spMkLst>
            <pc:docMk/>
            <pc:sldMk cId="283604413" sldId="283"/>
            <ac:spMk id="113" creationId="{5A3FAD9C-1BA1-8B09-5D13-1952383DCD3F}"/>
          </ac:spMkLst>
        </pc:spChg>
      </pc:sldChg>
      <pc:sldChg chg="modSp mod">
        <pc:chgData name="Kristine Gjermestad" userId="ab376bc2-563a-44cd-8008-8395aad23542" providerId="ADAL" clId="{5C8AC431-B104-4403-B4CC-1FBDB56767EE}" dt="2026-09-18T07:33:39.986" v="100" actId="20577"/>
        <pc:sldMkLst>
          <pc:docMk/>
          <pc:sldMk cId="541240641" sldId="450"/>
        </pc:sldMkLst>
        <pc:spChg chg="mod">
          <ac:chgData name="Kristine Gjermestad" userId="ab376bc2-563a-44cd-8008-8395aad23542" providerId="ADAL" clId="{5C8AC431-B104-4403-B4CC-1FBDB56767EE}" dt="2026-09-18T07:33:39.986" v="100" actId="20577"/>
          <ac:spMkLst>
            <pc:docMk/>
            <pc:sldMk cId="541240641" sldId="450"/>
            <ac:spMk id="3" creationId="{00000000-0000-0000-0000-000000000000}"/>
          </ac:spMkLst>
        </pc:spChg>
      </pc:sldChg>
      <pc:sldChg chg="modSp mod">
        <pc:chgData name="Kristine Gjermestad" userId="ab376bc2-563a-44cd-8008-8395aad23542" providerId="ADAL" clId="{5C8AC431-B104-4403-B4CC-1FBDB56767EE}" dt="2026-09-18T07:18:47.141" v="58" actId="20577"/>
        <pc:sldMkLst>
          <pc:docMk/>
          <pc:sldMk cId="2838556750" sldId="3851"/>
        </pc:sldMkLst>
        <pc:spChg chg="mod">
          <ac:chgData name="Kristine Gjermestad" userId="ab376bc2-563a-44cd-8008-8395aad23542" providerId="ADAL" clId="{5C8AC431-B104-4403-B4CC-1FBDB56767EE}" dt="2026-09-18T07:18:47.141" v="58" actId="20577"/>
          <ac:spMkLst>
            <pc:docMk/>
            <pc:sldMk cId="2838556750" sldId="3851"/>
            <ac:spMk id="163" creationId="{44641ACE-2B96-0022-A530-73F3F061DC93}"/>
          </ac:spMkLst>
        </pc:spChg>
      </pc:sldChg>
      <pc:sldChg chg="modSp mod">
        <pc:chgData name="Kristine Gjermestad" userId="ab376bc2-563a-44cd-8008-8395aad23542" providerId="ADAL" clId="{5C8AC431-B104-4403-B4CC-1FBDB56767EE}" dt="2026-09-18T07:18:05.287" v="56" actId="20577"/>
        <pc:sldMkLst>
          <pc:docMk/>
          <pc:sldMk cId="1004451177" sldId="3908"/>
        </pc:sldMkLst>
        <pc:spChg chg="mod">
          <ac:chgData name="Kristine Gjermestad" userId="ab376bc2-563a-44cd-8008-8395aad23542" providerId="ADAL" clId="{5C8AC431-B104-4403-B4CC-1FBDB56767EE}" dt="2026-09-18T07:18:05.287" v="56" actId="20577"/>
          <ac:spMkLst>
            <pc:docMk/>
            <pc:sldMk cId="1004451177" sldId="3908"/>
            <ac:spMk id="3" creationId="{C87F9999-0854-442A-9974-7536B3F4C6B1}"/>
          </ac:spMkLst>
        </pc:spChg>
      </pc:sldChg>
      <pc:sldChg chg="modSp mod">
        <pc:chgData name="Kristine Gjermestad" userId="ab376bc2-563a-44cd-8008-8395aad23542" providerId="ADAL" clId="{5C8AC431-B104-4403-B4CC-1FBDB56767EE}" dt="2026-09-18T07:35:34.397" v="101"/>
        <pc:sldMkLst>
          <pc:docMk/>
          <pc:sldMk cId="1884643653" sldId="3919"/>
        </pc:sldMkLst>
        <pc:spChg chg="mod">
          <ac:chgData name="Kristine Gjermestad" userId="ab376bc2-563a-44cd-8008-8395aad23542" providerId="ADAL" clId="{5C8AC431-B104-4403-B4CC-1FBDB56767EE}" dt="2026-09-18T07:35:34.397" v="101"/>
          <ac:spMkLst>
            <pc:docMk/>
            <pc:sldMk cId="1884643653" sldId="3919"/>
            <ac:spMk id="139" creationId="{3489E3E0-6905-7CBF-5B31-F07409BA99DC}"/>
          </ac:spMkLst>
        </pc:spChg>
        <pc:spChg chg="mod">
          <ac:chgData name="Kristine Gjermestad" userId="ab376bc2-563a-44cd-8008-8395aad23542" providerId="ADAL" clId="{5C8AC431-B104-4403-B4CC-1FBDB56767EE}" dt="2026-09-18T07:16:46.984" v="51" actId="313"/>
          <ac:spMkLst>
            <pc:docMk/>
            <pc:sldMk cId="1884643653" sldId="3919"/>
            <ac:spMk id="144" creationId="{BC1BDB9B-20AA-93AD-E004-F46118A4EBED}"/>
          </ac:spMkLst>
        </pc:spChg>
        <pc:spChg chg="mod">
          <ac:chgData name="Kristine Gjermestad" userId="ab376bc2-563a-44cd-8008-8395aad23542" providerId="ADAL" clId="{5C8AC431-B104-4403-B4CC-1FBDB56767EE}" dt="2026-09-18T07:17:24.725" v="52" actId="20577"/>
          <ac:spMkLst>
            <pc:docMk/>
            <pc:sldMk cId="1884643653" sldId="3919"/>
            <ac:spMk id="149" creationId="{33195E80-F831-C697-022E-AD1EF0BDADEA}"/>
          </ac:spMkLst>
        </pc:spChg>
      </pc:sldChg>
      <pc:sldChg chg="modSp mod">
        <pc:chgData name="Kristine Gjermestad" userId="ab376bc2-563a-44cd-8008-8395aad23542" providerId="ADAL" clId="{5C8AC431-B104-4403-B4CC-1FBDB56767EE}" dt="2026-09-18T07:35:56.417" v="103" actId="20577"/>
        <pc:sldMkLst>
          <pc:docMk/>
          <pc:sldMk cId="167532777" sldId="3924"/>
        </pc:sldMkLst>
        <pc:spChg chg="mod">
          <ac:chgData name="Kristine Gjermestad" userId="ab376bc2-563a-44cd-8008-8395aad23542" providerId="ADAL" clId="{5C8AC431-B104-4403-B4CC-1FBDB56767EE}" dt="2026-09-18T07:10:09.063" v="25" actId="313"/>
          <ac:spMkLst>
            <pc:docMk/>
            <pc:sldMk cId="167532777" sldId="3924"/>
            <ac:spMk id="31" creationId="{16ED75F5-B889-8B95-1708-4691CDE83ACF}"/>
          </ac:spMkLst>
        </pc:spChg>
        <pc:spChg chg="mod">
          <ac:chgData name="Kristine Gjermestad" userId="ab376bc2-563a-44cd-8008-8395aad23542" providerId="ADAL" clId="{5C8AC431-B104-4403-B4CC-1FBDB56767EE}" dt="2026-09-18T07:35:56.417" v="103" actId="20577"/>
          <ac:spMkLst>
            <pc:docMk/>
            <pc:sldMk cId="167532777" sldId="3924"/>
            <ac:spMk id="36" creationId="{D07E9735-E15C-D3BB-42F7-95AC6A4C3FB2}"/>
          </ac:spMkLst>
        </pc:spChg>
        <pc:spChg chg="mod">
          <ac:chgData name="Kristine Gjermestad" userId="ab376bc2-563a-44cd-8008-8395aad23542" providerId="ADAL" clId="{5C8AC431-B104-4403-B4CC-1FBDB56767EE}" dt="2026-09-18T07:10:32.226" v="27" actId="313"/>
          <ac:spMkLst>
            <pc:docMk/>
            <pc:sldMk cId="167532777" sldId="3924"/>
            <ac:spMk id="42" creationId="{5D941C2E-6788-3684-0FBE-E6925AE9550E}"/>
          </ac:spMkLst>
        </pc:spChg>
        <pc:spChg chg="mod">
          <ac:chgData name="Kristine Gjermestad" userId="ab376bc2-563a-44cd-8008-8395aad23542" providerId="ADAL" clId="{5C8AC431-B104-4403-B4CC-1FBDB56767EE}" dt="2026-09-18T07:11:53.272" v="34" actId="14100"/>
          <ac:spMkLst>
            <pc:docMk/>
            <pc:sldMk cId="167532777" sldId="3924"/>
            <ac:spMk id="43" creationId="{5C586BA0-B446-0DEE-1445-1CBC6510E800}"/>
          </ac:spMkLst>
        </pc:spChg>
        <pc:spChg chg="mod">
          <ac:chgData name="Kristine Gjermestad" userId="ab376bc2-563a-44cd-8008-8395aad23542" providerId="ADAL" clId="{5C8AC431-B104-4403-B4CC-1FBDB56767EE}" dt="2026-09-18T07:12:08.155" v="35" actId="20577"/>
          <ac:spMkLst>
            <pc:docMk/>
            <pc:sldMk cId="167532777" sldId="3924"/>
            <ac:spMk id="44" creationId="{4E327A72-8884-9C22-6005-8C9133F4DC46}"/>
          </ac:spMkLst>
        </pc:spChg>
      </pc:sldChg>
      <pc:sldChg chg="modSp mod">
        <pc:chgData name="Kristine Gjermestad" userId="ab376bc2-563a-44cd-8008-8395aad23542" providerId="ADAL" clId="{5C8AC431-B104-4403-B4CC-1FBDB56767EE}" dt="2026-09-18T07:36:47.967" v="108" actId="20577"/>
        <pc:sldMkLst>
          <pc:docMk/>
          <pc:sldMk cId="2607074540" sldId="3930"/>
        </pc:sldMkLst>
        <pc:spChg chg="mod">
          <ac:chgData name="Kristine Gjermestad" userId="ab376bc2-563a-44cd-8008-8395aad23542" providerId="ADAL" clId="{5C8AC431-B104-4403-B4CC-1FBDB56767EE}" dt="2026-09-18T07:10:11.026" v="26" actId="313"/>
          <ac:spMkLst>
            <pc:docMk/>
            <pc:sldMk cId="2607074540" sldId="3930"/>
            <ac:spMk id="13" creationId="{F93CD00A-DFCE-63EE-B41B-532E9D7D21AC}"/>
          </ac:spMkLst>
        </pc:spChg>
        <pc:spChg chg="mod">
          <ac:chgData name="Kristine Gjermestad" userId="ab376bc2-563a-44cd-8008-8395aad23542" providerId="ADAL" clId="{5C8AC431-B104-4403-B4CC-1FBDB56767EE}" dt="2026-09-18T07:36:47.967" v="108" actId="20577"/>
          <ac:spMkLst>
            <pc:docMk/>
            <pc:sldMk cId="2607074540" sldId="3930"/>
            <ac:spMk id="16" creationId="{3F81FB66-A94C-6248-D417-AFCE9DB1EA9F}"/>
          </ac:spMkLst>
        </pc:spChg>
      </pc:sldChg>
      <pc:sldChg chg="modSp mod">
        <pc:chgData name="Kristine Gjermestad" userId="ab376bc2-563a-44cd-8008-8395aad23542" providerId="ADAL" clId="{5C8AC431-B104-4403-B4CC-1FBDB56767EE}" dt="2026-09-18T07:21:29.302" v="61" actId="20577"/>
        <pc:sldMkLst>
          <pc:docMk/>
          <pc:sldMk cId="3590227898" sldId="3934"/>
        </pc:sldMkLst>
        <pc:spChg chg="mod">
          <ac:chgData name="Kristine Gjermestad" userId="ab376bc2-563a-44cd-8008-8395aad23542" providerId="ADAL" clId="{5C8AC431-B104-4403-B4CC-1FBDB56767EE}" dt="2026-09-18T07:21:29.302" v="61" actId="20577"/>
          <ac:spMkLst>
            <pc:docMk/>
            <pc:sldMk cId="3590227898" sldId="3934"/>
            <ac:spMk id="94" creationId="{092352AB-CD7B-F03C-08EB-9A4DD3EC2B3F}"/>
          </ac:spMkLst>
        </pc:spChg>
      </pc:sldChg>
      <pc:sldChg chg="modSp mod">
        <pc:chgData name="Kristine Gjermestad" userId="ab376bc2-563a-44cd-8008-8395aad23542" providerId="ADAL" clId="{5C8AC431-B104-4403-B4CC-1FBDB56767EE}" dt="2026-09-18T07:08:38.739" v="0" actId="20577"/>
        <pc:sldMkLst>
          <pc:docMk/>
          <pc:sldMk cId="4271290846" sldId="3979"/>
        </pc:sldMkLst>
        <pc:spChg chg="mod">
          <ac:chgData name="Kristine Gjermestad" userId="ab376bc2-563a-44cd-8008-8395aad23542" providerId="ADAL" clId="{5C8AC431-B104-4403-B4CC-1FBDB56767EE}" dt="2026-09-18T07:08:38.739" v="0" actId="20577"/>
          <ac:spMkLst>
            <pc:docMk/>
            <pc:sldMk cId="4271290846" sldId="3979"/>
            <ac:spMk id="41" creationId="{12DEC05F-FC72-9896-CC01-77FA3A268823}"/>
          </ac:spMkLst>
        </pc:spChg>
      </pc:sldChg>
      <pc:sldChg chg="modSp mod">
        <pc:chgData name="Kristine Gjermestad" userId="ab376bc2-563a-44cd-8008-8395aad23542" providerId="ADAL" clId="{5C8AC431-B104-4403-B4CC-1FBDB56767EE}" dt="2026-09-18T07:09:11.273" v="3" actId="20577"/>
        <pc:sldMkLst>
          <pc:docMk/>
          <pc:sldMk cId="1593567249" sldId="3999"/>
        </pc:sldMkLst>
        <pc:spChg chg="mod">
          <ac:chgData name="Kristine Gjermestad" userId="ab376bc2-563a-44cd-8008-8395aad23542" providerId="ADAL" clId="{5C8AC431-B104-4403-B4CC-1FBDB56767EE}" dt="2026-09-18T07:09:11.273" v="3" actId="20577"/>
          <ac:spMkLst>
            <pc:docMk/>
            <pc:sldMk cId="1593567249" sldId="3999"/>
            <ac:spMk id="9" creationId="{395E8A0F-57C7-C59D-3D7E-2321A58367F5}"/>
          </ac:spMkLst>
        </pc:spChg>
      </pc:sldChg>
      <pc:sldChg chg="modSp mod">
        <pc:chgData name="Kristine Gjermestad" userId="ab376bc2-563a-44cd-8008-8395aad23542" providerId="ADAL" clId="{5C8AC431-B104-4403-B4CC-1FBDB56767EE}" dt="2026-09-18T07:36:32.403" v="105"/>
        <pc:sldMkLst>
          <pc:docMk/>
          <pc:sldMk cId="1696229288" sldId="4005"/>
        </pc:sldMkLst>
        <pc:spChg chg="mod">
          <ac:chgData name="Kristine Gjermestad" userId="ab376bc2-563a-44cd-8008-8395aad23542" providerId="ADAL" clId="{5C8AC431-B104-4403-B4CC-1FBDB56767EE}" dt="2026-09-18T07:36:32.403" v="105"/>
          <ac:spMkLst>
            <pc:docMk/>
            <pc:sldMk cId="1696229288" sldId="4005"/>
            <ac:spMk id="3" creationId="{B528AA6C-EA32-9BE8-82AB-242E6C1FF974}"/>
          </ac:spMkLst>
        </pc:spChg>
      </pc:sldChg>
      <pc:sldChg chg="modSp mod">
        <pc:chgData name="Kristine Gjermestad" userId="ab376bc2-563a-44cd-8008-8395aad23542" providerId="ADAL" clId="{5C8AC431-B104-4403-B4CC-1FBDB56767EE}" dt="2026-09-18T07:15:34.732" v="42" actId="20577"/>
        <pc:sldMkLst>
          <pc:docMk/>
          <pc:sldMk cId="794189282" sldId="4006"/>
        </pc:sldMkLst>
        <pc:spChg chg="mod">
          <ac:chgData name="Kristine Gjermestad" userId="ab376bc2-563a-44cd-8008-8395aad23542" providerId="ADAL" clId="{5C8AC431-B104-4403-B4CC-1FBDB56767EE}" dt="2026-09-18T07:15:34.732" v="42" actId="20577"/>
          <ac:spMkLst>
            <pc:docMk/>
            <pc:sldMk cId="794189282" sldId="4006"/>
            <ac:spMk id="3" creationId="{74E1CFAD-384B-BA61-3E2C-7B672DABAECB}"/>
          </ac:spMkLst>
        </pc:spChg>
      </pc:sldChg>
      <pc:sldChg chg="modSp mod">
        <pc:chgData name="Kristine Gjermestad" userId="ab376bc2-563a-44cd-8008-8395aad23542" providerId="ADAL" clId="{5C8AC431-B104-4403-B4CC-1FBDB56767EE}" dt="2026-09-18T07:16:11.863" v="50" actId="20577"/>
        <pc:sldMkLst>
          <pc:docMk/>
          <pc:sldMk cId="2688797209" sldId="4007"/>
        </pc:sldMkLst>
        <pc:spChg chg="mod">
          <ac:chgData name="Kristine Gjermestad" userId="ab376bc2-563a-44cd-8008-8395aad23542" providerId="ADAL" clId="{5C8AC431-B104-4403-B4CC-1FBDB56767EE}" dt="2026-09-18T07:16:11.863" v="50" actId="20577"/>
          <ac:spMkLst>
            <pc:docMk/>
            <pc:sldMk cId="2688797209" sldId="4007"/>
            <ac:spMk id="3" creationId="{9F5D3BF5-0AA3-2F79-029C-CAEA1D010BA5}"/>
          </ac:spMkLst>
        </pc:spChg>
      </pc:sldChg>
      <pc:sldChg chg="modSp mod">
        <pc:chgData name="Kristine Gjermestad" userId="ab376bc2-563a-44cd-8008-8395aad23542" providerId="ADAL" clId="{5C8AC431-B104-4403-B4CC-1FBDB56767EE}" dt="2026-09-18T07:23:15.854" v="64" actId="20577"/>
        <pc:sldMkLst>
          <pc:docMk/>
          <pc:sldMk cId="3714424855" sldId="4008"/>
        </pc:sldMkLst>
        <pc:spChg chg="mod">
          <ac:chgData name="Kristine Gjermestad" userId="ab376bc2-563a-44cd-8008-8395aad23542" providerId="ADAL" clId="{5C8AC431-B104-4403-B4CC-1FBDB56767EE}" dt="2026-09-18T07:23:15.854" v="64" actId="20577"/>
          <ac:spMkLst>
            <pc:docMk/>
            <pc:sldMk cId="3714424855" sldId="4008"/>
            <ac:spMk id="6" creationId="{14770630-1D9A-3811-FF1C-5AB433B32AAF}"/>
          </ac:spMkLst>
        </pc:spChg>
        <pc:spChg chg="mod">
          <ac:chgData name="Kristine Gjermestad" userId="ab376bc2-563a-44cd-8008-8395aad23542" providerId="ADAL" clId="{5C8AC431-B104-4403-B4CC-1FBDB56767EE}" dt="2026-09-18T07:14:51.930" v="40" actId="20577"/>
          <ac:spMkLst>
            <pc:docMk/>
            <pc:sldMk cId="3714424855" sldId="4008"/>
            <ac:spMk id="9" creationId="{E806D383-B6F4-E4D0-C91E-01C755729168}"/>
          </ac:spMkLst>
        </pc:spChg>
      </pc:sldChg>
      <pc:sldChg chg="modSp mod">
        <pc:chgData name="Kristine Gjermestad" userId="ab376bc2-563a-44cd-8008-8395aad23542" providerId="ADAL" clId="{5C8AC431-B104-4403-B4CC-1FBDB56767EE}" dt="2026-09-18T07:09:56.255" v="10" actId="313"/>
        <pc:sldMkLst>
          <pc:docMk/>
          <pc:sldMk cId="509693357" sldId="4015"/>
        </pc:sldMkLst>
        <pc:spChg chg="mod">
          <ac:chgData name="Kristine Gjermestad" userId="ab376bc2-563a-44cd-8008-8395aad23542" providerId="ADAL" clId="{5C8AC431-B104-4403-B4CC-1FBDB56767EE}" dt="2026-09-18T07:09:46.971" v="4" actId="313"/>
          <ac:spMkLst>
            <pc:docMk/>
            <pc:sldMk cId="509693357" sldId="4015"/>
            <ac:spMk id="17" creationId="{ABDDE972-A42D-ABAF-950C-22C0487BAE38}"/>
          </ac:spMkLst>
        </pc:spChg>
        <pc:spChg chg="mod">
          <ac:chgData name="Kristine Gjermestad" userId="ab376bc2-563a-44cd-8008-8395aad23542" providerId="ADAL" clId="{5C8AC431-B104-4403-B4CC-1FBDB56767EE}" dt="2026-09-18T07:09:49.778" v="5" actId="313"/>
          <ac:spMkLst>
            <pc:docMk/>
            <pc:sldMk cId="509693357" sldId="4015"/>
            <ac:spMk id="23" creationId="{821C0945-9831-448B-B378-F75734F69ABE}"/>
          </ac:spMkLst>
        </pc:spChg>
        <pc:spChg chg="mod">
          <ac:chgData name="Kristine Gjermestad" userId="ab376bc2-563a-44cd-8008-8395aad23542" providerId="ADAL" clId="{5C8AC431-B104-4403-B4CC-1FBDB56767EE}" dt="2026-09-18T07:09:51" v="6" actId="313"/>
          <ac:spMkLst>
            <pc:docMk/>
            <pc:sldMk cId="509693357" sldId="4015"/>
            <ac:spMk id="28" creationId="{79A3D8E1-6DCA-F6A9-DC80-216071241BE3}"/>
          </ac:spMkLst>
        </pc:spChg>
        <pc:spChg chg="mod">
          <ac:chgData name="Kristine Gjermestad" userId="ab376bc2-563a-44cd-8008-8395aad23542" providerId="ADAL" clId="{5C8AC431-B104-4403-B4CC-1FBDB56767EE}" dt="2026-09-18T07:09:54.315" v="9" actId="313"/>
          <ac:spMkLst>
            <pc:docMk/>
            <pc:sldMk cId="509693357" sldId="4015"/>
            <ac:spMk id="46" creationId="{0BFCEEC4-68FA-FA3B-0796-2AF98A1C27B8}"/>
          </ac:spMkLst>
        </pc:spChg>
        <pc:spChg chg="mod">
          <ac:chgData name="Kristine Gjermestad" userId="ab376bc2-563a-44cd-8008-8395aad23542" providerId="ADAL" clId="{5C8AC431-B104-4403-B4CC-1FBDB56767EE}" dt="2026-09-18T07:09:56.255" v="10" actId="313"/>
          <ac:spMkLst>
            <pc:docMk/>
            <pc:sldMk cId="509693357" sldId="4015"/>
            <ac:spMk id="50" creationId="{72D6A616-02DB-594C-AC41-8576AE9848D6}"/>
          </ac:spMkLst>
        </pc:spChg>
        <pc:spChg chg="mod">
          <ac:chgData name="Kristine Gjermestad" userId="ab376bc2-563a-44cd-8008-8395aad23542" providerId="ADAL" clId="{5C8AC431-B104-4403-B4CC-1FBDB56767EE}" dt="2026-09-18T07:09:51.910" v="7" actId="313"/>
          <ac:spMkLst>
            <pc:docMk/>
            <pc:sldMk cId="509693357" sldId="4015"/>
            <ac:spMk id="52" creationId="{52D5B458-65F4-4D98-16E4-0BE055A896AA}"/>
          </ac:spMkLst>
        </pc:spChg>
        <pc:spChg chg="mod">
          <ac:chgData name="Kristine Gjermestad" userId="ab376bc2-563a-44cd-8008-8395aad23542" providerId="ADAL" clId="{5C8AC431-B104-4403-B4CC-1FBDB56767EE}" dt="2026-09-18T07:09:52.905" v="8" actId="313"/>
          <ac:spMkLst>
            <pc:docMk/>
            <pc:sldMk cId="509693357" sldId="4015"/>
            <ac:spMk id="167" creationId="{CBD13A07-0AC3-7A0E-F9D2-179945334424}"/>
          </ac:spMkLst>
        </pc:spChg>
      </pc:sldChg>
      <pc:sldChg chg="modSp mod">
        <pc:chgData name="Kristine Gjermestad" userId="ab376bc2-563a-44cd-8008-8395aad23542" providerId="ADAL" clId="{5C8AC431-B104-4403-B4CC-1FBDB56767EE}" dt="2026-09-18T07:10:01.383" v="17" actId="313"/>
        <pc:sldMkLst>
          <pc:docMk/>
          <pc:sldMk cId="2379671954" sldId="4018"/>
        </pc:sldMkLst>
        <pc:spChg chg="mod">
          <ac:chgData name="Kristine Gjermestad" userId="ab376bc2-563a-44cd-8008-8395aad23542" providerId="ADAL" clId="{5C8AC431-B104-4403-B4CC-1FBDB56767EE}" dt="2026-09-18T07:09:59.479" v="14" actId="313"/>
          <ac:spMkLst>
            <pc:docMk/>
            <pc:sldMk cId="2379671954" sldId="4018"/>
            <ac:spMk id="7" creationId="{3C2FA88A-E786-9D7E-6D66-6EB4CB9ABBCA}"/>
          </ac:spMkLst>
        </pc:spChg>
        <pc:spChg chg="mod">
          <ac:chgData name="Kristine Gjermestad" userId="ab376bc2-563a-44cd-8008-8395aad23542" providerId="ADAL" clId="{5C8AC431-B104-4403-B4CC-1FBDB56767EE}" dt="2026-09-18T07:10:00.115" v="15" actId="313"/>
          <ac:spMkLst>
            <pc:docMk/>
            <pc:sldMk cId="2379671954" sldId="4018"/>
            <ac:spMk id="14" creationId="{5ADA615E-A95A-FD5F-16E4-F572BA81B4BE}"/>
          </ac:spMkLst>
        </pc:spChg>
        <pc:spChg chg="mod">
          <ac:chgData name="Kristine Gjermestad" userId="ab376bc2-563a-44cd-8008-8395aad23542" providerId="ADAL" clId="{5C8AC431-B104-4403-B4CC-1FBDB56767EE}" dt="2026-09-18T07:10:00.777" v="16" actId="313"/>
          <ac:spMkLst>
            <pc:docMk/>
            <pc:sldMk cId="2379671954" sldId="4018"/>
            <ac:spMk id="19" creationId="{D934DA7D-29EB-1B2C-76A1-B0B14362C8DE}"/>
          </ac:spMkLst>
        </pc:spChg>
        <pc:spChg chg="mod">
          <ac:chgData name="Kristine Gjermestad" userId="ab376bc2-563a-44cd-8008-8395aad23542" providerId="ADAL" clId="{5C8AC431-B104-4403-B4CC-1FBDB56767EE}" dt="2026-09-18T07:09:57.390" v="11" actId="313"/>
          <ac:spMkLst>
            <pc:docMk/>
            <pc:sldMk cId="2379671954" sldId="4018"/>
            <ac:spMk id="20" creationId="{311BF3A0-2C39-9351-11D1-03C866721A61}"/>
          </ac:spMkLst>
        </pc:spChg>
        <pc:spChg chg="mod">
          <ac:chgData name="Kristine Gjermestad" userId="ab376bc2-563a-44cd-8008-8395aad23542" providerId="ADAL" clId="{5C8AC431-B104-4403-B4CC-1FBDB56767EE}" dt="2026-09-18T07:10:01.383" v="17" actId="313"/>
          <ac:spMkLst>
            <pc:docMk/>
            <pc:sldMk cId="2379671954" sldId="4018"/>
            <ac:spMk id="22" creationId="{A4B9F3D9-584B-E21A-03A1-63D779337F54}"/>
          </ac:spMkLst>
        </pc:spChg>
        <pc:spChg chg="mod">
          <ac:chgData name="Kristine Gjermestad" userId="ab376bc2-563a-44cd-8008-8395aad23542" providerId="ADAL" clId="{5C8AC431-B104-4403-B4CC-1FBDB56767EE}" dt="2026-09-18T07:09:58.045" v="12" actId="313"/>
          <ac:spMkLst>
            <pc:docMk/>
            <pc:sldMk cId="2379671954" sldId="4018"/>
            <ac:spMk id="25" creationId="{04CAFF03-2296-3CC7-5BEF-C4137B5C933D}"/>
          </ac:spMkLst>
        </pc:spChg>
        <pc:spChg chg="mod">
          <ac:chgData name="Kristine Gjermestad" userId="ab376bc2-563a-44cd-8008-8395aad23542" providerId="ADAL" clId="{5C8AC431-B104-4403-B4CC-1FBDB56767EE}" dt="2026-09-18T07:09:58.889" v="13" actId="313"/>
          <ac:spMkLst>
            <pc:docMk/>
            <pc:sldMk cId="2379671954" sldId="4018"/>
            <ac:spMk id="31" creationId="{77B31E0D-52DB-87E0-BFF9-520FE3DFDC05}"/>
          </ac:spMkLst>
        </pc:spChg>
      </pc:sldChg>
      <pc:sldChg chg="modSp mod">
        <pc:chgData name="Kristine Gjermestad" userId="ab376bc2-563a-44cd-8008-8395aad23542" providerId="ADAL" clId="{5C8AC431-B104-4403-B4CC-1FBDB56767EE}" dt="2026-09-18T07:29:24.797" v="88"/>
        <pc:sldMkLst>
          <pc:docMk/>
          <pc:sldMk cId="2341558868" sldId="4024"/>
        </pc:sldMkLst>
        <pc:spChg chg="mod">
          <ac:chgData name="Kristine Gjermestad" userId="ab376bc2-563a-44cd-8008-8395aad23542" providerId="ADAL" clId="{5C8AC431-B104-4403-B4CC-1FBDB56767EE}" dt="2026-09-18T07:28:34.145" v="82" actId="20577"/>
          <ac:spMkLst>
            <pc:docMk/>
            <pc:sldMk cId="2341558868" sldId="4024"/>
            <ac:spMk id="36" creationId="{92A073FA-D267-4BC2-88C2-370CA1272836}"/>
          </ac:spMkLst>
        </pc:spChg>
        <pc:spChg chg="mod">
          <ac:chgData name="Kristine Gjermestad" userId="ab376bc2-563a-44cd-8008-8395aad23542" providerId="ADAL" clId="{5C8AC431-B104-4403-B4CC-1FBDB56767EE}" dt="2026-09-18T07:28:52.497" v="86" actId="20577"/>
          <ac:spMkLst>
            <pc:docMk/>
            <pc:sldMk cId="2341558868" sldId="4024"/>
            <ac:spMk id="74" creationId="{F3A36009-FB1F-4F79-BEEF-69F82FB1BFBB}"/>
          </ac:spMkLst>
        </pc:spChg>
        <pc:spChg chg="mod">
          <ac:chgData name="Kristine Gjermestad" userId="ab376bc2-563a-44cd-8008-8395aad23542" providerId="ADAL" clId="{5C8AC431-B104-4403-B4CC-1FBDB56767EE}" dt="2026-09-18T07:29:24.797" v="88"/>
          <ac:spMkLst>
            <pc:docMk/>
            <pc:sldMk cId="2341558868" sldId="4024"/>
            <ac:spMk id="104" creationId="{D6046781-B47B-4EF9-909F-28CEF9D13D22}"/>
          </ac:spMkLst>
        </pc:spChg>
      </pc:sldChg>
      <pc:sldChg chg="modSp mod">
        <pc:chgData name="Kristine Gjermestad" userId="ab376bc2-563a-44cd-8008-8395aad23542" providerId="ADAL" clId="{5C8AC431-B104-4403-B4CC-1FBDB56767EE}" dt="2026-09-18T07:10:07.093" v="24" actId="313"/>
        <pc:sldMkLst>
          <pc:docMk/>
          <pc:sldMk cId="4184194215" sldId="4030"/>
        </pc:sldMkLst>
        <pc:spChg chg="mod">
          <ac:chgData name="Kristine Gjermestad" userId="ab376bc2-563a-44cd-8008-8395aad23542" providerId="ADAL" clId="{5C8AC431-B104-4403-B4CC-1FBDB56767EE}" dt="2026-09-18T07:10:05.280" v="21" actId="313"/>
          <ac:spMkLst>
            <pc:docMk/>
            <pc:sldMk cId="4184194215" sldId="4030"/>
            <ac:spMk id="9" creationId="{C43AEB23-4659-B8A5-1B9C-0E351C4511D9}"/>
          </ac:spMkLst>
        </pc:spChg>
        <pc:spChg chg="mod">
          <ac:chgData name="Kristine Gjermestad" userId="ab376bc2-563a-44cd-8008-8395aad23542" providerId="ADAL" clId="{5C8AC431-B104-4403-B4CC-1FBDB56767EE}" dt="2026-09-18T07:10:05.871" v="22" actId="313"/>
          <ac:spMkLst>
            <pc:docMk/>
            <pc:sldMk cId="4184194215" sldId="4030"/>
            <ac:spMk id="19" creationId="{09C1CDC8-61EC-DAD0-207A-E219B282A8D9}"/>
          </ac:spMkLst>
        </pc:spChg>
        <pc:spChg chg="mod">
          <ac:chgData name="Kristine Gjermestad" userId="ab376bc2-563a-44cd-8008-8395aad23542" providerId="ADAL" clId="{5C8AC431-B104-4403-B4CC-1FBDB56767EE}" dt="2026-09-18T07:10:03.361" v="18" actId="313"/>
          <ac:spMkLst>
            <pc:docMk/>
            <pc:sldMk cId="4184194215" sldId="4030"/>
            <ac:spMk id="20" creationId="{91F46577-32E7-E5A8-29AC-61F3C70A6AA9}"/>
          </ac:spMkLst>
        </pc:spChg>
        <pc:spChg chg="mod">
          <ac:chgData name="Kristine Gjermestad" userId="ab376bc2-563a-44cd-8008-8395aad23542" providerId="ADAL" clId="{5C8AC431-B104-4403-B4CC-1FBDB56767EE}" dt="2026-09-18T07:10:04.081" v="19" actId="313"/>
          <ac:spMkLst>
            <pc:docMk/>
            <pc:sldMk cId="4184194215" sldId="4030"/>
            <ac:spMk id="25" creationId="{1325AD9E-B0D7-85B0-8D9C-06C226DF01BD}"/>
          </ac:spMkLst>
        </pc:spChg>
        <pc:spChg chg="mod">
          <ac:chgData name="Kristine Gjermestad" userId="ab376bc2-563a-44cd-8008-8395aad23542" providerId="ADAL" clId="{5C8AC431-B104-4403-B4CC-1FBDB56767EE}" dt="2026-09-18T07:10:06.470" v="23" actId="313"/>
          <ac:spMkLst>
            <pc:docMk/>
            <pc:sldMk cId="4184194215" sldId="4030"/>
            <ac:spMk id="29" creationId="{DE6B359A-019F-1B91-0B4D-B52CAEB76AD9}"/>
          </ac:spMkLst>
        </pc:spChg>
        <pc:spChg chg="mod">
          <ac:chgData name="Kristine Gjermestad" userId="ab376bc2-563a-44cd-8008-8395aad23542" providerId="ADAL" clId="{5C8AC431-B104-4403-B4CC-1FBDB56767EE}" dt="2026-09-18T07:10:04.681" v="20" actId="313"/>
          <ac:spMkLst>
            <pc:docMk/>
            <pc:sldMk cId="4184194215" sldId="4030"/>
            <ac:spMk id="31" creationId="{AE420826-6D51-9FD5-5BA3-B51917F30E2D}"/>
          </ac:spMkLst>
        </pc:spChg>
        <pc:spChg chg="mod">
          <ac:chgData name="Kristine Gjermestad" userId="ab376bc2-563a-44cd-8008-8395aad23542" providerId="ADAL" clId="{5C8AC431-B104-4403-B4CC-1FBDB56767EE}" dt="2026-09-18T07:10:07.093" v="24" actId="313"/>
          <ac:spMkLst>
            <pc:docMk/>
            <pc:sldMk cId="4184194215" sldId="4030"/>
            <ac:spMk id="35" creationId="{18C914E3-97F4-B708-C548-2E111C9112DF}"/>
          </ac:spMkLst>
        </pc:spChg>
      </pc:sldChg>
      <pc:sldChg chg="modSp mod">
        <pc:chgData name="Kristine Gjermestad" userId="ab376bc2-563a-44cd-8008-8395aad23542" providerId="ADAL" clId="{5C8AC431-B104-4403-B4CC-1FBDB56767EE}" dt="2026-09-18T07:27:48.574" v="78" actId="20577"/>
        <pc:sldMkLst>
          <pc:docMk/>
          <pc:sldMk cId="509038558" sldId="4033"/>
        </pc:sldMkLst>
        <pc:spChg chg="mod">
          <ac:chgData name="Kristine Gjermestad" userId="ab376bc2-563a-44cd-8008-8395aad23542" providerId="ADAL" clId="{5C8AC431-B104-4403-B4CC-1FBDB56767EE}" dt="2026-09-18T07:27:30.701" v="75" actId="20577"/>
          <ac:spMkLst>
            <pc:docMk/>
            <pc:sldMk cId="509038558" sldId="4033"/>
            <ac:spMk id="32" creationId="{580200B8-C63A-DD1F-086B-FDC0B0FAF154}"/>
          </ac:spMkLst>
        </pc:spChg>
        <pc:spChg chg="mod">
          <ac:chgData name="Kristine Gjermestad" userId="ab376bc2-563a-44cd-8008-8395aad23542" providerId="ADAL" clId="{5C8AC431-B104-4403-B4CC-1FBDB56767EE}" dt="2026-09-18T07:27:48.574" v="78" actId="20577"/>
          <ac:spMkLst>
            <pc:docMk/>
            <pc:sldMk cId="509038558" sldId="4033"/>
            <ac:spMk id="33" creationId="{0CB14DF3-D022-A392-96BE-7E8229CEF6A5}"/>
          </ac:spMkLst>
        </pc:spChg>
      </pc:sldChg>
      <pc:sldChg chg="modSp mod">
        <pc:chgData name="Kristine Gjermestad" userId="ab376bc2-563a-44cd-8008-8395aad23542" providerId="ADAL" clId="{5C8AC431-B104-4403-B4CC-1FBDB56767EE}" dt="2026-09-18T07:13:00.698" v="39" actId="20577"/>
        <pc:sldMkLst>
          <pc:docMk/>
          <pc:sldMk cId="2335172446" sldId="4036"/>
        </pc:sldMkLst>
        <pc:spChg chg="mod">
          <ac:chgData name="Kristine Gjermestad" userId="ab376bc2-563a-44cd-8008-8395aad23542" providerId="ADAL" clId="{5C8AC431-B104-4403-B4CC-1FBDB56767EE}" dt="2026-09-18T07:13:00.698" v="39" actId="20577"/>
          <ac:spMkLst>
            <pc:docMk/>
            <pc:sldMk cId="2335172446" sldId="4036"/>
            <ac:spMk id="8" creationId="{1B7164B0-5697-CFA5-AA5B-9E2AE04EF824}"/>
          </ac:spMkLst>
        </pc:spChg>
      </pc:sldChg>
      <pc:sldChg chg="modSp mod">
        <pc:chgData name="Kristine Gjermestad" userId="ab376bc2-563a-44cd-8008-8395aad23542" providerId="ADAL" clId="{5C8AC431-B104-4403-B4CC-1FBDB56767EE}" dt="2026-09-18T07:24:54.281" v="67"/>
        <pc:sldMkLst>
          <pc:docMk/>
          <pc:sldMk cId="2874583204" sldId="4037"/>
        </pc:sldMkLst>
        <pc:spChg chg="mod">
          <ac:chgData name="Kristine Gjermestad" userId="ab376bc2-563a-44cd-8008-8395aad23542" providerId="ADAL" clId="{5C8AC431-B104-4403-B4CC-1FBDB56767EE}" dt="2026-09-18T07:24:54.281" v="67"/>
          <ac:spMkLst>
            <pc:docMk/>
            <pc:sldMk cId="2874583204" sldId="4037"/>
            <ac:spMk id="8" creationId="{541CD131-4D79-9E62-4819-8214D035883C}"/>
          </ac:spMkLst>
        </pc:spChg>
      </pc:sldChg>
    </pc:docChg>
  </pc:docChgLst>
  <pc:docChgLst>
    <pc:chgData name="Ragnhild Halvorsrud" userId="917ea340-fd63-490f-a7db-68428d24cf32" providerId="ADAL" clId="{6FA999E9-229C-4E9A-8ABA-655365537A19}"/>
    <pc:docChg chg="undo redo custSel addSld delSld modSld sldOrd modMainMaster modNotesMaster modHandout">
      <pc:chgData name="Ragnhild Halvorsrud" userId="917ea340-fd63-490f-a7db-68428d24cf32" providerId="ADAL" clId="{6FA999E9-229C-4E9A-8ABA-655365537A19}" dt="2026-09-17T13:52:25.185" v="16433" actId="20577"/>
      <pc:docMkLst>
        <pc:docMk/>
      </pc:docMkLst>
      <pc:sldChg chg="addSp delSp modSp mod modClrScheme chgLayout">
        <pc:chgData name="Ragnhild Halvorsrud" userId="917ea340-fd63-490f-a7db-68428d24cf32" providerId="ADAL" clId="{6FA999E9-229C-4E9A-8ABA-655365537A19}" dt="2026-09-17T13:51:25.575" v="16424" actId="20577"/>
        <pc:sldMkLst>
          <pc:docMk/>
          <pc:sldMk cId="283604413" sldId="283"/>
        </pc:sldMkLst>
        <pc:spChg chg="add">
          <ac:chgData name="Ragnhild Halvorsrud" userId="917ea340-fd63-490f-a7db-68428d24cf32" providerId="ADAL" clId="{6FA999E9-229C-4E9A-8ABA-655365537A19}" dt="2026-09-17T13:04:28.355" v="16324" actId="22"/>
          <ac:spMkLst>
            <pc:docMk/>
            <pc:sldMk cId="283604413" sldId="283"/>
            <ac:spMk id="3" creationId="{BA5B5D5C-816C-C073-47BA-8200A927F489}"/>
          </ac:spMkLst>
        </pc:spChg>
        <pc:spChg chg="mod ord">
          <ac:chgData name="Ragnhild Halvorsrud" userId="917ea340-fd63-490f-a7db-68428d24cf32" providerId="ADAL" clId="{6FA999E9-229C-4E9A-8ABA-655365537A19}" dt="2026-09-17T11:26:41.438" v="15774" actId="20577"/>
          <ac:spMkLst>
            <pc:docMk/>
            <pc:sldMk cId="283604413" sldId="283"/>
            <ac:spMk id="54" creationId="{5832A438-A3CD-47BD-B5E5-FB1D7C4D4E09}"/>
          </ac:spMkLst>
        </pc:spChg>
        <pc:spChg chg="add mod ord">
          <ac:chgData name="Ragnhild Halvorsrud" userId="917ea340-fd63-490f-a7db-68428d24cf32" providerId="ADAL" clId="{6FA999E9-229C-4E9A-8ABA-655365537A19}" dt="2026-09-16T20:26:08.061" v="14563" actId="14100"/>
          <ac:spMkLst>
            <pc:docMk/>
            <pc:sldMk cId="283604413" sldId="283"/>
            <ac:spMk id="58" creationId="{F49BA1C3-59CF-8788-4001-F60B0C970269}"/>
          </ac:spMkLst>
        </pc:spChg>
        <pc:spChg chg="add mod">
          <ac:chgData name="Ragnhild Halvorsrud" userId="917ea340-fd63-490f-a7db-68428d24cf32" providerId="ADAL" clId="{6FA999E9-229C-4E9A-8ABA-655365537A19}" dt="2026-09-17T11:13:19.616" v="15404" actId="14100"/>
          <ac:spMkLst>
            <pc:docMk/>
            <pc:sldMk cId="283604413" sldId="283"/>
            <ac:spMk id="67" creationId="{04D510D1-9114-BAE7-00D8-3D4CD9AD4CD5}"/>
          </ac:spMkLst>
        </pc:spChg>
        <pc:spChg chg="add mod">
          <ac:chgData name="Ragnhild Halvorsrud" userId="917ea340-fd63-490f-a7db-68428d24cf32" providerId="ADAL" clId="{6FA999E9-229C-4E9A-8ABA-655365537A19}" dt="2026-09-16T20:26:14.295" v="14580" actId="1038"/>
          <ac:spMkLst>
            <pc:docMk/>
            <pc:sldMk cId="283604413" sldId="283"/>
            <ac:spMk id="69" creationId="{A7418A5E-FCC2-683E-78AD-225AF379CED8}"/>
          </ac:spMkLst>
        </pc:spChg>
        <pc:spChg chg="add mod">
          <ac:chgData name="Ragnhild Halvorsrud" userId="917ea340-fd63-490f-a7db-68428d24cf32" providerId="ADAL" clId="{6FA999E9-229C-4E9A-8ABA-655365537A19}" dt="2026-09-16T20:26:14.295" v="14580" actId="1038"/>
          <ac:spMkLst>
            <pc:docMk/>
            <pc:sldMk cId="283604413" sldId="283"/>
            <ac:spMk id="71" creationId="{1B702A24-1050-B75C-29D3-EA582716A82D}"/>
          </ac:spMkLst>
        </pc:spChg>
        <pc:spChg chg="add mod">
          <ac:chgData name="Ragnhild Halvorsrud" userId="917ea340-fd63-490f-a7db-68428d24cf32" providerId="ADAL" clId="{6FA999E9-229C-4E9A-8ABA-655365537A19}" dt="2026-09-16T20:26:14.295" v="14580" actId="1038"/>
          <ac:spMkLst>
            <pc:docMk/>
            <pc:sldMk cId="283604413" sldId="283"/>
            <ac:spMk id="73" creationId="{5CBE2A00-807A-591C-3825-0DB57F50F409}"/>
          </ac:spMkLst>
        </pc:spChg>
        <pc:spChg chg="add mod">
          <ac:chgData name="Ragnhild Halvorsrud" userId="917ea340-fd63-490f-a7db-68428d24cf32" providerId="ADAL" clId="{6FA999E9-229C-4E9A-8ABA-655365537A19}" dt="2026-09-16T20:19:35.649" v="14397"/>
          <ac:spMkLst>
            <pc:docMk/>
            <pc:sldMk cId="283604413" sldId="283"/>
            <ac:spMk id="74" creationId="{06BE606C-4BC0-6A81-0CCA-280192CDFC13}"/>
          </ac:spMkLst>
        </pc:spChg>
        <pc:spChg chg="add mod">
          <ac:chgData name="Ragnhild Halvorsrud" userId="917ea340-fd63-490f-a7db-68428d24cf32" providerId="ADAL" clId="{6FA999E9-229C-4E9A-8ABA-655365537A19}" dt="2026-09-16T20:26:14.295" v="14580" actId="1038"/>
          <ac:spMkLst>
            <pc:docMk/>
            <pc:sldMk cId="283604413" sldId="283"/>
            <ac:spMk id="76" creationId="{0627F4BD-C84C-FDB6-F0D4-3DDCAF32340C}"/>
          </ac:spMkLst>
        </pc:spChg>
        <pc:spChg chg="add mod">
          <ac:chgData name="Ragnhild Halvorsrud" userId="917ea340-fd63-490f-a7db-68428d24cf32" providerId="ADAL" clId="{6FA999E9-229C-4E9A-8ABA-655365537A19}" dt="2026-09-16T20:26:14.295" v="14580" actId="1038"/>
          <ac:spMkLst>
            <pc:docMk/>
            <pc:sldMk cId="283604413" sldId="283"/>
            <ac:spMk id="81" creationId="{9492B600-30F8-DD13-97FD-E907D1471391}"/>
          </ac:spMkLst>
        </pc:spChg>
        <pc:spChg chg="add mod">
          <ac:chgData name="Ragnhild Halvorsrud" userId="917ea340-fd63-490f-a7db-68428d24cf32" providerId="ADAL" clId="{6FA999E9-229C-4E9A-8ABA-655365537A19}" dt="2026-09-16T20:26:14.295" v="14580" actId="1038"/>
          <ac:spMkLst>
            <pc:docMk/>
            <pc:sldMk cId="283604413" sldId="283"/>
            <ac:spMk id="84" creationId="{5D64BEC7-D9EF-B275-9E66-8EC1B793358A}"/>
          </ac:spMkLst>
        </pc:spChg>
        <pc:spChg chg="mod">
          <ac:chgData name="Ragnhild Halvorsrud" userId="917ea340-fd63-490f-a7db-68428d24cf32" providerId="ADAL" clId="{6FA999E9-229C-4E9A-8ABA-655365537A19}" dt="2026-09-16T20:23:46.662" v="14466" actId="1076"/>
          <ac:spMkLst>
            <pc:docMk/>
            <pc:sldMk cId="283604413" sldId="283"/>
            <ac:spMk id="85" creationId="{81C13FC4-9420-4665-6AA9-ED528825FCF1}"/>
          </ac:spMkLst>
        </pc:spChg>
        <pc:spChg chg="add mod">
          <ac:chgData name="Ragnhild Halvorsrud" userId="917ea340-fd63-490f-a7db-68428d24cf32" providerId="ADAL" clId="{6FA999E9-229C-4E9A-8ABA-655365537A19}" dt="2026-09-16T20:26:14.295" v="14580" actId="1038"/>
          <ac:spMkLst>
            <pc:docMk/>
            <pc:sldMk cId="283604413" sldId="283"/>
            <ac:spMk id="87" creationId="{0DD4542B-139B-7E3C-60FA-D927782AA99A}"/>
          </ac:spMkLst>
        </pc:spChg>
        <pc:spChg chg="mod">
          <ac:chgData name="Ragnhild Halvorsrud" userId="917ea340-fd63-490f-a7db-68428d24cf32" providerId="ADAL" clId="{6FA999E9-229C-4E9A-8ABA-655365537A19}" dt="2026-09-17T13:51:25.575" v="16424" actId="20577"/>
          <ac:spMkLst>
            <pc:docMk/>
            <pc:sldMk cId="283604413" sldId="283"/>
            <ac:spMk id="88" creationId="{72803ED4-F5BE-7874-535D-471D109BB6CC}"/>
          </ac:spMkLst>
        </pc:spChg>
        <pc:spChg chg="add mod">
          <ac:chgData name="Ragnhild Halvorsrud" userId="917ea340-fd63-490f-a7db-68428d24cf32" providerId="ADAL" clId="{6FA999E9-229C-4E9A-8ABA-655365537A19}" dt="2026-09-16T20:26:14.295" v="14580" actId="1038"/>
          <ac:spMkLst>
            <pc:docMk/>
            <pc:sldMk cId="283604413" sldId="283"/>
            <ac:spMk id="93" creationId="{A8A1C114-E2C7-B800-35D8-B06853F02718}"/>
          </ac:spMkLst>
        </pc:spChg>
        <pc:spChg chg="add mod">
          <ac:chgData name="Ragnhild Halvorsrud" userId="917ea340-fd63-490f-a7db-68428d24cf32" providerId="ADAL" clId="{6FA999E9-229C-4E9A-8ABA-655365537A19}" dt="2026-09-16T20:26:14.295" v="14580" actId="1038"/>
          <ac:spMkLst>
            <pc:docMk/>
            <pc:sldMk cId="283604413" sldId="283"/>
            <ac:spMk id="110" creationId="{F3F125FD-C00F-F33D-7B90-8C3C2255C02D}"/>
          </ac:spMkLst>
        </pc:spChg>
        <pc:spChg chg="add mod">
          <ac:chgData name="Ragnhild Halvorsrud" userId="917ea340-fd63-490f-a7db-68428d24cf32" providerId="ADAL" clId="{6FA999E9-229C-4E9A-8ABA-655365537A19}" dt="2026-09-16T20:26:14.295" v="14580" actId="1038"/>
          <ac:spMkLst>
            <pc:docMk/>
            <pc:sldMk cId="283604413" sldId="283"/>
            <ac:spMk id="113" creationId="{5A3FAD9C-1BA1-8B09-5D13-1952383DCD3F}"/>
          </ac:spMkLst>
        </pc:spChg>
        <pc:picChg chg="add mod">
          <ac:chgData name="Ragnhild Halvorsrud" userId="917ea340-fd63-490f-a7db-68428d24cf32" providerId="ADAL" clId="{6FA999E9-229C-4E9A-8ABA-655365537A19}" dt="2026-09-16T20:23:31.779" v="14459" actId="1076"/>
          <ac:picMkLst>
            <pc:docMk/>
            <pc:sldMk cId="283604413" sldId="283"/>
            <ac:picMk id="115" creationId="{B7849FB9-BE09-64AC-A482-29175A166594}"/>
          </ac:picMkLst>
        </pc:picChg>
        <pc:picChg chg="add mod">
          <ac:chgData name="Ragnhild Halvorsrud" userId="917ea340-fd63-490f-a7db-68428d24cf32" providerId="ADAL" clId="{6FA999E9-229C-4E9A-8ABA-655365537A19}" dt="2026-09-16T20:23:54.988" v="14481" actId="1076"/>
          <ac:picMkLst>
            <pc:docMk/>
            <pc:sldMk cId="283604413" sldId="283"/>
            <ac:picMk id="116" creationId="{94D2A291-829E-2407-022B-84D93B8FF49E}"/>
          </ac:picMkLst>
        </pc:picChg>
        <pc:picChg chg="add mod">
          <ac:chgData name="Ragnhild Halvorsrud" userId="917ea340-fd63-490f-a7db-68428d24cf32" providerId="ADAL" clId="{6FA999E9-229C-4E9A-8ABA-655365537A19}" dt="2026-09-16T20:24:25.246" v="14511" actId="1076"/>
          <ac:picMkLst>
            <pc:docMk/>
            <pc:sldMk cId="283604413" sldId="283"/>
            <ac:picMk id="120" creationId="{D2A2CDFA-0B7B-21B6-0ADF-6E9DC9795952}"/>
          </ac:picMkLst>
        </pc:picChg>
        <pc:picChg chg="add mod">
          <ac:chgData name="Ragnhild Halvorsrud" userId="917ea340-fd63-490f-a7db-68428d24cf32" providerId="ADAL" clId="{6FA999E9-229C-4E9A-8ABA-655365537A19}" dt="2026-09-16T20:24:21.302" v="14510" actId="1076"/>
          <ac:picMkLst>
            <pc:docMk/>
            <pc:sldMk cId="283604413" sldId="283"/>
            <ac:picMk id="121" creationId="{786FC64B-BFDA-1268-527E-2C6FC4D31588}"/>
          </ac:picMkLst>
        </pc:picChg>
        <pc:cxnChg chg="mod">
          <ac:chgData name="Ragnhild Halvorsrud" userId="917ea340-fd63-490f-a7db-68428d24cf32" providerId="ADAL" clId="{6FA999E9-229C-4E9A-8ABA-655365537A19}" dt="2026-09-16T20:23:46.662" v="14466" actId="1076"/>
          <ac:cxnSpMkLst>
            <pc:docMk/>
            <pc:sldMk cId="283604413" sldId="283"/>
            <ac:cxnSpMk id="86" creationId="{C04DE73C-2E8C-5DEA-56AD-E8D6CE6B9903}"/>
          </ac:cxnSpMkLst>
        </pc:cxnChg>
      </pc:sldChg>
      <pc:sldChg chg="addSp delSp modSp mod chgLayout">
        <pc:chgData name="Ragnhild Halvorsrud" userId="917ea340-fd63-490f-a7db-68428d24cf32" providerId="ADAL" clId="{6FA999E9-229C-4E9A-8ABA-655365537A19}" dt="2026-09-17T13:04:12.426" v="16313" actId="22"/>
        <pc:sldMkLst>
          <pc:docMk/>
          <pc:sldMk cId="4004757535" sldId="346"/>
        </pc:sldMkLst>
        <pc:spChg chg="mod ord">
          <ac:chgData name="Ragnhild Halvorsrud" userId="917ea340-fd63-490f-a7db-68428d24cf32" providerId="ADAL" clId="{6FA999E9-229C-4E9A-8ABA-655365537A19}" dt="2026-09-16T10:28:01.298" v="9532" actId="6264"/>
          <ac:spMkLst>
            <pc:docMk/>
            <pc:sldMk cId="4004757535" sldId="346"/>
            <ac:spMk id="2" creationId="{DA93C4BE-5E27-46F9-B4B5-B31A61970ECC}"/>
          </ac:spMkLst>
        </pc:spChg>
        <pc:spChg chg="add">
          <ac:chgData name="Ragnhild Halvorsrud" userId="917ea340-fd63-490f-a7db-68428d24cf32" providerId="ADAL" clId="{6FA999E9-229C-4E9A-8ABA-655365537A19}" dt="2026-09-17T13:04:12.426" v="16313" actId="22"/>
          <ac:spMkLst>
            <pc:docMk/>
            <pc:sldMk cId="4004757535" sldId="346"/>
            <ac:spMk id="4" creationId="{DE353E42-4F25-0AA3-4083-472B7AD1173E}"/>
          </ac:spMkLst>
        </pc:spChg>
        <pc:spChg chg="mod">
          <ac:chgData name="Ragnhild Halvorsrud" userId="917ea340-fd63-490f-a7db-68428d24cf32" providerId="ADAL" clId="{6FA999E9-229C-4E9A-8ABA-655365537A19}" dt="2026-09-16T19:00:22.793" v="13692" actId="1076"/>
          <ac:spMkLst>
            <pc:docMk/>
            <pc:sldMk cId="4004757535" sldId="346"/>
            <ac:spMk id="5" creationId="{CBC1B26A-5C72-C2D9-2128-E8FF5B759881}"/>
          </ac:spMkLst>
        </pc:spChg>
        <pc:spChg chg="mod">
          <ac:chgData name="Ragnhild Halvorsrud" userId="917ea340-fd63-490f-a7db-68428d24cf32" providerId="ADAL" clId="{6FA999E9-229C-4E9A-8ABA-655365537A19}" dt="2026-09-16T19:00:22.793" v="13692" actId="1076"/>
          <ac:spMkLst>
            <pc:docMk/>
            <pc:sldMk cId="4004757535" sldId="346"/>
            <ac:spMk id="10" creationId="{1EF74820-F369-1C51-FC2F-978CB41BA1AB}"/>
          </ac:spMkLst>
        </pc:spChg>
        <pc:spChg chg="mod">
          <ac:chgData name="Ragnhild Halvorsrud" userId="917ea340-fd63-490f-a7db-68428d24cf32" providerId="ADAL" clId="{6FA999E9-229C-4E9A-8ABA-655365537A19}" dt="2026-09-16T19:00:22.793" v="13692" actId="1076"/>
          <ac:spMkLst>
            <pc:docMk/>
            <pc:sldMk cId="4004757535" sldId="346"/>
            <ac:spMk id="11" creationId="{ACCD407E-D0E7-33F0-342E-7D9B863124B3}"/>
          </ac:spMkLst>
        </pc:spChg>
        <pc:spChg chg="mod">
          <ac:chgData name="Ragnhild Halvorsrud" userId="917ea340-fd63-490f-a7db-68428d24cf32" providerId="ADAL" clId="{6FA999E9-229C-4E9A-8ABA-655365537A19}" dt="2026-09-16T19:00:22.793" v="13692" actId="1076"/>
          <ac:spMkLst>
            <pc:docMk/>
            <pc:sldMk cId="4004757535" sldId="346"/>
            <ac:spMk id="16" creationId="{B9B20F9D-EB18-4A20-96B8-7120A8701CB1}"/>
          </ac:spMkLst>
        </pc:spChg>
        <pc:spChg chg="mod">
          <ac:chgData name="Ragnhild Halvorsrud" userId="917ea340-fd63-490f-a7db-68428d24cf32" providerId="ADAL" clId="{6FA999E9-229C-4E9A-8ABA-655365537A19}" dt="2026-09-16T19:00:22.793" v="13692" actId="1076"/>
          <ac:spMkLst>
            <pc:docMk/>
            <pc:sldMk cId="4004757535" sldId="346"/>
            <ac:spMk id="17" creationId="{C3755D92-E171-4DBD-8AB1-AAF48BEA0E4A}"/>
          </ac:spMkLst>
        </pc:spChg>
        <pc:spChg chg="mod">
          <ac:chgData name="Ragnhild Halvorsrud" userId="917ea340-fd63-490f-a7db-68428d24cf32" providerId="ADAL" clId="{6FA999E9-229C-4E9A-8ABA-655365537A19}" dt="2026-09-16T19:00:22.793" v="13692" actId="1076"/>
          <ac:spMkLst>
            <pc:docMk/>
            <pc:sldMk cId="4004757535" sldId="346"/>
            <ac:spMk id="22" creationId="{2AEED36C-AC8E-4CD2-AD1E-C8462758243C}"/>
          </ac:spMkLst>
        </pc:spChg>
        <pc:spChg chg="mod">
          <ac:chgData name="Ragnhild Halvorsrud" userId="917ea340-fd63-490f-a7db-68428d24cf32" providerId="ADAL" clId="{6FA999E9-229C-4E9A-8ABA-655365537A19}" dt="2026-09-16T19:00:22.793" v="13692" actId="1076"/>
          <ac:spMkLst>
            <pc:docMk/>
            <pc:sldMk cId="4004757535" sldId="346"/>
            <ac:spMk id="24" creationId="{4CC939AB-47EA-49ED-9245-948E9893C4B9}"/>
          </ac:spMkLst>
        </pc:spChg>
        <pc:spChg chg="mod ord">
          <ac:chgData name="Ragnhild Halvorsrud" userId="917ea340-fd63-490f-a7db-68428d24cf32" providerId="ADAL" clId="{6FA999E9-229C-4E9A-8ABA-655365537A19}" dt="2026-09-16T11:19:08.367" v="9801" actId="1076"/>
          <ac:spMkLst>
            <pc:docMk/>
            <pc:sldMk cId="4004757535" sldId="346"/>
            <ac:spMk id="32" creationId="{ADD95DBD-98ED-44F6-9ADB-4C9EF4147F0E}"/>
          </ac:spMkLst>
        </pc:spChg>
        <pc:spChg chg="mod">
          <ac:chgData name="Ragnhild Halvorsrud" userId="917ea340-fd63-490f-a7db-68428d24cf32" providerId="ADAL" clId="{6FA999E9-229C-4E9A-8ABA-655365537A19}" dt="2026-09-16T19:00:22.793" v="13692" actId="1076"/>
          <ac:spMkLst>
            <pc:docMk/>
            <pc:sldMk cId="4004757535" sldId="346"/>
            <ac:spMk id="40" creationId="{98E4F622-553F-FD0E-631E-693BB3D0AE05}"/>
          </ac:spMkLst>
        </pc:spChg>
        <pc:spChg chg="mod">
          <ac:chgData name="Ragnhild Halvorsrud" userId="917ea340-fd63-490f-a7db-68428d24cf32" providerId="ADAL" clId="{6FA999E9-229C-4E9A-8ABA-655365537A19}" dt="2026-09-16T19:00:22.793" v="13692" actId="1076"/>
          <ac:spMkLst>
            <pc:docMk/>
            <pc:sldMk cId="4004757535" sldId="346"/>
            <ac:spMk id="42" creationId="{1FC24DC6-26DB-09D1-3C15-7DD1A5AFB0E9}"/>
          </ac:spMkLst>
        </pc:spChg>
        <pc:spChg chg="mod">
          <ac:chgData name="Ragnhild Halvorsrud" userId="917ea340-fd63-490f-a7db-68428d24cf32" providerId="ADAL" clId="{6FA999E9-229C-4E9A-8ABA-655365537A19}" dt="2026-09-16T19:00:22.793" v="13692" actId="1076"/>
          <ac:spMkLst>
            <pc:docMk/>
            <pc:sldMk cId="4004757535" sldId="346"/>
            <ac:spMk id="44" creationId="{A2E13BF3-F20B-6B2A-35D2-F4A470231B1E}"/>
          </ac:spMkLst>
        </pc:spChg>
      </pc:sldChg>
      <pc:sldChg chg="addSp delSp modSp mod chgLayout">
        <pc:chgData name="Ragnhild Halvorsrud" userId="917ea340-fd63-490f-a7db-68428d24cf32" providerId="ADAL" clId="{6FA999E9-229C-4E9A-8ABA-655365537A19}" dt="2026-09-17T13:01:15.890" v="16288"/>
        <pc:sldMkLst>
          <pc:docMk/>
          <pc:sldMk cId="541240641" sldId="450"/>
        </pc:sldMkLst>
        <pc:spChg chg="mod ord">
          <ac:chgData name="Ragnhild Halvorsrud" userId="917ea340-fd63-490f-a7db-68428d24cf32" providerId="ADAL" clId="{6FA999E9-229C-4E9A-8ABA-655365537A19}" dt="2026-09-17T11:08:20.981" v="15326" actId="6264"/>
          <ac:spMkLst>
            <pc:docMk/>
            <pc:sldMk cId="541240641" sldId="450"/>
            <ac:spMk id="2" creationId="{00000000-0000-0000-0000-000000000000}"/>
          </ac:spMkLst>
        </pc:spChg>
        <pc:spChg chg="mod ord">
          <ac:chgData name="Ragnhild Halvorsrud" userId="917ea340-fd63-490f-a7db-68428d24cf32" providerId="ADAL" clId="{6FA999E9-229C-4E9A-8ABA-655365537A19}" dt="2026-09-17T12:28:12.081" v="16233" actId="403"/>
          <ac:spMkLst>
            <pc:docMk/>
            <pc:sldMk cId="541240641" sldId="450"/>
            <ac:spMk id="3" creationId="{00000000-0000-0000-0000-000000000000}"/>
          </ac:spMkLst>
        </pc:spChg>
        <pc:spChg chg="add del mod">
          <ac:chgData name="Ragnhild Halvorsrud" userId="917ea340-fd63-490f-a7db-68428d24cf32" providerId="ADAL" clId="{6FA999E9-229C-4E9A-8ABA-655365537A19}" dt="2026-09-17T11:08:20.981" v="15326" actId="6264"/>
          <ac:spMkLst>
            <pc:docMk/>
            <pc:sldMk cId="541240641" sldId="450"/>
            <ac:spMk id="4" creationId="{FB6F993D-B761-6627-8D6F-A8B45B63CC8B}"/>
          </ac:spMkLst>
        </pc:spChg>
        <pc:spChg chg="add del mod">
          <ac:chgData name="Ragnhild Halvorsrud" userId="917ea340-fd63-490f-a7db-68428d24cf32" providerId="ADAL" clId="{6FA999E9-229C-4E9A-8ABA-655365537A19}" dt="2026-09-17T11:08:20.981" v="15326" actId="6264"/>
          <ac:spMkLst>
            <pc:docMk/>
            <pc:sldMk cId="541240641" sldId="450"/>
            <ac:spMk id="5" creationId="{D5956D93-C12D-BA2F-B733-95BFF4556A06}"/>
          </ac:spMkLst>
        </pc:spChg>
        <pc:spChg chg="add mod">
          <ac:chgData name="Ragnhild Halvorsrud" userId="917ea340-fd63-490f-a7db-68428d24cf32" providerId="ADAL" clId="{6FA999E9-229C-4E9A-8ABA-655365537A19}" dt="2026-09-17T13:01:15.890" v="16288"/>
          <ac:spMkLst>
            <pc:docMk/>
            <pc:sldMk cId="541240641" sldId="450"/>
            <ac:spMk id="8" creationId="{2DE6D51E-6997-40D2-8E26-A6103AC1C600}"/>
          </ac:spMkLst>
        </pc:spChg>
        <pc:picChg chg="add del mod">
          <ac:chgData name="Ragnhild Halvorsrud" userId="917ea340-fd63-490f-a7db-68428d24cf32" providerId="ADAL" clId="{6FA999E9-229C-4E9A-8ABA-655365537A19}" dt="2026-09-17T12:24:05.596" v="16177" actId="478"/>
          <ac:picMkLst>
            <pc:docMk/>
            <pc:sldMk cId="541240641" sldId="450"/>
            <ac:picMk id="7" creationId="{5AC3FF70-6F12-259F-BE92-ABEA1D39B654}"/>
          </ac:picMkLst>
        </pc:picChg>
      </pc:sldChg>
      <pc:sldChg chg="addSp delSp modSp mod">
        <pc:chgData name="Ragnhild Halvorsrud" userId="917ea340-fd63-490f-a7db-68428d24cf32" providerId="ADAL" clId="{6FA999E9-229C-4E9A-8ABA-655365537A19}" dt="2026-09-17T13:03:34.445" v="16294" actId="22"/>
        <pc:sldMkLst>
          <pc:docMk/>
          <pc:sldMk cId="3429883047" sldId="515"/>
        </pc:sldMkLst>
        <pc:spChg chg="mod">
          <ac:chgData name="Ragnhild Halvorsrud" userId="917ea340-fd63-490f-a7db-68428d24cf32" providerId="ADAL" clId="{6FA999E9-229C-4E9A-8ABA-655365537A19}" dt="2026-09-17T12:45:37.320" v="16259" actId="20577"/>
          <ac:spMkLst>
            <pc:docMk/>
            <pc:sldMk cId="3429883047" sldId="515"/>
            <ac:spMk id="2" creationId="{00000000-0000-0000-0000-000000000000}"/>
          </ac:spMkLst>
        </pc:spChg>
        <pc:spChg chg="del">
          <ac:chgData name="Ragnhild Halvorsrud" userId="917ea340-fd63-490f-a7db-68428d24cf32" providerId="ADAL" clId="{6FA999E9-229C-4E9A-8ABA-655365537A19}" dt="2026-09-17T12:44:41.865" v="16250" actId="478"/>
          <ac:spMkLst>
            <pc:docMk/>
            <pc:sldMk cId="3429883047" sldId="515"/>
            <ac:spMk id="37" creationId="{399591EC-2552-C57C-F3D1-3EEECF0F214D}"/>
          </ac:spMkLst>
        </pc:spChg>
        <pc:spChg chg="del">
          <ac:chgData name="Ragnhild Halvorsrud" userId="917ea340-fd63-490f-a7db-68428d24cf32" providerId="ADAL" clId="{6FA999E9-229C-4E9A-8ABA-655365537A19}" dt="2026-09-17T12:44:41.865" v="16250" actId="478"/>
          <ac:spMkLst>
            <pc:docMk/>
            <pc:sldMk cId="3429883047" sldId="515"/>
            <ac:spMk id="64" creationId="{B69240FD-404B-F0BF-BBD8-E61A3D89C775}"/>
          </ac:spMkLst>
        </pc:spChg>
        <pc:spChg chg="del">
          <ac:chgData name="Ragnhild Halvorsrud" userId="917ea340-fd63-490f-a7db-68428d24cf32" providerId="ADAL" clId="{6FA999E9-229C-4E9A-8ABA-655365537A19}" dt="2026-09-17T12:44:41.865" v="16250" actId="478"/>
          <ac:spMkLst>
            <pc:docMk/>
            <pc:sldMk cId="3429883047" sldId="515"/>
            <ac:spMk id="65" creationId="{E2167AF7-3AE4-A0BC-5B1B-018BB157CDD2}"/>
          </ac:spMkLst>
        </pc:spChg>
        <pc:spChg chg="del">
          <ac:chgData name="Ragnhild Halvorsrud" userId="917ea340-fd63-490f-a7db-68428d24cf32" providerId="ADAL" clId="{6FA999E9-229C-4E9A-8ABA-655365537A19}" dt="2026-09-17T12:44:41.865" v="16250" actId="478"/>
          <ac:spMkLst>
            <pc:docMk/>
            <pc:sldMk cId="3429883047" sldId="515"/>
            <ac:spMk id="68" creationId="{31103C70-7706-09C4-DBA3-6E767F5A81C3}"/>
          </ac:spMkLst>
        </pc:spChg>
        <pc:spChg chg="del">
          <ac:chgData name="Ragnhild Halvorsrud" userId="917ea340-fd63-490f-a7db-68428d24cf32" providerId="ADAL" clId="{6FA999E9-229C-4E9A-8ABA-655365537A19}" dt="2026-09-17T12:44:41.865" v="16250" actId="478"/>
          <ac:spMkLst>
            <pc:docMk/>
            <pc:sldMk cId="3429883047" sldId="515"/>
            <ac:spMk id="69" creationId="{81E846A0-F04F-E185-D804-C9F979DB78E3}"/>
          </ac:spMkLst>
        </pc:spChg>
        <pc:spChg chg="del">
          <ac:chgData name="Ragnhild Halvorsrud" userId="917ea340-fd63-490f-a7db-68428d24cf32" providerId="ADAL" clId="{6FA999E9-229C-4E9A-8ABA-655365537A19}" dt="2026-09-17T12:44:41.865" v="16250" actId="478"/>
          <ac:spMkLst>
            <pc:docMk/>
            <pc:sldMk cId="3429883047" sldId="515"/>
            <ac:spMk id="72" creationId="{5D3CB96C-61D7-132C-B47B-45037724F864}"/>
          </ac:spMkLst>
        </pc:spChg>
        <pc:spChg chg="del">
          <ac:chgData name="Ragnhild Halvorsrud" userId="917ea340-fd63-490f-a7db-68428d24cf32" providerId="ADAL" clId="{6FA999E9-229C-4E9A-8ABA-655365537A19}" dt="2026-09-17T12:44:41.865" v="16250" actId="478"/>
          <ac:spMkLst>
            <pc:docMk/>
            <pc:sldMk cId="3429883047" sldId="515"/>
            <ac:spMk id="97" creationId="{D03171EC-00F8-6514-6C1B-81A11C5415AF}"/>
          </ac:spMkLst>
        </pc:spChg>
        <pc:spChg chg="del">
          <ac:chgData name="Ragnhild Halvorsrud" userId="917ea340-fd63-490f-a7db-68428d24cf32" providerId="ADAL" clId="{6FA999E9-229C-4E9A-8ABA-655365537A19}" dt="2026-09-17T12:44:41.865" v="16250" actId="478"/>
          <ac:spMkLst>
            <pc:docMk/>
            <pc:sldMk cId="3429883047" sldId="515"/>
            <ac:spMk id="101" creationId="{5DFCD697-F99E-9F4E-9B60-6F31CD423754}"/>
          </ac:spMkLst>
        </pc:spChg>
        <pc:spChg chg="del">
          <ac:chgData name="Ragnhild Halvorsrud" userId="917ea340-fd63-490f-a7db-68428d24cf32" providerId="ADAL" clId="{6FA999E9-229C-4E9A-8ABA-655365537A19}" dt="2026-09-17T12:44:41.865" v="16250" actId="478"/>
          <ac:spMkLst>
            <pc:docMk/>
            <pc:sldMk cId="3429883047" sldId="515"/>
            <ac:spMk id="106" creationId="{16E1F043-0F55-FCAF-0AFF-E508F16C5517}"/>
          </ac:spMkLst>
        </pc:spChg>
        <pc:spChg chg="del">
          <ac:chgData name="Ragnhild Halvorsrud" userId="917ea340-fd63-490f-a7db-68428d24cf32" providerId="ADAL" clId="{6FA999E9-229C-4E9A-8ABA-655365537A19}" dt="2026-09-17T12:44:41.865" v="16250" actId="478"/>
          <ac:spMkLst>
            <pc:docMk/>
            <pc:sldMk cId="3429883047" sldId="515"/>
            <ac:spMk id="140" creationId="{34E94B77-04CC-BBC3-1E5D-2153C7390A1E}"/>
          </ac:spMkLst>
        </pc:spChg>
        <pc:spChg chg="add">
          <ac:chgData name="Ragnhild Halvorsrud" userId="917ea340-fd63-490f-a7db-68428d24cf32" providerId="ADAL" clId="{6FA999E9-229C-4E9A-8ABA-655365537A19}" dt="2026-09-17T12:45:01.418" v="16251" actId="22"/>
          <ac:spMkLst>
            <pc:docMk/>
            <pc:sldMk cId="3429883047" sldId="515"/>
            <ac:spMk id="173" creationId="{DE292AF8-65D9-0586-B929-509AD372828E}"/>
          </ac:spMkLst>
        </pc:spChg>
        <pc:spChg chg="add">
          <ac:chgData name="Ragnhild Halvorsrud" userId="917ea340-fd63-490f-a7db-68428d24cf32" providerId="ADAL" clId="{6FA999E9-229C-4E9A-8ABA-655365537A19}" dt="2026-09-17T12:45:01.418" v="16251" actId="22"/>
          <ac:spMkLst>
            <pc:docMk/>
            <pc:sldMk cId="3429883047" sldId="515"/>
            <ac:spMk id="175" creationId="{D87A1F21-66D3-9DD3-5BBD-E0B987F3E5A7}"/>
          </ac:spMkLst>
        </pc:spChg>
        <pc:spChg chg="add">
          <ac:chgData name="Ragnhild Halvorsrud" userId="917ea340-fd63-490f-a7db-68428d24cf32" providerId="ADAL" clId="{6FA999E9-229C-4E9A-8ABA-655365537A19}" dt="2026-09-17T12:45:01.418" v="16251" actId="22"/>
          <ac:spMkLst>
            <pc:docMk/>
            <pc:sldMk cId="3429883047" sldId="515"/>
            <ac:spMk id="181" creationId="{33B76A76-E92E-4DA3-76A5-F25F0463ECAB}"/>
          </ac:spMkLst>
        </pc:spChg>
        <pc:spChg chg="add">
          <ac:chgData name="Ragnhild Halvorsrud" userId="917ea340-fd63-490f-a7db-68428d24cf32" providerId="ADAL" clId="{6FA999E9-229C-4E9A-8ABA-655365537A19}" dt="2026-09-17T12:45:01.418" v="16251" actId="22"/>
          <ac:spMkLst>
            <pc:docMk/>
            <pc:sldMk cId="3429883047" sldId="515"/>
            <ac:spMk id="207" creationId="{7C4605F4-AFD5-8803-0435-31FAD914CCFC}"/>
          </ac:spMkLst>
        </pc:spChg>
        <pc:spChg chg="add">
          <ac:chgData name="Ragnhild Halvorsrud" userId="917ea340-fd63-490f-a7db-68428d24cf32" providerId="ADAL" clId="{6FA999E9-229C-4E9A-8ABA-655365537A19}" dt="2026-09-17T12:45:01.418" v="16251" actId="22"/>
          <ac:spMkLst>
            <pc:docMk/>
            <pc:sldMk cId="3429883047" sldId="515"/>
            <ac:spMk id="245" creationId="{708B6D67-3027-A5A7-998A-15047BDE39A6}"/>
          </ac:spMkLst>
        </pc:spChg>
        <pc:spChg chg="add">
          <ac:chgData name="Ragnhild Halvorsrud" userId="917ea340-fd63-490f-a7db-68428d24cf32" providerId="ADAL" clId="{6FA999E9-229C-4E9A-8ABA-655365537A19}" dt="2026-09-17T12:45:01.418" v="16251" actId="22"/>
          <ac:spMkLst>
            <pc:docMk/>
            <pc:sldMk cId="3429883047" sldId="515"/>
            <ac:spMk id="277" creationId="{1C8DB903-059D-DE18-B798-0191613C235C}"/>
          </ac:spMkLst>
        </pc:spChg>
        <pc:spChg chg="add">
          <ac:chgData name="Ragnhild Halvorsrud" userId="917ea340-fd63-490f-a7db-68428d24cf32" providerId="ADAL" clId="{6FA999E9-229C-4E9A-8ABA-655365537A19}" dt="2026-09-17T12:45:01.418" v="16251" actId="22"/>
          <ac:spMkLst>
            <pc:docMk/>
            <pc:sldMk cId="3429883047" sldId="515"/>
            <ac:spMk id="303" creationId="{27B43435-2FDD-2455-5449-389AE8D27C32}"/>
          </ac:spMkLst>
        </pc:spChg>
        <pc:spChg chg="add">
          <ac:chgData name="Ragnhild Halvorsrud" userId="917ea340-fd63-490f-a7db-68428d24cf32" providerId="ADAL" clId="{6FA999E9-229C-4E9A-8ABA-655365537A19}" dt="2026-09-17T12:45:01.418" v="16251" actId="22"/>
          <ac:spMkLst>
            <pc:docMk/>
            <pc:sldMk cId="3429883047" sldId="515"/>
            <ac:spMk id="307" creationId="{924B67C4-349F-4506-63E3-BDDD5E01AFE7}"/>
          </ac:spMkLst>
        </pc:spChg>
        <pc:spChg chg="add">
          <ac:chgData name="Ragnhild Halvorsrud" userId="917ea340-fd63-490f-a7db-68428d24cf32" providerId="ADAL" clId="{6FA999E9-229C-4E9A-8ABA-655365537A19}" dt="2026-09-17T12:45:01.418" v="16251" actId="22"/>
          <ac:spMkLst>
            <pc:docMk/>
            <pc:sldMk cId="3429883047" sldId="515"/>
            <ac:spMk id="309" creationId="{FC75644B-0387-BBBF-9E29-3BABC4ABC920}"/>
          </ac:spMkLst>
        </pc:spChg>
        <pc:spChg chg="add">
          <ac:chgData name="Ragnhild Halvorsrud" userId="917ea340-fd63-490f-a7db-68428d24cf32" providerId="ADAL" clId="{6FA999E9-229C-4E9A-8ABA-655365537A19}" dt="2026-09-17T12:45:01.418" v="16251" actId="22"/>
          <ac:spMkLst>
            <pc:docMk/>
            <pc:sldMk cId="3429883047" sldId="515"/>
            <ac:spMk id="313" creationId="{230C7A62-48E6-4404-B419-900D678114AF}"/>
          </ac:spMkLst>
        </pc:spChg>
        <pc:spChg chg="add">
          <ac:chgData name="Ragnhild Halvorsrud" userId="917ea340-fd63-490f-a7db-68428d24cf32" providerId="ADAL" clId="{6FA999E9-229C-4E9A-8ABA-655365537A19}" dt="2026-09-17T13:03:34.445" v="16294" actId="22"/>
          <ac:spMkLst>
            <pc:docMk/>
            <pc:sldMk cId="3429883047" sldId="515"/>
            <ac:spMk id="319" creationId="{8BF4EE2B-009B-3229-1926-E88224B3ECA4}"/>
          </ac:spMkLst>
        </pc:spChg>
      </pc:sldChg>
      <pc:sldChg chg="addSp delSp modSp mod">
        <pc:chgData name="Ragnhild Halvorsrud" userId="917ea340-fd63-490f-a7db-68428d24cf32" providerId="ADAL" clId="{6FA999E9-229C-4E9A-8ABA-655365537A19}" dt="2026-09-17T13:47:34.926" v="16393" actId="20577"/>
        <pc:sldMkLst>
          <pc:docMk/>
          <pc:sldMk cId="3911968828" sldId="831"/>
        </pc:sldMkLst>
        <pc:spChg chg="add mod">
          <ac:chgData name="Ragnhild Halvorsrud" userId="917ea340-fd63-490f-a7db-68428d24cf32" providerId="ADAL" clId="{6FA999E9-229C-4E9A-8ABA-655365537A19}" dt="2026-09-17T13:47:34.926" v="16393" actId="20577"/>
          <ac:spMkLst>
            <pc:docMk/>
            <pc:sldMk cId="3911968828" sldId="831"/>
            <ac:spMk id="8" creationId="{7757F796-C23F-72BB-10AD-BBAAD919DA42}"/>
          </ac:spMkLst>
        </pc:spChg>
        <pc:spChg chg="mod">
          <ac:chgData name="Ragnhild Halvorsrud" userId="917ea340-fd63-490f-a7db-68428d24cf32" providerId="ADAL" clId="{6FA999E9-229C-4E9A-8ABA-655365537A19}" dt="2026-09-16T18:35:09.039" v="13367" actId="1037"/>
          <ac:spMkLst>
            <pc:docMk/>
            <pc:sldMk cId="3911968828" sldId="831"/>
            <ac:spMk id="21" creationId="{336BCE05-3404-D439-1ACC-88DEB97FF877}"/>
          </ac:spMkLst>
        </pc:spChg>
        <pc:spChg chg="add">
          <ac:chgData name="Ragnhild Halvorsrud" userId="917ea340-fd63-490f-a7db-68428d24cf32" providerId="ADAL" clId="{6FA999E9-229C-4E9A-8ABA-655365537A19}" dt="2026-09-17T13:03:51.783" v="16300" actId="22"/>
          <ac:spMkLst>
            <pc:docMk/>
            <pc:sldMk cId="3911968828" sldId="831"/>
            <ac:spMk id="29" creationId="{D66A7AB4-8686-F8B9-F0EA-E82CEDCEBFD3}"/>
          </ac:spMkLst>
        </pc:spChg>
        <pc:spChg chg="mod">
          <ac:chgData name="Ragnhild Halvorsrud" userId="917ea340-fd63-490f-a7db-68428d24cf32" providerId="ADAL" clId="{6FA999E9-229C-4E9A-8ABA-655365537A19}" dt="2026-09-16T18:35:52.239" v="13368"/>
          <ac:spMkLst>
            <pc:docMk/>
            <pc:sldMk cId="3911968828" sldId="831"/>
            <ac:spMk id="30" creationId="{D5AA8D3C-E5CD-68BD-8900-7C0F78B7A4C5}"/>
          </ac:spMkLst>
        </pc:spChg>
        <pc:spChg chg="add mod">
          <ac:chgData name="Ragnhild Halvorsrud" userId="917ea340-fd63-490f-a7db-68428d24cf32" providerId="ADAL" clId="{6FA999E9-229C-4E9A-8ABA-655365537A19}" dt="2026-09-16T18:54:41.369" v="13526"/>
          <ac:spMkLst>
            <pc:docMk/>
            <pc:sldMk cId="3911968828" sldId="831"/>
            <ac:spMk id="33" creationId="{85676383-6554-4EF8-BBF8-8E5A19BA0565}"/>
          </ac:spMkLst>
        </pc:spChg>
        <pc:spChg chg="add mod">
          <ac:chgData name="Ragnhild Halvorsrud" userId="917ea340-fd63-490f-a7db-68428d24cf32" providerId="ADAL" clId="{6FA999E9-229C-4E9A-8ABA-655365537A19}" dt="2026-09-16T18:54:41.369" v="13526"/>
          <ac:spMkLst>
            <pc:docMk/>
            <pc:sldMk cId="3911968828" sldId="831"/>
            <ac:spMk id="34" creationId="{6536B77C-6F53-28E2-7AA5-28EF339497BB}"/>
          </ac:spMkLst>
        </pc:spChg>
        <pc:spChg chg="add mod">
          <ac:chgData name="Ragnhild Halvorsrud" userId="917ea340-fd63-490f-a7db-68428d24cf32" providerId="ADAL" clId="{6FA999E9-229C-4E9A-8ABA-655365537A19}" dt="2026-09-16T18:54:41.369" v="13526"/>
          <ac:spMkLst>
            <pc:docMk/>
            <pc:sldMk cId="3911968828" sldId="831"/>
            <ac:spMk id="35" creationId="{31F638D1-3126-C0DA-2051-C1E3D71D6673}"/>
          </ac:spMkLst>
        </pc:spChg>
        <pc:spChg chg="add mod">
          <ac:chgData name="Ragnhild Halvorsrud" userId="917ea340-fd63-490f-a7db-68428d24cf32" providerId="ADAL" clId="{6FA999E9-229C-4E9A-8ABA-655365537A19}" dt="2026-09-16T18:54:41.369" v="13526"/>
          <ac:spMkLst>
            <pc:docMk/>
            <pc:sldMk cId="3911968828" sldId="831"/>
            <ac:spMk id="37" creationId="{FF5CA618-003C-3AA0-3924-517D643FF850}"/>
          </ac:spMkLst>
        </pc:spChg>
        <pc:spChg chg="add mod">
          <ac:chgData name="Ragnhild Halvorsrud" userId="917ea340-fd63-490f-a7db-68428d24cf32" providerId="ADAL" clId="{6FA999E9-229C-4E9A-8ABA-655365537A19}" dt="2026-09-16T18:54:41.369" v="13526"/>
          <ac:spMkLst>
            <pc:docMk/>
            <pc:sldMk cId="3911968828" sldId="831"/>
            <ac:spMk id="38" creationId="{88F5B374-9964-F299-E72D-A9C2E39BACDA}"/>
          </ac:spMkLst>
        </pc:spChg>
        <pc:spChg chg="add mod">
          <ac:chgData name="Ragnhild Halvorsrud" userId="917ea340-fd63-490f-a7db-68428d24cf32" providerId="ADAL" clId="{6FA999E9-229C-4E9A-8ABA-655365537A19}" dt="2026-09-16T18:54:41.369" v="13526"/>
          <ac:spMkLst>
            <pc:docMk/>
            <pc:sldMk cId="3911968828" sldId="831"/>
            <ac:spMk id="40" creationId="{0F2E4D69-9B4A-601F-EB8A-76A8E3707923}"/>
          </ac:spMkLst>
        </pc:spChg>
        <pc:spChg chg="add mod">
          <ac:chgData name="Ragnhild Halvorsrud" userId="917ea340-fd63-490f-a7db-68428d24cf32" providerId="ADAL" clId="{6FA999E9-229C-4E9A-8ABA-655365537A19}" dt="2026-09-16T18:54:41.369" v="13526"/>
          <ac:spMkLst>
            <pc:docMk/>
            <pc:sldMk cId="3911968828" sldId="831"/>
            <ac:spMk id="41" creationId="{90B81F57-925F-6D30-7081-5E7A737BC61A}"/>
          </ac:spMkLst>
        </pc:spChg>
        <pc:spChg chg="add mod">
          <ac:chgData name="Ragnhild Halvorsrud" userId="917ea340-fd63-490f-a7db-68428d24cf32" providerId="ADAL" clId="{6FA999E9-229C-4E9A-8ABA-655365537A19}" dt="2026-09-16T18:54:41.369" v="13526"/>
          <ac:spMkLst>
            <pc:docMk/>
            <pc:sldMk cId="3911968828" sldId="831"/>
            <ac:spMk id="42" creationId="{88C73CA5-3345-5A27-7DBA-D192196D8ECC}"/>
          </ac:spMkLst>
        </pc:spChg>
        <pc:spChg chg="add mod">
          <ac:chgData name="Ragnhild Halvorsrud" userId="917ea340-fd63-490f-a7db-68428d24cf32" providerId="ADAL" clId="{6FA999E9-229C-4E9A-8ABA-655365537A19}" dt="2026-09-16T18:54:41.369" v="13526"/>
          <ac:spMkLst>
            <pc:docMk/>
            <pc:sldMk cId="3911968828" sldId="831"/>
            <ac:spMk id="45" creationId="{B72B4327-4176-2056-52CE-9A78841DDEB7}"/>
          </ac:spMkLst>
        </pc:spChg>
        <pc:spChg chg="mod">
          <ac:chgData name="Ragnhild Halvorsrud" userId="917ea340-fd63-490f-a7db-68428d24cf32" providerId="ADAL" clId="{6FA999E9-229C-4E9A-8ABA-655365537A19}" dt="2026-09-16T18:35:09.039" v="13367" actId="1037"/>
          <ac:spMkLst>
            <pc:docMk/>
            <pc:sldMk cId="3911968828" sldId="831"/>
            <ac:spMk id="223" creationId="{519B966A-4806-44D2-B136-EA59AA6C58B9}"/>
          </ac:spMkLst>
        </pc:spChg>
      </pc:sldChg>
      <pc:sldChg chg="addSp delSp modSp mod">
        <pc:chgData name="Ragnhild Halvorsrud" userId="917ea340-fd63-490f-a7db-68428d24cf32" providerId="ADAL" clId="{6FA999E9-229C-4E9A-8ABA-655365537A19}" dt="2026-09-17T13:03:45.208" v="16299" actId="22"/>
        <pc:sldMkLst>
          <pc:docMk/>
          <pc:sldMk cId="2838556750" sldId="3851"/>
        </pc:sldMkLst>
        <pc:spChg chg="add del">
          <ac:chgData name="Ragnhild Halvorsrud" userId="917ea340-fd63-490f-a7db-68428d24cf32" providerId="ADAL" clId="{6FA999E9-229C-4E9A-8ABA-655365537A19}" dt="2026-09-17T12:57:40.712" v="16279" actId="478"/>
          <ac:spMkLst>
            <pc:docMk/>
            <pc:sldMk cId="2838556750" sldId="3851"/>
            <ac:spMk id="26" creationId="{6CD8B014-2919-47F3-226C-A0AFE9E84545}"/>
          </ac:spMkLst>
        </pc:spChg>
        <pc:spChg chg="add del">
          <ac:chgData name="Ragnhild Halvorsrud" userId="917ea340-fd63-490f-a7db-68428d24cf32" providerId="ADAL" clId="{6FA999E9-229C-4E9A-8ABA-655365537A19}" dt="2026-09-17T12:57:40.712" v="16279" actId="478"/>
          <ac:spMkLst>
            <pc:docMk/>
            <pc:sldMk cId="2838556750" sldId="3851"/>
            <ac:spMk id="38" creationId="{878249F0-84DF-2241-812A-2B05F56FAB5F}"/>
          </ac:spMkLst>
        </pc:spChg>
        <pc:spChg chg="add del">
          <ac:chgData name="Ragnhild Halvorsrud" userId="917ea340-fd63-490f-a7db-68428d24cf32" providerId="ADAL" clId="{6FA999E9-229C-4E9A-8ABA-655365537A19}" dt="2026-09-17T12:57:40.712" v="16279" actId="478"/>
          <ac:spMkLst>
            <pc:docMk/>
            <pc:sldMk cId="2838556750" sldId="3851"/>
            <ac:spMk id="59" creationId="{5038C545-F033-5760-5ED4-5D40176E245F}"/>
          </ac:spMkLst>
        </pc:spChg>
        <pc:spChg chg="add del">
          <ac:chgData name="Ragnhild Halvorsrud" userId="917ea340-fd63-490f-a7db-68428d24cf32" providerId="ADAL" clId="{6FA999E9-229C-4E9A-8ABA-655365537A19}" dt="2026-09-17T12:57:40.712" v="16279" actId="478"/>
          <ac:spMkLst>
            <pc:docMk/>
            <pc:sldMk cId="2838556750" sldId="3851"/>
            <ac:spMk id="61" creationId="{F9315CC3-EA98-33C5-BB8D-71D937A6F2D4}"/>
          </ac:spMkLst>
        </pc:spChg>
        <pc:spChg chg="add del">
          <ac:chgData name="Ragnhild Halvorsrud" userId="917ea340-fd63-490f-a7db-68428d24cf32" providerId="ADAL" clId="{6FA999E9-229C-4E9A-8ABA-655365537A19}" dt="2026-09-17T12:57:40.712" v="16279" actId="478"/>
          <ac:spMkLst>
            <pc:docMk/>
            <pc:sldMk cId="2838556750" sldId="3851"/>
            <ac:spMk id="69" creationId="{711CE54D-DA8B-F1CD-1D4B-979EE0DF3A33}"/>
          </ac:spMkLst>
        </pc:spChg>
        <pc:spChg chg="add del">
          <ac:chgData name="Ragnhild Halvorsrud" userId="917ea340-fd63-490f-a7db-68428d24cf32" providerId="ADAL" clId="{6FA999E9-229C-4E9A-8ABA-655365537A19}" dt="2026-09-17T12:57:40.712" v="16279" actId="478"/>
          <ac:spMkLst>
            <pc:docMk/>
            <pc:sldMk cId="2838556750" sldId="3851"/>
            <ac:spMk id="71" creationId="{563F153B-C935-C394-D7F6-C444B5AF6CF8}"/>
          </ac:spMkLst>
        </pc:spChg>
        <pc:spChg chg="add del">
          <ac:chgData name="Ragnhild Halvorsrud" userId="917ea340-fd63-490f-a7db-68428d24cf32" providerId="ADAL" clId="{6FA999E9-229C-4E9A-8ABA-655365537A19}" dt="2026-09-17T12:57:40.712" v="16279" actId="478"/>
          <ac:spMkLst>
            <pc:docMk/>
            <pc:sldMk cId="2838556750" sldId="3851"/>
            <ac:spMk id="81" creationId="{E918DF1A-14FA-269F-D768-3340BFADE598}"/>
          </ac:spMkLst>
        </pc:spChg>
        <pc:spChg chg="add del">
          <ac:chgData name="Ragnhild Halvorsrud" userId="917ea340-fd63-490f-a7db-68428d24cf32" providerId="ADAL" clId="{6FA999E9-229C-4E9A-8ABA-655365537A19}" dt="2026-09-17T12:57:40.712" v="16279" actId="478"/>
          <ac:spMkLst>
            <pc:docMk/>
            <pc:sldMk cId="2838556750" sldId="3851"/>
            <ac:spMk id="83" creationId="{2F1AA480-76D6-E6F3-E49F-09BB18B0A155}"/>
          </ac:spMkLst>
        </pc:spChg>
        <pc:spChg chg="add del">
          <ac:chgData name="Ragnhild Halvorsrud" userId="917ea340-fd63-490f-a7db-68428d24cf32" providerId="ADAL" clId="{6FA999E9-229C-4E9A-8ABA-655365537A19}" dt="2026-09-17T12:57:40.712" v="16279" actId="478"/>
          <ac:spMkLst>
            <pc:docMk/>
            <pc:sldMk cId="2838556750" sldId="3851"/>
            <ac:spMk id="89" creationId="{4959C335-4376-D8DA-B2C7-022C4C8DD34D}"/>
          </ac:spMkLst>
        </pc:spChg>
        <pc:spChg chg="add del">
          <ac:chgData name="Ragnhild Halvorsrud" userId="917ea340-fd63-490f-a7db-68428d24cf32" providerId="ADAL" clId="{6FA999E9-229C-4E9A-8ABA-655365537A19}" dt="2026-09-17T12:57:40.712" v="16279" actId="478"/>
          <ac:spMkLst>
            <pc:docMk/>
            <pc:sldMk cId="2838556750" sldId="3851"/>
            <ac:spMk id="95" creationId="{86AD3262-EA51-5DD5-1B00-C0AA92E5E0C7}"/>
          </ac:spMkLst>
        </pc:spChg>
        <pc:spChg chg="del">
          <ac:chgData name="Ragnhild Halvorsrud" userId="917ea340-fd63-490f-a7db-68428d24cf32" providerId="ADAL" clId="{6FA999E9-229C-4E9A-8ABA-655365537A19}" dt="2026-09-17T12:54:53.763" v="16277" actId="478"/>
          <ac:spMkLst>
            <pc:docMk/>
            <pc:sldMk cId="2838556750" sldId="3851"/>
            <ac:spMk id="106" creationId="{E8AEF6D5-A524-4133-A164-4F9E27A559F2}"/>
          </ac:spMkLst>
        </pc:spChg>
        <pc:spChg chg="del">
          <ac:chgData name="Ragnhild Halvorsrud" userId="917ea340-fd63-490f-a7db-68428d24cf32" providerId="ADAL" clId="{6FA999E9-229C-4E9A-8ABA-655365537A19}" dt="2026-09-17T12:54:53.763" v="16277" actId="478"/>
          <ac:spMkLst>
            <pc:docMk/>
            <pc:sldMk cId="2838556750" sldId="3851"/>
            <ac:spMk id="107" creationId="{A79BAA0F-F960-430C-B417-2DD796EB43A3}"/>
          </ac:spMkLst>
        </pc:spChg>
        <pc:spChg chg="del">
          <ac:chgData name="Ragnhild Halvorsrud" userId="917ea340-fd63-490f-a7db-68428d24cf32" providerId="ADAL" clId="{6FA999E9-229C-4E9A-8ABA-655365537A19}" dt="2026-09-17T12:54:53.763" v="16277" actId="478"/>
          <ac:spMkLst>
            <pc:docMk/>
            <pc:sldMk cId="2838556750" sldId="3851"/>
            <ac:spMk id="113" creationId="{2E7AAE20-B0AE-416D-9072-62E262EF829F}"/>
          </ac:spMkLst>
        </pc:spChg>
        <pc:spChg chg="add del mod">
          <ac:chgData name="Ragnhild Halvorsrud" userId="917ea340-fd63-490f-a7db-68428d24cf32" providerId="ADAL" clId="{6FA999E9-229C-4E9A-8ABA-655365537A19}" dt="2026-09-17T12:57:51.541" v="16282"/>
          <ac:spMkLst>
            <pc:docMk/>
            <pc:sldMk cId="2838556750" sldId="3851"/>
            <ac:spMk id="122" creationId="{8EDB3E0F-BB65-3484-8C32-CD385AC1FACE}"/>
          </ac:spMkLst>
        </pc:spChg>
        <pc:spChg chg="del">
          <ac:chgData name="Ragnhild Halvorsrud" userId="917ea340-fd63-490f-a7db-68428d24cf32" providerId="ADAL" clId="{6FA999E9-229C-4E9A-8ABA-655365537A19}" dt="2026-09-17T12:54:53.763" v="16277" actId="478"/>
          <ac:spMkLst>
            <pc:docMk/>
            <pc:sldMk cId="2838556750" sldId="3851"/>
            <ac:spMk id="124" creationId="{364D334C-1262-456F-BE30-96D444B6A9EB}"/>
          </ac:spMkLst>
        </pc:spChg>
        <pc:spChg chg="del">
          <ac:chgData name="Ragnhild Halvorsrud" userId="917ea340-fd63-490f-a7db-68428d24cf32" providerId="ADAL" clId="{6FA999E9-229C-4E9A-8ABA-655365537A19}" dt="2026-09-17T12:54:53.763" v="16277" actId="478"/>
          <ac:spMkLst>
            <pc:docMk/>
            <pc:sldMk cId="2838556750" sldId="3851"/>
            <ac:spMk id="127" creationId="{4CC31B9C-DFA4-4EDB-B976-707724543EE6}"/>
          </ac:spMkLst>
        </pc:spChg>
        <pc:spChg chg="del">
          <ac:chgData name="Ragnhild Halvorsrud" userId="917ea340-fd63-490f-a7db-68428d24cf32" providerId="ADAL" clId="{6FA999E9-229C-4E9A-8ABA-655365537A19}" dt="2026-09-17T12:54:53.763" v="16277" actId="478"/>
          <ac:spMkLst>
            <pc:docMk/>
            <pc:sldMk cId="2838556750" sldId="3851"/>
            <ac:spMk id="130" creationId="{B39AEFEB-FB1D-454D-AF25-82BAC03733F5}"/>
          </ac:spMkLst>
        </pc:spChg>
        <pc:spChg chg="add">
          <ac:chgData name="Ragnhild Halvorsrud" userId="917ea340-fd63-490f-a7db-68428d24cf32" providerId="ADAL" clId="{6FA999E9-229C-4E9A-8ABA-655365537A19}" dt="2026-09-17T12:57:53.257" v="16283" actId="22"/>
          <ac:spMkLst>
            <pc:docMk/>
            <pc:sldMk cId="2838556750" sldId="3851"/>
            <ac:spMk id="133" creationId="{0830E42D-D9BF-FDD1-8261-22BFACC31E4B}"/>
          </ac:spMkLst>
        </pc:spChg>
        <pc:spChg chg="del">
          <ac:chgData name="Ragnhild Halvorsrud" userId="917ea340-fd63-490f-a7db-68428d24cf32" providerId="ADAL" clId="{6FA999E9-229C-4E9A-8ABA-655365537A19}" dt="2026-09-17T12:54:53.763" v="16277" actId="478"/>
          <ac:spMkLst>
            <pc:docMk/>
            <pc:sldMk cId="2838556750" sldId="3851"/>
            <ac:spMk id="143" creationId="{3A3419D9-6CFE-4466-AF29-8D9D07839E27}"/>
          </ac:spMkLst>
        </pc:spChg>
        <pc:spChg chg="del">
          <ac:chgData name="Ragnhild Halvorsrud" userId="917ea340-fd63-490f-a7db-68428d24cf32" providerId="ADAL" clId="{6FA999E9-229C-4E9A-8ABA-655365537A19}" dt="2026-09-17T12:54:53.763" v="16277" actId="478"/>
          <ac:spMkLst>
            <pc:docMk/>
            <pc:sldMk cId="2838556750" sldId="3851"/>
            <ac:spMk id="144" creationId="{6F3F8040-1956-458F-B19F-A1277680C5B0}"/>
          </ac:spMkLst>
        </pc:spChg>
        <pc:spChg chg="del">
          <ac:chgData name="Ragnhild Halvorsrud" userId="917ea340-fd63-490f-a7db-68428d24cf32" providerId="ADAL" clId="{6FA999E9-229C-4E9A-8ABA-655365537A19}" dt="2026-09-17T12:54:53.763" v="16277" actId="478"/>
          <ac:spMkLst>
            <pc:docMk/>
            <pc:sldMk cId="2838556750" sldId="3851"/>
            <ac:spMk id="147" creationId="{FDD31466-7818-4033-9FBD-A8D02A158125}"/>
          </ac:spMkLst>
        </pc:spChg>
        <pc:spChg chg="add">
          <ac:chgData name="Ragnhild Halvorsrud" userId="917ea340-fd63-490f-a7db-68428d24cf32" providerId="ADAL" clId="{6FA999E9-229C-4E9A-8ABA-655365537A19}" dt="2026-09-17T12:57:53.257" v="16283" actId="22"/>
          <ac:spMkLst>
            <pc:docMk/>
            <pc:sldMk cId="2838556750" sldId="3851"/>
            <ac:spMk id="163" creationId="{44641ACE-2B96-0022-A530-73F3F061DC93}"/>
          </ac:spMkLst>
        </pc:spChg>
        <pc:spChg chg="add">
          <ac:chgData name="Ragnhild Halvorsrud" userId="917ea340-fd63-490f-a7db-68428d24cf32" providerId="ADAL" clId="{6FA999E9-229C-4E9A-8ABA-655365537A19}" dt="2026-09-17T12:57:53.257" v="16283" actId="22"/>
          <ac:spMkLst>
            <pc:docMk/>
            <pc:sldMk cId="2838556750" sldId="3851"/>
            <ac:spMk id="183" creationId="{24C264D4-5203-BB80-07AE-4F87F62C58B3}"/>
          </ac:spMkLst>
        </pc:spChg>
        <pc:spChg chg="add">
          <ac:chgData name="Ragnhild Halvorsrud" userId="917ea340-fd63-490f-a7db-68428d24cf32" providerId="ADAL" clId="{6FA999E9-229C-4E9A-8ABA-655365537A19}" dt="2026-09-17T12:57:53.257" v="16283" actId="22"/>
          <ac:spMkLst>
            <pc:docMk/>
            <pc:sldMk cId="2838556750" sldId="3851"/>
            <ac:spMk id="189" creationId="{74ADBA33-2086-FE74-591B-FA0CC42D51BE}"/>
          </ac:spMkLst>
        </pc:spChg>
        <pc:spChg chg="add">
          <ac:chgData name="Ragnhild Halvorsrud" userId="917ea340-fd63-490f-a7db-68428d24cf32" providerId="ADAL" clId="{6FA999E9-229C-4E9A-8ABA-655365537A19}" dt="2026-09-17T12:57:53.257" v="16283" actId="22"/>
          <ac:spMkLst>
            <pc:docMk/>
            <pc:sldMk cId="2838556750" sldId="3851"/>
            <ac:spMk id="191" creationId="{A4E04F25-3CAA-0E57-9C68-54D5A48BEA40}"/>
          </ac:spMkLst>
        </pc:spChg>
        <pc:spChg chg="del">
          <ac:chgData name="Ragnhild Halvorsrud" userId="917ea340-fd63-490f-a7db-68428d24cf32" providerId="ADAL" clId="{6FA999E9-229C-4E9A-8ABA-655365537A19}" dt="2026-09-17T12:54:53.763" v="16277" actId="478"/>
          <ac:spMkLst>
            <pc:docMk/>
            <pc:sldMk cId="2838556750" sldId="3851"/>
            <ac:spMk id="384" creationId="{00000000-0000-0000-0000-000000000000}"/>
          </ac:spMkLst>
        </pc:spChg>
        <pc:spChg chg="add">
          <ac:chgData name="Ragnhild Halvorsrud" userId="917ea340-fd63-490f-a7db-68428d24cf32" providerId="ADAL" clId="{6FA999E9-229C-4E9A-8ABA-655365537A19}" dt="2026-09-17T12:57:53.257" v="16283" actId="22"/>
          <ac:spMkLst>
            <pc:docMk/>
            <pc:sldMk cId="2838556750" sldId="3851"/>
            <ac:spMk id="386" creationId="{A9365E30-7B55-10AD-2977-B4AE939616BB}"/>
          </ac:spMkLst>
        </pc:spChg>
        <pc:spChg chg="add">
          <ac:chgData name="Ragnhild Halvorsrud" userId="917ea340-fd63-490f-a7db-68428d24cf32" providerId="ADAL" clId="{6FA999E9-229C-4E9A-8ABA-655365537A19}" dt="2026-09-17T12:57:53.257" v="16283" actId="22"/>
          <ac:spMkLst>
            <pc:docMk/>
            <pc:sldMk cId="2838556750" sldId="3851"/>
            <ac:spMk id="394" creationId="{7B66C18C-C64D-D215-7C8C-6FCF65742DBC}"/>
          </ac:spMkLst>
        </pc:spChg>
        <pc:spChg chg="add">
          <ac:chgData name="Ragnhild Halvorsrud" userId="917ea340-fd63-490f-a7db-68428d24cf32" providerId="ADAL" clId="{6FA999E9-229C-4E9A-8ABA-655365537A19}" dt="2026-09-17T12:57:53.257" v="16283" actId="22"/>
          <ac:spMkLst>
            <pc:docMk/>
            <pc:sldMk cId="2838556750" sldId="3851"/>
            <ac:spMk id="400" creationId="{CD7203EF-B787-C2A6-053A-6FAE6575BFEE}"/>
          </ac:spMkLst>
        </pc:spChg>
        <pc:spChg chg="add">
          <ac:chgData name="Ragnhild Halvorsrud" userId="917ea340-fd63-490f-a7db-68428d24cf32" providerId="ADAL" clId="{6FA999E9-229C-4E9A-8ABA-655365537A19}" dt="2026-09-17T12:57:53.257" v="16283" actId="22"/>
          <ac:spMkLst>
            <pc:docMk/>
            <pc:sldMk cId="2838556750" sldId="3851"/>
            <ac:spMk id="408" creationId="{A20EAFFB-009E-A75B-F20F-CCA7E3A7EC79}"/>
          </ac:spMkLst>
        </pc:spChg>
        <pc:spChg chg="add">
          <ac:chgData name="Ragnhild Halvorsrud" userId="917ea340-fd63-490f-a7db-68428d24cf32" providerId="ADAL" clId="{6FA999E9-229C-4E9A-8ABA-655365537A19}" dt="2026-09-17T12:57:53.257" v="16283" actId="22"/>
          <ac:spMkLst>
            <pc:docMk/>
            <pc:sldMk cId="2838556750" sldId="3851"/>
            <ac:spMk id="410" creationId="{2A4F50D5-E784-B5A4-5E22-8CBD3DADCE93}"/>
          </ac:spMkLst>
        </pc:spChg>
        <pc:spChg chg="add">
          <ac:chgData name="Ragnhild Halvorsrud" userId="917ea340-fd63-490f-a7db-68428d24cf32" providerId="ADAL" clId="{6FA999E9-229C-4E9A-8ABA-655365537A19}" dt="2026-09-17T13:03:45.208" v="16299" actId="22"/>
          <ac:spMkLst>
            <pc:docMk/>
            <pc:sldMk cId="2838556750" sldId="3851"/>
            <ac:spMk id="428" creationId="{A78212B2-26CF-6484-7F6E-8E7721D4ADD5}"/>
          </ac:spMkLst>
        </pc:spChg>
      </pc:sldChg>
      <pc:sldChg chg="addSp delSp modSp mod">
        <pc:chgData name="Ragnhild Halvorsrud" userId="917ea340-fd63-490f-a7db-68428d24cf32" providerId="ADAL" clId="{6FA999E9-229C-4E9A-8ABA-655365537A19}" dt="2026-09-17T13:03:42.008" v="16297" actId="22"/>
        <pc:sldMkLst>
          <pc:docMk/>
          <pc:sldMk cId="1930253603" sldId="3853"/>
        </pc:sldMkLst>
        <pc:spChg chg="mod">
          <ac:chgData name="Ragnhild Halvorsrud" userId="917ea340-fd63-490f-a7db-68428d24cf32" providerId="ADAL" clId="{6FA999E9-229C-4E9A-8ABA-655365537A19}" dt="2026-09-17T12:49:29.087" v="16268"/>
          <ac:spMkLst>
            <pc:docMk/>
            <pc:sldMk cId="1930253603" sldId="3853"/>
            <ac:spMk id="2" creationId="{00000000-0000-0000-0000-000000000000}"/>
          </ac:spMkLst>
        </pc:spChg>
        <pc:spChg chg="del">
          <ac:chgData name="Ragnhild Halvorsrud" userId="917ea340-fd63-490f-a7db-68428d24cf32" providerId="ADAL" clId="{6FA999E9-229C-4E9A-8ABA-655365537A19}" dt="2026-09-17T12:49:59.254" v="16269" actId="478"/>
          <ac:spMkLst>
            <pc:docMk/>
            <pc:sldMk cId="1930253603" sldId="3853"/>
            <ac:spMk id="4" creationId="{6FFC1ADD-17DC-4934-AB08-58133FB3DA2D}"/>
          </ac:spMkLst>
        </pc:spChg>
        <pc:spChg chg="add">
          <ac:chgData name="Ragnhild Halvorsrud" userId="917ea340-fd63-490f-a7db-68428d24cf32" providerId="ADAL" clId="{6FA999E9-229C-4E9A-8ABA-655365537A19}" dt="2026-09-17T12:50:09.079" v="16270" actId="22"/>
          <ac:spMkLst>
            <pc:docMk/>
            <pc:sldMk cId="1930253603" sldId="3853"/>
            <ac:spMk id="17" creationId="{FB55588A-C022-7B61-CBE9-10060D5756C0}"/>
          </ac:spMkLst>
        </pc:spChg>
        <pc:spChg chg="del">
          <ac:chgData name="Ragnhild Halvorsrud" userId="917ea340-fd63-490f-a7db-68428d24cf32" providerId="ADAL" clId="{6FA999E9-229C-4E9A-8ABA-655365537A19}" dt="2026-09-17T12:49:59.254" v="16269" actId="478"/>
          <ac:spMkLst>
            <pc:docMk/>
            <pc:sldMk cId="1930253603" sldId="3853"/>
            <ac:spMk id="30" creationId="{346F22FA-C274-4728-AB81-6683FEE8924D}"/>
          </ac:spMkLst>
        </pc:spChg>
        <pc:spChg chg="del">
          <ac:chgData name="Ragnhild Halvorsrud" userId="917ea340-fd63-490f-a7db-68428d24cf32" providerId="ADAL" clId="{6FA999E9-229C-4E9A-8ABA-655365537A19}" dt="2026-09-17T12:49:59.254" v="16269" actId="478"/>
          <ac:spMkLst>
            <pc:docMk/>
            <pc:sldMk cId="1930253603" sldId="3853"/>
            <ac:spMk id="38" creationId="{FBA67DC3-F629-41F4-A000-6FEA7C793C1F}"/>
          </ac:spMkLst>
        </pc:spChg>
        <pc:spChg chg="del">
          <ac:chgData name="Ragnhild Halvorsrud" userId="917ea340-fd63-490f-a7db-68428d24cf32" providerId="ADAL" clId="{6FA999E9-229C-4E9A-8ABA-655365537A19}" dt="2026-09-17T12:49:59.254" v="16269" actId="478"/>
          <ac:spMkLst>
            <pc:docMk/>
            <pc:sldMk cId="1930253603" sldId="3853"/>
            <ac:spMk id="42" creationId="{1C6172FA-1092-4EC3-B985-FD59D8C20C19}"/>
          </ac:spMkLst>
        </pc:spChg>
        <pc:spChg chg="del">
          <ac:chgData name="Ragnhild Halvorsrud" userId="917ea340-fd63-490f-a7db-68428d24cf32" providerId="ADAL" clId="{6FA999E9-229C-4E9A-8ABA-655365537A19}" dt="2026-09-17T12:49:59.254" v="16269" actId="478"/>
          <ac:spMkLst>
            <pc:docMk/>
            <pc:sldMk cId="1930253603" sldId="3853"/>
            <ac:spMk id="44" creationId="{379AFC4A-FA01-43DD-BB6C-B701A0202DC9}"/>
          </ac:spMkLst>
        </pc:spChg>
        <pc:spChg chg="del">
          <ac:chgData name="Ragnhild Halvorsrud" userId="917ea340-fd63-490f-a7db-68428d24cf32" providerId="ADAL" clId="{6FA999E9-229C-4E9A-8ABA-655365537A19}" dt="2026-09-17T12:49:59.254" v="16269" actId="478"/>
          <ac:spMkLst>
            <pc:docMk/>
            <pc:sldMk cId="1930253603" sldId="3853"/>
            <ac:spMk id="47" creationId="{6257A217-17D3-4B6A-91CE-6125B78A64B3}"/>
          </ac:spMkLst>
        </pc:spChg>
        <pc:spChg chg="del">
          <ac:chgData name="Ragnhild Halvorsrud" userId="917ea340-fd63-490f-a7db-68428d24cf32" providerId="ADAL" clId="{6FA999E9-229C-4E9A-8ABA-655365537A19}" dt="2026-09-17T12:49:59.254" v="16269" actId="478"/>
          <ac:spMkLst>
            <pc:docMk/>
            <pc:sldMk cId="1930253603" sldId="3853"/>
            <ac:spMk id="51" creationId="{CC6B874C-F5AE-479D-A3D5-6D9D2873205B}"/>
          </ac:spMkLst>
        </pc:spChg>
        <pc:spChg chg="del">
          <ac:chgData name="Ragnhild Halvorsrud" userId="917ea340-fd63-490f-a7db-68428d24cf32" providerId="ADAL" clId="{6FA999E9-229C-4E9A-8ABA-655365537A19}" dt="2026-09-17T12:49:59.254" v="16269" actId="478"/>
          <ac:spMkLst>
            <pc:docMk/>
            <pc:sldMk cId="1930253603" sldId="3853"/>
            <ac:spMk id="56" creationId="{328FEF78-4427-409C-BC61-DF045E32E196}"/>
          </ac:spMkLst>
        </pc:spChg>
        <pc:spChg chg="del">
          <ac:chgData name="Ragnhild Halvorsrud" userId="917ea340-fd63-490f-a7db-68428d24cf32" providerId="ADAL" clId="{6FA999E9-229C-4E9A-8ABA-655365537A19}" dt="2026-09-17T12:49:59.254" v="16269" actId="478"/>
          <ac:spMkLst>
            <pc:docMk/>
            <pc:sldMk cId="1930253603" sldId="3853"/>
            <ac:spMk id="60" creationId="{848B09E6-C398-9AF8-4B8A-6DF8002DFB56}"/>
          </ac:spMkLst>
        </pc:spChg>
        <pc:spChg chg="del">
          <ac:chgData name="Ragnhild Halvorsrud" userId="917ea340-fd63-490f-a7db-68428d24cf32" providerId="ADAL" clId="{6FA999E9-229C-4E9A-8ABA-655365537A19}" dt="2026-09-17T12:49:59.254" v="16269" actId="478"/>
          <ac:spMkLst>
            <pc:docMk/>
            <pc:sldMk cId="1930253603" sldId="3853"/>
            <ac:spMk id="61" creationId="{10A0C96F-8656-CA7A-5F35-1CBECF008B85}"/>
          </ac:spMkLst>
        </pc:spChg>
        <pc:spChg chg="add">
          <ac:chgData name="Ragnhild Halvorsrud" userId="917ea340-fd63-490f-a7db-68428d24cf32" providerId="ADAL" clId="{6FA999E9-229C-4E9A-8ABA-655365537A19}" dt="2026-09-17T12:50:09.079" v="16270" actId="22"/>
          <ac:spMkLst>
            <pc:docMk/>
            <pc:sldMk cId="1930253603" sldId="3853"/>
            <ac:spMk id="85" creationId="{7E453C64-9D5B-86AB-57E7-912AC4D4F2F9}"/>
          </ac:spMkLst>
        </pc:spChg>
        <pc:spChg chg="add">
          <ac:chgData name="Ragnhild Halvorsrud" userId="917ea340-fd63-490f-a7db-68428d24cf32" providerId="ADAL" clId="{6FA999E9-229C-4E9A-8ABA-655365537A19}" dt="2026-09-17T12:50:09.079" v="16270" actId="22"/>
          <ac:spMkLst>
            <pc:docMk/>
            <pc:sldMk cId="1930253603" sldId="3853"/>
            <ac:spMk id="113" creationId="{08382ACF-4DAA-0C6F-5070-C1F3E9E443A4}"/>
          </ac:spMkLst>
        </pc:spChg>
        <pc:spChg chg="add">
          <ac:chgData name="Ragnhild Halvorsrud" userId="917ea340-fd63-490f-a7db-68428d24cf32" providerId="ADAL" clId="{6FA999E9-229C-4E9A-8ABA-655365537A19}" dt="2026-09-17T12:50:09.079" v="16270" actId="22"/>
          <ac:spMkLst>
            <pc:docMk/>
            <pc:sldMk cId="1930253603" sldId="3853"/>
            <ac:spMk id="119" creationId="{A45A79E7-E532-5931-51A7-7F320CFD4673}"/>
          </ac:spMkLst>
        </pc:spChg>
        <pc:spChg chg="add">
          <ac:chgData name="Ragnhild Halvorsrud" userId="917ea340-fd63-490f-a7db-68428d24cf32" providerId="ADAL" clId="{6FA999E9-229C-4E9A-8ABA-655365537A19}" dt="2026-09-17T12:50:09.079" v="16270" actId="22"/>
          <ac:spMkLst>
            <pc:docMk/>
            <pc:sldMk cId="1930253603" sldId="3853"/>
            <ac:spMk id="125" creationId="{716536A4-017C-6B28-97AC-B8DA3BB9D601}"/>
          </ac:spMkLst>
        </pc:spChg>
        <pc:spChg chg="add">
          <ac:chgData name="Ragnhild Halvorsrud" userId="917ea340-fd63-490f-a7db-68428d24cf32" providerId="ADAL" clId="{6FA999E9-229C-4E9A-8ABA-655365537A19}" dt="2026-09-17T12:50:09.079" v="16270" actId="22"/>
          <ac:spMkLst>
            <pc:docMk/>
            <pc:sldMk cId="1930253603" sldId="3853"/>
            <ac:spMk id="127" creationId="{B1A22349-C342-43B9-D09B-487964C6507F}"/>
          </ac:spMkLst>
        </pc:spChg>
        <pc:spChg chg="add">
          <ac:chgData name="Ragnhild Halvorsrud" userId="917ea340-fd63-490f-a7db-68428d24cf32" providerId="ADAL" clId="{6FA999E9-229C-4E9A-8ABA-655365537A19}" dt="2026-09-17T12:50:09.079" v="16270" actId="22"/>
          <ac:spMkLst>
            <pc:docMk/>
            <pc:sldMk cId="1930253603" sldId="3853"/>
            <ac:spMk id="145" creationId="{7096D260-BA4A-7EDF-E2FC-E4BDA953ABF4}"/>
          </ac:spMkLst>
        </pc:spChg>
        <pc:spChg chg="add">
          <ac:chgData name="Ragnhild Halvorsrud" userId="917ea340-fd63-490f-a7db-68428d24cf32" providerId="ADAL" clId="{6FA999E9-229C-4E9A-8ABA-655365537A19}" dt="2026-09-17T12:50:09.079" v="16270" actId="22"/>
          <ac:spMkLst>
            <pc:docMk/>
            <pc:sldMk cId="1930253603" sldId="3853"/>
            <ac:spMk id="151" creationId="{4FC6748F-536F-1B28-A9F1-190427338031}"/>
          </ac:spMkLst>
        </pc:spChg>
        <pc:spChg chg="add">
          <ac:chgData name="Ragnhild Halvorsrud" userId="917ea340-fd63-490f-a7db-68428d24cf32" providerId="ADAL" clId="{6FA999E9-229C-4E9A-8ABA-655365537A19}" dt="2026-09-17T12:50:09.079" v="16270" actId="22"/>
          <ac:spMkLst>
            <pc:docMk/>
            <pc:sldMk cId="1930253603" sldId="3853"/>
            <ac:spMk id="181" creationId="{E138FDCF-014C-12DA-3C73-14F32D530C28}"/>
          </ac:spMkLst>
        </pc:spChg>
        <pc:spChg chg="add">
          <ac:chgData name="Ragnhild Halvorsrud" userId="917ea340-fd63-490f-a7db-68428d24cf32" providerId="ADAL" clId="{6FA999E9-229C-4E9A-8ABA-655365537A19}" dt="2026-09-17T12:50:09.079" v="16270" actId="22"/>
          <ac:spMkLst>
            <pc:docMk/>
            <pc:sldMk cId="1930253603" sldId="3853"/>
            <ac:spMk id="183" creationId="{8F436AB7-A329-B19E-BBAD-AAFF59C37C31}"/>
          </ac:spMkLst>
        </pc:spChg>
        <pc:spChg chg="add">
          <ac:chgData name="Ragnhild Halvorsrud" userId="917ea340-fd63-490f-a7db-68428d24cf32" providerId="ADAL" clId="{6FA999E9-229C-4E9A-8ABA-655365537A19}" dt="2026-09-17T13:03:42.008" v="16297" actId="22"/>
          <ac:spMkLst>
            <pc:docMk/>
            <pc:sldMk cId="1930253603" sldId="3853"/>
            <ac:spMk id="187" creationId="{C7F16D04-FD5C-81A2-230C-67A5797A7003}"/>
          </ac:spMkLst>
        </pc:spChg>
      </pc:sldChg>
      <pc:sldChg chg="delSp modSp add mod">
        <pc:chgData name="Ragnhild Halvorsrud" userId="917ea340-fd63-490f-a7db-68428d24cf32" providerId="ADAL" clId="{6FA999E9-229C-4E9A-8ABA-655365537A19}" dt="2026-09-17T12:44:10.988" v="16249" actId="478"/>
        <pc:sldMkLst>
          <pc:docMk/>
          <pc:sldMk cId="1004451177" sldId="3908"/>
        </pc:sldMkLst>
        <pc:spChg chg="mod">
          <ac:chgData name="Ragnhild Halvorsrud" userId="917ea340-fd63-490f-a7db-68428d24cf32" providerId="ADAL" clId="{6FA999E9-229C-4E9A-8ABA-655365537A19}" dt="2026-09-17T12:43:31.396" v="16248" actId="20577"/>
          <ac:spMkLst>
            <pc:docMk/>
            <pc:sldMk cId="1004451177" sldId="3908"/>
            <ac:spMk id="3" creationId="{C87F9999-0854-442A-9974-7536B3F4C6B1}"/>
          </ac:spMkLst>
        </pc:spChg>
        <pc:spChg chg="del">
          <ac:chgData name="Ragnhild Halvorsrud" userId="917ea340-fd63-490f-a7db-68428d24cf32" providerId="ADAL" clId="{6FA999E9-229C-4E9A-8ABA-655365537A19}" dt="2026-09-17T12:41:46.779" v="16236" actId="478"/>
          <ac:spMkLst>
            <pc:docMk/>
            <pc:sldMk cId="1004451177" sldId="3908"/>
            <ac:spMk id="6" creationId="{6522A5A2-C1F5-A73D-285A-AB6C0C082032}"/>
          </ac:spMkLst>
        </pc:spChg>
        <pc:spChg chg="del">
          <ac:chgData name="Ragnhild Halvorsrud" userId="917ea340-fd63-490f-a7db-68428d24cf32" providerId="ADAL" clId="{6FA999E9-229C-4E9A-8ABA-655365537A19}" dt="2026-09-17T12:44:10.988" v="16249" actId="478"/>
          <ac:spMkLst>
            <pc:docMk/>
            <pc:sldMk cId="1004451177" sldId="3908"/>
            <ac:spMk id="16" creationId="{4E89A2E1-0E32-CEE9-1108-9B04FF624C41}"/>
          </ac:spMkLst>
        </pc:spChg>
        <pc:spChg chg="del">
          <ac:chgData name="Ragnhild Halvorsrud" userId="917ea340-fd63-490f-a7db-68428d24cf32" providerId="ADAL" clId="{6FA999E9-229C-4E9A-8ABA-655365537A19}" dt="2026-09-17T12:44:10.988" v="16249" actId="478"/>
          <ac:spMkLst>
            <pc:docMk/>
            <pc:sldMk cId="1004451177" sldId="3908"/>
            <ac:spMk id="20" creationId="{992A0830-82E9-DC72-476A-FCAAB3B4FCD3}"/>
          </ac:spMkLst>
        </pc:spChg>
        <pc:spChg chg="del">
          <ac:chgData name="Ragnhild Halvorsrud" userId="917ea340-fd63-490f-a7db-68428d24cf32" providerId="ADAL" clId="{6FA999E9-229C-4E9A-8ABA-655365537A19}" dt="2026-09-17T12:44:10.988" v="16249" actId="478"/>
          <ac:spMkLst>
            <pc:docMk/>
            <pc:sldMk cId="1004451177" sldId="3908"/>
            <ac:spMk id="23" creationId="{17379B30-073D-6DAC-CC13-8150DFD02DB7}"/>
          </ac:spMkLst>
        </pc:spChg>
        <pc:spChg chg="del">
          <ac:chgData name="Ragnhild Halvorsrud" userId="917ea340-fd63-490f-a7db-68428d24cf32" providerId="ADAL" clId="{6FA999E9-229C-4E9A-8ABA-655365537A19}" dt="2026-09-17T12:44:10.988" v="16249" actId="478"/>
          <ac:spMkLst>
            <pc:docMk/>
            <pc:sldMk cId="1004451177" sldId="3908"/>
            <ac:spMk id="24" creationId="{BD5E3DA5-6E9B-4CBF-D2EF-5B8F6283A832}"/>
          </ac:spMkLst>
        </pc:spChg>
        <pc:spChg chg="del">
          <ac:chgData name="Ragnhild Halvorsrud" userId="917ea340-fd63-490f-a7db-68428d24cf32" providerId="ADAL" clId="{6FA999E9-229C-4E9A-8ABA-655365537A19}" dt="2026-09-17T12:44:10.988" v="16249" actId="478"/>
          <ac:spMkLst>
            <pc:docMk/>
            <pc:sldMk cId="1004451177" sldId="3908"/>
            <ac:spMk id="25" creationId="{E83F8665-A402-F2D1-4E0F-B8012A3E1592}"/>
          </ac:spMkLst>
        </pc:spChg>
        <pc:spChg chg="del">
          <ac:chgData name="Ragnhild Halvorsrud" userId="917ea340-fd63-490f-a7db-68428d24cf32" providerId="ADAL" clId="{6FA999E9-229C-4E9A-8ABA-655365537A19}" dt="2026-09-17T12:44:10.988" v="16249" actId="478"/>
          <ac:spMkLst>
            <pc:docMk/>
            <pc:sldMk cId="1004451177" sldId="3908"/>
            <ac:spMk id="26" creationId="{3988E5AB-8F48-8EF0-1995-3342E43B7A79}"/>
          </ac:spMkLst>
        </pc:spChg>
      </pc:sldChg>
      <pc:sldChg chg="addSp modSp mod">
        <pc:chgData name="Ragnhild Halvorsrud" userId="917ea340-fd63-490f-a7db-68428d24cf32" providerId="ADAL" clId="{6FA999E9-229C-4E9A-8ABA-655365537A19}" dt="2026-09-17T13:04:11.427" v="16312" actId="22"/>
        <pc:sldMkLst>
          <pc:docMk/>
          <pc:sldMk cId="3758820622" sldId="3909"/>
        </pc:sldMkLst>
        <pc:spChg chg="mod">
          <ac:chgData name="Ragnhild Halvorsrud" userId="917ea340-fd63-490f-a7db-68428d24cf32" providerId="ADAL" clId="{6FA999E9-229C-4E9A-8ABA-655365537A19}" dt="2026-09-16T18:33:36.663" v="13348" actId="20577"/>
          <ac:spMkLst>
            <pc:docMk/>
            <pc:sldMk cId="3758820622" sldId="3909"/>
            <ac:spMk id="5" creationId="{43112CA7-C145-7E36-5220-96A3FE9053BD}"/>
          </ac:spMkLst>
        </pc:spChg>
        <pc:spChg chg="mod">
          <ac:chgData name="Ragnhild Halvorsrud" userId="917ea340-fd63-490f-a7db-68428d24cf32" providerId="ADAL" clId="{6FA999E9-229C-4E9A-8ABA-655365537A19}" dt="2026-09-16T18:33:31.176" v="13346" actId="20577"/>
          <ac:spMkLst>
            <pc:docMk/>
            <pc:sldMk cId="3758820622" sldId="3909"/>
            <ac:spMk id="6" creationId="{EB8A1074-3DB7-D53B-C86C-A58F2B63CC0C}"/>
          </ac:spMkLst>
        </pc:spChg>
        <pc:spChg chg="add">
          <ac:chgData name="Ragnhild Halvorsrud" userId="917ea340-fd63-490f-a7db-68428d24cf32" providerId="ADAL" clId="{6FA999E9-229C-4E9A-8ABA-655365537A19}" dt="2026-09-17T13:04:11.427" v="16312" actId="22"/>
          <ac:spMkLst>
            <pc:docMk/>
            <pc:sldMk cId="3758820622" sldId="3909"/>
            <ac:spMk id="19" creationId="{7A5FEF20-171A-BB2B-5C2D-70C46AA9BA4E}"/>
          </ac:spMkLst>
        </pc:spChg>
        <pc:spChg chg="mod">
          <ac:chgData name="Ragnhild Halvorsrud" userId="917ea340-fd63-490f-a7db-68428d24cf32" providerId="ADAL" clId="{6FA999E9-229C-4E9A-8ABA-655365537A19}" dt="2026-09-16T10:14:19.144" v="9256" actId="20577"/>
          <ac:spMkLst>
            <pc:docMk/>
            <pc:sldMk cId="3758820622" sldId="3909"/>
            <ac:spMk id="26" creationId="{BEA800B6-309C-7FAC-0E7D-A4C74B0E9E01}"/>
          </ac:spMkLst>
        </pc:spChg>
        <pc:spChg chg="mod">
          <ac:chgData name="Ragnhild Halvorsrud" userId="917ea340-fd63-490f-a7db-68428d24cf32" providerId="ADAL" clId="{6FA999E9-229C-4E9A-8ABA-655365537A19}" dt="2026-09-16T18:33:41.134" v="13350" actId="20577"/>
          <ac:spMkLst>
            <pc:docMk/>
            <pc:sldMk cId="3758820622" sldId="3909"/>
            <ac:spMk id="34" creationId="{BE389058-DE93-9283-6F78-5510B7CD07DD}"/>
          </ac:spMkLst>
        </pc:spChg>
        <pc:spChg chg="mod">
          <ac:chgData name="Ragnhild Halvorsrud" userId="917ea340-fd63-490f-a7db-68428d24cf32" providerId="ADAL" clId="{6FA999E9-229C-4E9A-8ABA-655365537A19}" dt="2026-09-16T10:14:05.050" v="9255" actId="20577"/>
          <ac:spMkLst>
            <pc:docMk/>
            <pc:sldMk cId="3758820622" sldId="3909"/>
            <ac:spMk id="57" creationId="{B63F3ACE-8AE6-8F6C-5072-38E3BFE1BDD1}"/>
          </ac:spMkLst>
        </pc:spChg>
      </pc:sldChg>
      <pc:sldChg chg="addSp mod">
        <pc:chgData name="Ragnhild Halvorsrud" userId="917ea340-fd63-490f-a7db-68428d24cf32" providerId="ADAL" clId="{6FA999E9-229C-4E9A-8ABA-655365537A19}" dt="2026-09-17T13:03:53.189" v="16301" actId="22"/>
        <pc:sldMkLst>
          <pc:docMk/>
          <pc:sldMk cId="144197607" sldId="3917"/>
        </pc:sldMkLst>
        <pc:spChg chg="add">
          <ac:chgData name="Ragnhild Halvorsrud" userId="917ea340-fd63-490f-a7db-68428d24cf32" providerId="ADAL" clId="{6FA999E9-229C-4E9A-8ABA-655365537A19}" dt="2026-09-17T13:03:53.189" v="16301" actId="22"/>
          <ac:spMkLst>
            <pc:docMk/>
            <pc:sldMk cId="144197607" sldId="3917"/>
            <ac:spMk id="4" creationId="{9E85B443-D0B9-769C-80E0-5773A2D38FE0}"/>
          </ac:spMkLst>
        </pc:spChg>
      </pc:sldChg>
      <pc:sldChg chg="addSp delSp modSp mod">
        <pc:chgData name="Ragnhild Halvorsrud" userId="917ea340-fd63-490f-a7db-68428d24cf32" providerId="ADAL" clId="{6FA999E9-229C-4E9A-8ABA-655365537A19}" dt="2026-09-17T13:45:15.910" v="16389" actId="6549"/>
        <pc:sldMkLst>
          <pc:docMk/>
          <pc:sldMk cId="1884643653" sldId="3919"/>
        </pc:sldMkLst>
        <pc:spChg chg="add">
          <ac:chgData name="Ragnhild Halvorsrud" userId="917ea340-fd63-490f-a7db-68428d24cf32" providerId="ADAL" clId="{6FA999E9-229C-4E9A-8ABA-655365537A19}" dt="2026-09-17T13:03:28.472" v="16291" actId="22"/>
          <ac:spMkLst>
            <pc:docMk/>
            <pc:sldMk cId="1884643653" sldId="3919"/>
            <ac:spMk id="4" creationId="{DD7AE58F-1CCB-B7B9-40D7-D8931E6C3F2F}"/>
          </ac:spMkLst>
        </pc:spChg>
        <pc:spChg chg="mod">
          <ac:chgData name="Ragnhild Halvorsrud" userId="917ea340-fd63-490f-a7db-68428d24cf32" providerId="ADAL" clId="{6FA999E9-229C-4E9A-8ABA-655365537A19}" dt="2026-09-17T12:16:45.788" v="15863" actId="14100"/>
          <ac:spMkLst>
            <pc:docMk/>
            <pc:sldMk cId="1884643653" sldId="3919"/>
            <ac:spMk id="11" creationId="{8551E1DF-59C0-CD56-6770-78B41EF008D4}"/>
          </ac:spMkLst>
        </pc:spChg>
        <pc:spChg chg="mod">
          <ac:chgData name="Ragnhild Halvorsrud" userId="917ea340-fd63-490f-a7db-68428d24cf32" providerId="ADAL" clId="{6FA999E9-229C-4E9A-8ABA-655365537A19}" dt="2026-09-16T16:00:58.793" v="12582" actId="403"/>
          <ac:spMkLst>
            <pc:docMk/>
            <pc:sldMk cId="1884643653" sldId="3919"/>
            <ac:spMk id="130" creationId="{FF0648B6-79E9-2392-436C-BDD06332CEE0}"/>
          </ac:spMkLst>
        </pc:spChg>
        <pc:spChg chg="mod">
          <ac:chgData name="Ragnhild Halvorsrud" userId="917ea340-fd63-490f-a7db-68428d24cf32" providerId="ADAL" clId="{6FA999E9-229C-4E9A-8ABA-655365537A19}" dt="2026-09-16T16:01:03.947" v="12583" actId="403"/>
          <ac:spMkLst>
            <pc:docMk/>
            <pc:sldMk cId="1884643653" sldId="3919"/>
            <ac:spMk id="131" creationId="{5427F329-4988-7235-1CC2-769DBE965DBE}"/>
          </ac:spMkLst>
        </pc:spChg>
        <pc:spChg chg="mod">
          <ac:chgData name="Ragnhild Halvorsrud" userId="917ea340-fd63-490f-a7db-68428d24cf32" providerId="ADAL" clId="{6FA999E9-229C-4E9A-8ABA-655365537A19}" dt="2026-09-16T16:01:29.379" v="12585" actId="14100"/>
          <ac:spMkLst>
            <pc:docMk/>
            <pc:sldMk cId="1884643653" sldId="3919"/>
            <ac:spMk id="132" creationId="{F5311264-6A82-4F9E-35F8-54D1BA8FA89D}"/>
          </ac:spMkLst>
        </pc:spChg>
        <pc:spChg chg="mod">
          <ac:chgData name="Ragnhild Halvorsrud" userId="917ea340-fd63-490f-a7db-68428d24cf32" providerId="ADAL" clId="{6FA999E9-229C-4E9A-8ABA-655365537A19}" dt="2026-09-16T16:01:54.639" v="12588" actId="14100"/>
          <ac:spMkLst>
            <pc:docMk/>
            <pc:sldMk cId="1884643653" sldId="3919"/>
            <ac:spMk id="133" creationId="{57219686-739F-DC1B-706C-93DC5273F2C7}"/>
          </ac:spMkLst>
        </pc:spChg>
        <pc:spChg chg="mod">
          <ac:chgData name="Ragnhild Halvorsrud" userId="917ea340-fd63-490f-a7db-68428d24cf32" providerId="ADAL" clId="{6FA999E9-229C-4E9A-8ABA-655365537A19}" dt="2026-09-16T16:03:33.704" v="12600" actId="1076"/>
          <ac:spMkLst>
            <pc:docMk/>
            <pc:sldMk cId="1884643653" sldId="3919"/>
            <ac:spMk id="140" creationId="{9B5903B7-236B-7AF3-C717-FFDBC0CDD907}"/>
          </ac:spMkLst>
        </pc:spChg>
        <pc:spChg chg="mod">
          <ac:chgData name="Ragnhild Halvorsrud" userId="917ea340-fd63-490f-a7db-68428d24cf32" providerId="ADAL" clId="{6FA999E9-229C-4E9A-8ABA-655365537A19}" dt="2026-09-17T13:45:15.910" v="16389" actId="6549"/>
          <ac:spMkLst>
            <pc:docMk/>
            <pc:sldMk cId="1884643653" sldId="3919"/>
            <ac:spMk id="144" creationId="{BC1BDB9B-20AA-93AD-E004-F46118A4EBED}"/>
          </ac:spMkLst>
        </pc:spChg>
        <pc:spChg chg="mod">
          <ac:chgData name="Ragnhild Halvorsrud" userId="917ea340-fd63-490f-a7db-68428d24cf32" providerId="ADAL" clId="{6FA999E9-229C-4E9A-8ABA-655365537A19}" dt="2026-09-16T16:00:58.793" v="12582" actId="403"/>
          <ac:spMkLst>
            <pc:docMk/>
            <pc:sldMk cId="1884643653" sldId="3919"/>
            <ac:spMk id="146" creationId="{17166F4E-3033-0D36-26E4-A41E74461C6E}"/>
          </ac:spMkLst>
        </pc:spChg>
        <pc:spChg chg="mod">
          <ac:chgData name="Ragnhild Halvorsrud" userId="917ea340-fd63-490f-a7db-68428d24cf32" providerId="ADAL" clId="{6FA999E9-229C-4E9A-8ABA-655365537A19}" dt="2026-09-16T16:03:36.052" v="12602" actId="20577"/>
          <ac:spMkLst>
            <pc:docMk/>
            <pc:sldMk cId="1884643653" sldId="3919"/>
            <ac:spMk id="149" creationId="{33195E80-F831-C697-022E-AD1EF0BDADEA}"/>
          </ac:spMkLst>
        </pc:spChg>
        <pc:spChg chg="mod">
          <ac:chgData name="Ragnhild Halvorsrud" userId="917ea340-fd63-490f-a7db-68428d24cf32" providerId="ADAL" clId="{6FA999E9-229C-4E9A-8ABA-655365537A19}" dt="2026-09-16T16:02:21.911" v="12590"/>
          <ac:spMkLst>
            <pc:docMk/>
            <pc:sldMk cId="1884643653" sldId="3919"/>
            <ac:spMk id="150" creationId="{8F929563-3CFA-6B9C-F061-9236667AB0AD}"/>
          </ac:spMkLst>
        </pc:spChg>
        <pc:cxnChg chg="mod">
          <ac:chgData name="Ragnhild Halvorsrud" userId="917ea340-fd63-490f-a7db-68428d24cf32" providerId="ADAL" clId="{6FA999E9-229C-4E9A-8ABA-655365537A19}" dt="2026-09-16T16:04:56.690" v="12833" actId="14100"/>
          <ac:cxnSpMkLst>
            <pc:docMk/>
            <pc:sldMk cId="1884643653" sldId="3919"/>
            <ac:cxnSpMk id="3" creationId="{1C34E597-CBF9-12ED-5FED-7A87121651E6}"/>
          </ac:cxnSpMkLst>
        </pc:cxnChg>
      </pc:sldChg>
      <pc:sldChg chg="addSp delSp mod">
        <pc:chgData name="Ragnhild Halvorsrud" userId="917ea340-fd63-490f-a7db-68428d24cf32" providerId="ADAL" clId="{6FA999E9-229C-4E9A-8ABA-655365537A19}" dt="2026-09-17T13:03:36.102" v="16295" actId="22"/>
        <pc:sldMkLst>
          <pc:docMk/>
          <pc:sldMk cId="2935150174" sldId="3920"/>
        </pc:sldMkLst>
        <pc:spChg chg="del">
          <ac:chgData name="Ragnhild Halvorsrud" userId="917ea340-fd63-490f-a7db-68428d24cf32" providerId="ADAL" clId="{6FA999E9-229C-4E9A-8ABA-655365537A19}" dt="2026-09-17T12:45:59.091" v="16260" actId="478"/>
          <ac:spMkLst>
            <pc:docMk/>
            <pc:sldMk cId="2935150174" sldId="3920"/>
            <ac:spMk id="14" creationId="{59A94438-B10C-A4D9-9766-A0016E49BC2C}"/>
          </ac:spMkLst>
        </pc:spChg>
        <pc:spChg chg="del">
          <ac:chgData name="Ragnhild Halvorsrud" userId="917ea340-fd63-490f-a7db-68428d24cf32" providerId="ADAL" clId="{6FA999E9-229C-4E9A-8ABA-655365537A19}" dt="2026-09-17T12:45:59.091" v="16260" actId="478"/>
          <ac:spMkLst>
            <pc:docMk/>
            <pc:sldMk cId="2935150174" sldId="3920"/>
            <ac:spMk id="15" creationId="{2E260432-E52C-208A-9CE1-86E20A769CA1}"/>
          </ac:spMkLst>
        </pc:spChg>
        <pc:spChg chg="del">
          <ac:chgData name="Ragnhild Halvorsrud" userId="917ea340-fd63-490f-a7db-68428d24cf32" providerId="ADAL" clId="{6FA999E9-229C-4E9A-8ABA-655365537A19}" dt="2026-09-17T12:45:59.091" v="16260" actId="478"/>
          <ac:spMkLst>
            <pc:docMk/>
            <pc:sldMk cId="2935150174" sldId="3920"/>
            <ac:spMk id="17" creationId="{9BD196D5-8F8F-B72B-8142-04FA1F0F67EC}"/>
          </ac:spMkLst>
        </pc:spChg>
        <pc:spChg chg="del">
          <ac:chgData name="Ragnhild Halvorsrud" userId="917ea340-fd63-490f-a7db-68428d24cf32" providerId="ADAL" clId="{6FA999E9-229C-4E9A-8ABA-655365537A19}" dt="2026-09-17T12:45:59.091" v="16260" actId="478"/>
          <ac:spMkLst>
            <pc:docMk/>
            <pc:sldMk cId="2935150174" sldId="3920"/>
            <ac:spMk id="32" creationId="{BA165EEC-667C-893B-9CE1-84B719B87E6F}"/>
          </ac:spMkLst>
        </pc:spChg>
        <pc:spChg chg="del">
          <ac:chgData name="Ragnhild Halvorsrud" userId="917ea340-fd63-490f-a7db-68428d24cf32" providerId="ADAL" clId="{6FA999E9-229C-4E9A-8ABA-655365537A19}" dt="2026-09-17T12:45:59.091" v="16260" actId="478"/>
          <ac:spMkLst>
            <pc:docMk/>
            <pc:sldMk cId="2935150174" sldId="3920"/>
            <ac:spMk id="33" creationId="{48BA95FF-C16C-DFE1-D4F3-A18575F91C65}"/>
          </ac:spMkLst>
        </pc:spChg>
        <pc:spChg chg="del">
          <ac:chgData name="Ragnhild Halvorsrud" userId="917ea340-fd63-490f-a7db-68428d24cf32" providerId="ADAL" clId="{6FA999E9-229C-4E9A-8ABA-655365537A19}" dt="2026-09-17T12:45:59.091" v="16260" actId="478"/>
          <ac:spMkLst>
            <pc:docMk/>
            <pc:sldMk cId="2935150174" sldId="3920"/>
            <ac:spMk id="35" creationId="{F58EC20E-C52A-D49F-69CA-A0BE703E1664}"/>
          </ac:spMkLst>
        </pc:spChg>
        <pc:spChg chg="del">
          <ac:chgData name="Ragnhild Halvorsrud" userId="917ea340-fd63-490f-a7db-68428d24cf32" providerId="ADAL" clId="{6FA999E9-229C-4E9A-8ABA-655365537A19}" dt="2026-09-17T12:45:59.091" v="16260" actId="478"/>
          <ac:spMkLst>
            <pc:docMk/>
            <pc:sldMk cId="2935150174" sldId="3920"/>
            <ac:spMk id="38" creationId="{D70997C2-E585-6314-1CA2-31B4CE939178}"/>
          </ac:spMkLst>
        </pc:spChg>
        <pc:spChg chg="del">
          <ac:chgData name="Ragnhild Halvorsrud" userId="917ea340-fd63-490f-a7db-68428d24cf32" providerId="ADAL" clId="{6FA999E9-229C-4E9A-8ABA-655365537A19}" dt="2026-09-17T12:45:59.091" v="16260" actId="478"/>
          <ac:spMkLst>
            <pc:docMk/>
            <pc:sldMk cId="2935150174" sldId="3920"/>
            <ac:spMk id="39" creationId="{C1C0E84E-4056-3EEB-5AB7-6910A0F94782}"/>
          </ac:spMkLst>
        </pc:spChg>
        <pc:spChg chg="del">
          <ac:chgData name="Ragnhild Halvorsrud" userId="917ea340-fd63-490f-a7db-68428d24cf32" providerId="ADAL" clId="{6FA999E9-229C-4E9A-8ABA-655365537A19}" dt="2026-09-17T12:45:59.091" v="16260" actId="478"/>
          <ac:spMkLst>
            <pc:docMk/>
            <pc:sldMk cId="2935150174" sldId="3920"/>
            <ac:spMk id="49" creationId="{5F10ED68-F424-A5D9-4029-285B8C7AC6FD}"/>
          </ac:spMkLst>
        </pc:spChg>
        <pc:spChg chg="del">
          <ac:chgData name="Ragnhild Halvorsrud" userId="917ea340-fd63-490f-a7db-68428d24cf32" providerId="ADAL" clId="{6FA999E9-229C-4E9A-8ABA-655365537A19}" dt="2026-09-17T12:45:59.091" v="16260" actId="478"/>
          <ac:spMkLst>
            <pc:docMk/>
            <pc:sldMk cId="2935150174" sldId="3920"/>
            <ac:spMk id="72" creationId="{8EB7DB15-4A3F-AD9D-977B-0F3BDB3AD957}"/>
          </ac:spMkLst>
        </pc:spChg>
        <pc:spChg chg="del">
          <ac:chgData name="Ragnhild Halvorsrud" userId="917ea340-fd63-490f-a7db-68428d24cf32" providerId="ADAL" clId="{6FA999E9-229C-4E9A-8ABA-655365537A19}" dt="2026-09-17T12:46:00.805" v="16261" actId="478"/>
          <ac:spMkLst>
            <pc:docMk/>
            <pc:sldMk cId="2935150174" sldId="3920"/>
            <ac:spMk id="73" creationId="{0A21DA98-0A3E-16F2-5177-974AB324AA5F}"/>
          </ac:spMkLst>
        </pc:spChg>
        <pc:spChg chg="add">
          <ac:chgData name="Ragnhild Halvorsrud" userId="917ea340-fd63-490f-a7db-68428d24cf32" providerId="ADAL" clId="{6FA999E9-229C-4E9A-8ABA-655365537A19}" dt="2026-09-17T12:46:13.839" v="16262" actId="22"/>
          <ac:spMkLst>
            <pc:docMk/>
            <pc:sldMk cId="2935150174" sldId="3920"/>
            <ac:spMk id="83" creationId="{4A5DD737-A92C-368C-37BC-FA7387D3B04E}"/>
          </ac:spMkLst>
        </pc:spChg>
        <pc:spChg chg="add">
          <ac:chgData name="Ragnhild Halvorsrud" userId="917ea340-fd63-490f-a7db-68428d24cf32" providerId="ADAL" clId="{6FA999E9-229C-4E9A-8ABA-655365537A19}" dt="2026-09-17T12:46:13.839" v="16262" actId="22"/>
          <ac:spMkLst>
            <pc:docMk/>
            <pc:sldMk cId="2935150174" sldId="3920"/>
            <ac:spMk id="97" creationId="{8453392E-6648-465F-6304-F4771594E735}"/>
          </ac:spMkLst>
        </pc:spChg>
        <pc:spChg chg="add">
          <ac:chgData name="Ragnhild Halvorsrud" userId="917ea340-fd63-490f-a7db-68428d24cf32" providerId="ADAL" clId="{6FA999E9-229C-4E9A-8ABA-655365537A19}" dt="2026-09-17T12:46:13.839" v="16262" actId="22"/>
          <ac:spMkLst>
            <pc:docMk/>
            <pc:sldMk cId="2935150174" sldId="3920"/>
            <ac:spMk id="103" creationId="{38DBD412-1F47-EB19-44E5-A5EC52C2EC30}"/>
          </ac:spMkLst>
        </pc:spChg>
        <pc:spChg chg="add">
          <ac:chgData name="Ragnhild Halvorsrud" userId="917ea340-fd63-490f-a7db-68428d24cf32" providerId="ADAL" clId="{6FA999E9-229C-4E9A-8ABA-655365537A19}" dt="2026-09-17T12:46:13.839" v="16262" actId="22"/>
          <ac:spMkLst>
            <pc:docMk/>
            <pc:sldMk cId="2935150174" sldId="3920"/>
            <ac:spMk id="113" creationId="{0BB18900-F7DE-CC1C-8C96-15E7B623F552}"/>
          </ac:spMkLst>
        </pc:spChg>
        <pc:spChg chg="add">
          <ac:chgData name="Ragnhild Halvorsrud" userId="917ea340-fd63-490f-a7db-68428d24cf32" providerId="ADAL" clId="{6FA999E9-229C-4E9A-8ABA-655365537A19}" dt="2026-09-17T12:46:13.839" v="16262" actId="22"/>
          <ac:spMkLst>
            <pc:docMk/>
            <pc:sldMk cId="2935150174" sldId="3920"/>
            <ac:spMk id="121" creationId="{8D71BCA4-87AB-EC77-EA95-EA12C4662A44}"/>
          </ac:spMkLst>
        </pc:spChg>
        <pc:spChg chg="add">
          <ac:chgData name="Ragnhild Halvorsrud" userId="917ea340-fd63-490f-a7db-68428d24cf32" providerId="ADAL" clId="{6FA999E9-229C-4E9A-8ABA-655365537A19}" dt="2026-09-17T12:46:13.839" v="16262" actId="22"/>
          <ac:spMkLst>
            <pc:docMk/>
            <pc:sldMk cId="2935150174" sldId="3920"/>
            <ac:spMk id="137" creationId="{09E92F00-22F0-A075-5054-E62BD0116F2A}"/>
          </ac:spMkLst>
        </pc:spChg>
        <pc:spChg chg="add">
          <ac:chgData name="Ragnhild Halvorsrud" userId="917ea340-fd63-490f-a7db-68428d24cf32" providerId="ADAL" clId="{6FA999E9-229C-4E9A-8ABA-655365537A19}" dt="2026-09-17T12:46:13.839" v="16262" actId="22"/>
          <ac:spMkLst>
            <pc:docMk/>
            <pc:sldMk cId="2935150174" sldId="3920"/>
            <ac:spMk id="155" creationId="{EBBDC922-8449-8DD5-5191-00DE54AD92BD}"/>
          </ac:spMkLst>
        </pc:spChg>
        <pc:spChg chg="add">
          <ac:chgData name="Ragnhild Halvorsrud" userId="917ea340-fd63-490f-a7db-68428d24cf32" providerId="ADAL" clId="{6FA999E9-229C-4E9A-8ABA-655365537A19}" dt="2026-09-17T12:46:13.839" v="16262" actId="22"/>
          <ac:spMkLst>
            <pc:docMk/>
            <pc:sldMk cId="2935150174" sldId="3920"/>
            <ac:spMk id="157" creationId="{D67948BA-B4CF-2235-39CC-FB21574F9724}"/>
          </ac:spMkLst>
        </pc:spChg>
        <pc:spChg chg="add">
          <ac:chgData name="Ragnhild Halvorsrud" userId="917ea340-fd63-490f-a7db-68428d24cf32" providerId="ADAL" clId="{6FA999E9-229C-4E9A-8ABA-655365537A19}" dt="2026-09-17T12:46:13.839" v="16262" actId="22"/>
          <ac:spMkLst>
            <pc:docMk/>
            <pc:sldMk cId="2935150174" sldId="3920"/>
            <ac:spMk id="161" creationId="{E421C08C-406C-F3F4-5F76-9CF2404753EF}"/>
          </ac:spMkLst>
        </pc:spChg>
        <pc:spChg chg="add">
          <ac:chgData name="Ragnhild Halvorsrud" userId="917ea340-fd63-490f-a7db-68428d24cf32" providerId="ADAL" clId="{6FA999E9-229C-4E9A-8ABA-655365537A19}" dt="2026-09-17T12:46:13.839" v="16262" actId="22"/>
          <ac:spMkLst>
            <pc:docMk/>
            <pc:sldMk cId="2935150174" sldId="3920"/>
            <ac:spMk id="163" creationId="{5AB62F20-35DA-D5E7-9BCD-B4C1C3CF9704}"/>
          </ac:spMkLst>
        </pc:spChg>
        <pc:spChg chg="add">
          <ac:chgData name="Ragnhild Halvorsrud" userId="917ea340-fd63-490f-a7db-68428d24cf32" providerId="ADAL" clId="{6FA999E9-229C-4E9A-8ABA-655365537A19}" dt="2026-09-17T13:03:36.102" v="16295" actId="22"/>
          <ac:spMkLst>
            <pc:docMk/>
            <pc:sldMk cId="2935150174" sldId="3920"/>
            <ac:spMk id="209" creationId="{A60B17A9-FFEB-B03B-EBA4-A4EA1DBE5EDA}"/>
          </ac:spMkLst>
        </pc:spChg>
      </pc:sldChg>
      <pc:sldChg chg="addSp delSp mod">
        <pc:chgData name="Ragnhild Halvorsrud" userId="917ea340-fd63-490f-a7db-68428d24cf32" providerId="ADAL" clId="{6FA999E9-229C-4E9A-8ABA-655365537A19}" dt="2026-09-17T13:03:23.460" v="16289" actId="22"/>
        <pc:sldMkLst>
          <pc:docMk/>
          <pc:sldMk cId="167532777" sldId="3924"/>
        </pc:sldMkLst>
        <pc:spChg chg="del">
          <ac:chgData name="Ragnhild Halvorsrud" userId="917ea340-fd63-490f-a7db-68428d24cf32" providerId="ADAL" clId="{6FA999E9-229C-4E9A-8ABA-655365537A19}" dt="2026-09-17T11:08:03.951" v="15325" actId="478"/>
          <ac:spMkLst>
            <pc:docMk/>
            <pc:sldMk cId="167532777" sldId="3924"/>
            <ac:spMk id="4" creationId="{02C018ED-7E4D-EC13-C5E0-9D7F7E5F4BCB}"/>
          </ac:spMkLst>
        </pc:spChg>
        <pc:spChg chg="add">
          <ac:chgData name="Ragnhild Halvorsrud" userId="917ea340-fd63-490f-a7db-68428d24cf32" providerId="ADAL" clId="{6FA999E9-229C-4E9A-8ABA-655365537A19}" dt="2026-09-17T13:03:23.460" v="16289" actId="22"/>
          <ac:spMkLst>
            <pc:docMk/>
            <pc:sldMk cId="167532777" sldId="3924"/>
            <ac:spMk id="6" creationId="{4DC61B15-02FD-1C02-FB87-E1A71F80318E}"/>
          </ac:spMkLst>
        </pc:spChg>
      </pc:sldChg>
      <pc:sldChg chg="addSp mod">
        <pc:chgData name="Ragnhild Halvorsrud" userId="917ea340-fd63-490f-a7db-68428d24cf32" providerId="ADAL" clId="{6FA999E9-229C-4E9A-8ABA-655365537A19}" dt="2026-09-17T13:03:25.998" v="16290" actId="22"/>
        <pc:sldMkLst>
          <pc:docMk/>
          <pc:sldMk cId="2607074540" sldId="3930"/>
        </pc:sldMkLst>
        <pc:spChg chg="add">
          <ac:chgData name="Ragnhild Halvorsrud" userId="917ea340-fd63-490f-a7db-68428d24cf32" providerId="ADAL" clId="{6FA999E9-229C-4E9A-8ABA-655365537A19}" dt="2026-09-17T13:03:25.998" v="16290" actId="22"/>
          <ac:spMkLst>
            <pc:docMk/>
            <pc:sldMk cId="2607074540" sldId="3930"/>
            <ac:spMk id="4" creationId="{12D0077D-C66A-C681-0EE6-899F2C6B1B08}"/>
          </ac:spMkLst>
        </pc:spChg>
      </pc:sldChg>
      <pc:sldChg chg="addSp mod">
        <pc:chgData name="Ragnhild Halvorsrud" userId="917ea340-fd63-490f-a7db-68428d24cf32" providerId="ADAL" clId="{6FA999E9-229C-4E9A-8ABA-655365537A19}" dt="2026-09-17T13:03:55.915" v="16303" actId="22"/>
        <pc:sldMkLst>
          <pc:docMk/>
          <pc:sldMk cId="3463376579" sldId="3932"/>
        </pc:sldMkLst>
        <pc:spChg chg="add">
          <ac:chgData name="Ragnhild Halvorsrud" userId="917ea340-fd63-490f-a7db-68428d24cf32" providerId="ADAL" clId="{6FA999E9-229C-4E9A-8ABA-655365537A19}" dt="2026-09-17T13:03:55.915" v="16303" actId="22"/>
          <ac:spMkLst>
            <pc:docMk/>
            <pc:sldMk cId="3463376579" sldId="3932"/>
            <ac:spMk id="17" creationId="{1BF0343F-AB5F-2751-44C7-F679934E3A32}"/>
          </ac:spMkLst>
        </pc:spChg>
      </pc:sldChg>
      <pc:sldChg chg="addSp delSp modSp mod">
        <pc:chgData name="Ragnhild Halvorsrud" userId="917ea340-fd63-490f-a7db-68428d24cf32" providerId="ADAL" clId="{6FA999E9-229C-4E9A-8ABA-655365537A19}" dt="2026-09-17T13:47:29.700" v="16392" actId="20577"/>
        <pc:sldMkLst>
          <pc:docMk/>
          <pc:sldMk cId="50596684" sldId="3933"/>
        </pc:sldMkLst>
        <pc:spChg chg="mod">
          <ac:chgData name="Ragnhild Halvorsrud" userId="917ea340-fd63-490f-a7db-68428d24cf32" providerId="ADAL" clId="{6FA999E9-229C-4E9A-8ABA-655365537A19}" dt="2026-09-16T18:49:08.614" v="13442" actId="790"/>
          <ac:spMkLst>
            <pc:docMk/>
            <pc:sldMk cId="50596684" sldId="3933"/>
            <ac:spMk id="2" creationId="{C4416E44-6607-4529-A11B-B6EEBB9BB7F8}"/>
          </ac:spMkLst>
        </pc:spChg>
        <pc:spChg chg="mod">
          <ac:chgData name="Ragnhild Halvorsrud" userId="917ea340-fd63-490f-a7db-68428d24cf32" providerId="ADAL" clId="{6FA999E9-229C-4E9A-8ABA-655365537A19}" dt="2026-09-16T18:49:08.614" v="13442" actId="790"/>
          <ac:spMkLst>
            <pc:docMk/>
            <pc:sldMk cId="50596684" sldId="3933"/>
            <ac:spMk id="3" creationId="{F6F4DA69-A447-E750-7EC6-2A3874F28A64}"/>
          </ac:spMkLst>
        </pc:spChg>
        <pc:spChg chg="mod">
          <ac:chgData name="Ragnhild Halvorsrud" userId="917ea340-fd63-490f-a7db-68428d24cf32" providerId="ADAL" clId="{6FA999E9-229C-4E9A-8ABA-655365537A19}" dt="2026-09-16T18:49:08.614" v="13442" actId="790"/>
          <ac:spMkLst>
            <pc:docMk/>
            <pc:sldMk cId="50596684" sldId="3933"/>
            <ac:spMk id="4" creationId="{8DB9AA78-9FFF-5D38-3173-EB0E9F346605}"/>
          </ac:spMkLst>
        </pc:spChg>
        <pc:spChg chg="del mod">
          <ac:chgData name="Ragnhild Halvorsrud" userId="917ea340-fd63-490f-a7db-68428d24cf32" providerId="ADAL" clId="{6FA999E9-229C-4E9A-8ABA-655365537A19}" dt="2026-09-17T13:47:09.551" v="16390" actId="478"/>
          <ac:spMkLst>
            <pc:docMk/>
            <pc:sldMk cId="50596684" sldId="3933"/>
            <ac:spMk id="8" creationId="{E0ACDA67-7DF4-7603-BCAF-5E0B8CCA57A9}"/>
          </ac:spMkLst>
        </pc:spChg>
        <pc:spChg chg="add">
          <ac:chgData name="Ragnhild Halvorsrud" userId="917ea340-fd63-490f-a7db-68428d24cf32" providerId="ADAL" clId="{6FA999E9-229C-4E9A-8ABA-655365537A19}" dt="2026-09-17T13:03:54.598" v="16302" actId="22"/>
          <ac:spMkLst>
            <pc:docMk/>
            <pc:sldMk cId="50596684" sldId="3933"/>
            <ac:spMk id="11" creationId="{C78B2453-7773-2625-00E7-A738D6F6702F}"/>
          </ac:spMkLst>
        </pc:spChg>
        <pc:spChg chg="add mod">
          <ac:chgData name="Ragnhild Halvorsrud" userId="917ea340-fd63-490f-a7db-68428d24cf32" providerId="ADAL" clId="{6FA999E9-229C-4E9A-8ABA-655365537A19}" dt="2026-09-16T18:39:10.155" v="13386" actId="6549"/>
          <ac:spMkLst>
            <pc:docMk/>
            <pc:sldMk cId="50596684" sldId="3933"/>
            <ac:spMk id="18" creationId="{346D0A11-8660-E2B9-1318-30B52E6F0681}"/>
          </ac:spMkLst>
        </pc:spChg>
        <pc:spChg chg="add mod">
          <ac:chgData name="Ragnhild Halvorsrud" userId="917ea340-fd63-490f-a7db-68428d24cf32" providerId="ADAL" clId="{6FA999E9-229C-4E9A-8ABA-655365537A19}" dt="2026-09-17T13:47:29.700" v="16392" actId="20577"/>
          <ac:spMkLst>
            <pc:docMk/>
            <pc:sldMk cId="50596684" sldId="3933"/>
            <ac:spMk id="20" creationId="{A603488A-F4FC-A9CB-2F7D-343E00A5CCD7}"/>
          </ac:spMkLst>
        </pc:spChg>
        <pc:spChg chg="add mod">
          <ac:chgData name="Ragnhild Halvorsrud" userId="917ea340-fd63-490f-a7db-68428d24cf32" providerId="ADAL" clId="{6FA999E9-229C-4E9A-8ABA-655365537A19}" dt="2026-09-16T18:51:20.911" v="13466" actId="14100"/>
          <ac:spMkLst>
            <pc:docMk/>
            <pc:sldMk cId="50596684" sldId="3933"/>
            <ac:spMk id="29" creationId="{13056FE9-758D-966A-E79C-589CAA8D326B}"/>
          </ac:spMkLst>
        </pc:spChg>
        <pc:spChg chg="add del mod">
          <ac:chgData name="Ragnhild Halvorsrud" userId="917ea340-fd63-490f-a7db-68428d24cf32" providerId="ADAL" clId="{6FA999E9-229C-4E9A-8ABA-655365537A19}" dt="2026-09-16T18:50:35.037" v="13457" actId="1076"/>
          <ac:spMkLst>
            <pc:docMk/>
            <pc:sldMk cId="50596684" sldId="3933"/>
            <ac:spMk id="50" creationId="{4BBF9973-DDD8-3734-EB01-370307D3A371}"/>
          </ac:spMkLst>
        </pc:spChg>
        <pc:spChg chg="add del mod">
          <ac:chgData name="Ragnhild Halvorsrud" userId="917ea340-fd63-490f-a7db-68428d24cf32" providerId="ADAL" clId="{6FA999E9-229C-4E9A-8ABA-655365537A19}" dt="2026-09-16T18:54:06.253" v="13522" actId="14100"/>
          <ac:spMkLst>
            <pc:docMk/>
            <pc:sldMk cId="50596684" sldId="3933"/>
            <ac:spMk id="51" creationId="{1997FA8F-A6DC-879F-2F0F-D7FCAA052A56}"/>
          </ac:spMkLst>
        </pc:spChg>
        <pc:spChg chg="add del mod">
          <ac:chgData name="Ragnhild Halvorsrud" userId="917ea340-fd63-490f-a7db-68428d24cf32" providerId="ADAL" clId="{6FA999E9-229C-4E9A-8ABA-655365537A19}" dt="2026-09-16T18:54:15.318" v="13524" actId="1076"/>
          <ac:spMkLst>
            <pc:docMk/>
            <pc:sldMk cId="50596684" sldId="3933"/>
            <ac:spMk id="52" creationId="{37D882FB-C5A1-48B4-534E-F2474BD86148}"/>
          </ac:spMkLst>
        </pc:spChg>
        <pc:spChg chg="add del mod">
          <ac:chgData name="Ragnhild Halvorsrud" userId="917ea340-fd63-490f-a7db-68428d24cf32" providerId="ADAL" clId="{6FA999E9-229C-4E9A-8ABA-655365537A19}" dt="2026-09-16T18:50:35.037" v="13457" actId="1076"/>
          <ac:spMkLst>
            <pc:docMk/>
            <pc:sldMk cId="50596684" sldId="3933"/>
            <ac:spMk id="53" creationId="{72FB4642-0AC2-DE95-EB54-DAD23F400485}"/>
          </ac:spMkLst>
        </pc:spChg>
        <pc:spChg chg="mod">
          <ac:chgData name="Ragnhild Halvorsrud" userId="917ea340-fd63-490f-a7db-68428d24cf32" providerId="ADAL" clId="{6FA999E9-229C-4E9A-8ABA-655365537A19}" dt="2026-09-16T18:49:08.614" v="13442" actId="790"/>
          <ac:spMkLst>
            <pc:docMk/>
            <pc:sldMk cId="50596684" sldId="3933"/>
            <ac:spMk id="77" creationId="{63F222BF-6AE2-4C65-8D89-8C22C730F58C}"/>
          </ac:spMkLst>
        </pc:spChg>
        <pc:spChg chg="mod">
          <ac:chgData name="Ragnhild Halvorsrud" userId="917ea340-fd63-490f-a7db-68428d24cf32" providerId="ADAL" clId="{6FA999E9-229C-4E9A-8ABA-655365537A19}" dt="2026-09-16T18:49:08.614" v="13442" actId="790"/>
          <ac:spMkLst>
            <pc:docMk/>
            <pc:sldMk cId="50596684" sldId="3933"/>
            <ac:spMk id="79" creationId="{8802187B-3D9F-451F-A296-94BC683AE0E5}"/>
          </ac:spMkLst>
        </pc:spChg>
        <pc:spChg chg="mod">
          <ac:chgData name="Ragnhild Halvorsrud" userId="917ea340-fd63-490f-a7db-68428d24cf32" providerId="ADAL" clId="{6FA999E9-229C-4E9A-8ABA-655365537A19}" dt="2026-09-16T18:49:08.614" v="13442" actId="790"/>
          <ac:spMkLst>
            <pc:docMk/>
            <pc:sldMk cId="50596684" sldId="3933"/>
            <ac:spMk id="130" creationId="{FF860989-030D-B68D-4116-8A0BAFBE48F4}"/>
          </ac:spMkLst>
        </pc:spChg>
        <pc:spChg chg="mod">
          <ac:chgData name="Ragnhild Halvorsrud" userId="917ea340-fd63-490f-a7db-68428d24cf32" providerId="ADAL" clId="{6FA999E9-229C-4E9A-8ABA-655365537A19}" dt="2026-09-16T18:49:08.614" v="13442" actId="790"/>
          <ac:spMkLst>
            <pc:docMk/>
            <pc:sldMk cId="50596684" sldId="3933"/>
            <ac:spMk id="152" creationId="{3CF235E0-00A1-ACE0-B872-33DC9757361C}"/>
          </ac:spMkLst>
        </pc:spChg>
        <pc:spChg chg="mod">
          <ac:chgData name="Ragnhild Halvorsrud" userId="917ea340-fd63-490f-a7db-68428d24cf32" providerId="ADAL" clId="{6FA999E9-229C-4E9A-8ABA-655365537A19}" dt="2026-09-16T18:39:01.171" v="13383" actId="1076"/>
          <ac:spMkLst>
            <pc:docMk/>
            <pc:sldMk cId="50596684" sldId="3933"/>
            <ac:spMk id="179" creationId="{4C991CE2-F564-4CF6-1638-F6C90B8E4FFA}"/>
          </ac:spMkLst>
        </pc:spChg>
        <pc:spChg chg="mod">
          <ac:chgData name="Ragnhild Halvorsrud" userId="917ea340-fd63-490f-a7db-68428d24cf32" providerId="ADAL" clId="{6FA999E9-229C-4E9A-8ABA-655365537A19}" dt="2026-09-16T18:39:01.171" v="13383" actId="1076"/>
          <ac:spMkLst>
            <pc:docMk/>
            <pc:sldMk cId="50596684" sldId="3933"/>
            <ac:spMk id="180" creationId="{2693E5BD-4B76-BB7A-F537-2A7AD6221FE3}"/>
          </ac:spMkLst>
        </pc:spChg>
        <pc:spChg chg="mod">
          <ac:chgData name="Ragnhild Halvorsrud" userId="917ea340-fd63-490f-a7db-68428d24cf32" providerId="ADAL" clId="{6FA999E9-229C-4E9A-8ABA-655365537A19}" dt="2026-09-16T18:49:08.614" v="13442" actId="790"/>
          <ac:spMkLst>
            <pc:docMk/>
            <pc:sldMk cId="50596684" sldId="3933"/>
            <ac:spMk id="181" creationId="{AB09D060-79BB-0138-AC6A-5089A2171EB0}"/>
          </ac:spMkLst>
        </pc:spChg>
        <pc:spChg chg="mod">
          <ac:chgData name="Ragnhild Halvorsrud" userId="917ea340-fd63-490f-a7db-68428d24cf32" providerId="ADAL" clId="{6FA999E9-229C-4E9A-8ABA-655365537A19}" dt="2026-09-16T18:39:01.171" v="13383" actId="1076"/>
          <ac:spMkLst>
            <pc:docMk/>
            <pc:sldMk cId="50596684" sldId="3933"/>
            <ac:spMk id="182" creationId="{19AB4CD2-B5F3-4DC8-B943-A86D79F6B342}"/>
          </ac:spMkLst>
        </pc:spChg>
        <pc:spChg chg="mod">
          <ac:chgData name="Ragnhild Halvorsrud" userId="917ea340-fd63-490f-a7db-68428d24cf32" providerId="ADAL" clId="{6FA999E9-229C-4E9A-8ABA-655365537A19}" dt="2026-09-16T18:39:01.171" v="13383" actId="1076"/>
          <ac:spMkLst>
            <pc:docMk/>
            <pc:sldMk cId="50596684" sldId="3933"/>
            <ac:spMk id="183" creationId="{63277313-1249-1C4D-8538-748A39B906E2}"/>
          </ac:spMkLst>
        </pc:spChg>
        <pc:spChg chg="mod">
          <ac:chgData name="Ragnhild Halvorsrud" userId="917ea340-fd63-490f-a7db-68428d24cf32" providerId="ADAL" clId="{6FA999E9-229C-4E9A-8ABA-655365537A19}" dt="2026-09-16T18:39:01.171" v="13383" actId="1076"/>
          <ac:spMkLst>
            <pc:docMk/>
            <pc:sldMk cId="50596684" sldId="3933"/>
            <ac:spMk id="184" creationId="{379CE803-D89F-76D3-9967-6165B6295F9E}"/>
          </ac:spMkLst>
        </pc:spChg>
        <pc:cxnChg chg="add del mod">
          <ac:chgData name="Ragnhild Halvorsrud" userId="917ea340-fd63-490f-a7db-68428d24cf32" providerId="ADAL" clId="{6FA999E9-229C-4E9A-8ABA-655365537A19}" dt="2026-09-16T18:54:11.699" v="13523" actId="14100"/>
          <ac:cxnSpMkLst>
            <pc:docMk/>
            <pc:sldMk cId="50596684" sldId="3933"/>
            <ac:cxnSpMk id="54" creationId="{517FA291-C5EC-133B-42CF-8752274C1939}"/>
          </ac:cxnSpMkLst>
        </pc:cxnChg>
        <pc:cxnChg chg="add del mod">
          <ac:chgData name="Ragnhild Halvorsrud" userId="917ea340-fd63-490f-a7db-68428d24cf32" providerId="ADAL" clId="{6FA999E9-229C-4E9A-8ABA-655365537A19}" dt="2026-09-16T18:51:06.364" v="13464" actId="14100"/>
          <ac:cxnSpMkLst>
            <pc:docMk/>
            <pc:sldMk cId="50596684" sldId="3933"/>
            <ac:cxnSpMk id="55" creationId="{CFA189E2-04B2-B8B6-8D39-C82C11B2F85D}"/>
          </ac:cxnSpMkLst>
        </pc:cxnChg>
        <pc:cxnChg chg="mod">
          <ac:chgData name="Ragnhild Halvorsrud" userId="917ea340-fd63-490f-a7db-68428d24cf32" providerId="ADAL" clId="{6FA999E9-229C-4E9A-8ABA-655365537A19}" dt="2026-09-16T18:46:38.263" v="13402" actId="1076"/>
          <ac:cxnSpMkLst>
            <pc:docMk/>
            <pc:sldMk cId="50596684" sldId="3933"/>
            <ac:cxnSpMk id="122" creationId="{7A933102-A1B8-6F96-9C2C-47437337EC2C}"/>
          </ac:cxnSpMkLst>
        </pc:cxnChg>
        <pc:cxnChg chg="mod">
          <ac:chgData name="Ragnhild Halvorsrud" userId="917ea340-fd63-490f-a7db-68428d24cf32" providerId="ADAL" clId="{6FA999E9-229C-4E9A-8ABA-655365537A19}" dt="2026-09-16T18:46:38.263" v="13402" actId="1076"/>
          <ac:cxnSpMkLst>
            <pc:docMk/>
            <pc:sldMk cId="50596684" sldId="3933"/>
            <ac:cxnSpMk id="127" creationId="{AB60B1DD-4FB9-0DB4-C229-171CC9CEC4BE}"/>
          </ac:cxnSpMkLst>
        </pc:cxnChg>
      </pc:sldChg>
      <pc:sldChg chg="addSp mod">
        <pc:chgData name="Ragnhild Halvorsrud" userId="917ea340-fd63-490f-a7db-68428d24cf32" providerId="ADAL" clId="{6FA999E9-229C-4E9A-8ABA-655365537A19}" dt="2026-09-17T13:03:56.794" v="16304" actId="22"/>
        <pc:sldMkLst>
          <pc:docMk/>
          <pc:sldMk cId="3590227898" sldId="3934"/>
        </pc:sldMkLst>
        <pc:spChg chg="add">
          <ac:chgData name="Ragnhild Halvorsrud" userId="917ea340-fd63-490f-a7db-68428d24cf32" providerId="ADAL" clId="{6FA999E9-229C-4E9A-8ABA-655365537A19}" dt="2026-09-17T13:03:56.794" v="16304" actId="22"/>
          <ac:spMkLst>
            <pc:docMk/>
            <pc:sldMk cId="3590227898" sldId="3934"/>
            <ac:spMk id="20" creationId="{16F383B2-7644-31FD-0421-AB82F4378061}"/>
          </ac:spMkLst>
        </pc:spChg>
      </pc:sldChg>
      <pc:sldChg chg="addSp delSp modSp mod ord modClrScheme chgLayout">
        <pc:chgData name="Ragnhild Halvorsrud" userId="917ea340-fd63-490f-a7db-68428d24cf32" providerId="ADAL" clId="{6FA999E9-229C-4E9A-8ABA-655365537A19}" dt="2026-09-17T13:48:31.807" v="16394" actId="20577"/>
        <pc:sldMkLst>
          <pc:docMk/>
          <pc:sldMk cId="33259897" sldId="3936"/>
        </pc:sldMkLst>
        <pc:spChg chg="mod ord">
          <ac:chgData name="Ragnhild Halvorsrud" userId="917ea340-fd63-490f-a7db-68428d24cf32" providerId="ADAL" clId="{6FA999E9-229C-4E9A-8ABA-655365537A19}" dt="2026-09-17T11:20:18.476" v="15571" actId="20577"/>
          <ac:spMkLst>
            <pc:docMk/>
            <pc:sldMk cId="33259897" sldId="3936"/>
            <ac:spMk id="2" creationId="{6A7C5DD7-499D-BC8F-7C3D-3CC14E22792C}"/>
          </ac:spMkLst>
        </pc:spChg>
        <pc:spChg chg="mod ord">
          <ac:chgData name="Ragnhild Halvorsrud" userId="917ea340-fd63-490f-a7db-68428d24cf32" providerId="ADAL" clId="{6FA999E9-229C-4E9A-8ABA-655365537A19}" dt="2026-09-17T13:48:31.807" v="16394" actId="20577"/>
          <ac:spMkLst>
            <pc:docMk/>
            <pc:sldMk cId="33259897" sldId="3936"/>
            <ac:spMk id="8" creationId="{5CAE661B-6389-D73E-251C-FAD3672F512C}"/>
          </ac:spMkLst>
        </pc:spChg>
        <pc:spChg chg="add del mod">
          <ac:chgData name="Ragnhild Halvorsrud" userId="917ea340-fd63-490f-a7db-68428d24cf32" providerId="ADAL" clId="{6FA999E9-229C-4E9A-8ABA-655365537A19}" dt="2026-09-17T11:18:27.484" v="15551" actId="478"/>
          <ac:spMkLst>
            <pc:docMk/>
            <pc:sldMk cId="33259897" sldId="3936"/>
            <ac:spMk id="13" creationId="{A7E3DAAA-490A-A1EB-FFEE-910C53338AEE}"/>
          </ac:spMkLst>
        </pc:spChg>
        <pc:spChg chg="add">
          <ac:chgData name="Ragnhild Halvorsrud" userId="917ea340-fd63-490f-a7db-68428d24cf32" providerId="ADAL" clId="{6FA999E9-229C-4E9A-8ABA-655365537A19}" dt="2026-09-17T13:04:22.785" v="16319" actId="22"/>
          <ac:spMkLst>
            <pc:docMk/>
            <pc:sldMk cId="33259897" sldId="3936"/>
            <ac:spMk id="20" creationId="{B9922A4F-A4A8-DF57-79AC-A7FB60C5AD3E}"/>
          </ac:spMkLst>
        </pc:spChg>
      </pc:sldChg>
      <pc:sldChg chg="addSp delSp modSp add mod">
        <pc:chgData name="Ragnhild Halvorsrud" userId="917ea340-fd63-490f-a7db-68428d24cf32" providerId="ADAL" clId="{6FA999E9-229C-4E9A-8ABA-655365537A19}" dt="2026-09-17T13:00:03.411" v="16287"/>
        <pc:sldMkLst>
          <pc:docMk/>
          <pc:sldMk cId="1997718874" sldId="3937"/>
        </pc:sldMkLst>
        <pc:spChg chg="add del mod">
          <ac:chgData name="Ragnhild Halvorsrud" userId="917ea340-fd63-490f-a7db-68428d24cf32" providerId="ADAL" clId="{6FA999E9-229C-4E9A-8ABA-655365537A19}" dt="2026-09-17T13:00:03.411" v="16287"/>
          <ac:spMkLst>
            <pc:docMk/>
            <pc:sldMk cId="1997718874" sldId="3937"/>
            <ac:spMk id="4" creationId="{AD184D77-3082-2FC8-0B76-9A4A54D11B54}"/>
          </ac:spMkLst>
        </pc:spChg>
        <pc:spChg chg="add mod">
          <ac:chgData name="Ragnhild Halvorsrud" userId="917ea340-fd63-490f-a7db-68428d24cf32" providerId="ADAL" clId="{6FA999E9-229C-4E9A-8ABA-655365537A19}" dt="2026-09-16T20:34:04.587" v="14811" actId="14100"/>
          <ac:spMkLst>
            <pc:docMk/>
            <pc:sldMk cId="1997718874" sldId="3937"/>
            <ac:spMk id="5" creationId="{52BD4AC7-8ED8-484E-3E09-94C0E5B72086}"/>
          </ac:spMkLst>
        </pc:spChg>
        <pc:spChg chg="add mod">
          <ac:chgData name="Ragnhild Halvorsrud" userId="917ea340-fd63-490f-a7db-68428d24cf32" providerId="ADAL" clId="{6FA999E9-229C-4E9A-8ABA-655365537A19}" dt="2026-09-16T20:34:01.252" v="14810" actId="1076"/>
          <ac:spMkLst>
            <pc:docMk/>
            <pc:sldMk cId="1997718874" sldId="3937"/>
            <ac:spMk id="19" creationId="{C68189F5-69DF-C518-6330-4100682FC26C}"/>
          </ac:spMkLst>
        </pc:spChg>
        <pc:spChg chg="add mod">
          <ac:chgData name="Ragnhild Halvorsrud" userId="917ea340-fd63-490f-a7db-68428d24cf32" providerId="ADAL" clId="{6FA999E9-229C-4E9A-8ABA-655365537A19}" dt="2026-09-16T20:33:30.937" v="14766" actId="1036"/>
          <ac:spMkLst>
            <pc:docMk/>
            <pc:sldMk cId="1997718874" sldId="3937"/>
            <ac:spMk id="24" creationId="{F34AB501-B52D-4272-36C2-188C6C6923E4}"/>
          </ac:spMkLst>
        </pc:spChg>
        <pc:spChg chg="add mod">
          <ac:chgData name="Ragnhild Halvorsrud" userId="917ea340-fd63-490f-a7db-68428d24cf32" providerId="ADAL" clId="{6FA999E9-229C-4E9A-8ABA-655365537A19}" dt="2026-09-16T20:33:30.937" v="14766" actId="1036"/>
          <ac:spMkLst>
            <pc:docMk/>
            <pc:sldMk cId="1997718874" sldId="3937"/>
            <ac:spMk id="35" creationId="{CA963524-78F5-A56E-B237-9147EAD1D161}"/>
          </ac:spMkLst>
        </pc:spChg>
        <pc:spChg chg="add mod">
          <ac:chgData name="Ragnhild Halvorsrud" userId="917ea340-fd63-490f-a7db-68428d24cf32" providerId="ADAL" clId="{6FA999E9-229C-4E9A-8ABA-655365537A19}" dt="2026-09-16T20:33:30.937" v="14766" actId="1036"/>
          <ac:spMkLst>
            <pc:docMk/>
            <pc:sldMk cId="1997718874" sldId="3937"/>
            <ac:spMk id="48" creationId="{65B400DC-055A-64EA-97A5-0EE1D322DB41}"/>
          </ac:spMkLst>
        </pc:spChg>
        <pc:spChg chg="mod">
          <ac:chgData name="Ragnhild Halvorsrud" userId="917ea340-fd63-490f-a7db-68428d24cf32" providerId="ADAL" clId="{6FA999E9-229C-4E9A-8ABA-655365537A19}" dt="2026-09-16T20:34:07.869" v="14812" actId="14100"/>
          <ac:spMkLst>
            <pc:docMk/>
            <pc:sldMk cId="1997718874" sldId="3937"/>
            <ac:spMk id="61" creationId="{62C6E85C-FA6D-3D02-9C9A-6401B06B8ADB}"/>
          </ac:spMkLst>
        </pc:spChg>
        <pc:spChg chg="add mod">
          <ac:chgData name="Ragnhild Halvorsrud" userId="917ea340-fd63-490f-a7db-68428d24cf32" providerId="ADAL" clId="{6FA999E9-229C-4E9A-8ABA-655365537A19}" dt="2026-09-16T20:33:30.937" v="14766" actId="1036"/>
          <ac:spMkLst>
            <pc:docMk/>
            <pc:sldMk cId="1997718874" sldId="3937"/>
            <ac:spMk id="62" creationId="{B1AEB4D9-6ED5-820D-7A0E-E444EAA3ED44}"/>
          </ac:spMkLst>
        </pc:spChg>
        <pc:spChg chg="mod">
          <ac:chgData name="Ragnhild Halvorsrud" userId="917ea340-fd63-490f-a7db-68428d24cf32" providerId="ADAL" clId="{6FA999E9-229C-4E9A-8ABA-655365537A19}" dt="2026-09-17T12:58:30.127" v="16284" actId="1038"/>
          <ac:spMkLst>
            <pc:docMk/>
            <pc:sldMk cId="1997718874" sldId="3937"/>
            <ac:spMk id="67" creationId="{BC1C9906-5AD8-D119-58CF-886CF6BBF245}"/>
          </ac:spMkLst>
        </pc:spChg>
        <pc:spChg chg="add mod">
          <ac:chgData name="Ragnhild Halvorsrud" userId="917ea340-fd63-490f-a7db-68428d24cf32" providerId="ADAL" clId="{6FA999E9-229C-4E9A-8ABA-655365537A19}" dt="2026-09-16T20:33:30.937" v="14766" actId="1036"/>
          <ac:spMkLst>
            <pc:docMk/>
            <pc:sldMk cId="1997718874" sldId="3937"/>
            <ac:spMk id="74" creationId="{4A112379-2442-C7E3-AAE9-1115D7A18F4B}"/>
          </ac:spMkLst>
        </pc:spChg>
        <pc:picChg chg="mod">
          <ac:chgData name="Ragnhild Halvorsrud" userId="917ea340-fd63-490f-a7db-68428d24cf32" providerId="ADAL" clId="{6FA999E9-229C-4E9A-8ABA-655365537A19}" dt="2026-09-16T20:33:57.244" v="14809" actId="1076"/>
          <ac:picMkLst>
            <pc:docMk/>
            <pc:sldMk cId="1997718874" sldId="3937"/>
            <ac:picMk id="22" creationId="{E66C6DCD-3B48-DB3A-94C9-CE158DC39B2F}"/>
          </ac:picMkLst>
        </pc:picChg>
        <pc:picChg chg="add mod">
          <ac:chgData name="Ragnhild Halvorsrud" userId="917ea340-fd63-490f-a7db-68428d24cf32" providerId="ADAL" clId="{6FA999E9-229C-4E9A-8ABA-655365537A19}" dt="2026-09-16T20:33:30.937" v="14766" actId="1036"/>
          <ac:picMkLst>
            <pc:docMk/>
            <pc:sldMk cId="1997718874" sldId="3937"/>
            <ac:picMk id="32" creationId="{75F80914-8209-1543-F398-0A7B221FF4AC}"/>
          </ac:picMkLst>
        </pc:picChg>
        <pc:picChg chg="add mod">
          <ac:chgData name="Ragnhild Halvorsrud" userId="917ea340-fd63-490f-a7db-68428d24cf32" providerId="ADAL" clId="{6FA999E9-229C-4E9A-8ABA-655365537A19}" dt="2026-09-16T20:33:30.937" v="14766" actId="1036"/>
          <ac:picMkLst>
            <pc:docMk/>
            <pc:sldMk cId="1997718874" sldId="3937"/>
            <ac:picMk id="76" creationId="{37928D0A-33D8-791E-AA93-C243CCCB0165}"/>
          </ac:picMkLst>
        </pc:picChg>
      </pc:sldChg>
      <pc:sldChg chg="addSp delSp modSp mod">
        <pc:chgData name="Ragnhild Halvorsrud" userId="917ea340-fd63-490f-a7db-68428d24cf32" providerId="ADAL" clId="{6FA999E9-229C-4E9A-8ABA-655365537A19}" dt="2026-09-17T13:03:44.077" v="16298" actId="22"/>
        <pc:sldMkLst>
          <pc:docMk/>
          <pc:sldMk cId="1857757840" sldId="3938"/>
        </pc:sldMkLst>
        <pc:spChg chg="mod">
          <ac:chgData name="Ragnhild Halvorsrud" userId="917ea340-fd63-490f-a7db-68428d24cf32" providerId="ADAL" clId="{6FA999E9-229C-4E9A-8ABA-655365537A19}" dt="2026-09-17T12:51:28.656" v="16271"/>
          <ac:spMkLst>
            <pc:docMk/>
            <pc:sldMk cId="1857757840" sldId="3938"/>
            <ac:spMk id="2" creationId="{00000000-0000-0000-0000-000000000000}"/>
          </ac:spMkLst>
        </pc:spChg>
        <pc:spChg chg="del">
          <ac:chgData name="Ragnhild Halvorsrud" userId="917ea340-fd63-490f-a7db-68428d24cf32" providerId="ADAL" clId="{6FA999E9-229C-4E9A-8ABA-655365537A19}" dt="2026-09-17T12:53:37.089" v="16272" actId="478"/>
          <ac:spMkLst>
            <pc:docMk/>
            <pc:sldMk cId="1857757840" sldId="3938"/>
            <ac:spMk id="3" creationId="{6FFC1ADD-17DC-4934-AB08-58133FB3DA2D}"/>
          </ac:spMkLst>
        </pc:spChg>
        <pc:spChg chg="del">
          <ac:chgData name="Ragnhild Halvorsrud" userId="917ea340-fd63-490f-a7db-68428d24cf32" providerId="ADAL" clId="{6FA999E9-229C-4E9A-8ABA-655365537A19}" dt="2026-09-17T12:53:37.089" v="16272" actId="478"/>
          <ac:spMkLst>
            <pc:docMk/>
            <pc:sldMk cId="1857757840" sldId="3938"/>
            <ac:spMk id="38" creationId="{D3051C37-7F48-4A30-AE0F-7361914CACEA}"/>
          </ac:spMkLst>
        </pc:spChg>
        <pc:spChg chg="add del mod">
          <ac:chgData name="Ragnhild Halvorsrud" userId="917ea340-fd63-490f-a7db-68428d24cf32" providerId="ADAL" clId="{6FA999E9-229C-4E9A-8ABA-655365537A19}" dt="2026-09-17T12:54:09.176" v="16275"/>
          <ac:spMkLst>
            <pc:docMk/>
            <pc:sldMk cId="1857757840" sldId="3938"/>
            <ac:spMk id="42" creationId="{806EE239-0F0D-1B77-0636-CF2F49C9D311}"/>
          </ac:spMkLst>
        </pc:spChg>
        <pc:spChg chg="del">
          <ac:chgData name="Ragnhild Halvorsrud" userId="917ea340-fd63-490f-a7db-68428d24cf32" providerId="ADAL" clId="{6FA999E9-229C-4E9A-8ABA-655365537A19}" dt="2026-09-17T12:53:37.089" v="16272" actId="478"/>
          <ac:spMkLst>
            <pc:docMk/>
            <pc:sldMk cId="1857757840" sldId="3938"/>
            <ac:spMk id="51" creationId="{537F2B52-5FD7-52F2-5C51-F9A2C1503BA6}"/>
          </ac:spMkLst>
        </pc:spChg>
        <pc:spChg chg="del">
          <ac:chgData name="Ragnhild Halvorsrud" userId="917ea340-fd63-490f-a7db-68428d24cf32" providerId="ADAL" clId="{6FA999E9-229C-4E9A-8ABA-655365537A19}" dt="2026-09-17T12:53:37.089" v="16272" actId="478"/>
          <ac:spMkLst>
            <pc:docMk/>
            <pc:sldMk cId="1857757840" sldId="3938"/>
            <ac:spMk id="53" creationId="{6370848E-E394-4DE3-8D15-1BB3E850A4F7}"/>
          </ac:spMkLst>
        </pc:spChg>
        <pc:spChg chg="del">
          <ac:chgData name="Ragnhild Halvorsrud" userId="917ea340-fd63-490f-a7db-68428d24cf32" providerId="ADAL" clId="{6FA999E9-229C-4E9A-8ABA-655365537A19}" dt="2026-09-17T12:53:37.089" v="16272" actId="478"/>
          <ac:spMkLst>
            <pc:docMk/>
            <pc:sldMk cId="1857757840" sldId="3938"/>
            <ac:spMk id="54" creationId="{325539D7-B999-EC26-C20B-29E50415AAFA}"/>
          </ac:spMkLst>
        </pc:spChg>
        <pc:spChg chg="del">
          <ac:chgData name="Ragnhild Halvorsrud" userId="917ea340-fd63-490f-a7db-68428d24cf32" providerId="ADAL" clId="{6FA999E9-229C-4E9A-8ABA-655365537A19}" dt="2026-09-17T12:53:37.089" v="16272" actId="478"/>
          <ac:spMkLst>
            <pc:docMk/>
            <pc:sldMk cId="1857757840" sldId="3938"/>
            <ac:spMk id="55" creationId="{2831217F-F5FC-F977-0CD7-44CE2A2B1269}"/>
          </ac:spMkLst>
        </pc:spChg>
        <pc:spChg chg="add">
          <ac:chgData name="Ragnhild Halvorsrud" userId="917ea340-fd63-490f-a7db-68428d24cf32" providerId="ADAL" clId="{6FA999E9-229C-4E9A-8ABA-655365537A19}" dt="2026-09-17T12:54:15.205" v="16276" actId="22"/>
          <ac:spMkLst>
            <pc:docMk/>
            <pc:sldMk cId="1857757840" sldId="3938"/>
            <ac:spMk id="125" creationId="{4719A86F-C203-615F-3A32-031B9A7DC4B0}"/>
          </ac:spMkLst>
        </pc:spChg>
        <pc:spChg chg="add">
          <ac:chgData name="Ragnhild Halvorsrud" userId="917ea340-fd63-490f-a7db-68428d24cf32" providerId="ADAL" clId="{6FA999E9-229C-4E9A-8ABA-655365537A19}" dt="2026-09-17T12:54:15.205" v="16276" actId="22"/>
          <ac:spMkLst>
            <pc:docMk/>
            <pc:sldMk cId="1857757840" sldId="3938"/>
            <ac:spMk id="147" creationId="{D74CEEA1-B989-8AA8-D246-7F0A6A039E71}"/>
          </ac:spMkLst>
        </pc:spChg>
        <pc:spChg chg="add">
          <ac:chgData name="Ragnhild Halvorsrud" userId="917ea340-fd63-490f-a7db-68428d24cf32" providerId="ADAL" clId="{6FA999E9-229C-4E9A-8ABA-655365537A19}" dt="2026-09-17T12:54:15.205" v="16276" actId="22"/>
          <ac:spMkLst>
            <pc:docMk/>
            <pc:sldMk cId="1857757840" sldId="3938"/>
            <ac:spMk id="149" creationId="{9168B51B-098F-70CA-10CA-482A44CEB2BD}"/>
          </ac:spMkLst>
        </pc:spChg>
        <pc:spChg chg="add">
          <ac:chgData name="Ragnhild Halvorsrud" userId="917ea340-fd63-490f-a7db-68428d24cf32" providerId="ADAL" clId="{6FA999E9-229C-4E9A-8ABA-655365537A19}" dt="2026-09-17T12:54:15.205" v="16276" actId="22"/>
          <ac:spMkLst>
            <pc:docMk/>
            <pc:sldMk cId="1857757840" sldId="3938"/>
            <ac:spMk id="155" creationId="{50BC021B-2F01-F220-9CF0-F64FEA718067}"/>
          </ac:spMkLst>
        </pc:spChg>
        <pc:spChg chg="add">
          <ac:chgData name="Ragnhild Halvorsrud" userId="917ea340-fd63-490f-a7db-68428d24cf32" providerId="ADAL" clId="{6FA999E9-229C-4E9A-8ABA-655365537A19}" dt="2026-09-17T12:54:15.205" v="16276" actId="22"/>
          <ac:spMkLst>
            <pc:docMk/>
            <pc:sldMk cId="1857757840" sldId="3938"/>
            <ac:spMk id="157" creationId="{88BD68AB-F9C2-0BC8-D537-F7669DE650E4}"/>
          </ac:spMkLst>
        </pc:spChg>
        <pc:spChg chg="add">
          <ac:chgData name="Ragnhild Halvorsrud" userId="917ea340-fd63-490f-a7db-68428d24cf32" providerId="ADAL" clId="{6FA999E9-229C-4E9A-8ABA-655365537A19}" dt="2026-09-17T12:54:15.205" v="16276" actId="22"/>
          <ac:spMkLst>
            <pc:docMk/>
            <pc:sldMk cId="1857757840" sldId="3938"/>
            <ac:spMk id="159" creationId="{781BB8A7-6E7E-02FC-CD3F-0DB608CB399A}"/>
          </ac:spMkLst>
        </pc:spChg>
        <pc:spChg chg="add">
          <ac:chgData name="Ragnhild Halvorsrud" userId="917ea340-fd63-490f-a7db-68428d24cf32" providerId="ADAL" clId="{6FA999E9-229C-4E9A-8ABA-655365537A19}" dt="2026-09-17T12:54:15.205" v="16276" actId="22"/>
          <ac:spMkLst>
            <pc:docMk/>
            <pc:sldMk cId="1857757840" sldId="3938"/>
            <ac:spMk id="161" creationId="{96E9CAA6-4EB5-A672-E01A-203778437E9A}"/>
          </ac:spMkLst>
        </pc:spChg>
        <pc:spChg chg="add">
          <ac:chgData name="Ragnhild Halvorsrud" userId="917ea340-fd63-490f-a7db-68428d24cf32" providerId="ADAL" clId="{6FA999E9-229C-4E9A-8ABA-655365537A19}" dt="2026-09-17T13:03:44.077" v="16298" actId="22"/>
          <ac:spMkLst>
            <pc:docMk/>
            <pc:sldMk cId="1857757840" sldId="3938"/>
            <ac:spMk id="163" creationId="{C46C5478-9291-E681-4590-0945012CDE50}"/>
          </ac:spMkLst>
        </pc:spChg>
        <pc:picChg chg="del">
          <ac:chgData name="Ragnhild Halvorsrud" userId="917ea340-fd63-490f-a7db-68428d24cf32" providerId="ADAL" clId="{6FA999E9-229C-4E9A-8ABA-655365537A19}" dt="2026-09-17T12:53:37.089" v="16272" actId="478"/>
          <ac:picMkLst>
            <pc:docMk/>
            <pc:sldMk cId="1857757840" sldId="3938"/>
            <ac:picMk id="6" creationId="{934F09AE-917B-4B47-BC7D-71A3A4AC7415}"/>
          </ac:picMkLst>
        </pc:picChg>
        <pc:picChg chg="del">
          <ac:chgData name="Ragnhild Halvorsrud" userId="917ea340-fd63-490f-a7db-68428d24cf32" providerId="ADAL" clId="{6FA999E9-229C-4E9A-8ABA-655365537A19}" dt="2026-09-17T12:53:37.089" v="16272" actId="478"/>
          <ac:picMkLst>
            <pc:docMk/>
            <pc:sldMk cId="1857757840" sldId="3938"/>
            <ac:picMk id="39" creationId="{40854559-ED40-57DC-B477-263E9EA5B901}"/>
          </ac:picMkLst>
        </pc:picChg>
        <pc:picChg chg="del">
          <ac:chgData name="Ragnhild Halvorsrud" userId="917ea340-fd63-490f-a7db-68428d24cf32" providerId="ADAL" clId="{6FA999E9-229C-4E9A-8ABA-655365537A19}" dt="2026-09-17T12:53:37.089" v="16272" actId="478"/>
          <ac:picMkLst>
            <pc:docMk/>
            <pc:sldMk cId="1857757840" sldId="3938"/>
            <ac:picMk id="41" creationId="{E9A4E2C3-D631-E162-A2F9-084715FF2E01}"/>
          </ac:picMkLst>
        </pc:picChg>
        <pc:picChg chg="del">
          <ac:chgData name="Ragnhild Halvorsrud" userId="917ea340-fd63-490f-a7db-68428d24cf32" providerId="ADAL" clId="{6FA999E9-229C-4E9A-8ABA-655365537A19}" dt="2026-09-17T12:53:37.089" v="16272" actId="478"/>
          <ac:picMkLst>
            <pc:docMk/>
            <pc:sldMk cId="1857757840" sldId="3938"/>
            <ac:picMk id="52" creationId="{010017D5-FB83-4133-D3CF-EA290C0A463F}"/>
          </ac:picMkLst>
        </pc:picChg>
        <pc:picChg chg="add">
          <ac:chgData name="Ragnhild Halvorsrud" userId="917ea340-fd63-490f-a7db-68428d24cf32" providerId="ADAL" clId="{6FA999E9-229C-4E9A-8ABA-655365537A19}" dt="2026-09-17T12:54:15.205" v="16276" actId="22"/>
          <ac:picMkLst>
            <pc:docMk/>
            <pc:sldMk cId="1857757840" sldId="3938"/>
            <ac:picMk id="77" creationId="{5326FF83-A31B-4DA9-BAF5-317012D2A94B}"/>
          </ac:picMkLst>
        </pc:picChg>
        <pc:picChg chg="add">
          <ac:chgData name="Ragnhild Halvorsrud" userId="917ea340-fd63-490f-a7db-68428d24cf32" providerId="ADAL" clId="{6FA999E9-229C-4E9A-8ABA-655365537A19}" dt="2026-09-17T12:54:15.205" v="16276" actId="22"/>
          <ac:picMkLst>
            <pc:docMk/>
            <pc:sldMk cId="1857757840" sldId="3938"/>
            <ac:picMk id="87" creationId="{111FE2EB-69D6-A091-BFBE-21ADC00556CA}"/>
          </ac:picMkLst>
        </pc:picChg>
        <pc:picChg chg="add">
          <ac:chgData name="Ragnhild Halvorsrud" userId="917ea340-fd63-490f-a7db-68428d24cf32" providerId="ADAL" clId="{6FA999E9-229C-4E9A-8ABA-655365537A19}" dt="2026-09-17T12:54:15.205" v="16276" actId="22"/>
          <ac:picMkLst>
            <pc:docMk/>
            <pc:sldMk cId="1857757840" sldId="3938"/>
            <ac:picMk id="109" creationId="{0DB5A1D4-092D-27F7-EA99-7211E9F22655}"/>
          </ac:picMkLst>
        </pc:picChg>
      </pc:sldChg>
      <pc:sldChg chg="addSp modSp mod modClrScheme chgLayout">
        <pc:chgData name="Ragnhild Halvorsrud" userId="917ea340-fd63-490f-a7db-68428d24cf32" providerId="ADAL" clId="{6FA999E9-229C-4E9A-8ABA-655365537A19}" dt="2026-09-17T13:03:57.734" v="16305" actId="22"/>
        <pc:sldMkLst>
          <pc:docMk/>
          <pc:sldMk cId="2945015410" sldId="3939"/>
        </pc:sldMkLst>
        <pc:spChg chg="add">
          <ac:chgData name="Ragnhild Halvorsrud" userId="917ea340-fd63-490f-a7db-68428d24cf32" providerId="ADAL" clId="{6FA999E9-229C-4E9A-8ABA-655365537A19}" dt="2026-09-17T13:03:57.734" v="16305" actId="22"/>
          <ac:spMkLst>
            <pc:docMk/>
            <pc:sldMk cId="2945015410" sldId="3939"/>
            <ac:spMk id="3" creationId="{9711DE18-0BC3-C93A-9C59-E6ADED6F3C35}"/>
          </ac:spMkLst>
        </pc:spChg>
        <pc:spChg chg="mod">
          <ac:chgData name="Ragnhild Halvorsrud" userId="917ea340-fd63-490f-a7db-68428d24cf32" providerId="ADAL" clId="{6FA999E9-229C-4E9A-8ABA-655365537A19}" dt="2026-09-16T18:56:09.045" v="13537" actId="1076"/>
          <ac:spMkLst>
            <pc:docMk/>
            <pc:sldMk cId="2945015410" sldId="3939"/>
            <ac:spMk id="27" creationId="{1CF4DAB6-0550-43FD-B130-923B24B39521}"/>
          </ac:spMkLst>
        </pc:spChg>
        <pc:spChg chg="mod">
          <ac:chgData name="Ragnhild Halvorsrud" userId="917ea340-fd63-490f-a7db-68428d24cf32" providerId="ADAL" clId="{6FA999E9-229C-4E9A-8ABA-655365537A19}" dt="2026-09-16T18:56:09.045" v="13537" actId="1076"/>
          <ac:spMkLst>
            <pc:docMk/>
            <pc:sldMk cId="2945015410" sldId="3939"/>
            <ac:spMk id="53" creationId="{AC075901-FE6F-490F-BC6C-E7D5AD1F5480}"/>
          </ac:spMkLst>
        </pc:spChg>
        <pc:spChg chg="mod">
          <ac:chgData name="Ragnhild Halvorsrud" userId="917ea340-fd63-490f-a7db-68428d24cf32" providerId="ADAL" clId="{6FA999E9-229C-4E9A-8ABA-655365537A19}" dt="2026-09-16T18:56:09.045" v="13537" actId="1076"/>
          <ac:spMkLst>
            <pc:docMk/>
            <pc:sldMk cId="2945015410" sldId="3939"/>
            <ac:spMk id="86" creationId="{FD0403B1-93A6-4DD2-9F66-BF2BD741F66A}"/>
          </ac:spMkLst>
        </pc:spChg>
        <pc:spChg chg="mod">
          <ac:chgData name="Ragnhild Halvorsrud" userId="917ea340-fd63-490f-a7db-68428d24cf32" providerId="ADAL" clId="{6FA999E9-229C-4E9A-8ABA-655365537A19}" dt="2026-09-16T18:56:09.045" v="13537" actId="1076"/>
          <ac:spMkLst>
            <pc:docMk/>
            <pc:sldMk cId="2945015410" sldId="3939"/>
            <ac:spMk id="87" creationId="{9270DF3F-8E4F-46E3-BC24-8C1F9713D463}"/>
          </ac:spMkLst>
        </pc:spChg>
        <pc:spChg chg="mod">
          <ac:chgData name="Ragnhild Halvorsrud" userId="917ea340-fd63-490f-a7db-68428d24cf32" providerId="ADAL" clId="{6FA999E9-229C-4E9A-8ABA-655365537A19}" dt="2026-09-16T18:56:09.045" v="13537" actId="1076"/>
          <ac:spMkLst>
            <pc:docMk/>
            <pc:sldMk cId="2945015410" sldId="3939"/>
            <ac:spMk id="100" creationId="{7FDAD3F4-6545-4D20-86AA-44FE9E6EDE4E}"/>
          </ac:spMkLst>
        </pc:spChg>
        <pc:spChg chg="mod">
          <ac:chgData name="Ragnhild Halvorsrud" userId="917ea340-fd63-490f-a7db-68428d24cf32" providerId="ADAL" clId="{6FA999E9-229C-4E9A-8ABA-655365537A19}" dt="2026-09-16T18:56:09.045" v="13537" actId="1076"/>
          <ac:spMkLst>
            <pc:docMk/>
            <pc:sldMk cId="2945015410" sldId="3939"/>
            <ac:spMk id="103" creationId="{A2ACE405-5D00-43D2-9E6B-E81B5822DD80}"/>
          </ac:spMkLst>
        </pc:spChg>
        <pc:spChg chg="mod">
          <ac:chgData name="Ragnhild Halvorsrud" userId="917ea340-fd63-490f-a7db-68428d24cf32" providerId="ADAL" clId="{6FA999E9-229C-4E9A-8ABA-655365537A19}" dt="2026-09-16T18:56:09.045" v="13537" actId="1076"/>
          <ac:spMkLst>
            <pc:docMk/>
            <pc:sldMk cId="2945015410" sldId="3939"/>
            <ac:spMk id="143" creationId="{8A3F7CB5-26D8-316A-A66D-3A30DBB8EA34}"/>
          </ac:spMkLst>
        </pc:spChg>
        <pc:spChg chg="mod">
          <ac:chgData name="Ragnhild Halvorsrud" userId="917ea340-fd63-490f-a7db-68428d24cf32" providerId="ADAL" clId="{6FA999E9-229C-4E9A-8ABA-655365537A19}" dt="2026-09-16T18:56:09.045" v="13537" actId="1076"/>
          <ac:spMkLst>
            <pc:docMk/>
            <pc:sldMk cId="2945015410" sldId="3939"/>
            <ac:spMk id="144" creationId="{4085D26A-2046-BD17-48D3-4E56BC124E93}"/>
          </ac:spMkLst>
        </pc:spChg>
        <pc:spChg chg="mod">
          <ac:chgData name="Ragnhild Halvorsrud" userId="917ea340-fd63-490f-a7db-68428d24cf32" providerId="ADAL" clId="{6FA999E9-229C-4E9A-8ABA-655365537A19}" dt="2026-09-16T18:56:09.045" v="13537" actId="1076"/>
          <ac:spMkLst>
            <pc:docMk/>
            <pc:sldMk cId="2945015410" sldId="3939"/>
            <ac:spMk id="146" creationId="{B3C133B9-D139-148C-EB3F-FF65FF45978B}"/>
          </ac:spMkLst>
        </pc:spChg>
        <pc:spChg chg="mod">
          <ac:chgData name="Ragnhild Halvorsrud" userId="917ea340-fd63-490f-a7db-68428d24cf32" providerId="ADAL" clId="{6FA999E9-229C-4E9A-8ABA-655365537A19}" dt="2026-09-16T18:56:09.045" v="13537" actId="1076"/>
          <ac:spMkLst>
            <pc:docMk/>
            <pc:sldMk cId="2945015410" sldId="3939"/>
            <ac:spMk id="148" creationId="{204566A2-11AE-7066-2153-FD8289D16B0D}"/>
          </ac:spMkLst>
        </pc:spChg>
        <pc:spChg chg="mod ord">
          <ac:chgData name="Ragnhild Halvorsrud" userId="917ea340-fd63-490f-a7db-68428d24cf32" providerId="ADAL" clId="{6FA999E9-229C-4E9A-8ABA-655365537A19}" dt="2026-09-16T18:55:17.324" v="13529" actId="700"/>
          <ac:spMkLst>
            <pc:docMk/>
            <pc:sldMk cId="2945015410" sldId="3939"/>
            <ac:spMk id="149" creationId="{6D0AC80B-D9B2-59F5-580B-A5E493F667B3}"/>
          </ac:spMkLst>
        </pc:spChg>
        <pc:spChg chg="mod ord">
          <ac:chgData name="Ragnhild Halvorsrud" userId="917ea340-fd63-490f-a7db-68428d24cf32" providerId="ADAL" clId="{6FA999E9-229C-4E9A-8ABA-655365537A19}" dt="2026-09-16T18:55:55.017" v="13536" actId="14100"/>
          <ac:spMkLst>
            <pc:docMk/>
            <pc:sldMk cId="2945015410" sldId="3939"/>
            <ac:spMk id="155" creationId="{C7269D9E-7AEC-F545-1AF8-8653DFA54C84}"/>
          </ac:spMkLst>
        </pc:spChg>
      </pc:sldChg>
      <pc:sldChg chg="del">
        <pc:chgData name="Ragnhild Halvorsrud" userId="917ea340-fd63-490f-a7db-68428d24cf32" providerId="ADAL" clId="{6FA999E9-229C-4E9A-8ABA-655365537A19}" dt="2026-09-17T11:22:55.836" v="15631" actId="47"/>
        <pc:sldMkLst>
          <pc:docMk/>
          <pc:sldMk cId="2645287984" sldId="3940"/>
        </pc:sldMkLst>
      </pc:sldChg>
      <pc:sldChg chg="addSp delSp modSp del mod ord chgLayout">
        <pc:chgData name="Ragnhild Halvorsrud" userId="917ea340-fd63-490f-a7db-68428d24cf32" providerId="ADAL" clId="{6FA999E9-229C-4E9A-8ABA-655365537A19}" dt="2026-09-17T11:32:27.996" v="15832" actId="47"/>
        <pc:sldMkLst>
          <pc:docMk/>
          <pc:sldMk cId="1211655012" sldId="3941"/>
        </pc:sldMkLst>
        <pc:spChg chg="mod ord">
          <ac:chgData name="Ragnhild Halvorsrud" userId="917ea340-fd63-490f-a7db-68428d24cf32" providerId="ADAL" clId="{6FA999E9-229C-4E9A-8ABA-655365537A19}" dt="2026-09-17T11:30:03.843" v="15805" actId="13926"/>
          <ac:spMkLst>
            <pc:docMk/>
            <pc:sldMk cId="1211655012" sldId="3941"/>
            <ac:spMk id="2" creationId="{6A7C5DD7-499D-BC8F-7C3D-3CC14E22792C}"/>
          </ac:spMkLst>
        </pc:spChg>
      </pc:sldChg>
      <pc:sldChg chg="modSp del mod">
        <pc:chgData name="Ragnhild Halvorsrud" userId="917ea340-fd63-490f-a7db-68428d24cf32" providerId="ADAL" clId="{6FA999E9-229C-4E9A-8ABA-655365537A19}" dt="2026-09-17T11:32:42.168" v="15833" actId="47"/>
        <pc:sldMkLst>
          <pc:docMk/>
          <pc:sldMk cId="3928394497" sldId="3942"/>
        </pc:sldMkLst>
        <pc:spChg chg="mod">
          <ac:chgData name="Ragnhild Halvorsrud" userId="917ea340-fd63-490f-a7db-68428d24cf32" providerId="ADAL" clId="{6FA999E9-229C-4E9A-8ABA-655365537A19}" dt="2026-09-17T11:31:22.115" v="15807" actId="13926"/>
          <ac:spMkLst>
            <pc:docMk/>
            <pc:sldMk cId="3928394497" sldId="3942"/>
            <ac:spMk id="2" creationId="{6A7C5DD7-499D-BC8F-7C3D-3CC14E22792C}"/>
          </ac:spMkLst>
        </pc:spChg>
      </pc:sldChg>
      <pc:sldChg chg="modSp del mod">
        <pc:chgData name="Ragnhild Halvorsrud" userId="917ea340-fd63-490f-a7db-68428d24cf32" providerId="ADAL" clId="{6FA999E9-229C-4E9A-8ABA-655365537A19}" dt="2026-09-17T10:18:07.548" v="14850" actId="47"/>
        <pc:sldMkLst>
          <pc:docMk/>
          <pc:sldMk cId="1167943503" sldId="3972"/>
        </pc:sldMkLst>
        <pc:spChg chg="mod">
          <ac:chgData name="Ragnhild Halvorsrud" userId="917ea340-fd63-490f-a7db-68428d24cf32" providerId="ADAL" clId="{6FA999E9-229C-4E9A-8ABA-655365537A19}" dt="2026-09-17T10:15:47.444" v="14842" actId="13926"/>
          <ac:spMkLst>
            <pc:docMk/>
            <pc:sldMk cId="1167943503" sldId="3972"/>
            <ac:spMk id="2" creationId="{875854B3-DE36-257E-3E93-3E67CDD677A8}"/>
          </ac:spMkLst>
        </pc:spChg>
      </pc:sldChg>
      <pc:sldChg chg="addSp delSp modSp mod">
        <pc:chgData name="Ragnhild Halvorsrud" userId="917ea340-fd63-490f-a7db-68428d24cf32" providerId="ADAL" clId="{6FA999E9-229C-4E9A-8ABA-655365537A19}" dt="2026-09-17T13:04:01.012" v="16306" actId="22"/>
        <pc:sldMkLst>
          <pc:docMk/>
          <pc:sldMk cId="1977598838" sldId="3991"/>
        </pc:sldMkLst>
        <pc:spChg chg="add">
          <ac:chgData name="Ragnhild Halvorsrud" userId="917ea340-fd63-490f-a7db-68428d24cf32" providerId="ADAL" clId="{6FA999E9-229C-4E9A-8ABA-655365537A19}" dt="2026-09-17T13:04:01.012" v="16306" actId="22"/>
          <ac:spMkLst>
            <pc:docMk/>
            <pc:sldMk cId="1977598838" sldId="3991"/>
            <ac:spMk id="4" creationId="{BD1E5192-1352-F8F6-9263-D1C3194C78C4}"/>
          </ac:spMkLst>
        </pc:spChg>
        <pc:spChg chg="mod">
          <ac:chgData name="Ragnhild Halvorsrud" userId="917ea340-fd63-490f-a7db-68428d24cf32" providerId="ADAL" clId="{6FA999E9-229C-4E9A-8ABA-655365537A19}" dt="2026-09-16T09:55:16.926" v="8859" actId="20577"/>
          <ac:spMkLst>
            <pc:docMk/>
            <pc:sldMk cId="1977598838" sldId="3991"/>
            <ac:spMk id="11" creationId="{CCBF4307-3DFF-80CB-792E-1B3AEED39647}"/>
          </ac:spMkLst>
        </pc:spChg>
        <pc:spChg chg="mod">
          <ac:chgData name="Ragnhild Halvorsrud" userId="917ea340-fd63-490f-a7db-68428d24cf32" providerId="ADAL" clId="{6FA999E9-229C-4E9A-8ABA-655365537A19}" dt="2026-09-16T08:17:23.592" v="8366" actId="948"/>
          <ac:spMkLst>
            <pc:docMk/>
            <pc:sldMk cId="1977598838" sldId="3991"/>
            <ac:spMk id="15" creationId="{A0481FA5-05F0-4311-7958-1161483C3164}"/>
          </ac:spMkLst>
        </pc:spChg>
        <pc:spChg chg="mod">
          <ac:chgData name="Ragnhild Halvorsrud" userId="917ea340-fd63-490f-a7db-68428d24cf32" providerId="ADAL" clId="{6FA999E9-229C-4E9A-8ABA-655365537A19}" dt="2026-09-16T08:17:50.175" v="8370" actId="108"/>
          <ac:spMkLst>
            <pc:docMk/>
            <pc:sldMk cId="1977598838" sldId="3991"/>
            <ac:spMk id="19" creationId="{A85FF1C3-389C-AD40-4EC6-272B6DCD4A60}"/>
          </ac:spMkLst>
        </pc:spChg>
        <pc:spChg chg="mod">
          <ac:chgData name="Ragnhild Halvorsrud" userId="917ea340-fd63-490f-a7db-68428d24cf32" providerId="ADAL" clId="{6FA999E9-229C-4E9A-8ABA-655365537A19}" dt="2026-09-16T08:18:03.174" v="8372" actId="108"/>
          <ac:spMkLst>
            <pc:docMk/>
            <pc:sldMk cId="1977598838" sldId="3991"/>
            <ac:spMk id="21" creationId="{A1D213E0-FF7E-C0A1-63B8-936A8F90281C}"/>
          </ac:spMkLst>
        </pc:spChg>
        <pc:spChg chg="mod">
          <ac:chgData name="Ragnhild Halvorsrud" userId="917ea340-fd63-490f-a7db-68428d24cf32" providerId="ADAL" clId="{6FA999E9-229C-4E9A-8ABA-655365537A19}" dt="2026-09-16T07:57:31.422" v="8112" actId="552"/>
          <ac:spMkLst>
            <pc:docMk/>
            <pc:sldMk cId="1977598838" sldId="3991"/>
            <ac:spMk id="64" creationId="{849A49A5-7045-1214-B486-C43C4F8DF814}"/>
          </ac:spMkLst>
        </pc:spChg>
        <pc:spChg chg="mod">
          <ac:chgData name="Ragnhild Halvorsrud" userId="917ea340-fd63-490f-a7db-68428d24cf32" providerId="ADAL" clId="{6FA999E9-229C-4E9A-8ABA-655365537A19}" dt="2026-09-16T07:57:31.422" v="8112" actId="552"/>
          <ac:spMkLst>
            <pc:docMk/>
            <pc:sldMk cId="1977598838" sldId="3991"/>
            <ac:spMk id="65" creationId="{A88314DF-A043-880C-55E9-DAB5450E2168}"/>
          </ac:spMkLst>
        </pc:spChg>
        <pc:spChg chg="mod">
          <ac:chgData name="Ragnhild Halvorsrud" userId="917ea340-fd63-490f-a7db-68428d24cf32" providerId="ADAL" clId="{6FA999E9-229C-4E9A-8ABA-655365537A19}" dt="2026-09-16T07:57:31.422" v="8112" actId="552"/>
          <ac:spMkLst>
            <pc:docMk/>
            <pc:sldMk cId="1977598838" sldId="3991"/>
            <ac:spMk id="66" creationId="{43F7216B-1422-FDAB-8B85-D5D2455F2F26}"/>
          </ac:spMkLst>
        </pc:spChg>
        <pc:spChg chg="mod">
          <ac:chgData name="Ragnhild Halvorsrud" userId="917ea340-fd63-490f-a7db-68428d24cf32" providerId="ADAL" clId="{6FA999E9-229C-4E9A-8ABA-655365537A19}" dt="2026-09-16T08:12:40.458" v="8298" actId="1036"/>
          <ac:spMkLst>
            <pc:docMk/>
            <pc:sldMk cId="1977598838" sldId="3991"/>
            <ac:spMk id="85" creationId="{AAE03424-5FF3-2CD9-0BA1-7A1ED05666BF}"/>
          </ac:spMkLst>
        </pc:spChg>
        <pc:spChg chg="mod">
          <ac:chgData name="Ragnhild Halvorsrud" userId="917ea340-fd63-490f-a7db-68428d24cf32" providerId="ADAL" clId="{6FA999E9-229C-4E9A-8ABA-655365537A19}" dt="2026-09-16T08:12:40.458" v="8298" actId="1036"/>
          <ac:spMkLst>
            <pc:docMk/>
            <pc:sldMk cId="1977598838" sldId="3991"/>
            <ac:spMk id="86" creationId="{EC2363AB-B669-2D08-2C50-477E8B6279D4}"/>
          </ac:spMkLst>
        </pc:spChg>
        <pc:spChg chg="mod">
          <ac:chgData name="Ragnhild Halvorsrud" userId="917ea340-fd63-490f-a7db-68428d24cf32" providerId="ADAL" clId="{6FA999E9-229C-4E9A-8ABA-655365537A19}" dt="2026-09-16T08:12:40.458" v="8298" actId="1036"/>
          <ac:spMkLst>
            <pc:docMk/>
            <pc:sldMk cId="1977598838" sldId="3991"/>
            <ac:spMk id="90" creationId="{E4D8503C-AFD7-D2F5-65C5-662062995E60}"/>
          </ac:spMkLst>
        </pc:spChg>
        <pc:spChg chg="mod">
          <ac:chgData name="Ragnhild Halvorsrud" userId="917ea340-fd63-490f-a7db-68428d24cf32" providerId="ADAL" clId="{6FA999E9-229C-4E9A-8ABA-655365537A19}" dt="2026-09-16T08:12:40.458" v="8298" actId="1036"/>
          <ac:spMkLst>
            <pc:docMk/>
            <pc:sldMk cId="1977598838" sldId="3991"/>
            <ac:spMk id="91" creationId="{F1F55C3A-7A20-93D6-A1F1-8992A2450AD4}"/>
          </ac:spMkLst>
        </pc:spChg>
        <pc:spChg chg="mod">
          <ac:chgData name="Ragnhild Halvorsrud" userId="917ea340-fd63-490f-a7db-68428d24cf32" providerId="ADAL" clId="{6FA999E9-229C-4E9A-8ABA-655365537A19}" dt="2026-09-16T08:12:40.458" v="8298" actId="1036"/>
          <ac:spMkLst>
            <pc:docMk/>
            <pc:sldMk cId="1977598838" sldId="3991"/>
            <ac:spMk id="93" creationId="{1B6D29C6-22EB-9D8E-D057-C33CE508F283}"/>
          </ac:spMkLst>
        </pc:spChg>
        <pc:spChg chg="mod">
          <ac:chgData name="Ragnhild Halvorsrud" userId="917ea340-fd63-490f-a7db-68428d24cf32" providerId="ADAL" clId="{6FA999E9-229C-4E9A-8ABA-655365537A19}" dt="2026-09-16T08:12:40.458" v="8298" actId="1036"/>
          <ac:spMkLst>
            <pc:docMk/>
            <pc:sldMk cId="1977598838" sldId="3991"/>
            <ac:spMk id="94" creationId="{9F379F03-E422-6264-BFD0-4AB2B000B306}"/>
          </ac:spMkLst>
        </pc:spChg>
        <pc:spChg chg="mod">
          <ac:chgData name="Ragnhild Halvorsrud" userId="917ea340-fd63-490f-a7db-68428d24cf32" providerId="ADAL" clId="{6FA999E9-229C-4E9A-8ABA-655365537A19}" dt="2026-09-16T08:12:40.458" v="8298" actId="1036"/>
          <ac:spMkLst>
            <pc:docMk/>
            <pc:sldMk cId="1977598838" sldId="3991"/>
            <ac:spMk id="96" creationId="{EB200693-3126-0A0C-9DD4-8726C946DC28}"/>
          </ac:spMkLst>
        </pc:spChg>
        <pc:spChg chg="mod">
          <ac:chgData name="Ragnhild Halvorsrud" userId="917ea340-fd63-490f-a7db-68428d24cf32" providerId="ADAL" clId="{6FA999E9-229C-4E9A-8ABA-655365537A19}" dt="2026-09-16T08:04:04.862" v="8187" actId="1037"/>
          <ac:spMkLst>
            <pc:docMk/>
            <pc:sldMk cId="1977598838" sldId="3991"/>
            <ac:spMk id="97" creationId="{CA5CBBA9-B660-0CE9-A15D-36C9A7FB997E}"/>
          </ac:spMkLst>
        </pc:spChg>
        <pc:spChg chg="mod">
          <ac:chgData name="Ragnhild Halvorsrud" userId="917ea340-fd63-490f-a7db-68428d24cf32" providerId="ADAL" clId="{6FA999E9-229C-4E9A-8ABA-655365537A19}" dt="2026-09-16T08:12:40.458" v="8298" actId="1036"/>
          <ac:spMkLst>
            <pc:docMk/>
            <pc:sldMk cId="1977598838" sldId="3991"/>
            <ac:spMk id="99" creationId="{1A833BA7-3AE6-99A2-0D4A-7F4C4881F52F}"/>
          </ac:spMkLst>
        </pc:spChg>
        <pc:spChg chg="mod">
          <ac:chgData name="Ragnhild Halvorsrud" userId="917ea340-fd63-490f-a7db-68428d24cf32" providerId="ADAL" clId="{6FA999E9-229C-4E9A-8ABA-655365537A19}" dt="2026-09-16T08:12:40.458" v="8298" actId="1036"/>
          <ac:spMkLst>
            <pc:docMk/>
            <pc:sldMk cId="1977598838" sldId="3991"/>
            <ac:spMk id="100" creationId="{C66A5E62-0529-DECB-FD00-26E929369828}"/>
          </ac:spMkLst>
        </pc:spChg>
        <pc:spChg chg="mod">
          <ac:chgData name="Ragnhild Halvorsrud" userId="917ea340-fd63-490f-a7db-68428d24cf32" providerId="ADAL" clId="{6FA999E9-229C-4E9A-8ABA-655365537A19}" dt="2026-09-16T08:12:40.458" v="8298" actId="1036"/>
          <ac:spMkLst>
            <pc:docMk/>
            <pc:sldMk cId="1977598838" sldId="3991"/>
            <ac:spMk id="107" creationId="{8B0B73FE-183C-B3CA-A7D3-C8EE21679224}"/>
          </ac:spMkLst>
        </pc:spChg>
        <pc:spChg chg="mod">
          <ac:chgData name="Ragnhild Halvorsrud" userId="917ea340-fd63-490f-a7db-68428d24cf32" providerId="ADAL" clId="{6FA999E9-229C-4E9A-8ABA-655365537A19}" dt="2026-09-16T10:20:04.474" v="9472" actId="6549"/>
          <ac:spMkLst>
            <pc:docMk/>
            <pc:sldMk cId="1977598838" sldId="3991"/>
            <ac:spMk id="129" creationId="{02C390E5-1723-8D1B-D402-39099584EAE2}"/>
          </ac:spMkLst>
        </pc:spChg>
        <pc:spChg chg="mod">
          <ac:chgData name="Ragnhild Halvorsrud" userId="917ea340-fd63-490f-a7db-68428d24cf32" providerId="ADAL" clId="{6FA999E9-229C-4E9A-8ABA-655365537A19}" dt="2026-09-16T07:20:14.689" v="7835" actId="14100"/>
          <ac:spMkLst>
            <pc:docMk/>
            <pc:sldMk cId="1977598838" sldId="3991"/>
            <ac:spMk id="157" creationId="{F87FDCD5-A74D-8586-5FAB-8A789B577099}"/>
          </ac:spMkLst>
        </pc:spChg>
        <pc:picChg chg="mod ord topLvl">
          <ac:chgData name="Ragnhild Halvorsrud" userId="917ea340-fd63-490f-a7db-68428d24cf32" providerId="ADAL" clId="{6FA999E9-229C-4E9A-8ABA-655365537A19}" dt="2026-09-16T11:46:11.847" v="10669" actId="166"/>
          <ac:picMkLst>
            <pc:docMk/>
            <pc:sldMk cId="1977598838" sldId="3991"/>
            <ac:picMk id="34" creationId="{91F0D87F-E8F5-6610-93D5-7F2D2D7CC93E}"/>
          </ac:picMkLst>
        </pc:picChg>
        <pc:picChg chg="mod ord topLvl">
          <ac:chgData name="Ragnhild Halvorsrud" userId="917ea340-fd63-490f-a7db-68428d24cf32" providerId="ADAL" clId="{6FA999E9-229C-4E9A-8ABA-655365537A19}" dt="2026-09-16T11:46:11.847" v="10669" actId="166"/>
          <ac:picMkLst>
            <pc:docMk/>
            <pc:sldMk cId="1977598838" sldId="3991"/>
            <ac:picMk id="36" creationId="{44C3AE39-BA46-BC9E-9FBA-EDCFA4260C4B}"/>
          </ac:picMkLst>
        </pc:picChg>
        <pc:picChg chg="mod ord topLvl">
          <ac:chgData name="Ragnhild Halvorsrud" userId="917ea340-fd63-490f-a7db-68428d24cf32" providerId="ADAL" clId="{6FA999E9-229C-4E9A-8ABA-655365537A19}" dt="2026-09-16T11:46:11.847" v="10669" actId="166"/>
          <ac:picMkLst>
            <pc:docMk/>
            <pc:sldMk cId="1977598838" sldId="3991"/>
            <ac:picMk id="37" creationId="{F7391400-FCC3-294A-8824-1443D86EE6CB}"/>
          </ac:picMkLst>
        </pc:picChg>
        <pc:picChg chg="mod ord topLvl">
          <ac:chgData name="Ragnhild Halvorsrud" userId="917ea340-fd63-490f-a7db-68428d24cf32" providerId="ADAL" clId="{6FA999E9-229C-4E9A-8ABA-655365537A19}" dt="2026-09-16T11:46:11.847" v="10669" actId="166"/>
          <ac:picMkLst>
            <pc:docMk/>
            <pc:sldMk cId="1977598838" sldId="3991"/>
            <ac:picMk id="38" creationId="{8319B47B-13E4-EB07-42E4-6C34E238BC59}"/>
          </ac:picMkLst>
        </pc:picChg>
        <pc:picChg chg="mod ord topLvl">
          <ac:chgData name="Ragnhild Halvorsrud" userId="917ea340-fd63-490f-a7db-68428d24cf32" providerId="ADAL" clId="{6FA999E9-229C-4E9A-8ABA-655365537A19}" dt="2026-09-16T11:46:11.847" v="10669" actId="166"/>
          <ac:picMkLst>
            <pc:docMk/>
            <pc:sldMk cId="1977598838" sldId="3991"/>
            <ac:picMk id="40" creationId="{2E5327EA-F1EF-4684-26A5-C685FD05626A}"/>
          </ac:picMkLst>
        </pc:picChg>
        <pc:picChg chg="mod ord topLvl">
          <ac:chgData name="Ragnhild Halvorsrud" userId="917ea340-fd63-490f-a7db-68428d24cf32" providerId="ADAL" clId="{6FA999E9-229C-4E9A-8ABA-655365537A19}" dt="2026-09-16T11:46:11.847" v="10669" actId="166"/>
          <ac:picMkLst>
            <pc:docMk/>
            <pc:sldMk cId="1977598838" sldId="3991"/>
            <ac:picMk id="41" creationId="{C6A151E0-5A40-C2F8-0C35-9A14DDBEE985}"/>
          </ac:picMkLst>
        </pc:picChg>
        <pc:picChg chg="mod ord topLvl">
          <ac:chgData name="Ragnhild Halvorsrud" userId="917ea340-fd63-490f-a7db-68428d24cf32" providerId="ADAL" clId="{6FA999E9-229C-4E9A-8ABA-655365537A19}" dt="2026-09-16T11:46:11.847" v="10669" actId="166"/>
          <ac:picMkLst>
            <pc:docMk/>
            <pc:sldMk cId="1977598838" sldId="3991"/>
            <ac:picMk id="42" creationId="{9CC87177-EEBA-CAC1-A689-4119D0BFA86B}"/>
          </ac:picMkLst>
        </pc:picChg>
        <pc:picChg chg="mod ord topLvl">
          <ac:chgData name="Ragnhild Halvorsrud" userId="917ea340-fd63-490f-a7db-68428d24cf32" providerId="ADAL" clId="{6FA999E9-229C-4E9A-8ABA-655365537A19}" dt="2026-09-16T11:46:11.847" v="10669" actId="166"/>
          <ac:picMkLst>
            <pc:docMk/>
            <pc:sldMk cId="1977598838" sldId="3991"/>
            <ac:picMk id="43" creationId="{83B2F15D-C950-C6C9-05EF-474E78C4864D}"/>
          </ac:picMkLst>
        </pc:picChg>
        <pc:picChg chg="add mod">
          <ac:chgData name="Ragnhild Halvorsrud" userId="917ea340-fd63-490f-a7db-68428d24cf32" providerId="ADAL" clId="{6FA999E9-229C-4E9A-8ABA-655365537A19}" dt="2026-09-16T08:04:39.140" v="8192" actId="108"/>
          <ac:picMkLst>
            <pc:docMk/>
            <pc:sldMk cId="1977598838" sldId="3991"/>
            <ac:picMk id="73" creationId="{85866360-E9AC-27BD-9F04-7272C0D5BF2C}"/>
          </ac:picMkLst>
        </pc:picChg>
        <pc:picChg chg="add mod">
          <ac:chgData name="Ragnhild Halvorsrud" userId="917ea340-fd63-490f-a7db-68428d24cf32" providerId="ADAL" clId="{6FA999E9-229C-4E9A-8ABA-655365537A19}" dt="2026-09-16T08:04:54.402" v="8197" actId="108"/>
          <ac:picMkLst>
            <pc:docMk/>
            <pc:sldMk cId="1977598838" sldId="3991"/>
            <ac:picMk id="74" creationId="{BB391AA1-0624-5DB9-E22B-24BD9B0875E2}"/>
          </ac:picMkLst>
        </pc:picChg>
        <pc:picChg chg="mod ord topLvl">
          <ac:chgData name="Ragnhild Halvorsrud" userId="917ea340-fd63-490f-a7db-68428d24cf32" providerId="ADAL" clId="{6FA999E9-229C-4E9A-8ABA-655365537A19}" dt="2026-09-16T11:46:16.170" v="10670" actId="166"/>
          <ac:picMkLst>
            <pc:docMk/>
            <pc:sldMk cId="1977598838" sldId="3991"/>
            <ac:picMk id="79" creationId="{07ED4AEA-5EDF-61BF-1B96-DF62D7F6A8A7}"/>
          </ac:picMkLst>
        </pc:picChg>
        <pc:picChg chg="mod ord topLvl">
          <ac:chgData name="Ragnhild Halvorsrud" userId="917ea340-fd63-490f-a7db-68428d24cf32" providerId="ADAL" clId="{6FA999E9-229C-4E9A-8ABA-655365537A19}" dt="2026-09-16T11:46:16.170" v="10670" actId="166"/>
          <ac:picMkLst>
            <pc:docMk/>
            <pc:sldMk cId="1977598838" sldId="3991"/>
            <ac:picMk id="82" creationId="{B12C9886-1FA8-5079-B703-8CBE903B2A6E}"/>
          </ac:picMkLst>
        </pc:picChg>
        <pc:picChg chg="mod ord topLvl">
          <ac:chgData name="Ragnhild Halvorsrud" userId="917ea340-fd63-490f-a7db-68428d24cf32" providerId="ADAL" clId="{6FA999E9-229C-4E9A-8ABA-655365537A19}" dt="2026-09-16T11:46:16.170" v="10670" actId="166"/>
          <ac:picMkLst>
            <pc:docMk/>
            <pc:sldMk cId="1977598838" sldId="3991"/>
            <ac:picMk id="83" creationId="{5BECEEF5-8D22-BC9C-64B4-5DCD183B770A}"/>
          </ac:picMkLst>
        </pc:picChg>
        <pc:picChg chg="mod ord topLvl">
          <ac:chgData name="Ragnhild Halvorsrud" userId="917ea340-fd63-490f-a7db-68428d24cf32" providerId="ADAL" clId="{6FA999E9-229C-4E9A-8ABA-655365537A19}" dt="2026-09-16T11:46:16.170" v="10670" actId="166"/>
          <ac:picMkLst>
            <pc:docMk/>
            <pc:sldMk cId="1977598838" sldId="3991"/>
            <ac:picMk id="84" creationId="{7A97DDCF-19F3-A56A-CE24-B08C860C50DE}"/>
          </ac:picMkLst>
        </pc:picChg>
        <pc:picChg chg="mod ord topLvl">
          <ac:chgData name="Ragnhild Halvorsrud" userId="917ea340-fd63-490f-a7db-68428d24cf32" providerId="ADAL" clId="{6FA999E9-229C-4E9A-8ABA-655365537A19}" dt="2026-09-16T11:46:16.170" v="10670" actId="166"/>
          <ac:picMkLst>
            <pc:docMk/>
            <pc:sldMk cId="1977598838" sldId="3991"/>
            <ac:picMk id="88" creationId="{2D70E953-3FBA-3C37-615A-9CA4DEB164F1}"/>
          </ac:picMkLst>
        </pc:picChg>
        <pc:picChg chg="mod ord topLvl">
          <ac:chgData name="Ragnhild Halvorsrud" userId="917ea340-fd63-490f-a7db-68428d24cf32" providerId="ADAL" clId="{6FA999E9-229C-4E9A-8ABA-655365537A19}" dt="2026-09-16T11:46:16.170" v="10670" actId="166"/>
          <ac:picMkLst>
            <pc:docMk/>
            <pc:sldMk cId="1977598838" sldId="3991"/>
            <ac:picMk id="101" creationId="{B984868B-F3FF-E6D1-35F0-9094266A4991}"/>
          </ac:picMkLst>
        </pc:picChg>
        <pc:picChg chg="mod ord topLvl">
          <ac:chgData name="Ragnhild Halvorsrud" userId="917ea340-fd63-490f-a7db-68428d24cf32" providerId="ADAL" clId="{6FA999E9-229C-4E9A-8ABA-655365537A19}" dt="2026-09-16T11:46:16.170" v="10670" actId="166"/>
          <ac:picMkLst>
            <pc:docMk/>
            <pc:sldMk cId="1977598838" sldId="3991"/>
            <ac:picMk id="102" creationId="{4DB9E0C5-E492-3785-71CA-94A319421C5B}"/>
          </ac:picMkLst>
        </pc:picChg>
        <pc:picChg chg="mod ord topLvl">
          <ac:chgData name="Ragnhild Halvorsrud" userId="917ea340-fd63-490f-a7db-68428d24cf32" providerId="ADAL" clId="{6FA999E9-229C-4E9A-8ABA-655365537A19}" dt="2026-09-16T11:46:16.170" v="10670" actId="166"/>
          <ac:picMkLst>
            <pc:docMk/>
            <pc:sldMk cId="1977598838" sldId="3991"/>
            <ac:picMk id="104" creationId="{287812DE-F75C-ACAD-E707-258F320EFA02}"/>
          </ac:picMkLst>
        </pc:picChg>
        <pc:picChg chg="mod">
          <ac:chgData name="Ragnhild Halvorsrud" userId="917ea340-fd63-490f-a7db-68428d24cf32" providerId="ADAL" clId="{6FA999E9-229C-4E9A-8ABA-655365537A19}" dt="2026-09-16T08:06:13.811" v="8221" actId="1076"/>
          <ac:picMkLst>
            <pc:docMk/>
            <pc:sldMk cId="1977598838" sldId="3991"/>
            <ac:picMk id="153" creationId="{AAF47022-9A12-5CE4-5DA0-993A3A002179}"/>
          </ac:picMkLst>
        </pc:picChg>
        <pc:picChg chg="mod">
          <ac:chgData name="Ragnhild Halvorsrud" userId="917ea340-fd63-490f-a7db-68428d24cf32" providerId="ADAL" clId="{6FA999E9-229C-4E9A-8ABA-655365537A19}" dt="2026-09-16T08:05:52.534" v="8218" actId="1038"/>
          <ac:picMkLst>
            <pc:docMk/>
            <pc:sldMk cId="1977598838" sldId="3991"/>
            <ac:picMk id="154" creationId="{0FDF798E-4F50-6815-C9AC-FA219E3E2630}"/>
          </ac:picMkLst>
        </pc:picChg>
        <pc:cxnChg chg="mod ord">
          <ac:chgData name="Ragnhild Halvorsrud" userId="917ea340-fd63-490f-a7db-68428d24cf32" providerId="ADAL" clId="{6FA999E9-229C-4E9A-8ABA-655365537A19}" dt="2026-09-16T08:18:30.910" v="8406" actId="1076"/>
          <ac:cxnSpMkLst>
            <pc:docMk/>
            <pc:sldMk cId="1977598838" sldId="3991"/>
            <ac:cxnSpMk id="80" creationId="{36496354-2632-3EEB-A250-806D241B3552}"/>
          </ac:cxnSpMkLst>
        </pc:cxnChg>
        <pc:cxnChg chg="mod ord">
          <ac:chgData name="Ragnhild Halvorsrud" userId="917ea340-fd63-490f-a7db-68428d24cf32" providerId="ADAL" clId="{6FA999E9-229C-4E9A-8ABA-655365537A19}" dt="2026-09-16T08:18:30.910" v="8406" actId="1076"/>
          <ac:cxnSpMkLst>
            <pc:docMk/>
            <pc:sldMk cId="1977598838" sldId="3991"/>
            <ac:cxnSpMk id="81" creationId="{ADE9402B-38F0-2DD5-5134-769CA1C64C94}"/>
          </ac:cxnSpMkLst>
        </pc:cxnChg>
        <pc:cxnChg chg="mod">
          <ac:chgData name="Ragnhild Halvorsrud" userId="917ea340-fd63-490f-a7db-68428d24cf32" providerId="ADAL" clId="{6FA999E9-229C-4E9A-8ABA-655365537A19}" dt="2026-09-16T08:04:04.862" v="8187" actId="1037"/>
          <ac:cxnSpMkLst>
            <pc:docMk/>
            <pc:sldMk cId="1977598838" sldId="3991"/>
            <ac:cxnSpMk id="87" creationId="{DC2BA390-177A-BDD2-27E9-1FA93631C6E1}"/>
          </ac:cxnSpMkLst>
        </pc:cxnChg>
        <pc:cxnChg chg="mod">
          <ac:chgData name="Ragnhild Halvorsrud" userId="917ea340-fd63-490f-a7db-68428d24cf32" providerId="ADAL" clId="{6FA999E9-229C-4E9A-8ABA-655365537A19}" dt="2026-09-16T08:04:04.862" v="8187" actId="1037"/>
          <ac:cxnSpMkLst>
            <pc:docMk/>
            <pc:sldMk cId="1977598838" sldId="3991"/>
            <ac:cxnSpMk id="92" creationId="{8092E093-2C5E-71A4-20BE-234293FFBFD1}"/>
          </ac:cxnSpMkLst>
        </pc:cxnChg>
      </pc:sldChg>
      <pc:sldChg chg="modSp mod setBg">
        <pc:chgData name="Ragnhild Halvorsrud" userId="917ea340-fd63-490f-a7db-68428d24cf32" providerId="ADAL" clId="{6FA999E9-229C-4E9A-8ABA-655365537A19}" dt="2026-09-17T11:08:52.402" v="15335" actId="6549"/>
        <pc:sldMkLst>
          <pc:docMk/>
          <pc:sldMk cId="1593567249" sldId="3999"/>
        </pc:sldMkLst>
        <pc:spChg chg="mod">
          <ac:chgData name="Ragnhild Halvorsrud" userId="917ea340-fd63-490f-a7db-68428d24cf32" providerId="ADAL" clId="{6FA999E9-229C-4E9A-8ABA-655365537A19}" dt="2026-09-16T09:44:11.144" v="8690"/>
          <ac:spMkLst>
            <pc:docMk/>
            <pc:sldMk cId="1593567249" sldId="3999"/>
            <ac:spMk id="2" creationId="{8646B58D-26FA-7FEB-8C39-48BFF03E6275}"/>
          </ac:spMkLst>
        </pc:spChg>
        <pc:spChg chg="mod">
          <ac:chgData name="Ragnhild Halvorsrud" userId="917ea340-fd63-490f-a7db-68428d24cf32" providerId="ADAL" clId="{6FA999E9-229C-4E9A-8ABA-655365537A19}" dt="2026-09-16T09:44:11.144" v="8690"/>
          <ac:spMkLst>
            <pc:docMk/>
            <pc:sldMk cId="1593567249" sldId="3999"/>
            <ac:spMk id="3" creationId="{D3CB647E-CD12-FEBB-7B23-4132BA540EF9}"/>
          </ac:spMkLst>
        </pc:spChg>
        <pc:spChg chg="mod">
          <ac:chgData name="Ragnhild Halvorsrud" userId="917ea340-fd63-490f-a7db-68428d24cf32" providerId="ADAL" clId="{6FA999E9-229C-4E9A-8ABA-655365537A19}" dt="2026-09-17T11:08:52.402" v="15335" actId="6549"/>
          <ac:spMkLst>
            <pc:docMk/>
            <pc:sldMk cId="1593567249" sldId="3999"/>
            <ac:spMk id="9" creationId="{395E8A0F-57C7-C59D-3D7E-2321A58367F5}"/>
          </ac:spMkLst>
        </pc:spChg>
        <pc:picChg chg="mod">
          <ac:chgData name="Ragnhild Halvorsrud" userId="917ea340-fd63-490f-a7db-68428d24cf32" providerId="ADAL" clId="{6FA999E9-229C-4E9A-8ABA-655365537A19}" dt="2026-09-16T09:44:11.144" v="8690"/>
          <ac:picMkLst>
            <pc:docMk/>
            <pc:sldMk cId="1593567249" sldId="3999"/>
            <ac:picMk id="5" creationId="{6C8389E9-32C1-A014-ED87-863EE51DEA9A}"/>
          </ac:picMkLst>
        </pc:picChg>
      </pc:sldChg>
      <pc:sldChg chg="addSp delSp modSp mod ord setBg">
        <pc:chgData name="Ragnhild Halvorsrud" userId="917ea340-fd63-490f-a7db-68428d24cf32" providerId="ADAL" clId="{6FA999E9-229C-4E9A-8ABA-655365537A19}" dt="2026-09-17T13:03:31.451" v="16293" actId="22"/>
        <pc:sldMkLst>
          <pc:docMk/>
          <pc:sldMk cId="3983727614" sldId="4003"/>
        </pc:sldMkLst>
        <pc:spChg chg="mod">
          <ac:chgData name="Ragnhild Halvorsrud" userId="917ea340-fd63-490f-a7db-68428d24cf32" providerId="ADAL" clId="{6FA999E9-229C-4E9A-8ABA-655365537A19}" dt="2026-09-16T09:43:10.977" v="8673"/>
          <ac:spMkLst>
            <pc:docMk/>
            <pc:sldMk cId="3983727614" sldId="4003"/>
            <ac:spMk id="2" creationId="{7C89318F-47F8-1E0E-6B8D-D57470A91B18}"/>
          </ac:spMkLst>
        </pc:spChg>
        <pc:spChg chg="mod">
          <ac:chgData name="Ragnhild Halvorsrud" userId="917ea340-fd63-490f-a7db-68428d24cf32" providerId="ADAL" clId="{6FA999E9-229C-4E9A-8ABA-655365537A19}" dt="2026-09-16T09:43:10.977" v="8673"/>
          <ac:spMkLst>
            <pc:docMk/>
            <pc:sldMk cId="3983727614" sldId="4003"/>
            <ac:spMk id="3" creationId="{F0566CBF-F8A4-A5E2-EA7C-863B2406E889}"/>
          </ac:spMkLst>
        </pc:spChg>
        <pc:spChg chg="add del">
          <ac:chgData name="Ragnhild Halvorsrud" userId="917ea340-fd63-490f-a7db-68428d24cf32" providerId="ADAL" clId="{6FA999E9-229C-4E9A-8ABA-655365537A19}" dt="2026-09-17T13:03:31.451" v="16293" actId="22"/>
          <ac:spMkLst>
            <pc:docMk/>
            <pc:sldMk cId="3983727614" sldId="4003"/>
            <ac:spMk id="6" creationId="{A1E4CEE8-4077-B213-3E19-C9AB4D130210}"/>
          </ac:spMkLst>
        </pc:spChg>
        <pc:spChg chg="mod">
          <ac:chgData name="Ragnhild Halvorsrud" userId="917ea340-fd63-490f-a7db-68428d24cf32" providerId="ADAL" clId="{6FA999E9-229C-4E9A-8ABA-655365537A19}" dt="2026-09-17T12:40:39.852" v="16234"/>
          <ac:spMkLst>
            <pc:docMk/>
            <pc:sldMk cId="3983727614" sldId="4003"/>
            <ac:spMk id="9" creationId="{82F940E3-3A6B-9278-B82D-F7DAA341E6C0}"/>
          </ac:spMkLst>
        </pc:spChg>
        <pc:picChg chg="mod">
          <ac:chgData name="Ragnhild Halvorsrud" userId="917ea340-fd63-490f-a7db-68428d24cf32" providerId="ADAL" clId="{6FA999E9-229C-4E9A-8ABA-655365537A19}" dt="2026-09-16T09:43:10.977" v="8673"/>
          <ac:picMkLst>
            <pc:docMk/>
            <pc:sldMk cId="3983727614" sldId="4003"/>
            <ac:picMk id="5" creationId="{821061C0-A362-63A4-2B67-AF67C61E686A}"/>
          </ac:picMkLst>
        </pc:picChg>
      </pc:sldChg>
      <pc:sldChg chg="addSp delSp modSp mod setBg">
        <pc:chgData name="Ragnhild Halvorsrud" userId="917ea340-fd63-490f-a7db-68428d24cf32" providerId="ADAL" clId="{6FA999E9-229C-4E9A-8ABA-655365537A19}" dt="2026-09-17T11:10:41.147" v="15372" actId="6549"/>
        <pc:sldMkLst>
          <pc:docMk/>
          <pc:sldMk cId="2534246314" sldId="4004"/>
        </pc:sldMkLst>
        <pc:spChg chg="mod">
          <ac:chgData name="Ragnhild Halvorsrud" userId="917ea340-fd63-490f-a7db-68428d24cf32" providerId="ADAL" clId="{6FA999E9-229C-4E9A-8ABA-655365537A19}" dt="2026-09-16T09:43:23.573" v="8677"/>
          <ac:spMkLst>
            <pc:docMk/>
            <pc:sldMk cId="2534246314" sldId="4004"/>
            <ac:spMk id="2" creationId="{17ED3D3E-14A2-C552-4271-AC9B160DF83E}"/>
          </ac:spMkLst>
        </pc:spChg>
        <pc:spChg chg="mod">
          <ac:chgData name="Ragnhild Halvorsrud" userId="917ea340-fd63-490f-a7db-68428d24cf32" providerId="ADAL" clId="{6FA999E9-229C-4E9A-8ABA-655365537A19}" dt="2026-09-16T09:43:23.573" v="8677"/>
          <ac:spMkLst>
            <pc:docMk/>
            <pc:sldMk cId="2534246314" sldId="4004"/>
            <ac:spMk id="3" creationId="{FAF65653-BF3D-0220-CEFA-F30775C809EC}"/>
          </ac:spMkLst>
        </pc:spChg>
        <pc:spChg chg="mod">
          <ac:chgData name="Ragnhild Halvorsrud" userId="917ea340-fd63-490f-a7db-68428d24cf32" providerId="ADAL" clId="{6FA999E9-229C-4E9A-8ABA-655365537A19}" dt="2026-09-17T11:10:41.147" v="15372" actId="6549"/>
          <ac:spMkLst>
            <pc:docMk/>
            <pc:sldMk cId="2534246314" sldId="4004"/>
            <ac:spMk id="9" creationId="{B8960A98-C95D-62CE-A876-7D1CF8FB2E5B}"/>
          </ac:spMkLst>
        </pc:spChg>
        <pc:picChg chg="mod">
          <ac:chgData name="Ragnhild Halvorsrud" userId="917ea340-fd63-490f-a7db-68428d24cf32" providerId="ADAL" clId="{6FA999E9-229C-4E9A-8ABA-655365537A19}" dt="2026-09-16T09:43:23.573" v="8677"/>
          <ac:picMkLst>
            <pc:docMk/>
            <pc:sldMk cId="2534246314" sldId="4004"/>
            <ac:picMk id="5" creationId="{CE60805D-9F80-62CC-A94D-B9B8E5D056B2}"/>
          </ac:picMkLst>
        </pc:picChg>
      </pc:sldChg>
      <pc:sldChg chg="addSp delSp modSp mod ord setBg">
        <pc:chgData name="Ragnhild Halvorsrud" userId="917ea340-fd63-490f-a7db-68428d24cf32" providerId="ADAL" clId="{6FA999E9-229C-4E9A-8ABA-655365537A19}" dt="2026-09-16T19:27:28.044" v="14152" actId="14100"/>
        <pc:sldMkLst>
          <pc:docMk/>
          <pc:sldMk cId="1696229288" sldId="4005"/>
        </pc:sldMkLst>
        <pc:spChg chg="mod">
          <ac:chgData name="Ragnhild Halvorsrud" userId="917ea340-fd63-490f-a7db-68428d24cf32" providerId="ADAL" clId="{6FA999E9-229C-4E9A-8ABA-655365537A19}" dt="2026-09-16T09:43:30.644" v="8679"/>
          <ac:spMkLst>
            <pc:docMk/>
            <pc:sldMk cId="1696229288" sldId="4005"/>
            <ac:spMk id="2" creationId="{C14B77BC-EB6D-6AA8-FF33-DBB3BBFE0858}"/>
          </ac:spMkLst>
        </pc:spChg>
        <pc:spChg chg="mod">
          <ac:chgData name="Ragnhild Halvorsrud" userId="917ea340-fd63-490f-a7db-68428d24cf32" providerId="ADAL" clId="{6FA999E9-229C-4E9A-8ABA-655365537A19}" dt="2026-09-16T09:43:30.644" v="8679"/>
          <ac:spMkLst>
            <pc:docMk/>
            <pc:sldMk cId="1696229288" sldId="4005"/>
            <ac:spMk id="3" creationId="{B528AA6C-EA32-9BE8-82AB-242E6C1FF974}"/>
          </ac:spMkLst>
        </pc:spChg>
        <pc:spChg chg="mod">
          <ac:chgData name="Ragnhild Halvorsrud" userId="917ea340-fd63-490f-a7db-68428d24cf32" providerId="ADAL" clId="{6FA999E9-229C-4E9A-8ABA-655365537A19}" dt="2026-09-16T19:27:28.044" v="14152" actId="14100"/>
          <ac:spMkLst>
            <pc:docMk/>
            <pc:sldMk cId="1696229288" sldId="4005"/>
            <ac:spMk id="9" creationId="{34DFADA5-BFEC-9911-3AAC-C590D1E152AF}"/>
          </ac:spMkLst>
        </pc:spChg>
        <pc:picChg chg="mod">
          <ac:chgData name="Ragnhild Halvorsrud" userId="917ea340-fd63-490f-a7db-68428d24cf32" providerId="ADAL" clId="{6FA999E9-229C-4E9A-8ABA-655365537A19}" dt="2026-09-16T09:43:30.644" v="8679"/>
          <ac:picMkLst>
            <pc:docMk/>
            <pc:sldMk cId="1696229288" sldId="4005"/>
            <ac:picMk id="5" creationId="{19D94D4F-B077-86C5-7B15-DB01DB6A2007}"/>
          </ac:picMkLst>
        </pc:picChg>
      </pc:sldChg>
      <pc:sldChg chg="addSp delSp modSp mod ord setBg">
        <pc:chgData name="Ragnhild Halvorsrud" userId="917ea340-fd63-490f-a7db-68428d24cf32" providerId="ADAL" clId="{6FA999E9-229C-4E9A-8ABA-655365537A19}" dt="2026-09-17T12:20:49.221" v="15864" actId="14100"/>
        <pc:sldMkLst>
          <pc:docMk/>
          <pc:sldMk cId="794189282" sldId="4006"/>
        </pc:sldMkLst>
        <pc:spChg chg="mod">
          <ac:chgData name="Ragnhild Halvorsrud" userId="917ea340-fd63-490f-a7db-68428d24cf32" providerId="ADAL" clId="{6FA999E9-229C-4E9A-8ABA-655365537A19}" dt="2026-09-16T09:43:52.445" v="8685"/>
          <ac:spMkLst>
            <pc:docMk/>
            <pc:sldMk cId="794189282" sldId="4006"/>
            <ac:spMk id="2" creationId="{43F48714-9C1F-BF07-BDD2-D802D8DAAF64}"/>
          </ac:spMkLst>
        </pc:spChg>
        <pc:spChg chg="mod">
          <ac:chgData name="Ragnhild Halvorsrud" userId="917ea340-fd63-490f-a7db-68428d24cf32" providerId="ADAL" clId="{6FA999E9-229C-4E9A-8ABA-655365537A19}" dt="2026-09-16T09:43:52.445" v="8685"/>
          <ac:spMkLst>
            <pc:docMk/>
            <pc:sldMk cId="794189282" sldId="4006"/>
            <ac:spMk id="3" creationId="{74E1CFAD-384B-BA61-3E2C-7B672DABAECB}"/>
          </ac:spMkLst>
        </pc:spChg>
        <pc:spChg chg="mod">
          <ac:chgData name="Ragnhild Halvorsrud" userId="917ea340-fd63-490f-a7db-68428d24cf32" providerId="ADAL" clId="{6FA999E9-229C-4E9A-8ABA-655365537A19}" dt="2026-09-17T12:20:49.221" v="15864" actId="14100"/>
          <ac:spMkLst>
            <pc:docMk/>
            <pc:sldMk cId="794189282" sldId="4006"/>
            <ac:spMk id="9" creationId="{5464BA16-3224-22EE-B76D-30A631F1AF6D}"/>
          </ac:spMkLst>
        </pc:spChg>
        <pc:picChg chg="mod">
          <ac:chgData name="Ragnhild Halvorsrud" userId="917ea340-fd63-490f-a7db-68428d24cf32" providerId="ADAL" clId="{6FA999E9-229C-4E9A-8ABA-655365537A19}" dt="2026-09-16T09:43:52.445" v="8685"/>
          <ac:picMkLst>
            <pc:docMk/>
            <pc:sldMk cId="794189282" sldId="4006"/>
            <ac:picMk id="5" creationId="{9DB6834B-4D92-6E6D-DC86-A83F767736D0}"/>
          </ac:picMkLst>
        </pc:picChg>
      </pc:sldChg>
      <pc:sldChg chg="addSp delSp modSp mod setBg">
        <pc:chgData name="Ragnhild Halvorsrud" userId="917ea340-fd63-490f-a7db-68428d24cf32" providerId="ADAL" clId="{6FA999E9-229C-4E9A-8ABA-655365537A19}" dt="2026-09-17T13:07:18.282" v="16388" actId="478"/>
        <pc:sldMkLst>
          <pc:docMk/>
          <pc:sldMk cId="2688797209" sldId="4007"/>
        </pc:sldMkLst>
        <pc:spChg chg="del mod">
          <ac:chgData name="Ragnhild Halvorsrud" userId="917ea340-fd63-490f-a7db-68428d24cf32" providerId="ADAL" clId="{6FA999E9-229C-4E9A-8ABA-655365537A19}" dt="2026-09-17T13:07:18.282" v="16388" actId="478"/>
          <ac:spMkLst>
            <pc:docMk/>
            <pc:sldMk cId="2688797209" sldId="4007"/>
            <ac:spMk id="2" creationId="{1907C98A-5584-E0D4-5F70-BE34F5489DE9}"/>
          </ac:spMkLst>
        </pc:spChg>
        <pc:spChg chg="mod">
          <ac:chgData name="Ragnhild Halvorsrud" userId="917ea340-fd63-490f-a7db-68428d24cf32" providerId="ADAL" clId="{6FA999E9-229C-4E9A-8ABA-655365537A19}" dt="2026-09-16T09:43:56.463" v="8688"/>
          <ac:spMkLst>
            <pc:docMk/>
            <pc:sldMk cId="2688797209" sldId="4007"/>
            <ac:spMk id="3" creationId="{9F5D3BF5-0AA3-2F79-029C-CAEA1D010BA5}"/>
          </ac:spMkLst>
        </pc:spChg>
        <pc:spChg chg="add del">
          <ac:chgData name="Ragnhild Halvorsrud" userId="917ea340-fd63-490f-a7db-68428d24cf32" providerId="ADAL" clId="{6FA999E9-229C-4E9A-8ABA-655365537A19}" dt="2026-09-17T13:07:18.282" v="16388" actId="478"/>
          <ac:spMkLst>
            <pc:docMk/>
            <pc:sldMk cId="2688797209" sldId="4007"/>
            <ac:spMk id="6" creationId="{E535CA12-8E19-7A4F-09EB-334350DDC985}"/>
          </ac:spMkLst>
        </pc:spChg>
        <pc:spChg chg="mod">
          <ac:chgData name="Ragnhild Halvorsrud" userId="917ea340-fd63-490f-a7db-68428d24cf32" providerId="ADAL" clId="{6FA999E9-229C-4E9A-8ABA-655365537A19}" dt="2026-09-17T12:21:35.748" v="15868" actId="6549"/>
          <ac:spMkLst>
            <pc:docMk/>
            <pc:sldMk cId="2688797209" sldId="4007"/>
            <ac:spMk id="9" creationId="{BC83013F-3ADC-1A35-CEAE-4B5887C27FDE}"/>
          </ac:spMkLst>
        </pc:spChg>
        <pc:picChg chg="mod">
          <ac:chgData name="Ragnhild Halvorsrud" userId="917ea340-fd63-490f-a7db-68428d24cf32" providerId="ADAL" clId="{6FA999E9-229C-4E9A-8ABA-655365537A19}" dt="2026-09-16T09:43:56.463" v="8688"/>
          <ac:picMkLst>
            <pc:docMk/>
            <pc:sldMk cId="2688797209" sldId="4007"/>
            <ac:picMk id="5" creationId="{4CCC58F3-ECE9-144A-7C1B-4C409D5711FB}"/>
          </ac:picMkLst>
        </pc:picChg>
      </pc:sldChg>
      <pc:sldChg chg="addSp modSp mod">
        <pc:chgData name="Ragnhild Halvorsrud" userId="917ea340-fd63-490f-a7db-68428d24cf32" providerId="ADAL" clId="{6FA999E9-229C-4E9A-8ABA-655365537A19}" dt="2026-09-17T11:15:35.174" v="15428" actId="1036"/>
        <pc:sldMkLst>
          <pc:docMk/>
          <pc:sldMk cId="3714424855" sldId="4008"/>
        </pc:sldMkLst>
        <pc:spChg chg="add mod">
          <ac:chgData name="Ragnhild Halvorsrud" userId="917ea340-fd63-490f-a7db-68428d24cf32" providerId="ADAL" clId="{6FA999E9-229C-4E9A-8ABA-655365537A19}" dt="2026-09-16T18:31:35.102" v="13334" actId="20577"/>
          <ac:spMkLst>
            <pc:docMk/>
            <pc:sldMk cId="3714424855" sldId="4008"/>
            <ac:spMk id="3" creationId="{D623A8D7-E270-2555-0908-4B766A895AF6}"/>
          </ac:spMkLst>
        </pc:spChg>
        <pc:spChg chg="mod">
          <ac:chgData name="Ragnhild Halvorsrud" userId="917ea340-fd63-490f-a7db-68428d24cf32" providerId="ADAL" clId="{6FA999E9-229C-4E9A-8ABA-655365537A19}" dt="2026-09-17T11:15:35.174" v="15428" actId="1036"/>
          <ac:spMkLst>
            <pc:docMk/>
            <pc:sldMk cId="3714424855" sldId="4008"/>
            <ac:spMk id="6" creationId="{14770630-1D9A-3811-FF1C-5AB433B32AAF}"/>
          </ac:spMkLst>
        </pc:spChg>
        <pc:spChg chg="mod">
          <ac:chgData name="Ragnhild Halvorsrud" userId="917ea340-fd63-490f-a7db-68428d24cf32" providerId="ADAL" clId="{6FA999E9-229C-4E9A-8ABA-655365537A19}" dt="2026-09-17T11:15:35.174" v="15428" actId="1036"/>
          <ac:spMkLst>
            <pc:docMk/>
            <pc:sldMk cId="3714424855" sldId="4008"/>
            <ac:spMk id="9" creationId="{E806D383-B6F4-E4D0-C91E-01C755729168}"/>
          </ac:spMkLst>
        </pc:spChg>
        <pc:spChg chg="mod">
          <ac:chgData name="Ragnhild Halvorsrud" userId="917ea340-fd63-490f-a7db-68428d24cf32" providerId="ADAL" clId="{6FA999E9-229C-4E9A-8ABA-655365537A19}" dt="2026-09-17T11:15:35.174" v="15428" actId="1036"/>
          <ac:spMkLst>
            <pc:docMk/>
            <pc:sldMk cId="3714424855" sldId="4008"/>
            <ac:spMk id="10" creationId="{A64833BE-C68F-35BD-F8E7-A70A5EB87346}"/>
          </ac:spMkLst>
        </pc:spChg>
        <pc:spChg chg="mod">
          <ac:chgData name="Ragnhild Halvorsrud" userId="917ea340-fd63-490f-a7db-68428d24cf32" providerId="ADAL" clId="{6FA999E9-229C-4E9A-8ABA-655365537A19}" dt="2026-09-17T11:15:35.174" v="15428" actId="1036"/>
          <ac:spMkLst>
            <pc:docMk/>
            <pc:sldMk cId="3714424855" sldId="4008"/>
            <ac:spMk id="11" creationId="{ECE6F694-2615-7580-5E08-1BB62BCCA479}"/>
          </ac:spMkLst>
        </pc:spChg>
        <pc:spChg chg="mod">
          <ac:chgData name="Ragnhild Halvorsrud" userId="917ea340-fd63-490f-a7db-68428d24cf32" providerId="ADAL" clId="{6FA999E9-229C-4E9A-8ABA-655365537A19}" dt="2026-09-16T18:36:24.702" v="13369" actId="404"/>
          <ac:spMkLst>
            <pc:docMk/>
            <pc:sldMk cId="3714424855" sldId="4008"/>
            <ac:spMk id="13" creationId="{0FC39A42-E389-CEB1-CD5B-D5A658CE6208}"/>
          </ac:spMkLst>
        </pc:spChg>
        <pc:spChg chg="mod">
          <ac:chgData name="Ragnhild Halvorsrud" userId="917ea340-fd63-490f-a7db-68428d24cf32" providerId="ADAL" clId="{6FA999E9-229C-4E9A-8ABA-655365537A19}" dt="2026-09-17T11:15:35.174" v="15428" actId="1036"/>
          <ac:spMkLst>
            <pc:docMk/>
            <pc:sldMk cId="3714424855" sldId="4008"/>
            <ac:spMk id="15" creationId="{07C07327-02F1-42E4-43F5-B0D450580921}"/>
          </ac:spMkLst>
        </pc:spChg>
        <pc:spChg chg="mod">
          <ac:chgData name="Ragnhild Halvorsrud" userId="917ea340-fd63-490f-a7db-68428d24cf32" providerId="ADAL" clId="{6FA999E9-229C-4E9A-8ABA-655365537A19}" dt="2026-09-17T11:15:35.174" v="15428" actId="1036"/>
          <ac:spMkLst>
            <pc:docMk/>
            <pc:sldMk cId="3714424855" sldId="4008"/>
            <ac:spMk id="17" creationId="{5A9017E7-1058-0D25-597F-05532F30BE1F}"/>
          </ac:spMkLst>
        </pc:spChg>
      </pc:sldChg>
      <pc:sldChg chg="addSp delSp mod">
        <pc:chgData name="Ragnhild Halvorsrud" userId="917ea340-fd63-490f-a7db-68428d24cf32" providerId="ADAL" clId="{6FA999E9-229C-4E9A-8ABA-655365537A19}" dt="2026-09-17T13:03:40.478" v="16296" actId="22"/>
        <pc:sldMkLst>
          <pc:docMk/>
          <pc:sldMk cId="1574883205" sldId="4010"/>
        </pc:sldMkLst>
        <pc:spChg chg="del">
          <ac:chgData name="Ragnhild Halvorsrud" userId="917ea340-fd63-490f-a7db-68428d24cf32" providerId="ADAL" clId="{6FA999E9-229C-4E9A-8ABA-655365537A19}" dt="2026-09-17T12:48:14.463" v="16266" actId="478"/>
          <ac:spMkLst>
            <pc:docMk/>
            <pc:sldMk cId="1574883205" sldId="4010"/>
            <ac:spMk id="15" creationId="{8AAD7CAD-B968-F348-4453-021351945321}"/>
          </ac:spMkLst>
        </pc:spChg>
        <pc:spChg chg="del">
          <ac:chgData name="Ragnhild Halvorsrud" userId="917ea340-fd63-490f-a7db-68428d24cf32" providerId="ADAL" clId="{6FA999E9-229C-4E9A-8ABA-655365537A19}" dt="2026-09-17T12:48:14.463" v="16266" actId="478"/>
          <ac:spMkLst>
            <pc:docMk/>
            <pc:sldMk cId="1574883205" sldId="4010"/>
            <ac:spMk id="17" creationId="{D7384206-C480-DF99-7D24-23725DC9EF8D}"/>
          </ac:spMkLst>
        </pc:spChg>
        <pc:spChg chg="del">
          <ac:chgData name="Ragnhild Halvorsrud" userId="917ea340-fd63-490f-a7db-68428d24cf32" providerId="ADAL" clId="{6FA999E9-229C-4E9A-8ABA-655365537A19}" dt="2026-09-17T12:48:14.463" v="16266" actId="478"/>
          <ac:spMkLst>
            <pc:docMk/>
            <pc:sldMk cId="1574883205" sldId="4010"/>
            <ac:spMk id="18" creationId="{1B9F91AB-8D2F-8234-1B25-1CD721077B95}"/>
          </ac:spMkLst>
        </pc:spChg>
        <pc:spChg chg="del">
          <ac:chgData name="Ragnhild Halvorsrud" userId="917ea340-fd63-490f-a7db-68428d24cf32" providerId="ADAL" clId="{6FA999E9-229C-4E9A-8ABA-655365537A19}" dt="2026-09-17T12:48:11.800" v="16265" actId="478"/>
          <ac:spMkLst>
            <pc:docMk/>
            <pc:sldMk cId="1574883205" sldId="4010"/>
            <ac:spMk id="19" creationId="{1AED83BF-8116-8525-D506-D141B17F4C99}"/>
          </ac:spMkLst>
        </pc:spChg>
        <pc:spChg chg="del">
          <ac:chgData name="Ragnhild Halvorsrud" userId="917ea340-fd63-490f-a7db-68428d24cf32" providerId="ADAL" clId="{6FA999E9-229C-4E9A-8ABA-655365537A19}" dt="2026-09-17T12:48:10.366" v="16264" actId="478"/>
          <ac:spMkLst>
            <pc:docMk/>
            <pc:sldMk cId="1574883205" sldId="4010"/>
            <ac:spMk id="21" creationId="{3026850F-5674-EC79-97E7-91B8E4288D46}"/>
          </ac:spMkLst>
        </pc:spChg>
        <pc:spChg chg="del">
          <ac:chgData name="Ragnhild Halvorsrud" userId="917ea340-fd63-490f-a7db-68428d24cf32" providerId="ADAL" clId="{6FA999E9-229C-4E9A-8ABA-655365537A19}" dt="2026-09-17T12:48:14.463" v="16266" actId="478"/>
          <ac:spMkLst>
            <pc:docMk/>
            <pc:sldMk cId="1574883205" sldId="4010"/>
            <ac:spMk id="29" creationId="{6B72DE5D-DDEC-2606-7590-F055E7EFEBC2}"/>
          </ac:spMkLst>
        </pc:spChg>
        <pc:spChg chg="del">
          <ac:chgData name="Ragnhild Halvorsrud" userId="917ea340-fd63-490f-a7db-68428d24cf32" providerId="ADAL" clId="{6FA999E9-229C-4E9A-8ABA-655365537A19}" dt="2026-09-17T12:48:14.463" v="16266" actId="478"/>
          <ac:spMkLst>
            <pc:docMk/>
            <pc:sldMk cId="1574883205" sldId="4010"/>
            <ac:spMk id="32" creationId="{4DDB7E42-B0D7-49D7-6211-52DCF5335E0B}"/>
          </ac:spMkLst>
        </pc:spChg>
        <pc:spChg chg="del">
          <ac:chgData name="Ragnhild Halvorsrud" userId="917ea340-fd63-490f-a7db-68428d24cf32" providerId="ADAL" clId="{6FA999E9-229C-4E9A-8ABA-655365537A19}" dt="2026-09-17T12:48:11.800" v="16265" actId="478"/>
          <ac:spMkLst>
            <pc:docMk/>
            <pc:sldMk cId="1574883205" sldId="4010"/>
            <ac:spMk id="50" creationId="{F7E803FD-88D7-9D2D-7BF5-F735C2D145B0}"/>
          </ac:spMkLst>
        </pc:spChg>
        <pc:spChg chg="del">
          <ac:chgData name="Ragnhild Halvorsrud" userId="917ea340-fd63-490f-a7db-68428d24cf32" providerId="ADAL" clId="{6FA999E9-229C-4E9A-8ABA-655365537A19}" dt="2026-09-17T12:48:14.463" v="16266" actId="478"/>
          <ac:spMkLst>
            <pc:docMk/>
            <pc:sldMk cId="1574883205" sldId="4010"/>
            <ac:spMk id="51" creationId="{433FF2A9-3EE0-D007-E89B-4FDE930F1510}"/>
          </ac:spMkLst>
        </pc:spChg>
        <pc:spChg chg="del">
          <ac:chgData name="Ragnhild Halvorsrud" userId="917ea340-fd63-490f-a7db-68428d24cf32" providerId="ADAL" clId="{6FA999E9-229C-4E9A-8ABA-655365537A19}" dt="2026-09-17T12:48:07.011" v="16263" actId="478"/>
          <ac:spMkLst>
            <pc:docMk/>
            <pc:sldMk cId="1574883205" sldId="4010"/>
            <ac:spMk id="52" creationId="{AE604EB7-BD65-D3C7-F9C4-71C5F070D5A2}"/>
          </ac:spMkLst>
        </pc:spChg>
        <pc:spChg chg="del">
          <ac:chgData name="Ragnhild Halvorsrud" userId="917ea340-fd63-490f-a7db-68428d24cf32" providerId="ADAL" clId="{6FA999E9-229C-4E9A-8ABA-655365537A19}" dt="2026-09-17T12:48:14.463" v="16266" actId="478"/>
          <ac:spMkLst>
            <pc:docMk/>
            <pc:sldMk cId="1574883205" sldId="4010"/>
            <ac:spMk id="59" creationId="{0ADC6BCE-FCE0-6967-79A2-19DF7EF4B031}"/>
          </ac:spMkLst>
        </pc:spChg>
        <pc:spChg chg="del">
          <ac:chgData name="Ragnhild Halvorsrud" userId="917ea340-fd63-490f-a7db-68428d24cf32" providerId="ADAL" clId="{6FA999E9-229C-4E9A-8ABA-655365537A19}" dt="2026-09-17T12:48:14.463" v="16266" actId="478"/>
          <ac:spMkLst>
            <pc:docMk/>
            <pc:sldMk cId="1574883205" sldId="4010"/>
            <ac:spMk id="61" creationId="{92102FF7-77FB-C21F-5D68-1D81A32523F5}"/>
          </ac:spMkLst>
        </pc:spChg>
        <pc:spChg chg="del">
          <ac:chgData name="Ragnhild Halvorsrud" userId="917ea340-fd63-490f-a7db-68428d24cf32" providerId="ADAL" clId="{6FA999E9-229C-4E9A-8ABA-655365537A19}" dt="2026-09-17T12:48:14.463" v="16266" actId="478"/>
          <ac:spMkLst>
            <pc:docMk/>
            <pc:sldMk cId="1574883205" sldId="4010"/>
            <ac:spMk id="62" creationId="{15221A4B-7150-7ACD-072A-5C943F8B49A6}"/>
          </ac:spMkLst>
        </pc:spChg>
        <pc:spChg chg="del">
          <ac:chgData name="Ragnhild Halvorsrud" userId="917ea340-fd63-490f-a7db-68428d24cf32" providerId="ADAL" clId="{6FA999E9-229C-4E9A-8ABA-655365537A19}" dt="2026-09-17T12:48:14.463" v="16266" actId="478"/>
          <ac:spMkLst>
            <pc:docMk/>
            <pc:sldMk cId="1574883205" sldId="4010"/>
            <ac:spMk id="64" creationId="{C161081B-CB83-AFA5-19B8-375465607A9C}"/>
          </ac:spMkLst>
        </pc:spChg>
        <pc:spChg chg="add">
          <ac:chgData name="Ragnhild Halvorsrud" userId="917ea340-fd63-490f-a7db-68428d24cf32" providerId="ADAL" clId="{6FA999E9-229C-4E9A-8ABA-655365537A19}" dt="2026-09-17T12:48:23.777" v="16267" actId="22"/>
          <ac:spMkLst>
            <pc:docMk/>
            <pc:sldMk cId="1574883205" sldId="4010"/>
            <ac:spMk id="65" creationId="{442491EF-2854-A7B8-B34A-6085D9F2EEA6}"/>
          </ac:spMkLst>
        </pc:spChg>
        <pc:spChg chg="add">
          <ac:chgData name="Ragnhild Halvorsrud" userId="917ea340-fd63-490f-a7db-68428d24cf32" providerId="ADAL" clId="{6FA999E9-229C-4E9A-8ABA-655365537A19}" dt="2026-09-17T12:48:23.777" v="16267" actId="22"/>
          <ac:spMkLst>
            <pc:docMk/>
            <pc:sldMk cId="1574883205" sldId="4010"/>
            <ac:spMk id="67" creationId="{334A158C-07D2-24CC-7597-B1A623B17B3A}"/>
          </ac:spMkLst>
        </pc:spChg>
        <pc:spChg chg="add">
          <ac:chgData name="Ragnhild Halvorsrud" userId="917ea340-fd63-490f-a7db-68428d24cf32" providerId="ADAL" clId="{6FA999E9-229C-4E9A-8ABA-655365537A19}" dt="2026-09-17T12:48:23.777" v="16267" actId="22"/>
          <ac:spMkLst>
            <pc:docMk/>
            <pc:sldMk cId="1574883205" sldId="4010"/>
            <ac:spMk id="89" creationId="{7C48EBA6-27E2-40DA-6689-CD5A9C8C4A34}"/>
          </ac:spMkLst>
        </pc:spChg>
        <pc:spChg chg="add">
          <ac:chgData name="Ragnhild Halvorsrud" userId="917ea340-fd63-490f-a7db-68428d24cf32" providerId="ADAL" clId="{6FA999E9-229C-4E9A-8ABA-655365537A19}" dt="2026-09-17T12:48:23.777" v="16267" actId="22"/>
          <ac:spMkLst>
            <pc:docMk/>
            <pc:sldMk cId="1574883205" sldId="4010"/>
            <ac:spMk id="91" creationId="{5BB4117B-39F8-16C0-6442-EBD96E4CF78B}"/>
          </ac:spMkLst>
        </pc:spChg>
        <pc:spChg chg="add">
          <ac:chgData name="Ragnhild Halvorsrud" userId="917ea340-fd63-490f-a7db-68428d24cf32" providerId="ADAL" clId="{6FA999E9-229C-4E9A-8ABA-655365537A19}" dt="2026-09-17T12:48:23.777" v="16267" actId="22"/>
          <ac:spMkLst>
            <pc:docMk/>
            <pc:sldMk cId="1574883205" sldId="4010"/>
            <ac:spMk id="95" creationId="{5662C502-2AF5-5550-8D7D-547845110911}"/>
          </ac:spMkLst>
        </pc:spChg>
        <pc:spChg chg="add">
          <ac:chgData name="Ragnhild Halvorsrud" userId="917ea340-fd63-490f-a7db-68428d24cf32" providerId="ADAL" clId="{6FA999E9-229C-4E9A-8ABA-655365537A19}" dt="2026-09-17T12:48:23.777" v="16267" actId="22"/>
          <ac:spMkLst>
            <pc:docMk/>
            <pc:sldMk cId="1574883205" sldId="4010"/>
            <ac:spMk id="97" creationId="{A043C096-B0F7-3F84-7472-11BC529CE1B6}"/>
          </ac:spMkLst>
        </pc:spChg>
        <pc:spChg chg="add">
          <ac:chgData name="Ragnhild Halvorsrud" userId="917ea340-fd63-490f-a7db-68428d24cf32" providerId="ADAL" clId="{6FA999E9-229C-4E9A-8ABA-655365537A19}" dt="2026-09-17T12:48:23.777" v="16267" actId="22"/>
          <ac:spMkLst>
            <pc:docMk/>
            <pc:sldMk cId="1574883205" sldId="4010"/>
            <ac:spMk id="99" creationId="{27431458-2625-0704-A675-2DC4BC299BA9}"/>
          </ac:spMkLst>
        </pc:spChg>
        <pc:spChg chg="add">
          <ac:chgData name="Ragnhild Halvorsrud" userId="917ea340-fd63-490f-a7db-68428d24cf32" providerId="ADAL" clId="{6FA999E9-229C-4E9A-8ABA-655365537A19}" dt="2026-09-17T12:48:23.777" v="16267" actId="22"/>
          <ac:spMkLst>
            <pc:docMk/>
            <pc:sldMk cId="1574883205" sldId="4010"/>
            <ac:spMk id="115" creationId="{045BFBBC-5756-E57A-1E36-2EA4588A7A9D}"/>
          </ac:spMkLst>
        </pc:spChg>
        <pc:spChg chg="add">
          <ac:chgData name="Ragnhild Halvorsrud" userId="917ea340-fd63-490f-a7db-68428d24cf32" providerId="ADAL" clId="{6FA999E9-229C-4E9A-8ABA-655365537A19}" dt="2026-09-17T12:48:23.777" v="16267" actId="22"/>
          <ac:spMkLst>
            <pc:docMk/>
            <pc:sldMk cId="1574883205" sldId="4010"/>
            <ac:spMk id="117" creationId="{10BD8D57-CE2B-1558-13EF-B83297B7C4C9}"/>
          </ac:spMkLst>
        </pc:spChg>
        <pc:spChg chg="add">
          <ac:chgData name="Ragnhild Halvorsrud" userId="917ea340-fd63-490f-a7db-68428d24cf32" providerId="ADAL" clId="{6FA999E9-229C-4E9A-8ABA-655365537A19}" dt="2026-09-17T12:48:23.777" v="16267" actId="22"/>
          <ac:spMkLst>
            <pc:docMk/>
            <pc:sldMk cId="1574883205" sldId="4010"/>
            <ac:spMk id="119" creationId="{910C1B11-C392-E6C7-C67E-DED0AC269AF9}"/>
          </ac:spMkLst>
        </pc:spChg>
        <pc:spChg chg="add">
          <ac:chgData name="Ragnhild Halvorsrud" userId="917ea340-fd63-490f-a7db-68428d24cf32" providerId="ADAL" clId="{6FA999E9-229C-4E9A-8ABA-655365537A19}" dt="2026-09-17T13:03:40.478" v="16296" actId="22"/>
          <ac:spMkLst>
            <pc:docMk/>
            <pc:sldMk cId="1574883205" sldId="4010"/>
            <ac:spMk id="125" creationId="{27E9A859-D23D-24FD-8768-BC9AAD2FC0A6}"/>
          </ac:spMkLst>
        </pc:spChg>
      </pc:sldChg>
      <pc:sldChg chg="addSp delSp modSp add mod modClrScheme chgLayout">
        <pc:chgData name="Ragnhild Halvorsrud" userId="917ea340-fd63-490f-a7db-68428d24cf32" providerId="ADAL" clId="{6FA999E9-229C-4E9A-8ABA-655365537A19}" dt="2026-09-17T13:06:48.416" v="16387" actId="478"/>
        <pc:sldMkLst>
          <pc:docMk/>
          <pc:sldMk cId="4047672484" sldId="4011"/>
        </pc:sldMkLst>
        <pc:spChg chg="mod ord">
          <ac:chgData name="Ragnhild Halvorsrud" userId="917ea340-fd63-490f-a7db-68428d24cf32" providerId="ADAL" clId="{6FA999E9-229C-4E9A-8ABA-655365537A19}" dt="2026-09-16T20:21:33.825" v="14411" actId="700"/>
          <ac:spMkLst>
            <pc:docMk/>
            <pc:sldMk cId="4047672484" sldId="4011"/>
            <ac:spMk id="2" creationId="{CD0999C5-C988-AB62-8397-17406E6E482D}"/>
          </ac:spMkLst>
        </pc:spChg>
        <pc:spChg chg="mod ord">
          <ac:chgData name="Ragnhild Halvorsrud" userId="917ea340-fd63-490f-a7db-68428d24cf32" providerId="ADAL" clId="{6FA999E9-229C-4E9A-8ABA-655365537A19}" dt="2026-09-16T20:26:25.473" v="14582" actId="403"/>
          <ac:spMkLst>
            <pc:docMk/>
            <pc:sldMk cId="4047672484" sldId="4011"/>
            <ac:spMk id="3" creationId="{B64C0DE8-29F6-8CFF-361C-C66E08084CBB}"/>
          </ac:spMkLst>
        </pc:spChg>
        <pc:spChg chg="del mod ord">
          <ac:chgData name="Ragnhild Halvorsrud" userId="917ea340-fd63-490f-a7db-68428d24cf32" providerId="ADAL" clId="{6FA999E9-229C-4E9A-8ABA-655365537A19}" dt="2026-09-17T13:04:52.369" v="16329" actId="478"/>
          <ac:spMkLst>
            <pc:docMk/>
            <pc:sldMk cId="4047672484" sldId="4011"/>
            <ac:spMk id="4" creationId="{00A9A44A-97EB-956D-E29D-23381129DEC0}"/>
          </ac:spMkLst>
        </pc:spChg>
        <pc:spChg chg="mod">
          <ac:chgData name="Ragnhild Halvorsrud" userId="917ea340-fd63-490f-a7db-68428d24cf32" providerId="ADAL" clId="{6FA999E9-229C-4E9A-8ABA-655365537A19}" dt="2026-09-16T20:22:03.102" v="14432" actId="1037"/>
          <ac:spMkLst>
            <pc:docMk/>
            <pc:sldMk cId="4047672484" sldId="4011"/>
            <ac:spMk id="10" creationId="{A9F6BA33-931A-9FC9-7E6A-38E4DA50415F}"/>
          </ac:spMkLst>
        </pc:spChg>
        <pc:spChg chg="mod">
          <ac:chgData name="Ragnhild Halvorsrud" userId="917ea340-fd63-490f-a7db-68428d24cf32" providerId="ADAL" clId="{6FA999E9-229C-4E9A-8ABA-655365537A19}" dt="2026-09-16T20:22:03.102" v="14432" actId="1037"/>
          <ac:spMkLst>
            <pc:docMk/>
            <pc:sldMk cId="4047672484" sldId="4011"/>
            <ac:spMk id="11" creationId="{F00B0D34-A598-81C4-655C-3E1307D1F4B7}"/>
          </ac:spMkLst>
        </pc:spChg>
        <pc:spChg chg="mod">
          <ac:chgData name="Ragnhild Halvorsrud" userId="917ea340-fd63-490f-a7db-68428d24cf32" providerId="ADAL" clId="{6FA999E9-229C-4E9A-8ABA-655365537A19}" dt="2026-09-16T20:22:03.102" v="14432" actId="1037"/>
          <ac:spMkLst>
            <pc:docMk/>
            <pc:sldMk cId="4047672484" sldId="4011"/>
            <ac:spMk id="14" creationId="{E79423A7-C9CC-44F4-FA52-F8E502B94037}"/>
          </ac:spMkLst>
        </pc:spChg>
        <pc:spChg chg="mod">
          <ac:chgData name="Ragnhild Halvorsrud" userId="917ea340-fd63-490f-a7db-68428d24cf32" providerId="ADAL" clId="{6FA999E9-229C-4E9A-8ABA-655365537A19}" dt="2026-09-16T20:22:03.102" v="14432" actId="1037"/>
          <ac:spMkLst>
            <pc:docMk/>
            <pc:sldMk cId="4047672484" sldId="4011"/>
            <ac:spMk id="15" creationId="{09B5E6DF-956B-9E83-3049-A840F51B2937}"/>
          </ac:spMkLst>
        </pc:spChg>
        <pc:spChg chg="mod">
          <ac:chgData name="Ragnhild Halvorsrud" userId="917ea340-fd63-490f-a7db-68428d24cf32" providerId="ADAL" clId="{6FA999E9-229C-4E9A-8ABA-655365537A19}" dt="2026-09-16T20:22:03.102" v="14432" actId="1037"/>
          <ac:spMkLst>
            <pc:docMk/>
            <pc:sldMk cId="4047672484" sldId="4011"/>
            <ac:spMk id="17" creationId="{9F009CB7-2EF4-2CB9-4E05-6297C4874C90}"/>
          </ac:spMkLst>
        </pc:spChg>
        <pc:spChg chg="mod">
          <ac:chgData name="Ragnhild Halvorsrud" userId="917ea340-fd63-490f-a7db-68428d24cf32" providerId="ADAL" clId="{6FA999E9-229C-4E9A-8ABA-655365537A19}" dt="2026-09-16T20:22:03.102" v="14432" actId="1037"/>
          <ac:spMkLst>
            <pc:docMk/>
            <pc:sldMk cId="4047672484" sldId="4011"/>
            <ac:spMk id="22" creationId="{49FDAA59-D978-FD55-A14B-8BCF86D4CAFB}"/>
          </ac:spMkLst>
        </pc:spChg>
        <pc:spChg chg="mod">
          <ac:chgData name="Ragnhild Halvorsrud" userId="917ea340-fd63-490f-a7db-68428d24cf32" providerId="ADAL" clId="{6FA999E9-229C-4E9A-8ABA-655365537A19}" dt="2026-09-16T20:22:03.102" v="14432" actId="1037"/>
          <ac:spMkLst>
            <pc:docMk/>
            <pc:sldMk cId="4047672484" sldId="4011"/>
            <ac:spMk id="26" creationId="{B26581ED-17EA-54EC-79B4-E4D5B8F7DC8C}"/>
          </ac:spMkLst>
        </pc:spChg>
        <pc:spChg chg="mod">
          <ac:chgData name="Ragnhild Halvorsrud" userId="917ea340-fd63-490f-a7db-68428d24cf32" providerId="ADAL" clId="{6FA999E9-229C-4E9A-8ABA-655365537A19}" dt="2026-09-16T20:22:03.102" v="14432" actId="1037"/>
          <ac:spMkLst>
            <pc:docMk/>
            <pc:sldMk cId="4047672484" sldId="4011"/>
            <ac:spMk id="27" creationId="{D0FC538E-2899-4E9A-D8EC-D8F193D75C2F}"/>
          </ac:spMkLst>
        </pc:spChg>
        <pc:spChg chg="mod">
          <ac:chgData name="Ragnhild Halvorsrud" userId="917ea340-fd63-490f-a7db-68428d24cf32" providerId="ADAL" clId="{6FA999E9-229C-4E9A-8ABA-655365537A19}" dt="2026-09-16T20:22:03.102" v="14432" actId="1037"/>
          <ac:spMkLst>
            <pc:docMk/>
            <pc:sldMk cId="4047672484" sldId="4011"/>
            <ac:spMk id="28" creationId="{BF25C02A-FAF3-B124-9597-C060FCA6272F}"/>
          </ac:spMkLst>
        </pc:spChg>
        <pc:spChg chg="mod">
          <ac:chgData name="Ragnhild Halvorsrud" userId="917ea340-fd63-490f-a7db-68428d24cf32" providerId="ADAL" clId="{6FA999E9-229C-4E9A-8ABA-655365537A19}" dt="2026-09-16T20:22:03.102" v="14432" actId="1037"/>
          <ac:spMkLst>
            <pc:docMk/>
            <pc:sldMk cId="4047672484" sldId="4011"/>
            <ac:spMk id="42" creationId="{09381389-2C06-B55C-9752-CA8D110EEDDF}"/>
          </ac:spMkLst>
        </pc:spChg>
        <pc:spChg chg="add mod">
          <ac:chgData name="Ragnhild Halvorsrud" userId="917ea340-fd63-490f-a7db-68428d24cf32" providerId="ADAL" clId="{6FA999E9-229C-4E9A-8ABA-655365537A19}" dt="2026-09-17T11:14:15.918" v="15415" actId="14100"/>
          <ac:spMkLst>
            <pc:docMk/>
            <pc:sldMk cId="4047672484" sldId="4011"/>
            <ac:spMk id="59" creationId="{4B383131-6360-C3F1-9092-791949EB0891}"/>
          </ac:spMkLst>
        </pc:spChg>
        <pc:spChg chg="add del mod">
          <ac:chgData name="Ragnhild Halvorsrud" userId="917ea340-fd63-490f-a7db-68428d24cf32" providerId="ADAL" clId="{6FA999E9-229C-4E9A-8ABA-655365537A19}" dt="2026-09-17T13:04:52.369" v="16329" actId="478"/>
          <ac:spMkLst>
            <pc:docMk/>
            <pc:sldMk cId="4047672484" sldId="4011"/>
            <ac:spMk id="60" creationId="{11FDDD0D-C5D3-58AC-AA00-FE56198E9E4D}"/>
          </ac:spMkLst>
        </pc:spChg>
        <pc:spChg chg="add">
          <ac:chgData name="Ragnhild Halvorsrud" userId="917ea340-fd63-490f-a7db-68428d24cf32" providerId="ADAL" clId="{6FA999E9-229C-4E9A-8ABA-655365537A19}" dt="2026-09-17T13:04:57.398" v="16330" actId="22"/>
          <ac:spMkLst>
            <pc:docMk/>
            <pc:sldMk cId="4047672484" sldId="4011"/>
            <ac:spMk id="62" creationId="{3FABFAD0-9227-A3C7-C773-27CDA87D2502}"/>
          </ac:spMkLst>
        </pc:spChg>
        <pc:grpChg chg="del">
          <ac:chgData name="Ragnhild Halvorsrud" userId="917ea340-fd63-490f-a7db-68428d24cf32" providerId="ADAL" clId="{6FA999E9-229C-4E9A-8ABA-655365537A19}" dt="2026-09-17T13:06:48.416" v="16387" actId="478"/>
          <ac:grpSpMkLst>
            <pc:docMk/>
            <pc:sldMk cId="4047672484" sldId="4011"/>
            <ac:grpSpMk id="51" creationId="{A3822EF9-4F97-3D94-2C0F-79F88BBEED69}"/>
          </ac:grpSpMkLst>
        </pc:grpChg>
      </pc:sldChg>
      <pc:sldChg chg="addSp delSp modSp add mod">
        <pc:chgData name="Ragnhild Halvorsrud" userId="917ea340-fd63-490f-a7db-68428d24cf32" providerId="ADAL" clId="{6FA999E9-229C-4E9A-8ABA-655365537A19}" dt="2026-09-17T13:04:02.687" v="16307" actId="22"/>
        <pc:sldMkLst>
          <pc:docMk/>
          <pc:sldMk cId="911272468" sldId="4014"/>
        </pc:sldMkLst>
        <pc:spChg chg="add">
          <ac:chgData name="Ragnhild Halvorsrud" userId="917ea340-fd63-490f-a7db-68428d24cf32" providerId="ADAL" clId="{6FA999E9-229C-4E9A-8ABA-655365537A19}" dt="2026-09-16T08:20:48.398" v="8439" actId="22"/>
          <ac:spMkLst>
            <pc:docMk/>
            <pc:sldMk cId="911272468" sldId="4014"/>
            <ac:spMk id="4" creationId="{FEA92D2D-228E-92EE-6B67-B3316936FBCF}"/>
          </ac:spMkLst>
        </pc:spChg>
        <pc:spChg chg="add">
          <ac:chgData name="Ragnhild Halvorsrud" userId="917ea340-fd63-490f-a7db-68428d24cf32" providerId="ADAL" clId="{6FA999E9-229C-4E9A-8ABA-655365537A19}" dt="2026-09-17T13:04:02.687" v="16307" actId="22"/>
          <ac:spMkLst>
            <pc:docMk/>
            <pc:sldMk cId="911272468" sldId="4014"/>
            <ac:spMk id="7" creationId="{A218307A-95DA-9690-B0EA-D6806C138405}"/>
          </ac:spMkLst>
        </pc:spChg>
        <pc:spChg chg="add">
          <ac:chgData name="Ragnhild Halvorsrud" userId="917ea340-fd63-490f-a7db-68428d24cf32" providerId="ADAL" clId="{6FA999E9-229C-4E9A-8ABA-655365537A19}" dt="2026-09-16T08:20:48.398" v="8439" actId="22"/>
          <ac:spMkLst>
            <pc:docMk/>
            <pc:sldMk cId="911272468" sldId="4014"/>
            <ac:spMk id="8" creationId="{0F646F28-4E79-46AA-2657-8BC81F89EDAD}"/>
          </ac:spMkLst>
        </pc:spChg>
        <pc:spChg chg="add mod">
          <ac:chgData name="Ragnhild Halvorsrud" userId="917ea340-fd63-490f-a7db-68428d24cf32" providerId="ADAL" clId="{6FA999E9-229C-4E9A-8ABA-655365537A19}" dt="2026-09-16T08:21:07.545" v="8444" actId="14100"/>
          <ac:spMkLst>
            <pc:docMk/>
            <pc:sldMk cId="911272468" sldId="4014"/>
            <ac:spMk id="10" creationId="{D0D85C95-D632-CFA1-8BEC-28A6DB9C8940}"/>
          </ac:spMkLst>
        </pc:spChg>
        <pc:spChg chg="mod">
          <ac:chgData name="Ragnhild Halvorsrud" userId="917ea340-fd63-490f-a7db-68428d24cf32" providerId="ADAL" clId="{6FA999E9-229C-4E9A-8ABA-655365537A19}" dt="2026-09-16T09:55:12.747" v="8858" actId="20577"/>
          <ac:spMkLst>
            <pc:docMk/>
            <pc:sldMk cId="911272468" sldId="4014"/>
            <ac:spMk id="11" creationId="{FD7FB250-1112-4AA0-4049-0B3412FE48C7}"/>
          </ac:spMkLst>
        </pc:spChg>
        <pc:spChg chg="add mod">
          <ac:chgData name="Ragnhild Halvorsrud" userId="917ea340-fd63-490f-a7db-68428d24cf32" providerId="ADAL" clId="{6FA999E9-229C-4E9A-8ABA-655365537A19}" dt="2026-09-16T08:21:02.055" v="8442" actId="14100"/>
          <ac:spMkLst>
            <pc:docMk/>
            <pc:sldMk cId="911272468" sldId="4014"/>
            <ac:spMk id="14" creationId="{CFCDE9EF-BD40-0A7B-8B32-7E443F037288}"/>
          </ac:spMkLst>
        </pc:spChg>
        <pc:spChg chg="mod">
          <ac:chgData name="Ragnhild Halvorsrud" userId="917ea340-fd63-490f-a7db-68428d24cf32" providerId="ADAL" clId="{6FA999E9-229C-4E9A-8ABA-655365537A19}" dt="2026-09-16T10:20:15.793" v="9475" actId="6549"/>
          <ac:spMkLst>
            <pc:docMk/>
            <pc:sldMk cId="911272468" sldId="4014"/>
            <ac:spMk id="129" creationId="{B9F1CF7A-0406-A8D7-A9E4-14C1D7842EC6}"/>
          </ac:spMkLst>
        </pc:spChg>
        <pc:picChg chg="add">
          <ac:chgData name="Ragnhild Halvorsrud" userId="917ea340-fd63-490f-a7db-68428d24cf32" providerId="ADAL" clId="{6FA999E9-229C-4E9A-8ABA-655365537A19}" dt="2026-09-16T08:20:48.398" v="8439" actId="22"/>
          <ac:picMkLst>
            <pc:docMk/>
            <pc:sldMk cId="911272468" sldId="4014"/>
            <ac:picMk id="13" creationId="{EC32718F-DDEF-94F4-3972-75BFD61AB60B}"/>
          </ac:picMkLst>
        </pc:picChg>
        <pc:picChg chg="ord">
          <ac:chgData name="Ragnhild Halvorsrud" userId="917ea340-fd63-490f-a7db-68428d24cf32" providerId="ADAL" clId="{6FA999E9-229C-4E9A-8ABA-655365537A19}" dt="2026-09-16T11:46:33.301" v="10671" actId="166"/>
          <ac:picMkLst>
            <pc:docMk/>
            <pc:sldMk cId="911272468" sldId="4014"/>
            <ac:picMk id="34" creationId="{4EBA0F9B-1A02-6D4E-1DF7-12EEA3E5A69C}"/>
          </ac:picMkLst>
        </pc:picChg>
        <pc:picChg chg="ord">
          <ac:chgData name="Ragnhild Halvorsrud" userId="917ea340-fd63-490f-a7db-68428d24cf32" providerId="ADAL" clId="{6FA999E9-229C-4E9A-8ABA-655365537A19}" dt="2026-09-16T11:46:33.301" v="10671" actId="166"/>
          <ac:picMkLst>
            <pc:docMk/>
            <pc:sldMk cId="911272468" sldId="4014"/>
            <ac:picMk id="36" creationId="{1854F276-ED1E-0871-11D0-CC7B22F5C3D5}"/>
          </ac:picMkLst>
        </pc:picChg>
        <pc:picChg chg="ord">
          <ac:chgData name="Ragnhild Halvorsrud" userId="917ea340-fd63-490f-a7db-68428d24cf32" providerId="ADAL" clId="{6FA999E9-229C-4E9A-8ABA-655365537A19}" dt="2026-09-16T11:46:33.301" v="10671" actId="166"/>
          <ac:picMkLst>
            <pc:docMk/>
            <pc:sldMk cId="911272468" sldId="4014"/>
            <ac:picMk id="37" creationId="{D5940419-A077-B3D2-D90F-6F56BBA5ECCD}"/>
          </ac:picMkLst>
        </pc:picChg>
        <pc:picChg chg="ord">
          <ac:chgData name="Ragnhild Halvorsrud" userId="917ea340-fd63-490f-a7db-68428d24cf32" providerId="ADAL" clId="{6FA999E9-229C-4E9A-8ABA-655365537A19}" dt="2026-09-16T11:46:33.301" v="10671" actId="166"/>
          <ac:picMkLst>
            <pc:docMk/>
            <pc:sldMk cId="911272468" sldId="4014"/>
            <ac:picMk id="38" creationId="{B02312C8-6F55-5B6F-67D6-01446569E6D3}"/>
          </ac:picMkLst>
        </pc:picChg>
        <pc:picChg chg="ord">
          <ac:chgData name="Ragnhild Halvorsrud" userId="917ea340-fd63-490f-a7db-68428d24cf32" providerId="ADAL" clId="{6FA999E9-229C-4E9A-8ABA-655365537A19}" dt="2026-09-16T11:46:33.301" v="10671" actId="166"/>
          <ac:picMkLst>
            <pc:docMk/>
            <pc:sldMk cId="911272468" sldId="4014"/>
            <ac:picMk id="40" creationId="{01C46AC8-3AC4-031F-1982-D793EB584216}"/>
          </ac:picMkLst>
        </pc:picChg>
        <pc:picChg chg="ord">
          <ac:chgData name="Ragnhild Halvorsrud" userId="917ea340-fd63-490f-a7db-68428d24cf32" providerId="ADAL" clId="{6FA999E9-229C-4E9A-8ABA-655365537A19}" dt="2026-09-16T11:46:33.301" v="10671" actId="166"/>
          <ac:picMkLst>
            <pc:docMk/>
            <pc:sldMk cId="911272468" sldId="4014"/>
            <ac:picMk id="41" creationId="{7558104C-900F-F6E0-35D2-AFE7F0EE0510}"/>
          </ac:picMkLst>
        </pc:picChg>
        <pc:picChg chg="ord">
          <ac:chgData name="Ragnhild Halvorsrud" userId="917ea340-fd63-490f-a7db-68428d24cf32" providerId="ADAL" clId="{6FA999E9-229C-4E9A-8ABA-655365537A19}" dt="2026-09-16T11:46:33.301" v="10671" actId="166"/>
          <ac:picMkLst>
            <pc:docMk/>
            <pc:sldMk cId="911272468" sldId="4014"/>
            <ac:picMk id="42" creationId="{5BE5FB71-F461-B300-7ADB-BB81062BA7CC}"/>
          </ac:picMkLst>
        </pc:picChg>
        <pc:picChg chg="ord">
          <ac:chgData name="Ragnhild Halvorsrud" userId="917ea340-fd63-490f-a7db-68428d24cf32" providerId="ADAL" clId="{6FA999E9-229C-4E9A-8ABA-655365537A19}" dt="2026-09-16T11:46:33.301" v="10671" actId="166"/>
          <ac:picMkLst>
            <pc:docMk/>
            <pc:sldMk cId="911272468" sldId="4014"/>
            <ac:picMk id="43" creationId="{ECB237D2-0D47-9EE8-7291-15EC5A7D9BEF}"/>
          </ac:picMkLst>
        </pc:picChg>
        <pc:picChg chg="ord">
          <ac:chgData name="Ragnhild Halvorsrud" userId="917ea340-fd63-490f-a7db-68428d24cf32" providerId="ADAL" clId="{6FA999E9-229C-4E9A-8ABA-655365537A19}" dt="2026-09-16T11:46:38.556" v="10672" actId="166"/>
          <ac:picMkLst>
            <pc:docMk/>
            <pc:sldMk cId="911272468" sldId="4014"/>
            <ac:picMk id="79" creationId="{CA3B66BE-02A4-B483-6A7B-843839C8841A}"/>
          </ac:picMkLst>
        </pc:picChg>
        <pc:picChg chg="ord">
          <ac:chgData name="Ragnhild Halvorsrud" userId="917ea340-fd63-490f-a7db-68428d24cf32" providerId="ADAL" clId="{6FA999E9-229C-4E9A-8ABA-655365537A19}" dt="2026-09-16T11:46:38.556" v="10672" actId="166"/>
          <ac:picMkLst>
            <pc:docMk/>
            <pc:sldMk cId="911272468" sldId="4014"/>
            <ac:picMk id="82" creationId="{7EC79B8B-B47D-C532-F1CC-DDE588E7DCBC}"/>
          </ac:picMkLst>
        </pc:picChg>
        <pc:picChg chg="ord">
          <ac:chgData name="Ragnhild Halvorsrud" userId="917ea340-fd63-490f-a7db-68428d24cf32" providerId="ADAL" clId="{6FA999E9-229C-4E9A-8ABA-655365537A19}" dt="2026-09-16T11:46:38.556" v="10672" actId="166"/>
          <ac:picMkLst>
            <pc:docMk/>
            <pc:sldMk cId="911272468" sldId="4014"/>
            <ac:picMk id="83" creationId="{FBE8AC42-4C79-F78D-575B-AF51AEE3EB74}"/>
          </ac:picMkLst>
        </pc:picChg>
        <pc:picChg chg="ord">
          <ac:chgData name="Ragnhild Halvorsrud" userId="917ea340-fd63-490f-a7db-68428d24cf32" providerId="ADAL" clId="{6FA999E9-229C-4E9A-8ABA-655365537A19}" dt="2026-09-16T11:46:38.556" v="10672" actId="166"/>
          <ac:picMkLst>
            <pc:docMk/>
            <pc:sldMk cId="911272468" sldId="4014"/>
            <ac:picMk id="84" creationId="{E894577C-97C1-1918-FBD0-C73835A671D2}"/>
          </ac:picMkLst>
        </pc:picChg>
        <pc:picChg chg="ord">
          <ac:chgData name="Ragnhild Halvorsrud" userId="917ea340-fd63-490f-a7db-68428d24cf32" providerId="ADAL" clId="{6FA999E9-229C-4E9A-8ABA-655365537A19}" dt="2026-09-16T11:46:38.556" v="10672" actId="166"/>
          <ac:picMkLst>
            <pc:docMk/>
            <pc:sldMk cId="911272468" sldId="4014"/>
            <ac:picMk id="88" creationId="{CA0F788A-D41D-1EFB-89D6-C0DBA0F6AD09}"/>
          </ac:picMkLst>
        </pc:picChg>
        <pc:picChg chg="ord">
          <ac:chgData name="Ragnhild Halvorsrud" userId="917ea340-fd63-490f-a7db-68428d24cf32" providerId="ADAL" clId="{6FA999E9-229C-4E9A-8ABA-655365537A19}" dt="2026-09-16T11:46:38.556" v="10672" actId="166"/>
          <ac:picMkLst>
            <pc:docMk/>
            <pc:sldMk cId="911272468" sldId="4014"/>
            <ac:picMk id="101" creationId="{5172525C-0F07-674D-FBF4-287AA3D342C1}"/>
          </ac:picMkLst>
        </pc:picChg>
        <pc:picChg chg="ord">
          <ac:chgData name="Ragnhild Halvorsrud" userId="917ea340-fd63-490f-a7db-68428d24cf32" providerId="ADAL" clId="{6FA999E9-229C-4E9A-8ABA-655365537A19}" dt="2026-09-16T11:46:38.556" v="10672" actId="166"/>
          <ac:picMkLst>
            <pc:docMk/>
            <pc:sldMk cId="911272468" sldId="4014"/>
            <ac:picMk id="102" creationId="{F20B07AB-7F1F-4AF8-C43F-BB28511E9713}"/>
          </ac:picMkLst>
        </pc:picChg>
        <pc:picChg chg="ord">
          <ac:chgData name="Ragnhild Halvorsrud" userId="917ea340-fd63-490f-a7db-68428d24cf32" providerId="ADAL" clId="{6FA999E9-229C-4E9A-8ABA-655365537A19}" dt="2026-09-16T11:46:38.556" v="10672" actId="166"/>
          <ac:picMkLst>
            <pc:docMk/>
            <pc:sldMk cId="911272468" sldId="4014"/>
            <ac:picMk id="104" creationId="{42E329B3-34FD-D6C9-4143-2341F4BF6858}"/>
          </ac:picMkLst>
        </pc:picChg>
      </pc:sldChg>
      <pc:sldChg chg="addSp delSp modSp add mod">
        <pc:chgData name="Ragnhild Halvorsrud" userId="917ea340-fd63-490f-a7db-68428d24cf32" providerId="ADAL" clId="{6FA999E9-229C-4E9A-8ABA-655365537A19}" dt="2026-09-17T13:04:06.314" v="16308" actId="22"/>
        <pc:sldMkLst>
          <pc:docMk/>
          <pc:sldMk cId="509693357" sldId="4015"/>
        </pc:sldMkLst>
        <pc:spChg chg="add">
          <ac:chgData name="Ragnhild Halvorsrud" userId="917ea340-fd63-490f-a7db-68428d24cf32" providerId="ADAL" clId="{6FA999E9-229C-4E9A-8ABA-655365537A19}" dt="2026-09-16T09:49:51.287" v="8715" actId="22"/>
          <ac:spMkLst>
            <pc:docMk/>
            <pc:sldMk cId="509693357" sldId="4015"/>
            <ac:spMk id="7" creationId="{36E4B74C-BBE8-02CF-1AC3-F05E92DB1EDC}"/>
          </ac:spMkLst>
        </pc:spChg>
        <pc:spChg chg="mod">
          <ac:chgData name="Ragnhild Halvorsrud" userId="917ea340-fd63-490f-a7db-68428d24cf32" providerId="ADAL" clId="{6FA999E9-229C-4E9A-8ABA-655365537A19}" dt="2026-09-16T09:55:06.656" v="8857" actId="20577"/>
          <ac:spMkLst>
            <pc:docMk/>
            <pc:sldMk cId="509693357" sldId="4015"/>
            <ac:spMk id="11" creationId="{67FC70D1-428C-D35D-F0C9-1CCDFF7BB2E9}"/>
          </ac:spMkLst>
        </pc:spChg>
        <pc:spChg chg="add">
          <ac:chgData name="Ragnhild Halvorsrud" userId="917ea340-fd63-490f-a7db-68428d24cf32" providerId="ADAL" clId="{6FA999E9-229C-4E9A-8ABA-655365537A19}" dt="2026-09-16T09:49:51.287" v="8715" actId="22"/>
          <ac:spMkLst>
            <pc:docMk/>
            <pc:sldMk cId="509693357" sldId="4015"/>
            <ac:spMk id="12" creationId="{A283CC5E-E4C6-5C60-1B02-DF18351FBBBA}"/>
          </ac:spMkLst>
        </pc:spChg>
        <pc:spChg chg="add">
          <ac:chgData name="Ragnhild Halvorsrud" userId="917ea340-fd63-490f-a7db-68428d24cf32" providerId="ADAL" clId="{6FA999E9-229C-4E9A-8ABA-655365537A19}" dt="2026-09-16T09:49:51.287" v="8715" actId="22"/>
          <ac:spMkLst>
            <pc:docMk/>
            <pc:sldMk cId="509693357" sldId="4015"/>
            <ac:spMk id="17" creationId="{ABDDE972-A42D-ABAF-950C-22C0487BAE38}"/>
          </ac:spMkLst>
        </pc:spChg>
        <pc:spChg chg="add">
          <ac:chgData name="Ragnhild Halvorsrud" userId="917ea340-fd63-490f-a7db-68428d24cf32" providerId="ADAL" clId="{6FA999E9-229C-4E9A-8ABA-655365537A19}" dt="2026-09-16T09:49:51.287" v="8715" actId="22"/>
          <ac:spMkLst>
            <pc:docMk/>
            <pc:sldMk cId="509693357" sldId="4015"/>
            <ac:spMk id="23" creationId="{821C0945-9831-448B-B378-F75734F69ABE}"/>
          </ac:spMkLst>
        </pc:spChg>
        <pc:spChg chg="add del mod">
          <ac:chgData name="Ragnhild Halvorsrud" userId="917ea340-fd63-490f-a7db-68428d24cf32" providerId="ADAL" clId="{6FA999E9-229C-4E9A-8ABA-655365537A19}" dt="2026-09-17T10:56:30.646" v="15019" actId="478"/>
          <ac:spMkLst>
            <pc:docMk/>
            <pc:sldMk cId="509693357" sldId="4015"/>
            <ac:spMk id="24" creationId="{DF9098A8-F82D-221B-26F9-F6994112A2D7}"/>
          </ac:spMkLst>
        </pc:spChg>
        <pc:spChg chg="add mod">
          <ac:chgData name="Ragnhild Halvorsrud" userId="917ea340-fd63-490f-a7db-68428d24cf32" providerId="ADAL" clId="{6FA999E9-229C-4E9A-8ABA-655365537A19}" dt="2026-09-17T10:56:45.866" v="15020" actId="1076"/>
          <ac:spMkLst>
            <pc:docMk/>
            <pc:sldMk cId="509693357" sldId="4015"/>
            <ac:spMk id="28" creationId="{79A3D8E1-6DCA-F6A9-DC80-216071241BE3}"/>
          </ac:spMkLst>
        </pc:spChg>
        <pc:spChg chg="add del mod">
          <ac:chgData name="Ragnhild Halvorsrud" userId="917ea340-fd63-490f-a7db-68428d24cf32" providerId="ADAL" clId="{6FA999E9-229C-4E9A-8ABA-655365537A19}" dt="2026-09-17T10:56:30.646" v="15019" actId="478"/>
          <ac:spMkLst>
            <pc:docMk/>
            <pc:sldMk cId="509693357" sldId="4015"/>
            <ac:spMk id="30" creationId="{91128B33-D2A4-9EA8-199D-B61BAF3F7592}"/>
          </ac:spMkLst>
        </pc:spChg>
        <pc:spChg chg="add del mod">
          <ac:chgData name="Ragnhild Halvorsrud" userId="917ea340-fd63-490f-a7db-68428d24cf32" providerId="ADAL" clId="{6FA999E9-229C-4E9A-8ABA-655365537A19}" dt="2026-09-17T10:56:30.646" v="15019" actId="478"/>
          <ac:spMkLst>
            <pc:docMk/>
            <pc:sldMk cId="509693357" sldId="4015"/>
            <ac:spMk id="32" creationId="{6CC0DD54-C169-7800-47EF-D3DC9BE58785}"/>
          </ac:spMkLst>
        </pc:spChg>
        <pc:spChg chg="add del mod">
          <ac:chgData name="Ragnhild Halvorsrud" userId="917ea340-fd63-490f-a7db-68428d24cf32" providerId="ADAL" clId="{6FA999E9-229C-4E9A-8ABA-655365537A19}" dt="2026-09-17T10:56:30.646" v="15019" actId="478"/>
          <ac:spMkLst>
            <pc:docMk/>
            <pc:sldMk cId="509693357" sldId="4015"/>
            <ac:spMk id="35" creationId="{06529B74-34E0-E172-D22D-6BBA52FD93E9}"/>
          </ac:spMkLst>
        </pc:spChg>
        <pc:spChg chg="add mod">
          <ac:chgData name="Ragnhild Halvorsrud" userId="917ea340-fd63-490f-a7db-68428d24cf32" providerId="ADAL" clId="{6FA999E9-229C-4E9A-8ABA-655365537A19}" dt="2026-09-17T10:56:45.866" v="15020" actId="1076"/>
          <ac:spMkLst>
            <pc:docMk/>
            <pc:sldMk cId="509693357" sldId="4015"/>
            <ac:spMk id="46" creationId="{0BFCEEC4-68FA-FA3B-0796-2AF98A1C27B8}"/>
          </ac:spMkLst>
        </pc:spChg>
        <pc:spChg chg="add mod">
          <ac:chgData name="Ragnhild Halvorsrud" userId="917ea340-fd63-490f-a7db-68428d24cf32" providerId="ADAL" clId="{6FA999E9-229C-4E9A-8ABA-655365537A19}" dt="2026-09-17T10:56:45.866" v="15020" actId="1076"/>
          <ac:spMkLst>
            <pc:docMk/>
            <pc:sldMk cId="509693357" sldId="4015"/>
            <ac:spMk id="50" creationId="{72D6A616-02DB-594C-AC41-8576AE9848D6}"/>
          </ac:spMkLst>
        </pc:spChg>
        <pc:spChg chg="add mod">
          <ac:chgData name="Ragnhild Halvorsrud" userId="917ea340-fd63-490f-a7db-68428d24cf32" providerId="ADAL" clId="{6FA999E9-229C-4E9A-8ABA-655365537A19}" dt="2026-09-17T10:56:45.866" v="15020" actId="1076"/>
          <ac:spMkLst>
            <pc:docMk/>
            <pc:sldMk cId="509693357" sldId="4015"/>
            <ac:spMk id="52" creationId="{52D5B458-65F4-4D98-16E4-0BE055A896AA}"/>
          </ac:spMkLst>
        </pc:spChg>
        <pc:spChg chg="add mod">
          <ac:chgData name="Ragnhild Halvorsrud" userId="917ea340-fd63-490f-a7db-68428d24cf32" providerId="ADAL" clId="{6FA999E9-229C-4E9A-8ABA-655365537A19}" dt="2026-09-17T10:56:49.936" v="15033" actId="1038"/>
          <ac:spMkLst>
            <pc:docMk/>
            <pc:sldMk cId="509693357" sldId="4015"/>
            <ac:spMk id="56" creationId="{3223E1FB-33B9-D064-B694-66E5E5184891}"/>
          </ac:spMkLst>
        </pc:spChg>
        <pc:spChg chg="add del mod topLvl">
          <ac:chgData name="Ragnhild Halvorsrud" userId="917ea340-fd63-490f-a7db-68428d24cf32" providerId="ADAL" clId="{6FA999E9-229C-4E9A-8ABA-655365537A19}" dt="2026-09-17T11:01:19.022" v="15172" actId="478"/>
          <ac:spMkLst>
            <pc:docMk/>
            <pc:sldMk cId="509693357" sldId="4015"/>
            <ac:spMk id="75" creationId="{8A0CEE7A-1791-A20F-B3C5-5B46B45BE5A8}"/>
          </ac:spMkLst>
        </pc:spChg>
        <pc:spChg chg="add del mod topLvl">
          <ac:chgData name="Ragnhild Halvorsrud" userId="917ea340-fd63-490f-a7db-68428d24cf32" providerId="ADAL" clId="{6FA999E9-229C-4E9A-8ABA-655365537A19}" dt="2026-09-17T11:01:19.022" v="15172" actId="478"/>
          <ac:spMkLst>
            <pc:docMk/>
            <pc:sldMk cId="509693357" sldId="4015"/>
            <ac:spMk id="77" creationId="{C9637A59-E925-0947-7BD5-5D57557F1AB3}"/>
          </ac:spMkLst>
        </pc:spChg>
        <pc:spChg chg="add del mod topLvl">
          <ac:chgData name="Ragnhild Halvorsrud" userId="917ea340-fd63-490f-a7db-68428d24cf32" providerId="ADAL" clId="{6FA999E9-229C-4E9A-8ABA-655365537A19}" dt="2026-09-17T11:01:19.022" v="15172" actId="478"/>
          <ac:spMkLst>
            <pc:docMk/>
            <pc:sldMk cId="509693357" sldId="4015"/>
            <ac:spMk id="89" creationId="{F248A460-EEB1-A228-0AED-5064E19ED9B3}"/>
          </ac:spMkLst>
        </pc:spChg>
        <pc:spChg chg="add del mod topLvl">
          <ac:chgData name="Ragnhild Halvorsrud" userId="917ea340-fd63-490f-a7db-68428d24cf32" providerId="ADAL" clId="{6FA999E9-229C-4E9A-8ABA-655365537A19}" dt="2026-09-17T11:01:19.022" v="15172" actId="478"/>
          <ac:spMkLst>
            <pc:docMk/>
            <pc:sldMk cId="509693357" sldId="4015"/>
            <ac:spMk id="91" creationId="{EBFC8F0B-709C-0D3A-971B-8B3B7A7E67E3}"/>
          </ac:spMkLst>
        </pc:spChg>
        <pc:spChg chg="mod">
          <ac:chgData name="Ragnhild Halvorsrud" userId="917ea340-fd63-490f-a7db-68428d24cf32" providerId="ADAL" clId="{6FA999E9-229C-4E9A-8ABA-655365537A19}" dt="2026-09-16T09:50:10.941" v="8755" actId="1037"/>
          <ac:spMkLst>
            <pc:docMk/>
            <pc:sldMk cId="509693357" sldId="4015"/>
            <ac:spMk id="93" creationId="{1A4CD3A3-D1CA-541E-5E12-2498852A02AD}"/>
          </ac:spMkLst>
        </pc:spChg>
        <pc:spChg chg="mod">
          <ac:chgData name="Ragnhild Halvorsrud" userId="917ea340-fd63-490f-a7db-68428d24cf32" providerId="ADAL" clId="{6FA999E9-229C-4E9A-8ABA-655365537A19}" dt="2026-09-16T09:50:10.941" v="8755" actId="1037"/>
          <ac:spMkLst>
            <pc:docMk/>
            <pc:sldMk cId="509693357" sldId="4015"/>
            <ac:spMk id="94" creationId="{14D78A68-7C71-66F3-663E-493A98254671}"/>
          </ac:spMkLst>
        </pc:spChg>
        <pc:spChg chg="add del mod topLvl">
          <ac:chgData name="Ragnhild Halvorsrud" userId="917ea340-fd63-490f-a7db-68428d24cf32" providerId="ADAL" clId="{6FA999E9-229C-4E9A-8ABA-655365537A19}" dt="2026-09-17T11:01:19.022" v="15172" actId="478"/>
          <ac:spMkLst>
            <pc:docMk/>
            <pc:sldMk cId="509693357" sldId="4015"/>
            <ac:spMk id="96" creationId="{7AB0A6F2-B544-E477-983E-156D1A40750C}"/>
          </ac:spMkLst>
        </pc:spChg>
        <pc:spChg chg="mod">
          <ac:chgData name="Ragnhild Halvorsrud" userId="917ea340-fd63-490f-a7db-68428d24cf32" providerId="ADAL" clId="{6FA999E9-229C-4E9A-8ABA-655365537A19}" dt="2026-09-16T09:50:20.863" v="8758" actId="1076"/>
          <ac:spMkLst>
            <pc:docMk/>
            <pc:sldMk cId="509693357" sldId="4015"/>
            <ac:spMk id="99" creationId="{8CA60289-EFB9-9D22-CAD6-B2B9D71C048F}"/>
          </ac:spMkLst>
        </pc:spChg>
        <pc:spChg chg="mod">
          <ac:chgData name="Ragnhild Halvorsrud" userId="917ea340-fd63-490f-a7db-68428d24cf32" providerId="ADAL" clId="{6FA999E9-229C-4E9A-8ABA-655365537A19}" dt="2026-09-16T09:56:21.972" v="8879" actId="1037"/>
          <ac:spMkLst>
            <pc:docMk/>
            <pc:sldMk cId="509693357" sldId="4015"/>
            <ac:spMk id="100" creationId="{0E296F23-44CB-2262-CEB4-B09F18216A4D}"/>
          </ac:spMkLst>
        </pc:spChg>
        <pc:spChg chg="mod">
          <ac:chgData name="Ragnhild Halvorsrud" userId="917ea340-fd63-490f-a7db-68428d24cf32" providerId="ADAL" clId="{6FA999E9-229C-4E9A-8ABA-655365537A19}" dt="2026-09-16T09:56:26.053" v="8891" actId="1037"/>
          <ac:spMkLst>
            <pc:docMk/>
            <pc:sldMk cId="509693357" sldId="4015"/>
            <ac:spMk id="107" creationId="{ACA5B3F9-B10B-EBA3-D53A-761458871C87}"/>
          </ac:spMkLst>
        </pc:spChg>
        <pc:spChg chg="add del">
          <ac:chgData name="Ragnhild Halvorsrud" userId="917ea340-fd63-490f-a7db-68428d24cf32" providerId="ADAL" clId="{6FA999E9-229C-4E9A-8ABA-655365537A19}" dt="2026-09-17T11:00:49.703" v="15163" actId="22"/>
          <ac:spMkLst>
            <pc:docMk/>
            <pc:sldMk cId="509693357" sldId="4015"/>
            <ac:spMk id="115" creationId="{F9B047DC-8AE0-4AEF-A23C-27FE7E246A16}"/>
          </ac:spMkLst>
        </pc:spChg>
        <pc:spChg chg="add del">
          <ac:chgData name="Ragnhild Halvorsrud" userId="917ea340-fd63-490f-a7db-68428d24cf32" providerId="ADAL" clId="{6FA999E9-229C-4E9A-8ABA-655365537A19}" dt="2026-09-17T11:00:49.703" v="15163" actId="22"/>
          <ac:spMkLst>
            <pc:docMk/>
            <pc:sldMk cId="509693357" sldId="4015"/>
            <ac:spMk id="117" creationId="{48213937-7841-178E-0A38-CF717E4389BA}"/>
          </ac:spMkLst>
        </pc:spChg>
        <pc:spChg chg="add del">
          <ac:chgData name="Ragnhild Halvorsrud" userId="917ea340-fd63-490f-a7db-68428d24cf32" providerId="ADAL" clId="{6FA999E9-229C-4E9A-8ABA-655365537A19}" dt="2026-09-17T11:00:49.703" v="15163" actId="22"/>
          <ac:spMkLst>
            <pc:docMk/>
            <pc:sldMk cId="509693357" sldId="4015"/>
            <ac:spMk id="119" creationId="{D3292FF5-EBB0-8177-6113-894A06023321}"/>
          </ac:spMkLst>
        </pc:spChg>
        <pc:spChg chg="mod">
          <ac:chgData name="Ragnhild Halvorsrud" userId="917ea340-fd63-490f-a7db-68428d24cf32" providerId="ADAL" clId="{6FA999E9-229C-4E9A-8ABA-655365537A19}" dt="2026-09-16T10:20:24.631" v="9478" actId="20577"/>
          <ac:spMkLst>
            <pc:docMk/>
            <pc:sldMk cId="509693357" sldId="4015"/>
            <ac:spMk id="129" creationId="{A9ACA932-DD84-D655-CCFC-9796F92B8EEE}"/>
          </ac:spMkLst>
        </pc:spChg>
        <pc:spChg chg="add del">
          <ac:chgData name="Ragnhild Halvorsrud" userId="917ea340-fd63-490f-a7db-68428d24cf32" providerId="ADAL" clId="{6FA999E9-229C-4E9A-8ABA-655365537A19}" dt="2026-09-17T11:00:49.703" v="15163" actId="22"/>
          <ac:spMkLst>
            <pc:docMk/>
            <pc:sldMk cId="509693357" sldId="4015"/>
            <ac:spMk id="132" creationId="{60A41DBD-8693-0BE5-F9BB-0D3ACC5809D2}"/>
          </ac:spMkLst>
        </pc:spChg>
        <pc:spChg chg="add del">
          <ac:chgData name="Ragnhild Halvorsrud" userId="917ea340-fd63-490f-a7db-68428d24cf32" providerId="ADAL" clId="{6FA999E9-229C-4E9A-8ABA-655365537A19}" dt="2026-09-17T11:00:49.703" v="15163" actId="22"/>
          <ac:spMkLst>
            <pc:docMk/>
            <pc:sldMk cId="509693357" sldId="4015"/>
            <ac:spMk id="134" creationId="{FFF7D588-45D1-73B0-1342-778CAE0C8A10}"/>
          </ac:spMkLst>
        </pc:spChg>
        <pc:spChg chg="add del">
          <ac:chgData name="Ragnhild Halvorsrud" userId="917ea340-fd63-490f-a7db-68428d24cf32" providerId="ADAL" clId="{6FA999E9-229C-4E9A-8ABA-655365537A19}" dt="2026-09-17T11:00:49.703" v="15163" actId="22"/>
          <ac:spMkLst>
            <pc:docMk/>
            <pc:sldMk cId="509693357" sldId="4015"/>
            <ac:spMk id="136" creationId="{542FE760-758F-DD57-CA39-F744088AE347}"/>
          </ac:spMkLst>
        </pc:spChg>
        <pc:spChg chg="add del">
          <ac:chgData name="Ragnhild Halvorsrud" userId="917ea340-fd63-490f-a7db-68428d24cf32" providerId="ADAL" clId="{6FA999E9-229C-4E9A-8ABA-655365537A19}" dt="2026-09-17T11:00:49.703" v="15163" actId="22"/>
          <ac:spMkLst>
            <pc:docMk/>
            <pc:sldMk cId="509693357" sldId="4015"/>
            <ac:spMk id="138" creationId="{FE3BC018-3CCB-1AF4-1B7C-DA31957C84C2}"/>
          </ac:spMkLst>
        </pc:spChg>
        <pc:spChg chg="add del">
          <ac:chgData name="Ragnhild Halvorsrud" userId="917ea340-fd63-490f-a7db-68428d24cf32" providerId="ADAL" clId="{6FA999E9-229C-4E9A-8ABA-655365537A19}" dt="2026-09-17T11:00:49.703" v="15163" actId="22"/>
          <ac:spMkLst>
            <pc:docMk/>
            <pc:sldMk cId="509693357" sldId="4015"/>
            <ac:spMk id="140" creationId="{503D3F1C-389A-2E9A-7F04-137AEC9C6DC1}"/>
          </ac:spMkLst>
        </pc:spChg>
        <pc:spChg chg="add del">
          <ac:chgData name="Ragnhild Halvorsrud" userId="917ea340-fd63-490f-a7db-68428d24cf32" providerId="ADAL" clId="{6FA999E9-229C-4E9A-8ABA-655365537A19}" dt="2026-09-17T11:00:49.703" v="15163" actId="22"/>
          <ac:spMkLst>
            <pc:docMk/>
            <pc:sldMk cId="509693357" sldId="4015"/>
            <ac:spMk id="142" creationId="{02A69835-E30A-89F4-C5CC-9328011CED29}"/>
          </ac:spMkLst>
        </pc:spChg>
        <pc:spChg chg="add del">
          <ac:chgData name="Ragnhild Halvorsrud" userId="917ea340-fd63-490f-a7db-68428d24cf32" providerId="ADAL" clId="{6FA999E9-229C-4E9A-8ABA-655365537A19}" dt="2026-09-17T11:00:49.703" v="15163" actId="22"/>
          <ac:spMkLst>
            <pc:docMk/>
            <pc:sldMk cId="509693357" sldId="4015"/>
            <ac:spMk id="144" creationId="{4B596C31-24CC-168C-75E3-0042CF0C7EFD}"/>
          </ac:spMkLst>
        </pc:spChg>
        <pc:spChg chg="add">
          <ac:chgData name="Ragnhild Halvorsrud" userId="917ea340-fd63-490f-a7db-68428d24cf32" providerId="ADAL" clId="{6FA999E9-229C-4E9A-8ABA-655365537A19}" dt="2026-09-17T13:04:06.314" v="16308" actId="22"/>
          <ac:spMkLst>
            <pc:docMk/>
            <pc:sldMk cId="509693357" sldId="4015"/>
            <ac:spMk id="148" creationId="{1997DE86-5648-37D6-CE9A-2313A724D662}"/>
          </ac:spMkLst>
        </pc:spChg>
        <pc:spChg chg="add mod">
          <ac:chgData name="Ragnhild Halvorsrud" userId="917ea340-fd63-490f-a7db-68428d24cf32" providerId="ADAL" clId="{6FA999E9-229C-4E9A-8ABA-655365537A19}" dt="2026-09-16T10:03:37.856" v="9091" actId="1076"/>
          <ac:spMkLst>
            <pc:docMk/>
            <pc:sldMk cId="509693357" sldId="4015"/>
            <ac:spMk id="167" creationId="{CBD13A07-0AC3-7A0E-F9D2-179945334424}"/>
          </ac:spMkLst>
        </pc:spChg>
        <pc:grpChg chg="add mod">
          <ac:chgData name="Ragnhild Halvorsrud" userId="917ea340-fd63-490f-a7db-68428d24cf32" providerId="ADAL" clId="{6FA999E9-229C-4E9A-8ABA-655365537A19}" dt="2026-09-17T11:00:05.345" v="15161" actId="1076"/>
          <ac:grpSpMkLst>
            <pc:docMk/>
            <pc:sldMk cId="509693357" sldId="4015"/>
            <ac:grpSpMk id="97" creationId="{A1154A34-3DEA-2A7F-8011-6CF6257200CE}"/>
          </ac:grpSpMkLst>
        </pc:grpChg>
        <pc:grpChg chg="add mod">
          <ac:chgData name="Ragnhild Halvorsrud" userId="917ea340-fd63-490f-a7db-68428d24cf32" providerId="ADAL" clId="{6FA999E9-229C-4E9A-8ABA-655365537A19}" dt="2026-09-17T11:00:05.345" v="15161" actId="1076"/>
          <ac:grpSpMkLst>
            <pc:docMk/>
            <pc:sldMk cId="509693357" sldId="4015"/>
            <ac:grpSpMk id="98" creationId="{2945CC19-523F-59D0-22EF-4CEBB13037C5}"/>
          </ac:grpSpMkLst>
        </pc:grpChg>
        <pc:grpChg chg="add mod">
          <ac:chgData name="Ragnhild Halvorsrud" userId="917ea340-fd63-490f-a7db-68428d24cf32" providerId="ADAL" clId="{6FA999E9-229C-4E9A-8ABA-655365537A19}" dt="2026-09-17T11:00:05.345" v="15161" actId="1076"/>
          <ac:grpSpMkLst>
            <pc:docMk/>
            <pc:sldMk cId="509693357" sldId="4015"/>
            <ac:grpSpMk id="103" creationId="{536731C3-0F64-E4B7-BC84-E09E3500052F}"/>
          </ac:grpSpMkLst>
        </pc:grpChg>
        <pc:grpChg chg="add mod">
          <ac:chgData name="Ragnhild Halvorsrud" userId="917ea340-fd63-490f-a7db-68428d24cf32" providerId="ADAL" clId="{6FA999E9-229C-4E9A-8ABA-655365537A19}" dt="2026-09-17T11:00:05.345" v="15161" actId="1076"/>
          <ac:grpSpMkLst>
            <pc:docMk/>
            <pc:sldMk cId="509693357" sldId="4015"/>
            <ac:grpSpMk id="105" creationId="{31176937-0624-59A6-C3E1-D5F29E581078}"/>
          </ac:grpSpMkLst>
        </pc:grpChg>
        <pc:grpChg chg="add mod">
          <ac:chgData name="Ragnhild Halvorsrud" userId="917ea340-fd63-490f-a7db-68428d24cf32" providerId="ADAL" clId="{6FA999E9-229C-4E9A-8ABA-655365537A19}" dt="2026-09-17T11:00:05.345" v="15161" actId="1076"/>
          <ac:grpSpMkLst>
            <pc:docMk/>
            <pc:sldMk cId="509693357" sldId="4015"/>
            <ac:grpSpMk id="106" creationId="{C49C851F-9A23-BA85-D0BB-F5A3953C1C52}"/>
          </ac:grpSpMkLst>
        </pc:grpChg>
        <pc:picChg chg="add del mod">
          <ac:chgData name="Ragnhild Halvorsrud" userId="917ea340-fd63-490f-a7db-68428d24cf32" providerId="ADAL" clId="{6FA999E9-229C-4E9A-8ABA-655365537A19}" dt="2026-09-17T10:56:30.646" v="15019" actId="478"/>
          <ac:picMkLst>
            <pc:docMk/>
            <pc:sldMk cId="509693357" sldId="4015"/>
            <ac:picMk id="8" creationId="{5850B328-18C9-96CF-A6A6-7F468438F41C}"/>
          </ac:picMkLst>
        </pc:picChg>
        <pc:picChg chg="add del mod">
          <ac:chgData name="Ragnhild Halvorsrud" userId="917ea340-fd63-490f-a7db-68428d24cf32" providerId="ADAL" clId="{6FA999E9-229C-4E9A-8ABA-655365537A19}" dt="2026-09-17T10:56:30.646" v="15019" actId="478"/>
          <ac:picMkLst>
            <pc:docMk/>
            <pc:sldMk cId="509693357" sldId="4015"/>
            <ac:picMk id="10" creationId="{997EC492-E889-9B92-0170-691E239B3219}"/>
          </ac:picMkLst>
        </pc:picChg>
        <pc:picChg chg="add del mod">
          <ac:chgData name="Ragnhild Halvorsrud" userId="917ea340-fd63-490f-a7db-68428d24cf32" providerId="ADAL" clId="{6FA999E9-229C-4E9A-8ABA-655365537A19}" dt="2026-09-17T10:56:30.646" v="15019" actId="478"/>
          <ac:picMkLst>
            <pc:docMk/>
            <pc:sldMk cId="509693357" sldId="4015"/>
            <ac:picMk id="14" creationId="{EDA6D88D-209D-CC81-1296-284AB8A321C8}"/>
          </ac:picMkLst>
        </pc:picChg>
        <pc:picChg chg="add del mod">
          <ac:chgData name="Ragnhild Halvorsrud" userId="917ea340-fd63-490f-a7db-68428d24cf32" providerId="ADAL" clId="{6FA999E9-229C-4E9A-8ABA-655365537A19}" dt="2026-09-17T10:56:30.646" v="15019" actId="478"/>
          <ac:picMkLst>
            <pc:docMk/>
            <pc:sldMk cId="509693357" sldId="4015"/>
            <ac:picMk id="18" creationId="{DF4FB849-11FF-2016-A24C-1F2B7B1C395A}"/>
          </ac:picMkLst>
        </pc:picChg>
        <pc:picChg chg="add">
          <ac:chgData name="Ragnhild Halvorsrud" userId="917ea340-fd63-490f-a7db-68428d24cf32" providerId="ADAL" clId="{6FA999E9-229C-4E9A-8ABA-655365537A19}" dt="2026-09-16T09:49:51.287" v="8715" actId="22"/>
          <ac:picMkLst>
            <pc:docMk/>
            <pc:sldMk cId="509693357" sldId="4015"/>
            <ac:picMk id="20" creationId="{8FF5DF02-695E-AE7B-2FA6-2369DC9BE568}"/>
          </ac:picMkLst>
        </pc:picChg>
        <pc:picChg chg="add del mod">
          <ac:chgData name="Ragnhild Halvorsrud" userId="917ea340-fd63-490f-a7db-68428d24cf32" providerId="ADAL" clId="{6FA999E9-229C-4E9A-8ABA-655365537A19}" dt="2026-09-17T10:56:30.646" v="15019" actId="478"/>
          <ac:picMkLst>
            <pc:docMk/>
            <pc:sldMk cId="509693357" sldId="4015"/>
            <ac:picMk id="21" creationId="{A93B3F9F-7986-C336-6D13-2F600DA762FE}"/>
          </ac:picMkLst>
        </pc:picChg>
        <pc:picChg chg="add">
          <ac:chgData name="Ragnhild Halvorsrud" userId="917ea340-fd63-490f-a7db-68428d24cf32" providerId="ADAL" clId="{6FA999E9-229C-4E9A-8ABA-655365537A19}" dt="2026-09-16T09:49:51.287" v="8715" actId="22"/>
          <ac:picMkLst>
            <pc:docMk/>
            <pc:sldMk cId="509693357" sldId="4015"/>
            <ac:picMk id="25" creationId="{C4CCA2ED-7C4B-0712-16BB-F16E8F2749F6}"/>
          </ac:picMkLst>
        </pc:picChg>
        <pc:picChg chg="add">
          <ac:chgData name="Ragnhild Halvorsrud" userId="917ea340-fd63-490f-a7db-68428d24cf32" providerId="ADAL" clId="{6FA999E9-229C-4E9A-8ABA-655365537A19}" dt="2026-09-16T09:49:51.287" v="8715" actId="22"/>
          <ac:picMkLst>
            <pc:docMk/>
            <pc:sldMk cId="509693357" sldId="4015"/>
            <ac:picMk id="27" creationId="{4083AC9A-2D2D-E43A-ED6B-C92EE63DD53F}"/>
          </ac:picMkLst>
        </pc:picChg>
        <pc:picChg chg="ord">
          <ac:chgData name="Ragnhild Halvorsrud" userId="917ea340-fd63-490f-a7db-68428d24cf32" providerId="ADAL" clId="{6FA999E9-229C-4E9A-8ABA-655365537A19}" dt="2026-09-16T11:46:44.727" v="10673" actId="166"/>
          <ac:picMkLst>
            <pc:docMk/>
            <pc:sldMk cId="509693357" sldId="4015"/>
            <ac:picMk id="34" creationId="{2CBB5341-4586-C8C9-BF81-A03B30FE82E2}"/>
          </ac:picMkLst>
        </pc:picChg>
        <pc:picChg chg="ord">
          <ac:chgData name="Ragnhild Halvorsrud" userId="917ea340-fd63-490f-a7db-68428d24cf32" providerId="ADAL" clId="{6FA999E9-229C-4E9A-8ABA-655365537A19}" dt="2026-09-16T11:46:44.727" v="10673" actId="166"/>
          <ac:picMkLst>
            <pc:docMk/>
            <pc:sldMk cId="509693357" sldId="4015"/>
            <ac:picMk id="36" creationId="{F85BE9A0-9261-FD31-E76C-CA7819B6FC9B}"/>
          </ac:picMkLst>
        </pc:picChg>
        <pc:picChg chg="ord">
          <ac:chgData name="Ragnhild Halvorsrud" userId="917ea340-fd63-490f-a7db-68428d24cf32" providerId="ADAL" clId="{6FA999E9-229C-4E9A-8ABA-655365537A19}" dt="2026-09-16T11:46:44.727" v="10673" actId="166"/>
          <ac:picMkLst>
            <pc:docMk/>
            <pc:sldMk cId="509693357" sldId="4015"/>
            <ac:picMk id="37" creationId="{CF8D04F1-B9C3-DCA0-840A-39683A2AEAC5}"/>
          </ac:picMkLst>
        </pc:picChg>
        <pc:picChg chg="ord">
          <ac:chgData name="Ragnhild Halvorsrud" userId="917ea340-fd63-490f-a7db-68428d24cf32" providerId="ADAL" clId="{6FA999E9-229C-4E9A-8ABA-655365537A19}" dt="2026-09-16T11:46:44.727" v="10673" actId="166"/>
          <ac:picMkLst>
            <pc:docMk/>
            <pc:sldMk cId="509693357" sldId="4015"/>
            <ac:picMk id="38" creationId="{938ED984-BCF8-C78D-76A6-C9BBBBF9B7CE}"/>
          </ac:picMkLst>
        </pc:picChg>
        <pc:picChg chg="ord">
          <ac:chgData name="Ragnhild Halvorsrud" userId="917ea340-fd63-490f-a7db-68428d24cf32" providerId="ADAL" clId="{6FA999E9-229C-4E9A-8ABA-655365537A19}" dt="2026-09-16T11:46:44.727" v="10673" actId="166"/>
          <ac:picMkLst>
            <pc:docMk/>
            <pc:sldMk cId="509693357" sldId="4015"/>
            <ac:picMk id="40" creationId="{4008D95B-B11A-7ADA-DFD7-3DBE3CFD22EB}"/>
          </ac:picMkLst>
        </pc:picChg>
        <pc:picChg chg="ord">
          <ac:chgData name="Ragnhild Halvorsrud" userId="917ea340-fd63-490f-a7db-68428d24cf32" providerId="ADAL" clId="{6FA999E9-229C-4E9A-8ABA-655365537A19}" dt="2026-09-16T11:46:44.727" v="10673" actId="166"/>
          <ac:picMkLst>
            <pc:docMk/>
            <pc:sldMk cId="509693357" sldId="4015"/>
            <ac:picMk id="41" creationId="{5D50C134-9468-D23E-C1A4-176FA3D21EE5}"/>
          </ac:picMkLst>
        </pc:picChg>
        <pc:picChg chg="ord">
          <ac:chgData name="Ragnhild Halvorsrud" userId="917ea340-fd63-490f-a7db-68428d24cf32" providerId="ADAL" clId="{6FA999E9-229C-4E9A-8ABA-655365537A19}" dt="2026-09-16T11:46:44.727" v="10673" actId="166"/>
          <ac:picMkLst>
            <pc:docMk/>
            <pc:sldMk cId="509693357" sldId="4015"/>
            <ac:picMk id="42" creationId="{ACD753F2-90F4-7FC3-DE67-CAA251F5E62E}"/>
          </ac:picMkLst>
        </pc:picChg>
        <pc:picChg chg="ord">
          <ac:chgData name="Ragnhild Halvorsrud" userId="917ea340-fd63-490f-a7db-68428d24cf32" providerId="ADAL" clId="{6FA999E9-229C-4E9A-8ABA-655365537A19}" dt="2026-09-16T11:46:44.727" v="10673" actId="166"/>
          <ac:picMkLst>
            <pc:docMk/>
            <pc:sldMk cId="509693357" sldId="4015"/>
            <ac:picMk id="43" creationId="{DE2F7568-A3D1-E08E-6392-A3EA5C2304CC}"/>
          </ac:picMkLst>
        </pc:picChg>
        <pc:picChg chg="add mod">
          <ac:chgData name="Ragnhild Halvorsrud" userId="917ea340-fd63-490f-a7db-68428d24cf32" providerId="ADAL" clId="{6FA999E9-229C-4E9A-8ABA-655365537A19}" dt="2026-09-17T11:02:25.522" v="15228"/>
          <ac:picMkLst>
            <pc:docMk/>
            <pc:sldMk cId="509693357" sldId="4015"/>
            <ac:picMk id="47" creationId="{46065D50-A4F0-93A5-57D8-7E8F421ECCB6}"/>
          </ac:picMkLst>
        </pc:picChg>
        <pc:picChg chg="mod">
          <ac:chgData name="Ragnhild Halvorsrud" userId="917ea340-fd63-490f-a7db-68428d24cf32" providerId="ADAL" clId="{6FA999E9-229C-4E9A-8ABA-655365537A19}" dt="2026-09-17T11:02:25.522" v="15228"/>
          <ac:picMkLst>
            <pc:docMk/>
            <pc:sldMk cId="509693357" sldId="4015"/>
            <ac:picMk id="49" creationId="{64D47E92-DD9F-9DE2-10C8-4A85341FDBBF}"/>
          </ac:picMkLst>
        </pc:picChg>
        <pc:picChg chg="add mod">
          <ac:chgData name="Ragnhild Halvorsrud" userId="917ea340-fd63-490f-a7db-68428d24cf32" providerId="ADAL" clId="{6FA999E9-229C-4E9A-8ABA-655365537A19}" dt="2026-09-17T11:02:25.522" v="15228"/>
          <ac:picMkLst>
            <pc:docMk/>
            <pc:sldMk cId="509693357" sldId="4015"/>
            <ac:picMk id="51" creationId="{C0EF70EE-4F6E-41B1-FFA9-9C85B5406314}"/>
          </ac:picMkLst>
        </pc:picChg>
        <pc:picChg chg="mod">
          <ac:chgData name="Ragnhild Halvorsrud" userId="917ea340-fd63-490f-a7db-68428d24cf32" providerId="ADAL" clId="{6FA999E9-229C-4E9A-8ABA-655365537A19}" dt="2026-09-17T11:02:25.522" v="15228"/>
          <ac:picMkLst>
            <pc:docMk/>
            <pc:sldMk cId="509693357" sldId="4015"/>
            <ac:picMk id="53" creationId="{8E23C592-BFE2-2182-6558-5AABD70BC65C}"/>
          </ac:picMkLst>
        </pc:picChg>
        <pc:picChg chg="add mod topLvl">
          <ac:chgData name="Ragnhild Halvorsrud" userId="917ea340-fd63-490f-a7db-68428d24cf32" providerId="ADAL" clId="{6FA999E9-229C-4E9A-8ABA-655365537A19}" dt="2026-09-17T11:02:51.085" v="15232" actId="12789"/>
          <ac:picMkLst>
            <pc:docMk/>
            <pc:sldMk cId="509693357" sldId="4015"/>
            <ac:picMk id="55" creationId="{289951C8-8878-6513-9A8C-37BDBB37F422}"/>
          </ac:picMkLst>
        </pc:picChg>
        <pc:picChg chg="add mod topLvl">
          <ac:chgData name="Ragnhild Halvorsrud" userId="917ea340-fd63-490f-a7db-68428d24cf32" providerId="ADAL" clId="{6FA999E9-229C-4E9A-8ABA-655365537A19}" dt="2026-09-17T11:02:55.007" v="15233" actId="408"/>
          <ac:picMkLst>
            <pc:docMk/>
            <pc:sldMk cId="509693357" sldId="4015"/>
            <ac:picMk id="58" creationId="{F27DB3BC-F15B-3D9D-59BA-AC1C9BF8659D}"/>
          </ac:picMkLst>
        </pc:picChg>
        <pc:picChg chg="add mod topLvl">
          <ac:chgData name="Ragnhild Halvorsrud" userId="917ea340-fd63-490f-a7db-68428d24cf32" providerId="ADAL" clId="{6FA999E9-229C-4E9A-8ABA-655365537A19}" dt="2026-09-17T11:02:55.007" v="15233" actId="408"/>
          <ac:picMkLst>
            <pc:docMk/>
            <pc:sldMk cId="509693357" sldId="4015"/>
            <ac:picMk id="60" creationId="{2E421595-B818-EE45-8A16-CE73BD60AB3C}"/>
          </ac:picMkLst>
        </pc:picChg>
        <pc:picChg chg="add mod topLvl">
          <ac:chgData name="Ragnhild Halvorsrud" userId="917ea340-fd63-490f-a7db-68428d24cf32" providerId="ADAL" clId="{6FA999E9-229C-4E9A-8ABA-655365537A19}" dt="2026-09-17T11:02:55.007" v="15233" actId="408"/>
          <ac:picMkLst>
            <pc:docMk/>
            <pc:sldMk cId="509693357" sldId="4015"/>
            <ac:picMk id="68" creationId="{DA8B617C-C4A0-0F68-C793-CD2C31F26F02}"/>
          </ac:picMkLst>
        </pc:picChg>
        <pc:picChg chg="add mod topLvl">
          <ac:chgData name="Ragnhild Halvorsrud" userId="917ea340-fd63-490f-a7db-68428d24cf32" providerId="ADAL" clId="{6FA999E9-229C-4E9A-8ABA-655365537A19}" dt="2026-09-17T11:02:51.085" v="15232" actId="12789"/>
          <ac:picMkLst>
            <pc:docMk/>
            <pc:sldMk cId="509693357" sldId="4015"/>
            <ac:picMk id="71" creationId="{B1EF7790-91E8-E216-F7CB-07E4C7C4E72D}"/>
          </ac:picMkLst>
        </pc:picChg>
        <pc:picChg chg="ord">
          <ac:chgData name="Ragnhild Halvorsrud" userId="917ea340-fd63-490f-a7db-68428d24cf32" providerId="ADAL" clId="{6FA999E9-229C-4E9A-8ABA-655365537A19}" dt="2026-09-16T11:46:50.364" v="10674" actId="166"/>
          <ac:picMkLst>
            <pc:docMk/>
            <pc:sldMk cId="509693357" sldId="4015"/>
            <ac:picMk id="79" creationId="{A9D033BD-C390-735F-B5AE-D5AB436E0DE3}"/>
          </ac:picMkLst>
        </pc:picChg>
        <pc:picChg chg="ord">
          <ac:chgData name="Ragnhild Halvorsrud" userId="917ea340-fd63-490f-a7db-68428d24cf32" providerId="ADAL" clId="{6FA999E9-229C-4E9A-8ABA-655365537A19}" dt="2026-09-16T11:46:50.364" v="10674" actId="166"/>
          <ac:picMkLst>
            <pc:docMk/>
            <pc:sldMk cId="509693357" sldId="4015"/>
            <ac:picMk id="82" creationId="{B88A08CB-C200-456C-C442-07F6FA43D8F8}"/>
          </ac:picMkLst>
        </pc:picChg>
        <pc:picChg chg="ord">
          <ac:chgData name="Ragnhild Halvorsrud" userId="917ea340-fd63-490f-a7db-68428d24cf32" providerId="ADAL" clId="{6FA999E9-229C-4E9A-8ABA-655365537A19}" dt="2026-09-16T11:46:50.364" v="10674" actId="166"/>
          <ac:picMkLst>
            <pc:docMk/>
            <pc:sldMk cId="509693357" sldId="4015"/>
            <ac:picMk id="83" creationId="{F9244CF4-2A6D-B3AE-D999-A04352D1A015}"/>
          </ac:picMkLst>
        </pc:picChg>
        <pc:picChg chg="ord">
          <ac:chgData name="Ragnhild Halvorsrud" userId="917ea340-fd63-490f-a7db-68428d24cf32" providerId="ADAL" clId="{6FA999E9-229C-4E9A-8ABA-655365537A19}" dt="2026-09-16T11:46:50.364" v="10674" actId="166"/>
          <ac:picMkLst>
            <pc:docMk/>
            <pc:sldMk cId="509693357" sldId="4015"/>
            <ac:picMk id="84" creationId="{BA1D29B2-DE52-BC38-4200-AEC3F674A195}"/>
          </ac:picMkLst>
        </pc:picChg>
        <pc:picChg chg="ord">
          <ac:chgData name="Ragnhild Halvorsrud" userId="917ea340-fd63-490f-a7db-68428d24cf32" providerId="ADAL" clId="{6FA999E9-229C-4E9A-8ABA-655365537A19}" dt="2026-09-16T11:46:50.364" v="10674" actId="166"/>
          <ac:picMkLst>
            <pc:docMk/>
            <pc:sldMk cId="509693357" sldId="4015"/>
            <ac:picMk id="88" creationId="{8A433156-CCB8-02C1-8E50-22A5A53720C9}"/>
          </ac:picMkLst>
        </pc:picChg>
        <pc:picChg chg="ord">
          <ac:chgData name="Ragnhild Halvorsrud" userId="917ea340-fd63-490f-a7db-68428d24cf32" providerId="ADAL" clId="{6FA999E9-229C-4E9A-8ABA-655365537A19}" dt="2026-09-16T11:46:50.364" v="10674" actId="166"/>
          <ac:picMkLst>
            <pc:docMk/>
            <pc:sldMk cId="509693357" sldId="4015"/>
            <ac:picMk id="101" creationId="{B3030A89-C718-3AF2-8010-E0A366C66740}"/>
          </ac:picMkLst>
        </pc:picChg>
        <pc:picChg chg="ord">
          <ac:chgData name="Ragnhild Halvorsrud" userId="917ea340-fd63-490f-a7db-68428d24cf32" providerId="ADAL" clId="{6FA999E9-229C-4E9A-8ABA-655365537A19}" dt="2026-09-16T11:46:50.364" v="10674" actId="166"/>
          <ac:picMkLst>
            <pc:docMk/>
            <pc:sldMk cId="509693357" sldId="4015"/>
            <ac:picMk id="102" creationId="{543F8EFA-DDF6-98A9-41E5-CDBBB9323322}"/>
          </ac:picMkLst>
        </pc:picChg>
        <pc:picChg chg="ord">
          <ac:chgData name="Ragnhild Halvorsrud" userId="917ea340-fd63-490f-a7db-68428d24cf32" providerId="ADAL" clId="{6FA999E9-229C-4E9A-8ABA-655365537A19}" dt="2026-09-16T11:46:50.364" v="10674" actId="166"/>
          <ac:picMkLst>
            <pc:docMk/>
            <pc:sldMk cId="509693357" sldId="4015"/>
            <ac:picMk id="104" creationId="{063B0B64-B9EF-CA7E-9FEE-6D2FDB347FBD}"/>
          </ac:picMkLst>
        </pc:picChg>
        <pc:picChg chg="add mod">
          <ac:chgData name="Ragnhild Halvorsrud" userId="917ea340-fd63-490f-a7db-68428d24cf32" providerId="ADAL" clId="{6FA999E9-229C-4E9A-8ABA-655365537A19}" dt="2026-09-17T11:03:07.975" v="15234" actId="14100"/>
          <ac:picMkLst>
            <pc:docMk/>
            <pc:sldMk cId="509693357" sldId="4015"/>
            <ac:picMk id="146" creationId="{0A9B3B11-F10C-9C09-0917-0350BBACF993}"/>
          </ac:picMkLst>
        </pc:picChg>
        <pc:picChg chg="add mod">
          <ac:chgData name="Ragnhild Halvorsrud" userId="917ea340-fd63-490f-a7db-68428d24cf32" providerId="ADAL" clId="{6FA999E9-229C-4E9A-8ABA-655365537A19}" dt="2026-09-16T10:03:37.856" v="9091" actId="1076"/>
          <ac:picMkLst>
            <pc:docMk/>
            <pc:sldMk cId="509693357" sldId="4015"/>
            <ac:picMk id="168" creationId="{3175B0FD-B584-AA70-42EB-394F9C6F1A20}"/>
          </ac:picMkLst>
        </pc:picChg>
        <pc:picChg chg="add del mod">
          <ac:chgData name="Ragnhild Halvorsrud" userId="917ea340-fd63-490f-a7db-68428d24cf32" providerId="ADAL" clId="{6FA999E9-229C-4E9A-8ABA-655365537A19}" dt="2026-09-17T11:03:11.812" v="15235" actId="478"/>
          <ac:picMkLst>
            <pc:docMk/>
            <pc:sldMk cId="509693357" sldId="4015"/>
            <ac:picMk id="170" creationId="{F4C60DED-524D-7697-FA28-4BBE635ADABE}"/>
          </ac:picMkLst>
        </pc:picChg>
        <pc:cxnChg chg="mod">
          <ac:chgData name="Ragnhild Halvorsrud" userId="917ea340-fd63-490f-a7db-68428d24cf32" providerId="ADAL" clId="{6FA999E9-229C-4E9A-8ABA-655365537A19}" dt="2026-09-17T10:56:49.936" v="15033" actId="1038"/>
          <ac:cxnSpMkLst>
            <pc:docMk/>
            <pc:sldMk cId="509693357" sldId="4015"/>
            <ac:cxnSpMk id="48" creationId="{70DF6F4B-5518-E0BC-A387-CBE01BE0AEDF}"/>
          </ac:cxnSpMkLst>
        </pc:cxnChg>
        <pc:cxnChg chg="mod">
          <ac:chgData name="Ragnhild Halvorsrud" userId="917ea340-fd63-490f-a7db-68428d24cf32" providerId="ADAL" clId="{6FA999E9-229C-4E9A-8ABA-655365537A19}" dt="2026-09-16T09:50:10.941" v="8755" actId="1037"/>
          <ac:cxnSpMkLst>
            <pc:docMk/>
            <pc:sldMk cId="509693357" sldId="4015"/>
            <ac:cxnSpMk id="95" creationId="{683C598C-7A0C-8553-4F29-48754F9A6EB6}"/>
          </ac:cxnSpMkLst>
        </pc:cxnChg>
      </pc:sldChg>
      <pc:sldChg chg="addSp delSp modSp add mod ord">
        <pc:chgData name="Ragnhild Halvorsrud" userId="917ea340-fd63-490f-a7db-68428d24cf32" providerId="ADAL" clId="{6FA999E9-229C-4E9A-8ABA-655365537A19}" dt="2026-09-17T13:04:08.483" v="16309" actId="22"/>
        <pc:sldMkLst>
          <pc:docMk/>
          <pc:sldMk cId="2476692614" sldId="4016"/>
        </pc:sldMkLst>
        <pc:spChg chg="add mod">
          <ac:chgData name="Ragnhild Halvorsrud" userId="917ea340-fd63-490f-a7db-68428d24cf32" providerId="ADAL" clId="{6FA999E9-229C-4E9A-8ABA-655365537A19}" dt="2026-09-16T10:07:30.801" v="9127" actId="1076"/>
          <ac:spMkLst>
            <pc:docMk/>
            <pc:sldMk cId="2476692614" sldId="4016"/>
            <ac:spMk id="2" creationId="{950F57D8-711A-B7E7-EA04-CA1B74CB8696}"/>
          </ac:spMkLst>
        </pc:spChg>
        <pc:spChg chg="add mod">
          <ac:chgData name="Ragnhild Halvorsrud" userId="917ea340-fd63-490f-a7db-68428d24cf32" providerId="ADAL" clId="{6FA999E9-229C-4E9A-8ABA-655365537A19}" dt="2026-09-16T10:07:34.392" v="9128" actId="20577"/>
          <ac:spMkLst>
            <pc:docMk/>
            <pc:sldMk cId="2476692614" sldId="4016"/>
            <ac:spMk id="4" creationId="{5D44E8EE-8529-0385-6FDA-00A0A439F481}"/>
          </ac:spMkLst>
        </pc:spChg>
        <pc:spChg chg="add">
          <ac:chgData name="Ragnhild Halvorsrud" userId="917ea340-fd63-490f-a7db-68428d24cf32" providerId="ADAL" clId="{6FA999E9-229C-4E9A-8ABA-655365537A19}" dt="2026-09-17T13:04:08.483" v="16309" actId="22"/>
          <ac:spMkLst>
            <pc:docMk/>
            <pc:sldMk cId="2476692614" sldId="4016"/>
            <ac:spMk id="10" creationId="{92DD55FE-A180-E440-E8F3-922819134CD1}"/>
          </ac:spMkLst>
        </pc:spChg>
        <pc:spChg chg="mod">
          <ac:chgData name="Ragnhild Halvorsrud" userId="917ea340-fd63-490f-a7db-68428d24cf32" providerId="ADAL" clId="{6FA999E9-229C-4E9A-8ABA-655365537A19}" dt="2026-09-16T10:20:32.678" v="9481" actId="20577"/>
          <ac:spMkLst>
            <pc:docMk/>
            <pc:sldMk cId="2476692614" sldId="4016"/>
            <ac:spMk id="129" creationId="{B51369CF-54B9-53D6-C0B8-8808A430C489}"/>
          </ac:spMkLst>
        </pc:spChg>
        <pc:picChg chg="add mod ord">
          <ac:chgData name="Ragnhild Halvorsrud" userId="917ea340-fd63-490f-a7db-68428d24cf32" providerId="ADAL" clId="{6FA999E9-229C-4E9A-8ABA-655365537A19}" dt="2026-09-16T11:46:58.339" v="10675" actId="166"/>
          <ac:picMkLst>
            <pc:docMk/>
            <pc:sldMk cId="2476692614" sldId="4016"/>
            <ac:picMk id="8" creationId="{46979162-8836-DC04-5A9B-5695C754295F}"/>
          </ac:picMkLst>
        </pc:picChg>
        <pc:picChg chg="add mod">
          <ac:chgData name="Ragnhild Halvorsrud" userId="917ea340-fd63-490f-a7db-68428d24cf32" providerId="ADAL" clId="{6FA999E9-229C-4E9A-8ABA-655365537A19}" dt="2026-09-16T10:09:14.956" v="9137" actId="108"/>
          <ac:picMkLst>
            <pc:docMk/>
            <pc:sldMk cId="2476692614" sldId="4016"/>
            <ac:picMk id="9" creationId="{4B5DEBC4-464B-75A3-B213-103586CE79F7}"/>
          </ac:picMkLst>
        </pc:picChg>
        <pc:picChg chg="ord">
          <ac:chgData name="Ragnhild Halvorsrud" userId="917ea340-fd63-490f-a7db-68428d24cf32" providerId="ADAL" clId="{6FA999E9-229C-4E9A-8ABA-655365537A19}" dt="2026-09-16T11:46:58.339" v="10675" actId="166"/>
          <ac:picMkLst>
            <pc:docMk/>
            <pc:sldMk cId="2476692614" sldId="4016"/>
            <ac:picMk id="34" creationId="{768CBD9B-143E-02A3-4E18-5ABF13564318}"/>
          </ac:picMkLst>
        </pc:picChg>
        <pc:picChg chg="ord">
          <ac:chgData name="Ragnhild Halvorsrud" userId="917ea340-fd63-490f-a7db-68428d24cf32" providerId="ADAL" clId="{6FA999E9-229C-4E9A-8ABA-655365537A19}" dt="2026-09-16T11:46:58.339" v="10675" actId="166"/>
          <ac:picMkLst>
            <pc:docMk/>
            <pc:sldMk cId="2476692614" sldId="4016"/>
            <ac:picMk id="36" creationId="{B45BC05C-FB66-ED9B-EC2E-76560C5B27DE}"/>
          </ac:picMkLst>
        </pc:picChg>
        <pc:picChg chg="ord">
          <ac:chgData name="Ragnhild Halvorsrud" userId="917ea340-fd63-490f-a7db-68428d24cf32" providerId="ADAL" clId="{6FA999E9-229C-4E9A-8ABA-655365537A19}" dt="2026-09-16T11:46:58.339" v="10675" actId="166"/>
          <ac:picMkLst>
            <pc:docMk/>
            <pc:sldMk cId="2476692614" sldId="4016"/>
            <ac:picMk id="37" creationId="{248CE293-FB8E-A009-F200-955F9BD7EE08}"/>
          </ac:picMkLst>
        </pc:picChg>
        <pc:picChg chg="ord">
          <ac:chgData name="Ragnhild Halvorsrud" userId="917ea340-fd63-490f-a7db-68428d24cf32" providerId="ADAL" clId="{6FA999E9-229C-4E9A-8ABA-655365537A19}" dt="2026-09-16T11:46:58.339" v="10675" actId="166"/>
          <ac:picMkLst>
            <pc:docMk/>
            <pc:sldMk cId="2476692614" sldId="4016"/>
            <ac:picMk id="38" creationId="{49EBC77E-FE43-9861-5A47-0A165ED2A092}"/>
          </ac:picMkLst>
        </pc:picChg>
        <pc:picChg chg="ord">
          <ac:chgData name="Ragnhild Halvorsrud" userId="917ea340-fd63-490f-a7db-68428d24cf32" providerId="ADAL" clId="{6FA999E9-229C-4E9A-8ABA-655365537A19}" dt="2026-09-16T11:46:58.339" v="10675" actId="166"/>
          <ac:picMkLst>
            <pc:docMk/>
            <pc:sldMk cId="2476692614" sldId="4016"/>
            <ac:picMk id="40" creationId="{D28D0F74-1F1A-BB1D-E51D-26EDCBA7B75B}"/>
          </ac:picMkLst>
        </pc:picChg>
        <pc:picChg chg="ord">
          <ac:chgData name="Ragnhild Halvorsrud" userId="917ea340-fd63-490f-a7db-68428d24cf32" providerId="ADAL" clId="{6FA999E9-229C-4E9A-8ABA-655365537A19}" dt="2026-09-16T11:46:58.339" v="10675" actId="166"/>
          <ac:picMkLst>
            <pc:docMk/>
            <pc:sldMk cId="2476692614" sldId="4016"/>
            <ac:picMk id="41" creationId="{1260097E-3067-6472-2CFB-7129781C1BA0}"/>
          </ac:picMkLst>
        </pc:picChg>
        <pc:picChg chg="ord">
          <ac:chgData name="Ragnhild Halvorsrud" userId="917ea340-fd63-490f-a7db-68428d24cf32" providerId="ADAL" clId="{6FA999E9-229C-4E9A-8ABA-655365537A19}" dt="2026-09-16T11:46:58.339" v="10675" actId="166"/>
          <ac:picMkLst>
            <pc:docMk/>
            <pc:sldMk cId="2476692614" sldId="4016"/>
            <ac:picMk id="42" creationId="{2063F9FC-8B06-B686-5D3D-A96810B0334D}"/>
          </ac:picMkLst>
        </pc:picChg>
        <pc:picChg chg="ord">
          <ac:chgData name="Ragnhild Halvorsrud" userId="917ea340-fd63-490f-a7db-68428d24cf32" providerId="ADAL" clId="{6FA999E9-229C-4E9A-8ABA-655365537A19}" dt="2026-09-16T11:46:58.339" v="10675" actId="166"/>
          <ac:picMkLst>
            <pc:docMk/>
            <pc:sldMk cId="2476692614" sldId="4016"/>
            <ac:picMk id="43" creationId="{B98BFE6A-24C6-657A-647C-4296560D3169}"/>
          </ac:picMkLst>
        </pc:picChg>
        <pc:picChg chg="ord">
          <ac:chgData name="Ragnhild Halvorsrud" userId="917ea340-fd63-490f-a7db-68428d24cf32" providerId="ADAL" clId="{6FA999E9-229C-4E9A-8ABA-655365537A19}" dt="2026-09-16T11:46:58.339" v="10675" actId="166"/>
          <ac:picMkLst>
            <pc:docMk/>
            <pc:sldMk cId="2476692614" sldId="4016"/>
            <ac:picMk id="74" creationId="{B41153DF-C78F-3E06-BF76-20CBEA13814C}"/>
          </ac:picMkLst>
        </pc:picChg>
        <pc:picChg chg="ord">
          <ac:chgData name="Ragnhild Halvorsrud" userId="917ea340-fd63-490f-a7db-68428d24cf32" providerId="ADAL" clId="{6FA999E9-229C-4E9A-8ABA-655365537A19}" dt="2026-09-16T11:47:04.114" v="10676" actId="166"/>
          <ac:picMkLst>
            <pc:docMk/>
            <pc:sldMk cId="2476692614" sldId="4016"/>
            <ac:picMk id="79" creationId="{2F27F3CF-ED20-9C03-8A04-BDA1A2EC4464}"/>
          </ac:picMkLst>
        </pc:picChg>
        <pc:picChg chg="ord">
          <ac:chgData name="Ragnhild Halvorsrud" userId="917ea340-fd63-490f-a7db-68428d24cf32" providerId="ADAL" clId="{6FA999E9-229C-4E9A-8ABA-655365537A19}" dt="2026-09-16T11:47:04.114" v="10676" actId="166"/>
          <ac:picMkLst>
            <pc:docMk/>
            <pc:sldMk cId="2476692614" sldId="4016"/>
            <ac:picMk id="82" creationId="{2280739F-8F9A-3333-6FDB-3889B47D88A8}"/>
          </ac:picMkLst>
        </pc:picChg>
        <pc:picChg chg="ord">
          <ac:chgData name="Ragnhild Halvorsrud" userId="917ea340-fd63-490f-a7db-68428d24cf32" providerId="ADAL" clId="{6FA999E9-229C-4E9A-8ABA-655365537A19}" dt="2026-09-16T11:47:04.114" v="10676" actId="166"/>
          <ac:picMkLst>
            <pc:docMk/>
            <pc:sldMk cId="2476692614" sldId="4016"/>
            <ac:picMk id="83" creationId="{69FFFD89-2B98-C00B-1ACC-3A3C3CB43F8D}"/>
          </ac:picMkLst>
        </pc:picChg>
        <pc:picChg chg="ord">
          <ac:chgData name="Ragnhild Halvorsrud" userId="917ea340-fd63-490f-a7db-68428d24cf32" providerId="ADAL" clId="{6FA999E9-229C-4E9A-8ABA-655365537A19}" dt="2026-09-16T11:47:04.114" v="10676" actId="166"/>
          <ac:picMkLst>
            <pc:docMk/>
            <pc:sldMk cId="2476692614" sldId="4016"/>
            <ac:picMk id="84" creationId="{9BD2532C-3C71-E81E-DF80-60EA73446F4D}"/>
          </ac:picMkLst>
        </pc:picChg>
        <pc:picChg chg="ord">
          <ac:chgData name="Ragnhild Halvorsrud" userId="917ea340-fd63-490f-a7db-68428d24cf32" providerId="ADAL" clId="{6FA999E9-229C-4E9A-8ABA-655365537A19}" dt="2026-09-16T11:47:04.114" v="10676" actId="166"/>
          <ac:picMkLst>
            <pc:docMk/>
            <pc:sldMk cId="2476692614" sldId="4016"/>
            <ac:picMk id="88" creationId="{7CDA0493-A220-0EE2-B89E-2C7F83FD844E}"/>
          </ac:picMkLst>
        </pc:picChg>
        <pc:picChg chg="ord">
          <ac:chgData name="Ragnhild Halvorsrud" userId="917ea340-fd63-490f-a7db-68428d24cf32" providerId="ADAL" clId="{6FA999E9-229C-4E9A-8ABA-655365537A19}" dt="2026-09-16T11:47:04.114" v="10676" actId="166"/>
          <ac:picMkLst>
            <pc:docMk/>
            <pc:sldMk cId="2476692614" sldId="4016"/>
            <ac:picMk id="101" creationId="{D3D2F821-8B4C-63E8-DF46-8199068277A8}"/>
          </ac:picMkLst>
        </pc:picChg>
        <pc:picChg chg="ord">
          <ac:chgData name="Ragnhild Halvorsrud" userId="917ea340-fd63-490f-a7db-68428d24cf32" providerId="ADAL" clId="{6FA999E9-229C-4E9A-8ABA-655365537A19}" dt="2026-09-16T11:47:04.114" v="10676" actId="166"/>
          <ac:picMkLst>
            <pc:docMk/>
            <pc:sldMk cId="2476692614" sldId="4016"/>
            <ac:picMk id="102" creationId="{465FE5F1-A089-784A-62EA-519DF5A20019}"/>
          </ac:picMkLst>
        </pc:picChg>
        <pc:picChg chg="ord">
          <ac:chgData name="Ragnhild Halvorsrud" userId="917ea340-fd63-490f-a7db-68428d24cf32" providerId="ADAL" clId="{6FA999E9-229C-4E9A-8ABA-655365537A19}" dt="2026-09-16T11:47:04.114" v="10676" actId="166"/>
          <ac:picMkLst>
            <pc:docMk/>
            <pc:sldMk cId="2476692614" sldId="4016"/>
            <ac:picMk id="104" creationId="{90BD3081-0ADB-60D8-04CB-7F130B2AD866}"/>
          </ac:picMkLst>
        </pc:picChg>
      </pc:sldChg>
      <pc:sldChg chg="addSp delSp modSp add mod">
        <pc:chgData name="Ragnhild Halvorsrud" userId="917ea340-fd63-490f-a7db-68428d24cf32" providerId="ADAL" clId="{6FA999E9-229C-4E9A-8ABA-655365537A19}" dt="2026-09-17T13:04:09.613" v="16310" actId="22"/>
        <pc:sldMkLst>
          <pc:docMk/>
          <pc:sldMk cId="12477129" sldId="4017"/>
        </pc:sldMkLst>
        <pc:spChg chg="mod">
          <ac:chgData name="Ragnhild Halvorsrud" userId="917ea340-fd63-490f-a7db-68428d24cf32" providerId="ADAL" clId="{6FA999E9-229C-4E9A-8ABA-655365537A19}" dt="2026-09-16T10:10:33.468" v="9187" actId="1035"/>
          <ac:spMkLst>
            <pc:docMk/>
            <pc:sldMk cId="12477129" sldId="4017"/>
            <ac:spMk id="3" creationId="{B5426760-EF68-16EA-22EE-7BED4AA0254A}"/>
          </ac:spMkLst>
        </pc:spChg>
        <pc:spChg chg="mod">
          <ac:chgData name="Ragnhild Halvorsrud" userId="917ea340-fd63-490f-a7db-68428d24cf32" providerId="ADAL" clId="{6FA999E9-229C-4E9A-8ABA-655365537A19}" dt="2026-09-16T10:10:33.468" v="9187" actId="1035"/>
          <ac:spMkLst>
            <pc:docMk/>
            <pc:sldMk cId="12477129" sldId="4017"/>
            <ac:spMk id="5" creationId="{F55583FC-8A0C-15A7-4ECF-07314F15408E}"/>
          </ac:spMkLst>
        </pc:spChg>
        <pc:spChg chg="mod">
          <ac:chgData name="Ragnhild Halvorsrud" userId="917ea340-fd63-490f-a7db-68428d24cf32" providerId="ADAL" clId="{6FA999E9-229C-4E9A-8ABA-655365537A19}" dt="2026-09-16T10:10:33.468" v="9187" actId="1035"/>
          <ac:spMkLst>
            <pc:docMk/>
            <pc:sldMk cId="12477129" sldId="4017"/>
            <ac:spMk id="6" creationId="{2D569FBB-B5DE-10B6-966F-7011086125FD}"/>
          </ac:spMkLst>
        </pc:spChg>
        <pc:spChg chg="add mod">
          <ac:chgData name="Ragnhild Halvorsrud" userId="917ea340-fd63-490f-a7db-68428d24cf32" providerId="ADAL" clId="{6FA999E9-229C-4E9A-8ABA-655365537A19}" dt="2026-09-16T10:11:04.377" v="9208" actId="1036"/>
          <ac:spMkLst>
            <pc:docMk/>
            <pc:sldMk cId="12477129" sldId="4017"/>
            <ac:spMk id="10" creationId="{A55F76F9-9613-BCA1-9745-44AC97225CAD}"/>
          </ac:spMkLst>
        </pc:spChg>
        <pc:spChg chg="add">
          <ac:chgData name="Ragnhild Halvorsrud" userId="917ea340-fd63-490f-a7db-68428d24cf32" providerId="ADAL" clId="{6FA999E9-229C-4E9A-8ABA-655365537A19}" dt="2026-09-17T13:04:09.613" v="16310" actId="22"/>
          <ac:spMkLst>
            <pc:docMk/>
            <pc:sldMk cId="12477129" sldId="4017"/>
            <ac:spMk id="12" creationId="{2B42CBF7-A89A-B47A-0766-683B5AD3DFCF}"/>
          </ac:spMkLst>
        </pc:spChg>
        <pc:spChg chg="add mod">
          <ac:chgData name="Ragnhild Halvorsrud" userId="917ea340-fd63-490f-a7db-68428d24cf32" providerId="ADAL" clId="{6FA999E9-229C-4E9A-8ABA-655365537A19}" dt="2026-09-16T10:11:04.377" v="9208" actId="1036"/>
          <ac:spMkLst>
            <pc:docMk/>
            <pc:sldMk cId="12477129" sldId="4017"/>
            <ac:spMk id="13" creationId="{C3BC9894-8562-D069-9872-9E3627D5BA51}"/>
          </ac:spMkLst>
        </pc:spChg>
        <pc:spChg chg="mod">
          <ac:chgData name="Ragnhild Halvorsrud" userId="917ea340-fd63-490f-a7db-68428d24cf32" providerId="ADAL" clId="{6FA999E9-229C-4E9A-8ABA-655365537A19}" dt="2026-09-16T10:10:29.190" v="9176" actId="14100"/>
          <ac:spMkLst>
            <pc:docMk/>
            <pc:sldMk cId="12477129" sldId="4017"/>
            <ac:spMk id="15" creationId="{FD766049-304B-A5EA-918D-109EABB13B05}"/>
          </ac:spMkLst>
        </pc:spChg>
        <pc:spChg chg="add mod">
          <ac:chgData name="Ragnhild Halvorsrud" userId="917ea340-fd63-490f-a7db-68428d24cf32" providerId="ADAL" clId="{6FA999E9-229C-4E9A-8ABA-655365537A19}" dt="2026-09-16T10:11:04.377" v="9208" actId="1036"/>
          <ac:spMkLst>
            <pc:docMk/>
            <pc:sldMk cId="12477129" sldId="4017"/>
            <ac:spMk id="16" creationId="{9AA5AB8D-AB45-3AFB-2492-5E2076D8AC3F}"/>
          </ac:spMkLst>
        </pc:spChg>
        <pc:spChg chg="add mod">
          <ac:chgData name="Ragnhild Halvorsrud" userId="917ea340-fd63-490f-a7db-68428d24cf32" providerId="ADAL" clId="{6FA999E9-229C-4E9A-8ABA-655365537A19}" dt="2026-09-16T10:11:04.377" v="9208" actId="1036"/>
          <ac:spMkLst>
            <pc:docMk/>
            <pc:sldMk cId="12477129" sldId="4017"/>
            <ac:spMk id="22" creationId="{6DA30AA9-D7DE-512D-6ACA-303F14288B7C}"/>
          </ac:spMkLst>
        </pc:spChg>
        <pc:spChg chg="mod">
          <ac:chgData name="Ragnhild Halvorsrud" userId="917ea340-fd63-490f-a7db-68428d24cf32" providerId="ADAL" clId="{6FA999E9-229C-4E9A-8ABA-655365537A19}" dt="2026-09-16T10:10:33.468" v="9187" actId="1035"/>
          <ac:spMkLst>
            <pc:docMk/>
            <pc:sldMk cId="12477129" sldId="4017"/>
            <ac:spMk id="61" creationId="{8E95AA61-D91E-0DDB-6B49-3F9217A4860E}"/>
          </ac:spMkLst>
        </pc:spChg>
        <pc:spChg chg="mod">
          <ac:chgData name="Ragnhild Halvorsrud" userId="917ea340-fd63-490f-a7db-68428d24cf32" providerId="ADAL" clId="{6FA999E9-229C-4E9A-8ABA-655365537A19}" dt="2026-09-16T10:10:33.468" v="9187" actId="1035"/>
          <ac:spMkLst>
            <pc:docMk/>
            <pc:sldMk cId="12477129" sldId="4017"/>
            <ac:spMk id="62" creationId="{2BACFAD4-1799-38D0-0D44-64ACAF15C1F3}"/>
          </ac:spMkLst>
        </pc:spChg>
        <pc:spChg chg="mod">
          <ac:chgData name="Ragnhild Halvorsrud" userId="917ea340-fd63-490f-a7db-68428d24cf32" providerId="ADAL" clId="{6FA999E9-229C-4E9A-8ABA-655365537A19}" dt="2026-09-16T10:10:33.468" v="9187" actId="1035"/>
          <ac:spMkLst>
            <pc:docMk/>
            <pc:sldMk cId="12477129" sldId="4017"/>
            <ac:spMk id="64" creationId="{00BED696-0469-25C0-F139-7FF9EA4BA08E}"/>
          </ac:spMkLst>
        </pc:spChg>
        <pc:spChg chg="mod">
          <ac:chgData name="Ragnhild Halvorsrud" userId="917ea340-fd63-490f-a7db-68428d24cf32" providerId="ADAL" clId="{6FA999E9-229C-4E9A-8ABA-655365537A19}" dt="2026-09-16T10:10:33.468" v="9187" actId="1035"/>
          <ac:spMkLst>
            <pc:docMk/>
            <pc:sldMk cId="12477129" sldId="4017"/>
            <ac:spMk id="65" creationId="{83918FA2-F105-079F-7D35-D62650FB8A85}"/>
          </ac:spMkLst>
        </pc:spChg>
        <pc:spChg chg="mod">
          <ac:chgData name="Ragnhild Halvorsrud" userId="917ea340-fd63-490f-a7db-68428d24cf32" providerId="ADAL" clId="{6FA999E9-229C-4E9A-8ABA-655365537A19}" dt="2026-09-16T10:10:33.468" v="9187" actId="1035"/>
          <ac:spMkLst>
            <pc:docMk/>
            <pc:sldMk cId="12477129" sldId="4017"/>
            <ac:spMk id="70" creationId="{CD2CEBE1-0A80-FAC1-087E-EAA3FC9ACDB1}"/>
          </ac:spMkLst>
        </pc:spChg>
        <pc:spChg chg="mod">
          <ac:chgData name="Ragnhild Halvorsrud" userId="917ea340-fd63-490f-a7db-68428d24cf32" providerId="ADAL" clId="{6FA999E9-229C-4E9A-8ABA-655365537A19}" dt="2026-09-16T10:10:33.468" v="9187" actId="1035"/>
          <ac:spMkLst>
            <pc:docMk/>
            <pc:sldMk cId="12477129" sldId="4017"/>
            <ac:spMk id="122" creationId="{2B778EE9-3EDE-A513-BD81-2FD18342ABB6}"/>
          </ac:spMkLst>
        </pc:spChg>
        <pc:spChg chg="mod">
          <ac:chgData name="Ragnhild Halvorsrud" userId="917ea340-fd63-490f-a7db-68428d24cf32" providerId="ADAL" clId="{6FA999E9-229C-4E9A-8ABA-655365537A19}" dt="2026-09-16T10:10:33.468" v="9187" actId="1035"/>
          <ac:spMkLst>
            <pc:docMk/>
            <pc:sldMk cId="12477129" sldId="4017"/>
            <ac:spMk id="123" creationId="{BCE18662-D58A-A232-C96B-94816964EF77}"/>
          </ac:spMkLst>
        </pc:spChg>
        <pc:spChg chg="mod">
          <ac:chgData name="Ragnhild Halvorsrud" userId="917ea340-fd63-490f-a7db-68428d24cf32" providerId="ADAL" clId="{6FA999E9-229C-4E9A-8ABA-655365537A19}" dt="2026-09-16T10:20:45.421" v="9486" actId="6549"/>
          <ac:spMkLst>
            <pc:docMk/>
            <pc:sldMk cId="12477129" sldId="4017"/>
            <ac:spMk id="129" creationId="{EE64C2B2-8F40-5E27-93DC-473F52B3F2EC}"/>
          </ac:spMkLst>
        </pc:spChg>
        <pc:picChg chg="add mod">
          <ac:chgData name="Ragnhild Halvorsrud" userId="917ea340-fd63-490f-a7db-68428d24cf32" providerId="ADAL" clId="{6FA999E9-229C-4E9A-8ABA-655365537A19}" dt="2026-09-16T10:11:04.377" v="9208" actId="1036"/>
          <ac:picMkLst>
            <pc:docMk/>
            <pc:sldMk cId="12477129" sldId="4017"/>
            <ac:picMk id="18" creationId="{11DAF137-68FB-6741-DDAC-F3E68C26F860}"/>
          </ac:picMkLst>
        </pc:picChg>
        <pc:picChg chg="mod ord">
          <ac:chgData name="Ragnhild Halvorsrud" userId="917ea340-fd63-490f-a7db-68428d24cf32" providerId="ADAL" clId="{6FA999E9-229C-4E9A-8ABA-655365537A19}" dt="2026-09-16T11:47:40.207" v="10700" actId="1035"/>
          <ac:picMkLst>
            <pc:docMk/>
            <pc:sldMk cId="12477129" sldId="4017"/>
            <ac:picMk id="34" creationId="{AAC7D4E0-8DB9-1572-91A5-2770541D2CC0}"/>
          </ac:picMkLst>
        </pc:picChg>
        <pc:picChg chg="mod ord">
          <ac:chgData name="Ragnhild Halvorsrud" userId="917ea340-fd63-490f-a7db-68428d24cf32" providerId="ADAL" clId="{6FA999E9-229C-4E9A-8ABA-655365537A19}" dt="2026-09-16T11:47:40.207" v="10700" actId="1035"/>
          <ac:picMkLst>
            <pc:docMk/>
            <pc:sldMk cId="12477129" sldId="4017"/>
            <ac:picMk id="36" creationId="{AA91AEF9-575F-359F-267A-5BF18E5110C4}"/>
          </ac:picMkLst>
        </pc:picChg>
        <pc:picChg chg="mod ord">
          <ac:chgData name="Ragnhild Halvorsrud" userId="917ea340-fd63-490f-a7db-68428d24cf32" providerId="ADAL" clId="{6FA999E9-229C-4E9A-8ABA-655365537A19}" dt="2026-09-16T11:47:40.207" v="10700" actId="1035"/>
          <ac:picMkLst>
            <pc:docMk/>
            <pc:sldMk cId="12477129" sldId="4017"/>
            <ac:picMk id="37" creationId="{800ACBD1-CB1E-853A-9DAA-76465E966C85}"/>
          </ac:picMkLst>
        </pc:picChg>
        <pc:picChg chg="mod ord">
          <ac:chgData name="Ragnhild Halvorsrud" userId="917ea340-fd63-490f-a7db-68428d24cf32" providerId="ADAL" clId="{6FA999E9-229C-4E9A-8ABA-655365537A19}" dt="2026-09-16T11:47:40.207" v="10700" actId="1035"/>
          <ac:picMkLst>
            <pc:docMk/>
            <pc:sldMk cId="12477129" sldId="4017"/>
            <ac:picMk id="38" creationId="{E92BD44C-9987-FFE4-69FD-D2269980EF70}"/>
          </ac:picMkLst>
        </pc:picChg>
        <pc:picChg chg="mod ord">
          <ac:chgData name="Ragnhild Halvorsrud" userId="917ea340-fd63-490f-a7db-68428d24cf32" providerId="ADAL" clId="{6FA999E9-229C-4E9A-8ABA-655365537A19}" dt="2026-09-16T11:47:40.207" v="10700" actId="1035"/>
          <ac:picMkLst>
            <pc:docMk/>
            <pc:sldMk cId="12477129" sldId="4017"/>
            <ac:picMk id="40" creationId="{B56D164F-757A-EB65-D65F-551792BD23F8}"/>
          </ac:picMkLst>
        </pc:picChg>
        <pc:picChg chg="mod ord">
          <ac:chgData name="Ragnhild Halvorsrud" userId="917ea340-fd63-490f-a7db-68428d24cf32" providerId="ADAL" clId="{6FA999E9-229C-4E9A-8ABA-655365537A19}" dt="2026-09-16T11:47:40.207" v="10700" actId="1035"/>
          <ac:picMkLst>
            <pc:docMk/>
            <pc:sldMk cId="12477129" sldId="4017"/>
            <ac:picMk id="41" creationId="{0CE3AA98-5476-DBC2-6E34-57B88855BEE8}"/>
          </ac:picMkLst>
        </pc:picChg>
        <pc:picChg chg="mod ord">
          <ac:chgData name="Ragnhild Halvorsrud" userId="917ea340-fd63-490f-a7db-68428d24cf32" providerId="ADAL" clId="{6FA999E9-229C-4E9A-8ABA-655365537A19}" dt="2026-09-16T11:47:40.207" v="10700" actId="1035"/>
          <ac:picMkLst>
            <pc:docMk/>
            <pc:sldMk cId="12477129" sldId="4017"/>
            <ac:picMk id="42" creationId="{13485036-7153-A7ED-DB64-221A33D9C527}"/>
          </ac:picMkLst>
        </pc:picChg>
        <pc:picChg chg="mod ord">
          <ac:chgData name="Ragnhild Halvorsrud" userId="917ea340-fd63-490f-a7db-68428d24cf32" providerId="ADAL" clId="{6FA999E9-229C-4E9A-8ABA-655365537A19}" dt="2026-09-16T11:47:40.207" v="10700" actId="1035"/>
          <ac:picMkLst>
            <pc:docMk/>
            <pc:sldMk cId="12477129" sldId="4017"/>
            <ac:picMk id="43" creationId="{1AFA8504-5DF0-C185-0D47-3627C818656B}"/>
          </ac:picMkLst>
        </pc:picChg>
        <pc:picChg chg="ord">
          <ac:chgData name="Ragnhild Halvorsrud" userId="917ea340-fd63-490f-a7db-68428d24cf32" providerId="ADAL" clId="{6FA999E9-229C-4E9A-8ABA-655365537A19}" dt="2026-09-16T11:47:20.923" v="10678" actId="166"/>
          <ac:picMkLst>
            <pc:docMk/>
            <pc:sldMk cId="12477129" sldId="4017"/>
            <ac:picMk id="79" creationId="{CBCC5B9F-67E0-5A66-7DCE-3D9E01D75F4F}"/>
          </ac:picMkLst>
        </pc:picChg>
        <pc:picChg chg="ord">
          <ac:chgData name="Ragnhild Halvorsrud" userId="917ea340-fd63-490f-a7db-68428d24cf32" providerId="ADAL" clId="{6FA999E9-229C-4E9A-8ABA-655365537A19}" dt="2026-09-16T11:47:20.923" v="10678" actId="166"/>
          <ac:picMkLst>
            <pc:docMk/>
            <pc:sldMk cId="12477129" sldId="4017"/>
            <ac:picMk id="82" creationId="{04750B70-2CA6-A89C-A765-36993B1AC2C1}"/>
          </ac:picMkLst>
        </pc:picChg>
        <pc:picChg chg="ord">
          <ac:chgData name="Ragnhild Halvorsrud" userId="917ea340-fd63-490f-a7db-68428d24cf32" providerId="ADAL" clId="{6FA999E9-229C-4E9A-8ABA-655365537A19}" dt="2026-09-16T11:47:20.923" v="10678" actId="166"/>
          <ac:picMkLst>
            <pc:docMk/>
            <pc:sldMk cId="12477129" sldId="4017"/>
            <ac:picMk id="83" creationId="{CBEC4421-125C-EFD9-C85A-0F39683E7431}"/>
          </ac:picMkLst>
        </pc:picChg>
        <pc:picChg chg="ord">
          <ac:chgData name="Ragnhild Halvorsrud" userId="917ea340-fd63-490f-a7db-68428d24cf32" providerId="ADAL" clId="{6FA999E9-229C-4E9A-8ABA-655365537A19}" dt="2026-09-16T11:47:20.923" v="10678" actId="166"/>
          <ac:picMkLst>
            <pc:docMk/>
            <pc:sldMk cId="12477129" sldId="4017"/>
            <ac:picMk id="84" creationId="{24429B4E-F2EB-7570-D1B8-D691D477FE03}"/>
          </ac:picMkLst>
        </pc:picChg>
        <pc:picChg chg="ord">
          <ac:chgData name="Ragnhild Halvorsrud" userId="917ea340-fd63-490f-a7db-68428d24cf32" providerId="ADAL" clId="{6FA999E9-229C-4E9A-8ABA-655365537A19}" dt="2026-09-16T11:47:20.923" v="10678" actId="166"/>
          <ac:picMkLst>
            <pc:docMk/>
            <pc:sldMk cId="12477129" sldId="4017"/>
            <ac:picMk id="88" creationId="{870DAF09-8FDB-A6B8-2FCA-6564CE482B7C}"/>
          </ac:picMkLst>
        </pc:picChg>
        <pc:picChg chg="ord">
          <ac:chgData name="Ragnhild Halvorsrud" userId="917ea340-fd63-490f-a7db-68428d24cf32" providerId="ADAL" clId="{6FA999E9-229C-4E9A-8ABA-655365537A19}" dt="2026-09-16T11:47:20.923" v="10678" actId="166"/>
          <ac:picMkLst>
            <pc:docMk/>
            <pc:sldMk cId="12477129" sldId="4017"/>
            <ac:picMk id="101" creationId="{A07CE01A-32A2-6873-26E7-F0D199419D1C}"/>
          </ac:picMkLst>
        </pc:picChg>
        <pc:picChg chg="ord">
          <ac:chgData name="Ragnhild Halvorsrud" userId="917ea340-fd63-490f-a7db-68428d24cf32" providerId="ADAL" clId="{6FA999E9-229C-4E9A-8ABA-655365537A19}" dt="2026-09-16T11:47:20.923" v="10678" actId="166"/>
          <ac:picMkLst>
            <pc:docMk/>
            <pc:sldMk cId="12477129" sldId="4017"/>
            <ac:picMk id="102" creationId="{D7B45B8F-ED80-1163-342F-FB86D5CD241C}"/>
          </ac:picMkLst>
        </pc:picChg>
        <pc:picChg chg="ord">
          <ac:chgData name="Ragnhild Halvorsrud" userId="917ea340-fd63-490f-a7db-68428d24cf32" providerId="ADAL" clId="{6FA999E9-229C-4E9A-8ABA-655365537A19}" dt="2026-09-16T11:47:20.923" v="10678" actId="166"/>
          <ac:picMkLst>
            <pc:docMk/>
            <pc:sldMk cId="12477129" sldId="4017"/>
            <ac:picMk id="104" creationId="{0C659D73-A0AB-2EBF-EB14-5F25983B3833}"/>
          </ac:picMkLst>
        </pc:picChg>
      </pc:sldChg>
      <pc:sldChg chg="addSp delSp modSp add mod">
        <pc:chgData name="Ragnhild Halvorsrud" userId="917ea340-fd63-490f-a7db-68428d24cf32" providerId="ADAL" clId="{6FA999E9-229C-4E9A-8ABA-655365537A19}" dt="2026-09-17T13:04:10.571" v="16311" actId="22"/>
        <pc:sldMkLst>
          <pc:docMk/>
          <pc:sldMk cId="2379671954" sldId="4018"/>
        </pc:sldMkLst>
        <pc:spChg chg="add mod">
          <ac:chgData name="Ragnhild Halvorsrud" userId="917ea340-fd63-490f-a7db-68428d24cf32" providerId="ADAL" clId="{6FA999E9-229C-4E9A-8ABA-655365537A19}" dt="2026-09-17T11:03:49.357" v="15238"/>
          <ac:spMkLst>
            <pc:docMk/>
            <pc:sldMk cId="2379671954" sldId="4018"/>
            <ac:spMk id="7" creationId="{3C2FA88A-E786-9D7E-6D66-6EB4CB9ABBCA}"/>
          </ac:spMkLst>
        </pc:spChg>
        <pc:spChg chg="add mod">
          <ac:chgData name="Ragnhild Halvorsrud" userId="917ea340-fd63-490f-a7db-68428d24cf32" providerId="ADAL" clId="{6FA999E9-229C-4E9A-8ABA-655365537A19}" dt="2026-09-16T10:12:21.508" v="9241" actId="1036"/>
          <ac:spMkLst>
            <pc:docMk/>
            <pc:sldMk cId="2379671954" sldId="4018"/>
            <ac:spMk id="12" creationId="{C305BC59-569D-6A27-F125-38C70216B7D0}"/>
          </ac:spMkLst>
        </pc:spChg>
        <pc:spChg chg="add mod">
          <ac:chgData name="Ragnhild Halvorsrud" userId="917ea340-fd63-490f-a7db-68428d24cf32" providerId="ADAL" clId="{6FA999E9-229C-4E9A-8ABA-655365537A19}" dt="2026-09-17T11:03:49.357" v="15238"/>
          <ac:spMkLst>
            <pc:docMk/>
            <pc:sldMk cId="2379671954" sldId="4018"/>
            <ac:spMk id="14" creationId="{5ADA615E-A95A-FD5F-16E4-F572BA81B4BE}"/>
          </ac:spMkLst>
        </pc:spChg>
        <pc:spChg chg="add mod">
          <ac:chgData name="Ragnhild Halvorsrud" userId="917ea340-fd63-490f-a7db-68428d24cf32" providerId="ADAL" clId="{6FA999E9-229C-4E9A-8ABA-655365537A19}" dt="2026-09-16T10:12:21.508" v="9241" actId="1036"/>
          <ac:spMkLst>
            <pc:docMk/>
            <pc:sldMk cId="2379671954" sldId="4018"/>
            <ac:spMk id="17" creationId="{769DA69A-A8A8-4E5C-18CA-CF438892F513}"/>
          </ac:spMkLst>
        </pc:spChg>
        <pc:spChg chg="add mod">
          <ac:chgData name="Ragnhild Halvorsrud" userId="917ea340-fd63-490f-a7db-68428d24cf32" providerId="ADAL" clId="{6FA999E9-229C-4E9A-8ABA-655365537A19}" dt="2026-09-17T11:03:49.357" v="15238"/>
          <ac:spMkLst>
            <pc:docMk/>
            <pc:sldMk cId="2379671954" sldId="4018"/>
            <ac:spMk id="18" creationId="{85A71B74-D391-0CF9-EB75-CFB89EEBC174}"/>
          </ac:spMkLst>
        </pc:spChg>
        <pc:spChg chg="add mod">
          <ac:chgData name="Ragnhild Halvorsrud" userId="917ea340-fd63-490f-a7db-68428d24cf32" providerId="ADAL" clId="{6FA999E9-229C-4E9A-8ABA-655365537A19}" dt="2026-09-17T11:03:49.357" v="15238"/>
          <ac:spMkLst>
            <pc:docMk/>
            <pc:sldMk cId="2379671954" sldId="4018"/>
            <ac:spMk id="19" creationId="{D934DA7D-29EB-1B2C-76A1-B0B14362C8DE}"/>
          </ac:spMkLst>
        </pc:spChg>
        <pc:spChg chg="add mod">
          <ac:chgData name="Ragnhild Halvorsrud" userId="917ea340-fd63-490f-a7db-68428d24cf32" providerId="ADAL" clId="{6FA999E9-229C-4E9A-8ABA-655365537A19}" dt="2026-09-16T10:12:21.508" v="9241" actId="1036"/>
          <ac:spMkLst>
            <pc:docMk/>
            <pc:sldMk cId="2379671954" sldId="4018"/>
            <ac:spMk id="20" creationId="{311BF3A0-2C39-9351-11D1-03C866721A61}"/>
          </ac:spMkLst>
        </pc:spChg>
        <pc:spChg chg="add mod">
          <ac:chgData name="Ragnhild Halvorsrud" userId="917ea340-fd63-490f-a7db-68428d24cf32" providerId="ADAL" clId="{6FA999E9-229C-4E9A-8ABA-655365537A19}" dt="2026-09-17T11:03:49.357" v="15238"/>
          <ac:spMkLst>
            <pc:docMk/>
            <pc:sldMk cId="2379671954" sldId="4018"/>
            <ac:spMk id="22" creationId="{A4B9F3D9-584B-E21A-03A1-63D779337F54}"/>
          </ac:spMkLst>
        </pc:spChg>
        <pc:spChg chg="add mod">
          <ac:chgData name="Ragnhild Halvorsrud" userId="917ea340-fd63-490f-a7db-68428d24cf32" providerId="ADAL" clId="{6FA999E9-229C-4E9A-8ABA-655365537A19}" dt="2026-09-16T10:12:21.508" v="9241" actId="1036"/>
          <ac:spMkLst>
            <pc:docMk/>
            <pc:sldMk cId="2379671954" sldId="4018"/>
            <ac:spMk id="25" creationId="{04CAFF03-2296-3CC7-5BEF-C4137B5C933D}"/>
          </ac:spMkLst>
        </pc:spChg>
        <pc:spChg chg="add mod">
          <ac:chgData name="Ragnhild Halvorsrud" userId="917ea340-fd63-490f-a7db-68428d24cf32" providerId="ADAL" clId="{6FA999E9-229C-4E9A-8ABA-655365537A19}" dt="2026-09-16T10:12:21.508" v="9241" actId="1036"/>
          <ac:spMkLst>
            <pc:docMk/>
            <pc:sldMk cId="2379671954" sldId="4018"/>
            <ac:spMk id="31" creationId="{77B31E0D-52DB-87E0-BFF9-520FE3DFDC05}"/>
          </ac:spMkLst>
        </pc:spChg>
        <pc:spChg chg="add">
          <ac:chgData name="Ragnhild Halvorsrud" userId="917ea340-fd63-490f-a7db-68428d24cf32" providerId="ADAL" clId="{6FA999E9-229C-4E9A-8ABA-655365537A19}" dt="2026-09-17T13:04:10.571" v="16311" actId="22"/>
          <ac:spMkLst>
            <pc:docMk/>
            <pc:sldMk cId="2379671954" sldId="4018"/>
            <ac:spMk id="38" creationId="{FC18480B-F171-6C0B-0A84-3B8B6FF9726D}"/>
          </ac:spMkLst>
        </pc:spChg>
        <pc:spChg chg="add del mod">
          <ac:chgData name="Ragnhild Halvorsrud" userId="917ea340-fd63-490f-a7db-68428d24cf32" providerId="ADAL" clId="{6FA999E9-229C-4E9A-8ABA-655365537A19}" dt="2026-09-17T11:03:27.847" v="15237" actId="478"/>
          <ac:spMkLst>
            <pc:docMk/>
            <pc:sldMk cId="2379671954" sldId="4018"/>
            <ac:spMk id="45" creationId="{8789EB57-64B6-F78B-1923-460CEF2B4484}"/>
          </ac:spMkLst>
        </pc:spChg>
        <pc:spChg chg="add del mod">
          <ac:chgData name="Ragnhild Halvorsrud" userId="917ea340-fd63-490f-a7db-68428d24cf32" providerId="ADAL" clId="{6FA999E9-229C-4E9A-8ABA-655365537A19}" dt="2026-09-17T11:03:27.847" v="15237" actId="478"/>
          <ac:spMkLst>
            <pc:docMk/>
            <pc:sldMk cId="2379671954" sldId="4018"/>
            <ac:spMk id="48" creationId="{751DFA91-9FF9-E464-48E9-28D669A84142}"/>
          </ac:spMkLst>
        </pc:spChg>
        <pc:spChg chg="add del mod">
          <ac:chgData name="Ragnhild Halvorsrud" userId="917ea340-fd63-490f-a7db-68428d24cf32" providerId="ADAL" clId="{6FA999E9-229C-4E9A-8ABA-655365537A19}" dt="2026-09-17T11:03:27.847" v="15237" actId="478"/>
          <ac:spMkLst>
            <pc:docMk/>
            <pc:sldMk cId="2379671954" sldId="4018"/>
            <ac:spMk id="50" creationId="{BDA74202-DE17-A934-74F4-96EE665C3E85}"/>
          </ac:spMkLst>
        </pc:spChg>
        <pc:spChg chg="add">
          <ac:chgData name="Ragnhild Halvorsrud" userId="917ea340-fd63-490f-a7db-68428d24cf32" providerId="ADAL" clId="{6FA999E9-229C-4E9A-8ABA-655365537A19}" dt="2026-09-16T10:13:28.705" v="9250" actId="22"/>
          <ac:spMkLst>
            <pc:docMk/>
            <pc:sldMk cId="2379671954" sldId="4018"/>
            <ac:spMk id="52" creationId="{5C8876DC-5922-9E46-C077-878C43B939D1}"/>
          </ac:spMkLst>
        </pc:spChg>
        <pc:spChg chg="add">
          <ac:chgData name="Ragnhild Halvorsrud" userId="917ea340-fd63-490f-a7db-68428d24cf32" providerId="ADAL" clId="{6FA999E9-229C-4E9A-8ABA-655365537A19}" dt="2026-09-16T10:13:28.705" v="9250" actId="22"/>
          <ac:spMkLst>
            <pc:docMk/>
            <pc:sldMk cId="2379671954" sldId="4018"/>
            <ac:spMk id="54" creationId="{C4475900-6B68-B760-AD53-4AD58D869F38}"/>
          </ac:spMkLst>
        </pc:spChg>
        <pc:spChg chg="add">
          <ac:chgData name="Ragnhild Halvorsrud" userId="917ea340-fd63-490f-a7db-68428d24cf32" providerId="ADAL" clId="{6FA999E9-229C-4E9A-8ABA-655365537A19}" dt="2026-09-16T10:13:28.705" v="9250" actId="22"/>
          <ac:spMkLst>
            <pc:docMk/>
            <pc:sldMk cId="2379671954" sldId="4018"/>
            <ac:spMk id="56" creationId="{02E959AB-C73C-AFB3-1604-F01ACAE765DF}"/>
          </ac:spMkLst>
        </pc:spChg>
        <pc:spChg chg="mod">
          <ac:chgData name="Ragnhild Halvorsrud" userId="917ea340-fd63-490f-a7db-68428d24cf32" providerId="ADAL" clId="{6FA999E9-229C-4E9A-8ABA-655365537A19}" dt="2026-09-16T10:20:54.129" v="9487"/>
          <ac:spMkLst>
            <pc:docMk/>
            <pc:sldMk cId="2379671954" sldId="4018"/>
            <ac:spMk id="129" creationId="{C75D3116-E687-B36B-8731-1536079F1BF2}"/>
          </ac:spMkLst>
        </pc:spChg>
        <pc:picChg chg="add mod">
          <ac:chgData name="Ragnhild Halvorsrud" userId="917ea340-fd63-490f-a7db-68428d24cf32" providerId="ADAL" clId="{6FA999E9-229C-4E9A-8ABA-655365537A19}" dt="2026-09-17T11:03:49.357" v="15238"/>
          <ac:picMkLst>
            <pc:docMk/>
            <pc:sldMk cId="2379671954" sldId="4018"/>
            <ac:picMk id="13" creationId="{35AD3711-5FD6-2899-BED4-769730ABFDB4}"/>
          </ac:picMkLst>
        </pc:picChg>
        <pc:picChg chg="add mod">
          <ac:chgData name="Ragnhild Halvorsrud" userId="917ea340-fd63-490f-a7db-68428d24cf32" providerId="ADAL" clId="{6FA999E9-229C-4E9A-8ABA-655365537A19}" dt="2026-09-17T11:03:49.357" v="15238"/>
          <ac:picMkLst>
            <pc:docMk/>
            <pc:sldMk cId="2379671954" sldId="4018"/>
            <ac:picMk id="16" creationId="{03D551EA-B1FB-D21E-F35F-82AE8F4029F7}"/>
          </ac:picMkLst>
        </pc:picChg>
        <pc:picChg chg="add mod">
          <ac:chgData name="Ragnhild Halvorsrud" userId="917ea340-fd63-490f-a7db-68428d24cf32" providerId="ADAL" clId="{6FA999E9-229C-4E9A-8ABA-655365537A19}" dt="2026-09-16T10:12:21.508" v="9241" actId="1036"/>
          <ac:picMkLst>
            <pc:docMk/>
            <pc:sldMk cId="2379671954" sldId="4018"/>
            <ac:picMk id="23" creationId="{637D39D4-BC9E-706F-62EA-A8EBCEFF3BA0}"/>
          </ac:picMkLst>
        </pc:picChg>
        <pc:picChg chg="add mod">
          <ac:chgData name="Ragnhild Halvorsrud" userId="917ea340-fd63-490f-a7db-68428d24cf32" providerId="ADAL" clId="{6FA999E9-229C-4E9A-8ABA-655365537A19}" dt="2026-09-17T11:03:49.357" v="15238"/>
          <ac:picMkLst>
            <pc:docMk/>
            <pc:sldMk cId="2379671954" sldId="4018"/>
            <ac:picMk id="26" creationId="{FB0F3CD0-1FF1-695D-1477-D1BBC8198E63}"/>
          </ac:picMkLst>
        </pc:picChg>
        <pc:picChg chg="add mod">
          <ac:chgData name="Ragnhild Halvorsrud" userId="917ea340-fd63-490f-a7db-68428d24cf32" providerId="ADAL" clId="{6FA999E9-229C-4E9A-8ABA-655365537A19}" dt="2026-09-16T10:12:21.508" v="9241" actId="1036"/>
          <ac:picMkLst>
            <pc:docMk/>
            <pc:sldMk cId="2379671954" sldId="4018"/>
            <ac:picMk id="27" creationId="{6559E80F-0E30-50C1-97CD-0A9239ADE1EA}"/>
          </ac:picMkLst>
        </pc:picChg>
        <pc:picChg chg="add mod">
          <ac:chgData name="Ragnhild Halvorsrud" userId="917ea340-fd63-490f-a7db-68428d24cf32" providerId="ADAL" clId="{6FA999E9-229C-4E9A-8ABA-655365537A19}" dt="2026-09-17T11:03:49.357" v="15238"/>
          <ac:picMkLst>
            <pc:docMk/>
            <pc:sldMk cId="2379671954" sldId="4018"/>
            <ac:picMk id="29" creationId="{2FF3544A-7143-7272-AE93-956B2FD70A15}"/>
          </ac:picMkLst>
        </pc:picChg>
        <pc:picChg chg="add mod">
          <ac:chgData name="Ragnhild Halvorsrud" userId="917ea340-fd63-490f-a7db-68428d24cf32" providerId="ADAL" clId="{6FA999E9-229C-4E9A-8ABA-655365537A19}" dt="2026-09-17T11:03:49.357" v="15238"/>
          <ac:picMkLst>
            <pc:docMk/>
            <pc:sldMk cId="2379671954" sldId="4018"/>
            <ac:picMk id="30" creationId="{ACD3A831-B2BA-9FA6-BEA1-0FDDD7A19EE0}"/>
          </ac:picMkLst>
        </pc:picChg>
        <pc:picChg chg="add mod">
          <ac:chgData name="Ragnhild Halvorsrud" userId="917ea340-fd63-490f-a7db-68428d24cf32" providerId="ADAL" clId="{6FA999E9-229C-4E9A-8ABA-655365537A19}" dt="2026-09-16T10:12:21.508" v="9241" actId="1036"/>
          <ac:picMkLst>
            <pc:docMk/>
            <pc:sldMk cId="2379671954" sldId="4018"/>
            <ac:picMk id="33" creationId="{85563332-960A-A85F-C0DE-6D12E8BDAC90}"/>
          </ac:picMkLst>
        </pc:picChg>
        <pc:picChg chg="add mod">
          <ac:chgData name="Ragnhild Halvorsrud" userId="917ea340-fd63-490f-a7db-68428d24cf32" providerId="ADAL" clId="{6FA999E9-229C-4E9A-8ABA-655365537A19}" dt="2026-09-16T10:12:32.333" v="9244" actId="1076"/>
          <ac:picMkLst>
            <pc:docMk/>
            <pc:sldMk cId="2379671954" sldId="4018"/>
            <ac:picMk id="35" creationId="{1949CAAA-17B6-2963-3619-22AF2EB23CE1}"/>
          </ac:picMkLst>
        </pc:picChg>
        <pc:picChg chg="add mod">
          <ac:chgData name="Ragnhild Halvorsrud" userId="917ea340-fd63-490f-a7db-68428d24cf32" providerId="ADAL" clId="{6FA999E9-229C-4E9A-8ABA-655365537A19}" dt="2026-09-17T11:04:10.785" v="15242" actId="1076"/>
          <ac:picMkLst>
            <pc:docMk/>
            <pc:sldMk cId="2379671954" sldId="4018"/>
            <ac:picMk id="36" creationId="{1AC32D0A-5E8A-C984-2158-5B686C1FE153}"/>
          </ac:picMkLst>
        </pc:picChg>
        <pc:picChg chg="add del mod">
          <ac:chgData name="Ragnhild Halvorsrud" userId="917ea340-fd63-490f-a7db-68428d24cf32" providerId="ADAL" clId="{6FA999E9-229C-4E9A-8ABA-655365537A19}" dt="2026-09-17T11:03:24.356" v="15236" actId="478"/>
          <ac:picMkLst>
            <pc:docMk/>
            <pc:sldMk cId="2379671954" sldId="4018"/>
            <ac:picMk id="44" creationId="{F2A30A0E-F8B6-20A6-2566-543ED6167C78}"/>
          </ac:picMkLst>
        </pc:picChg>
        <pc:picChg chg="add del mod">
          <ac:chgData name="Ragnhild Halvorsrud" userId="917ea340-fd63-490f-a7db-68428d24cf32" providerId="ADAL" clId="{6FA999E9-229C-4E9A-8ABA-655365537A19}" dt="2026-09-17T11:03:27.847" v="15237" actId="478"/>
          <ac:picMkLst>
            <pc:docMk/>
            <pc:sldMk cId="2379671954" sldId="4018"/>
            <ac:picMk id="47" creationId="{73B1FE36-89E8-4012-E3CC-4C41C8EE8B2C}"/>
          </ac:picMkLst>
        </pc:picChg>
        <pc:picChg chg="add del mod">
          <ac:chgData name="Ragnhild Halvorsrud" userId="917ea340-fd63-490f-a7db-68428d24cf32" providerId="ADAL" clId="{6FA999E9-229C-4E9A-8ABA-655365537A19}" dt="2026-09-17T11:03:27.847" v="15237" actId="478"/>
          <ac:picMkLst>
            <pc:docMk/>
            <pc:sldMk cId="2379671954" sldId="4018"/>
            <ac:picMk id="49" creationId="{4E900632-DC75-7672-8038-592091D3A590}"/>
          </ac:picMkLst>
        </pc:picChg>
        <pc:picChg chg="add">
          <ac:chgData name="Ragnhild Halvorsrud" userId="917ea340-fd63-490f-a7db-68428d24cf32" providerId="ADAL" clId="{6FA999E9-229C-4E9A-8ABA-655365537A19}" dt="2026-09-16T11:47:57.637" v="10702" actId="22"/>
          <ac:picMkLst>
            <pc:docMk/>
            <pc:sldMk cId="2379671954" sldId="4018"/>
            <ac:picMk id="58" creationId="{1E2D741D-A071-A425-2DFC-29F4342D4619}"/>
          </ac:picMkLst>
        </pc:picChg>
        <pc:picChg chg="add">
          <ac:chgData name="Ragnhild Halvorsrud" userId="917ea340-fd63-490f-a7db-68428d24cf32" providerId="ADAL" clId="{6FA999E9-229C-4E9A-8ABA-655365537A19}" dt="2026-09-16T11:47:57.637" v="10702" actId="22"/>
          <ac:picMkLst>
            <pc:docMk/>
            <pc:sldMk cId="2379671954" sldId="4018"/>
            <ac:picMk id="60" creationId="{AD2237B5-8C88-663B-3310-C5CFD1F3C323}"/>
          </ac:picMkLst>
        </pc:picChg>
        <pc:picChg chg="add">
          <ac:chgData name="Ragnhild Halvorsrud" userId="917ea340-fd63-490f-a7db-68428d24cf32" providerId="ADAL" clId="{6FA999E9-229C-4E9A-8ABA-655365537A19}" dt="2026-09-16T11:47:57.637" v="10702" actId="22"/>
          <ac:picMkLst>
            <pc:docMk/>
            <pc:sldMk cId="2379671954" sldId="4018"/>
            <ac:picMk id="68" creationId="{ED94D194-BA93-BC48-A1CF-13E607D9695F}"/>
          </ac:picMkLst>
        </pc:picChg>
        <pc:picChg chg="add">
          <ac:chgData name="Ragnhild Halvorsrud" userId="917ea340-fd63-490f-a7db-68428d24cf32" providerId="ADAL" clId="{6FA999E9-229C-4E9A-8ABA-655365537A19}" dt="2026-09-16T11:47:57.637" v="10702" actId="22"/>
          <ac:picMkLst>
            <pc:docMk/>
            <pc:sldMk cId="2379671954" sldId="4018"/>
            <ac:picMk id="71" creationId="{7A41387A-D1DF-471F-6C9A-08F553D7BBBC}"/>
          </ac:picMkLst>
        </pc:picChg>
        <pc:picChg chg="add">
          <ac:chgData name="Ragnhild Halvorsrud" userId="917ea340-fd63-490f-a7db-68428d24cf32" providerId="ADAL" clId="{6FA999E9-229C-4E9A-8ABA-655365537A19}" dt="2026-09-16T11:47:57.637" v="10702" actId="22"/>
          <ac:picMkLst>
            <pc:docMk/>
            <pc:sldMk cId="2379671954" sldId="4018"/>
            <ac:picMk id="75" creationId="{B90E822A-7966-A000-2A51-B1AEBE048AE3}"/>
          </ac:picMkLst>
        </pc:picChg>
        <pc:picChg chg="add">
          <ac:chgData name="Ragnhild Halvorsrud" userId="917ea340-fd63-490f-a7db-68428d24cf32" providerId="ADAL" clId="{6FA999E9-229C-4E9A-8ABA-655365537A19}" dt="2026-09-16T11:47:57.637" v="10702" actId="22"/>
          <ac:picMkLst>
            <pc:docMk/>
            <pc:sldMk cId="2379671954" sldId="4018"/>
            <ac:picMk id="77" creationId="{D0CC906D-3CE3-D1BC-8767-B5BA1CCCB919}"/>
          </ac:picMkLst>
        </pc:picChg>
        <pc:picChg chg="ord">
          <ac:chgData name="Ragnhild Halvorsrud" userId="917ea340-fd63-490f-a7db-68428d24cf32" providerId="ADAL" clId="{6FA999E9-229C-4E9A-8ABA-655365537A19}" dt="2026-09-16T11:47:31.949" v="10680" actId="166"/>
          <ac:picMkLst>
            <pc:docMk/>
            <pc:sldMk cId="2379671954" sldId="4018"/>
            <ac:picMk id="79" creationId="{5A64576E-453F-074F-41D6-2CE1655EA60C}"/>
          </ac:picMkLst>
        </pc:picChg>
        <pc:picChg chg="ord">
          <ac:chgData name="Ragnhild Halvorsrud" userId="917ea340-fd63-490f-a7db-68428d24cf32" providerId="ADAL" clId="{6FA999E9-229C-4E9A-8ABA-655365537A19}" dt="2026-09-16T11:47:31.949" v="10680" actId="166"/>
          <ac:picMkLst>
            <pc:docMk/>
            <pc:sldMk cId="2379671954" sldId="4018"/>
            <ac:picMk id="82" creationId="{18CA2557-965B-51A3-033D-DCCC8AD2ED24}"/>
          </ac:picMkLst>
        </pc:picChg>
        <pc:picChg chg="ord">
          <ac:chgData name="Ragnhild Halvorsrud" userId="917ea340-fd63-490f-a7db-68428d24cf32" providerId="ADAL" clId="{6FA999E9-229C-4E9A-8ABA-655365537A19}" dt="2026-09-16T11:47:31.949" v="10680" actId="166"/>
          <ac:picMkLst>
            <pc:docMk/>
            <pc:sldMk cId="2379671954" sldId="4018"/>
            <ac:picMk id="83" creationId="{BD4EE0E1-1BE0-3073-AFEF-37E3A1FDD64A}"/>
          </ac:picMkLst>
        </pc:picChg>
        <pc:picChg chg="ord">
          <ac:chgData name="Ragnhild Halvorsrud" userId="917ea340-fd63-490f-a7db-68428d24cf32" providerId="ADAL" clId="{6FA999E9-229C-4E9A-8ABA-655365537A19}" dt="2026-09-16T11:47:31.949" v="10680" actId="166"/>
          <ac:picMkLst>
            <pc:docMk/>
            <pc:sldMk cId="2379671954" sldId="4018"/>
            <ac:picMk id="84" creationId="{CC48C61D-F06C-A7BB-4BA5-12CA679E0AFD}"/>
          </ac:picMkLst>
        </pc:picChg>
        <pc:picChg chg="ord">
          <ac:chgData name="Ragnhild Halvorsrud" userId="917ea340-fd63-490f-a7db-68428d24cf32" providerId="ADAL" clId="{6FA999E9-229C-4E9A-8ABA-655365537A19}" dt="2026-09-16T11:47:31.949" v="10680" actId="166"/>
          <ac:picMkLst>
            <pc:docMk/>
            <pc:sldMk cId="2379671954" sldId="4018"/>
            <ac:picMk id="88" creationId="{DF90815A-4C5F-AF40-C1EF-7B7A2A2D9480}"/>
          </ac:picMkLst>
        </pc:picChg>
        <pc:picChg chg="add">
          <ac:chgData name="Ragnhild Halvorsrud" userId="917ea340-fd63-490f-a7db-68428d24cf32" providerId="ADAL" clId="{6FA999E9-229C-4E9A-8ABA-655365537A19}" dt="2026-09-16T11:47:57.637" v="10702" actId="22"/>
          <ac:picMkLst>
            <pc:docMk/>
            <pc:sldMk cId="2379671954" sldId="4018"/>
            <ac:picMk id="89" creationId="{82FDF8D4-4478-D9AA-B198-96D94B9E6B94}"/>
          </ac:picMkLst>
        </pc:picChg>
        <pc:picChg chg="ord">
          <ac:chgData name="Ragnhild Halvorsrud" userId="917ea340-fd63-490f-a7db-68428d24cf32" providerId="ADAL" clId="{6FA999E9-229C-4E9A-8ABA-655365537A19}" dt="2026-09-16T11:47:31.949" v="10680" actId="166"/>
          <ac:picMkLst>
            <pc:docMk/>
            <pc:sldMk cId="2379671954" sldId="4018"/>
            <ac:picMk id="101" creationId="{D57D3308-7DF3-8D4E-15DA-AF7A764DFF78}"/>
          </ac:picMkLst>
        </pc:picChg>
        <pc:picChg chg="ord">
          <ac:chgData name="Ragnhild Halvorsrud" userId="917ea340-fd63-490f-a7db-68428d24cf32" providerId="ADAL" clId="{6FA999E9-229C-4E9A-8ABA-655365537A19}" dt="2026-09-16T11:47:31.949" v="10680" actId="166"/>
          <ac:picMkLst>
            <pc:docMk/>
            <pc:sldMk cId="2379671954" sldId="4018"/>
            <ac:picMk id="102" creationId="{26C8FC08-E3E4-B51B-FF88-8E3A48765270}"/>
          </ac:picMkLst>
        </pc:picChg>
        <pc:picChg chg="ord">
          <ac:chgData name="Ragnhild Halvorsrud" userId="917ea340-fd63-490f-a7db-68428d24cf32" providerId="ADAL" clId="{6FA999E9-229C-4E9A-8ABA-655365537A19}" dt="2026-09-16T11:47:31.949" v="10680" actId="166"/>
          <ac:picMkLst>
            <pc:docMk/>
            <pc:sldMk cId="2379671954" sldId="4018"/>
            <ac:picMk id="104" creationId="{05BF2551-60AF-A45E-7E78-AB4B826BD794}"/>
          </ac:picMkLst>
        </pc:picChg>
        <pc:picChg chg="add">
          <ac:chgData name="Ragnhild Halvorsrud" userId="917ea340-fd63-490f-a7db-68428d24cf32" providerId="ADAL" clId="{6FA999E9-229C-4E9A-8ABA-655365537A19}" dt="2026-09-16T11:47:57.637" v="10702" actId="22"/>
          <ac:picMkLst>
            <pc:docMk/>
            <pc:sldMk cId="2379671954" sldId="4018"/>
            <ac:picMk id="105" creationId="{6487E8B3-1B06-13D7-5765-D65D75E17F72}"/>
          </ac:picMkLst>
        </pc:picChg>
        <pc:cxnChg chg="add del mod">
          <ac:chgData name="Ragnhild Halvorsrud" userId="917ea340-fd63-490f-a7db-68428d24cf32" providerId="ADAL" clId="{6FA999E9-229C-4E9A-8ABA-655365537A19}" dt="2026-09-17T11:03:27.847" v="15237" actId="478"/>
          <ac:cxnSpMkLst>
            <pc:docMk/>
            <pc:sldMk cId="2379671954" sldId="4018"/>
            <ac:cxnSpMk id="46" creationId="{9846811B-BC7E-BA55-C6AD-623DF711CB4A}"/>
          </ac:cxnSpMkLst>
        </pc:cxnChg>
      </pc:sldChg>
      <pc:sldChg chg="addSp delSp modSp add mod ord modClrScheme chgLayout">
        <pc:chgData name="Ragnhild Halvorsrud" userId="917ea340-fd63-490f-a7db-68428d24cf32" providerId="ADAL" clId="{6FA999E9-229C-4E9A-8ABA-655365537A19}" dt="2026-09-17T13:52:25.185" v="16433" actId="20577"/>
        <pc:sldMkLst>
          <pc:docMk/>
          <pc:sldMk cId="2564563197" sldId="4021"/>
        </pc:sldMkLst>
        <pc:spChg chg="add mod ord">
          <ac:chgData name="Ragnhild Halvorsrud" userId="917ea340-fd63-490f-a7db-68428d24cf32" providerId="ADAL" clId="{6FA999E9-229C-4E9A-8ABA-655365537A19}" dt="2026-09-16T20:04:48.974" v="14245" actId="6549"/>
          <ac:spMkLst>
            <pc:docMk/>
            <pc:sldMk cId="2564563197" sldId="4021"/>
            <ac:spMk id="2" creationId="{F691E5B4-094C-DD5B-1D0C-A98C35DDBBDD}"/>
          </ac:spMkLst>
        </pc:spChg>
        <pc:spChg chg="mod">
          <ac:chgData name="Ragnhild Halvorsrud" userId="917ea340-fd63-490f-a7db-68428d24cf32" providerId="ADAL" clId="{6FA999E9-229C-4E9A-8ABA-655365537A19}" dt="2026-09-16T11:43:58.317" v="10646" actId="1035"/>
          <ac:spMkLst>
            <pc:docMk/>
            <pc:sldMk cId="2564563197" sldId="4021"/>
            <ac:spMk id="3" creationId="{9D232556-B43D-25A9-0AC4-F5B4C2265A78}"/>
          </ac:spMkLst>
        </pc:spChg>
        <pc:spChg chg="mod">
          <ac:chgData name="Ragnhild Halvorsrud" userId="917ea340-fd63-490f-a7db-68428d24cf32" providerId="ADAL" clId="{6FA999E9-229C-4E9A-8ABA-655365537A19}" dt="2026-09-16T11:44:01.333" v="10650" actId="1035"/>
          <ac:spMkLst>
            <pc:docMk/>
            <pc:sldMk cId="2564563197" sldId="4021"/>
            <ac:spMk id="6" creationId="{2A3CDC69-9A24-33EE-7CC6-EF9250C93B78}"/>
          </ac:spMkLst>
        </pc:spChg>
        <pc:spChg chg="mod">
          <ac:chgData name="Ragnhild Halvorsrud" userId="917ea340-fd63-490f-a7db-68428d24cf32" providerId="ADAL" clId="{6FA999E9-229C-4E9A-8ABA-655365537A19}" dt="2026-09-16T15:54:57.433" v="12434" actId="1038"/>
          <ac:spMkLst>
            <pc:docMk/>
            <pc:sldMk cId="2564563197" sldId="4021"/>
            <ac:spMk id="7" creationId="{85A51560-DCAB-FAE1-47EA-9AFB60984C8F}"/>
          </ac:spMkLst>
        </pc:spChg>
        <pc:spChg chg="mod">
          <ac:chgData name="Ragnhild Halvorsrud" userId="917ea340-fd63-490f-a7db-68428d24cf32" providerId="ADAL" clId="{6FA999E9-229C-4E9A-8ABA-655365537A19}" dt="2026-09-17T13:06:34.810" v="16386" actId="1035"/>
          <ac:spMkLst>
            <pc:docMk/>
            <pc:sldMk cId="2564563197" sldId="4021"/>
            <ac:spMk id="8" creationId="{83EF5107-C4F1-494A-4AC4-F06FE76AF860}"/>
          </ac:spMkLst>
        </pc:spChg>
        <pc:spChg chg="mod">
          <ac:chgData name="Ragnhild Halvorsrud" userId="917ea340-fd63-490f-a7db-68428d24cf32" providerId="ADAL" clId="{6FA999E9-229C-4E9A-8ABA-655365537A19}" dt="2026-09-16T15:05:13.105" v="11094" actId="20577"/>
          <ac:spMkLst>
            <pc:docMk/>
            <pc:sldMk cId="2564563197" sldId="4021"/>
            <ac:spMk id="10" creationId="{FBF83497-C801-8FD5-8186-6CFEDBC6A712}"/>
          </ac:spMkLst>
        </pc:spChg>
        <pc:spChg chg="add">
          <ac:chgData name="Ragnhild Halvorsrud" userId="917ea340-fd63-490f-a7db-68428d24cf32" providerId="ADAL" clId="{6FA999E9-229C-4E9A-8ABA-655365537A19}" dt="2026-09-17T13:05:00.207" v="16331" actId="22"/>
          <ac:spMkLst>
            <pc:docMk/>
            <pc:sldMk cId="2564563197" sldId="4021"/>
            <ac:spMk id="11" creationId="{552DB217-B6AC-0BE7-F6CA-33CD8C0BA289}"/>
          </ac:spMkLst>
        </pc:spChg>
        <pc:spChg chg="mod">
          <ac:chgData name="Ragnhild Halvorsrud" userId="917ea340-fd63-490f-a7db-68428d24cf32" providerId="ADAL" clId="{6FA999E9-229C-4E9A-8ABA-655365537A19}" dt="2026-09-16T15:54:57.433" v="12434" actId="1038"/>
          <ac:spMkLst>
            <pc:docMk/>
            <pc:sldMk cId="2564563197" sldId="4021"/>
            <ac:spMk id="12" creationId="{601AC8AC-C6F1-ED13-E429-51653415482B}"/>
          </ac:spMkLst>
        </pc:spChg>
        <pc:spChg chg="mod">
          <ac:chgData name="Ragnhild Halvorsrud" userId="917ea340-fd63-490f-a7db-68428d24cf32" providerId="ADAL" clId="{6FA999E9-229C-4E9A-8ABA-655365537A19}" dt="2026-09-16T15:54:57.433" v="12434" actId="1038"/>
          <ac:spMkLst>
            <pc:docMk/>
            <pc:sldMk cId="2564563197" sldId="4021"/>
            <ac:spMk id="14" creationId="{8C8184EB-4931-13E4-04BF-EEAFEF2894D2}"/>
          </ac:spMkLst>
        </pc:spChg>
        <pc:spChg chg="mod">
          <ac:chgData name="Ragnhild Halvorsrud" userId="917ea340-fd63-490f-a7db-68428d24cf32" providerId="ADAL" clId="{6FA999E9-229C-4E9A-8ABA-655365537A19}" dt="2026-09-17T13:06:34.810" v="16386" actId="1035"/>
          <ac:spMkLst>
            <pc:docMk/>
            <pc:sldMk cId="2564563197" sldId="4021"/>
            <ac:spMk id="16" creationId="{E00A4AF6-B100-DCCE-B4C8-68A938AEC797}"/>
          </ac:spMkLst>
        </pc:spChg>
        <pc:spChg chg="mod">
          <ac:chgData name="Ragnhild Halvorsrud" userId="917ea340-fd63-490f-a7db-68428d24cf32" providerId="ADAL" clId="{6FA999E9-229C-4E9A-8ABA-655365537A19}" dt="2026-09-17T13:06:34.810" v="16386" actId="1035"/>
          <ac:spMkLst>
            <pc:docMk/>
            <pc:sldMk cId="2564563197" sldId="4021"/>
            <ac:spMk id="23" creationId="{A58936DC-675D-4FE0-BA77-A23D4331F356}"/>
          </ac:spMkLst>
        </pc:spChg>
        <pc:spChg chg="mod">
          <ac:chgData name="Ragnhild Halvorsrud" userId="917ea340-fd63-490f-a7db-68428d24cf32" providerId="ADAL" clId="{6FA999E9-229C-4E9A-8ABA-655365537A19}" dt="2026-09-17T13:06:34.810" v="16386" actId="1035"/>
          <ac:spMkLst>
            <pc:docMk/>
            <pc:sldMk cId="2564563197" sldId="4021"/>
            <ac:spMk id="25" creationId="{A6C97918-64C4-44CF-7AF7-8070D948396A}"/>
          </ac:spMkLst>
        </pc:spChg>
        <pc:spChg chg="mod">
          <ac:chgData name="Ragnhild Halvorsrud" userId="917ea340-fd63-490f-a7db-68428d24cf32" providerId="ADAL" clId="{6FA999E9-229C-4E9A-8ABA-655365537A19}" dt="2026-09-16T15:34:05.379" v="12115" actId="20577"/>
          <ac:spMkLst>
            <pc:docMk/>
            <pc:sldMk cId="2564563197" sldId="4021"/>
            <ac:spMk id="30" creationId="{239559E9-BBE0-FDCC-F2CB-41021CFFC7A6}"/>
          </ac:spMkLst>
        </pc:spChg>
        <pc:spChg chg="mod">
          <ac:chgData name="Ragnhild Halvorsrud" userId="917ea340-fd63-490f-a7db-68428d24cf32" providerId="ADAL" clId="{6FA999E9-229C-4E9A-8ABA-655365537A19}" dt="2026-09-16T15:54:57.433" v="12434" actId="1038"/>
          <ac:spMkLst>
            <pc:docMk/>
            <pc:sldMk cId="2564563197" sldId="4021"/>
            <ac:spMk id="32" creationId="{ECEE351C-4D7A-8300-9928-C21F95858E79}"/>
          </ac:spMkLst>
        </pc:spChg>
        <pc:spChg chg="mod">
          <ac:chgData name="Ragnhild Halvorsrud" userId="917ea340-fd63-490f-a7db-68428d24cf32" providerId="ADAL" clId="{6FA999E9-229C-4E9A-8ABA-655365537A19}" dt="2026-09-16T15:33:10.194" v="12102" actId="6549"/>
          <ac:spMkLst>
            <pc:docMk/>
            <pc:sldMk cId="2564563197" sldId="4021"/>
            <ac:spMk id="35" creationId="{F4D2BD4F-41EC-F09C-7953-019E631B5336}"/>
          </ac:spMkLst>
        </pc:spChg>
        <pc:spChg chg="mod">
          <ac:chgData name="Ragnhild Halvorsrud" userId="917ea340-fd63-490f-a7db-68428d24cf32" providerId="ADAL" clId="{6FA999E9-229C-4E9A-8ABA-655365537A19}" dt="2026-09-16T15:54:57.433" v="12434" actId="1038"/>
          <ac:spMkLst>
            <pc:docMk/>
            <pc:sldMk cId="2564563197" sldId="4021"/>
            <ac:spMk id="44" creationId="{FDF92CC1-4A75-408B-F100-E438B11EE5B5}"/>
          </ac:spMkLst>
        </pc:spChg>
        <pc:spChg chg="mod">
          <ac:chgData name="Ragnhild Halvorsrud" userId="917ea340-fd63-490f-a7db-68428d24cf32" providerId="ADAL" clId="{6FA999E9-229C-4E9A-8ABA-655365537A19}" dt="2026-09-16T15:30:40.858" v="11975" actId="6549"/>
          <ac:spMkLst>
            <pc:docMk/>
            <pc:sldMk cId="2564563197" sldId="4021"/>
            <ac:spMk id="46" creationId="{3D4F9AAE-6AA5-371A-BF3C-D7F120F8DE65}"/>
          </ac:spMkLst>
        </pc:spChg>
        <pc:spChg chg="mod">
          <ac:chgData name="Ragnhild Halvorsrud" userId="917ea340-fd63-490f-a7db-68428d24cf32" providerId="ADAL" clId="{6FA999E9-229C-4E9A-8ABA-655365537A19}" dt="2026-09-17T13:06:34.810" v="16386" actId="1035"/>
          <ac:spMkLst>
            <pc:docMk/>
            <pc:sldMk cId="2564563197" sldId="4021"/>
            <ac:spMk id="48" creationId="{1131DFB4-A89D-160A-534F-2502DCAA051C}"/>
          </ac:spMkLst>
        </pc:spChg>
        <pc:spChg chg="mod">
          <ac:chgData name="Ragnhild Halvorsrud" userId="917ea340-fd63-490f-a7db-68428d24cf32" providerId="ADAL" clId="{6FA999E9-229C-4E9A-8ABA-655365537A19}" dt="2026-09-17T13:06:34.810" v="16386" actId="1035"/>
          <ac:spMkLst>
            <pc:docMk/>
            <pc:sldMk cId="2564563197" sldId="4021"/>
            <ac:spMk id="50" creationId="{7EFB1425-6940-AEF9-565B-DA4F3E1F45FF}"/>
          </ac:spMkLst>
        </pc:spChg>
        <pc:spChg chg="add mod">
          <ac:chgData name="Ragnhild Halvorsrud" userId="917ea340-fd63-490f-a7db-68428d24cf32" providerId="ADAL" clId="{6FA999E9-229C-4E9A-8ABA-655365537A19}" dt="2026-09-16T15:14:36.667" v="11411" actId="14100"/>
          <ac:spMkLst>
            <pc:docMk/>
            <pc:sldMk cId="2564563197" sldId="4021"/>
            <ac:spMk id="53" creationId="{1EEDFA4D-114B-3A59-43CC-625701AE27C2}"/>
          </ac:spMkLst>
        </pc:spChg>
        <pc:spChg chg="add mod">
          <ac:chgData name="Ragnhild Halvorsrud" userId="917ea340-fd63-490f-a7db-68428d24cf32" providerId="ADAL" clId="{6FA999E9-229C-4E9A-8ABA-655365537A19}" dt="2026-09-16T15:14:50.677" v="11520" actId="14100"/>
          <ac:spMkLst>
            <pc:docMk/>
            <pc:sldMk cId="2564563197" sldId="4021"/>
            <ac:spMk id="57" creationId="{A4F51CD7-AE5D-BA61-8C3F-254CB4E13036}"/>
          </ac:spMkLst>
        </pc:spChg>
        <pc:spChg chg="mod">
          <ac:chgData name="Ragnhild Halvorsrud" userId="917ea340-fd63-490f-a7db-68428d24cf32" providerId="ADAL" clId="{6FA999E9-229C-4E9A-8ABA-655365537A19}" dt="2026-09-16T15:01:16.008" v="10831" actId="6549"/>
          <ac:spMkLst>
            <pc:docMk/>
            <pc:sldMk cId="2564563197" sldId="4021"/>
            <ac:spMk id="61" creationId="{46C94313-D5D0-5A31-50AB-091882DE492B}"/>
          </ac:spMkLst>
        </pc:spChg>
        <pc:spChg chg="mod">
          <ac:chgData name="Ragnhild Halvorsrud" userId="917ea340-fd63-490f-a7db-68428d24cf32" providerId="ADAL" clId="{6FA999E9-229C-4E9A-8ABA-655365537A19}" dt="2026-09-17T13:06:34.810" v="16386" actId="1035"/>
          <ac:spMkLst>
            <pc:docMk/>
            <pc:sldMk cId="2564563197" sldId="4021"/>
            <ac:spMk id="62" creationId="{749BA0FA-4D25-70FF-59F6-B9AA810B1577}"/>
          </ac:spMkLst>
        </pc:spChg>
        <pc:spChg chg="mod">
          <ac:chgData name="Ragnhild Halvorsrud" userId="917ea340-fd63-490f-a7db-68428d24cf32" providerId="ADAL" clId="{6FA999E9-229C-4E9A-8ABA-655365537A19}" dt="2026-09-16T11:44:01.333" v="10650" actId="1035"/>
          <ac:spMkLst>
            <pc:docMk/>
            <pc:sldMk cId="2564563197" sldId="4021"/>
            <ac:spMk id="64" creationId="{0BAA8BD9-1BE5-2370-9F64-0FCC8D4ADEC3}"/>
          </ac:spMkLst>
        </pc:spChg>
        <pc:spChg chg="mod">
          <ac:chgData name="Ragnhild Halvorsrud" userId="917ea340-fd63-490f-a7db-68428d24cf32" providerId="ADAL" clId="{6FA999E9-229C-4E9A-8ABA-655365537A19}" dt="2026-09-17T13:06:34.810" v="16386" actId="1035"/>
          <ac:spMkLst>
            <pc:docMk/>
            <pc:sldMk cId="2564563197" sldId="4021"/>
            <ac:spMk id="65" creationId="{825277CA-100F-2A5D-309B-5DBB0D996960}"/>
          </ac:spMkLst>
        </pc:spChg>
        <pc:spChg chg="mod">
          <ac:chgData name="Ragnhild Halvorsrud" userId="917ea340-fd63-490f-a7db-68428d24cf32" providerId="ADAL" clId="{6FA999E9-229C-4E9A-8ABA-655365537A19}" dt="2026-09-16T15:19:46.537" v="11587" actId="1076"/>
          <ac:spMkLst>
            <pc:docMk/>
            <pc:sldMk cId="2564563197" sldId="4021"/>
            <ac:spMk id="66" creationId="{FDE32557-F2E7-F8A2-2765-EEA124B95799}"/>
          </ac:spMkLst>
        </pc:spChg>
        <pc:spChg chg="mod">
          <ac:chgData name="Ragnhild Halvorsrud" userId="917ea340-fd63-490f-a7db-68428d24cf32" providerId="ADAL" clId="{6FA999E9-229C-4E9A-8ABA-655365537A19}" dt="2026-09-16T15:54:57.433" v="12434" actId="1038"/>
          <ac:spMkLst>
            <pc:docMk/>
            <pc:sldMk cId="2564563197" sldId="4021"/>
            <ac:spMk id="90" creationId="{0D35C019-1A8C-1B9B-25FA-8A755260334B}"/>
          </ac:spMkLst>
        </pc:spChg>
        <pc:spChg chg="mod">
          <ac:chgData name="Ragnhild Halvorsrud" userId="917ea340-fd63-490f-a7db-68428d24cf32" providerId="ADAL" clId="{6FA999E9-229C-4E9A-8ABA-655365537A19}" dt="2026-09-17T13:52:25.185" v="16433" actId="20577"/>
          <ac:spMkLst>
            <pc:docMk/>
            <pc:sldMk cId="2564563197" sldId="4021"/>
            <ac:spMk id="91" creationId="{6E8D32D2-7050-5ECF-ED8C-B82FF47DB8B6}"/>
          </ac:spMkLst>
        </pc:spChg>
        <pc:spChg chg="mod">
          <ac:chgData name="Ragnhild Halvorsrud" userId="917ea340-fd63-490f-a7db-68428d24cf32" providerId="ADAL" clId="{6FA999E9-229C-4E9A-8ABA-655365537A19}" dt="2026-09-16T15:54:57.433" v="12434" actId="1038"/>
          <ac:spMkLst>
            <pc:docMk/>
            <pc:sldMk cId="2564563197" sldId="4021"/>
            <ac:spMk id="93" creationId="{788C5312-8B57-3051-41BA-65E1F999E852}"/>
          </ac:spMkLst>
        </pc:spChg>
        <pc:spChg chg="mod">
          <ac:chgData name="Ragnhild Halvorsrud" userId="917ea340-fd63-490f-a7db-68428d24cf32" providerId="ADAL" clId="{6FA999E9-229C-4E9A-8ABA-655365537A19}" dt="2026-09-16T15:54:57.433" v="12434" actId="1038"/>
          <ac:spMkLst>
            <pc:docMk/>
            <pc:sldMk cId="2564563197" sldId="4021"/>
            <ac:spMk id="94" creationId="{25268A1F-A376-BB07-EE35-C6A78DFEE6E2}"/>
          </ac:spMkLst>
        </pc:spChg>
        <pc:spChg chg="mod">
          <ac:chgData name="Ragnhild Halvorsrud" userId="917ea340-fd63-490f-a7db-68428d24cf32" providerId="ADAL" clId="{6FA999E9-229C-4E9A-8ABA-655365537A19}" dt="2026-09-17T13:06:34.810" v="16386" actId="1035"/>
          <ac:spMkLst>
            <pc:docMk/>
            <pc:sldMk cId="2564563197" sldId="4021"/>
            <ac:spMk id="125" creationId="{CE4E5A94-BECD-A62D-68E4-3F5D87C7A193}"/>
          </ac:spMkLst>
        </pc:spChg>
        <pc:spChg chg="mod">
          <ac:chgData name="Ragnhild Halvorsrud" userId="917ea340-fd63-490f-a7db-68428d24cf32" providerId="ADAL" clId="{6FA999E9-229C-4E9A-8ABA-655365537A19}" dt="2026-09-16T15:54:57.433" v="12434" actId="1038"/>
          <ac:spMkLst>
            <pc:docMk/>
            <pc:sldMk cId="2564563197" sldId="4021"/>
            <ac:spMk id="126" creationId="{36586F07-8BD4-489A-742A-0909B3A877EC}"/>
          </ac:spMkLst>
        </pc:spChg>
        <pc:spChg chg="add mod ord">
          <ac:chgData name="Ragnhild Halvorsrud" userId="917ea340-fd63-490f-a7db-68428d24cf32" providerId="ADAL" clId="{6FA999E9-229C-4E9A-8ABA-655365537A19}" dt="2026-09-16T20:26:36.352" v="14584" actId="14100"/>
          <ac:spMkLst>
            <pc:docMk/>
            <pc:sldMk cId="2564563197" sldId="4021"/>
            <ac:spMk id="142" creationId="{CE517F22-EBFC-9D35-4527-7855CE161B44}"/>
          </ac:spMkLst>
        </pc:spChg>
        <pc:spChg chg="add mod">
          <ac:chgData name="Ragnhild Halvorsrud" userId="917ea340-fd63-490f-a7db-68428d24cf32" providerId="ADAL" clId="{6FA999E9-229C-4E9A-8ABA-655365537A19}" dt="2026-09-17T11:14:28.302" v="15417" actId="14100"/>
          <ac:spMkLst>
            <pc:docMk/>
            <pc:sldMk cId="2564563197" sldId="4021"/>
            <ac:spMk id="145" creationId="{84D1CE7F-1FD9-8532-0DA5-A414D2C607CF}"/>
          </ac:spMkLst>
        </pc:spChg>
        <pc:picChg chg="mod">
          <ac:chgData name="Ragnhild Halvorsrud" userId="917ea340-fd63-490f-a7db-68428d24cf32" providerId="ADAL" clId="{6FA999E9-229C-4E9A-8ABA-655365537A19}" dt="2026-09-16T15:19:37.193" v="11586" actId="1076"/>
          <ac:picMkLst>
            <pc:docMk/>
            <pc:sldMk cId="2564563197" sldId="4021"/>
            <ac:picMk id="20" creationId="{835295AD-4D7C-26E7-009E-E95E9D176D14}"/>
          </ac:picMkLst>
        </pc:picChg>
        <pc:picChg chg="add mod">
          <ac:chgData name="Ragnhild Halvorsrud" userId="917ea340-fd63-490f-a7db-68428d24cf32" providerId="ADAL" clId="{6FA999E9-229C-4E9A-8ABA-655365537A19}" dt="2026-09-16T15:12:16.874" v="11347" actId="12789"/>
          <ac:picMkLst>
            <pc:docMk/>
            <pc:sldMk cId="2564563197" sldId="4021"/>
            <ac:picMk id="21" creationId="{3849FD1C-B516-EF0D-4800-94F3DC23DBAB}"/>
          </ac:picMkLst>
        </pc:picChg>
        <pc:picChg chg="add mod">
          <ac:chgData name="Ragnhild Halvorsrud" userId="917ea340-fd63-490f-a7db-68428d24cf32" providerId="ADAL" clId="{6FA999E9-229C-4E9A-8ABA-655365537A19}" dt="2026-09-16T15:12:54.615" v="11349" actId="12789"/>
          <ac:picMkLst>
            <pc:docMk/>
            <pc:sldMk cId="2564563197" sldId="4021"/>
            <ac:picMk id="24" creationId="{53493F2E-89D0-9423-82B1-312F72E3E67F}"/>
          </ac:picMkLst>
        </pc:picChg>
        <pc:picChg chg="mod">
          <ac:chgData name="Ragnhild Halvorsrud" userId="917ea340-fd63-490f-a7db-68428d24cf32" providerId="ADAL" clId="{6FA999E9-229C-4E9A-8ABA-655365537A19}" dt="2026-09-16T15:20:00.645" v="11589" actId="1076"/>
          <ac:picMkLst>
            <pc:docMk/>
            <pc:sldMk cId="2564563197" sldId="4021"/>
            <ac:picMk id="27" creationId="{D1943868-B72E-90B2-3D8A-BBD02E367B33}"/>
          </ac:picMkLst>
        </pc:picChg>
        <pc:picChg chg="add mod">
          <ac:chgData name="Ragnhild Halvorsrud" userId="917ea340-fd63-490f-a7db-68428d24cf32" providerId="ADAL" clId="{6FA999E9-229C-4E9A-8ABA-655365537A19}" dt="2026-09-16T15:12:16.874" v="11347" actId="12789"/>
          <ac:picMkLst>
            <pc:docMk/>
            <pc:sldMk cId="2564563197" sldId="4021"/>
            <ac:picMk id="28" creationId="{A8D2682E-0978-052B-A46F-0E273D548FA2}"/>
          </ac:picMkLst>
        </pc:picChg>
        <pc:picChg chg="add mod">
          <ac:chgData name="Ragnhild Halvorsrud" userId="917ea340-fd63-490f-a7db-68428d24cf32" providerId="ADAL" clId="{6FA999E9-229C-4E9A-8ABA-655365537A19}" dt="2026-09-16T15:12:16.874" v="11347" actId="12789"/>
          <ac:picMkLst>
            <pc:docMk/>
            <pc:sldMk cId="2564563197" sldId="4021"/>
            <ac:picMk id="29" creationId="{7E7B5100-0FFD-F8F8-AB0C-0AC9EBAAB7A4}"/>
          </ac:picMkLst>
        </pc:picChg>
        <pc:picChg chg="add mod">
          <ac:chgData name="Ragnhild Halvorsrud" userId="917ea340-fd63-490f-a7db-68428d24cf32" providerId="ADAL" clId="{6FA999E9-229C-4E9A-8ABA-655365537A19}" dt="2026-09-16T15:12:16.874" v="11347" actId="12789"/>
          <ac:picMkLst>
            <pc:docMk/>
            <pc:sldMk cId="2564563197" sldId="4021"/>
            <ac:picMk id="31" creationId="{6B49FE33-A7EA-A186-BBD4-18774E9CFCE9}"/>
          </ac:picMkLst>
        </pc:picChg>
        <pc:picChg chg="add mod">
          <ac:chgData name="Ragnhild Halvorsrud" userId="917ea340-fd63-490f-a7db-68428d24cf32" providerId="ADAL" clId="{6FA999E9-229C-4E9A-8ABA-655365537A19}" dt="2026-09-16T15:12:54.615" v="11349" actId="12789"/>
          <ac:picMkLst>
            <pc:docMk/>
            <pc:sldMk cId="2564563197" sldId="4021"/>
            <ac:picMk id="33" creationId="{91CFDF2E-35DC-3C75-0423-CDEA66CC0056}"/>
          </ac:picMkLst>
        </pc:picChg>
        <pc:picChg chg="add mod">
          <ac:chgData name="Ragnhild Halvorsrud" userId="917ea340-fd63-490f-a7db-68428d24cf32" providerId="ADAL" clId="{6FA999E9-229C-4E9A-8ABA-655365537A19}" dt="2026-09-16T15:12:32.447" v="11348" actId="408"/>
          <ac:picMkLst>
            <pc:docMk/>
            <pc:sldMk cId="2564563197" sldId="4021"/>
            <ac:picMk id="36" creationId="{8B6A18A2-F0ED-E5C7-8704-D91DD0A176A6}"/>
          </ac:picMkLst>
        </pc:picChg>
        <pc:picChg chg="add mod">
          <ac:chgData name="Ragnhild Halvorsrud" userId="917ea340-fd63-490f-a7db-68428d24cf32" providerId="ADAL" clId="{6FA999E9-229C-4E9A-8ABA-655365537A19}" dt="2026-09-16T15:12:32.447" v="11348" actId="408"/>
          <ac:picMkLst>
            <pc:docMk/>
            <pc:sldMk cId="2564563197" sldId="4021"/>
            <ac:picMk id="37" creationId="{9656D824-1707-97EB-877C-9B79E51E5704}"/>
          </ac:picMkLst>
        </pc:picChg>
        <pc:picChg chg="mod">
          <ac:chgData name="Ragnhild Halvorsrud" userId="917ea340-fd63-490f-a7db-68428d24cf32" providerId="ADAL" clId="{6FA999E9-229C-4E9A-8ABA-655365537A19}" dt="2026-09-16T11:44:01.333" v="10650" actId="1035"/>
          <ac:picMkLst>
            <pc:docMk/>
            <pc:sldMk cId="2564563197" sldId="4021"/>
            <ac:picMk id="38" creationId="{91783F32-2E30-E248-9197-E5E10C618897}"/>
          </ac:picMkLst>
        </pc:picChg>
        <pc:picChg chg="add mod">
          <ac:chgData name="Ragnhild Halvorsrud" userId="917ea340-fd63-490f-a7db-68428d24cf32" providerId="ADAL" clId="{6FA999E9-229C-4E9A-8ABA-655365537A19}" dt="2026-09-16T15:11:39.137" v="11344" actId="1076"/>
          <ac:picMkLst>
            <pc:docMk/>
            <pc:sldMk cId="2564563197" sldId="4021"/>
            <ac:picMk id="40" creationId="{BB4739F7-BD77-D3DF-B6D4-A66390FD05EA}"/>
          </ac:picMkLst>
        </pc:picChg>
        <pc:picChg chg="add mod">
          <ac:chgData name="Ragnhild Halvorsrud" userId="917ea340-fd63-490f-a7db-68428d24cf32" providerId="ADAL" clId="{6FA999E9-229C-4E9A-8ABA-655365537A19}" dt="2026-09-16T15:12:54.615" v="11349" actId="12789"/>
          <ac:picMkLst>
            <pc:docMk/>
            <pc:sldMk cId="2564563197" sldId="4021"/>
            <ac:picMk id="41" creationId="{3FBB663E-775F-ADAE-FC04-2677A506A26B}"/>
          </ac:picMkLst>
        </pc:picChg>
        <pc:picChg chg="add mod">
          <ac:chgData name="Ragnhild Halvorsrud" userId="917ea340-fd63-490f-a7db-68428d24cf32" providerId="ADAL" clId="{6FA999E9-229C-4E9A-8ABA-655365537A19}" dt="2026-09-16T15:12:54.615" v="11349" actId="12789"/>
          <ac:picMkLst>
            <pc:docMk/>
            <pc:sldMk cId="2564563197" sldId="4021"/>
            <ac:picMk id="42" creationId="{8A618EA2-6DAE-A6E9-4CAB-D4AF351D6E7A}"/>
          </ac:picMkLst>
        </pc:picChg>
        <pc:picChg chg="add mod">
          <ac:chgData name="Ragnhild Halvorsrud" userId="917ea340-fd63-490f-a7db-68428d24cf32" providerId="ADAL" clId="{6FA999E9-229C-4E9A-8ABA-655365537A19}" dt="2026-09-16T15:11:08.444" v="11337" actId="1076"/>
          <ac:picMkLst>
            <pc:docMk/>
            <pc:sldMk cId="2564563197" sldId="4021"/>
            <ac:picMk id="43" creationId="{A59A50C2-1D7A-104B-EF68-2D592EABDDFA}"/>
          </ac:picMkLst>
        </pc:picChg>
        <pc:picChg chg="mod">
          <ac:chgData name="Ragnhild Halvorsrud" userId="917ea340-fd63-490f-a7db-68428d24cf32" providerId="ADAL" clId="{6FA999E9-229C-4E9A-8ABA-655365537A19}" dt="2026-09-16T15:33:44.613" v="12110" actId="1036"/>
          <ac:picMkLst>
            <pc:docMk/>
            <pc:sldMk cId="2564563197" sldId="4021"/>
            <ac:picMk id="52" creationId="{DB0A9ED8-0FBD-DB2C-C26D-4A535D439EB8}"/>
          </ac:picMkLst>
        </pc:picChg>
        <pc:picChg chg="mod">
          <ac:chgData name="Ragnhild Halvorsrud" userId="917ea340-fd63-490f-a7db-68428d24cf32" providerId="ADAL" clId="{6FA999E9-229C-4E9A-8ABA-655365537A19}" dt="2026-09-16T15:33:44.613" v="12110" actId="1036"/>
          <ac:picMkLst>
            <pc:docMk/>
            <pc:sldMk cId="2564563197" sldId="4021"/>
            <ac:picMk id="54" creationId="{4A7486CE-EAFA-0066-28D9-7C47C97A60B5}"/>
          </ac:picMkLst>
        </pc:picChg>
        <pc:picChg chg="mod">
          <ac:chgData name="Ragnhild Halvorsrud" userId="917ea340-fd63-490f-a7db-68428d24cf32" providerId="ADAL" clId="{6FA999E9-229C-4E9A-8ABA-655365537A19}" dt="2026-09-16T15:33:44.613" v="12110" actId="1036"/>
          <ac:picMkLst>
            <pc:docMk/>
            <pc:sldMk cId="2564563197" sldId="4021"/>
            <ac:picMk id="56" creationId="{6249AAB4-9804-4A55-9E4B-F3311ACA4AF3}"/>
          </ac:picMkLst>
        </pc:picChg>
        <pc:picChg chg="mod">
          <ac:chgData name="Ragnhild Halvorsrud" userId="917ea340-fd63-490f-a7db-68428d24cf32" providerId="ADAL" clId="{6FA999E9-229C-4E9A-8ABA-655365537A19}" dt="2026-09-16T15:33:44.613" v="12110" actId="1036"/>
          <ac:picMkLst>
            <pc:docMk/>
            <pc:sldMk cId="2564563197" sldId="4021"/>
            <ac:picMk id="58" creationId="{6203FB5C-6513-11C6-6412-7CFD425C9330}"/>
          </ac:picMkLst>
        </pc:picChg>
        <pc:picChg chg="mod">
          <ac:chgData name="Ragnhild Halvorsrud" userId="917ea340-fd63-490f-a7db-68428d24cf32" providerId="ADAL" clId="{6FA999E9-229C-4E9A-8ABA-655365537A19}" dt="2026-09-16T15:33:44.613" v="12110" actId="1036"/>
          <ac:picMkLst>
            <pc:docMk/>
            <pc:sldMk cId="2564563197" sldId="4021"/>
            <ac:picMk id="60" creationId="{93042F50-E6DE-ABA3-F083-656971972366}"/>
          </ac:picMkLst>
        </pc:picChg>
        <pc:picChg chg="mod">
          <ac:chgData name="Ragnhild Halvorsrud" userId="917ea340-fd63-490f-a7db-68428d24cf32" providerId="ADAL" clId="{6FA999E9-229C-4E9A-8ABA-655365537A19}" dt="2026-09-16T15:33:44.613" v="12110" actId="1036"/>
          <ac:picMkLst>
            <pc:docMk/>
            <pc:sldMk cId="2564563197" sldId="4021"/>
            <ac:picMk id="68" creationId="{A5B167B1-B1E6-CFC9-167B-BF9980AAB600}"/>
          </ac:picMkLst>
        </pc:picChg>
        <pc:picChg chg="mod">
          <ac:chgData name="Ragnhild Halvorsrud" userId="917ea340-fd63-490f-a7db-68428d24cf32" providerId="ADAL" clId="{6FA999E9-229C-4E9A-8ABA-655365537A19}" dt="2026-09-16T15:33:44.613" v="12110" actId="1036"/>
          <ac:picMkLst>
            <pc:docMk/>
            <pc:sldMk cId="2564563197" sldId="4021"/>
            <ac:picMk id="71" creationId="{C49E2056-52A1-E188-7153-6542EBABA608}"/>
          </ac:picMkLst>
        </pc:picChg>
        <pc:picChg chg="mod">
          <ac:chgData name="Ragnhild Halvorsrud" userId="917ea340-fd63-490f-a7db-68428d24cf32" providerId="ADAL" clId="{6FA999E9-229C-4E9A-8ABA-655365537A19}" dt="2026-09-16T15:33:44.613" v="12110" actId="1036"/>
          <ac:picMkLst>
            <pc:docMk/>
            <pc:sldMk cId="2564563197" sldId="4021"/>
            <ac:picMk id="75" creationId="{A0B553F6-297C-525E-9049-7CEE15F57204}"/>
          </ac:picMkLst>
        </pc:picChg>
        <pc:picChg chg="mod">
          <ac:chgData name="Ragnhild Halvorsrud" userId="917ea340-fd63-490f-a7db-68428d24cf32" providerId="ADAL" clId="{6FA999E9-229C-4E9A-8ABA-655365537A19}" dt="2026-09-16T15:33:44.613" v="12110" actId="1036"/>
          <ac:picMkLst>
            <pc:docMk/>
            <pc:sldMk cId="2564563197" sldId="4021"/>
            <ac:picMk id="77" creationId="{D9E3FB23-7281-9789-55CD-0B5A2E6D3451}"/>
          </ac:picMkLst>
        </pc:picChg>
        <pc:picChg chg="mod ord">
          <ac:chgData name="Ragnhild Halvorsrud" userId="917ea340-fd63-490f-a7db-68428d24cf32" providerId="ADAL" clId="{6FA999E9-229C-4E9A-8ABA-655365537A19}" dt="2026-09-16T15:12:16.874" v="11347" actId="12789"/>
          <ac:picMkLst>
            <pc:docMk/>
            <pc:sldMk cId="2564563197" sldId="4021"/>
            <ac:picMk id="82" creationId="{873946F3-9F27-5F72-E233-9DD2F1FE3677}"/>
          </ac:picMkLst>
        </pc:picChg>
        <pc:picChg chg="mod ord">
          <ac:chgData name="Ragnhild Halvorsrud" userId="917ea340-fd63-490f-a7db-68428d24cf32" providerId="ADAL" clId="{6FA999E9-229C-4E9A-8ABA-655365537A19}" dt="2026-09-16T15:12:16.874" v="11347" actId="12789"/>
          <ac:picMkLst>
            <pc:docMk/>
            <pc:sldMk cId="2564563197" sldId="4021"/>
            <ac:picMk id="83" creationId="{6310A940-1375-7EDF-CD4F-10EAA098C2AA}"/>
          </ac:picMkLst>
        </pc:picChg>
        <pc:picChg chg="add mod">
          <ac:chgData name="Ragnhild Halvorsrud" userId="917ea340-fd63-490f-a7db-68428d24cf32" providerId="ADAL" clId="{6FA999E9-229C-4E9A-8ABA-655365537A19}" dt="2026-09-16T15:37:32.410" v="12159" actId="12789"/>
          <ac:picMkLst>
            <pc:docMk/>
            <pc:sldMk cId="2564563197" sldId="4021"/>
            <ac:picMk id="134" creationId="{29D072EC-F03A-57EB-99F0-306F57F39E95}"/>
          </ac:picMkLst>
        </pc:picChg>
        <pc:picChg chg="add mod">
          <ac:chgData name="Ragnhild Halvorsrud" userId="917ea340-fd63-490f-a7db-68428d24cf32" providerId="ADAL" clId="{6FA999E9-229C-4E9A-8ABA-655365537A19}" dt="2026-09-16T15:37:32.410" v="12159" actId="12789"/>
          <ac:picMkLst>
            <pc:docMk/>
            <pc:sldMk cId="2564563197" sldId="4021"/>
            <ac:picMk id="135" creationId="{099F5E6A-D571-458E-FA23-1650AC00070D}"/>
          </ac:picMkLst>
        </pc:picChg>
        <pc:picChg chg="add mod">
          <ac:chgData name="Ragnhild Halvorsrud" userId="917ea340-fd63-490f-a7db-68428d24cf32" providerId="ADAL" clId="{6FA999E9-229C-4E9A-8ABA-655365537A19}" dt="2026-09-16T15:37:32.410" v="12159" actId="12789"/>
          <ac:picMkLst>
            <pc:docMk/>
            <pc:sldMk cId="2564563197" sldId="4021"/>
            <ac:picMk id="136" creationId="{4B053B21-76F2-23AB-D28A-5D662878F461}"/>
          </ac:picMkLst>
        </pc:picChg>
        <pc:picChg chg="add mod">
          <ac:chgData name="Ragnhild Halvorsrud" userId="917ea340-fd63-490f-a7db-68428d24cf32" providerId="ADAL" clId="{6FA999E9-229C-4E9A-8ABA-655365537A19}" dt="2026-09-16T15:37:32.410" v="12159" actId="12789"/>
          <ac:picMkLst>
            <pc:docMk/>
            <pc:sldMk cId="2564563197" sldId="4021"/>
            <ac:picMk id="137" creationId="{7C6968D8-EC47-0C24-0B00-4C6AC6D1CF27}"/>
          </ac:picMkLst>
        </pc:picChg>
        <pc:picChg chg="add mod">
          <ac:chgData name="Ragnhild Halvorsrud" userId="917ea340-fd63-490f-a7db-68428d24cf32" providerId="ADAL" clId="{6FA999E9-229C-4E9A-8ABA-655365537A19}" dt="2026-09-16T15:37:32.410" v="12159" actId="12789"/>
          <ac:picMkLst>
            <pc:docMk/>
            <pc:sldMk cId="2564563197" sldId="4021"/>
            <ac:picMk id="138" creationId="{5767074A-ACBB-0D53-BC90-1EDF58C0F774}"/>
          </ac:picMkLst>
        </pc:picChg>
        <pc:picChg chg="add mod">
          <ac:chgData name="Ragnhild Halvorsrud" userId="917ea340-fd63-490f-a7db-68428d24cf32" providerId="ADAL" clId="{6FA999E9-229C-4E9A-8ABA-655365537A19}" dt="2026-09-16T15:37:32.410" v="12159" actId="12789"/>
          <ac:picMkLst>
            <pc:docMk/>
            <pc:sldMk cId="2564563197" sldId="4021"/>
            <ac:picMk id="139" creationId="{2A990D18-A205-DCC4-9F3A-2A8909D2DB53}"/>
          </ac:picMkLst>
        </pc:picChg>
        <pc:picChg chg="add mod">
          <ac:chgData name="Ragnhild Halvorsrud" userId="917ea340-fd63-490f-a7db-68428d24cf32" providerId="ADAL" clId="{6FA999E9-229C-4E9A-8ABA-655365537A19}" dt="2026-09-16T15:37:17.627" v="12157" actId="1076"/>
          <ac:picMkLst>
            <pc:docMk/>
            <pc:sldMk cId="2564563197" sldId="4021"/>
            <ac:picMk id="140" creationId="{5AB2AA9A-8EC8-E8E9-F326-5B8C254C4CFF}"/>
          </ac:picMkLst>
        </pc:picChg>
        <pc:picChg chg="add mod">
          <ac:chgData name="Ragnhild Halvorsrud" userId="917ea340-fd63-490f-a7db-68428d24cf32" providerId="ADAL" clId="{6FA999E9-229C-4E9A-8ABA-655365537A19}" dt="2026-09-16T15:37:17.941" v="12158"/>
          <ac:picMkLst>
            <pc:docMk/>
            <pc:sldMk cId="2564563197" sldId="4021"/>
            <ac:picMk id="141" creationId="{3EFA57BC-A27D-0343-C55B-7621CF3A6015}"/>
          </ac:picMkLst>
        </pc:picChg>
        <pc:picChg chg="add mod">
          <ac:chgData name="Ragnhild Halvorsrud" userId="917ea340-fd63-490f-a7db-68428d24cf32" providerId="ADAL" clId="{6FA999E9-229C-4E9A-8ABA-655365537A19}" dt="2026-09-16T15:55:53.613" v="12448" actId="1036"/>
          <ac:picMkLst>
            <pc:docMk/>
            <pc:sldMk cId="2564563197" sldId="4021"/>
            <ac:picMk id="143" creationId="{ADF2BFB7-5602-7701-B913-6155577216A8}"/>
          </ac:picMkLst>
        </pc:picChg>
        <pc:cxnChg chg="mod">
          <ac:chgData name="Ragnhild Halvorsrud" userId="917ea340-fd63-490f-a7db-68428d24cf32" providerId="ADAL" clId="{6FA999E9-229C-4E9A-8ABA-655365537A19}" dt="2026-09-16T15:04:34.584" v="10992" actId="1076"/>
          <ac:cxnSpMkLst>
            <pc:docMk/>
            <pc:sldMk cId="2564563197" sldId="4021"/>
            <ac:cxnSpMk id="127" creationId="{E11C27B2-AB2E-2F7B-5E84-48FAFE4047EB}"/>
          </ac:cxnSpMkLst>
        </pc:cxnChg>
      </pc:sldChg>
      <pc:sldChg chg="addSp delSp modSp add mod ord">
        <pc:chgData name="Ragnhild Halvorsrud" userId="917ea340-fd63-490f-a7db-68428d24cf32" providerId="ADAL" clId="{6FA999E9-229C-4E9A-8ABA-655365537A19}" dt="2026-09-17T13:04:17.563" v="16318" actId="22"/>
        <pc:sldMkLst>
          <pc:docMk/>
          <pc:sldMk cId="1990204477" sldId="4022"/>
        </pc:sldMkLst>
        <pc:spChg chg="mod">
          <ac:chgData name="Ragnhild Halvorsrud" userId="917ea340-fd63-490f-a7db-68428d24cf32" providerId="ADAL" clId="{6FA999E9-229C-4E9A-8ABA-655365537A19}" dt="2026-09-16T11:35:14.980" v="10380" actId="1035"/>
          <ac:spMkLst>
            <pc:docMk/>
            <pc:sldMk cId="1990204477" sldId="4022"/>
            <ac:spMk id="5" creationId="{387224E1-AC7B-8994-25BD-EB6A2494EA49}"/>
          </ac:spMkLst>
        </pc:spChg>
        <pc:spChg chg="mod">
          <ac:chgData name="Ragnhild Halvorsrud" userId="917ea340-fd63-490f-a7db-68428d24cf32" providerId="ADAL" clId="{6FA999E9-229C-4E9A-8ABA-655365537A19}" dt="2026-09-16T11:35:14.980" v="10380" actId="1035"/>
          <ac:spMkLst>
            <pc:docMk/>
            <pc:sldMk cId="1990204477" sldId="4022"/>
            <ac:spMk id="6" creationId="{706500F6-A700-0E8E-F072-F081C1FCC838}"/>
          </ac:spMkLst>
        </pc:spChg>
        <pc:spChg chg="add">
          <ac:chgData name="Ragnhild Halvorsrud" userId="917ea340-fd63-490f-a7db-68428d24cf32" providerId="ADAL" clId="{6FA999E9-229C-4E9A-8ABA-655365537A19}" dt="2026-09-17T13:04:17.563" v="16318" actId="22"/>
          <ac:spMkLst>
            <pc:docMk/>
            <pc:sldMk cId="1990204477" sldId="4022"/>
            <ac:spMk id="7" creationId="{28ACD4B8-34B5-04AF-D519-8CC612107A40}"/>
          </ac:spMkLst>
        </pc:spChg>
        <pc:spChg chg="add mod">
          <ac:chgData name="Ragnhild Halvorsrud" userId="917ea340-fd63-490f-a7db-68428d24cf32" providerId="ADAL" clId="{6FA999E9-229C-4E9A-8ABA-655365537A19}" dt="2026-09-16T15:40:37.373" v="12225" actId="6549"/>
          <ac:spMkLst>
            <pc:docMk/>
            <pc:sldMk cId="1990204477" sldId="4022"/>
            <ac:spMk id="9" creationId="{6D98BF41-FE53-5D0A-3466-F65B10B2C904}"/>
          </ac:spMkLst>
        </pc:spChg>
        <pc:spChg chg="add mod">
          <ac:chgData name="Ragnhild Halvorsrud" userId="917ea340-fd63-490f-a7db-68428d24cf32" providerId="ADAL" clId="{6FA999E9-229C-4E9A-8ABA-655365537A19}" dt="2026-09-16T15:45:03.472" v="12266" actId="14100"/>
          <ac:spMkLst>
            <pc:docMk/>
            <pc:sldMk cId="1990204477" sldId="4022"/>
            <ac:spMk id="30" creationId="{3EE7C3A6-9574-3CB1-8090-5CC5F32E73DE}"/>
          </ac:spMkLst>
        </pc:spChg>
        <pc:spChg chg="add mod">
          <ac:chgData name="Ragnhild Halvorsrud" userId="917ea340-fd63-490f-a7db-68428d24cf32" providerId="ADAL" clId="{6FA999E9-229C-4E9A-8ABA-655365537A19}" dt="2026-09-16T15:45:11.961" v="12280" actId="1035"/>
          <ac:spMkLst>
            <pc:docMk/>
            <pc:sldMk cId="1990204477" sldId="4022"/>
            <ac:spMk id="32" creationId="{F1A000B5-2458-C5B9-BDF1-7DBDA557F686}"/>
          </ac:spMkLst>
        </pc:spChg>
        <pc:spChg chg="add mod">
          <ac:chgData name="Ragnhild Halvorsrud" userId="917ea340-fd63-490f-a7db-68428d24cf32" providerId="ADAL" clId="{6FA999E9-229C-4E9A-8ABA-655365537A19}" dt="2026-09-16T15:48:53.776" v="12301" actId="404"/>
          <ac:spMkLst>
            <pc:docMk/>
            <pc:sldMk cId="1990204477" sldId="4022"/>
            <ac:spMk id="48" creationId="{C8C9D39F-46D4-82DA-DB27-F5896504AC74}"/>
          </ac:spMkLst>
        </pc:spChg>
        <pc:spChg chg="add mod">
          <ac:chgData name="Ragnhild Halvorsrud" userId="917ea340-fd63-490f-a7db-68428d24cf32" providerId="ADAL" clId="{6FA999E9-229C-4E9A-8ABA-655365537A19}" dt="2026-09-16T15:48:53.776" v="12301" actId="404"/>
          <ac:spMkLst>
            <pc:docMk/>
            <pc:sldMk cId="1990204477" sldId="4022"/>
            <ac:spMk id="50" creationId="{AD649518-7DC0-8D3A-B595-87B4AB1F90C3}"/>
          </ac:spMkLst>
        </pc:spChg>
        <pc:spChg chg="add mod">
          <ac:chgData name="Ragnhild Halvorsrud" userId="917ea340-fd63-490f-a7db-68428d24cf32" providerId="ADAL" clId="{6FA999E9-229C-4E9A-8ABA-655365537A19}" dt="2026-09-16T15:48:53.776" v="12301" actId="404"/>
          <ac:spMkLst>
            <pc:docMk/>
            <pc:sldMk cId="1990204477" sldId="4022"/>
            <ac:spMk id="52" creationId="{AA4CC0CE-E459-B96F-0576-97A151F097A0}"/>
          </ac:spMkLst>
        </pc:spChg>
        <pc:spChg chg="mod">
          <ac:chgData name="Ragnhild Halvorsrud" userId="917ea340-fd63-490f-a7db-68428d24cf32" providerId="ADAL" clId="{6FA999E9-229C-4E9A-8ABA-655365537A19}" dt="2026-09-16T11:40:52.724" v="10603" actId="1038"/>
          <ac:spMkLst>
            <pc:docMk/>
            <pc:sldMk cId="1990204477" sldId="4022"/>
            <ac:spMk id="61" creationId="{9E9E8C74-5C22-E034-F362-6D65CCD17910}"/>
          </ac:spMkLst>
        </pc:spChg>
        <pc:spChg chg="mod">
          <ac:chgData name="Ragnhild Halvorsrud" userId="917ea340-fd63-490f-a7db-68428d24cf32" providerId="ADAL" clId="{6FA999E9-229C-4E9A-8ABA-655365537A19}" dt="2026-09-16T11:40:52.724" v="10603" actId="1038"/>
          <ac:spMkLst>
            <pc:docMk/>
            <pc:sldMk cId="1990204477" sldId="4022"/>
            <ac:spMk id="62" creationId="{651DCA03-32BC-34DF-E000-0EEE44D7020D}"/>
          </ac:spMkLst>
        </pc:spChg>
        <pc:spChg chg="mod">
          <ac:chgData name="Ragnhild Halvorsrud" userId="917ea340-fd63-490f-a7db-68428d24cf32" providerId="ADAL" clId="{6FA999E9-229C-4E9A-8ABA-655365537A19}" dt="2026-09-16T11:35:14.980" v="10380" actId="1035"/>
          <ac:spMkLst>
            <pc:docMk/>
            <pc:sldMk cId="1990204477" sldId="4022"/>
            <ac:spMk id="65" creationId="{13F7469A-AFBE-52D2-699D-E6C5F540B727}"/>
          </ac:spMkLst>
        </pc:spChg>
        <pc:spChg chg="mod">
          <ac:chgData name="Ragnhild Halvorsrud" userId="917ea340-fd63-490f-a7db-68428d24cf32" providerId="ADAL" clId="{6FA999E9-229C-4E9A-8ABA-655365537A19}" dt="2026-09-16T15:43:00.750" v="12245" actId="1076"/>
          <ac:spMkLst>
            <pc:docMk/>
            <pc:sldMk cId="1990204477" sldId="4022"/>
            <ac:spMk id="70" creationId="{708BC8D3-3BC0-58D9-B5A6-F95B064B34A2}"/>
          </ac:spMkLst>
        </pc:spChg>
        <pc:spChg chg="mod">
          <ac:chgData name="Ragnhild Halvorsrud" userId="917ea340-fd63-490f-a7db-68428d24cf32" providerId="ADAL" clId="{6FA999E9-229C-4E9A-8ABA-655365537A19}" dt="2026-09-16T15:50:31.142" v="12348" actId="1035"/>
          <ac:spMkLst>
            <pc:docMk/>
            <pc:sldMk cId="1990204477" sldId="4022"/>
            <ac:spMk id="93" creationId="{39E4B71F-6CFD-6A19-865F-AAC741D1F6D1}"/>
          </ac:spMkLst>
        </pc:spChg>
        <pc:spChg chg="mod">
          <ac:chgData name="Ragnhild Halvorsrud" userId="917ea340-fd63-490f-a7db-68428d24cf32" providerId="ADAL" clId="{6FA999E9-229C-4E9A-8ABA-655365537A19}" dt="2026-09-16T15:50:20.605" v="12309" actId="1076"/>
          <ac:spMkLst>
            <pc:docMk/>
            <pc:sldMk cId="1990204477" sldId="4022"/>
            <ac:spMk id="94" creationId="{6727BF83-37FE-4614-BDB6-AC9770E611C1}"/>
          </ac:spMkLst>
        </pc:spChg>
        <pc:spChg chg="mod">
          <ac:chgData name="Ragnhild Halvorsrud" userId="917ea340-fd63-490f-a7db-68428d24cf32" providerId="ADAL" clId="{6FA999E9-229C-4E9A-8ABA-655365537A19}" dt="2026-09-16T11:33:06.040" v="10269" actId="1038"/>
          <ac:spMkLst>
            <pc:docMk/>
            <pc:sldMk cId="1990204477" sldId="4022"/>
            <ac:spMk id="99" creationId="{22C60655-622F-931A-F848-FDFDC2787ABF}"/>
          </ac:spMkLst>
        </pc:spChg>
        <pc:spChg chg="mod">
          <ac:chgData name="Ragnhild Halvorsrud" userId="917ea340-fd63-490f-a7db-68428d24cf32" providerId="ADAL" clId="{6FA999E9-229C-4E9A-8ABA-655365537A19}" dt="2026-09-16T11:37:01.560" v="10437" actId="1076"/>
          <ac:spMkLst>
            <pc:docMk/>
            <pc:sldMk cId="1990204477" sldId="4022"/>
            <ac:spMk id="100" creationId="{FF60B0BE-D567-5B3C-B1C2-BF7D239CDDCF}"/>
          </ac:spMkLst>
        </pc:spChg>
        <pc:spChg chg="mod">
          <ac:chgData name="Ragnhild Halvorsrud" userId="917ea340-fd63-490f-a7db-68428d24cf32" providerId="ADAL" clId="{6FA999E9-229C-4E9A-8ABA-655365537A19}" dt="2026-09-16T11:37:04.206" v="10438" actId="1076"/>
          <ac:spMkLst>
            <pc:docMk/>
            <pc:sldMk cId="1990204477" sldId="4022"/>
            <ac:spMk id="107" creationId="{4FE5B938-9C6D-01DA-8D45-B3C8A45F2D20}"/>
          </ac:spMkLst>
        </pc:spChg>
        <pc:spChg chg="mod">
          <ac:chgData name="Ragnhild Halvorsrud" userId="917ea340-fd63-490f-a7db-68428d24cf32" providerId="ADAL" clId="{6FA999E9-229C-4E9A-8ABA-655365537A19}" dt="2026-09-16T11:40:52.724" v="10603" actId="1038"/>
          <ac:spMkLst>
            <pc:docMk/>
            <pc:sldMk cId="1990204477" sldId="4022"/>
            <ac:spMk id="122" creationId="{76AA4FFC-CBE9-EF75-ED08-B57A83EEA878}"/>
          </ac:spMkLst>
        </pc:spChg>
        <pc:spChg chg="mod">
          <ac:chgData name="Ragnhild Halvorsrud" userId="917ea340-fd63-490f-a7db-68428d24cf32" providerId="ADAL" clId="{6FA999E9-229C-4E9A-8ABA-655365537A19}" dt="2026-09-16T11:40:52.724" v="10603" actId="1038"/>
          <ac:spMkLst>
            <pc:docMk/>
            <pc:sldMk cId="1990204477" sldId="4022"/>
            <ac:spMk id="123" creationId="{81B7F3A5-C88F-2A29-8639-B7FC4D364E7B}"/>
          </ac:spMkLst>
        </pc:spChg>
        <pc:spChg chg="mod">
          <ac:chgData name="Ragnhild Halvorsrud" userId="917ea340-fd63-490f-a7db-68428d24cf32" providerId="ADAL" clId="{6FA999E9-229C-4E9A-8ABA-655365537A19}" dt="2026-09-16T15:43:45.456" v="12252" actId="1076"/>
          <ac:spMkLst>
            <pc:docMk/>
            <pc:sldMk cId="1990204477" sldId="4022"/>
            <ac:spMk id="125" creationId="{4D7195BE-9817-1EF1-56C4-5377E6DBEB59}"/>
          </ac:spMkLst>
        </pc:spChg>
        <pc:spChg chg="mod">
          <ac:chgData name="Ragnhild Halvorsrud" userId="917ea340-fd63-490f-a7db-68428d24cf32" providerId="ADAL" clId="{6FA999E9-229C-4E9A-8ABA-655365537A19}" dt="2026-09-16T15:43:45.456" v="12252" actId="1076"/>
          <ac:spMkLst>
            <pc:docMk/>
            <pc:sldMk cId="1990204477" sldId="4022"/>
            <ac:spMk id="126" creationId="{DA29AE08-781E-FD39-39D1-535590335EBB}"/>
          </ac:spMkLst>
        </pc:spChg>
        <pc:spChg chg="mod">
          <ac:chgData name="Ragnhild Halvorsrud" userId="917ea340-fd63-490f-a7db-68428d24cf32" providerId="ADAL" clId="{6FA999E9-229C-4E9A-8ABA-655365537A19}" dt="2026-09-17T10:50:30.291" v="14882" actId="14100"/>
          <ac:spMkLst>
            <pc:docMk/>
            <pc:sldMk cId="1990204477" sldId="4022"/>
            <ac:spMk id="129" creationId="{1EFB6B65-8732-3C0C-C18A-2BD57A46C7E4}"/>
          </ac:spMkLst>
        </pc:spChg>
        <pc:spChg chg="mod topLvl">
          <ac:chgData name="Ragnhild Halvorsrud" userId="917ea340-fd63-490f-a7db-68428d24cf32" providerId="ADAL" clId="{6FA999E9-229C-4E9A-8ABA-655365537A19}" dt="2026-09-16T15:49:21.447" v="12302" actId="165"/>
          <ac:spMkLst>
            <pc:docMk/>
            <pc:sldMk cId="1990204477" sldId="4022"/>
            <ac:spMk id="158" creationId="{D6AEFB8D-D4EF-8A2C-821C-1EF9453E4C96}"/>
          </ac:spMkLst>
        </pc:spChg>
        <pc:spChg chg="mod topLvl">
          <ac:chgData name="Ragnhild Halvorsrud" userId="917ea340-fd63-490f-a7db-68428d24cf32" providerId="ADAL" clId="{6FA999E9-229C-4E9A-8ABA-655365537A19}" dt="2026-09-16T15:49:21.447" v="12302" actId="165"/>
          <ac:spMkLst>
            <pc:docMk/>
            <pc:sldMk cId="1990204477" sldId="4022"/>
            <ac:spMk id="163" creationId="{14C56A75-FFBA-3256-5313-C969A755DF3B}"/>
          </ac:spMkLst>
        </pc:spChg>
        <pc:spChg chg="mod topLvl">
          <ac:chgData name="Ragnhild Halvorsrud" userId="917ea340-fd63-490f-a7db-68428d24cf32" providerId="ADAL" clId="{6FA999E9-229C-4E9A-8ABA-655365537A19}" dt="2026-09-16T15:49:21.447" v="12302" actId="165"/>
          <ac:spMkLst>
            <pc:docMk/>
            <pc:sldMk cId="1990204477" sldId="4022"/>
            <ac:spMk id="168" creationId="{40D7FDF2-91CB-BAF3-C691-9E2E17A70B1C}"/>
          </ac:spMkLst>
        </pc:spChg>
        <pc:spChg chg="mod topLvl">
          <ac:chgData name="Ragnhild Halvorsrud" userId="917ea340-fd63-490f-a7db-68428d24cf32" providerId="ADAL" clId="{6FA999E9-229C-4E9A-8ABA-655365537A19}" dt="2026-09-16T15:49:21.447" v="12302" actId="165"/>
          <ac:spMkLst>
            <pc:docMk/>
            <pc:sldMk cId="1990204477" sldId="4022"/>
            <ac:spMk id="173" creationId="{B551826A-940D-0C4A-B0CE-727324291B7A}"/>
          </ac:spMkLst>
        </pc:spChg>
        <pc:spChg chg="add mod">
          <ac:chgData name="Ragnhild Halvorsrud" userId="917ea340-fd63-490f-a7db-68428d24cf32" providerId="ADAL" clId="{6FA999E9-229C-4E9A-8ABA-655365537A19}" dt="2026-09-16T15:44:06.971" v="12255" actId="1076"/>
          <ac:spMkLst>
            <pc:docMk/>
            <pc:sldMk cId="1990204477" sldId="4022"/>
            <ac:spMk id="178" creationId="{4752A126-EA25-FCCA-DE92-9991391BF495}"/>
          </ac:spMkLst>
        </pc:spChg>
        <pc:spChg chg="add mod">
          <ac:chgData name="Ragnhild Halvorsrud" userId="917ea340-fd63-490f-a7db-68428d24cf32" providerId="ADAL" clId="{6FA999E9-229C-4E9A-8ABA-655365537A19}" dt="2026-09-16T15:44:06.971" v="12255" actId="1076"/>
          <ac:spMkLst>
            <pc:docMk/>
            <pc:sldMk cId="1990204477" sldId="4022"/>
            <ac:spMk id="179" creationId="{B44D7369-BAA4-98E7-343D-ACCD77635ED3}"/>
          </ac:spMkLst>
        </pc:spChg>
        <pc:spChg chg="mod topLvl">
          <ac:chgData name="Ragnhild Halvorsrud" userId="917ea340-fd63-490f-a7db-68428d24cf32" providerId="ADAL" clId="{6FA999E9-229C-4E9A-8ABA-655365537A19}" dt="2026-09-16T15:49:21.447" v="12302" actId="165"/>
          <ac:spMkLst>
            <pc:docMk/>
            <pc:sldMk cId="1990204477" sldId="4022"/>
            <ac:spMk id="182" creationId="{A6DA64F6-CE33-3620-53F2-AB15AD4DC69D}"/>
          </ac:spMkLst>
        </pc:spChg>
        <pc:spChg chg="add mod">
          <ac:chgData name="Ragnhild Halvorsrud" userId="917ea340-fd63-490f-a7db-68428d24cf32" providerId="ADAL" clId="{6FA999E9-229C-4E9A-8ABA-655365537A19}" dt="2026-09-16T15:48:36.207" v="12297" actId="1076"/>
          <ac:spMkLst>
            <pc:docMk/>
            <pc:sldMk cId="1990204477" sldId="4022"/>
            <ac:spMk id="186" creationId="{A67169F7-BC87-D343-0548-064801F9A2C8}"/>
          </ac:spMkLst>
        </pc:spChg>
        <pc:spChg chg="add mod">
          <ac:chgData name="Ragnhild Halvorsrud" userId="917ea340-fd63-490f-a7db-68428d24cf32" providerId="ADAL" clId="{6FA999E9-229C-4E9A-8ABA-655365537A19}" dt="2026-09-16T15:49:39.029" v="12305" actId="1076"/>
          <ac:spMkLst>
            <pc:docMk/>
            <pc:sldMk cId="1990204477" sldId="4022"/>
            <ac:spMk id="187" creationId="{F7ED9DEF-C47E-CCA2-4C76-2D2AC45695FE}"/>
          </ac:spMkLst>
        </pc:spChg>
        <pc:spChg chg="add mod">
          <ac:chgData name="Ragnhild Halvorsrud" userId="917ea340-fd63-490f-a7db-68428d24cf32" providerId="ADAL" clId="{6FA999E9-229C-4E9A-8ABA-655365537A19}" dt="2026-09-16T15:50:05.937" v="12307" actId="1076"/>
          <ac:spMkLst>
            <pc:docMk/>
            <pc:sldMk cId="1990204477" sldId="4022"/>
            <ac:spMk id="194" creationId="{9EAF037F-BC82-13AA-E43C-3C08D4194796}"/>
          </ac:spMkLst>
        </pc:spChg>
        <pc:spChg chg="add mod">
          <ac:chgData name="Ragnhild Halvorsrud" userId="917ea340-fd63-490f-a7db-68428d24cf32" providerId="ADAL" clId="{6FA999E9-229C-4E9A-8ABA-655365537A19}" dt="2026-09-16T20:11:24.104" v="14347" actId="1076"/>
          <ac:spMkLst>
            <pc:docMk/>
            <pc:sldMk cId="1990204477" sldId="4022"/>
            <ac:spMk id="204" creationId="{F85F820E-72CA-62A1-5191-4CACD40B3A61}"/>
          </ac:spMkLst>
        </pc:spChg>
        <pc:spChg chg="add mod">
          <ac:chgData name="Ragnhild Halvorsrud" userId="917ea340-fd63-490f-a7db-68428d24cf32" providerId="ADAL" clId="{6FA999E9-229C-4E9A-8ABA-655365537A19}" dt="2026-09-16T20:11:24.104" v="14347" actId="1076"/>
          <ac:spMkLst>
            <pc:docMk/>
            <pc:sldMk cId="1990204477" sldId="4022"/>
            <ac:spMk id="205" creationId="{375DB94B-7D3B-D31B-A11E-572CDFBBF846}"/>
          </ac:spMkLst>
        </pc:spChg>
        <pc:picChg chg="add mod">
          <ac:chgData name="Ragnhild Halvorsrud" userId="917ea340-fd63-490f-a7db-68428d24cf32" providerId="ADAL" clId="{6FA999E9-229C-4E9A-8ABA-655365537A19}" dt="2026-09-16T11:31:29.047" v="10226" actId="1076"/>
          <ac:picMkLst>
            <pc:docMk/>
            <pc:sldMk cId="1990204477" sldId="4022"/>
            <ac:picMk id="2" creationId="{0B8ACA85-02E7-A09C-1890-F5EE6D728439}"/>
          </ac:picMkLst>
        </pc:picChg>
        <pc:picChg chg="add mod">
          <ac:chgData name="Ragnhild Halvorsrud" userId="917ea340-fd63-490f-a7db-68428d24cf32" providerId="ADAL" clId="{6FA999E9-229C-4E9A-8ABA-655365537A19}" dt="2026-09-16T11:36:17.033" v="10409" actId="1076"/>
          <ac:picMkLst>
            <pc:docMk/>
            <pc:sldMk cId="1990204477" sldId="4022"/>
            <ac:picMk id="35" creationId="{C1F7CC25-FD5C-BFFA-E7DD-E33A06774005}"/>
          </ac:picMkLst>
        </pc:picChg>
        <pc:picChg chg="add mod">
          <ac:chgData name="Ragnhild Halvorsrud" userId="917ea340-fd63-490f-a7db-68428d24cf32" providerId="ADAL" clId="{6FA999E9-229C-4E9A-8ABA-655365537A19}" dt="2026-09-16T15:48:42.874" v="12298" actId="1076"/>
          <ac:picMkLst>
            <pc:docMk/>
            <pc:sldMk cId="1990204477" sldId="4022"/>
            <ac:picMk id="54" creationId="{9C986730-C562-AFDB-FAE1-8154F9663873}"/>
          </ac:picMkLst>
        </pc:picChg>
        <pc:picChg chg="add mod">
          <ac:chgData name="Ragnhild Halvorsrud" userId="917ea340-fd63-490f-a7db-68428d24cf32" providerId="ADAL" clId="{6FA999E9-229C-4E9A-8ABA-655365537A19}" dt="2026-09-16T15:48:42.874" v="12298" actId="1076"/>
          <ac:picMkLst>
            <pc:docMk/>
            <pc:sldMk cId="1990204477" sldId="4022"/>
            <ac:picMk id="56" creationId="{B2152BCF-13F6-EC44-6477-C85A945E9653}"/>
          </ac:picMkLst>
        </pc:picChg>
        <pc:picChg chg="add mod">
          <ac:chgData name="Ragnhild Halvorsrud" userId="917ea340-fd63-490f-a7db-68428d24cf32" providerId="ADAL" clId="{6FA999E9-229C-4E9A-8ABA-655365537A19}" dt="2026-09-16T15:48:42.874" v="12298" actId="1076"/>
          <ac:picMkLst>
            <pc:docMk/>
            <pc:sldMk cId="1990204477" sldId="4022"/>
            <ac:picMk id="58" creationId="{4F148BE5-D5CB-EA04-2E5E-BC6C325785C9}"/>
          </ac:picMkLst>
        </pc:picChg>
        <pc:picChg chg="mod">
          <ac:chgData name="Ragnhild Halvorsrud" userId="917ea340-fd63-490f-a7db-68428d24cf32" providerId="ADAL" clId="{6FA999E9-229C-4E9A-8ABA-655365537A19}" dt="2026-09-16T11:31:05.629" v="10221" actId="1076"/>
          <ac:picMkLst>
            <pc:docMk/>
            <pc:sldMk cId="1990204477" sldId="4022"/>
            <ac:picMk id="73" creationId="{59239663-ABDB-AAC9-A290-729FE80930AA}"/>
          </ac:picMkLst>
        </pc:picChg>
        <pc:picChg chg="mod">
          <ac:chgData name="Ragnhild Halvorsrud" userId="917ea340-fd63-490f-a7db-68428d24cf32" providerId="ADAL" clId="{6FA999E9-229C-4E9A-8ABA-655365537A19}" dt="2026-09-16T11:31:02.858" v="10220" actId="1076"/>
          <ac:picMkLst>
            <pc:docMk/>
            <pc:sldMk cId="1990204477" sldId="4022"/>
            <ac:picMk id="74" creationId="{BDF22480-7B1C-17A2-3500-770D0F7BFE31}"/>
          </ac:picMkLst>
        </pc:picChg>
        <pc:picChg chg="mod">
          <ac:chgData name="Ragnhild Halvorsrud" userId="917ea340-fd63-490f-a7db-68428d24cf32" providerId="ADAL" clId="{6FA999E9-229C-4E9A-8ABA-655365537A19}" dt="2026-09-16T15:41:34.094" v="12232"/>
          <ac:picMkLst>
            <pc:docMk/>
            <pc:sldMk cId="1990204477" sldId="4022"/>
            <ac:picMk id="159" creationId="{EE90472E-6771-0FD2-D7E7-031E93BCC3D9}"/>
          </ac:picMkLst>
        </pc:picChg>
        <pc:picChg chg="mod topLvl">
          <ac:chgData name="Ragnhild Halvorsrud" userId="917ea340-fd63-490f-a7db-68428d24cf32" providerId="ADAL" clId="{6FA999E9-229C-4E9A-8ABA-655365537A19}" dt="2026-09-16T15:49:21.447" v="12302" actId="165"/>
          <ac:picMkLst>
            <pc:docMk/>
            <pc:sldMk cId="1990204477" sldId="4022"/>
            <ac:picMk id="160" creationId="{6C619EAD-D3CE-FAE0-DC51-0BB0CED8A76C}"/>
          </ac:picMkLst>
        </pc:picChg>
        <pc:picChg chg="mod">
          <ac:chgData name="Ragnhild Halvorsrud" userId="917ea340-fd63-490f-a7db-68428d24cf32" providerId="ADAL" clId="{6FA999E9-229C-4E9A-8ABA-655365537A19}" dt="2026-09-16T15:41:34.094" v="12232"/>
          <ac:picMkLst>
            <pc:docMk/>
            <pc:sldMk cId="1990204477" sldId="4022"/>
            <ac:picMk id="161" creationId="{FB363687-B58A-E7B7-8EEE-0A606A443A47}"/>
          </ac:picMkLst>
        </pc:picChg>
        <pc:picChg chg="mod">
          <ac:chgData name="Ragnhild Halvorsrud" userId="917ea340-fd63-490f-a7db-68428d24cf32" providerId="ADAL" clId="{6FA999E9-229C-4E9A-8ABA-655365537A19}" dt="2026-09-16T15:41:40.955" v="12234"/>
          <ac:picMkLst>
            <pc:docMk/>
            <pc:sldMk cId="1990204477" sldId="4022"/>
            <ac:picMk id="164" creationId="{94A0647D-82EB-FFA2-2E42-5ACC9B2F1A10}"/>
          </ac:picMkLst>
        </pc:picChg>
        <pc:picChg chg="mod">
          <ac:chgData name="Ragnhild Halvorsrud" userId="917ea340-fd63-490f-a7db-68428d24cf32" providerId="ADAL" clId="{6FA999E9-229C-4E9A-8ABA-655365537A19}" dt="2026-09-16T15:41:40.955" v="12234"/>
          <ac:picMkLst>
            <pc:docMk/>
            <pc:sldMk cId="1990204477" sldId="4022"/>
            <ac:picMk id="165" creationId="{ABF7FBBD-87EA-69ED-CCD0-3AF2CA30E37E}"/>
          </ac:picMkLst>
        </pc:picChg>
        <pc:picChg chg="mod">
          <ac:chgData name="Ragnhild Halvorsrud" userId="917ea340-fd63-490f-a7db-68428d24cf32" providerId="ADAL" clId="{6FA999E9-229C-4E9A-8ABA-655365537A19}" dt="2026-09-16T15:41:40.955" v="12234"/>
          <ac:picMkLst>
            <pc:docMk/>
            <pc:sldMk cId="1990204477" sldId="4022"/>
            <ac:picMk id="166" creationId="{8213E749-0F9B-003D-6DE4-D85F252407A3}"/>
          </ac:picMkLst>
        </pc:picChg>
        <pc:picChg chg="mod">
          <ac:chgData name="Ragnhild Halvorsrud" userId="917ea340-fd63-490f-a7db-68428d24cf32" providerId="ADAL" clId="{6FA999E9-229C-4E9A-8ABA-655365537A19}" dt="2026-09-16T15:41:47.271" v="12236"/>
          <ac:picMkLst>
            <pc:docMk/>
            <pc:sldMk cId="1990204477" sldId="4022"/>
            <ac:picMk id="169" creationId="{6EBE63CA-3051-685D-431C-3150029DF816}"/>
          </ac:picMkLst>
        </pc:picChg>
        <pc:picChg chg="mod">
          <ac:chgData name="Ragnhild Halvorsrud" userId="917ea340-fd63-490f-a7db-68428d24cf32" providerId="ADAL" clId="{6FA999E9-229C-4E9A-8ABA-655365537A19}" dt="2026-09-16T15:41:47.271" v="12236"/>
          <ac:picMkLst>
            <pc:docMk/>
            <pc:sldMk cId="1990204477" sldId="4022"/>
            <ac:picMk id="170" creationId="{33F0CDF4-1315-57B4-4C58-5F4AB8D1B318}"/>
          </ac:picMkLst>
        </pc:picChg>
        <pc:picChg chg="mod">
          <ac:chgData name="Ragnhild Halvorsrud" userId="917ea340-fd63-490f-a7db-68428d24cf32" providerId="ADAL" clId="{6FA999E9-229C-4E9A-8ABA-655365537A19}" dt="2026-09-16T15:41:47.271" v="12236"/>
          <ac:picMkLst>
            <pc:docMk/>
            <pc:sldMk cId="1990204477" sldId="4022"/>
            <ac:picMk id="171" creationId="{88BF7C03-9A7B-2813-0A75-61604E5D6F22}"/>
          </ac:picMkLst>
        </pc:picChg>
        <pc:picChg chg="mod">
          <ac:chgData name="Ragnhild Halvorsrud" userId="917ea340-fd63-490f-a7db-68428d24cf32" providerId="ADAL" clId="{6FA999E9-229C-4E9A-8ABA-655365537A19}" dt="2026-09-16T15:41:51.886" v="12237"/>
          <ac:picMkLst>
            <pc:docMk/>
            <pc:sldMk cId="1990204477" sldId="4022"/>
            <ac:picMk id="174" creationId="{6D16C893-40DB-841B-5F97-280FF0AC6D9F}"/>
          </ac:picMkLst>
        </pc:picChg>
        <pc:picChg chg="mod topLvl">
          <ac:chgData name="Ragnhild Halvorsrud" userId="917ea340-fd63-490f-a7db-68428d24cf32" providerId="ADAL" clId="{6FA999E9-229C-4E9A-8ABA-655365537A19}" dt="2026-09-16T15:49:21.447" v="12302" actId="165"/>
          <ac:picMkLst>
            <pc:docMk/>
            <pc:sldMk cId="1990204477" sldId="4022"/>
            <ac:picMk id="175" creationId="{3C7085CE-FF47-81E7-2F01-A7A8F8BDFDF5}"/>
          </ac:picMkLst>
        </pc:picChg>
        <pc:picChg chg="mod">
          <ac:chgData name="Ragnhild Halvorsrud" userId="917ea340-fd63-490f-a7db-68428d24cf32" providerId="ADAL" clId="{6FA999E9-229C-4E9A-8ABA-655365537A19}" dt="2026-09-16T15:41:51.886" v="12237"/>
          <ac:picMkLst>
            <pc:docMk/>
            <pc:sldMk cId="1990204477" sldId="4022"/>
            <ac:picMk id="176" creationId="{7AE934B6-1BE2-F914-77DE-A6E77DEB3CD1}"/>
          </ac:picMkLst>
        </pc:picChg>
        <pc:picChg chg="mod topLvl">
          <ac:chgData name="Ragnhild Halvorsrud" userId="917ea340-fd63-490f-a7db-68428d24cf32" providerId="ADAL" clId="{6FA999E9-229C-4E9A-8ABA-655365537A19}" dt="2026-09-16T15:49:21.447" v="12302" actId="165"/>
          <ac:picMkLst>
            <pc:docMk/>
            <pc:sldMk cId="1990204477" sldId="4022"/>
            <ac:picMk id="183" creationId="{CE13B7C0-C92A-8C9F-27A4-619E34FFDEEB}"/>
          </ac:picMkLst>
        </pc:picChg>
        <pc:picChg chg="mod topLvl">
          <ac:chgData name="Ragnhild Halvorsrud" userId="917ea340-fd63-490f-a7db-68428d24cf32" providerId="ADAL" clId="{6FA999E9-229C-4E9A-8ABA-655365537A19}" dt="2026-09-16T15:49:21.447" v="12302" actId="165"/>
          <ac:picMkLst>
            <pc:docMk/>
            <pc:sldMk cId="1990204477" sldId="4022"/>
            <ac:picMk id="184" creationId="{D0029DE9-EA7E-99E8-3405-31909ED4BCB1}"/>
          </ac:picMkLst>
        </pc:picChg>
        <pc:picChg chg="mod topLvl">
          <ac:chgData name="Ragnhild Halvorsrud" userId="917ea340-fd63-490f-a7db-68428d24cf32" providerId="ADAL" clId="{6FA999E9-229C-4E9A-8ABA-655365537A19}" dt="2026-09-16T15:49:21.447" v="12302" actId="165"/>
          <ac:picMkLst>
            <pc:docMk/>
            <pc:sldMk cId="1990204477" sldId="4022"/>
            <ac:picMk id="185" creationId="{20B40B95-C73D-15D3-7163-9BA5B2170C77}"/>
          </ac:picMkLst>
        </pc:picChg>
        <pc:picChg chg="add mod">
          <ac:chgData name="Ragnhild Halvorsrud" userId="917ea340-fd63-490f-a7db-68428d24cf32" providerId="ADAL" clId="{6FA999E9-229C-4E9A-8ABA-655365537A19}" dt="2026-09-16T15:49:39.029" v="12305" actId="1076"/>
          <ac:picMkLst>
            <pc:docMk/>
            <pc:sldMk cId="1990204477" sldId="4022"/>
            <ac:picMk id="188" creationId="{E30B76EB-750B-4A14-E0D4-7C513FC93559}"/>
          </ac:picMkLst>
        </pc:picChg>
        <pc:picChg chg="add mod">
          <ac:chgData name="Ragnhild Halvorsrud" userId="917ea340-fd63-490f-a7db-68428d24cf32" providerId="ADAL" clId="{6FA999E9-229C-4E9A-8ABA-655365537A19}" dt="2026-09-16T15:49:39.029" v="12305" actId="1076"/>
          <ac:picMkLst>
            <pc:docMk/>
            <pc:sldMk cId="1990204477" sldId="4022"/>
            <ac:picMk id="189" creationId="{F1DBA0CC-56CA-B0E7-A317-40F7574DFAE1}"/>
          </ac:picMkLst>
        </pc:picChg>
        <pc:picChg chg="add mod">
          <ac:chgData name="Ragnhild Halvorsrud" userId="917ea340-fd63-490f-a7db-68428d24cf32" providerId="ADAL" clId="{6FA999E9-229C-4E9A-8ABA-655365537A19}" dt="2026-09-16T15:49:39.029" v="12305" actId="1076"/>
          <ac:picMkLst>
            <pc:docMk/>
            <pc:sldMk cId="1990204477" sldId="4022"/>
            <ac:picMk id="190" creationId="{1BAE74C7-DEC1-03F1-E49E-3CDEF04A68AF}"/>
          </ac:picMkLst>
        </pc:picChg>
        <pc:picChg chg="add mod">
          <ac:chgData name="Ragnhild Halvorsrud" userId="917ea340-fd63-490f-a7db-68428d24cf32" providerId="ADAL" clId="{6FA999E9-229C-4E9A-8ABA-655365537A19}" dt="2026-09-16T15:50:05.937" v="12307" actId="1076"/>
          <ac:picMkLst>
            <pc:docMk/>
            <pc:sldMk cId="1990204477" sldId="4022"/>
            <ac:picMk id="195" creationId="{D04FE468-5DFF-B2CC-2B26-DB67EABF37BD}"/>
          </ac:picMkLst>
        </pc:picChg>
        <pc:picChg chg="add mod">
          <ac:chgData name="Ragnhild Halvorsrud" userId="917ea340-fd63-490f-a7db-68428d24cf32" providerId="ADAL" clId="{6FA999E9-229C-4E9A-8ABA-655365537A19}" dt="2026-09-16T15:50:05.937" v="12307" actId="1076"/>
          <ac:picMkLst>
            <pc:docMk/>
            <pc:sldMk cId="1990204477" sldId="4022"/>
            <ac:picMk id="196" creationId="{6661081F-F1E6-908D-E3C4-6175BB863FB1}"/>
          </ac:picMkLst>
        </pc:picChg>
        <pc:picChg chg="add mod">
          <ac:chgData name="Ragnhild Halvorsrud" userId="917ea340-fd63-490f-a7db-68428d24cf32" providerId="ADAL" clId="{6FA999E9-229C-4E9A-8ABA-655365537A19}" dt="2026-09-16T15:50:05.937" v="12307" actId="1076"/>
          <ac:picMkLst>
            <pc:docMk/>
            <pc:sldMk cId="1990204477" sldId="4022"/>
            <ac:picMk id="197" creationId="{B17BE966-2BA4-F87F-88B0-91D568ADF61A}"/>
          </ac:picMkLst>
        </pc:picChg>
        <pc:cxnChg chg="mod">
          <ac:chgData name="Ragnhild Halvorsrud" userId="917ea340-fd63-490f-a7db-68428d24cf32" providerId="ADAL" clId="{6FA999E9-229C-4E9A-8ABA-655365537A19}" dt="2026-09-16T11:40:52.724" v="10603" actId="1038"/>
          <ac:cxnSpMkLst>
            <pc:docMk/>
            <pc:sldMk cId="1990204477" sldId="4022"/>
            <ac:cxnSpMk id="63" creationId="{AA6BF53F-DE91-9FD4-5325-57F3112D6F66}"/>
          </ac:cxnSpMkLst>
        </pc:cxnChg>
        <pc:cxnChg chg="mod">
          <ac:chgData name="Ragnhild Halvorsrud" userId="917ea340-fd63-490f-a7db-68428d24cf32" providerId="ADAL" clId="{6FA999E9-229C-4E9A-8ABA-655365537A19}" dt="2026-09-16T15:50:36.277" v="12349" actId="14100"/>
          <ac:cxnSpMkLst>
            <pc:docMk/>
            <pc:sldMk cId="1990204477" sldId="4022"/>
            <ac:cxnSpMk id="95" creationId="{B746043C-3A5E-2B57-8B92-6F5A364F9FE2}"/>
          </ac:cxnSpMkLst>
        </pc:cxnChg>
        <pc:cxnChg chg="mod">
          <ac:chgData name="Ragnhild Halvorsrud" userId="917ea340-fd63-490f-a7db-68428d24cf32" providerId="ADAL" clId="{6FA999E9-229C-4E9A-8ABA-655365537A19}" dt="2026-09-16T11:40:52.724" v="10603" actId="1038"/>
          <ac:cxnSpMkLst>
            <pc:docMk/>
            <pc:sldMk cId="1990204477" sldId="4022"/>
            <ac:cxnSpMk id="124" creationId="{0D787E2D-F721-7AC0-F6E3-F45E37011566}"/>
          </ac:cxnSpMkLst>
        </pc:cxnChg>
        <pc:cxnChg chg="mod">
          <ac:chgData name="Ragnhild Halvorsrud" userId="917ea340-fd63-490f-a7db-68428d24cf32" providerId="ADAL" clId="{6FA999E9-229C-4E9A-8ABA-655365537A19}" dt="2026-09-16T15:43:45.456" v="12252" actId="1076"/>
          <ac:cxnSpMkLst>
            <pc:docMk/>
            <pc:sldMk cId="1990204477" sldId="4022"/>
            <ac:cxnSpMk id="127" creationId="{71343448-FE1A-969A-58DD-0094B0D7E260}"/>
          </ac:cxnSpMkLst>
        </pc:cxnChg>
        <pc:cxnChg chg="add mod">
          <ac:chgData name="Ragnhild Halvorsrud" userId="917ea340-fd63-490f-a7db-68428d24cf32" providerId="ADAL" clId="{6FA999E9-229C-4E9A-8ABA-655365537A19}" dt="2026-09-16T15:44:06.971" v="12255" actId="1076"/>
          <ac:cxnSpMkLst>
            <pc:docMk/>
            <pc:sldMk cId="1990204477" sldId="4022"/>
            <ac:cxnSpMk id="180" creationId="{F2E51346-B44E-B90A-BB00-85F189F4834A}"/>
          </ac:cxnSpMkLst>
        </pc:cxnChg>
        <pc:cxnChg chg="add mod">
          <ac:chgData name="Ragnhild Halvorsrud" userId="917ea340-fd63-490f-a7db-68428d24cf32" providerId="ADAL" clId="{6FA999E9-229C-4E9A-8ABA-655365537A19}" dt="2026-09-16T20:11:24.104" v="14347" actId="1076"/>
          <ac:cxnSpMkLst>
            <pc:docMk/>
            <pc:sldMk cId="1990204477" sldId="4022"/>
            <ac:cxnSpMk id="206" creationId="{1EC91108-13B0-A225-6C54-373B86A1ECFA}"/>
          </ac:cxnSpMkLst>
        </pc:cxnChg>
      </pc:sldChg>
      <pc:sldChg chg="addSp delSp modSp add mod chgLayout">
        <pc:chgData name="Ragnhild Halvorsrud" userId="917ea340-fd63-490f-a7db-68428d24cf32" providerId="ADAL" clId="{6FA999E9-229C-4E9A-8ABA-655365537A19}" dt="2026-09-17T13:04:30.096" v="16326" actId="22"/>
        <pc:sldMkLst>
          <pc:docMk/>
          <pc:sldMk cId="2341558868" sldId="4024"/>
        </pc:sldMkLst>
        <pc:spChg chg="add">
          <ac:chgData name="Ragnhild Halvorsrud" userId="917ea340-fd63-490f-a7db-68428d24cf32" providerId="ADAL" clId="{6FA999E9-229C-4E9A-8ABA-655365537A19}" dt="2026-09-17T13:04:30.096" v="16326" actId="22"/>
          <ac:spMkLst>
            <pc:docMk/>
            <pc:sldMk cId="2341558868" sldId="4024"/>
            <ac:spMk id="3" creationId="{F083598B-4DA4-359F-0580-0CC74F4C18A4}"/>
          </ac:spMkLst>
        </pc:spChg>
        <pc:spChg chg="mod">
          <ac:chgData name="Ragnhild Halvorsrud" userId="917ea340-fd63-490f-a7db-68428d24cf32" providerId="ADAL" clId="{6FA999E9-229C-4E9A-8ABA-655365537A19}" dt="2026-09-16T18:21:57.938" v="13181" actId="1076"/>
          <ac:spMkLst>
            <pc:docMk/>
            <pc:sldMk cId="2341558868" sldId="4024"/>
            <ac:spMk id="26" creationId="{E477170C-F1B2-F2B4-5A57-FB765B6D6367}"/>
          </ac:spMkLst>
        </pc:spChg>
        <pc:spChg chg="add mod">
          <ac:chgData name="Ragnhild Halvorsrud" userId="917ea340-fd63-490f-a7db-68428d24cf32" providerId="ADAL" clId="{6FA999E9-229C-4E9A-8ABA-655365537A19}" dt="2026-09-16T18:21:38.922" v="13179" actId="1038"/>
          <ac:spMkLst>
            <pc:docMk/>
            <pc:sldMk cId="2341558868" sldId="4024"/>
            <ac:spMk id="31" creationId="{8A94B200-28DB-40E2-A721-E7D5028A75F6}"/>
          </ac:spMkLst>
        </pc:spChg>
        <pc:spChg chg="add mod">
          <ac:chgData name="Ragnhild Halvorsrud" userId="917ea340-fd63-490f-a7db-68428d24cf32" providerId="ADAL" clId="{6FA999E9-229C-4E9A-8ABA-655365537A19}" dt="2026-09-16T18:21:38.922" v="13179" actId="1038"/>
          <ac:spMkLst>
            <pc:docMk/>
            <pc:sldMk cId="2341558868" sldId="4024"/>
            <ac:spMk id="36" creationId="{92A073FA-D267-4BC2-88C2-370CA1272836}"/>
          </ac:spMkLst>
        </pc:spChg>
        <pc:spChg chg="mod ord">
          <ac:chgData name="Ragnhild Halvorsrud" userId="917ea340-fd63-490f-a7db-68428d24cf32" providerId="ADAL" clId="{6FA999E9-229C-4E9A-8ABA-655365537A19}" dt="2026-09-16T20:21:22.827" v="14410" actId="700"/>
          <ac:spMkLst>
            <pc:docMk/>
            <pc:sldMk cId="2341558868" sldId="4024"/>
            <ac:spMk id="54" creationId="{2D687536-338B-E441-2692-9888FD317000}"/>
          </ac:spMkLst>
        </pc:spChg>
        <pc:spChg chg="add mod">
          <ac:chgData name="Ragnhild Halvorsrud" userId="917ea340-fd63-490f-a7db-68428d24cf32" providerId="ADAL" clId="{6FA999E9-229C-4E9A-8ABA-655365537A19}" dt="2026-09-16T18:21:38.922" v="13179" actId="1038"/>
          <ac:spMkLst>
            <pc:docMk/>
            <pc:sldMk cId="2341558868" sldId="4024"/>
            <ac:spMk id="65" creationId="{A8729C81-E084-4D00-92B5-AB5F4F17E9E9}"/>
          </ac:spMkLst>
        </pc:spChg>
        <pc:spChg chg="add mod">
          <ac:chgData name="Ragnhild Halvorsrud" userId="917ea340-fd63-490f-a7db-68428d24cf32" providerId="ADAL" clId="{6FA999E9-229C-4E9A-8ABA-655365537A19}" dt="2026-09-16T18:21:38.922" v="13179" actId="1038"/>
          <ac:spMkLst>
            <pc:docMk/>
            <pc:sldMk cId="2341558868" sldId="4024"/>
            <ac:spMk id="79" creationId="{8A5A03C3-4DBA-423A-82CF-8AC47456C82B}"/>
          </ac:spMkLst>
        </pc:spChg>
        <pc:spChg chg="add mod">
          <ac:chgData name="Ragnhild Halvorsrud" userId="917ea340-fd63-490f-a7db-68428d24cf32" providerId="ADAL" clId="{6FA999E9-229C-4E9A-8ABA-655365537A19}" dt="2026-09-16T18:21:38.922" v="13179" actId="1038"/>
          <ac:spMkLst>
            <pc:docMk/>
            <pc:sldMk cId="2341558868" sldId="4024"/>
            <ac:spMk id="80" creationId="{5D452D2F-04DA-43E7-8C8A-5477EBCFE66C}"/>
          </ac:spMkLst>
        </pc:spChg>
        <pc:spChg chg="add mod">
          <ac:chgData name="Ragnhild Halvorsrud" userId="917ea340-fd63-490f-a7db-68428d24cf32" providerId="ADAL" clId="{6FA999E9-229C-4E9A-8ABA-655365537A19}" dt="2026-09-16T18:21:38.922" v="13179" actId="1038"/>
          <ac:spMkLst>
            <pc:docMk/>
            <pc:sldMk cId="2341558868" sldId="4024"/>
            <ac:spMk id="86" creationId="{3630CA4B-5C55-4734-A108-E7D738E7D6A5}"/>
          </ac:spMkLst>
        </pc:spChg>
        <pc:spChg chg="add mod">
          <ac:chgData name="Ragnhild Halvorsrud" userId="917ea340-fd63-490f-a7db-68428d24cf32" providerId="ADAL" clId="{6FA999E9-229C-4E9A-8ABA-655365537A19}" dt="2026-09-16T18:21:38.922" v="13179" actId="1038"/>
          <ac:spMkLst>
            <pc:docMk/>
            <pc:sldMk cId="2341558868" sldId="4024"/>
            <ac:spMk id="88" creationId="{F836E2C2-63FA-409A-9B8E-C5384D3938F8}"/>
          </ac:spMkLst>
        </pc:spChg>
        <pc:spChg chg="add mod">
          <ac:chgData name="Ragnhild Halvorsrud" userId="917ea340-fd63-490f-a7db-68428d24cf32" providerId="ADAL" clId="{6FA999E9-229C-4E9A-8ABA-655365537A19}" dt="2026-09-16T18:21:38.922" v="13179" actId="1038"/>
          <ac:spMkLst>
            <pc:docMk/>
            <pc:sldMk cId="2341558868" sldId="4024"/>
            <ac:spMk id="91" creationId="{5329A8A3-783D-4C01-A8B0-A31DA2D2690E}"/>
          </ac:spMkLst>
        </pc:spChg>
        <pc:spChg chg="add mod">
          <ac:chgData name="Ragnhild Halvorsrud" userId="917ea340-fd63-490f-a7db-68428d24cf32" providerId="ADAL" clId="{6FA999E9-229C-4E9A-8ABA-655365537A19}" dt="2026-09-16T18:21:38.922" v="13179" actId="1038"/>
          <ac:spMkLst>
            <pc:docMk/>
            <pc:sldMk cId="2341558868" sldId="4024"/>
            <ac:spMk id="93" creationId="{ED2CE2BD-0D17-4253-A55E-FE365A161D81}"/>
          </ac:spMkLst>
        </pc:spChg>
        <pc:spChg chg="add mod">
          <ac:chgData name="Ragnhild Halvorsrud" userId="917ea340-fd63-490f-a7db-68428d24cf32" providerId="ADAL" clId="{6FA999E9-229C-4E9A-8ABA-655365537A19}" dt="2026-09-16T18:21:38.922" v="13179" actId="1038"/>
          <ac:spMkLst>
            <pc:docMk/>
            <pc:sldMk cId="2341558868" sldId="4024"/>
            <ac:spMk id="96" creationId="{604A9BF5-CC9C-4933-A8FE-56BA7946B828}"/>
          </ac:spMkLst>
        </pc:spChg>
        <pc:spChg chg="add mod">
          <ac:chgData name="Ragnhild Halvorsrud" userId="917ea340-fd63-490f-a7db-68428d24cf32" providerId="ADAL" clId="{6FA999E9-229C-4E9A-8ABA-655365537A19}" dt="2026-09-16T20:25:39.416" v="14560" actId="404"/>
          <ac:spMkLst>
            <pc:docMk/>
            <pc:sldMk cId="2341558868" sldId="4024"/>
            <ac:spMk id="101" creationId="{02DB5747-5006-4984-3BF9-22DB3DA90687}"/>
          </ac:spMkLst>
        </pc:spChg>
        <pc:spChg chg="add mod">
          <ac:chgData name="Ragnhild Halvorsrud" userId="917ea340-fd63-490f-a7db-68428d24cf32" providerId="ADAL" clId="{6FA999E9-229C-4E9A-8ABA-655365537A19}" dt="2026-09-17T11:13:54.475" v="15412" actId="14100"/>
          <ac:spMkLst>
            <pc:docMk/>
            <pc:sldMk cId="2341558868" sldId="4024"/>
            <ac:spMk id="105" creationId="{9D1C5A12-0470-A3B6-5D64-3FE1DAA1A4E2}"/>
          </ac:spMkLst>
        </pc:spChg>
      </pc:sldChg>
      <pc:sldChg chg="addSp delSp modSp add mod">
        <pc:chgData name="Ragnhild Halvorsrud" userId="917ea340-fd63-490f-a7db-68428d24cf32" providerId="ADAL" clId="{6FA999E9-229C-4E9A-8ABA-655365537A19}" dt="2026-09-17T13:04:13.322" v="16314" actId="22"/>
        <pc:sldMkLst>
          <pc:docMk/>
          <pc:sldMk cId="3645796009" sldId="4028"/>
        </pc:sldMkLst>
        <pc:spChg chg="add">
          <ac:chgData name="Ragnhild Halvorsrud" userId="917ea340-fd63-490f-a7db-68428d24cf32" providerId="ADAL" clId="{6FA999E9-229C-4E9A-8ABA-655365537A19}" dt="2026-09-17T13:04:13.322" v="16314" actId="22"/>
          <ac:spMkLst>
            <pc:docMk/>
            <pc:sldMk cId="3645796009" sldId="4028"/>
            <ac:spMk id="8" creationId="{14966525-236F-CD28-C92A-C232DD0021BB}"/>
          </ac:spMkLst>
        </pc:spChg>
        <pc:spChg chg="mod">
          <ac:chgData name="Ragnhild Halvorsrud" userId="917ea340-fd63-490f-a7db-68428d24cf32" providerId="ADAL" clId="{6FA999E9-229C-4E9A-8ABA-655365537A19}" dt="2026-09-17T10:48:23.960" v="14862" actId="14100"/>
          <ac:spMkLst>
            <pc:docMk/>
            <pc:sldMk cId="3645796009" sldId="4028"/>
            <ac:spMk id="129" creationId="{5673DB54-8CEF-D858-A4EB-0FB5C6FB3A24}"/>
          </ac:spMkLst>
        </pc:spChg>
        <pc:picChg chg="add del mod">
          <ac:chgData name="Ragnhild Halvorsrud" userId="917ea340-fd63-490f-a7db-68428d24cf32" providerId="ADAL" clId="{6FA999E9-229C-4E9A-8ABA-655365537A19}" dt="2026-09-16T19:23:49.631" v="14057" actId="1076"/>
          <ac:picMkLst>
            <pc:docMk/>
            <pc:sldMk cId="3645796009" sldId="4028"/>
            <ac:picMk id="56" creationId="{8C28658A-0A72-DA15-D465-69261FC8A13C}"/>
          </ac:picMkLst>
        </pc:picChg>
        <pc:picChg chg="add del mod">
          <ac:chgData name="Ragnhild Halvorsrud" userId="917ea340-fd63-490f-a7db-68428d24cf32" providerId="ADAL" clId="{6FA999E9-229C-4E9A-8ABA-655365537A19}" dt="2026-09-16T19:23:49.631" v="14057" actId="1076"/>
          <ac:picMkLst>
            <pc:docMk/>
            <pc:sldMk cId="3645796009" sldId="4028"/>
            <ac:picMk id="58" creationId="{98D4CD3E-BF69-4977-2D0C-9E84EC5B485C}"/>
          </ac:picMkLst>
        </pc:picChg>
        <pc:picChg chg="add del mod">
          <ac:chgData name="Ragnhild Halvorsrud" userId="917ea340-fd63-490f-a7db-68428d24cf32" providerId="ADAL" clId="{6FA999E9-229C-4E9A-8ABA-655365537A19}" dt="2026-09-16T19:23:49.631" v="14057" actId="1076"/>
          <ac:picMkLst>
            <pc:docMk/>
            <pc:sldMk cId="3645796009" sldId="4028"/>
            <ac:picMk id="60" creationId="{3D754A56-7E28-5482-3D8C-02098306F83E}"/>
          </ac:picMkLst>
        </pc:picChg>
        <pc:picChg chg="add del mod">
          <ac:chgData name="Ragnhild Halvorsrud" userId="917ea340-fd63-490f-a7db-68428d24cf32" providerId="ADAL" clId="{6FA999E9-229C-4E9A-8ABA-655365537A19}" dt="2026-09-16T19:23:49.631" v="14057" actId="1076"/>
          <ac:picMkLst>
            <pc:docMk/>
            <pc:sldMk cId="3645796009" sldId="4028"/>
            <ac:picMk id="68" creationId="{1FAF7849-E927-B51F-2C6F-180C36A6B38A}"/>
          </ac:picMkLst>
        </pc:picChg>
        <pc:picChg chg="add mod">
          <ac:chgData name="Ragnhild Halvorsrud" userId="917ea340-fd63-490f-a7db-68428d24cf32" providerId="ADAL" clId="{6FA999E9-229C-4E9A-8ABA-655365537A19}" dt="2026-09-16T19:26:20.505" v="14109" actId="1076"/>
          <ac:picMkLst>
            <pc:docMk/>
            <pc:sldMk cId="3645796009" sldId="4028"/>
            <ac:picMk id="71" creationId="{CD60A229-4FA4-496A-0099-E6219D9934A3}"/>
          </ac:picMkLst>
        </pc:picChg>
        <pc:picChg chg="add mod">
          <ac:chgData name="Ragnhild Halvorsrud" userId="917ea340-fd63-490f-a7db-68428d24cf32" providerId="ADAL" clId="{6FA999E9-229C-4E9A-8ABA-655365537A19}" dt="2026-09-16T19:26:20.505" v="14109" actId="1076"/>
          <ac:picMkLst>
            <pc:docMk/>
            <pc:sldMk cId="3645796009" sldId="4028"/>
            <ac:picMk id="75" creationId="{12EC37A7-F69E-94B4-E888-6B2E8B6803D5}"/>
          </ac:picMkLst>
        </pc:picChg>
        <pc:picChg chg="add mod">
          <ac:chgData name="Ragnhild Halvorsrud" userId="917ea340-fd63-490f-a7db-68428d24cf32" providerId="ADAL" clId="{6FA999E9-229C-4E9A-8ABA-655365537A19}" dt="2026-09-16T19:26:20.505" v="14109" actId="1076"/>
          <ac:picMkLst>
            <pc:docMk/>
            <pc:sldMk cId="3645796009" sldId="4028"/>
            <ac:picMk id="77" creationId="{DD21501D-A623-7B75-7577-E23282A4D8F1}"/>
          </ac:picMkLst>
        </pc:picChg>
        <pc:picChg chg="add mod">
          <ac:chgData name="Ragnhild Halvorsrud" userId="917ea340-fd63-490f-a7db-68428d24cf32" providerId="ADAL" clId="{6FA999E9-229C-4E9A-8ABA-655365537A19}" dt="2026-09-16T19:26:20.505" v="14109" actId="1076"/>
          <ac:picMkLst>
            <pc:docMk/>
            <pc:sldMk cId="3645796009" sldId="4028"/>
            <ac:picMk id="89" creationId="{5D91A469-8166-72E2-DB16-81EA65769CA3}"/>
          </ac:picMkLst>
        </pc:picChg>
        <pc:picChg chg="add mod">
          <ac:chgData name="Ragnhild Halvorsrud" userId="917ea340-fd63-490f-a7db-68428d24cf32" providerId="ADAL" clId="{6FA999E9-229C-4E9A-8ABA-655365537A19}" dt="2026-09-16T19:26:20.505" v="14109" actId="1076"/>
          <ac:picMkLst>
            <pc:docMk/>
            <pc:sldMk cId="3645796009" sldId="4028"/>
            <ac:picMk id="105" creationId="{9B13050C-D271-5ED7-C0B2-AE147CEFD98A}"/>
          </ac:picMkLst>
        </pc:picChg>
        <pc:picChg chg="add mod">
          <ac:chgData name="Ragnhild Halvorsrud" userId="917ea340-fd63-490f-a7db-68428d24cf32" providerId="ADAL" clId="{6FA999E9-229C-4E9A-8ABA-655365537A19}" dt="2026-09-16T19:26:20.505" v="14109" actId="1076"/>
          <ac:picMkLst>
            <pc:docMk/>
            <pc:sldMk cId="3645796009" sldId="4028"/>
            <ac:picMk id="108" creationId="{8D326F8D-FA56-C640-1F45-5D9DE651492B}"/>
          </ac:picMkLst>
        </pc:picChg>
        <pc:picChg chg="add mod">
          <ac:chgData name="Ragnhild Halvorsrud" userId="917ea340-fd63-490f-a7db-68428d24cf32" providerId="ADAL" clId="{6FA999E9-229C-4E9A-8ABA-655365537A19}" dt="2026-09-16T19:26:20.505" v="14109" actId="1076"/>
          <ac:picMkLst>
            <pc:docMk/>
            <pc:sldMk cId="3645796009" sldId="4028"/>
            <ac:picMk id="110" creationId="{E98331E3-4193-948D-2F58-16DCF94B34B6}"/>
          </ac:picMkLst>
        </pc:picChg>
        <pc:picChg chg="add mod">
          <ac:chgData name="Ragnhild Halvorsrud" userId="917ea340-fd63-490f-a7db-68428d24cf32" providerId="ADAL" clId="{6FA999E9-229C-4E9A-8ABA-655365537A19}" dt="2026-09-16T19:26:20.505" v="14109" actId="1076"/>
          <ac:picMkLst>
            <pc:docMk/>
            <pc:sldMk cId="3645796009" sldId="4028"/>
            <ac:picMk id="112" creationId="{69902408-256A-07AC-1A17-390EED2951E8}"/>
          </ac:picMkLst>
        </pc:picChg>
        <pc:picChg chg="add mod">
          <ac:chgData name="Ragnhild Halvorsrud" userId="917ea340-fd63-490f-a7db-68428d24cf32" providerId="ADAL" clId="{6FA999E9-229C-4E9A-8ABA-655365537A19}" dt="2026-09-16T19:26:20.505" v="14109" actId="1076"/>
          <ac:picMkLst>
            <pc:docMk/>
            <pc:sldMk cId="3645796009" sldId="4028"/>
            <ac:picMk id="114" creationId="{8171D539-43BF-75FD-432C-5570EFBCCF42}"/>
          </ac:picMkLst>
        </pc:picChg>
        <pc:picChg chg="add mod">
          <ac:chgData name="Ragnhild Halvorsrud" userId="917ea340-fd63-490f-a7db-68428d24cf32" providerId="ADAL" clId="{6FA999E9-229C-4E9A-8ABA-655365537A19}" dt="2026-09-16T19:26:20.505" v="14109" actId="1076"/>
          <ac:picMkLst>
            <pc:docMk/>
            <pc:sldMk cId="3645796009" sldId="4028"/>
            <ac:picMk id="116" creationId="{06137BCC-7E88-A2E3-D2A7-B579AF6B9684}"/>
          </ac:picMkLst>
        </pc:picChg>
      </pc:sldChg>
      <pc:sldChg chg="addSp delSp modSp add mod">
        <pc:chgData name="Ragnhild Halvorsrud" userId="917ea340-fd63-490f-a7db-68428d24cf32" providerId="ADAL" clId="{6FA999E9-229C-4E9A-8ABA-655365537A19}" dt="2026-09-17T13:04:14.323" v="16315" actId="22"/>
        <pc:sldMkLst>
          <pc:docMk/>
          <pc:sldMk cId="697645115" sldId="4029"/>
        </pc:sldMkLst>
        <pc:spChg chg="mod">
          <ac:chgData name="Ragnhild Halvorsrud" userId="917ea340-fd63-490f-a7db-68428d24cf32" providerId="ADAL" clId="{6FA999E9-229C-4E9A-8ABA-655365537A19}" dt="2026-09-16T19:18:51.859" v="13999" actId="1076"/>
          <ac:spMkLst>
            <pc:docMk/>
            <pc:sldMk cId="697645115" sldId="4029"/>
            <ac:spMk id="6" creationId="{9EA144CA-9122-8F5A-4CD0-951C6BCF240F}"/>
          </ac:spMkLst>
        </pc:spChg>
        <pc:spChg chg="add">
          <ac:chgData name="Ragnhild Halvorsrud" userId="917ea340-fd63-490f-a7db-68428d24cf32" providerId="ADAL" clId="{6FA999E9-229C-4E9A-8ABA-655365537A19}" dt="2026-09-17T13:04:14.323" v="16315" actId="22"/>
          <ac:spMkLst>
            <pc:docMk/>
            <pc:sldMk cId="697645115" sldId="4029"/>
            <ac:spMk id="8" creationId="{0AD2B804-2A9F-1CE2-E26C-5551F1FFA7B3}"/>
          </ac:spMkLst>
        </pc:spChg>
        <pc:spChg chg="add mod">
          <ac:chgData name="Ragnhild Halvorsrud" userId="917ea340-fd63-490f-a7db-68428d24cf32" providerId="ADAL" clId="{6FA999E9-229C-4E9A-8ABA-655365537A19}" dt="2026-09-17T10:48:55.508" v="14866" actId="14100"/>
          <ac:spMkLst>
            <pc:docMk/>
            <pc:sldMk cId="697645115" sldId="4029"/>
            <ac:spMk id="12" creationId="{CF40945C-8DF4-B267-3489-D263B1910C15}"/>
          </ac:spMkLst>
        </pc:spChg>
        <pc:picChg chg="add mod">
          <ac:chgData name="Ragnhild Halvorsrud" userId="917ea340-fd63-490f-a7db-68428d24cf32" providerId="ADAL" clId="{6FA999E9-229C-4E9A-8ABA-655365537A19}" dt="2026-09-16T19:19:18.720" v="14024" actId="1076"/>
          <ac:picMkLst>
            <pc:docMk/>
            <pc:sldMk cId="697645115" sldId="4029"/>
            <ac:picMk id="46" creationId="{8F147095-FA33-E429-B8F9-3B6F9E5E60E5}"/>
          </ac:picMkLst>
        </pc:picChg>
        <pc:picChg chg="add mod">
          <ac:chgData name="Ragnhild Halvorsrud" userId="917ea340-fd63-490f-a7db-68428d24cf32" providerId="ADAL" clId="{6FA999E9-229C-4E9A-8ABA-655365537A19}" dt="2026-09-16T19:20:10.833" v="14037" actId="1076"/>
          <ac:picMkLst>
            <pc:docMk/>
            <pc:sldMk cId="697645115" sldId="4029"/>
            <ac:picMk id="47" creationId="{9FA9D83C-ECD4-1D3B-651B-2295CEA9CC8D}"/>
          </ac:picMkLst>
        </pc:picChg>
        <pc:picChg chg="add mod">
          <ac:chgData name="Ragnhild Halvorsrud" userId="917ea340-fd63-490f-a7db-68428d24cf32" providerId="ADAL" clId="{6FA999E9-229C-4E9A-8ABA-655365537A19}" dt="2026-09-16T19:20:14.721" v="14038" actId="1076"/>
          <ac:picMkLst>
            <pc:docMk/>
            <pc:sldMk cId="697645115" sldId="4029"/>
            <ac:picMk id="48" creationId="{1EAFF612-DE2B-28E3-B075-ABFEC631D154}"/>
          </ac:picMkLst>
        </pc:picChg>
        <pc:picChg chg="add mod">
          <ac:chgData name="Ragnhild Halvorsrud" userId="917ea340-fd63-490f-a7db-68428d24cf32" providerId="ADAL" clId="{6FA999E9-229C-4E9A-8ABA-655365537A19}" dt="2026-09-16T19:20:21.657" v="14041" actId="1076"/>
          <ac:picMkLst>
            <pc:docMk/>
            <pc:sldMk cId="697645115" sldId="4029"/>
            <ac:picMk id="49" creationId="{7A757CDF-CEF6-D135-05C1-BCB7069F2B34}"/>
          </ac:picMkLst>
        </pc:picChg>
        <pc:picChg chg="add">
          <ac:chgData name="Ragnhild Halvorsrud" userId="917ea340-fd63-490f-a7db-68428d24cf32" providerId="ADAL" clId="{6FA999E9-229C-4E9A-8ABA-655365537A19}" dt="2026-09-16T19:26:12.349" v="14107" actId="22"/>
          <ac:picMkLst>
            <pc:docMk/>
            <pc:sldMk cId="697645115" sldId="4029"/>
            <ac:picMk id="51" creationId="{6E7693B1-B2EE-CB84-47F5-94D7354F5517}"/>
          </ac:picMkLst>
        </pc:picChg>
        <pc:picChg chg="add">
          <ac:chgData name="Ragnhild Halvorsrud" userId="917ea340-fd63-490f-a7db-68428d24cf32" providerId="ADAL" clId="{6FA999E9-229C-4E9A-8ABA-655365537A19}" dt="2026-09-16T19:26:12.349" v="14107" actId="22"/>
          <ac:picMkLst>
            <pc:docMk/>
            <pc:sldMk cId="697645115" sldId="4029"/>
            <ac:picMk id="53" creationId="{7EAA2EC6-B0FF-DC14-FD45-0504B28EDE2F}"/>
          </ac:picMkLst>
        </pc:picChg>
        <pc:picChg chg="add">
          <ac:chgData name="Ragnhild Halvorsrud" userId="917ea340-fd63-490f-a7db-68428d24cf32" providerId="ADAL" clId="{6FA999E9-229C-4E9A-8ABA-655365537A19}" dt="2026-09-16T19:26:12.349" v="14107" actId="22"/>
          <ac:picMkLst>
            <pc:docMk/>
            <pc:sldMk cId="697645115" sldId="4029"/>
            <ac:picMk id="55" creationId="{09F62B83-66F2-3EEA-8CB4-45617357606D}"/>
          </ac:picMkLst>
        </pc:picChg>
        <pc:picChg chg="add">
          <ac:chgData name="Ragnhild Halvorsrud" userId="917ea340-fd63-490f-a7db-68428d24cf32" providerId="ADAL" clId="{6FA999E9-229C-4E9A-8ABA-655365537A19}" dt="2026-09-16T19:26:12.349" v="14107" actId="22"/>
          <ac:picMkLst>
            <pc:docMk/>
            <pc:sldMk cId="697645115" sldId="4029"/>
            <ac:picMk id="57" creationId="{661877C0-9012-85CB-86FD-47A638A80B17}"/>
          </ac:picMkLst>
        </pc:picChg>
        <pc:picChg chg="add">
          <ac:chgData name="Ragnhild Halvorsrud" userId="917ea340-fd63-490f-a7db-68428d24cf32" providerId="ADAL" clId="{6FA999E9-229C-4E9A-8ABA-655365537A19}" dt="2026-09-16T19:26:12.349" v="14107" actId="22"/>
          <ac:picMkLst>
            <pc:docMk/>
            <pc:sldMk cId="697645115" sldId="4029"/>
            <ac:picMk id="59" creationId="{CC3018FA-2A9B-B7E3-785B-A26A2D350DDF}"/>
          </ac:picMkLst>
        </pc:picChg>
        <pc:picChg chg="add">
          <ac:chgData name="Ragnhild Halvorsrud" userId="917ea340-fd63-490f-a7db-68428d24cf32" providerId="ADAL" clId="{6FA999E9-229C-4E9A-8ABA-655365537A19}" dt="2026-09-16T19:26:12.349" v="14107" actId="22"/>
          <ac:picMkLst>
            <pc:docMk/>
            <pc:sldMk cId="697645115" sldId="4029"/>
            <ac:picMk id="67" creationId="{38B18647-4B7D-36A5-C58B-560F55E5B2CB}"/>
          </ac:picMkLst>
        </pc:picChg>
        <pc:picChg chg="add">
          <ac:chgData name="Ragnhild Halvorsrud" userId="917ea340-fd63-490f-a7db-68428d24cf32" providerId="ADAL" clId="{6FA999E9-229C-4E9A-8ABA-655365537A19}" dt="2026-09-16T19:26:12.349" v="14107" actId="22"/>
          <ac:picMkLst>
            <pc:docMk/>
            <pc:sldMk cId="697645115" sldId="4029"/>
            <ac:picMk id="69" creationId="{5829776D-45A7-DC39-F1B7-65AFE58CDEE2}"/>
          </ac:picMkLst>
        </pc:picChg>
        <pc:picChg chg="add">
          <ac:chgData name="Ragnhild Halvorsrud" userId="917ea340-fd63-490f-a7db-68428d24cf32" providerId="ADAL" clId="{6FA999E9-229C-4E9A-8ABA-655365537A19}" dt="2026-09-16T19:26:12.349" v="14107" actId="22"/>
          <ac:picMkLst>
            <pc:docMk/>
            <pc:sldMk cId="697645115" sldId="4029"/>
            <ac:picMk id="72" creationId="{2F35CC74-5DF0-FAC3-E36E-6436E4B43FEA}"/>
          </ac:picMkLst>
        </pc:picChg>
        <pc:picChg chg="add">
          <ac:chgData name="Ragnhild Halvorsrud" userId="917ea340-fd63-490f-a7db-68428d24cf32" providerId="ADAL" clId="{6FA999E9-229C-4E9A-8ABA-655365537A19}" dt="2026-09-16T19:26:12.349" v="14107" actId="22"/>
          <ac:picMkLst>
            <pc:docMk/>
            <pc:sldMk cId="697645115" sldId="4029"/>
            <ac:picMk id="76" creationId="{ECD01129-B85E-16F7-C26D-80AC39A3C4DD}"/>
          </ac:picMkLst>
        </pc:picChg>
        <pc:picChg chg="add">
          <ac:chgData name="Ragnhild Halvorsrud" userId="917ea340-fd63-490f-a7db-68428d24cf32" providerId="ADAL" clId="{6FA999E9-229C-4E9A-8ABA-655365537A19}" dt="2026-09-16T19:26:12.349" v="14107" actId="22"/>
          <ac:picMkLst>
            <pc:docMk/>
            <pc:sldMk cId="697645115" sldId="4029"/>
            <ac:picMk id="78" creationId="{AFC91211-FBA5-19AE-A0F8-9E85E628CD26}"/>
          </ac:picMkLst>
        </pc:picChg>
      </pc:sldChg>
      <pc:sldChg chg="addSp delSp modSp add mod">
        <pc:chgData name="Ragnhild Halvorsrud" userId="917ea340-fd63-490f-a7db-68428d24cf32" providerId="ADAL" clId="{6FA999E9-229C-4E9A-8ABA-655365537A19}" dt="2026-09-17T13:04:15.205" v="16316" actId="22"/>
        <pc:sldMkLst>
          <pc:docMk/>
          <pc:sldMk cId="4184194215" sldId="4030"/>
        </pc:sldMkLst>
        <pc:spChg chg="mod">
          <ac:chgData name="Ragnhild Halvorsrud" userId="917ea340-fd63-490f-a7db-68428d24cf32" providerId="ADAL" clId="{6FA999E9-229C-4E9A-8ABA-655365537A19}" dt="2026-09-16T19:25:10.964" v="14074" actId="1076"/>
          <ac:spMkLst>
            <pc:docMk/>
            <pc:sldMk cId="4184194215" sldId="4030"/>
            <ac:spMk id="6" creationId="{5CFB30E3-8923-693C-53EC-E41AE3B02EEC}"/>
          </ac:spMkLst>
        </pc:spChg>
        <pc:spChg chg="add mod">
          <ac:chgData name="Ragnhild Halvorsrud" userId="917ea340-fd63-490f-a7db-68428d24cf32" providerId="ADAL" clId="{6FA999E9-229C-4E9A-8ABA-655365537A19}" dt="2026-09-17T11:05:13.264" v="15252"/>
          <ac:spMkLst>
            <pc:docMk/>
            <pc:sldMk cId="4184194215" sldId="4030"/>
            <ac:spMk id="9" creationId="{C43AEB23-4659-B8A5-1B9C-0E351C4511D9}"/>
          </ac:spMkLst>
        </pc:spChg>
        <pc:spChg chg="add mod">
          <ac:chgData name="Ragnhild Halvorsrud" userId="917ea340-fd63-490f-a7db-68428d24cf32" providerId="ADAL" clId="{6FA999E9-229C-4E9A-8ABA-655365537A19}" dt="2026-09-17T10:49:51.379" v="14872" actId="14100"/>
          <ac:spMkLst>
            <pc:docMk/>
            <pc:sldMk cId="4184194215" sldId="4030"/>
            <ac:spMk id="10" creationId="{7FB402CE-2437-9C46-5281-B7E2769D9637}"/>
          </ac:spMkLst>
        </pc:spChg>
        <pc:spChg chg="add mod">
          <ac:chgData name="Ragnhild Halvorsrud" userId="917ea340-fd63-490f-a7db-68428d24cf32" providerId="ADAL" clId="{6FA999E9-229C-4E9A-8ABA-655365537A19}" dt="2026-09-17T11:05:13.264" v="15252"/>
          <ac:spMkLst>
            <pc:docMk/>
            <pc:sldMk cId="4184194215" sldId="4030"/>
            <ac:spMk id="19" creationId="{09C1CDC8-61EC-DAD0-207A-E219B282A8D9}"/>
          </ac:spMkLst>
        </pc:spChg>
        <pc:spChg chg="add mod">
          <ac:chgData name="Ragnhild Halvorsrud" userId="917ea340-fd63-490f-a7db-68428d24cf32" providerId="ADAL" clId="{6FA999E9-229C-4E9A-8ABA-655365537A19}" dt="2026-09-17T11:05:19.820" v="15262" actId="20577"/>
          <ac:spMkLst>
            <pc:docMk/>
            <pc:sldMk cId="4184194215" sldId="4030"/>
            <ac:spMk id="26" creationId="{BBC5DB39-4093-3951-F1E3-8E5FA8BF0044}"/>
          </ac:spMkLst>
        </pc:spChg>
        <pc:spChg chg="add mod">
          <ac:chgData name="Ragnhild Halvorsrud" userId="917ea340-fd63-490f-a7db-68428d24cf32" providerId="ADAL" clId="{6FA999E9-229C-4E9A-8ABA-655365537A19}" dt="2026-09-17T11:05:13.264" v="15252"/>
          <ac:spMkLst>
            <pc:docMk/>
            <pc:sldMk cId="4184194215" sldId="4030"/>
            <ac:spMk id="29" creationId="{DE6B359A-019F-1B91-0B4D-B52CAEB76AD9}"/>
          </ac:spMkLst>
        </pc:spChg>
        <pc:spChg chg="add mod">
          <ac:chgData name="Ragnhild Halvorsrud" userId="917ea340-fd63-490f-a7db-68428d24cf32" providerId="ADAL" clId="{6FA999E9-229C-4E9A-8ABA-655365537A19}" dt="2026-09-17T11:05:13.264" v="15252"/>
          <ac:spMkLst>
            <pc:docMk/>
            <pc:sldMk cId="4184194215" sldId="4030"/>
            <ac:spMk id="35" creationId="{18C914E3-97F4-B708-C548-2E111C9112DF}"/>
          </ac:spMkLst>
        </pc:spChg>
        <pc:spChg chg="del">
          <ac:chgData name="Ragnhild Halvorsrud" userId="917ea340-fd63-490f-a7db-68428d24cf32" providerId="ADAL" clId="{6FA999E9-229C-4E9A-8ABA-655365537A19}" dt="2026-09-17T11:05:06.258" v="15250" actId="478"/>
          <ac:spMkLst>
            <pc:docMk/>
            <pc:sldMk cId="4184194215" sldId="4030"/>
            <ac:spMk id="45" creationId="{413C0927-67F8-214F-9233-37F592F72B76}"/>
          </ac:spMkLst>
        </pc:spChg>
        <pc:spChg chg="del">
          <ac:chgData name="Ragnhild Halvorsrud" userId="917ea340-fd63-490f-a7db-68428d24cf32" providerId="ADAL" clId="{6FA999E9-229C-4E9A-8ABA-655365537A19}" dt="2026-09-17T11:05:06.258" v="15250" actId="478"/>
          <ac:spMkLst>
            <pc:docMk/>
            <pc:sldMk cId="4184194215" sldId="4030"/>
            <ac:spMk id="48" creationId="{4B0C0731-9C0C-13C9-0C0A-C1372F7C408D}"/>
          </ac:spMkLst>
        </pc:spChg>
        <pc:spChg chg="del mod">
          <ac:chgData name="Ragnhild Halvorsrud" userId="917ea340-fd63-490f-a7db-68428d24cf32" providerId="ADAL" clId="{6FA999E9-229C-4E9A-8ABA-655365537A19}" dt="2026-09-17T11:05:06.258" v="15250" actId="478"/>
          <ac:spMkLst>
            <pc:docMk/>
            <pc:sldMk cId="4184194215" sldId="4030"/>
            <ac:spMk id="50" creationId="{DC471771-FBBA-5446-445E-F71131BE8D51}"/>
          </ac:spMkLst>
        </pc:spChg>
        <pc:spChg chg="add">
          <ac:chgData name="Ragnhild Halvorsrud" userId="917ea340-fd63-490f-a7db-68428d24cf32" providerId="ADAL" clId="{6FA999E9-229C-4E9A-8ABA-655365537A19}" dt="2026-09-17T13:04:15.205" v="16316" actId="22"/>
          <ac:spMkLst>
            <pc:docMk/>
            <pc:sldMk cId="4184194215" sldId="4030"/>
            <ac:spMk id="59" creationId="{2B60A99D-04C4-231F-5111-2F84125A24A2}"/>
          </ac:spMkLst>
        </pc:spChg>
        <pc:picChg chg="add mod">
          <ac:chgData name="Ragnhild Halvorsrud" userId="917ea340-fd63-490f-a7db-68428d24cf32" providerId="ADAL" clId="{6FA999E9-229C-4E9A-8ABA-655365537A19}" dt="2026-09-17T11:04:53.953" v="15249" actId="14100"/>
          <ac:picMkLst>
            <pc:docMk/>
            <pc:sldMk cId="4184194215" sldId="4030"/>
            <ac:picMk id="8" creationId="{B05EBAC9-75EB-9029-F87C-84CDF1DB345D}"/>
          </ac:picMkLst>
        </pc:picChg>
        <pc:picChg chg="add">
          <ac:chgData name="Ragnhild Halvorsrud" userId="917ea340-fd63-490f-a7db-68428d24cf32" providerId="ADAL" clId="{6FA999E9-229C-4E9A-8ABA-655365537A19}" dt="2026-09-16T19:24:02.311" v="14063" actId="22"/>
          <ac:picMkLst>
            <pc:docMk/>
            <pc:sldMk cId="4184194215" sldId="4030"/>
            <ac:picMk id="14" creationId="{ACA7AA21-D4EE-8927-B666-503C02B09155}"/>
          </ac:picMkLst>
        </pc:picChg>
        <pc:picChg chg="add mod">
          <ac:chgData name="Ragnhild Halvorsrud" userId="917ea340-fd63-490f-a7db-68428d24cf32" providerId="ADAL" clId="{6FA999E9-229C-4E9A-8ABA-655365537A19}" dt="2026-09-17T11:05:13.264" v="15252"/>
          <ac:picMkLst>
            <pc:docMk/>
            <pc:sldMk cId="4184194215" sldId="4030"/>
            <ac:picMk id="16" creationId="{24775DFB-C82A-4556-9E1A-BECD0BF02F9C}"/>
          </ac:picMkLst>
        </pc:picChg>
        <pc:picChg chg="add">
          <ac:chgData name="Ragnhild Halvorsrud" userId="917ea340-fd63-490f-a7db-68428d24cf32" providerId="ADAL" clId="{6FA999E9-229C-4E9A-8ABA-655365537A19}" dt="2026-09-16T19:24:02.311" v="14063" actId="22"/>
          <ac:picMkLst>
            <pc:docMk/>
            <pc:sldMk cId="4184194215" sldId="4030"/>
            <ac:picMk id="18" creationId="{E8EED59A-E8BB-74D2-8D1D-DC5BC05A9E06}"/>
          </ac:picMkLst>
        </pc:picChg>
        <pc:picChg chg="add">
          <ac:chgData name="Ragnhild Halvorsrud" userId="917ea340-fd63-490f-a7db-68428d24cf32" providerId="ADAL" clId="{6FA999E9-229C-4E9A-8ABA-655365537A19}" dt="2026-09-16T19:24:02.311" v="14063" actId="22"/>
          <ac:picMkLst>
            <pc:docMk/>
            <pc:sldMk cId="4184194215" sldId="4030"/>
            <ac:picMk id="21" creationId="{8F6D010C-B43A-0A62-D639-04746BAA4C12}"/>
          </ac:picMkLst>
        </pc:picChg>
        <pc:picChg chg="add mod">
          <ac:chgData name="Ragnhild Halvorsrud" userId="917ea340-fd63-490f-a7db-68428d24cf32" providerId="ADAL" clId="{6FA999E9-229C-4E9A-8ABA-655365537A19}" dt="2026-09-16T19:25:45.855" v="14104" actId="1076"/>
          <ac:picMkLst>
            <pc:docMk/>
            <pc:sldMk cId="4184194215" sldId="4030"/>
            <ac:picMk id="24" creationId="{01C05ACE-D57A-7D04-6C06-59147787409C}"/>
          </ac:picMkLst>
        </pc:picChg>
        <pc:picChg chg="add mod">
          <ac:chgData name="Ragnhild Halvorsrud" userId="917ea340-fd63-490f-a7db-68428d24cf32" providerId="ADAL" clId="{6FA999E9-229C-4E9A-8ABA-655365537A19}" dt="2026-09-16T19:24:39.394" v="14066" actId="12788"/>
          <ac:picMkLst>
            <pc:docMk/>
            <pc:sldMk cId="4184194215" sldId="4030"/>
            <ac:picMk id="28" creationId="{1298CF5D-554B-D631-37C0-3CA15F809177}"/>
          </ac:picMkLst>
        </pc:picChg>
        <pc:picChg chg="add mod">
          <ac:chgData name="Ragnhild Halvorsrud" userId="917ea340-fd63-490f-a7db-68428d24cf32" providerId="ADAL" clId="{6FA999E9-229C-4E9A-8ABA-655365537A19}" dt="2026-09-16T19:24:39.394" v="14066" actId="12788"/>
          <ac:picMkLst>
            <pc:docMk/>
            <pc:sldMk cId="4184194215" sldId="4030"/>
            <ac:picMk id="30" creationId="{C1DC11EA-6DDB-96A5-170A-914C54D3AA7D}"/>
          </ac:picMkLst>
        </pc:picChg>
        <pc:picChg chg="add mod">
          <ac:chgData name="Ragnhild Halvorsrud" userId="917ea340-fd63-490f-a7db-68428d24cf32" providerId="ADAL" clId="{6FA999E9-229C-4E9A-8ABA-655365537A19}" dt="2026-09-17T11:05:13.264" v="15252"/>
          <ac:picMkLst>
            <pc:docMk/>
            <pc:sldMk cId="4184194215" sldId="4030"/>
            <ac:picMk id="32" creationId="{0E0CB790-CD69-836F-9337-6D6655F7130E}"/>
          </ac:picMkLst>
        </pc:picChg>
        <pc:picChg chg="add mod">
          <ac:chgData name="Ragnhild Halvorsrud" userId="917ea340-fd63-490f-a7db-68428d24cf32" providerId="ADAL" clId="{6FA999E9-229C-4E9A-8ABA-655365537A19}" dt="2026-09-16T19:24:30.206" v="14065" actId="12788"/>
          <ac:picMkLst>
            <pc:docMk/>
            <pc:sldMk cId="4184194215" sldId="4030"/>
            <ac:picMk id="34" creationId="{E6F8DA33-B4AD-7E2D-1595-BAE46EA54402}"/>
          </ac:picMkLst>
        </pc:picChg>
        <pc:picChg chg="add mod">
          <ac:chgData name="Ragnhild Halvorsrud" userId="917ea340-fd63-490f-a7db-68428d24cf32" providerId="ADAL" clId="{6FA999E9-229C-4E9A-8ABA-655365537A19}" dt="2026-09-17T11:05:13.264" v="15252"/>
          <ac:picMkLst>
            <pc:docMk/>
            <pc:sldMk cId="4184194215" sldId="4030"/>
            <ac:picMk id="36" creationId="{846815E1-6477-30F7-F39B-0525F4EB63DF}"/>
          </ac:picMkLst>
        </pc:picChg>
        <pc:picChg chg="add mod">
          <ac:chgData name="Ragnhild Halvorsrud" userId="917ea340-fd63-490f-a7db-68428d24cf32" providerId="ADAL" clId="{6FA999E9-229C-4E9A-8ABA-655365537A19}" dt="2026-09-16T19:24:30.206" v="14065" actId="12788"/>
          <ac:picMkLst>
            <pc:docMk/>
            <pc:sldMk cId="4184194215" sldId="4030"/>
            <ac:picMk id="37" creationId="{BA6E95F4-29C1-D00A-6472-8B0CDBE0004C}"/>
          </ac:picMkLst>
        </pc:picChg>
        <pc:picChg chg="add mod">
          <ac:chgData name="Ragnhild Halvorsrud" userId="917ea340-fd63-490f-a7db-68428d24cf32" providerId="ADAL" clId="{6FA999E9-229C-4E9A-8ABA-655365537A19}" dt="2026-09-17T11:05:28.009" v="15272" actId="1036"/>
          <ac:picMkLst>
            <pc:docMk/>
            <pc:sldMk cId="4184194215" sldId="4030"/>
            <ac:picMk id="38" creationId="{907D4284-8F6D-1CC4-CE05-C883CB3B2BB5}"/>
          </ac:picMkLst>
        </pc:picChg>
        <pc:picChg chg="add mod">
          <ac:chgData name="Ragnhild Halvorsrud" userId="917ea340-fd63-490f-a7db-68428d24cf32" providerId="ADAL" clId="{6FA999E9-229C-4E9A-8ABA-655365537A19}" dt="2026-09-16T19:24:39.394" v="14066" actId="12788"/>
          <ac:picMkLst>
            <pc:docMk/>
            <pc:sldMk cId="4184194215" sldId="4030"/>
            <ac:picMk id="39" creationId="{324474FF-A8A1-3642-19C2-A30C263FDD78}"/>
          </ac:picMkLst>
        </pc:picChg>
        <pc:picChg chg="mod">
          <ac:chgData name="Ragnhild Halvorsrud" userId="917ea340-fd63-490f-a7db-68428d24cf32" providerId="ADAL" clId="{6FA999E9-229C-4E9A-8ABA-655365537A19}" dt="2026-09-17T11:05:28.009" v="15272" actId="1036"/>
          <ac:picMkLst>
            <pc:docMk/>
            <pc:sldMk cId="4184194215" sldId="4030"/>
            <ac:picMk id="40" creationId="{FD60849E-1778-80D6-609B-72C826E991BC}"/>
          </ac:picMkLst>
        </pc:picChg>
        <pc:picChg chg="add mod">
          <ac:chgData name="Ragnhild Halvorsrud" userId="917ea340-fd63-490f-a7db-68428d24cf32" providerId="ADAL" clId="{6FA999E9-229C-4E9A-8ABA-655365537A19}" dt="2026-09-16T19:24:39.394" v="14066" actId="12788"/>
          <ac:picMkLst>
            <pc:docMk/>
            <pc:sldMk cId="4184194215" sldId="4030"/>
            <ac:picMk id="41" creationId="{F4FA3AF1-3DFC-6EE9-078B-79261755B2CA}"/>
          </ac:picMkLst>
        </pc:picChg>
        <pc:picChg chg="mod">
          <ac:chgData name="Ragnhild Halvorsrud" userId="917ea340-fd63-490f-a7db-68428d24cf32" providerId="ADAL" clId="{6FA999E9-229C-4E9A-8ABA-655365537A19}" dt="2026-09-17T11:05:28.009" v="15272" actId="1036"/>
          <ac:picMkLst>
            <pc:docMk/>
            <pc:sldMk cId="4184194215" sldId="4030"/>
            <ac:picMk id="42" creationId="{CD10157B-A19D-3D82-1FF9-E5B5D287EEAA}"/>
          </ac:picMkLst>
        </pc:picChg>
        <pc:picChg chg="add mod">
          <ac:chgData name="Ragnhild Halvorsrud" userId="917ea340-fd63-490f-a7db-68428d24cf32" providerId="ADAL" clId="{6FA999E9-229C-4E9A-8ABA-655365537A19}" dt="2026-09-16T19:24:30.206" v="14065" actId="12788"/>
          <ac:picMkLst>
            <pc:docMk/>
            <pc:sldMk cId="4184194215" sldId="4030"/>
            <ac:picMk id="43" creationId="{B18ACB70-15EF-7589-96D7-75F0548D96BF}"/>
          </ac:picMkLst>
        </pc:picChg>
        <pc:picChg chg="del">
          <ac:chgData name="Ragnhild Halvorsrud" userId="917ea340-fd63-490f-a7db-68428d24cf32" providerId="ADAL" clId="{6FA999E9-229C-4E9A-8ABA-655365537A19}" dt="2026-09-17T11:04:46.230" v="15247" actId="478"/>
          <ac:picMkLst>
            <pc:docMk/>
            <pc:sldMk cId="4184194215" sldId="4030"/>
            <ac:picMk id="44" creationId="{1FD0865A-E079-E16B-D2AF-FDBFDD46494B}"/>
          </ac:picMkLst>
        </pc:picChg>
        <pc:picChg chg="del">
          <ac:chgData name="Ragnhild Halvorsrud" userId="917ea340-fd63-490f-a7db-68428d24cf32" providerId="ADAL" clId="{6FA999E9-229C-4E9A-8ABA-655365537A19}" dt="2026-09-17T11:05:06.258" v="15250" actId="478"/>
          <ac:picMkLst>
            <pc:docMk/>
            <pc:sldMk cId="4184194215" sldId="4030"/>
            <ac:picMk id="47" creationId="{C0A85C09-0379-041B-0668-D0DE9CF987FF}"/>
          </ac:picMkLst>
        </pc:picChg>
        <pc:picChg chg="del">
          <ac:chgData name="Ragnhild Halvorsrud" userId="917ea340-fd63-490f-a7db-68428d24cf32" providerId="ADAL" clId="{6FA999E9-229C-4E9A-8ABA-655365537A19}" dt="2026-09-17T11:05:06.258" v="15250" actId="478"/>
          <ac:picMkLst>
            <pc:docMk/>
            <pc:sldMk cId="4184194215" sldId="4030"/>
            <ac:picMk id="49" creationId="{B8E29A9B-D5B2-0C8A-CB61-0F2227964C4C}"/>
          </ac:picMkLst>
        </pc:picChg>
        <pc:picChg chg="mod">
          <ac:chgData name="Ragnhild Halvorsrud" userId="917ea340-fd63-490f-a7db-68428d24cf32" providerId="ADAL" clId="{6FA999E9-229C-4E9A-8ABA-655365537A19}" dt="2026-09-17T11:05:28.009" v="15272" actId="1036"/>
          <ac:picMkLst>
            <pc:docMk/>
            <pc:sldMk cId="4184194215" sldId="4030"/>
            <ac:picMk id="51" creationId="{2CE623AC-DE38-7644-9C52-3A5E416289FC}"/>
          </ac:picMkLst>
        </pc:picChg>
        <pc:picChg chg="add mod">
          <ac:chgData name="Ragnhild Halvorsrud" userId="917ea340-fd63-490f-a7db-68428d24cf32" providerId="ADAL" clId="{6FA999E9-229C-4E9A-8ABA-655365537A19}" dt="2026-09-16T19:24:30.206" v="14065" actId="12788"/>
          <ac:picMkLst>
            <pc:docMk/>
            <pc:sldMk cId="4184194215" sldId="4030"/>
            <ac:picMk id="53" creationId="{DCD44D50-A5DB-1A85-7519-B478E2490CE2}"/>
          </ac:picMkLst>
        </pc:picChg>
        <pc:picChg chg="add mod">
          <ac:chgData name="Ragnhild Halvorsrud" userId="917ea340-fd63-490f-a7db-68428d24cf32" providerId="ADAL" clId="{6FA999E9-229C-4E9A-8ABA-655365537A19}" dt="2026-09-17T11:05:28.009" v="15272" actId="1036"/>
          <ac:picMkLst>
            <pc:docMk/>
            <pc:sldMk cId="4184194215" sldId="4030"/>
            <ac:picMk id="55" creationId="{25096857-E0DD-A2EE-12A4-046D46D68369}"/>
          </ac:picMkLst>
        </pc:picChg>
        <pc:picChg chg="add mod">
          <ac:chgData name="Ragnhild Halvorsrud" userId="917ea340-fd63-490f-a7db-68428d24cf32" providerId="ADAL" clId="{6FA999E9-229C-4E9A-8ABA-655365537A19}" dt="2026-09-16T19:24:30.206" v="14065" actId="12788"/>
          <ac:picMkLst>
            <pc:docMk/>
            <pc:sldMk cId="4184194215" sldId="4030"/>
            <ac:picMk id="57" creationId="{6405040C-6F6B-EA4C-BC76-0B9F13B6CF1B}"/>
          </ac:picMkLst>
        </pc:picChg>
        <pc:picChg chg="add mod">
          <ac:chgData name="Ragnhild Halvorsrud" userId="917ea340-fd63-490f-a7db-68428d24cf32" providerId="ADAL" clId="{6FA999E9-229C-4E9A-8ABA-655365537A19}" dt="2026-09-16T19:24:44.460" v="14071" actId="1038"/>
          <ac:picMkLst>
            <pc:docMk/>
            <pc:sldMk cId="4184194215" sldId="4030"/>
            <ac:picMk id="67" creationId="{4EA3EFDB-59F7-830E-5C84-20FE0DA5E884}"/>
          </ac:picMkLst>
        </pc:picChg>
        <pc:picChg chg="add mod">
          <ac:chgData name="Ragnhild Halvorsrud" userId="917ea340-fd63-490f-a7db-68428d24cf32" providerId="ADAL" clId="{6FA999E9-229C-4E9A-8ABA-655365537A19}" dt="2026-09-16T19:25:43.015" v="14103" actId="1076"/>
          <ac:picMkLst>
            <pc:docMk/>
            <pc:sldMk cId="4184194215" sldId="4030"/>
            <ac:picMk id="69" creationId="{F100AC2A-33E7-1625-2FBA-1BED695B7990}"/>
          </ac:picMkLst>
        </pc:picChg>
        <pc:cxnChg chg="mod">
          <ac:chgData name="Ragnhild Halvorsrud" userId="917ea340-fd63-490f-a7db-68428d24cf32" providerId="ADAL" clId="{6FA999E9-229C-4E9A-8ABA-655365537A19}" dt="2026-09-17T11:05:28.009" v="15272" actId="1036"/>
          <ac:cxnSpMkLst>
            <pc:docMk/>
            <pc:sldMk cId="4184194215" sldId="4030"/>
            <ac:cxnSpMk id="13" creationId="{0B6B0E51-FAF7-E3D6-3BD4-6C85772564FC}"/>
          </ac:cxnSpMkLst>
        </pc:cxnChg>
        <pc:cxnChg chg="del mod">
          <ac:chgData name="Ragnhild Halvorsrud" userId="917ea340-fd63-490f-a7db-68428d24cf32" providerId="ADAL" clId="{6FA999E9-229C-4E9A-8ABA-655365537A19}" dt="2026-09-17T11:05:06.258" v="15250" actId="478"/>
          <ac:cxnSpMkLst>
            <pc:docMk/>
            <pc:sldMk cId="4184194215" sldId="4030"/>
            <ac:cxnSpMk id="46" creationId="{BA2564BA-EAFB-CA78-453B-B5C1A85F48F2}"/>
          </ac:cxnSpMkLst>
        </pc:cxnChg>
      </pc:sldChg>
      <pc:sldChg chg="addSp delSp modSp add mod">
        <pc:chgData name="Ragnhild Halvorsrud" userId="917ea340-fd63-490f-a7db-68428d24cf32" providerId="ADAL" clId="{6FA999E9-229C-4E9A-8ABA-655365537A19}" dt="2026-09-17T13:04:16.521" v="16317" actId="22"/>
        <pc:sldMkLst>
          <pc:docMk/>
          <pc:sldMk cId="1146862305" sldId="4031"/>
        </pc:sldMkLst>
        <pc:spChg chg="add">
          <ac:chgData name="Ragnhild Halvorsrud" userId="917ea340-fd63-490f-a7db-68428d24cf32" providerId="ADAL" clId="{6FA999E9-229C-4E9A-8ABA-655365537A19}" dt="2026-09-17T13:04:16.521" v="16317" actId="22"/>
          <ac:spMkLst>
            <pc:docMk/>
            <pc:sldMk cId="1146862305" sldId="4031"/>
            <ac:spMk id="3" creationId="{98E51BE5-8678-286C-C4DC-83B6971E7224}"/>
          </ac:spMkLst>
        </pc:spChg>
        <pc:spChg chg="mod">
          <ac:chgData name="Ragnhild Halvorsrud" userId="917ea340-fd63-490f-a7db-68428d24cf32" providerId="ADAL" clId="{6FA999E9-229C-4E9A-8ABA-655365537A19}" dt="2026-09-17T10:50:10.625" v="14875" actId="14100"/>
          <ac:spMkLst>
            <pc:docMk/>
            <pc:sldMk cId="1146862305" sldId="4031"/>
            <ac:spMk id="10" creationId="{214F2AC0-2878-6ED7-C068-86E0F281EDB0}"/>
          </ac:spMkLst>
        </pc:spChg>
        <pc:spChg chg="add mod">
          <ac:chgData name="Ragnhild Halvorsrud" userId="917ea340-fd63-490f-a7db-68428d24cf32" providerId="ADAL" clId="{6FA999E9-229C-4E9A-8ABA-655365537A19}" dt="2026-09-16T20:13:27.163" v="14391" actId="1076"/>
          <ac:spMkLst>
            <pc:docMk/>
            <pc:sldMk cId="1146862305" sldId="4031"/>
            <ac:spMk id="13" creationId="{02EE292D-C212-9376-8425-75F1AF3DF544}"/>
          </ac:spMkLst>
        </pc:spChg>
        <pc:spChg chg="mod">
          <ac:chgData name="Ragnhild Halvorsrud" userId="917ea340-fd63-490f-a7db-68428d24cf32" providerId="ADAL" clId="{6FA999E9-229C-4E9A-8ABA-655365537A19}" dt="2026-09-16T20:32:12.323" v="14720" actId="1076"/>
          <ac:spMkLst>
            <pc:docMk/>
            <pc:sldMk cId="1146862305" sldId="4031"/>
            <ac:spMk id="15" creationId="{91955A4C-674F-00BE-4D96-2E40315AE655}"/>
          </ac:spMkLst>
        </pc:spChg>
        <pc:spChg chg="add mod">
          <ac:chgData name="Ragnhild Halvorsrud" userId="917ea340-fd63-490f-a7db-68428d24cf32" providerId="ADAL" clId="{6FA999E9-229C-4E9A-8ABA-655365537A19}" dt="2026-09-16T20:13:27.163" v="14391" actId="1076"/>
          <ac:spMkLst>
            <pc:docMk/>
            <pc:sldMk cId="1146862305" sldId="4031"/>
            <ac:spMk id="19" creationId="{629D2620-A01D-CE1F-E177-C3682F90A43F}"/>
          </ac:spMkLst>
        </pc:spChg>
        <pc:spChg chg="add mod">
          <ac:chgData name="Ragnhild Halvorsrud" userId="917ea340-fd63-490f-a7db-68428d24cf32" providerId="ADAL" clId="{6FA999E9-229C-4E9A-8ABA-655365537A19}" dt="2026-09-17T11:05:54.809" v="15274" actId="14100"/>
          <ac:spMkLst>
            <pc:docMk/>
            <pc:sldMk cId="1146862305" sldId="4031"/>
            <ac:spMk id="51" creationId="{DE86FA3E-6959-2661-4969-A306B7B4633A}"/>
          </ac:spMkLst>
        </pc:spChg>
        <pc:spChg chg="add mod">
          <ac:chgData name="Ragnhild Halvorsrud" userId="917ea340-fd63-490f-a7db-68428d24cf32" providerId="ADAL" clId="{6FA999E9-229C-4E9A-8ABA-655365537A19}" dt="2026-09-16T20:12:42.510" v="14355"/>
          <ac:spMkLst>
            <pc:docMk/>
            <pc:sldMk cId="1146862305" sldId="4031"/>
            <ac:spMk id="55" creationId="{14A5453C-43FD-78C0-1EF9-476A68167681}"/>
          </ac:spMkLst>
        </pc:spChg>
        <pc:spChg chg="add mod">
          <ac:chgData name="Ragnhild Halvorsrud" userId="917ea340-fd63-490f-a7db-68428d24cf32" providerId="ADAL" clId="{6FA999E9-229C-4E9A-8ABA-655365537A19}" dt="2026-09-16T20:12:42.510" v="14355"/>
          <ac:spMkLst>
            <pc:docMk/>
            <pc:sldMk cId="1146862305" sldId="4031"/>
            <ac:spMk id="58" creationId="{BB92840D-4EC8-B269-5F5F-0756B2592BE2}"/>
          </ac:spMkLst>
        </pc:spChg>
        <pc:spChg chg="add mod">
          <ac:chgData name="Ragnhild Halvorsrud" userId="917ea340-fd63-490f-a7db-68428d24cf32" providerId="ADAL" clId="{6FA999E9-229C-4E9A-8ABA-655365537A19}" dt="2026-09-16T20:12:42.510" v="14355"/>
          <ac:spMkLst>
            <pc:docMk/>
            <pc:sldMk cId="1146862305" sldId="4031"/>
            <ac:spMk id="59" creationId="{0CFB93A4-6A7E-24A5-01C9-83EB4217BFC3}"/>
          </ac:spMkLst>
        </pc:spChg>
        <pc:spChg chg="add mod">
          <ac:chgData name="Ragnhild Halvorsrud" userId="917ea340-fd63-490f-a7db-68428d24cf32" providerId="ADAL" clId="{6FA999E9-229C-4E9A-8ABA-655365537A19}" dt="2026-09-16T20:12:42.510" v="14355"/>
          <ac:spMkLst>
            <pc:docMk/>
            <pc:sldMk cId="1146862305" sldId="4031"/>
            <ac:spMk id="60" creationId="{A893E24B-769F-7927-F0CB-72DF6BE111F9}"/>
          </ac:spMkLst>
        </pc:spChg>
        <pc:spChg chg="add mod">
          <ac:chgData name="Ragnhild Halvorsrud" userId="917ea340-fd63-490f-a7db-68428d24cf32" providerId="ADAL" clId="{6FA999E9-229C-4E9A-8ABA-655365537A19}" dt="2026-09-16T20:12:42.510" v="14355"/>
          <ac:spMkLst>
            <pc:docMk/>
            <pc:sldMk cId="1146862305" sldId="4031"/>
            <ac:spMk id="72" creationId="{F93EA43D-89E1-6F96-A49A-1627F0843AF4}"/>
          </ac:spMkLst>
        </pc:spChg>
        <pc:spChg chg="add mod">
          <ac:chgData name="Ragnhild Halvorsrud" userId="917ea340-fd63-490f-a7db-68428d24cf32" providerId="ADAL" clId="{6FA999E9-229C-4E9A-8ABA-655365537A19}" dt="2026-09-16T20:12:42.510" v="14355"/>
          <ac:spMkLst>
            <pc:docMk/>
            <pc:sldMk cId="1146862305" sldId="4031"/>
            <ac:spMk id="73" creationId="{821314D7-3A19-325C-07F5-C0C8419A4BC9}"/>
          </ac:spMkLst>
        </pc:spChg>
        <pc:spChg chg="add mod">
          <ac:chgData name="Ragnhild Halvorsrud" userId="917ea340-fd63-490f-a7db-68428d24cf32" providerId="ADAL" clId="{6FA999E9-229C-4E9A-8ABA-655365537A19}" dt="2026-09-16T20:12:42.510" v="14355"/>
          <ac:spMkLst>
            <pc:docMk/>
            <pc:sldMk cId="1146862305" sldId="4031"/>
            <ac:spMk id="74" creationId="{40FDC4D2-81F3-594C-BB3E-934E4C7C4E3A}"/>
          </ac:spMkLst>
        </pc:spChg>
        <pc:spChg chg="add mod">
          <ac:chgData name="Ragnhild Halvorsrud" userId="917ea340-fd63-490f-a7db-68428d24cf32" providerId="ADAL" clId="{6FA999E9-229C-4E9A-8ABA-655365537A19}" dt="2026-09-16T20:12:42.510" v="14355"/>
          <ac:spMkLst>
            <pc:docMk/>
            <pc:sldMk cId="1146862305" sldId="4031"/>
            <ac:spMk id="75" creationId="{32BB071B-9467-7F01-0424-008D420C1C1D}"/>
          </ac:spMkLst>
        </pc:spChg>
        <pc:spChg chg="add mod">
          <ac:chgData name="Ragnhild Halvorsrud" userId="917ea340-fd63-490f-a7db-68428d24cf32" providerId="ADAL" clId="{6FA999E9-229C-4E9A-8ABA-655365537A19}" dt="2026-09-16T20:12:42.510" v="14355"/>
          <ac:spMkLst>
            <pc:docMk/>
            <pc:sldMk cId="1146862305" sldId="4031"/>
            <ac:spMk id="93" creationId="{A3807920-E345-E441-55FE-E23A9F9259DB}"/>
          </ac:spMkLst>
        </pc:spChg>
        <pc:spChg chg="add mod">
          <ac:chgData name="Ragnhild Halvorsrud" userId="917ea340-fd63-490f-a7db-68428d24cf32" providerId="ADAL" clId="{6FA999E9-229C-4E9A-8ABA-655365537A19}" dt="2026-09-16T20:12:42.510" v="14355"/>
          <ac:spMkLst>
            <pc:docMk/>
            <pc:sldMk cId="1146862305" sldId="4031"/>
            <ac:spMk id="100" creationId="{94C2F397-1359-887F-7856-68B8CFFC02EC}"/>
          </ac:spMkLst>
        </pc:spChg>
        <pc:spChg chg="add mod">
          <ac:chgData name="Ragnhild Halvorsrud" userId="917ea340-fd63-490f-a7db-68428d24cf32" providerId="ADAL" clId="{6FA999E9-229C-4E9A-8ABA-655365537A19}" dt="2026-09-16T20:36:29.759" v="14817"/>
          <ac:spMkLst>
            <pc:docMk/>
            <pc:sldMk cId="1146862305" sldId="4031"/>
            <ac:spMk id="150" creationId="{4ABB3B4F-31EE-95CF-DA31-59585651AAC3}"/>
          </ac:spMkLst>
        </pc:spChg>
        <pc:spChg chg="add mod">
          <ac:chgData name="Ragnhild Halvorsrud" userId="917ea340-fd63-490f-a7db-68428d24cf32" providerId="ADAL" clId="{6FA999E9-229C-4E9A-8ABA-655365537A19}" dt="2026-09-16T20:36:29.759" v="14817"/>
          <ac:spMkLst>
            <pc:docMk/>
            <pc:sldMk cId="1146862305" sldId="4031"/>
            <ac:spMk id="151" creationId="{729F0732-90DB-BF26-6E51-DAA82C916C7E}"/>
          </ac:spMkLst>
        </pc:spChg>
        <pc:spChg chg="add mod">
          <ac:chgData name="Ragnhild Halvorsrud" userId="917ea340-fd63-490f-a7db-68428d24cf32" providerId="ADAL" clId="{6FA999E9-229C-4E9A-8ABA-655365537A19}" dt="2026-09-16T20:36:29.759" v="14817"/>
          <ac:spMkLst>
            <pc:docMk/>
            <pc:sldMk cId="1146862305" sldId="4031"/>
            <ac:spMk id="153" creationId="{7B1DA017-46AA-3FFA-2619-661E2548F5CE}"/>
          </ac:spMkLst>
        </pc:spChg>
        <pc:spChg chg="add mod">
          <ac:chgData name="Ragnhild Halvorsrud" userId="917ea340-fd63-490f-a7db-68428d24cf32" providerId="ADAL" clId="{6FA999E9-229C-4E9A-8ABA-655365537A19}" dt="2026-09-17T11:06:03.586" v="15282" actId="1038"/>
          <ac:spMkLst>
            <pc:docMk/>
            <pc:sldMk cId="1146862305" sldId="4031"/>
            <ac:spMk id="164" creationId="{DED34C87-6021-23AD-0B5E-53E20CE391FC}"/>
          </ac:spMkLst>
        </pc:spChg>
        <pc:spChg chg="add mod">
          <ac:chgData name="Ragnhild Halvorsrud" userId="917ea340-fd63-490f-a7db-68428d24cf32" providerId="ADAL" clId="{6FA999E9-229C-4E9A-8ABA-655365537A19}" dt="2026-09-17T11:06:03.586" v="15282" actId="1038"/>
          <ac:spMkLst>
            <pc:docMk/>
            <pc:sldMk cId="1146862305" sldId="4031"/>
            <ac:spMk id="165" creationId="{848875AD-DA58-8789-61CC-8F1333E31546}"/>
          </ac:spMkLst>
        </pc:spChg>
        <pc:spChg chg="add mod">
          <ac:chgData name="Ragnhild Halvorsrud" userId="917ea340-fd63-490f-a7db-68428d24cf32" providerId="ADAL" clId="{6FA999E9-229C-4E9A-8ABA-655365537A19}" dt="2026-09-16T20:37:59.267" v="14829" actId="1076"/>
          <ac:spMkLst>
            <pc:docMk/>
            <pc:sldMk cId="1146862305" sldId="4031"/>
            <ac:spMk id="169" creationId="{0586B671-A906-4942-22DE-96AF5109120D}"/>
          </ac:spMkLst>
        </pc:spChg>
        <pc:spChg chg="add mod">
          <ac:chgData name="Ragnhild Halvorsrud" userId="917ea340-fd63-490f-a7db-68428d24cf32" providerId="ADAL" clId="{6FA999E9-229C-4E9A-8ABA-655365537A19}" dt="2026-09-16T20:37:59.267" v="14829" actId="1076"/>
          <ac:spMkLst>
            <pc:docMk/>
            <pc:sldMk cId="1146862305" sldId="4031"/>
            <ac:spMk id="171" creationId="{64603153-3659-9EFF-51B2-6B45F2A5F5B3}"/>
          </ac:spMkLst>
        </pc:spChg>
        <pc:spChg chg="add mod">
          <ac:chgData name="Ragnhild Halvorsrud" userId="917ea340-fd63-490f-a7db-68428d24cf32" providerId="ADAL" clId="{6FA999E9-229C-4E9A-8ABA-655365537A19}" dt="2026-09-16T20:37:59.267" v="14829" actId="1076"/>
          <ac:spMkLst>
            <pc:docMk/>
            <pc:sldMk cId="1146862305" sldId="4031"/>
            <ac:spMk id="173" creationId="{BDC19E6E-45E9-A838-5A6B-60E77FDFCA92}"/>
          </ac:spMkLst>
        </pc:spChg>
        <pc:spChg chg="add mod">
          <ac:chgData name="Ragnhild Halvorsrud" userId="917ea340-fd63-490f-a7db-68428d24cf32" providerId="ADAL" clId="{6FA999E9-229C-4E9A-8ABA-655365537A19}" dt="2026-09-16T20:37:59.267" v="14829" actId="1076"/>
          <ac:spMkLst>
            <pc:docMk/>
            <pc:sldMk cId="1146862305" sldId="4031"/>
            <ac:spMk id="175" creationId="{6217434F-2D9E-F9F8-2A03-91D13993DC26}"/>
          </ac:spMkLst>
        </pc:spChg>
        <pc:picChg chg="add mod">
          <ac:chgData name="Ragnhild Halvorsrud" userId="917ea340-fd63-490f-a7db-68428d24cf32" providerId="ADAL" clId="{6FA999E9-229C-4E9A-8ABA-655365537A19}" dt="2026-09-16T20:13:27.163" v="14391" actId="1076"/>
          <ac:picMkLst>
            <pc:docMk/>
            <pc:sldMk cId="1146862305" sldId="4031"/>
            <ac:picMk id="36" creationId="{0608CD0E-6BCB-C0A5-17AF-3E6C486572C2}"/>
          </ac:picMkLst>
        </pc:picChg>
        <pc:picChg chg="add mod">
          <ac:chgData name="Ragnhild Halvorsrud" userId="917ea340-fd63-490f-a7db-68428d24cf32" providerId="ADAL" clId="{6FA999E9-229C-4E9A-8ABA-655365537A19}" dt="2026-09-16T20:13:27.163" v="14391" actId="1076"/>
          <ac:picMkLst>
            <pc:docMk/>
            <pc:sldMk cId="1146862305" sldId="4031"/>
            <ac:picMk id="40" creationId="{79DCD108-081D-AA96-A214-FE4690CB2094}"/>
          </ac:picMkLst>
        </pc:picChg>
        <pc:picChg chg="mod">
          <ac:chgData name="Ragnhild Halvorsrud" userId="917ea340-fd63-490f-a7db-68428d24cf32" providerId="ADAL" clId="{6FA999E9-229C-4E9A-8ABA-655365537A19}" dt="2026-09-16T20:31:50.023" v="14717" actId="1076"/>
          <ac:picMkLst>
            <pc:docMk/>
            <pc:sldMk cId="1146862305" sldId="4031"/>
            <ac:picMk id="107" creationId="{7E16421D-9075-287C-13BF-0464BA5E2205}"/>
          </ac:picMkLst>
        </pc:picChg>
        <pc:picChg chg="mod">
          <ac:chgData name="Ragnhild Halvorsrud" userId="917ea340-fd63-490f-a7db-68428d24cf32" providerId="ADAL" clId="{6FA999E9-229C-4E9A-8ABA-655365537A19}" dt="2026-09-16T20:31:50.023" v="14717" actId="1076"/>
          <ac:picMkLst>
            <pc:docMk/>
            <pc:sldMk cId="1146862305" sldId="4031"/>
            <ac:picMk id="110" creationId="{4AAE2DC2-9212-9A2B-B5CE-36D0E9A9B75A}"/>
          </ac:picMkLst>
        </pc:picChg>
        <pc:picChg chg="mod">
          <ac:chgData name="Ragnhild Halvorsrud" userId="917ea340-fd63-490f-a7db-68428d24cf32" providerId="ADAL" clId="{6FA999E9-229C-4E9A-8ABA-655365537A19}" dt="2026-09-16T20:31:50.023" v="14717" actId="1076"/>
          <ac:picMkLst>
            <pc:docMk/>
            <pc:sldMk cId="1146862305" sldId="4031"/>
            <ac:picMk id="111" creationId="{C9414BAB-67FC-25C3-9D59-4069A261AA0B}"/>
          </ac:picMkLst>
        </pc:picChg>
        <pc:picChg chg="mod">
          <ac:chgData name="Ragnhild Halvorsrud" userId="917ea340-fd63-490f-a7db-68428d24cf32" providerId="ADAL" clId="{6FA999E9-229C-4E9A-8ABA-655365537A19}" dt="2026-09-16T20:31:50.023" v="14717" actId="1076"/>
          <ac:picMkLst>
            <pc:docMk/>
            <pc:sldMk cId="1146862305" sldId="4031"/>
            <ac:picMk id="112" creationId="{8D4A75AF-2E85-3CA7-73C8-93A2ECF74B9B}"/>
          </ac:picMkLst>
        </pc:picChg>
        <pc:picChg chg="add mod">
          <ac:chgData name="Ragnhild Halvorsrud" userId="917ea340-fd63-490f-a7db-68428d24cf32" providerId="ADAL" clId="{6FA999E9-229C-4E9A-8ABA-655365537A19}" dt="2026-09-16T20:31:50.023" v="14717" actId="1076"/>
          <ac:picMkLst>
            <pc:docMk/>
            <pc:sldMk cId="1146862305" sldId="4031"/>
            <ac:picMk id="115" creationId="{E3A7D3D3-868B-7D57-A360-25378B042CE1}"/>
          </ac:picMkLst>
        </pc:picChg>
        <pc:picChg chg="add mod">
          <ac:chgData name="Ragnhild Halvorsrud" userId="917ea340-fd63-490f-a7db-68428d24cf32" providerId="ADAL" clId="{6FA999E9-229C-4E9A-8ABA-655365537A19}" dt="2026-09-16T20:27:51.181" v="14591" actId="1076"/>
          <ac:picMkLst>
            <pc:docMk/>
            <pc:sldMk cId="1146862305" sldId="4031"/>
            <ac:picMk id="116" creationId="{24062D63-A475-F2A2-93C3-E6186889A544}"/>
          </ac:picMkLst>
        </pc:picChg>
        <pc:picChg chg="add mod">
          <ac:chgData name="Ragnhild Halvorsrud" userId="917ea340-fd63-490f-a7db-68428d24cf32" providerId="ADAL" clId="{6FA999E9-229C-4E9A-8ABA-655365537A19}" dt="2026-09-16T20:31:50.023" v="14717" actId="1076"/>
          <ac:picMkLst>
            <pc:docMk/>
            <pc:sldMk cId="1146862305" sldId="4031"/>
            <ac:picMk id="118" creationId="{34F2A6A2-8970-9B9A-F178-D194D442329A}"/>
          </ac:picMkLst>
        </pc:picChg>
        <pc:picChg chg="add mod">
          <ac:chgData name="Ragnhild Halvorsrud" userId="917ea340-fd63-490f-a7db-68428d24cf32" providerId="ADAL" clId="{6FA999E9-229C-4E9A-8ABA-655365537A19}" dt="2026-09-16T20:31:50.023" v="14717" actId="1076"/>
          <ac:picMkLst>
            <pc:docMk/>
            <pc:sldMk cId="1146862305" sldId="4031"/>
            <ac:picMk id="120" creationId="{99DA352A-B68A-F876-B253-862786743075}"/>
          </ac:picMkLst>
        </pc:picChg>
        <pc:picChg chg="add mod">
          <ac:chgData name="Ragnhild Halvorsrud" userId="917ea340-fd63-490f-a7db-68428d24cf32" providerId="ADAL" clId="{6FA999E9-229C-4E9A-8ABA-655365537A19}" dt="2026-09-16T20:30:06.710" v="14646" actId="14100"/>
          <ac:picMkLst>
            <pc:docMk/>
            <pc:sldMk cId="1146862305" sldId="4031"/>
            <ac:picMk id="121" creationId="{665184B6-B897-BE41-DC5C-41BD79810D7C}"/>
          </ac:picMkLst>
        </pc:picChg>
        <pc:picChg chg="add mod">
          <ac:chgData name="Ragnhild Halvorsrud" userId="917ea340-fd63-490f-a7db-68428d24cf32" providerId="ADAL" clId="{6FA999E9-229C-4E9A-8ABA-655365537A19}" dt="2026-09-16T20:31:50.023" v="14717" actId="1076"/>
          <ac:picMkLst>
            <pc:docMk/>
            <pc:sldMk cId="1146862305" sldId="4031"/>
            <ac:picMk id="129" creationId="{C277D349-A019-2FDC-24D0-B82DA3308C39}"/>
          </ac:picMkLst>
        </pc:picChg>
        <pc:picChg chg="add mod">
          <ac:chgData name="Ragnhild Halvorsrud" userId="917ea340-fd63-490f-a7db-68428d24cf32" providerId="ADAL" clId="{6FA999E9-229C-4E9A-8ABA-655365537A19}" dt="2026-09-16T20:31:25.365" v="14713" actId="1076"/>
          <ac:picMkLst>
            <pc:docMk/>
            <pc:sldMk cId="1146862305" sldId="4031"/>
            <ac:picMk id="132" creationId="{B50C8A63-0268-6FBB-AA50-E2B5CA768BC2}"/>
          </ac:picMkLst>
        </pc:picChg>
        <pc:picChg chg="mod ord">
          <ac:chgData name="Ragnhild Halvorsrud" userId="917ea340-fd63-490f-a7db-68428d24cf32" providerId="ADAL" clId="{6FA999E9-229C-4E9A-8ABA-655365537A19}" dt="2026-09-17T11:06:03.586" v="15282" actId="1038"/>
          <ac:picMkLst>
            <pc:docMk/>
            <pc:sldMk cId="1146862305" sldId="4031"/>
            <ac:picMk id="147" creationId="{986D0D04-13BB-CF48-E674-7C3731CC60BF}"/>
          </ac:picMkLst>
        </pc:picChg>
        <pc:picChg chg="mod ord">
          <ac:chgData name="Ragnhild Halvorsrud" userId="917ea340-fd63-490f-a7db-68428d24cf32" providerId="ADAL" clId="{6FA999E9-229C-4E9A-8ABA-655365537A19}" dt="2026-09-16T20:37:04.130" v="14821" actId="166"/>
          <ac:picMkLst>
            <pc:docMk/>
            <pc:sldMk cId="1146862305" sldId="4031"/>
            <ac:picMk id="148" creationId="{3229298F-16BC-7E4D-3B2B-DC35D67CF07C}"/>
          </ac:picMkLst>
        </pc:picChg>
        <pc:picChg chg="mod ord">
          <ac:chgData name="Ragnhild Halvorsrud" userId="917ea340-fd63-490f-a7db-68428d24cf32" providerId="ADAL" clId="{6FA999E9-229C-4E9A-8ABA-655365537A19}" dt="2026-09-16T20:37:28.702" v="14825" actId="1076"/>
          <ac:picMkLst>
            <pc:docMk/>
            <pc:sldMk cId="1146862305" sldId="4031"/>
            <ac:picMk id="149" creationId="{E3B1316F-552A-BC26-BC49-9DA1D6B1344B}"/>
          </ac:picMkLst>
        </pc:picChg>
        <pc:picChg chg="add mod">
          <ac:chgData name="Ragnhild Halvorsrud" userId="917ea340-fd63-490f-a7db-68428d24cf32" providerId="ADAL" clId="{6FA999E9-229C-4E9A-8ABA-655365537A19}" dt="2026-09-16T20:36:29.759" v="14817"/>
          <ac:picMkLst>
            <pc:docMk/>
            <pc:sldMk cId="1146862305" sldId="4031"/>
            <ac:picMk id="156" creationId="{11EF4770-D1A0-0808-4F84-622569574139}"/>
          </ac:picMkLst>
        </pc:picChg>
        <pc:picChg chg="add mod">
          <ac:chgData name="Ragnhild Halvorsrud" userId="917ea340-fd63-490f-a7db-68428d24cf32" providerId="ADAL" clId="{6FA999E9-229C-4E9A-8ABA-655365537A19}" dt="2026-09-16T20:36:29.759" v="14817"/>
          <ac:picMkLst>
            <pc:docMk/>
            <pc:sldMk cId="1146862305" sldId="4031"/>
            <ac:picMk id="160" creationId="{CA8FA987-D085-F31B-FE27-B16313377FCE}"/>
          </ac:picMkLst>
        </pc:picChg>
        <pc:picChg chg="add mod">
          <ac:chgData name="Ragnhild Halvorsrud" userId="917ea340-fd63-490f-a7db-68428d24cf32" providerId="ADAL" clId="{6FA999E9-229C-4E9A-8ABA-655365537A19}" dt="2026-09-16T20:36:29.759" v="14817"/>
          <ac:picMkLst>
            <pc:docMk/>
            <pc:sldMk cId="1146862305" sldId="4031"/>
            <ac:picMk id="161" creationId="{A57DFC2A-F35E-7E8C-F227-9E84246BBF9A}"/>
          </ac:picMkLst>
        </pc:picChg>
        <pc:picChg chg="add mod">
          <ac:chgData name="Ragnhild Halvorsrud" userId="917ea340-fd63-490f-a7db-68428d24cf32" providerId="ADAL" clId="{6FA999E9-229C-4E9A-8ABA-655365537A19}" dt="2026-09-16T20:36:29.759" v="14817"/>
          <ac:picMkLst>
            <pc:docMk/>
            <pc:sldMk cId="1146862305" sldId="4031"/>
            <ac:picMk id="162" creationId="{15EF184C-4C05-5734-72B8-AE21EA2D2827}"/>
          </ac:picMkLst>
        </pc:picChg>
        <pc:picChg chg="add mod">
          <ac:chgData name="Ragnhild Halvorsrud" userId="917ea340-fd63-490f-a7db-68428d24cf32" providerId="ADAL" clId="{6FA999E9-229C-4E9A-8ABA-655365537A19}" dt="2026-09-16T20:36:29.759" v="14817"/>
          <ac:picMkLst>
            <pc:docMk/>
            <pc:sldMk cId="1146862305" sldId="4031"/>
            <ac:picMk id="163" creationId="{CC39AE27-3927-9057-2C45-7A763E128081}"/>
          </ac:picMkLst>
        </pc:picChg>
        <pc:picChg chg="add mod ord">
          <ac:chgData name="Ragnhild Halvorsrud" userId="917ea340-fd63-490f-a7db-68428d24cf32" providerId="ADAL" clId="{6FA999E9-229C-4E9A-8ABA-655365537A19}" dt="2026-09-16T20:37:04.130" v="14821" actId="166"/>
          <ac:picMkLst>
            <pc:docMk/>
            <pc:sldMk cId="1146862305" sldId="4031"/>
            <ac:picMk id="167" creationId="{FC8FF038-FF98-A27C-195C-05E8BB13CCB5}"/>
          </ac:picMkLst>
        </pc:picChg>
        <pc:picChg chg="add mod">
          <ac:chgData name="Ragnhild Halvorsrud" userId="917ea340-fd63-490f-a7db-68428d24cf32" providerId="ADAL" clId="{6FA999E9-229C-4E9A-8ABA-655365537A19}" dt="2026-09-16T20:37:59.267" v="14829" actId="1076"/>
          <ac:picMkLst>
            <pc:docMk/>
            <pc:sldMk cId="1146862305" sldId="4031"/>
            <ac:picMk id="177" creationId="{9197B1ED-7E9E-77E9-A4AC-EE072EC11201}"/>
          </ac:picMkLst>
        </pc:picChg>
        <pc:picChg chg="add mod">
          <ac:chgData name="Ragnhild Halvorsrud" userId="917ea340-fd63-490f-a7db-68428d24cf32" providerId="ADAL" clId="{6FA999E9-229C-4E9A-8ABA-655365537A19}" dt="2026-09-16T20:37:59.267" v="14829" actId="1076"/>
          <ac:picMkLst>
            <pc:docMk/>
            <pc:sldMk cId="1146862305" sldId="4031"/>
            <ac:picMk id="179" creationId="{30FEEF35-4774-4CAB-54B5-810366654A51}"/>
          </ac:picMkLst>
        </pc:picChg>
        <pc:cxnChg chg="mod">
          <ac:chgData name="Ragnhild Halvorsrud" userId="917ea340-fd63-490f-a7db-68428d24cf32" providerId="ADAL" clId="{6FA999E9-229C-4E9A-8ABA-655365537A19}" dt="2026-09-17T11:06:03.586" v="15282" actId="1038"/>
          <ac:cxnSpMkLst>
            <pc:docMk/>
            <pc:sldMk cId="1146862305" sldId="4031"/>
            <ac:cxnSpMk id="166" creationId="{E25F94F8-3AEF-AB7A-2C23-776469464788}"/>
          </ac:cxnSpMkLst>
        </pc:cxnChg>
      </pc:sldChg>
      <pc:sldChg chg="addSp delSp modSp add mod">
        <pc:chgData name="Ragnhild Halvorsrud" userId="917ea340-fd63-490f-a7db-68428d24cf32" providerId="ADAL" clId="{6FA999E9-229C-4E9A-8ABA-655365537A19}" dt="2026-09-17T13:51:41.449" v="16425" actId="20577"/>
        <pc:sldMkLst>
          <pc:docMk/>
          <pc:sldMk cId="509038558" sldId="4033"/>
        </pc:sldMkLst>
        <pc:spChg chg="add">
          <ac:chgData name="Ragnhild Halvorsrud" userId="917ea340-fd63-490f-a7db-68428d24cf32" providerId="ADAL" clId="{6FA999E9-229C-4E9A-8ABA-655365537A19}" dt="2026-09-17T13:04:29.363" v="16325" actId="22"/>
          <ac:spMkLst>
            <pc:docMk/>
            <pc:sldMk cId="509038558" sldId="4033"/>
            <ac:spMk id="26" creationId="{2851F968-5A1D-A6F6-697B-44F94D2E5E25}"/>
          </ac:spMkLst>
        </pc:spChg>
        <pc:spChg chg="mod">
          <ac:chgData name="Ragnhild Halvorsrud" userId="917ea340-fd63-490f-a7db-68428d24cf32" providerId="ADAL" clId="{6FA999E9-229C-4E9A-8ABA-655365537A19}" dt="2026-09-16T20:25:53.148" v="14561" actId="404"/>
          <ac:spMkLst>
            <pc:docMk/>
            <pc:sldMk cId="509038558" sldId="4033"/>
            <ac:spMk id="58" creationId="{052E759D-2FB7-A28F-3CE6-8966BECEBCCC}"/>
          </ac:spMkLst>
        </pc:spChg>
        <pc:spChg chg="mod">
          <ac:chgData name="Ragnhild Halvorsrud" userId="917ea340-fd63-490f-a7db-68428d24cf32" providerId="ADAL" clId="{6FA999E9-229C-4E9A-8ABA-655365537A19}" dt="2026-09-17T11:13:40.700" v="15408" actId="14100"/>
          <ac:spMkLst>
            <pc:docMk/>
            <pc:sldMk cId="509038558" sldId="4033"/>
            <ac:spMk id="67" creationId="{8CBF072F-70A2-E3E2-6ECC-34AF97DBFEFB}"/>
          </ac:spMkLst>
        </pc:spChg>
        <pc:spChg chg="mod">
          <ac:chgData name="Ragnhild Halvorsrud" userId="917ea340-fd63-490f-a7db-68428d24cf32" providerId="ADAL" clId="{6FA999E9-229C-4E9A-8ABA-655365537A19}" dt="2026-09-17T13:51:41.449" v="16425" actId="20577"/>
          <ac:spMkLst>
            <pc:docMk/>
            <pc:sldMk cId="509038558" sldId="4033"/>
            <ac:spMk id="68" creationId="{EE9F28F5-B441-5862-17C8-B10AA114A6A0}"/>
          </ac:spMkLst>
        </pc:spChg>
      </pc:sldChg>
      <pc:sldChg chg="new del">
        <pc:chgData name="Ragnhild Halvorsrud" userId="917ea340-fd63-490f-a7db-68428d24cf32" providerId="ADAL" clId="{6FA999E9-229C-4E9A-8ABA-655365537A19}" dt="2026-09-17T10:15:16.819" v="14832" actId="47"/>
        <pc:sldMkLst>
          <pc:docMk/>
          <pc:sldMk cId="577026888" sldId="4034"/>
        </pc:sldMkLst>
      </pc:sldChg>
      <pc:sldChg chg="add del">
        <pc:chgData name="Ragnhild Halvorsrud" userId="917ea340-fd63-490f-a7db-68428d24cf32" providerId="ADAL" clId="{6FA999E9-229C-4E9A-8ABA-655365537A19}" dt="2026-09-17T10:15:31.314" v="14834"/>
        <pc:sldMkLst>
          <pc:docMk/>
          <pc:sldMk cId="1559503999" sldId="4034"/>
        </pc:sldMkLst>
      </pc:sldChg>
      <pc:sldChg chg="addSp delSp modSp add mod">
        <pc:chgData name="Ragnhild Halvorsrud" userId="917ea340-fd63-490f-a7db-68428d24cf32" providerId="ADAL" clId="{6FA999E9-229C-4E9A-8ABA-655365537A19}" dt="2026-09-17T10:29:21.038" v="14858" actId="20577"/>
        <pc:sldMkLst>
          <pc:docMk/>
          <pc:sldMk cId="2687758332" sldId="4034"/>
        </pc:sldMkLst>
        <pc:spChg chg="add">
          <ac:chgData name="Ragnhild Halvorsrud" userId="917ea340-fd63-490f-a7db-68428d24cf32" providerId="ADAL" clId="{6FA999E9-229C-4E9A-8ABA-655365537A19}" dt="2026-09-17T10:17:36.088" v="14849" actId="22"/>
          <ac:spMkLst>
            <pc:docMk/>
            <pc:sldMk cId="2687758332" sldId="4034"/>
            <ac:spMk id="5" creationId="{11DAA389-2C7A-3D95-AA09-716AE1D120F7}"/>
          </ac:spMkLst>
        </pc:spChg>
        <pc:spChg chg="del">
          <ac:chgData name="Ragnhild Halvorsrud" userId="917ea340-fd63-490f-a7db-68428d24cf32" providerId="ADAL" clId="{6FA999E9-229C-4E9A-8ABA-655365537A19}" dt="2026-09-17T10:16:23.792" v="14844" actId="478"/>
          <ac:spMkLst>
            <pc:docMk/>
            <pc:sldMk cId="2687758332" sldId="4034"/>
            <ac:spMk id="6" creationId="{3626E49B-D833-6440-AFD0-D3A925014E4F}"/>
          </ac:spMkLst>
        </pc:spChg>
        <pc:spChg chg="mod">
          <ac:chgData name="Ragnhild Halvorsrud" userId="917ea340-fd63-490f-a7db-68428d24cf32" providerId="ADAL" clId="{6FA999E9-229C-4E9A-8ABA-655365537A19}" dt="2026-09-17T10:16:59.836" v="14847" actId="108"/>
          <ac:spMkLst>
            <pc:docMk/>
            <pc:sldMk cId="2687758332" sldId="4034"/>
            <ac:spMk id="29" creationId="{2F72146E-C909-D9C1-F5B6-2C88C8177002}"/>
          </ac:spMkLst>
        </pc:spChg>
        <pc:spChg chg="mod">
          <ac:chgData name="Ragnhild Halvorsrud" userId="917ea340-fd63-490f-a7db-68428d24cf32" providerId="ADAL" clId="{6FA999E9-229C-4E9A-8ABA-655365537A19}" dt="2026-09-17T10:16:41.136" v="14845" actId="108"/>
          <ac:spMkLst>
            <pc:docMk/>
            <pc:sldMk cId="2687758332" sldId="4034"/>
            <ac:spMk id="37" creationId="{867646E7-C23D-1DEE-26BE-BE650462DEFC}"/>
          </ac:spMkLst>
        </pc:spChg>
        <pc:spChg chg="mod">
          <ac:chgData name="Ragnhild Halvorsrud" userId="917ea340-fd63-490f-a7db-68428d24cf32" providerId="ADAL" clId="{6FA999E9-229C-4E9A-8ABA-655365537A19}" dt="2026-09-17T10:29:21.038" v="14858" actId="20577"/>
          <ac:spMkLst>
            <pc:docMk/>
            <pc:sldMk cId="2687758332" sldId="4034"/>
            <ac:spMk id="43" creationId="{E678DE8C-1E7E-8CD7-0E03-634863E8BC54}"/>
          </ac:spMkLst>
        </pc:spChg>
        <pc:picChg chg="del">
          <ac:chgData name="Ragnhild Halvorsrud" userId="917ea340-fd63-490f-a7db-68428d24cf32" providerId="ADAL" clId="{6FA999E9-229C-4E9A-8ABA-655365537A19}" dt="2026-09-17T10:16:13.327" v="14843" actId="478"/>
          <ac:picMkLst>
            <pc:docMk/>
            <pc:sldMk cId="2687758332" sldId="4034"/>
            <ac:picMk id="8" creationId="{0B74B961-6317-8721-E288-7F5F59A86473}"/>
          </ac:picMkLst>
        </pc:picChg>
        <pc:picChg chg="add">
          <ac:chgData name="Ragnhild Halvorsrud" userId="917ea340-fd63-490f-a7db-68428d24cf32" providerId="ADAL" clId="{6FA999E9-229C-4E9A-8ABA-655365537A19}" dt="2026-09-17T10:17:36.088" v="14849" actId="22"/>
          <ac:picMkLst>
            <pc:docMk/>
            <pc:sldMk cId="2687758332" sldId="4034"/>
            <ac:picMk id="9" creationId="{6C55B305-47AC-E1B9-4DD4-3A8CC6CC8EDF}"/>
          </ac:picMkLst>
        </pc:picChg>
        <pc:cxnChg chg="mod">
          <ac:chgData name="Ragnhild Halvorsrud" userId="917ea340-fd63-490f-a7db-68428d24cf32" providerId="ADAL" clId="{6FA999E9-229C-4E9A-8ABA-655365537A19}" dt="2026-09-17T10:16:49.803" v="14846" actId="108"/>
          <ac:cxnSpMkLst>
            <pc:docMk/>
            <pc:sldMk cId="2687758332" sldId="4034"/>
            <ac:cxnSpMk id="18" creationId="{2CE5A4CE-2339-5EE3-BF75-893FB2CB52B0}"/>
          </ac:cxnSpMkLst>
        </pc:cxnChg>
        <pc:cxnChg chg="mod">
          <ac:chgData name="Ragnhild Halvorsrud" userId="917ea340-fd63-490f-a7db-68428d24cf32" providerId="ADAL" clId="{6FA999E9-229C-4E9A-8ABA-655365537A19}" dt="2026-09-17T10:17:04.451" v="14848" actId="108"/>
          <ac:cxnSpMkLst>
            <pc:docMk/>
            <pc:sldMk cId="2687758332" sldId="4034"/>
            <ac:cxnSpMk id="28" creationId="{D9FED831-8970-B7C2-1691-D4C846A3AF9F}"/>
          </ac:cxnSpMkLst>
        </pc:cxnChg>
      </pc:sldChg>
      <pc:sldChg chg="addSp delSp modSp new del mod">
        <pc:chgData name="Ragnhild Halvorsrud" userId="917ea340-fd63-490f-a7db-68428d24cf32" providerId="ADAL" clId="{6FA999E9-229C-4E9A-8ABA-655365537A19}" dt="2026-09-17T11:06:08.604" v="15283" actId="47"/>
        <pc:sldMkLst>
          <pc:docMk/>
          <pc:sldMk cId="2918753786" sldId="4035"/>
        </pc:sldMkLst>
        <pc:spChg chg="add del mod">
          <ac:chgData name="Ragnhild Halvorsrud" userId="917ea340-fd63-490f-a7db-68428d24cf32" providerId="ADAL" clId="{6FA999E9-229C-4E9A-8ABA-655365537A19}" dt="2026-09-17T11:05:10.566" v="15251" actId="21"/>
          <ac:spMkLst>
            <pc:docMk/>
            <pc:sldMk cId="2918753786" sldId="4035"/>
            <ac:spMk id="3" creationId="{C43AEB23-4659-B8A5-1B9C-0E351C4511D9}"/>
          </ac:spMkLst>
        </pc:spChg>
        <pc:spChg chg="add del mod">
          <ac:chgData name="Ragnhild Halvorsrud" userId="917ea340-fd63-490f-a7db-68428d24cf32" providerId="ADAL" clId="{6FA999E9-229C-4E9A-8ABA-655365537A19}" dt="2026-09-17T11:05:10.566" v="15251" actId="21"/>
          <ac:spMkLst>
            <pc:docMk/>
            <pc:sldMk cId="2918753786" sldId="4035"/>
            <ac:spMk id="6" creationId="{09C1CDC8-61EC-DAD0-207A-E219B282A8D9}"/>
          </ac:spMkLst>
        </pc:spChg>
        <pc:spChg chg="add del mod">
          <ac:chgData name="Ragnhild Halvorsrud" userId="917ea340-fd63-490f-a7db-68428d24cf32" providerId="ADAL" clId="{6FA999E9-229C-4E9A-8ABA-655365537A19}" dt="2026-09-17T11:05:10.566" v="15251" actId="21"/>
          <ac:spMkLst>
            <pc:docMk/>
            <pc:sldMk cId="2918753786" sldId="4035"/>
            <ac:spMk id="8" creationId="{BBC5DB39-4093-3951-F1E3-8E5FA8BF0044}"/>
          </ac:spMkLst>
        </pc:spChg>
        <pc:spChg chg="add del mod">
          <ac:chgData name="Ragnhild Halvorsrud" userId="917ea340-fd63-490f-a7db-68428d24cf32" providerId="ADAL" clId="{6FA999E9-229C-4E9A-8ABA-655365537A19}" dt="2026-09-17T11:05:10.566" v="15251" actId="21"/>
          <ac:spMkLst>
            <pc:docMk/>
            <pc:sldMk cId="2918753786" sldId="4035"/>
            <ac:spMk id="9" creationId="{DE6B359A-019F-1B91-0B4D-B52CAEB76AD9}"/>
          </ac:spMkLst>
        </pc:spChg>
        <pc:spChg chg="add del mod">
          <ac:chgData name="Ragnhild Halvorsrud" userId="917ea340-fd63-490f-a7db-68428d24cf32" providerId="ADAL" clId="{6FA999E9-229C-4E9A-8ABA-655365537A19}" dt="2026-09-17T11:05:10.566" v="15251" actId="21"/>
          <ac:spMkLst>
            <pc:docMk/>
            <pc:sldMk cId="2918753786" sldId="4035"/>
            <ac:spMk id="11" creationId="{18C914E3-97F4-B708-C548-2E111C9112DF}"/>
          </ac:spMkLst>
        </pc:spChg>
        <pc:picChg chg="del">
          <ac:chgData name="Ragnhild Halvorsrud" userId="917ea340-fd63-490f-a7db-68428d24cf32" providerId="ADAL" clId="{6FA999E9-229C-4E9A-8ABA-655365537A19}" dt="2026-09-17T11:05:10.566" v="15251" actId="21"/>
          <ac:picMkLst>
            <pc:docMk/>
            <pc:sldMk cId="2918753786" sldId="4035"/>
            <ac:picMk id="5" creationId="{24775DFB-C82A-4556-9E1A-BECD0BF02F9C}"/>
          </ac:picMkLst>
        </pc:picChg>
        <pc:picChg chg="add del mod">
          <ac:chgData name="Ragnhild Halvorsrud" userId="917ea340-fd63-490f-a7db-68428d24cf32" providerId="ADAL" clId="{6FA999E9-229C-4E9A-8ABA-655365537A19}" dt="2026-09-17T11:05:10.566" v="15251" actId="21"/>
          <ac:picMkLst>
            <pc:docMk/>
            <pc:sldMk cId="2918753786" sldId="4035"/>
            <ac:picMk id="7" creationId="{38869D32-5200-F6B4-2ACB-53C7DFD9B8E0}"/>
          </ac:picMkLst>
        </pc:picChg>
        <pc:picChg chg="add del mod">
          <ac:chgData name="Ragnhild Halvorsrud" userId="917ea340-fd63-490f-a7db-68428d24cf32" providerId="ADAL" clId="{6FA999E9-229C-4E9A-8ABA-655365537A19}" dt="2026-09-17T11:05:10.566" v="15251" actId="21"/>
          <ac:picMkLst>
            <pc:docMk/>
            <pc:sldMk cId="2918753786" sldId="4035"/>
            <ac:picMk id="15" creationId="{CD10157B-A19D-3D82-1FF9-E5B5D287EEAA}"/>
          </ac:picMkLst>
        </pc:picChg>
        <pc:picChg chg="add del mod">
          <ac:chgData name="Ragnhild Halvorsrud" userId="917ea340-fd63-490f-a7db-68428d24cf32" providerId="ADAL" clId="{6FA999E9-229C-4E9A-8ABA-655365537A19}" dt="2026-09-17T11:05:10.566" v="15251" actId="21"/>
          <ac:picMkLst>
            <pc:docMk/>
            <pc:sldMk cId="2918753786" sldId="4035"/>
            <ac:picMk id="16" creationId="{2CE623AC-DE38-7644-9C52-3A5E416289FC}"/>
          </ac:picMkLst>
        </pc:picChg>
        <pc:picChg chg="add del mod">
          <ac:chgData name="Ragnhild Halvorsrud" userId="917ea340-fd63-490f-a7db-68428d24cf32" providerId="ADAL" clId="{6FA999E9-229C-4E9A-8ABA-655365537A19}" dt="2026-09-17T11:05:10.566" v="15251" actId="21"/>
          <ac:picMkLst>
            <pc:docMk/>
            <pc:sldMk cId="2918753786" sldId="4035"/>
            <ac:picMk id="17" creationId="{25096857-E0DD-A2EE-12A4-046D46D68369}"/>
          </ac:picMkLst>
        </pc:picChg>
        <pc:picChg chg="add del mod">
          <ac:chgData name="Ragnhild Halvorsrud" userId="917ea340-fd63-490f-a7db-68428d24cf32" providerId="ADAL" clId="{6FA999E9-229C-4E9A-8ABA-655365537A19}" dt="2026-09-17T11:04:40.504" v="15245" actId="21"/>
          <ac:picMkLst>
            <pc:docMk/>
            <pc:sldMk cId="2918753786" sldId="4035"/>
            <ac:picMk id="18" creationId="{2D207E81-F4C8-8A5E-DC2D-F842D51B5C3D}"/>
          </ac:picMkLst>
        </pc:picChg>
      </pc:sldChg>
      <pc:sldChg chg="addSp delSp modSp add mod">
        <pc:chgData name="Ragnhild Halvorsrud" userId="917ea340-fd63-490f-a7db-68428d24cf32" providerId="ADAL" clId="{6FA999E9-229C-4E9A-8ABA-655365537A19}" dt="2026-09-17T13:49:47.967" v="16423" actId="20577"/>
        <pc:sldMkLst>
          <pc:docMk/>
          <pc:sldMk cId="4021049005" sldId="4035"/>
        </pc:sldMkLst>
        <pc:spChg chg="mod">
          <ac:chgData name="Ragnhild Halvorsrud" userId="917ea340-fd63-490f-a7db-68428d24cf32" providerId="ADAL" clId="{6FA999E9-229C-4E9A-8ABA-655365537A19}" dt="2026-09-17T11:20:37.067" v="15581" actId="20577"/>
          <ac:spMkLst>
            <pc:docMk/>
            <pc:sldMk cId="4021049005" sldId="4035"/>
            <ac:spMk id="2" creationId="{029BA4D9-DA1A-DCBF-CB77-2EE9C680E0C1}"/>
          </ac:spMkLst>
        </pc:spChg>
        <pc:spChg chg="del">
          <ac:chgData name="Ragnhild Halvorsrud" userId="917ea340-fd63-490f-a7db-68428d24cf32" providerId="ADAL" clId="{6FA999E9-229C-4E9A-8ABA-655365537A19}" dt="2026-09-17T11:20:46.947" v="15582" actId="478"/>
          <ac:spMkLst>
            <pc:docMk/>
            <pc:sldMk cId="4021049005" sldId="4035"/>
            <ac:spMk id="3" creationId="{3A2B0BE2-5B95-D9EA-1D11-2B75E6492754}"/>
          </ac:spMkLst>
        </pc:spChg>
        <pc:spChg chg="mod">
          <ac:chgData name="Ragnhild Halvorsrud" userId="917ea340-fd63-490f-a7db-68428d24cf32" providerId="ADAL" clId="{6FA999E9-229C-4E9A-8ABA-655365537A19}" dt="2026-09-17T13:49:47.967" v="16423" actId="20577"/>
          <ac:spMkLst>
            <pc:docMk/>
            <pc:sldMk cId="4021049005" sldId="4035"/>
            <ac:spMk id="8" creationId="{E045B22C-AECB-9990-EC05-FFA9F2A34B1D}"/>
          </ac:spMkLst>
        </pc:spChg>
        <pc:spChg chg="del">
          <ac:chgData name="Ragnhild Halvorsrud" userId="917ea340-fd63-490f-a7db-68428d24cf32" providerId="ADAL" clId="{6FA999E9-229C-4E9A-8ABA-655365537A19}" dt="2026-09-17T11:20:46.947" v="15582" actId="478"/>
          <ac:spMkLst>
            <pc:docMk/>
            <pc:sldMk cId="4021049005" sldId="4035"/>
            <ac:spMk id="10" creationId="{94BC6B6F-761C-48F7-0020-BF61B8E28E10}"/>
          </ac:spMkLst>
        </pc:spChg>
        <pc:spChg chg="del">
          <ac:chgData name="Ragnhild Halvorsrud" userId="917ea340-fd63-490f-a7db-68428d24cf32" providerId="ADAL" clId="{6FA999E9-229C-4E9A-8ABA-655365537A19}" dt="2026-09-17T11:20:46.947" v="15582" actId="478"/>
          <ac:spMkLst>
            <pc:docMk/>
            <pc:sldMk cId="4021049005" sldId="4035"/>
            <ac:spMk id="14" creationId="{992B3A94-F1D3-DB49-2563-829EC6155CB2}"/>
          </ac:spMkLst>
        </pc:spChg>
        <pc:spChg chg="del">
          <ac:chgData name="Ragnhild Halvorsrud" userId="917ea340-fd63-490f-a7db-68428d24cf32" providerId="ADAL" clId="{6FA999E9-229C-4E9A-8ABA-655365537A19}" dt="2026-09-17T11:20:46.947" v="15582" actId="478"/>
          <ac:spMkLst>
            <pc:docMk/>
            <pc:sldMk cId="4021049005" sldId="4035"/>
            <ac:spMk id="16" creationId="{075B1AB4-F3CD-0FBA-474B-C54DA444620B}"/>
          </ac:spMkLst>
        </pc:spChg>
        <pc:spChg chg="del">
          <ac:chgData name="Ragnhild Halvorsrud" userId="917ea340-fd63-490f-a7db-68428d24cf32" providerId="ADAL" clId="{6FA999E9-229C-4E9A-8ABA-655365537A19}" dt="2026-09-17T11:20:46.947" v="15582" actId="478"/>
          <ac:spMkLst>
            <pc:docMk/>
            <pc:sldMk cId="4021049005" sldId="4035"/>
            <ac:spMk id="17" creationId="{CBA061D0-0B0E-DA53-AAEA-0348C58400F7}"/>
          </ac:spMkLst>
        </pc:spChg>
        <pc:spChg chg="del">
          <ac:chgData name="Ragnhild Halvorsrud" userId="917ea340-fd63-490f-a7db-68428d24cf32" providerId="ADAL" clId="{6FA999E9-229C-4E9A-8ABA-655365537A19}" dt="2026-09-17T11:20:46.947" v="15582" actId="478"/>
          <ac:spMkLst>
            <pc:docMk/>
            <pc:sldMk cId="4021049005" sldId="4035"/>
            <ac:spMk id="22" creationId="{F5A78C52-1761-E909-6001-3BF2E485B0DD}"/>
          </ac:spMkLst>
        </pc:spChg>
        <pc:spChg chg="del">
          <ac:chgData name="Ragnhild Halvorsrud" userId="917ea340-fd63-490f-a7db-68428d24cf32" providerId="ADAL" clId="{6FA999E9-229C-4E9A-8ABA-655365537A19}" dt="2026-09-17T11:20:46.947" v="15582" actId="478"/>
          <ac:spMkLst>
            <pc:docMk/>
            <pc:sldMk cId="4021049005" sldId="4035"/>
            <ac:spMk id="23" creationId="{6B2F4D30-612A-F4FE-5759-8D5D52F2B162}"/>
          </ac:spMkLst>
        </pc:spChg>
        <pc:spChg chg="add mod">
          <ac:chgData name="Ragnhild Halvorsrud" userId="917ea340-fd63-490f-a7db-68428d24cf32" providerId="ADAL" clId="{6FA999E9-229C-4E9A-8ABA-655365537A19}" dt="2026-09-17T11:22:19.355" v="15629"/>
          <ac:spMkLst>
            <pc:docMk/>
            <pc:sldMk cId="4021049005" sldId="4035"/>
            <ac:spMk id="26" creationId="{5317774F-5F38-E0BC-287B-4F35438FF6C2}"/>
          </ac:spMkLst>
        </pc:spChg>
        <pc:spChg chg="del">
          <ac:chgData name="Ragnhild Halvorsrud" userId="917ea340-fd63-490f-a7db-68428d24cf32" providerId="ADAL" clId="{6FA999E9-229C-4E9A-8ABA-655365537A19}" dt="2026-09-17T11:20:46.947" v="15582" actId="478"/>
          <ac:spMkLst>
            <pc:docMk/>
            <pc:sldMk cId="4021049005" sldId="4035"/>
            <ac:spMk id="30" creationId="{EC0E3E7A-5C9B-9B52-C567-CE12DA3D061E}"/>
          </ac:spMkLst>
        </pc:spChg>
        <pc:spChg chg="del">
          <ac:chgData name="Ragnhild Halvorsrud" userId="917ea340-fd63-490f-a7db-68428d24cf32" providerId="ADAL" clId="{6FA999E9-229C-4E9A-8ABA-655365537A19}" dt="2026-09-17T11:20:46.947" v="15582" actId="478"/>
          <ac:spMkLst>
            <pc:docMk/>
            <pc:sldMk cId="4021049005" sldId="4035"/>
            <ac:spMk id="34" creationId="{7FC1F856-70C9-99A5-2876-FFC92256C5E4}"/>
          </ac:spMkLst>
        </pc:spChg>
        <pc:spChg chg="del">
          <ac:chgData name="Ragnhild Halvorsrud" userId="917ea340-fd63-490f-a7db-68428d24cf32" providerId="ADAL" clId="{6FA999E9-229C-4E9A-8ABA-655365537A19}" dt="2026-09-17T11:20:46.947" v="15582" actId="478"/>
          <ac:spMkLst>
            <pc:docMk/>
            <pc:sldMk cId="4021049005" sldId="4035"/>
            <ac:spMk id="36" creationId="{67C88FEB-3800-334E-B59A-75B68795B463}"/>
          </ac:spMkLst>
        </pc:spChg>
        <pc:spChg chg="add mod">
          <ac:chgData name="Ragnhild Halvorsrud" userId="917ea340-fd63-490f-a7db-68428d24cf32" providerId="ADAL" clId="{6FA999E9-229C-4E9A-8ABA-655365537A19}" dt="2026-09-17T11:22:19.355" v="15629"/>
          <ac:spMkLst>
            <pc:docMk/>
            <pc:sldMk cId="4021049005" sldId="4035"/>
            <ac:spMk id="46" creationId="{A9495173-D1F0-269E-8CF4-EF3DF2F5C3BA}"/>
          </ac:spMkLst>
        </pc:spChg>
        <pc:spChg chg="add mod">
          <ac:chgData name="Ragnhild Halvorsrud" userId="917ea340-fd63-490f-a7db-68428d24cf32" providerId="ADAL" clId="{6FA999E9-229C-4E9A-8ABA-655365537A19}" dt="2026-09-17T11:22:19.355" v="15629"/>
          <ac:spMkLst>
            <pc:docMk/>
            <pc:sldMk cId="4021049005" sldId="4035"/>
            <ac:spMk id="49" creationId="{E8540070-E1C3-B3D9-B6E9-78AC35A7A6B7}"/>
          </ac:spMkLst>
        </pc:spChg>
        <pc:spChg chg="add mod">
          <ac:chgData name="Ragnhild Halvorsrud" userId="917ea340-fd63-490f-a7db-68428d24cf32" providerId="ADAL" clId="{6FA999E9-229C-4E9A-8ABA-655365537A19}" dt="2026-09-17T11:22:19.355" v="15629"/>
          <ac:spMkLst>
            <pc:docMk/>
            <pc:sldMk cId="4021049005" sldId="4035"/>
            <ac:spMk id="50" creationId="{D3170C86-B4B5-770D-A315-1FEC0B3560C1}"/>
          </ac:spMkLst>
        </pc:spChg>
        <pc:spChg chg="add mod">
          <ac:chgData name="Ragnhild Halvorsrud" userId="917ea340-fd63-490f-a7db-68428d24cf32" providerId="ADAL" clId="{6FA999E9-229C-4E9A-8ABA-655365537A19}" dt="2026-09-17T11:22:19.355" v="15629"/>
          <ac:spMkLst>
            <pc:docMk/>
            <pc:sldMk cId="4021049005" sldId="4035"/>
            <ac:spMk id="51" creationId="{4B89FE8A-6208-5F3E-3FD6-4F4C170B8864}"/>
          </ac:spMkLst>
        </pc:spChg>
        <pc:spChg chg="add mod">
          <ac:chgData name="Ragnhild Halvorsrud" userId="917ea340-fd63-490f-a7db-68428d24cf32" providerId="ADAL" clId="{6FA999E9-229C-4E9A-8ABA-655365537A19}" dt="2026-09-17T11:22:19.355" v="15629"/>
          <ac:spMkLst>
            <pc:docMk/>
            <pc:sldMk cId="4021049005" sldId="4035"/>
            <ac:spMk id="52" creationId="{0F5C8E14-E044-EBDA-5C5D-AD1B13834574}"/>
          </ac:spMkLst>
        </pc:spChg>
        <pc:spChg chg="add mod">
          <ac:chgData name="Ragnhild Halvorsrud" userId="917ea340-fd63-490f-a7db-68428d24cf32" providerId="ADAL" clId="{6FA999E9-229C-4E9A-8ABA-655365537A19}" dt="2026-09-17T11:22:19.355" v="15629"/>
          <ac:spMkLst>
            <pc:docMk/>
            <pc:sldMk cId="4021049005" sldId="4035"/>
            <ac:spMk id="53" creationId="{4527215A-7B8E-CF6D-995B-D13E9AD523F4}"/>
          </ac:spMkLst>
        </pc:spChg>
        <pc:spChg chg="add mod">
          <ac:chgData name="Ragnhild Halvorsrud" userId="917ea340-fd63-490f-a7db-68428d24cf32" providerId="ADAL" clId="{6FA999E9-229C-4E9A-8ABA-655365537A19}" dt="2026-09-17T11:22:19.355" v="15629"/>
          <ac:spMkLst>
            <pc:docMk/>
            <pc:sldMk cId="4021049005" sldId="4035"/>
            <ac:spMk id="55" creationId="{367ACB7D-D802-154A-4D74-DC7D1537709E}"/>
          </ac:spMkLst>
        </pc:spChg>
        <pc:spChg chg="add mod">
          <ac:chgData name="Ragnhild Halvorsrud" userId="917ea340-fd63-490f-a7db-68428d24cf32" providerId="ADAL" clId="{6FA999E9-229C-4E9A-8ABA-655365537A19}" dt="2026-09-17T11:22:19.355" v="15629"/>
          <ac:spMkLst>
            <pc:docMk/>
            <pc:sldMk cId="4021049005" sldId="4035"/>
            <ac:spMk id="56" creationId="{AC713BA3-BA40-BE17-552B-0E18FC85EA8B}"/>
          </ac:spMkLst>
        </pc:spChg>
        <pc:spChg chg="add mod">
          <ac:chgData name="Ragnhild Halvorsrud" userId="917ea340-fd63-490f-a7db-68428d24cf32" providerId="ADAL" clId="{6FA999E9-229C-4E9A-8ABA-655365537A19}" dt="2026-09-17T11:22:19.355" v="15629"/>
          <ac:spMkLst>
            <pc:docMk/>
            <pc:sldMk cId="4021049005" sldId="4035"/>
            <ac:spMk id="63" creationId="{4DC0C6B0-959A-00BE-561B-44A9D8FB7D54}"/>
          </ac:spMkLst>
        </pc:spChg>
        <pc:spChg chg="add">
          <ac:chgData name="Ragnhild Halvorsrud" userId="917ea340-fd63-490f-a7db-68428d24cf32" providerId="ADAL" clId="{6FA999E9-229C-4E9A-8ABA-655365537A19}" dt="2026-09-17T13:04:24.109" v="16320" actId="22"/>
          <ac:spMkLst>
            <pc:docMk/>
            <pc:sldMk cId="4021049005" sldId="4035"/>
            <ac:spMk id="73" creationId="{BEFD2537-C5FD-4D6E-1505-032FF74321AE}"/>
          </ac:spMkLst>
        </pc:spChg>
      </pc:sldChg>
      <pc:sldChg chg="addSp delSp modSp add mod ord">
        <pc:chgData name="Ragnhild Halvorsrud" userId="917ea340-fd63-490f-a7db-68428d24cf32" providerId="ADAL" clId="{6FA999E9-229C-4E9A-8ABA-655365537A19}" dt="2026-09-17T13:48:40.105" v="16395" actId="20577"/>
        <pc:sldMkLst>
          <pc:docMk/>
          <pc:sldMk cId="2335172446" sldId="4036"/>
        </pc:sldMkLst>
        <pc:spChg chg="del">
          <ac:chgData name="Ragnhild Halvorsrud" userId="917ea340-fd63-490f-a7db-68428d24cf32" providerId="ADAL" clId="{6FA999E9-229C-4E9A-8ABA-655365537A19}" dt="2026-09-17T11:28:48.122" v="15785" actId="478"/>
          <ac:spMkLst>
            <pc:docMk/>
            <pc:sldMk cId="2335172446" sldId="4036"/>
            <ac:spMk id="3" creationId="{E7FEB265-A0B9-E886-45B0-68D5DF75BCAA}"/>
          </ac:spMkLst>
        </pc:spChg>
        <pc:spChg chg="del">
          <ac:chgData name="Ragnhild Halvorsrud" userId="917ea340-fd63-490f-a7db-68428d24cf32" providerId="ADAL" clId="{6FA999E9-229C-4E9A-8ABA-655365537A19}" dt="2026-09-17T11:28:48.122" v="15785" actId="478"/>
          <ac:spMkLst>
            <pc:docMk/>
            <pc:sldMk cId="2335172446" sldId="4036"/>
            <ac:spMk id="6" creationId="{31A4EDC3-06B7-AEDD-EABD-3437FD874EC4}"/>
          </ac:spMkLst>
        </pc:spChg>
        <pc:spChg chg="del">
          <ac:chgData name="Ragnhild Halvorsrud" userId="917ea340-fd63-490f-a7db-68428d24cf32" providerId="ADAL" clId="{6FA999E9-229C-4E9A-8ABA-655365537A19}" dt="2026-09-17T11:28:48.122" v="15785" actId="478"/>
          <ac:spMkLst>
            <pc:docMk/>
            <pc:sldMk cId="2335172446" sldId="4036"/>
            <ac:spMk id="7" creationId="{2FFE9832-37E6-CE37-474C-F5B5C6B1BCFC}"/>
          </ac:spMkLst>
        </pc:spChg>
        <pc:spChg chg="mod">
          <ac:chgData name="Ragnhild Halvorsrud" userId="917ea340-fd63-490f-a7db-68428d24cf32" providerId="ADAL" clId="{6FA999E9-229C-4E9A-8ABA-655365537A19}" dt="2026-09-17T13:48:40.105" v="16395" actId="20577"/>
          <ac:spMkLst>
            <pc:docMk/>
            <pc:sldMk cId="2335172446" sldId="4036"/>
            <ac:spMk id="8" creationId="{1B7164B0-5697-CFA5-AA5B-9E2AE04EF824}"/>
          </ac:spMkLst>
        </pc:spChg>
        <pc:spChg chg="del">
          <ac:chgData name="Ragnhild Halvorsrud" userId="917ea340-fd63-490f-a7db-68428d24cf32" providerId="ADAL" clId="{6FA999E9-229C-4E9A-8ABA-655365537A19}" dt="2026-09-17T11:28:48.122" v="15785" actId="478"/>
          <ac:spMkLst>
            <pc:docMk/>
            <pc:sldMk cId="2335172446" sldId="4036"/>
            <ac:spMk id="10" creationId="{2A1AD3D4-EA19-93A7-EBE8-B4A68E422111}"/>
          </ac:spMkLst>
        </pc:spChg>
        <pc:spChg chg="del">
          <ac:chgData name="Ragnhild Halvorsrud" userId="917ea340-fd63-490f-a7db-68428d24cf32" providerId="ADAL" clId="{6FA999E9-229C-4E9A-8ABA-655365537A19}" dt="2026-09-17T11:28:48.122" v="15785" actId="478"/>
          <ac:spMkLst>
            <pc:docMk/>
            <pc:sldMk cId="2335172446" sldId="4036"/>
            <ac:spMk id="19" creationId="{892BC201-D67E-6098-D528-197E658CC478}"/>
          </ac:spMkLst>
        </pc:spChg>
        <pc:spChg chg="del">
          <ac:chgData name="Ragnhild Halvorsrud" userId="917ea340-fd63-490f-a7db-68428d24cf32" providerId="ADAL" clId="{6FA999E9-229C-4E9A-8ABA-655365537A19}" dt="2026-09-17T11:28:48.122" v="15785" actId="478"/>
          <ac:spMkLst>
            <pc:docMk/>
            <pc:sldMk cId="2335172446" sldId="4036"/>
            <ac:spMk id="22" creationId="{A0A6A5AA-AA6B-5C45-C573-A0E583B5056E}"/>
          </ac:spMkLst>
        </pc:spChg>
        <pc:spChg chg="del">
          <ac:chgData name="Ragnhild Halvorsrud" userId="917ea340-fd63-490f-a7db-68428d24cf32" providerId="ADAL" clId="{6FA999E9-229C-4E9A-8ABA-655365537A19}" dt="2026-09-17T11:28:48.122" v="15785" actId="478"/>
          <ac:spMkLst>
            <pc:docMk/>
            <pc:sldMk cId="2335172446" sldId="4036"/>
            <ac:spMk id="25" creationId="{5FF0A65C-F745-F2DA-6C95-D192B32EAC5C}"/>
          </ac:spMkLst>
        </pc:spChg>
        <pc:spChg chg="add mod">
          <ac:chgData name="Ragnhild Halvorsrud" userId="917ea340-fd63-490f-a7db-68428d24cf32" providerId="ADAL" clId="{6FA999E9-229C-4E9A-8ABA-655365537A19}" dt="2026-09-17T11:29:22.493" v="15791" actId="1076"/>
          <ac:spMkLst>
            <pc:docMk/>
            <pc:sldMk cId="2335172446" sldId="4036"/>
            <ac:spMk id="26" creationId="{1971E407-7B93-9254-0035-16F42C6388F7}"/>
          </ac:spMkLst>
        </pc:spChg>
        <pc:spChg chg="del">
          <ac:chgData name="Ragnhild Halvorsrud" userId="917ea340-fd63-490f-a7db-68428d24cf32" providerId="ADAL" clId="{6FA999E9-229C-4E9A-8ABA-655365537A19}" dt="2026-09-17T11:28:48.122" v="15785" actId="478"/>
          <ac:spMkLst>
            <pc:docMk/>
            <pc:sldMk cId="2335172446" sldId="4036"/>
            <ac:spMk id="32" creationId="{B45B1716-10D9-A48E-BAF1-A0248883113A}"/>
          </ac:spMkLst>
        </pc:spChg>
        <pc:spChg chg="del">
          <ac:chgData name="Ragnhild Halvorsrud" userId="917ea340-fd63-490f-a7db-68428d24cf32" providerId="ADAL" clId="{6FA999E9-229C-4E9A-8ABA-655365537A19}" dt="2026-09-17T11:28:48.122" v="15785" actId="478"/>
          <ac:spMkLst>
            <pc:docMk/>
            <pc:sldMk cId="2335172446" sldId="4036"/>
            <ac:spMk id="34" creationId="{347DA864-038D-C423-AF11-D82E3947C9D3}"/>
          </ac:spMkLst>
        </pc:spChg>
        <pc:spChg chg="del">
          <ac:chgData name="Ragnhild Halvorsrud" userId="917ea340-fd63-490f-a7db-68428d24cf32" providerId="ADAL" clId="{6FA999E9-229C-4E9A-8ABA-655365537A19}" dt="2026-09-17T11:28:48.122" v="15785" actId="478"/>
          <ac:spMkLst>
            <pc:docMk/>
            <pc:sldMk cId="2335172446" sldId="4036"/>
            <ac:spMk id="36" creationId="{A52C4339-F3E6-5A93-D08C-C12AAC01603A}"/>
          </ac:spMkLst>
        </pc:spChg>
        <pc:spChg chg="add mod">
          <ac:chgData name="Ragnhild Halvorsrud" userId="917ea340-fd63-490f-a7db-68428d24cf32" providerId="ADAL" clId="{6FA999E9-229C-4E9A-8ABA-655365537A19}" dt="2026-09-17T11:29:22.493" v="15791" actId="1076"/>
          <ac:spMkLst>
            <pc:docMk/>
            <pc:sldMk cId="2335172446" sldId="4036"/>
            <ac:spMk id="39" creationId="{471868E8-46B0-D50A-FC51-4B7914153349}"/>
          </ac:spMkLst>
        </pc:spChg>
        <pc:spChg chg="add mod">
          <ac:chgData name="Ragnhild Halvorsrud" userId="917ea340-fd63-490f-a7db-68428d24cf32" providerId="ADAL" clId="{6FA999E9-229C-4E9A-8ABA-655365537A19}" dt="2026-09-17T11:29:22.493" v="15791" actId="1076"/>
          <ac:spMkLst>
            <pc:docMk/>
            <pc:sldMk cId="2335172446" sldId="4036"/>
            <ac:spMk id="40" creationId="{B81AD8EA-49DE-EB3E-B828-93D94E03FADF}"/>
          </ac:spMkLst>
        </pc:spChg>
        <pc:spChg chg="add mod">
          <ac:chgData name="Ragnhild Halvorsrud" userId="917ea340-fd63-490f-a7db-68428d24cf32" providerId="ADAL" clId="{6FA999E9-229C-4E9A-8ABA-655365537A19}" dt="2026-09-17T11:29:22.493" v="15791" actId="1076"/>
          <ac:spMkLst>
            <pc:docMk/>
            <pc:sldMk cId="2335172446" sldId="4036"/>
            <ac:spMk id="46" creationId="{4C0390C2-6D4C-CB1E-19B5-C1870CA59DE3}"/>
          </ac:spMkLst>
        </pc:spChg>
        <pc:spChg chg="add mod">
          <ac:chgData name="Ragnhild Halvorsrud" userId="917ea340-fd63-490f-a7db-68428d24cf32" providerId="ADAL" clId="{6FA999E9-229C-4E9A-8ABA-655365537A19}" dt="2026-09-17T11:29:22.493" v="15791" actId="1076"/>
          <ac:spMkLst>
            <pc:docMk/>
            <pc:sldMk cId="2335172446" sldId="4036"/>
            <ac:spMk id="48" creationId="{72CAE02F-8FD4-A312-DE64-0CED615CEF27}"/>
          </ac:spMkLst>
        </pc:spChg>
        <pc:spChg chg="add mod">
          <ac:chgData name="Ragnhild Halvorsrud" userId="917ea340-fd63-490f-a7db-68428d24cf32" providerId="ADAL" clId="{6FA999E9-229C-4E9A-8ABA-655365537A19}" dt="2026-09-17T11:29:22.493" v="15791" actId="1076"/>
          <ac:spMkLst>
            <pc:docMk/>
            <pc:sldMk cId="2335172446" sldId="4036"/>
            <ac:spMk id="50" creationId="{37C53BC6-F73D-3DD0-6D76-968B0FF9D459}"/>
          </ac:spMkLst>
        </pc:spChg>
        <pc:spChg chg="add mod">
          <ac:chgData name="Ragnhild Halvorsrud" userId="917ea340-fd63-490f-a7db-68428d24cf32" providerId="ADAL" clId="{6FA999E9-229C-4E9A-8ABA-655365537A19}" dt="2026-09-17T11:29:22.493" v="15791" actId="1076"/>
          <ac:spMkLst>
            <pc:docMk/>
            <pc:sldMk cId="2335172446" sldId="4036"/>
            <ac:spMk id="52" creationId="{66A14E80-2D1F-749D-7EA4-336B5F30D64C}"/>
          </ac:spMkLst>
        </pc:spChg>
        <pc:spChg chg="add mod">
          <ac:chgData name="Ragnhild Halvorsrud" userId="917ea340-fd63-490f-a7db-68428d24cf32" providerId="ADAL" clId="{6FA999E9-229C-4E9A-8ABA-655365537A19}" dt="2026-09-17T11:29:22.493" v="15791" actId="1076"/>
          <ac:spMkLst>
            <pc:docMk/>
            <pc:sldMk cId="2335172446" sldId="4036"/>
            <ac:spMk id="53" creationId="{68CDE7F0-E8B6-D0EB-5533-2656756AC439}"/>
          </ac:spMkLst>
        </pc:spChg>
        <pc:spChg chg="add mod">
          <ac:chgData name="Ragnhild Halvorsrud" userId="917ea340-fd63-490f-a7db-68428d24cf32" providerId="ADAL" clId="{6FA999E9-229C-4E9A-8ABA-655365537A19}" dt="2026-09-17T11:29:22.493" v="15791" actId="1076"/>
          <ac:spMkLst>
            <pc:docMk/>
            <pc:sldMk cId="2335172446" sldId="4036"/>
            <ac:spMk id="55" creationId="{CBF85586-09F3-D696-A710-0FA102AD9724}"/>
          </ac:spMkLst>
        </pc:spChg>
        <pc:spChg chg="add mod">
          <ac:chgData name="Ragnhild Halvorsrud" userId="917ea340-fd63-490f-a7db-68428d24cf32" providerId="ADAL" clId="{6FA999E9-229C-4E9A-8ABA-655365537A19}" dt="2026-09-17T11:29:22.493" v="15791" actId="1076"/>
          <ac:spMkLst>
            <pc:docMk/>
            <pc:sldMk cId="2335172446" sldId="4036"/>
            <ac:spMk id="56" creationId="{BEFC0888-9035-6F71-59AB-5731772AA622}"/>
          </ac:spMkLst>
        </pc:spChg>
        <pc:spChg chg="add">
          <ac:chgData name="Ragnhild Halvorsrud" userId="917ea340-fd63-490f-a7db-68428d24cf32" providerId="ADAL" clId="{6FA999E9-229C-4E9A-8ABA-655365537A19}" dt="2026-09-17T13:04:26.343" v="16322" actId="22"/>
          <ac:spMkLst>
            <pc:docMk/>
            <pc:sldMk cId="2335172446" sldId="4036"/>
            <ac:spMk id="80" creationId="{14C0DE43-C9F5-54FD-9934-64AABE08C5D7}"/>
          </ac:spMkLst>
        </pc:spChg>
      </pc:sldChg>
      <pc:sldChg chg="addSp delSp modSp add mod ord">
        <pc:chgData name="Ragnhild Halvorsrud" userId="917ea340-fd63-490f-a7db-68428d24cf32" providerId="ADAL" clId="{6FA999E9-229C-4E9A-8ABA-655365537A19}" dt="2026-09-17T13:04:27.244" v="16323" actId="22"/>
        <pc:sldMkLst>
          <pc:docMk/>
          <pc:sldMk cId="2874583204" sldId="4037"/>
        </pc:sldMkLst>
        <pc:spChg chg="add mod">
          <ac:chgData name="Ragnhild Halvorsrud" userId="917ea340-fd63-490f-a7db-68428d24cf32" providerId="ADAL" clId="{6FA999E9-229C-4E9A-8ABA-655365537A19}" dt="2026-09-17T11:32:01.163" v="15830" actId="1036"/>
          <ac:spMkLst>
            <pc:docMk/>
            <pc:sldMk cId="2874583204" sldId="4037"/>
            <ac:spMk id="7" creationId="{1167487D-A3D4-AD9D-7471-48376B3CFF5D}"/>
          </ac:spMkLst>
        </pc:spChg>
        <pc:spChg chg="mod">
          <ac:chgData name="Ragnhild Halvorsrud" userId="917ea340-fd63-490f-a7db-68428d24cf32" providerId="ADAL" clId="{6FA999E9-229C-4E9A-8ABA-655365537A19}" dt="2026-09-17T11:32:50.258" v="15834" actId="14100"/>
          <ac:spMkLst>
            <pc:docMk/>
            <pc:sldMk cId="2874583204" sldId="4037"/>
            <ac:spMk id="8" creationId="{541CD131-4D79-9E62-4819-8214D035883C}"/>
          </ac:spMkLst>
        </pc:spChg>
        <pc:spChg chg="add mod">
          <ac:chgData name="Ragnhild Halvorsrud" userId="917ea340-fd63-490f-a7db-68428d24cf32" providerId="ADAL" clId="{6FA999E9-229C-4E9A-8ABA-655365537A19}" dt="2026-09-17T11:32:01.163" v="15830" actId="1036"/>
          <ac:spMkLst>
            <pc:docMk/>
            <pc:sldMk cId="2874583204" sldId="4037"/>
            <ac:spMk id="10" creationId="{E47FCEF4-8EB1-1640-66CE-BDD5C5DD67B2}"/>
          </ac:spMkLst>
        </pc:spChg>
        <pc:spChg chg="add mod">
          <ac:chgData name="Ragnhild Halvorsrud" userId="917ea340-fd63-490f-a7db-68428d24cf32" providerId="ADAL" clId="{6FA999E9-229C-4E9A-8ABA-655365537A19}" dt="2026-09-17T11:32:01.163" v="15830" actId="1036"/>
          <ac:spMkLst>
            <pc:docMk/>
            <pc:sldMk cId="2874583204" sldId="4037"/>
            <ac:spMk id="12" creationId="{2E8EEBB4-195A-6319-A646-21B76D02B3A9}"/>
          </ac:spMkLst>
        </pc:spChg>
        <pc:spChg chg="del">
          <ac:chgData name="Ragnhild Halvorsrud" userId="917ea340-fd63-490f-a7db-68428d24cf32" providerId="ADAL" clId="{6FA999E9-229C-4E9A-8ABA-655365537A19}" dt="2026-09-17T11:29:44.039" v="15797" actId="478"/>
          <ac:spMkLst>
            <pc:docMk/>
            <pc:sldMk cId="2874583204" sldId="4037"/>
            <ac:spMk id="15" creationId="{392F9792-DE83-EC74-2817-4C836232D139}"/>
          </ac:spMkLst>
        </pc:spChg>
        <pc:spChg chg="add mod">
          <ac:chgData name="Ragnhild Halvorsrud" userId="917ea340-fd63-490f-a7db-68428d24cf32" providerId="ADAL" clId="{6FA999E9-229C-4E9A-8ABA-655365537A19}" dt="2026-09-17T11:32:01.163" v="15830" actId="1036"/>
          <ac:spMkLst>
            <pc:docMk/>
            <pc:sldMk cId="2874583204" sldId="4037"/>
            <ac:spMk id="18" creationId="{387B5EDE-9BB2-5BA2-7918-A9A0A4A7DD02}"/>
          </ac:spMkLst>
        </pc:spChg>
        <pc:spChg chg="add mod">
          <ac:chgData name="Ragnhild Halvorsrud" userId="917ea340-fd63-490f-a7db-68428d24cf32" providerId="ADAL" clId="{6FA999E9-229C-4E9A-8ABA-655365537A19}" dt="2026-09-17T11:32:01.163" v="15830" actId="1036"/>
          <ac:spMkLst>
            <pc:docMk/>
            <pc:sldMk cId="2874583204" sldId="4037"/>
            <ac:spMk id="30" creationId="{7A02BBCF-F2A5-C9E6-9600-0D6C49D1ED3B}"/>
          </ac:spMkLst>
        </pc:spChg>
        <pc:spChg chg="add mod">
          <ac:chgData name="Ragnhild Halvorsrud" userId="917ea340-fd63-490f-a7db-68428d24cf32" providerId="ADAL" clId="{6FA999E9-229C-4E9A-8ABA-655365537A19}" dt="2026-09-17T11:32:01.163" v="15830" actId="1036"/>
          <ac:spMkLst>
            <pc:docMk/>
            <pc:sldMk cId="2874583204" sldId="4037"/>
            <ac:spMk id="36" creationId="{CCBA7D2D-9F90-F403-63BF-BB9B115D5492}"/>
          </ac:spMkLst>
        </pc:spChg>
        <pc:spChg chg="del">
          <ac:chgData name="Ragnhild Halvorsrud" userId="917ea340-fd63-490f-a7db-68428d24cf32" providerId="ADAL" clId="{6FA999E9-229C-4E9A-8ABA-655365537A19}" dt="2026-09-17T11:29:44.039" v="15797" actId="478"/>
          <ac:spMkLst>
            <pc:docMk/>
            <pc:sldMk cId="2874583204" sldId="4037"/>
            <ac:spMk id="40" creationId="{AF2586B2-BF36-F42C-05A6-4610E8A56CFD}"/>
          </ac:spMkLst>
        </pc:spChg>
        <pc:spChg chg="del">
          <ac:chgData name="Ragnhild Halvorsrud" userId="917ea340-fd63-490f-a7db-68428d24cf32" providerId="ADAL" clId="{6FA999E9-229C-4E9A-8ABA-655365537A19}" dt="2026-09-17T11:29:44.039" v="15797" actId="478"/>
          <ac:spMkLst>
            <pc:docMk/>
            <pc:sldMk cId="2874583204" sldId="4037"/>
            <ac:spMk id="41" creationId="{674AF62A-3C87-619C-8CEE-9628533D544E}"/>
          </ac:spMkLst>
        </pc:spChg>
        <pc:spChg chg="del">
          <ac:chgData name="Ragnhild Halvorsrud" userId="917ea340-fd63-490f-a7db-68428d24cf32" providerId="ADAL" clId="{6FA999E9-229C-4E9A-8ABA-655365537A19}" dt="2026-09-17T11:29:44.039" v="15797" actId="478"/>
          <ac:spMkLst>
            <pc:docMk/>
            <pc:sldMk cId="2874583204" sldId="4037"/>
            <ac:spMk id="45" creationId="{DA506272-BB3E-F97C-F7F5-FB4850904252}"/>
          </ac:spMkLst>
        </pc:spChg>
        <pc:spChg chg="del">
          <ac:chgData name="Ragnhild Halvorsrud" userId="917ea340-fd63-490f-a7db-68428d24cf32" providerId="ADAL" clId="{6FA999E9-229C-4E9A-8ABA-655365537A19}" dt="2026-09-17T11:29:44.039" v="15797" actId="478"/>
          <ac:spMkLst>
            <pc:docMk/>
            <pc:sldMk cId="2874583204" sldId="4037"/>
            <ac:spMk id="46" creationId="{560C8C9F-ADD0-612E-3919-66A562B3AB67}"/>
          </ac:spMkLst>
        </pc:spChg>
        <pc:spChg chg="del">
          <ac:chgData name="Ragnhild Halvorsrud" userId="917ea340-fd63-490f-a7db-68428d24cf32" providerId="ADAL" clId="{6FA999E9-229C-4E9A-8ABA-655365537A19}" dt="2026-09-17T11:29:44.039" v="15797" actId="478"/>
          <ac:spMkLst>
            <pc:docMk/>
            <pc:sldMk cId="2874583204" sldId="4037"/>
            <ac:spMk id="47" creationId="{053C9C82-18B0-4251-5B71-5B584344429E}"/>
          </ac:spMkLst>
        </pc:spChg>
        <pc:spChg chg="del">
          <ac:chgData name="Ragnhild Halvorsrud" userId="917ea340-fd63-490f-a7db-68428d24cf32" providerId="ADAL" clId="{6FA999E9-229C-4E9A-8ABA-655365537A19}" dt="2026-09-17T11:29:44.039" v="15797" actId="478"/>
          <ac:spMkLst>
            <pc:docMk/>
            <pc:sldMk cId="2874583204" sldId="4037"/>
            <ac:spMk id="48" creationId="{CAA32EF3-6036-E825-05BF-D36CF90E8453}"/>
          </ac:spMkLst>
        </pc:spChg>
        <pc:spChg chg="del">
          <ac:chgData name="Ragnhild Halvorsrud" userId="917ea340-fd63-490f-a7db-68428d24cf32" providerId="ADAL" clId="{6FA999E9-229C-4E9A-8ABA-655365537A19}" dt="2026-09-17T11:29:44.039" v="15797" actId="478"/>
          <ac:spMkLst>
            <pc:docMk/>
            <pc:sldMk cId="2874583204" sldId="4037"/>
            <ac:spMk id="52" creationId="{8C4C7DD9-49B1-CB54-EA5A-BC73882B7252}"/>
          </ac:spMkLst>
        </pc:spChg>
        <pc:spChg chg="del">
          <ac:chgData name="Ragnhild Halvorsrud" userId="917ea340-fd63-490f-a7db-68428d24cf32" providerId="ADAL" clId="{6FA999E9-229C-4E9A-8ABA-655365537A19}" dt="2026-09-17T11:29:44.039" v="15797" actId="478"/>
          <ac:spMkLst>
            <pc:docMk/>
            <pc:sldMk cId="2874583204" sldId="4037"/>
            <ac:spMk id="55" creationId="{9D0C73C9-D627-1DAE-24AF-7595ACDEE88A}"/>
          </ac:spMkLst>
        </pc:spChg>
        <pc:spChg chg="del">
          <ac:chgData name="Ragnhild Halvorsrud" userId="917ea340-fd63-490f-a7db-68428d24cf32" providerId="ADAL" clId="{6FA999E9-229C-4E9A-8ABA-655365537A19}" dt="2026-09-17T11:29:44.039" v="15797" actId="478"/>
          <ac:spMkLst>
            <pc:docMk/>
            <pc:sldMk cId="2874583204" sldId="4037"/>
            <ac:spMk id="64" creationId="{FA85D2D2-102C-189A-0303-B5FB4CB81585}"/>
          </ac:spMkLst>
        </pc:spChg>
        <pc:spChg chg="add mod">
          <ac:chgData name="Ragnhild Halvorsrud" userId="917ea340-fd63-490f-a7db-68428d24cf32" providerId="ADAL" clId="{6FA999E9-229C-4E9A-8ABA-655365537A19}" dt="2026-09-17T11:32:01.163" v="15830" actId="1036"/>
          <ac:spMkLst>
            <pc:docMk/>
            <pc:sldMk cId="2874583204" sldId="4037"/>
            <ac:spMk id="73" creationId="{0A443643-9A3D-22BE-FD5C-F566D1629454}"/>
          </ac:spMkLst>
        </pc:spChg>
        <pc:spChg chg="add mod">
          <ac:chgData name="Ragnhild Halvorsrud" userId="917ea340-fd63-490f-a7db-68428d24cf32" providerId="ADAL" clId="{6FA999E9-229C-4E9A-8ABA-655365537A19}" dt="2026-09-17T11:32:01.163" v="15830" actId="1036"/>
          <ac:spMkLst>
            <pc:docMk/>
            <pc:sldMk cId="2874583204" sldId="4037"/>
            <ac:spMk id="78" creationId="{6381D1F7-3824-72DA-1A32-A99CC13FD625}"/>
          </ac:spMkLst>
        </pc:spChg>
        <pc:spChg chg="add mod">
          <ac:chgData name="Ragnhild Halvorsrud" userId="917ea340-fd63-490f-a7db-68428d24cf32" providerId="ADAL" clId="{6FA999E9-229C-4E9A-8ABA-655365537A19}" dt="2026-09-17T11:32:01.163" v="15830" actId="1036"/>
          <ac:spMkLst>
            <pc:docMk/>
            <pc:sldMk cId="2874583204" sldId="4037"/>
            <ac:spMk id="82" creationId="{1DDC5625-6CD0-C9D8-54F3-56403E541B59}"/>
          </ac:spMkLst>
        </pc:spChg>
        <pc:spChg chg="mod">
          <ac:chgData name="Ragnhild Halvorsrud" userId="917ea340-fd63-490f-a7db-68428d24cf32" providerId="ADAL" clId="{6FA999E9-229C-4E9A-8ABA-655365537A19}" dt="2026-09-17T11:34:02.147" v="15836" actId="1076"/>
          <ac:spMkLst>
            <pc:docMk/>
            <pc:sldMk cId="2874583204" sldId="4037"/>
            <ac:spMk id="83" creationId="{68415056-42B4-31B8-BE08-39E2C61E08C5}"/>
          </ac:spMkLst>
        </pc:spChg>
        <pc:spChg chg="mod">
          <ac:chgData name="Ragnhild Halvorsrud" userId="917ea340-fd63-490f-a7db-68428d24cf32" providerId="ADAL" clId="{6FA999E9-229C-4E9A-8ABA-655365537A19}" dt="2026-09-17T11:32:01.163" v="15830" actId="1036"/>
          <ac:spMkLst>
            <pc:docMk/>
            <pc:sldMk cId="2874583204" sldId="4037"/>
            <ac:spMk id="86" creationId="{76DF865C-6DC3-1064-4982-3578E8C9B92C}"/>
          </ac:spMkLst>
        </pc:spChg>
        <pc:spChg chg="add del mod">
          <ac:chgData name="Ragnhild Halvorsrud" userId="917ea340-fd63-490f-a7db-68428d24cf32" providerId="ADAL" clId="{6FA999E9-229C-4E9A-8ABA-655365537A19}" dt="2026-09-17T11:34:43.272" v="15840" actId="1076"/>
          <ac:spMkLst>
            <pc:docMk/>
            <pc:sldMk cId="2874583204" sldId="4037"/>
            <ac:spMk id="102" creationId="{C80BDD53-5B38-CB98-F099-33A4B8F69515}"/>
          </ac:spMkLst>
        </pc:spChg>
        <pc:spChg chg="add">
          <ac:chgData name="Ragnhild Halvorsrud" userId="917ea340-fd63-490f-a7db-68428d24cf32" providerId="ADAL" clId="{6FA999E9-229C-4E9A-8ABA-655365537A19}" dt="2026-09-17T13:04:27.244" v="16323" actId="22"/>
          <ac:spMkLst>
            <pc:docMk/>
            <pc:sldMk cId="2874583204" sldId="4037"/>
            <ac:spMk id="104" creationId="{42966CDA-9E40-42A4-2D83-B20AB728848D}"/>
          </ac:spMkLst>
        </pc:spChg>
        <pc:picChg chg="mod">
          <ac:chgData name="Ragnhild Halvorsrud" userId="917ea340-fd63-490f-a7db-68428d24cf32" providerId="ADAL" clId="{6FA999E9-229C-4E9A-8ABA-655365537A19}" dt="2026-09-17T11:34:05.424" v="15837" actId="1076"/>
          <ac:picMkLst>
            <pc:docMk/>
            <pc:sldMk cId="2874583204" sldId="4037"/>
            <ac:picMk id="100" creationId="{C69B8524-F6CC-7A77-4513-D08F5BC1C192}"/>
          </ac:picMkLst>
        </pc:picChg>
      </pc:sldChg>
      <pc:sldMasterChg chg="modSldLayout">
        <pc:chgData name="Ragnhild Halvorsrud" userId="917ea340-fd63-490f-a7db-68428d24cf32" providerId="ADAL" clId="{6FA999E9-229C-4E9A-8ABA-655365537A19}" dt="2026-09-17T13:06:03.374" v="16370" actId="20577"/>
        <pc:sldMasterMkLst>
          <pc:docMk/>
          <pc:sldMasterMk cId="180999990" sldId="2147483648"/>
        </pc:sldMasterMkLst>
        <pc:sldLayoutChg chg="modSp mod">
          <pc:chgData name="Ragnhild Halvorsrud" userId="917ea340-fd63-490f-a7db-68428d24cf32" providerId="ADAL" clId="{6FA999E9-229C-4E9A-8ABA-655365537A19}" dt="2026-09-17T13:06:03.374" v="16370" actId="20577"/>
          <pc:sldLayoutMkLst>
            <pc:docMk/>
            <pc:sldMasterMk cId="180999990" sldId="2147483648"/>
            <pc:sldLayoutMk cId="18058285" sldId="2147483884"/>
          </pc:sldLayoutMkLst>
          <pc:spChg chg="mod">
            <ac:chgData name="Ragnhild Halvorsrud" userId="917ea340-fd63-490f-a7db-68428d24cf32" providerId="ADAL" clId="{6FA999E9-229C-4E9A-8ABA-655365537A19}" dt="2026-09-17T13:06:03.374" v="16370" actId="20577"/>
            <ac:spMkLst>
              <pc:docMk/>
              <pc:sldMasterMk cId="180999990" sldId="2147483648"/>
              <pc:sldLayoutMk cId="18058285" sldId="2147483884"/>
              <ac:spMk id="7" creationId="{70F57EE7-204D-AB40-EDA2-EDE2AF5AD44B}"/>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261ADCD-0986-466F-BCF4-F1403744020F}"/>
              </a:ext>
            </a:extLst>
          </p:cNvPr>
          <p:cNvSpPr>
            <a:spLocks noGrp="1"/>
          </p:cNvSpPr>
          <p:nvPr>
            <p:ph type="hdr" sz="quarter"/>
          </p:nvPr>
        </p:nvSpPr>
        <p:spPr>
          <a:xfrm>
            <a:off x="1" y="0"/>
            <a:ext cx="2945659" cy="498055"/>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6FAD45B1-DDA3-4823-B57F-398ED6D7CE50}"/>
              </a:ext>
            </a:extLst>
          </p:cNvPr>
          <p:cNvSpPr>
            <a:spLocks noGrp="1"/>
          </p:cNvSpPr>
          <p:nvPr>
            <p:ph type="dt" sz="quarter" idx="1"/>
          </p:nvPr>
        </p:nvSpPr>
        <p:spPr>
          <a:xfrm>
            <a:off x="3850444" y="0"/>
            <a:ext cx="2945659" cy="498055"/>
          </a:xfrm>
          <a:prstGeom prst="rect">
            <a:avLst/>
          </a:prstGeom>
        </p:spPr>
        <p:txBody>
          <a:bodyPr vert="horz" lIns="91440" tIns="45720" rIns="91440" bIns="45720" rtlCol="0"/>
          <a:lstStyle>
            <a:lvl1pPr algn="r">
              <a:defRPr sz="1200"/>
            </a:lvl1pPr>
          </a:lstStyle>
          <a:p>
            <a:fld id="{F9A9FCF2-6580-48F3-8D83-A2EDCA1574C5}" type="datetime1">
              <a:rPr lang="en-GB" smtClean="0"/>
              <a:t>18/09/2026</a:t>
            </a:fld>
            <a:endParaRPr lang="en-GB"/>
          </a:p>
        </p:txBody>
      </p:sp>
      <p:sp>
        <p:nvSpPr>
          <p:cNvPr id="4" name="Slide Number Placeholder 3">
            <a:extLst>
              <a:ext uri="{FF2B5EF4-FFF2-40B4-BE49-F238E27FC236}">
                <a16:creationId xmlns:a16="http://schemas.microsoft.com/office/drawing/2014/main" id="{7A3B3C53-DC75-4A5C-81E7-5D7CB96E1298}"/>
              </a:ext>
            </a:extLst>
          </p:cNvPr>
          <p:cNvSpPr>
            <a:spLocks noGrp="1"/>
          </p:cNvSpPr>
          <p:nvPr>
            <p:ph type="sldNum" sz="quarter" idx="3"/>
          </p:nvPr>
        </p:nvSpPr>
        <p:spPr>
          <a:xfrm>
            <a:off x="3850444" y="9428584"/>
            <a:ext cx="2945659" cy="498055"/>
          </a:xfrm>
          <a:prstGeom prst="rect">
            <a:avLst/>
          </a:prstGeom>
        </p:spPr>
        <p:txBody>
          <a:bodyPr vert="horz" lIns="91440" tIns="45720" rIns="91440" bIns="45720" rtlCol="0" anchor="b"/>
          <a:lstStyle>
            <a:lvl1pPr algn="r">
              <a:defRPr sz="1200"/>
            </a:lvl1pPr>
          </a:lstStyle>
          <a:p>
            <a:fld id="{C5BF6EE6-6533-46A0-A8FB-DBC252423243}" type="slidenum">
              <a:rPr lang="en-GB" smtClean="0"/>
              <a:t>‹#›</a:t>
            </a:fld>
            <a:endParaRPr lang="en-GB"/>
          </a:p>
        </p:txBody>
      </p:sp>
      <p:sp>
        <p:nvSpPr>
          <p:cNvPr id="5" name="Footer Placeholder 4">
            <a:extLst>
              <a:ext uri="{FF2B5EF4-FFF2-40B4-BE49-F238E27FC236}">
                <a16:creationId xmlns:a16="http://schemas.microsoft.com/office/drawing/2014/main" id="{9891B013-C79C-4BAB-9591-CE1E1BF2A98D}"/>
              </a:ext>
            </a:extLst>
          </p:cNvPr>
          <p:cNvSpPr>
            <a:spLocks noGrp="1"/>
          </p:cNvSpPr>
          <p:nvPr>
            <p:ph type="ftr" sz="quarter" idx="2"/>
          </p:nvPr>
        </p:nvSpPr>
        <p:spPr>
          <a:xfrm>
            <a:off x="1" y="9428584"/>
            <a:ext cx="2945659" cy="498055"/>
          </a:xfrm>
          <a:prstGeom prst="rect">
            <a:avLst/>
          </a:prstGeom>
        </p:spPr>
        <p:txBody>
          <a:bodyPr vert="horz" lIns="91440" tIns="45720" rIns="91440" bIns="45720" rtlCol="0" anchor="b"/>
          <a:lstStyle>
            <a:lvl1pPr algn="l">
              <a:defRPr sz="1200"/>
            </a:lvl1pPr>
          </a:lstStyle>
          <a:p>
            <a:endParaRPr lang="en-GB"/>
          </a:p>
        </p:txBody>
      </p:sp>
    </p:spTree>
    <p:extLst>
      <p:ext uri="{BB962C8B-B14F-4D97-AF65-F5344CB8AC3E}">
        <p14:creationId xmlns:p14="http://schemas.microsoft.com/office/powerpoint/2010/main" val="1394799716"/>
      </p:ext>
    </p:extLst>
  </p:cSld>
  <p:clrMap bg1="lt1" tx1="dk1" bg2="lt2" tx2="dk2" accent1="accent1" accent2="accent2" accent3="accent3" accent4="accent4" accent5="accent5" accent6="accent6" hlink="hlink" folHlink="folHlink"/>
  <p:hf/>
  <p:extLst>
    <p:ext uri="{56416CCD-93CA-4268-BC5B-53C4BB910035}">
      <p15:sldGuideLst xmlns:p15="http://schemas.microsoft.com/office/powerpoint/2012/main">
        <p15:guide id="1" orient="horz" pos="3127" userDrawn="1">
          <p15:clr>
            <a:srgbClr val="F26B43"/>
          </p15:clr>
        </p15:guide>
        <p15:guide id="2" pos="2141"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7838611-CB23-4A11-B466-01829FB3E64B}"/>
              </a:ext>
            </a:extLst>
          </p:cNvPr>
          <p:cNvSpPr>
            <a:spLocks noGrp="1"/>
          </p:cNvSpPr>
          <p:nvPr>
            <p:ph type="sldNum" sz="quarter" idx="5"/>
          </p:nvPr>
        </p:nvSpPr>
        <p:spPr>
          <a:xfrm>
            <a:off x="3850444" y="9428584"/>
            <a:ext cx="2945659" cy="498055"/>
          </a:xfrm>
          <a:prstGeom prst="rect">
            <a:avLst/>
          </a:prstGeom>
        </p:spPr>
        <p:txBody>
          <a:bodyPr vert="horz" lIns="91440" tIns="45720" rIns="91440" bIns="45720" rtlCol="0" anchor="b"/>
          <a:lstStyle>
            <a:lvl1pPr algn="r">
              <a:defRPr sz="1200"/>
            </a:lvl1pPr>
          </a:lstStyle>
          <a:p>
            <a:fld id="{1B1D025B-ACD2-45C1-B156-1DDB470CE319}" type="slidenum">
              <a:rPr lang="en-GB" smtClean="0"/>
              <a:t>‹#›</a:t>
            </a:fld>
            <a:endParaRPr lang="en-GB"/>
          </a:p>
        </p:txBody>
      </p:sp>
      <p:sp>
        <p:nvSpPr>
          <p:cNvPr id="3" name="Notes Placeholder 2">
            <a:extLst>
              <a:ext uri="{FF2B5EF4-FFF2-40B4-BE49-F238E27FC236}">
                <a16:creationId xmlns:a16="http://schemas.microsoft.com/office/drawing/2014/main" id="{05F8BE06-C1AD-4FF4-9212-678516BAB917}"/>
              </a:ext>
            </a:extLst>
          </p:cNvPr>
          <p:cNvSpPr>
            <a:spLocks noGrp="1"/>
          </p:cNvSpPr>
          <p:nvPr>
            <p:ph type="body" sz="quarter" idx="3"/>
          </p:nvPr>
        </p:nvSpPr>
        <p:spPr>
          <a:xfrm>
            <a:off x="679768" y="4777195"/>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D410225-CB48-4A2A-9739-463AD2DBC317}"/>
              </a:ext>
            </a:extLst>
          </p:cNvPr>
          <p:cNvSpPr>
            <a:spLocks noGrp="1"/>
          </p:cNvSpPr>
          <p:nvPr>
            <p:ph type="dt" idx="1"/>
          </p:nvPr>
        </p:nvSpPr>
        <p:spPr>
          <a:xfrm>
            <a:off x="3850444" y="0"/>
            <a:ext cx="2945659" cy="498055"/>
          </a:xfrm>
          <a:prstGeom prst="rect">
            <a:avLst/>
          </a:prstGeom>
        </p:spPr>
        <p:txBody>
          <a:bodyPr vert="horz" lIns="91440" tIns="45720" rIns="91440" bIns="45720" rtlCol="0"/>
          <a:lstStyle>
            <a:lvl1pPr algn="r">
              <a:defRPr sz="1200"/>
            </a:lvl1pPr>
          </a:lstStyle>
          <a:p>
            <a:fld id="{5DF9DA17-D4CB-4480-A329-C2AA5930B26F}" type="datetime1">
              <a:rPr lang="en-GB" smtClean="0"/>
              <a:t>18/09/2026</a:t>
            </a:fld>
            <a:endParaRPr lang="en-GB"/>
          </a:p>
        </p:txBody>
      </p:sp>
      <p:sp>
        <p:nvSpPr>
          <p:cNvPr id="5" name="Header Placeholder 4">
            <a:extLst>
              <a:ext uri="{FF2B5EF4-FFF2-40B4-BE49-F238E27FC236}">
                <a16:creationId xmlns:a16="http://schemas.microsoft.com/office/drawing/2014/main" id="{668863D3-1D0C-412C-99BB-873840116AC5}"/>
              </a:ext>
            </a:extLst>
          </p:cNvPr>
          <p:cNvSpPr>
            <a:spLocks noGrp="1"/>
          </p:cNvSpPr>
          <p:nvPr>
            <p:ph type="hdr" sz="quarter"/>
          </p:nvPr>
        </p:nvSpPr>
        <p:spPr>
          <a:xfrm>
            <a:off x="1" y="0"/>
            <a:ext cx="2945659" cy="498055"/>
          </a:xfrm>
          <a:prstGeom prst="rect">
            <a:avLst/>
          </a:prstGeom>
        </p:spPr>
        <p:txBody>
          <a:bodyPr vert="horz" lIns="91440" tIns="45720" rIns="91440" bIns="45720" rtlCol="0"/>
          <a:lstStyle>
            <a:lvl1pPr algn="l">
              <a:defRPr sz="1200"/>
            </a:lvl1pPr>
          </a:lstStyle>
          <a:p>
            <a:endParaRPr lang="en-GB"/>
          </a:p>
        </p:txBody>
      </p:sp>
      <p:sp>
        <p:nvSpPr>
          <p:cNvPr id="6" name="Slide Image Placeholder 5">
            <a:extLst>
              <a:ext uri="{FF2B5EF4-FFF2-40B4-BE49-F238E27FC236}">
                <a16:creationId xmlns:a16="http://schemas.microsoft.com/office/drawing/2014/main" id="{5E44B7E2-ED93-42BE-81A6-FE398D91C198}"/>
              </a:ext>
            </a:extLst>
          </p:cNvPr>
          <p:cNvSpPr>
            <a:spLocks noGrp="1" noRot="1" noChangeAspect="1"/>
          </p:cNvSpPr>
          <p:nvPr>
            <p:ph type="sldImg" idx="2"/>
          </p:nvPr>
        </p:nvSpPr>
        <p:spPr>
          <a:xfrm>
            <a:off x="425450" y="1243013"/>
            <a:ext cx="5946775" cy="3346450"/>
          </a:xfrm>
          <a:prstGeom prst="rect">
            <a:avLst/>
          </a:prstGeom>
          <a:noFill/>
          <a:ln w="12700">
            <a:solidFill>
              <a:prstClr val="black"/>
            </a:solidFill>
          </a:ln>
        </p:spPr>
        <p:txBody>
          <a:bodyPr vert="horz" lIns="91440" tIns="45720" rIns="91440" bIns="45720" rtlCol="0" anchor="ctr"/>
          <a:lstStyle/>
          <a:p>
            <a:endParaRPr lang="en-GB"/>
          </a:p>
        </p:txBody>
      </p:sp>
      <p:sp>
        <p:nvSpPr>
          <p:cNvPr id="7" name="Footer Placeholder 6">
            <a:extLst>
              <a:ext uri="{FF2B5EF4-FFF2-40B4-BE49-F238E27FC236}">
                <a16:creationId xmlns:a16="http://schemas.microsoft.com/office/drawing/2014/main" id="{75691570-C65F-4C66-9CB2-8798BF7E897F}"/>
              </a:ext>
            </a:extLst>
          </p:cNvPr>
          <p:cNvSpPr>
            <a:spLocks noGrp="1"/>
          </p:cNvSpPr>
          <p:nvPr>
            <p:ph type="ftr" sz="quarter" idx="4"/>
          </p:nvPr>
        </p:nvSpPr>
        <p:spPr>
          <a:xfrm>
            <a:off x="1" y="9428584"/>
            <a:ext cx="2945659" cy="498055"/>
          </a:xfrm>
          <a:prstGeom prst="rect">
            <a:avLst/>
          </a:prstGeom>
        </p:spPr>
        <p:txBody>
          <a:bodyPr vert="horz" lIns="91440" tIns="45720" rIns="91440" bIns="45720" rtlCol="0" anchor="b"/>
          <a:lstStyle>
            <a:lvl1pPr algn="l">
              <a:defRPr sz="1200"/>
            </a:lvl1pPr>
          </a:lstStyle>
          <a:p>
            <a:endParaRPr lang="en-GB"/>
          </a:p>
        </p:txBody>
      </p:sp>
    </p:spTree>
    <p:extLst>
      <p:ext uri="{BB962C8B-B14F-4D97-AF65-F5344CB8AC3E}">
        <p14:creationId xmlns:p14="http://schemas.microsoft.com/office/powerpoint/2010/main" val="1200601147"/>
      </p:ext>
    </p:extLst>
  </p:cSld>
  <p:clrMap bg1="lt1" tx1="dk1" bg2="lt2" tx2="dk2" accent1="accent1" accent2="accent2" accent3="accent3" accent4="accent4" accent5="accent5" accent6="accent6" hlink="hlink" folHlink="folHlink"/>
  <p:hf/>
  <p:notesStyle>
    <a:lvl1pPr marL="0" indent="0" algn="l" defTabSz="914400" rtl="0" eaLnBrk="1" latinLnBrk="0" hangingPunct="1">
      <a:buFont typeface="Arial" panose="020B0604020202020204" pitchFamily="34" charset="0"/>
      <a:buNone/>
      <a:defRPr sz="1200" kern="1200">
        <a:solidFill>
          <a:schemeClr val="tx1"/>
        </a:solidFill>
        <a:latin typeface="+mn-lt"/>
        <a:ea typeface="+mn-ea"/>
        <a:cs typeface="+mn-cs"/>
      </a:defRPr>
    </a:lvl1pPr>
    <a:lvl2pPr marL="180000" indent="0" algn="l" defTabSz="914400" rtl="0" eaLnBrk="1" latinLnBrk="0" hangingPunct="1">
      <a:buFont typeface="Arial" panose="020B0604020202020204" pitchFamily="34" charset="0"/>
      <a:buNone/>
      <a:defRPr sz="1200" kern="1200">
        <a:solidFill>
          <a:schemeClr val="tx1"/>
        </a:solidFill>
        <a:latin typeface="+mn-lt"/>
        <a:ea typeface="+mn-ea"/>
        <a:cs typeface="+mn-cs"/>
      </a:defRPr>
    </a:lvl2pPr>
    <a:lvl3pPr marL="360000" indent="0" algn="l" defTabSz="914400" rtl="0" eaLnBrk="1" latinLnBrk="0" hangingPunct="1">
      <a:buFont typeface="Arial" panose="020B0604020202020204" pitchFamily="34" charset="0"/>
      <a:buNone/>
      <a:defRPr sz="1200" kern="1200">
        <a:solidFill>
          <a:schemeClr val="tx1"/>
        </a:solidFill>
        <a:latin typeface="+mn-lt"/>
        <a:ea typeface="+mn-ea"/>
        <a:cs typeface="+mn-cs"/>
      </a:defRPr>
    </a:lvl3pPr>
    <a:lvl4pPr marL="540000" indent="0" algn="l" defTabSz="914400" rtl="0" eaLnBrk="1" latinLnBrk="0" hangingPunct="1">
      <a:buFont typeface="Arial" panose="020B0604020202020204" pitchFamily="34" charset="0"/>
      <a:buNone/>
      <a:defRPr sz="1200" kern="1200">
        <a:solidFill>
          <a:schemeClr val="tx1"/>
        </a:solidFill>
        <a:latin typeface="+mn-lt"/>
        <a:ea typeface="+mn-ea"/>
        <a:cs typeface="+mn-cs"/>
      </a:defRPr>
    </a:lvl4pPr>
    <a:lvl5pPr marL="720000" indent="0" algn="l" defTabSz="914400" rtl="0" eaLnBrk="1" latinLnBrk="0" hangingPunct="1">
      <a:buFont typeface="Arial" panose="020B0604020202020204" pitchFamily="34" charset="0"/>
      <a:buNone/>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3127" userDrawn="1">
          <p15:clr>
            <a:srgbClr val="F26B43"/>
          </p15:clr>
        </p15:guide>
        <p15:guide id="2" pos="2141"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B1D025B-ACD2-45C1-B156-1DDB470CE319}" type="slidenum">
              <a:rPr lang="en-GB" smtClean="0"/>
              <a:t>1</a:t>
            </a:fld>
            <a:endParaRPr lang="en-GB"/>
          </a:p>
        </p:txBody>
      </p:sp>
      <p:sp>
        <p:nvSpPr>
          <p:cNvPr id="5" name="Date Placeholder 4"/>
          <p:cNvSpPr>
            <a:spLocks noGrp="1"/>
          </p:cNvSpPr>
          <p:nvPr>
            <p:ph type="dt" idx="1"/>
          </p:nvPr>
        </p:nvSpPr>
        <p:spPr/>
        <p:txBody>
          <a:bodyPr/>
          <a:lstStyle/>
          <a:p>
            <a:fld id="{5DF9DA17-D4CB-4480-A329-C2AA5930B26F}" type="datetime1">
              <a:rPr lang="en-GB" smtClean="0"/>
              <a:t>18/09/2026</a:t>
            </a:fld>
            <a:endParaRPr lang="en-GB"/>
          </a:p>
        </p:txBody>
      </p:sp>
      <p:sp>
        <p:nvSpPr>
          <p:cNvPr id="6" name="Header Placeholder 5"/>
          <p:cNvSpPr>
            <a:spLocks noGrp="1"/>
          </p:cNvSpPr>
          <p:nvPr>
            <p:ph type="hdr" sz="quarter"/>
          </p:nvPr>
        </p:nvSpPr>
        <p:spPr/>
        <p:txBody>
          <a:bodyPr/>
          <a:lstStyle/>
          <a:p>
            <a:endParaRPr lang="en-GB"/>
          </a:p>
        </p:txBody>
      </p:sp>
      <p:sp>
        <p:nvSpPr>
          <p:cNvPr id="7" name="Footer Placeholder 6"/>
          <p:cNvSpPr>
            <a:spLocks noGrp="1"/>
          </p:cNvSpPr>
          <p:nvPr>
            <p:ph type="ftr" sz="quarter" idx="4"/>
          </p:nvPr>
        </p:nvSpPr>
        <p:spPr/>
        <p:txBody>
          <a:bodyPr/>
          <a:lstStyle/>
          <a:p>
            <a:endParaRPr lang="en-GB"/>
          </a:p>
        </p:txBody>
      </p:sp>
    </p:spTree>
    <p:extLst>
      <p:ext uri="{BB962C8B-B14F-4D97-AF65-F5344CB8AC3E}">
        <p14:creationId xmlns:p14="http://schemas.microsoft.com/office/powerpoint/2010/main" val="15862879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1D025B-ACD2-45C1-B156-1DDB470CE319}" type="slidenum">
              <a:rPr kumimoji="0" lang="en-GB" sz="1200" b="0" i="0" u="none" strike="noStrike" kern="1200" cap="none" spc="0" normalizeH="0" baseline="0" noProof="0" smtClean="0">
                <a:ln>
                  <a:noFill/>
                </a:ln>
                <a:solidFill>
                  <a:srgbClr val="000000"/>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srgbClr val="000000"/>
              </a:solidFill>
              <a:effectLst/>
              <a:uLnTx/>
              <a:uFillTx/>
              <a:latin typeface="Aptos"/>
              <a:ea typeface="+mn-ea"/>
              <a:cs typeface="+mn-cs"/>
            </a:endParaRPr>
          </a:p>
        </p:txBody>
      </p:sp>
      <p:sp>
        <p:nvSpPr>
          <p:cNvPr id="5" name="Date Placeholder 4"/>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F9DA17-D4CB-4480-A329-C2AA5930B26F}" type="datetime1">
              <a:rPr kumimoji="0" lang="en-GB" sz="1200" b="0" i="0" u="none" strike="noStrike" kern="1200" cap="none" spc="0" normalizeH="0" baseline="0" noProof="0" smtClean="0">
                <a:ln>
                  <a:noFill/>
                </a:ln>
                <a:solidFill>
                  <a:srgbClr val="000000"/>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18/09/2026</a:t>
            </a:fld>
            <a:endParaRPr kumimoji="0" lang="en-GB" sz="1200" b="0" i="0" u="none" strike="noStrike" kern="1200" cap="none" spc="0" normalizeH="0" baseline="0" noProof="0">
              <a:ln>
                <a:noFill/>
              </a:ln>
              <a:solidFill>
                <a:srgbClr val="000000"/>
              </a:solidFill>
              <a:effectLst/>
              <a:uLnTx/>
              <a:uFillTx/>
              <a:latin typeface="Aptos"/>
              <a:ea typeface="+mn-ea"/>
              <a:cs typeface="+mn-cs"/>
            </a:endParaRPr>
          </a:p>
        </p:txBody>
      </p:sp>
      <p:sp>
        <p:nvSpPr>
          <p:cNvPr id="6" name="Header Placeholder 5"/>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latin typeface="Aptos"/>
              <a:ea typeface="+mn-ea"/>
              <a:cs typeface="+mn-cs"/>
            </a:endParaRPr>
          </a:p>
        </p:txBody>
      </p:sp>
      <p:sp>
        <p:nvSpPr>
          <p:cNvPr id="7" name="Footer Placeholder 6"/>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latin typeface="Aptos"/>
              <a:ea typeface="+mn-ea"/>
              <a:cs typeface="+mn-cs"/>
            </a:endParaRPr>
          </a:p>
        </p:txBody>
      </p:sp>
    </p:spTree>
    <p:extLst>
      <p:ext uri="{BB962C8B-B14F-4D97-AF65-F5344CB8AC3E}">
        <p14:creationId xmlns:p14="http://schemas.microsoft.com/office/powerpoint/2010/main" val="2608261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1D025B-ACD2-45C1-B156-1DDB470CE319}" type="slidenum">
              <a:rPr kumimoji="0" lang="en-GB" sz="1200" b="0" i="0" u="none" strike="noStrike" kern="1200" cap="none" spc="0" normalizeH="0" baseline="0" noProof="0" smtClean="0">
                <a:ln>
                  <a:noFill/>
                </a:ln>
                <a:solidFill>
                  <a:srgbClr val="000000"/>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srgbClr val="000000"/>
              </a:solidFill>
              <a:effectLst/>
              <a:uLnTx/>
              <a:uFillTx/>
              <a:latin typeface="Aptos"/>
              <a:ea typeface="+mn-ea"/>
              <a:cs typeface="+mn-cs"/>
            </a:endParaRPr>
          </a:p>
        </p:txBody>
      </p:sp>
      <p:sp>
        <p:nvSpPr>
          <p:cNvPr id="5" name="Date Placeholder 4"/>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F9DA17-D4CB-4480-A329-C2AA5930B26F}" type="datetime1">
              <a:rPr kumimoji="0" lang="en-GB" sz="1200" b="0" i="0" u="none" strike="noStrike" kern="1200" cap="none" spc="0" normalizeH="0" baseline="0" noProof="0" smtClean="0">
                <a:ln>
                  <a:noFill/>
                </a:ln>
                <a:solidFill>
                  <a:srgbClr val="000000"/>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18/09/2026</a:t>
            </a:fld>
            <a:endParaRPr kumimoji="0" lang="en-GB" sz="1200" b="0" i="0" u="none" strike="noStrike" kern="1200" cap="none" spc="0" normalizeH="0" baseline="0" noProof="0">
              <a:ln>
                <a:noFill/>
              </a:ln>
              <a:solidFill>
                <a:srgbClr val="000000"/>
              </a:solidFill>
              <a:effectLst/>
              <a:uLnTx/>
              <a:uFillTx/>
              <a:latin typeface="Aptos"/>
              <a:ea typeface="+mn-ea"/>
              <a:cs typeface="+mn-cs"/>
            </a:endParaRPr>
          </a:p>
        </p:txBody>
      </p:sp>
      <p:sp>
        <p:nvSpPr>
          <p:cNvPr id="6" name="Header Placeholder 5"/>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latin typeface="Aptos"/>
              <a:ea typeface="+mn-ea"/>
              <a:cs typeface="+mn-cs"/>
            </a:endParaRPr>
          </a:p>
        </p:txBody>
      </p:sp>
      <p:sp>
        <p:nvSpPr>
          <p:cNvPr id="7" name="Footer Placeholder 6"/>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latin typeface="Aptos"/>
              <a:ea typeface="+mn-ea"/>
              <a:cs typeface="+mn-cs"/>
            </a:endParaRPr>
          </a:p>
        </p:txBody>
      </p:sp>
    </p:spTree>
    <p:extLst>
      <p:ext uri="{BB962C8B-B14F-4D97-AF65-F5344CB8AC3E}">
        <p14:creationId xmlns:p14="http://schemas.microsoft.com/office/powerpoint/2010/main" val="2461591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4</a:t>
            </a:fld>
            <a:endParaRPr lang="en-GB"/>
          </a:p>
        </p:txBody>
      </p:sp>
    </p:spTree>
    <p:extLst>
      <p:ext uri="{BB962C8B-B14F-4D97-AF65-F5344CB8AC3E}">
        <p14:creationId xmlns:p14="http://schemas.microsoft.com/office/powerpoint/2010/main" val="27322655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0533E418-C684-4945-99FD-AD67B519583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60610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0533E418-C684-4945-99FD-AD67B519583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06345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0533E418-C684-4945-99FD-AD67B519583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47542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B1D025B-ACD2-45C1-B156-1DDB470CE319}" type="slidenum">
              <a:rPr lang="en-GB" smtClean="0"/>
              <a:t>8</a:t>
            </a:fld>
            <a:endParaRPr lang="en-GB"/>
          </a:p>
        </p:txBody>
      </p:sp>
      <p:sp>
        <p:nvSpPr>
          <p:cNvPr id="5" name="Date Placeholder 4"/>
          <p:cNvSpPr>
            <a:spLocks noGrp="1"/>
          </p:cNvSpPr>
          <p:nvPr>
            <p:ph type="dt" idx="1"/>
          </p:nvPr>
        </p:nvSpPr>
        <p:spPr/>
        <p:txBody>
          <a:bodyPr/>
          <a:lstStyle/>
          <a:p>
            <a:fld id="{5DF9DA17-D4CB-4480-A329-C2AA5930B26F}" type="datetime1">
              <a:rPr lang="en-GB" smtClean="0"/>
              <a:t>18/09/2026</a:t>
            </a:fld>
            <a:endParaRPr lang="en-GB"/>
          </a:p>
        </p:txBody>
      </p:sp>
      <p:sp>
        <p:nvSpPr>
          <p:cNvPr id="6" name="Header Placeholder 5"/>
          <p:cNvSpPr>
            <a:spLocks noGrp="1"/>
          </p:cNvSpPr>
          <p:nvPr>
            <p:ph type="hdr" sz="quarter"/>
          </p:nvPr>
        </p:nvSpPr>
        <p:spPr/>
        <p:txBody>
          <a:bodyPr/>
          <a:lstStyle/>
          <a:p>
            <a:endParaRPr lang="en-GB"/>
          </a:p>
        </p:txBody>
      </p:sp>
      <p:sp>
        <p:nvSpPr>
          <p:cNvPr id="7" name="Footer Placeholder 6"/>
          <p:cNvSpPr>
            <a:spLocks noGrp="1"/>
          </p:cNvSpPr>
          <p:nvPr>
            <p:ph type="ftr" sz="quarter" idx="4"/>
          </p:nvPr>
        </p:nvSpPr>
        <p:spPr/>
        <p:txBody>
          <a:bodyPr/>
          <a:lstStyle/>
          <a:p>
            <a:endParaRPr lang="en-GB"/>
          </a:p>
        </p:txBody>
      </p:sp>
    </p:spTree>
    <p:extLst>
      <p:ext uri="{BB962C8B-B14F-4D97-AF65-F5344CB8AC3E}">
        <p14:creationId xmlns:p14="http://schemas.microsoft.com/office/powerpoint/2010/main" val="23575893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B1D025B-ACD2-45C1-B156-1DDB470CE319}" type="slidenum">
              <a:rPr lang="en-GB" smtClean="0"/>
              <a:t>9</a:t>
            </a:fld>
            <a:endParaRPr lang="en-GB"/>
          </a:p>
        </p:txBody>
      </p:sp>
      <p:sp>
        <p:nvSpPr>
          <p:cNvPr id="5" name="Date Placeholder 4"/>
          <p:cNvSpPr>
            <a:spLocks noGrp="1"/>
          </p:cNvSpPr>
          <p:nvPr>
            <p:ph type="dt" idx="1"/>
          </p:nvPr>
        </p:nvSpPr>
        <p:spPr/>
        <p:txBody>
          <a:bodyPr/>
          <a:lstStyle/>
          <a:p>
            <a:fld id="{5DF9DA17-D4CB-4480-A329-C2AA5930B26F}" type="datetime1">
              <a:rPr lang="en-GB" smtClean="0"/>
              <a:t>18/09/2026</a:t>
            </a:fld>
            <a:endParaRPr lang="en-GB"/>
          </a:p>
        </p:txBody>
      </p:sp>
      <p:sp>
        <p:nvSpPr>
          <p:cNvPr id="6" name="Header Placeholder 5"/>
          <p:cNvSpPr>
            <a:spLocks noGrp="1"/>
          </p:cNvSpPr>
          <p:nvPr>
            <p:ph type="hdr" sz="quarter"/>
          </p:nvPr>
        </p:nvSpPr>
        <p:spPr/>
        <p:txBody>
          <a:bodyPr/>
          <a:lstStyle/>
          <a:p>
            <a:endParaRPr lang="en-GB"/>
          </a:p>
        </p:txBody>
      </p:sp>
      <p:sp>
        <p:nvSpPr>
          <p:cNvPr id="7" name="Footer Placeholder 6"/>
          <p:cNvSpPr>
            <a:spLocks noGrp="1"/>
          </p:cNvSpPr>
          <p:nvPr>
            <p:ph type="ftr" sz="quarter" idx="4"/>
          </p:nvPr>
        </p:nvSpPr>
        <p:spPr/>
        <p:txBody>
          <a:bodyPr/>
          <a:lstStyle/>
          <a:p>
            <a:endParaRPr lang="en-GB"/>
          </a:p>
        </p:txBody>
      </p:sp>
    </p:spTree>
    <p:extLst>
      <p:ext uri="{BB962C8B-B14F-4D97-AF65-F5344CB8AC3E}">
        <p14:creationId xmlns:p14="http://schemas.microsoft.com/office/powerpoint/2010/main" val="10138300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047E90-C718-55FE-4A62-0994406CF9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971FC4-B259-3243-5B16-A8D86D2562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2A7738-D930-B101-8B29-705A7545428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B2335E5F-71C5-AB8D-9AFE-A0E530E5D9EC}"/>
              </a:ext>
            </a:extLst>
          </p:cNvPr>
          <p:cNvSpPr>
            <a:spLocks noGrp="1"/>
          </p:cNvSpPr>
          <p:nvPr>
            <p:ph type="sldNum" sz="quarter" idx="5"/>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0533E418-C684-4945-99FD-AD67B519583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04905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F8FE1116-4A9C-49A3-972C-C92A7105399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77834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0533E418-C684-4945-99FD-AD67B519583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97404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F8FE1116-4A9C-49A3-972C-C92A7105399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85563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F8FE1116-4A9C-49A3-972C-C92A7105399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10811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F8FE1116-4A9C-49A3-972C-C92A7105399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42566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830AD9-C04C-5491-3967-DA9D845FC0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A81406-51CC-89CC-DC3E-718BEBA260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021A88-A99F-6D6B-125B-B54F802D065E}"/>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275A25D5-B88D-005D-5598-C98835594180}"/>
              </a:ext>
            </a:extLst>
          </p:cNvPr>
          <p:cNvSpPr>
            <a:spLocks noGrp="1"/>
          </p:cNvSpPr>
          <p:nvPr>
            <p:ph type="sldNum" sz="quarter" idx="5"/>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F8FE1116-4A9C-49A3-972C-C92A7105399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32394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7153E2-13BA-038C-8039-40FCD860AF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D7D0E5-9867-87A5-5194-5F267E4FA1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322309-E7DE-8BCF-9CF0-EFA8F616A81A}"/>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673CB768-EC7F-490A-37E2-CE622F4006DF}"/>
              </a:ext>
            </a:extLst>
          </p:cNvPr>
          <p:cNvSpPr>
            <a:spLocks noGrp="1"/>
          </p:cNvSpPr>
          <p:nvPr>
            <p:ph type="sldNum" sz="quarter" idx="5"/>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0533E418-C684-4945-99FD-AD67B519583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82110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20</a:t>
            </a:fld>
            <a:endParaRPr lang="en-GB"/>
          </a:p>
        </p:txBody>
      </p:sp>
    </p:spTree>
    <p:extLst>
      <p:ext uri="{BB962C8B-B14F-4D97-AF65-F5344CB8AC3E}">
        <p14:creationId xmlns:p14="http://schemas.microsoft.com/office/powerpoint/2010/main" val="9002287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21</a:t>
            </a:fld>
            <a:endParaRPr lang="en-GB"/>
          </a:p>
        </p:txBody>
      </p:sp>
    </p:spTree>
    <p:extLst>
      <p:ext uri="{BB962C8B-B14F-4D97-AF65-F5344CB8AC3E}">
        <p14:creationId xmlns:p14="http://schemas.microsoft.com/office/powerpoint/2010/main" val="37651971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22</a:t>
            </a:fld>
            <a:endParaRPr lang="en-GB"/>
          </a:p>
        </p:txBody>
      </p:sp>
    </p:spTree>
    <p:extLst>
      <p:ext uri="{BB962C8B-B14F-4D97-AF65-F5344CB8AC3E}">
        <p14:creationId xmlns:p14="http://schemas.microsoft.com/office/powerpoint/2010/main" val="37283575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23</a:t>
            </a:fld>
            <a:endParaRPr lang="en-GB"/>
          </a:p>
        </p:txBody>
      </p:sp>
    </p:spTree>
    <p:extLst>
      <p:ext uri="{BB962C8B-B14F-4D97-AF65-F5344CB8AC3E}">
        <p14:creationId xmlns:p14="http://schemas.microsoft.com/office/powerpoint/2010/main" val="8626527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24</a:t>
            </a:fld>
            <a:endParaRPr lang="en-GB"/>
          </a:p>
        </p:txBody>
      </p:sp>
    </p:spTree>
    <p:extLst>
      <p:ext uri="{BB962C8B-B14F-4D97-AF65-F5344CB8AC3E}">
        <p14:creationId xmlns:p14="http://schemas.microsoft.com/office/powerpoint/2010/main" val="37510115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B1D025B-ACD2-45C1-B156-1DDB470CE319}" type="slidenum">
              <a:rPr lang="en-GB" smtClean="0"/>
              <a:t>25</a:t>
            </a:fld>
            <a:endParaRPr lang="en-GB"/>
          </a:p>
        </p:txBody>
      </p:sp>
      <p:sp>
        <p:nvSpPr>
          <p:cNvPr id="5" name="Date Placeholder 4"/>
          <p:cNvSpPr>
            <a:spLocks noGrp="1"/>
          </p:cNvSpPr>
          <p:nvPr>
            <p:ph type="dt" idx="1"/>
          </p:nvPr>
        </p:nvSpPr>
        <p:spPr/>
        <p:txBody>
          <a:bodyPr/>
          <a:lstStyle/>
          <a:p>
            <a:fld id="{5DF9DA17-D4CB-4480-A329-C2AA5930B26F}" type="datetime1">
              <a:rPr lang="en-GB" smtClean="0"/>
              <a:t>18/09/2026</a:t>
            </a:fld>
            <a:endParaRPr lang="en-GB"/>
          </a:p>
        </p:txBody>
      </p:sp>
      <p:sp>
        <p:nvSpPr>
          <p:cNvPr id="6" name="Header Placeholder 5"/>
          <p:cNvSpPr>
            <a:spLocks noGrp="1"/>
          </p:cNvSpPr>
          <p:nvPr>
            <p:ph type="hdr" sz="quarter"/>
          </p:nvPr>
        </p:nvSpPr>
        <p:spPr/>
        <p:txBody>
          <a:bodyPr/>
          <a:lstStyle/>
          <a:p>
            <a:endParaRPr lang="en-GB"/>
          </a:p>
        </p:txBody>
      </p:sp>
      <p:sp>
        <p:nvSpPr>
          <p:cNvPr id="7" name="Footer Placeholder 6"/>
          <p:cNvSpPr>
            <a:spLocks noGrp="1"/>
          </p:cNvSpPr>
          <p:nvPr>
            <p:ph type="ftr" sz="quarter" idx="4"/>
          </p:nvPr>
        </p:nvSpPr>
        <p:spPr/>
        <p:txBody>
          <a:bodyPr/>
          <a:lstStyle/>
          <a:p>
            <a:endParaRPr lang="en-GB"/>
          </a:p>
        </p:txBody>
      </p:sp>
    </p:spTree>
    <p:extLst>
      <p:ext uri="{BB962C8B-B14F-4D97-AF65-F5344CB8AC3E}">
        <p14:creationId xmlns:p14="http://schemas.microsoft.com/office/powerpoint/2010/main" val="4774559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CA271E-F00F-5397-F592-EFD88845EE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B73EC0-013D-79CA-2AAF-C972E68AC6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B5ACC2-BEBD-C27A-9DE4-1937B99F1D9B}"/>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D195F9A7-5DC2-519A-A8B5-3C9F6EFAB1FE}"/>
              </a:ext>
            </a:extLst>
          </p:cNvPr>
          <p:cNvSpPr>
            <a:spLocks noGrp="1"/>
          </p:cNvSpPr>
          <p:nvPr>
            <p:ph type="sldNum" sz="quarter" idx="5"/>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0533E418-C684-4945-99FD-AD67B519583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23845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B1D025B-ACD2-45C1-B156-1DDB470CE319}" type="slidenum">
              <a:rPr lang="en-GB" smtClean="0"/>
              <a:t>27</a:t>
            </a:fld>
            <a:endParaRPr lang="en-GB"/>
          </a:p>
        </p:txBody>
      </p:sp>
      <p:sp>
        <p:nvSpPr>
          <p:cNvPr id="5" name="Date Placeholder 4"/>
          <p:cNvSpPr>
            <a:spLocks noGrp="1"/>
          </p:cNvSpPr>
          <p:nvPr>
            <p:ph type="dt" idx="1"/>
          </p:nvPr>
        </p:nvSpPr>
        <p:spPr/>
        <p:txBody>
          <a:bodyPr/>
          <a:lstStyle/>
          <a:p>
            <a:fld id="{5DF9DA17-D4CB-4480-A329-C2AA5930B26F}" type="datetime1">
              <a:rPr lang="en-GB" smtClean="0"/>
              <a:t>18/09/2026</a:t>
            </a:fld>
            <a:endParaRPr lang="en-GB"/>
          </a:p>
        </p:txBody>
      </p:sp>
      <p:sp>
        <p:nvSpPr>
          <p:cNvPr id="6" name="Header Placeholder 5"/>
          <p:cNvSpPr>
            <a:spLocks noGrp="1"/>
          </p:cNvSpPr>
          <p:nvPr>
            <p:ph type="hdr" sz="quarter"/>
          </p:nvPr>
        </p:nvSpPr>
        <p:spPr/>
        <p:txBody>
          <a:bodyPr/>
          <a:lstStyle/>
          <a:p>
            <a:endParaRPr lang="en-GB"/>
          </a:p>
        </p:txBody>
      </p:sp>
      <p:sp>
        <p:nvSpPr>
          <p:cNvPr id="7" name="Footer Placeholder 6"/>
          <p:cNvSpPr>
            <a:spLocks noGrp="1"/>
          </p:cNvSpPr>
          <p:nvPr>
            <p:ph type="ftr" sz="quarter" idx="4"/>
          </p:nvPr>
        </p:nvSpPr>
        <p:spPr/>
        <p:txBody>
          <a:bodyPr/>
          <a:lstStyle/>
          <a:p>
            <a:endParaRPr lang="en-GB"/>
          </a:p>
        </p:txBody>
      </p:sp>
    </p:spTree>
    <p:extLst>
      <p:ext uri="{BB962C8B-B14F-4D97-AF65-F5344CB8AC3E}">
        <p14:creationId xmlns:p14="http://schemas.microsoft.com/office/powerpoint/2010/main" val="27281856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FCC8B4-86BA-E661-81EB-77B18DF950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856DB1-8261-72DE-5FB5-4EF2BF2DC4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F4963F-5837-AD62-89CA-AC79187F4408}"/>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F59F4315-37F0-6C4C-C56A-ECA3CC687ACE}"/>
              </a:ext>
            </a:extLst>
          </p:cNvPr>
          <p:cNvSpPr>
            <a:spLocks noGrp="1"/>
          </p:cNvSpPr>
          <p:nvPr>
            <p:ph type="sldNum" sz="quarter" idx="5"/>
          </p:nvPr>
        </p:nvSpPr>
        <p:spPr/>
        <p:txBody>
          <a:bodyPr/>
          <a:lstStyle/>
          <a:p>
            <a:fld id="{1B1D025B-ACD2-45C1-B156-1DDB470CE319}" type="slidenum">
              <a:rPr lang="en-GB" smtClean="0"/>
              <a:t>28</a:t>
            </a:fld>
            <a:endParaRPr lang="en-GB"/>
          </a:p>
        </p:txBody>
      </p:sp>
      <p:sp>
        <p:nvSpPr>
          <p:cNvPr id="5" name="Date Placeholder 4">
            <a:extLst>
              <a:ext uri="{FF2B5EF4-FFF2-40B4-BE49-F238E27FC236}">
                <a16:creationId xmlns:a16="http://schemas.microsoft.com/office/drawing/2014/main" id="{2C744392-D6FA-C833-0150-88AE7357210E}"/>
              </a:ext>
            </a:extLst>
          </p:cNvPr>
          <p:cNvSpPr>
            <a:spLocks noGrp="1"/>
          </p:cNvSpPr>
          <p:nvPr>
            <p:ph type="dt" idx="1"/>
          </p:nvPr>
        </p:nvSpPr>
        <p:spPr/>
        <p:txBody>
          <a:bodyPr/>
          <a:lstStyle/>
          <a:p>
            <a:fld id="{5DF9DA17-D4CB-4480-A329-C2AA5930B26F}" type="datetime1">
              <a:rPr lang="en-GB" smtClean="0"/>
              <a:t>18/09/2026</a:t>
            </a:fld>
            <a:endParaRPr lang="en-GB"/>
          </a:p>
        </p:txBody>
      </p:sp>
      <p:sp>
        <p:nvSpPr>
          <p:cNvPr id="6" name="Header Placeholder 5">
            <a:extLst>
              <a:ext uri="{FF2B5EF4-FFF2-40B4-BE49-F238E27FC236}">
                <a16:creationId xmlns:a16="http://schemas.microsoft.com/office/drawing/2014/main" id="{34C2E19F-CA65-D6B2-D312-B075D3259AA5}"/>
              </a:ext>
            </a:extLst>
          </p:cNvPr>
          <p:cNvSpPr>
            <a:spLocks noGrp="1"/>
          </p:cNvSpPr>
          <p:nvPr>
            <p:ph type="hdr" sz="quarter"/>
          </p:nvPr>
        </p:nvSpPr>
        <p:spPr/>
        <p:txBody>
          <a:bodyPr/>
          <a:lstStyle/>
          <a:p>
            <a:endParaRPr lang="en-GB"/>
          </a:p>
        </p:txBody>
      </p:sp>
      <p:sp>
        <p:nvSpPr>
          <p:cNvPr id="7" name="Footer Placeholder 6">
            <a:extLst>
              <a:ext uri="{FF2B5EF4-FFF2-40B4-BE49-F238E27FC236}">
                <a16:creationId xmlns:a16="http://schemas.microsoft.com/office/drawing/2014/main" id="{41559633-21AF-62C5-3441-CC7C5045AC12}"/>
              </a:ext>
            </a:extLst>
          </p:cNvPr>
          <p:cNvSpPr>
            <a:spLocks noGrp="1"/>
          </p:cNvSpPr>
          <p:nvPr>
            <p:ph type="ftr" sz="quarter" idx="4"/>
          </p:nvPr>
        </p:nvSpPr>
        <p:spPr/>
        <p:txBody>
          <a:bodyPr/>
          <a:lstStyle/>
          <a:p>
            <a:endParaRPr lang="en-GB"/>
          </a:p>
        </p:txBody>
      </p:sp>
    </p:spTree>
    <p:extLst>
      <p:ext uri="{BB962C8B-B14F-4D97-AF65-F5344CB8AC3E}">
        <p14:creationId xmlns:p14="http://schemas.microsoft.com/office/powerpoint/2010/main" val="27860515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0DDE90-93F1-4345-8710-1EE6976D20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9BC308-81C8-41BC-5C88-AFB29DD526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FA77E7-15C8-B8E0-2D7B-B7C2A7F7A23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C74933BE-2E4B-B1E3-7BF5-A7C61373986B}"/>
              </a:ext>
            </a:extLst>
          </p:cNvPr>
          <p:cNvSpPr>
            <a:spLocks noGrp="1"/>
          </p:cNvSpPr>
          <p:nvPr>
            <p:ph type="sldNum" sz="quarter" idx="5"/>
          </p:nvPr>
        </p:nvSpPr>
        <p:spPr/>
        <p:txBody>
          <a:bodyPr/>
          <a:lstStyle/>
          <a:p>
            <a:fld id="{1B1D025B-ACD2-45C1-B156-1DDB470CE319}" type="slidenum">
              <a:rPr lang="en-GB" smtClean="0"/>
              <a:t>29</a:t>
            </a:fld>
            <a:endParaRPr lang="en-GB"/>
          </a:p>
        </p:txBody>
      </p:sp>
      <p:sp>
        <p:nvSpPr>
          <p:cNvPr id="5" name="Date Placeholder 4">
            <a:extLst>
              <a:ext uri="{FF2B5EF4-FFF2-40B4-BE49-F238E27FC236}">
                <a16:creationId xmlns:a16="http://schemas.microsoft.com/office/drawing/2014/main" id="{F1D8B81C-332E-7142-F47C-69E4612970EF}"/>
              </a:ext>
            </a:extLst>
          </p:cNvPr>
          <p:cNvSpPr>
            <a:spLocks noGrp="1"/>
          </p:cNvSpPr>
          <p:nvPr>
            <p:ph type="dt" idx="1"/>
          </p:nvPr>
        </p:nvSpPr>
        <p:spPr/>
        <p:txBody>
          <a:bodyPr/>
          <a:lstStyle/>
          <a:p>
            <a:fld id="{5DF9DA17-D4CB-4480-A329-C2AA5930B26F}" type="datetime1">
              <a:rPr lang="en-GB" smtClean="0"/>
              <a:t>18/09/2026</a:t>
            </a:fld>
            <a:endParaRPr lang="en-GB"/>
          </a:p>
        </p:txBody>
      </p:sp>
      <p:sp>
        <p:nvSpPr>
          <p:cNvPr id="6" name="Header Placeholder 5">
            <a:extLst>
              <a:ext uri="{FF2B5EF4-FFF2-40B4-BE49-F238E27FC236}">
                <a16:creationId xmlns:a16="http://schemas.microsoft.com/office/drawing/2014/main" id="{DFD4FDC1-9E00-BC14-FF43-333D0D5DAA25}"/>
              </a:ext>
            </a:extLst>
          </p:cNvPr>
          <p:cNvSpPr>
            <a:spLocks noGrp="1"/>
          </p:cNvSpPr>
          <p:nvPr>
            <p:ph type="hdr" sz="quarter"/>
          </p:nvPr>
        </p:nvSpPr>
        <p:spPr/>
        <p:txBody>
          <a:bodyPr/>
          <a:lstStyle/>
          <a:p>
            <a:endParaRPr lang="en-GB"/>
          </a:p>
        </p:txBody>
      </p:sp>
      <p:sp>
        <p:nvSpPr>
          <p:cNvPr id="7" name="Footer Placeholder 6">
            <a:extLst>
              <a:ext uri="{FF2B5EF4-FFF2-40B4-BE49-F238E27FC236}">
                <a16:creationId xmlns:a16="http://schemas.microsoft.com/office/drawing/2014/main" id="{0716C1FD-D676-1357-2A22-6BC75309C449}"/>
              </a:ext>
            </a:extLst>
          </p:cNvPr>
          <p:cNvSpPr>
            <a:spLocks noGrp="1"/>
          </p:cNvSpPr>
          <p:nvPr>
            <p:ph type="ftr" sz="quarter" idx="4"/>
          </p:nvPr>
        </p:nvSpPr>
        <p:spPr/>
        <p:txBody>
          <a:bodyPr/>
          <a:lstStyle/>
          <a:p>
            <a:endParaRPr lang="en-GB"/>
          </a:p>
        </p:txBody>
      </p:sp>
    </p:spTree>
    <p:extLst>
      <p:ext uri="{BB962C8B-B14F-4D97-AF65-F5344CB8AC3E}">
        <p14:creationId xmlns:p14="http://schemas.microsoft.com/office/powerpoint/2010/main" val="14614826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17262E-A21A-DF08-FD49-EBACBC04C8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82BFEC-64E9-B4DB-60C4-1510FDB9FA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31EC72-C772-84A9-ACB6-7D10F38E01EF}"/>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FE4446C7-7F3B-36F9-24D3-1ADF55872A2E}"/>
              </a:ext>
            </a:extLst>
          </p:cNvPr>
          <p:cNvSpPr>
            <a:spLocks noGrp="1"/>
          </p:cNvSpPr>
          <p:nvPr>
            <p:ph type="sldNum" sz="quarter" idx="5"/>
          </p:nvPr>
        </p:nvSpPr>
        <p:spPr/>
        <p:txBody>
          <a:bodyPr/>
          <a:lstStyle/>
          <a:p>
            <a:fld id="{1B1D025B-ACD2-45C1-B156-1DDB470CE319}" type="slidenum">
              <a:rPr lang="en-GB" smtClean="0"/>
              <a:t>30</a:t>
            </a:fld>
            <a:endParaRPr lang="en-GB"/>
          </a:p>
        </p:txBody>
      </p:sp>
      <p:sp>
        <p:nvSpPr>
          <p:cNvPr id="5" name="Date Placeholder 4">
            <a:extLst>
              <a:ext uri="{FF2B5EF4-FFF2-40B4-BE49-F238E27FC236}">
                <a16:creationId xmlns:a16="http://schemas.microsoft.com/office/drawing/2014/main" id="{654B173A-7620-5E87-601C-1CD6A4A56BE9}"/>
              </a:ext>
            </a:extLst>
          </p:cNvPr>
          <p:cNvSpPr>
            <a:spLocks noGrp="1"/>
          </p:cNvSpPr>
          <p:nvPr>
            <p:ph type="dt" idx="1"/>
          </p:nvPr>
        </p:nvSpPr>
        <p:spPr/>
        <p:txBody>
          <a:bodyPr/>
          <a:lstStyle/>
          <a:p>
            <a:fld id="{5DF9DA17-D4CB-4480-A329-C2AA5930B26F}" type="datetime1">
              <a:rPr lang="en-GB" smtClean="0"/>
              <a:t>18/09/2026</a:t>
            </a:fld>
            <a:endParaRPr lang="en-GB"/>
          </a:p>
        </p:txBody>
      </p:sp>
      <p:sp>
        <p:nvSpPr>
          <p:cNvPr id="6" name="Header Placeholder 5">
            <a:extLst>
              <a:ext uri="{FF2B5EF4-FFF2-40B4-BE49-F238E27FC236}">
                <a16:creationId xmlns:a16="http://schemas.microsoft.com/office/drawing/2014/main" id="{D7DB8285-812E-FECE-7343-14F52AC4C269}"/>
              </a:ext>
            </a:extLst>
          </p:cNvPr>
          <p:cNvSpPr>
            <a:spLocks noGrp="1"/>
          </p:cNvSpPr>
          <p:nvPr>
            <p:ph type="hdr" sz="quarter"/>
          </p:nvPr>
        </p:nvSpPr>
        <p:spPr/>
        <p:txBody>
          <a:bodyPr/>
          <a:lstStyle/>
          <a:p>
            <a:endParaRPr lang="en-GB"/>
          </a:p>
        </p:txBody>
      </p:sp>
      <p:sp>
        <p:nvSpPr>
          <p:cNvPr id="7" name="Footer Placeholder 6">
            <a:extLst>
              <a:ext uri="{FF2B5EF4-FFF2-40B4-BE49-F238E27FC236}">
                <a16:creationId xmlns:a16="http://schemas.microsoft.com/office/drawing/2014/main" id="{3CA6D92C-854E-11CA-061E-5D21B2DD663D}"/>
              </a:ext>
            </a:extLst>
          </p:cNvPr>
          <p:cNvSpPr>
            <a:spLocks noGrp="1"/>
          </p:cNvSpPr>
          <p:nvPr>
            <p:ph type="ftr" sz="quarter" idx="4"/>
          </p:nvPr>
        </p:nvSpPr>
        <p:spPr/>
        <p:txBody>
          <a:bodyPr/>
          <a:lstStyle/>
          <a:p>
            <a:endParaRPr lang="en-GB"/>
          </a:p>
        </p:txBody>
      </p:sp>
    </p:spTree>
    <p:extLst>
      <p:ext uri="{BB962C8B-B14F-4D97-AF65-F5344CB8AC3E}">
        <p14:creationId xmlns:p14="http://schemas.microsoft.com/office/powerpoint/2010/main" val="30849433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E958F1-6FC6-54D4-046C-44C2023C60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FC2B82-F592-6DEE-FAE1-73939C1EF0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435707-20B0-58F1-A47F-833CB5CDFE5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1D354A20-0F8B-F771-3CB6-3BBAAA67B8F6}"/>
              </a:ext>
            </a:extLst>
          </p:cNvPr>
          <p:cNvSpPr>
            <a:spLocks noGrp="1"/>
          </p:cNvSpPr>
          <p:nvPr>
            <p:ph type="sldNum" sz="quarter" idx="5"/>
          </p:nvPr>
        </p:nvSpPr>
        <p:spPr/>
        <p:txBody>
          <a:bodyPr/>
          <a:lstStyle/>
          <a:p>
            <a:fld id="{1B1D025B-ACD2-45C1-B156-1DDB470CE319}" type="slidenum">
              <a:rPr lang="en-GB" smtClean="0"/>
              <a:t>31</a:t>
            </a:fld>
            <a:endParaRPr lang="en-GB"/>
          </a:p>
        </p:txBody>
      </p:sp>
      <p:sp>
        <p:nvSpPr>
          <p:cNvPr id="5" name="Date Placeholder 4">
            <a:extLst>
              <a:ext uri="{FF2B5EF4-FFF2-40B4-BE49-F238E27FC236}">
                <a16:creationId xmlns:a16="http://schemas.microsoft.com/office/drawing/2014/main" id="{E46ACF31-7207-CF72-984F-6CA101D0B35D}"/>
              </a:ext>
            </a:extLst>
          </p:cNvPr>
          <p:cNvSpPr>
            <a:spLocks noGrp="1"/>
          </p:cNvSpPr>
          <p:nvPr>
            <p:ph type="dt" idx="1"/>
          </p:nvPr>
        </p:nvSpPr>
        <p:spPr/>
        <p:txBody>
          <a:bodyPr/>
          <a:lstStyle/>
          <a:p>
            <a:fld id="{5DF9DA17-D4CB-4480-A329-C2AA5930B26F}" type="datetime1">
              <a:rPr lang="en-GB" smtClean="0"/>
              <a:t>18/09/2026</a:t>
            </a:fld>
            <a:endParaRPr lang="en-GB"/>
          </a:p>
        </p:txBody>
      </p:sp>
      <p:sp>
        <p:nvSpPr>
          <p:cNvPr id="6" name="Header Placeholder 5">
            <a:extLst>
              <a:ext uri="{FF2B5EF4-FFF2-40B4-BE49-F238E27FC236}">
                <a16:creationId xmlns:a16="http://schemas.microsoft.com/office/drawing/2014/main" id="{596E095E-CF91-728F-2427-A25C45FDC73A}"/>
              </a:ext>
            </a:extLst>
          </p:cNvPr>
          <p:cNvSpPr>
            <a:spLocks noGrp="1"/>
          </p:cNvSpPr>
          <p:nvPr>
            <p:ph type="hdr" sz="quarter"/>
          </p:nvPr>
        </p:nvSpPr>
        <p:spPr/>
        <p:txBody>
          <a:bodyPr/>
          <a:lstStyle/>
          <a:p>
            <a:endParaRPr lang="en-GB"/>
          </a:p>
        </p:txBody>
      </p:sp>
      <p:sp>
        <p:nvSpPr>
          <p:cNvPr id="7" name="Footer Placeholder 6">
            <a:extLst>
              <a:ext uri="{FF2B5EF4-FFF2-40B4-BE49-F238E27FC236}">
                <a16:creationId xmlns:a16="http://schemas.microsoft.com/office/drawing/2014/main" id="{B49BCBEB-5AEA-3312-9C1E-542684950562}"/>
              </a:ext>
            </a:extLst>
          </p:cNvPr>
          <p:cNvSpPr>
            <a:spLocks noGrp="1"/>
          </p:cNvSpPr>
          <p:nvPr>
            <p:ph type="ftr" sz="quarter" idx="4"/>
          </p:nvPr>
        </p:nvSpPr>
        <p:spPr/>
        <p:txBody>
          <a:bodyPr/>
          <a:lstStyle/>
          <a:p>
            <a:endParaRPr lang="en-GB"/>
          </a:p>
        </p:txBody>
      </p:sp>
    </p:spTree>
    <p:extLst>
      <p:ext uri="{BB962C8B-B14F-4D97-AF65-F5344CB8AC3E}">
        <p14:creationId xmlns:p14="http://schemas.microsoft.com/office/powerpoint/2010/main" val="1260243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69021F-3230-A973-1BC8-7E5E27D75D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0334DE-F5D4-1231-FA5E-6F53407988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5F8B0E-C1CF-69E1-6DCB-437DF62FDFC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3735038-97F4-C3EA-1AD6-F7465F503A92}"/>
              </a:ext>
            </a:extLst>
          </p:cNvPr>
          <p:cNvSpPr>
            <a:spLocks noGrp="1"/>
          </p:cNvSpPr>
          <p:nvPr>
            <p:ph type="sldNum" sz="quarter" idx="5"/>
          </p:nvPr>
        </p:nvSpPr>
        <p:spPr/>
        <p:txBody>
          <a:bodyPr/>
          <a:lstStyle/>
          <a:p>
            <a:fld id="{1B1D025B-ACD2-45C1-B156-1DDB470CE319}" type="slidenum">
              <a:rPr lang="en-GB" smtClean="0"/>
              <a:t>32</a:t>
            </a:fld>
            <a:endParaRPr lang="en-GB"/>
          </a:p>
        </p:txBody>
      </p:sp>
      <p:sp>
        <p:nvSpPr>
          <p:cNvPr id="5" name="Date Placeholder 4">
            <a:extLst>
              <a:ext uri="{FF2B5EF4-FFF2-40B4-BE49-F238E27FC236}">
                <a16:creationId xmlns:a16="http://schemas.microsoft.com/office/drawing/2014/main" id="{44C4CEB1-8BE9-3B72-5049-B54C6168F061}"/>
              </a:ext>
            </a:extLst>
          </p:cNvPr>
          <p:cNvSpPr>
            <a:spLocks noGrp="1"/>
          </p:cNvSpPr>
          <p:nvPr>
            <p:ph type="dt" idx="1"/>
          </p:nvPr>
        </p:nvSpPr>
        <p:spPr/>
        <p:txBody>
          <a:bodyPr/>
          <a:lstStyle/>
          <a:p>
            <a:fld id="{5DF9DA17-D4CB-4480-A329-C2AA5930B26F}" type="datetime1">
              <a:rPr lang="en-GB" smtClean="0"/>
              <a:t>18/09/2026</a:t>
            </a:fld>
            <a:endParaRPr lang="en-GB"/>
          </a:p>
        </p:txBody>
      </p:sp>
      <p:sp>
        <p:nvSpPr>
          <p:cNvPr id="6" name="Header Placeholder 5">
            <a:extLst>
              <a:ext uri="{FF2B5EF4-FFF2-40B4-BE49-F238E27FC236}">
                <a16:creationId xmlns:a16="http://schemas.microsoft.com/office/drawing/2014/main" id="{2E8489A1-774D-53FE-6A0E-6232AE836847}"/>
              </a:ext>
            </a:extLst>
          </p:cNvPr>
          <p:cNvSpPr>
            <a:spLocks noGrp="1"/>
          </p:cNvSpPr>
          <p:nvPr>
            <p:ph type="hdr" sz="quarter"/>
          </p:nvPr>
        </p:nvSpPr>
        <p:spPr/>
        <p:txBody>
          <a:bodyPr/>
          <a:lstStyle/>
          <a:p>
            <a:endParaRPr lang="en-GB"/>
          </a:p>
        </p:txBody>
      </p:sp>
      <p:sp>
        <p:nvSpPr>
          <p:cNvPr id="7" name="Footer Placeholder 6">
            <a:extLst>
              <a:ext uri="{FF2B5EF4-FFF2-40B4-BE49-F238E27FC236}">
                <a16:creationId xmlns:a16="http://schemas.microsoft.com/office/drawing/2014/main" id="{1DB2B8F5-63F3-0321-328A-35FD9ED55A6D}"/>
              </a:ext>
            </a:extLst>
          </p:cNvPr>
          <p:cNvSpPr>
            <a:spLocks noGrp="1"/>
          </p:cNvSpPr>
          <p:nvPr>
            <p:ph type="ftr" sz="quarter" idx="4"/>
          </p:nvPr>
        </p:nvSpPr>
        <p:spPr/>
        <p:txBody>
          <a:bodyPr/>
          <a:lstStyle/>
          <a:p>
            <a:endParaRPr lang="en-GB"/>
          </a:p>
        </p:txBody>
      </p:sp>
    </p:spTree>
    <p:extLst>
      <p:ext uri="{BB962C8B-B14F-4D97-AF65-F5344CB8AC3E}">
        <p14:creationId xmlns:p14="http://schemas.microsoft.com/office/powerpoint/2010/main" val="39791695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B1D025B-ACD2-45C1-B156-1DDB470CE319}" type="slidenum">
              <a:rPr lang="en-GB" smtClean="0"/>
              <a:t>33</a:t>
            </a:fld>
            <a:endParaRPr lang="en-GB"/>
          </a:p>
        </p:txBody>
      </p:sp>
      <p:sp>
        <p:nvSpPr>
          <p:cNvPr id="5" name="Date Placeholder 4"/>
          <p:cNvSpPr>
            <a:spLocks noGrp="1"/>
          </p:cNvSpPr>
          <p:nvPr>
            <p:ph type="dt" idx="1"/>
          </p:nvPr>
        </p:nvSpPr>
        <p:spPr/>
        <p:txBody>
          <a:bodyPr/>
          <a:lstStyle/>
          <a:p>
            <a:fld id="{5DF9DA17-D4CB-4480-A329-C2AA5930B26F}" type="datetime1">
              <a:rPr lang="en-GB" smtClean="0"/>
              <a:t>18/09/2026</a:t>
            </a:fld>
            <a:endParaRPr lang="en-GB"/>
          </a:p>
        </p:txBody>
      </p:sp>
      <p:sp>
        <p:nvSpPr>
          <p:cNvPr id="6" name="Header Placeholder 5"/>
          <p:cNvSpPr>
            <a:spLocks noGrp="1"/>
          </p:cNvSpPr>
          <p:nvPr>
            <p:ph type="hdr" sz="quarter"/>
          </p:nvPr>
        </p:nvSpPr>
        <p:spPr/>
        <p:txBody>
          <a:bodyPr/>
          <a:lstStyle/>
          <a:p>
            <a:endParaRPr lang="en-GB"/>
          </a:p>
        </p:txBody>
      </p:sp>
      <p:sp>
        <p:nvSpPr>
          <p:cNvPr id="7" name="Footer Placeholder 6"/>
          <p:cNvSpPr>
            <a:spLocks noGrp="1"/>
          </p:cNvSpPr>
          <p:nvPr>
            <p:ph type="ftr" sz="quarter" idx="4"/>
          </p:nvPr>
        </p:nvSpPr>
        <p:spPr/>
        <p:txBody>
          <a:bodyPr/>
          <a:lstStyle/>
          <a:p>
            <a:endParaRPr lang="en-GB"/>
          </a:p>
        </p:txBody>
      </p:sp>
    </p:spTree>
    <p:extLst>
      <p:ext uri="{BB962C8B-B14F-4D97-AF65-F5344CB8AC3E}">
        <p14:creationId xmlns:p14="http://schemas.microsoft.com/office/powerpoint/2010/main" val="42316817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34</a:t>
            </a:fld>
            <a:endParaRPr lang="en-GB"/>
          </a:p>
        </p:txBody>
      </p:sp>
    </p:spTree>
    <p:extLst>
      <p:ext uri="{BB962C8B-B14F-4D97-AF65-F5344CB8AC3E}">
        <p14:creationId xmlns:p14="http://schemas.microsoft.com/office/powerpoint/2010/main" val="27896615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EAE770-9D01-D424-7D2D-0D335D8EF4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755173-6428-1A1E-3165-ADB686557A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73C24C-189E-6883-1531-453D4AEF2B5F}"/>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B7BF0575-4728-AE60-85B1-D5486D6C6557}"/>
              </a:ext>
            </a:extLst>
          </p:cNvPr>
          <p:cNvSpPr>
            <a:spLocks noGrp="1"/>
          </p:cNvSpPr>
          <p:nvPr>
            <p:ph type="sldNum" sz="quarter" idx="5"/>
          </p:nvPr>
        </p:nvSpPr>
        <p:spPr/>
        <p:txBody>
          <a:bodyPr/>
          <a:lstStyle/>
          <a:p>
            <a:fld id="{1B1D025B-ACD2-45C1-B156-1DDB470CE319}" type="slidenum">
              <a:rPr lang="en-GB" smtClean="0"/>
              <a:t>35</a:t>
            </a:fld>
            <a:endParaRPr lang="en-GB"/>
          </a:p>
        </p:txBody>
      </p:sp>
      <p:sp>
        <p:nvSpPr>
          <p:cNvPr id="5" name="Date Placeholder 4">
            <a:extLst>
              <a:ext uri="{FF2B5EF4-FFF2-40B4-BE49-F238E27FC236}">
                <a16:creationId xmlns:a16="http://schemas.microsoft.com/office/drawing/2014/main" id="{F4084C72-D03F-DFF9-23CE-CE4542CB3CD8}"/>
              </a:ext>
            </a:extLst>
          </p:cNvPr>
          <p:cNvSpPr>
            <a:spLocks noGrp="1"/>
          </p:cNvSpPr>
          <p:nvPr>
            <p:ph type="dt" idx="1"/>
          </p:nvPr>
        </p:nvSpPr>
        <p:spPr/>
        <p:txBody>
          <a:bodyPr/>
          <a:lstStyle/>
          <a:p>
            <a:fld id="{5DF9DA17-D4CB-4480-A329-C2AA5930B26F}" type="datetime1">
              <a:rPr lang="en-GB" smtClean="0"/>
              <a:t>18/09/2026</a:t>
            </a:fld>
            <a:endParaRPr lang="en-GB"/>
          </a:p>
        </p:txBody>
      </p:sp>
      <p:sp>
        <p:nvSpPr>
          <p:cNvPr id="6" name="Header Placeholder 5">
            <a:extLst>
              <a:ext uri="{FF2B5EF4-FFF2-40B4-BE49-F238E27FC236}">
                <a16:creationId xmlns:a16="http://schemas.microsoft.com/office/drawing/2014/main" id="{465E6A51-1584-4EAB-39E6-4C0614500689}"/>
              </a:ext>
            </a:extLst>
          </p:cNvPr>
          <p:cNvSpPr>
            <a:spLocks noGrp="1"/>
          </p:cNvSpPr>
          <p:nvPr>
            <p:ph type="hdr" sz="quarter"/>
          </p:nvPr>
        </p:nvSpPr>
        <p:spPr/>
        <p:txBody>
          <a:bodyPr/>
          <a:lstStyle/>
          <a:p>
            <a:endParaRPr lang="en-GB"/>
          </a:p>
        </p:txBody>
      </p:sp>
      <p:sp>
        <p:nvSpPr>
          <p:cNvPr id="7" name="Footer Placeholder 6">
            <a:extLst>
              <a:ext uri="{FF2B5EF4-FFF2-40B4-BE49-F238E27FC236}">
                <a16:creationId xmlns:a16="http://schemas.microsoft.com/office/drawing/2014/main" id="{3B876BB6-4D87-D0D8-5EFD-B71E978884AA}"/>
              </a:ext>
            </a:extLst>
          </p:cNvPr>
          <p:cNvSpPr>
            <a:spLocks noGrp="1"/>
          </p:cNvSpPr>
          <p:nvPr>
            <p:ph type="ftr" sz="quarter" idx="4"/>
          </p:nvPr>
        </p:nvSpPr>
        <p:spPr/>
        <p:txBody>
          <a:bodyPr/>
          <a:lstStyle/>
          <a:p>
            <a:endParaRPr lang="en-GB"/>
          </a:p>
        </p:txBody>
      </p:sp>
    </p:spTree>
    <p:extLst>
      <p:ext uri="{BB962C8B-B14F-4D97-AF65-F5344CB8AC3E}">
        <p14:creationId xmlns:p14="http://schemas.microsoft.com/office/powerpoint/2010/main" val="205548567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DD9CC1-BF79-103E-B4DC-0F4F2D0F3C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70D8EF-2C9B-12EC-61DD-03A16E4AA9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408B4D-766F-9E4B-345E-C982A147F03F}"/>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97DD3388-2316-D12E-83DB-4C77277CF317}"/>
              </a:ext>
            </a:extLst>
          </p:cNvPr>
          <p:cNvSpPr>
            <a:spLocks noGrp="1"/>
          </p:cNvSpPr>
          <p:nvPr>
            <p:ph type="sldNum" sz="quarter" idx="5"/>
          </p:nvPr>
        </p:nvSpPr>
        <p:spPr/>
        <p:txBody>
          <a:bodyPr/>
          <a:lstStyle/>
          <a:p>
            <a:fld id="{1B1D025B-ACD2-45C1-B156-1DDB470CE319}" type="slidenum">
              <a:rPr lang="en-GB" smtClean="0"/>
              <a:t>36</a:t>
            </a:fld>
            <a:endParaRPr lang="en-GB"/>
          </a:p>
        </p:txBody>
      </p:sp>
      <p:sp>
        <p:nvSpPr>
          <p:cNvPr id="5" name="Date Placeholder 4">
            <a:extLst>
              <a:ext uri="{FF2B5EF4-FFF2-40B4-BE49-F238E27FC236}">
                <a16:creationId xmlns:a16="http://schemas.microsoft.com/office/drawing/2014/main" id="{85E5CD84-38E8-FEA9-C93C-04BA2D064242}"/>
              </a:ext>
            </a:extLst>
          </p:cNvPr>
          <p:cNvSpPr>
            <a:spLocks noGrp="1"/>
          </p:cNvSpPr>
          <p:nvPr>
            <p:ph type="dt" idx="1"/>
          </p:nvPr>
        </p:nvSpPr>
        <p:spPr/>
        <p:txBody>
          <a:bodyPr/>
          <a:lstStyle/>
          <a:p>
            <a:fld id="{5DF9DA17-D4CB-4480-A329-C2AA5930B26F}" type="datetime1">
              <a:rPr lang="en-GB" smtClean="0"/>
              <a:t>18/09/2026</a:t>
            </a:fld>
            <a:endParaRPr lang="en-GB"/>
          </a:p>
        </p:txBody>
      </p:sp>
      <p:sp>
        <p:nvSpPr>
          <p:cNvPr id="6" name="Header Placeholder 5">
            <a:extLst>
              <a:ext uri="{FF2B5EF4-FFF2-40B4-BE49-F238E27FC236}">
                <a16:creationId xmlns:a16="http://schemas.microsoft.com/office/drawing/2014/main" id="{07CC9004-9F44-E5E2-C7A3-C5A8D7C00797}"/>
              </a:ext>
            </a:extLst>
          </p:cNvPr>
          <p:cNvSpPr>
            <a:spLocks noGrp="1"/>
          </p:cNvSpPr>
          <p:nvPr>
            <p:ph type="hdr" sz="quarter"/>
          </p:nvPr>
        </p:nvSpPr>
        <p:spPr/>
        <p:txBody>
          <a:bodyPr/>
          <a:lstStyle/>
          <a:p>
            <a:endParaRPr lang="en-GB"/>
          </a:p>
        </p:txBody>
      </p:sp>
      <p:sp>
        <p:nvSpPr>
          <p:cNvPr id="7" name="Footer Placeholder 6">
            <a:extLst>
              <a:ext uri="{FF2B5EF4-FFF2-40B4-BE49-F238E27FC236}">
                <a16:creationId xmlns:a16="http://schemas.microsoft.com/office/drawing/2014/main" id="{D3B90ED9-A7A5-AA66-364C-F931B5EDB553}"/>
              </a:ext>
            </a:extLst>
          </p:cNvPr>
          <p:cNvSpPr>
            <a:spLocks noGrp="1"/>
          </p:cNvSpPr>
          <p:nvPr>
            <p:ph type="ftr" sz="quarter" idx="4"/>
          </p:nvPr>
        </p:nvSpPr>
        <p:spPr/>
        <p:txBody>
          <a:bodyPr/>
          <a:lstStyle/>
          <a:p>
            <a:endParaRPr lang="en-GB"/>
          </a:p>
        </p:txBody>
      </p:sp>
    </p:spTree>
    <p:extLst>
      <p:ext uri="{BB962C8B-B14F-4D97-AF65-F5344CB8AC3E}">
        <p14:creationId xmlns:p14="http://schemas.microsoft.com/office/powerpoint/2010/main" val="29952535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B1F9B9-D224-62B9-0837-53C74C7F90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DA2BD8-052D-7231-A1A3-12D14F6BDD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800164-636D-D8A1-B11C-9CECC73AD1A4}"/>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E3544FE6-2792-5414-74E3-EE7F17779D0C}"/>
              </a:ext>
            </a:extLst>
          </p:cNvPr>
          <p:cNvSpPr>
            <a:spLocks noGrp="1"/>
          </p:cNvSpPr>
          <p:nvPr>
            <p:ph type="sldNum" sz="quarter" idx="5"/>
          </p:nvPr>
        </p:nvSpPr>
        <p:spPr/>
        <p:txBody>
          <a:bodyPr/>
          <a:lstStyle/>
          <a:p>
            <a:fld id="{1B1D025B-ACD2-45C1-B156-1DDB470CE319}" type="slidenum">
              <a:rPr lang="en-GB" smtClean="0"/>
              <a:t>37</a:t>
            </a:fld>
            <a:endParaRPr lang="en-GB"/>
          </a:p>
        </p:txBody>
      </p:sp>
      <p:sp>
        <p:nvSpPr>
          <p:cNvPr id="5" name="Date Placeholder 4">
            <a:extLst>
              <a:ext uri="{FF2B5EF4-FFF2-40B4-BE49-F238E27FC236}">
                <a16:creationId xmlns:a16="http://schemas.microsoft.com/office/drawing/2014/main" id="{18FB3196-B1B4-DE39-78FC-00651827774D}"/>
              </a:ext>
            </a:extLst>
          </p:cNvPr>
          <p:cNvSpPr>
            <a:spLocks noGrp="1"/>
          </p:cNvSpPr>
          <p:nvPr>
            <p:ph type="dt" idx="1"/>
          </p:nvPr>
        </p:nvSpPr>
        <p:spPr/>
        <p:txBody>
          <a:bodyPr/>
          <a:lstStyle/>
          <a:p>
            <a:fld id="{5DF9DA17-D4CB-4480-A329-C2AA5930B26F}" type="datetime1">
              <a:rPr lang="en-GB" smtClean="0"/>
              <a:t>18/09/2026</a:t>
            </a:fld>
            <a:endParaRPr lang="en-GB"/>
          </a:p>
        </p:txBody>
      </p:sp>
      <p:sp>
        <p:nvSpPr>
          <p:cNvPr id="6" name="Header Placeholder 5">
            <a:extLst>
              <a:ext uri="{FF2B5EF4-FFF2-40B4-BE49-F238E27FC236}">
                <a16:creationId xmlns:a16="http://schemas.microsoft.com/office/drawing/2014/main" id="{93554FD1-A209-F762-F9BE-A2576A670585}"/>
              </a:ext>
            </a:extLst>
          </p:cNvPr>
          <p:cNvSpPr>
            <a:spLocks noGrp="1"/>
          </p:cNvSpPr>
          <p:nvPr>
            <p:ph type="hdr" sz="quarter"/>
          </p:nvPr>
        </p:nvSpPr>
        <p:spPr/>
        <p:txBody>
          <a:bodyPr/>
          <a:lstStyle/>
          <a:p>
            <a:endParaRPr lang="en-GB"/>
          </a:p>
        </p:txBody>
      </p:sp>
      <p:sp>
        <p:nvSpPr>
          <p:cNvPr id="7" name="Footer Placeholder 6">
            <a:extLst>
              <a:ext uri="{FF2B5EF4-FFF2-40B4-BE49-F238E27FC236}">
                <a16:creationId xmlns:a16="http://schemas.microsoft.com/office/drawing/2014/main" id="{518FFF13-C187-9C68-3CD2-5F228349676D}"/>
              </a:ext>
            </a:extLst>
          </p:cNvPr>
          <p:cNvSpPr>
            <a:spLocks noGrp="1"/>
          </p:cNvSpPr>
          <p:nvPr>
            <p:ph type="ftr" sz="quarter" idx="4"/>
          </p:nvPr>
        </p:nvSpPr>
        <p:spPr/>
        <p:txBody>
          <a:bodyPr/>
          <a:lstStyle/>
          <a:p>
            <a:endParaRPr lang="en-GB"/>
          </a:p>
        </p:txBody>
      </p:sp>
    </p:spTree>
    <p:extLst>
      <p:ext uri="{BB962C8B-B14F-4D97-AF65-F5344CB8AC3E}">
        <p14:creationId xmlns:p14="http://schemas.microsoft.com/office/powerpoint/2010/main" val="367111793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D9698-8F43-C3C7-6FD4-FFA35FC626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86E30D-B4ED-7C75-DF71-96A7C15629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8476E8-5E7E-5653-2E5E-09ADDA8552EE}"/>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9B6ADFEB-1459-CE1E-5EC3-544A0C7A133C}"/>
              </a:ext>
            </a:extLst>
          </p:cNvPr>
          <p:cNvSpPr>
            <a:spLocks noGrp="1"/>
          </p:cNvSpPr>
          <p:nvPr>
            <p:ph type="sldNum" sz="quarter" idx="5"/>
          </p:nvPr>
        </p:nvSpPr>
        <p:spPr/>
        <p:txBody>
          <a:bodyPr/>
          <a:lstStyle/>
          <a:p>
            <a:fld id="{1B1D025B-ACD2-45C1-B156-1DDB470CE319}" type="slidenum">
              <a:rPr lang="en-GB" smtClean="0"/>
              <a:t>38</a:t>
            </a:fld>
            <a:endParaRPr lang="en-GB"/>
          </a:p>
        </p:txBody>
      </p:sp>
      <p:sp>
        <p:nvSpPr>
          <p:cNvPr id="5" name="Date Placeholder 4">
            <a:extLst>
              <a:ext uri="{FF2B5EF4-FFF2-40B4-BE49-F238E27FC236}">
                <a16:creationId xmlns:a16="http://schemas.microsoft.com/office/drawing/2014/main" id="{DEE5A38D-C121-0D16-1D33-5EE58955894E}"/>
              </a:ext>
            </a:extLst>
          </p:cNvPr>
          <p:cNvSpPr>
            <a:spLocks noGrp="1"/>
          </p:cNvSpPr>
          <p:nvPr>
            <p:ph type="dt" idx="1"/>
          </p:nvPr>
        </p:nvSpPr>
        <p:spPr/>
        <p:txBody>
          <a:bodyPr/>
          <a:lstStyle/>
          <a:p>
            <a:fld id="{5DF9DA17-D4CB-4480-A329-C2AA5930B26F}" type="datetime1">
              <a:rPr lang="en-GB" smtClean="0"/>
              <a:t>18/09/2026</a:t>
            </a:fld>
            <a:endParaRPr lang="en-GB"/>
          </a:p>
        </p:txBody>
      </p:sp>
      <p:sp>
        <p:nvSpPr>
          <p:cNvPr id="6" name="Header Placeholder 5">
            <a:extLst>
              <a:ext uri="{FF2B5EF4-FFF2-40B4-BE49-F238E27FC236}">
                <a16:creationId xmlns:a16="http://schemas.microsoft.com/office/drawing/2014/main" id="{C1EB12F9-C71D-848F-4AC5-E52F6CEAC1AB}"/>
              </a:ext>
            </a:extLst>
          </p:cNvPr>
          <p:cNvSpPr>
            <a:spLocks noGrp="1"/>
          </p:cNvSpPr>
          <p:nvPr>
            <p:ph type="hdr" sz="quarter"/>
          </p:nvPr>
        </p:nvSpPr>
        <p:spPr/>
        <p:txBody>
          <a:bodyPr/>
          <a:lstStyle/>
          <a:p>
            <a:endParaRPr lang="en-GB"/>
          </a:p>
        </p:txBody>
      </p:sp>
      <p:sp>
        <p:nvSpPr>
          <p:cNvPr id="7" name="Footer Placeholder 6">
            <a:extLst>
              <a:ext uri="{FF2B5EF4-FFF2-40B4-BE49-F238E27FC236}">
                <a16:creationId xmlns:a16="http://schemas.microsoft.com/office/drawing/2014/main" id="{4D944132-79E4-AE25-83EB-EA2371058FE3}"/>
              </a:ext>
            </a:extLst>
          </p:cNvPr>
          <p:cNvSpPr>
            <a:spLocks noGrp="1"/>
          </p:cNvSpPr>
          <p:nvPr>
            <p:ph type="ftr" sz="quarter" idx="4"/>
          </p:nvPr>
        </p:nvSpPr>
        <p:spPr/>
        <p:txBody>
          <a:bodyPr/>
          <a:lstStyle/>
          <a:p>
            <a:endParaRPr lang="en-GB"/>
          </a:p>
        </p:txBody>
      </p:sp>
    </p:spTree>
    <p:extLst>
      <p:ext uri="{BB962C8B-B14F-4D97-AF65-F5344CB8AC3E}">
        <p14:creationId xmlns:p14="http://schemas.microsoft.com/office/powerpoint/2010/main" val="421212926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B8362C-77D9-A474-2B8A-4124382AC9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AD0724-7B80-4473-AD79-F5A90B7F83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C71208-A4F8-7D9F-4855-041EED836ADD}"/>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F5A0E2F-DD09-C017-E747-3E2B315BAB75}"/>
              </a:ext>
            </a:extLst>
          </p:cNvPr>
          <p:cNvSpPr>
            <a:spLocks noGrp="1"/>
          </p:cNvSpPr>
          <p:nvPr>
            <p:ph type="sldNum" sz="quarter" idx="5"/>
          </p:nvPr>
        </p:nvSpPr>
        <p:spPr/>
        <p:txBody>
          <a:bodyPr/>
          <a:lstStyle/>
          <a:p>
            <a:fld id="{1B1D025B-ACD2-45C1-B156-1DDB470CE319}" type="slidenum">
              <a:rPr lang="en-GB" smtClean="0"/>
              <a:t>39</a:t>
            </a:fld>
            <a:endParaRPr lang="en-GB"/>
          </a:p>
        </p:txBody>
      </p:sp>
      <p:sp>
        <p:nvSpPr>
          <p:cNvPr id="5" name="Date Placeholder 4">
            <a:extLst>
              <a:ext uri="{FF2B5EF4-FFF2-40B4-BE49-F238E27FC236}">
                <a16:creationId xmlns:a16="http://schemas.microsoft.com/office/drawing/2014/main" id="{81660114-BE02-306E-21FE-8EEFD47B662C}"/>
              </a:ext>
            </a:extLst>
          </p:cNvPr>
          <p:cNvSpPr>
            <a:spLocks noGrp="1"/>
          </p:cNvSpPr>
          <p:nvPr>
            <p:ph type="dt" idx="1"/>
          </p:nvPr>
        </p:nvSpPr>
        <p:spPr/>
        <p:txBody>
          <a:bodyPr/>
          <a:lstStyle/>
          <a:p>
            <a:fld id="{5DF9DA17-D4CB-4480-A329-C2AA5930B26F}" type="datetime1">
              <a:rPr lang="en-GB" smtClean="0"/>
              <a:t>18/09/2026</a:t>
            </a:fld>
            <a:endParaRPr lang="en-GB"/>
          </a:p>
        </p:txBody>
      </p:sp>
      <p:sp>
        <p:nvSpPr>
          <p:cNvPr id="6" name="Header Placeholder 5">
            <a:extLst>
              <a:ext uri="{FF2B5EF4-FFF2-40B4-BE49-F238E27FC236}">
                <a16:creationId xmlns:a16="http://schemas.microsoft.com/office/drawing/2014/main" id="{24AFBAF9-4DF5-7068-D2F7-F1AA99586963}"/>
              </a:ext>
            </a:extLst>
          </p:cNvPr>
          <p:cNvSpPr>
            <a:spLocks noGrp="1"/>
          </p:cNvSpPr>
          <p:nvPr>
            <p:ph type="hdr" sz="quarter"/>
          </p:nvPr>
        </p:nvSpPr>
        <p:spPr/>
        <p:txBody>
          <a:bodyPr/>
          <a:lstStyle/>
          <a:p>
            <a:endParaRPr lang="en-GB"/>
          </a:p>
        </p:txBody>
      </p:sp>
      <p:sp>
        <p:nvSpPr>
          <p:cNvPr id="7" name="Footer Placeholder 6">
            <a:extLst>
              <a:ext uri="{FF2B5EF4-FFF2-40B4-BE49-F238E27FC236}">
                <a16:creationId xmlns:a16="http://schemas.microsoft.com/office/drawing/2014/main" id="{E9E7CA8A-1478-11C6-3923-8995E8671813}"/>
              </a:ext>
            </a:extLst>
          </p:cNvPr>
          <p:cNvSpPr>
            <a:spLocks noGrp="1"/>
          </p:cNvSpPr>
          <p:nvPr>
            <p:ph type="ftr" sz="quarter" idx="4"/>
          </p:nvPr>
        </p:nvSpPr>
        <p:spPr/>
        <p:txBody>
          <a:bodyPr/>
          <a:lstStyle/>
          <a:p>
            <a:endParaRPr lang="en-GB"/>
          </a:p>
        </p:txBody>
      </p:sp>
    </p:spTree>
    <p:extLst>
      <p:ext uri="{BB962C8B-B14F-4D97-AF65-F5344CB8AC3E}">
        <p14:creationId xmlns:p14="http://schemas.microsoft.com/office/powerpoint/2010/main" val="70729843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4A5DD9-0E24-0D0A-8CB6-8EF3135102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08CCBC-CF76-A5F9-F156-C784B9EDBB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EAF2EE-3389-007C-F17B-A3E0556ACA7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EA7A9508-1586-BD7A-CB84-B6FE61C7D11A}"/>
              </a:ext>
            </a:extLst>
          </p:cNvPr>
          <p:cNvSpPr>
            <a:spLocks noGrp="1"/>
          </p:cNvSpPr>
          <p:nvPr>
            <p:ph type="sldNum" sz="quarter" idx="5"/>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0533E418-C684-4945-99FD-AD67B519583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40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529281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B1D025B-ACD2-45C1-B156-1DDB470CE319}" type="slidenum">
              <a:rPr lang="en-GB" smtClean="0"/>
              <a:t>41</a:t>
            </a:fld>
            <a:endParaRPr lang="en-GB"/>
          </a:p>
        </p:txBody>
      </p:sp>
      <p:sp>
        <p:nvSpPr>
          <p:cNvPr id="5" name="Date Placeholder 4"/>
          <p:cNvSpPr>
            <a:spLocks noGrp="1"/>
          </p:cNvSpPr>
          <p:nvPr>
            <p:ph type="dt" idx="1"/>
          </p:nvPr>
        </p:nvSpPr>
        <p:spPr/>
        <p:txBody>
          <a:bodyPr/>
          <a:lstStyle/>
          <a:p>
            <a:fld id="{5DF9DA17-D4CB-4480-A329-C2AA5930B26F}" type="datetime1">
              <a:rPr lang="en-GB" smtClean="0"/>
              <a:t>18/09/2026</a:t>
            </a:fld>
            <a:endParaRPr lang="en-GB"/>
          </a:p>
        </p:txBody>
      </p:sp>
      <p:sp>
        <p:nvSpPr>
          <p:cNvPr id="6" name="Header Placeholder 5"/>
          <p:cNvSpPr>
            <a:spLocks noGrp="1"/>
          </p:cNvSpPr>
          <p:nvPr>
            <p:ph type="hdr" sz="quarter"/>
          </p:nvPr>
        </p:nvSpPr>
        <p:spPr/>
        <p:txBody>
          <a:bodyPr/>
          <a:lstStyle/>
          <a:p>
            <a:endParaRPr lang="en-GB"/>
          </a:p>
        </p:txBody>
      </p:sp>
      <p:sp>
        <p:nvSpPr>
          <p:cNvPr id="7" name="Footer Placeholder 6"/>
          <p:cNvSpPr>
            <a:spLocks noGrp="1"/>
          </p:cNvSpPr>
          <p:nvPr>
            <p:ph type="ftr" sz="quarter" idx="4"/>
          </p:nvPr>
        </p:nvSpPr>
        <p:spPr/>
        <p:txBody>
          <a:bodyPr/>
          <a:lstStyle/>
          <a:p>
            <a:endParaRPr lang="en-GB"/>
          </a:p>
        </p:txBody>
      </p:sp>
    </p:spTree>
    <p:extLst>
      <p:ext uri="{BB962C8B-B14F-4D97-AF65-F5344CB8AC3E}">
        <p14:creationId xmlns:p14="http://schemas.microsoft.com/office/powerpoint/2010/main" val="31262123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F16FAC-B3C5-7EC1-71ED-07A8DFF48D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1E1AEF-CA01-29C1-1D15-7C4E58EF89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E720A3-035F-07C0-C068-87F47400E32E}"/>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A5792626-510D-A0D3-A735-E768479B9EB1}"/>
              </a:ext>
            </a:extLst>
          </p:cNvPr>
          <p:cNvSpPr>
            <a:spLocks noGrp="1"/>
          </p:cNvSpPr>
          <p:nvPr>
            <p:ph type="sldNum" sz="quarter" idx="5"/>
          </p:nvPr>
        </p:nvSpPr>
        <p:spPr/>
        <p:txBody>
          <a:bodyPr/>
          <a:lstStyle/>
          <a:p>
            <a:fld id="{1B1D025B-ACD2-45C1-B156-1DDB470CE319}" type="slidenum">
              <a:rPr lang="en-GB" smtClean="0"/>
              <a:t>42</a:t>
            </a:fld>
            <a:endParaRPr lang="en-GB"/>
          </a:p>
        </p:txBody>
      </p:sp>
      <p:sp>
        <p:nvSpPr>
          <p:cNvPr id="5" name="Date Placeholder 4">
            <a:extLst>
              <a:ext uri="{FF2B5EF4-FFF2-40B4-BE49-F238E27FC236}">
                <a16:creationId xmlns:a16="http://schemas.microsoft.com/office/drawing/2014/main" id="{2A2DD67F-D238-85F4-C091-F9B72BAA9C9B}"/>
              </a:ext>
            </a:extLst>
          </p:cNvPr>
          <p:cNvSpPr>
            <a:spLocks noGrp="1"/>
          </p:cNvSpPr>
          <p:nvPr>
            <p:ph type="dt" idx="1"/>
          </p:nvPr>
        </p:nvSpPr>
        <p:spPr/>
        <p:txBody>
          <a:bodyPr/>
          <a:lstStyle/>
          <a:p>
            <a:fld id="{5DF9DA17-D4CB-4480-A329-C2AA5930B26F}" type="datetime1">
              <a:rPr lang="en-GB" smtClean="0"/>
              <a:t>18/09/2026</a:t>
            </a:fld>
            <a:endParaRPr lang="en-GB"/>
          </a:p>
        </p:txBody>
      </p:sp>
      <p:sp>
        <p:nvSpPr>
          <p:cNvPr id="6" name="Header Placeholder 5">
            <a:extLst>
              <a:ext uri="{FF2B5EF4-FFF2-40B4-BE49-F238E27FC236}">
                <a16:creationId xmlns:a16="http://schemas.microsoft.com/office/drawing/2014/main" id="{72C14464-627B-303F-E666-79F29232D7D3}"/>
              </a:ext>
            </a:extLst>
          </p:cNvPr>
          <p:cNvSpPr>
            <a:spLocks noGrp="1"/>
          </p:cNvSpPr>
          <p:nvPr>
            <p:ph type="hdr" sz="quarter"/>
          </p:nvPr>
        </p:nvSpPr>
        <p:spPr/>
        <p:txBody>
          <a:bodyPr/>
          <a:lstStyle/>
          <a:p>
            <a:endParaRPr lang="en-GB"/>
          </a:p>
        </p:txBody>
      </p:sp>
      <p:sp>
        <p:nvSpPr>
          <p:cNvPr id="7" name="Footer Placeholder 6">
            <a:extLst>
              <a:ext uri="{FF2B5EF4-FFF2-40B4-BE49-F238E27FC236}">
                <a16:creationId xmlns:a16="http://schemas.microsoft.com/office/drawing/2014/main" id="{C3DFFA45-50E8-AC6B-1F7C-1878E96F2561}"/>
              </a:ext>
            </a:extLst>
          </p:cNvPr>
          <p:cNvSpPr>
            <a:spLocks noGrp="1"/>
          </p:cNvSpPr>
          <p:nvPr>
            <p:ph type="ftr" sz="quarter" idx="4"/>
          </p:nvPr>
        </p:nvSpPr>
        <p:spPr/>
        <p:txBody>
          <a:bodyPr/>
          <a:lstStyle/>
          <a:p>
            <a:endParaRPr lang="en-GB"/>
          </a:p>
        </p:txBody>
      </p:sp>
    </p:spTree>
    <p:extLst>
      <p:ext uri="{BB962C8B-B14F-4D97-AF65-F5344CB8AC3E}">
        <p14:creationId xmlns:p14="http://schemas.microsoft.com/office/powerpoint/2010/main" val="346288039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934550-9AA9-F1FA-45A8-BA95360FA5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C56868-777E-42DE-8353-07ACA7959C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04A64D-0CAD-8288-21E7-82292CD72BF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9E48FD00-FAB4-147F-A275-A175A4057333}"/>
              </a:ext>
            </a:extLst>
          </p:cNvPr>
          <p:cNvSpPr>
            <a:spLocks noGrp="1"/>
          </p:cNvSpPr>
          <p:nvPr>
            <p:ph type="sldNum" sz="quarter" idx="5"/>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0533E418-C684-4945-99FD-AD67B519583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43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57208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144156-1787-126E-7BBF-4C7A931F91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F88623-8A6D-3F4E-B09A-0EF361F4F9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59D9BD-F5B4-C216-D4C8-DEEFB68D1816}"/>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C78ACBDC-BF87-8336-0227-1874F7679166}"/>
              </a:ext>
            </a:extLst>
          </p:cNvPr>
          <p:cNvSpPr>
            <a:spLocks noGrp="1"/>
          </p:cNvSpPr>
          <p:nvPr>
            <p:ph type="sldNum" sz="quarter" idx="5"/>
          </p:nvPr>
        </p:nvSpPr>
        <p:spPr/>
        <p:txBody>
          <a:bodyPr/>
          <a:lstStyle/>
          <a:p>
            <a:fld id="{1B1D025B-ACD2-45C1-B156-1DDB470CE319}" type="slidenum">
              <a:rPr lang="en-GB" smtClean="0"/>
              <a:t>44</a:t>
            </a:fld>
            <a:endParaRPr lang="en-GB"/>
          </a:p>
        </p:txBody>
      </p:sp>
      <p:sp>
        <p:nvSpPr>
          <p:cNvPr id="5" name="Date Placeholder 4">
            <a:extLst>
              <a:ext uri="{FF2B5EF4-FFF2-40B4-BE49-F238E27FC236}">
                <a16:creationId xmlns:a16="http://schemas.microsoft.com/office/drawing/2014/main" id="{74810348-70E5-83EB-7171-06E3C86E59BC}"/>
              </a:ext>
            </a:extLst>
          </p:cNvPr>
          <p:cNvSpPr>
            <a:spLocks noGrp="1"/>
          </p:cNvSpPr>
          <p:nvPr>
            <p:ph type="dt" idx="1"/>
          </p:nvPr>
        </p:nvSpPr>
        <p:spPr/>
        <p:txBody>
          <a:bodyPr/>
          <a:lstStyle/>
          <a:p>
            <a:fld id="{5DF9DA17-D4CB-4480-A329-C2AA5930B26F}" type="datetime1">
              <a:rPr lang="en-GB" smtClean="0"/>
              <a:t>18/09/2026</a:t>
            </a:fld>
            <a:endParaRPr lang="en-GB"/>
          </a:p>
        </p:txBody>
      </p:sp>
      <p:sp>
        <p:nvSpPr>
          <p:cNvPr id="6" name="Header Placeholder 5">
            <a:extLst>
              <a:ext uri="{FF2B5EF4-FFF2-40B4-BE49-F238E27FC236}">
                <a16:creationId xmlns:a16="http://schemas.microsoft.com/office/drawing/2014/main" id="{099484DD-5C45-1925-F8F0-61B2E3C994C4}"/>
              </a:ext>
            </a:extLst>
          </p:cNvPr>
          <p:cNvSpPr>
            <a:spLocks noGrp="1"/>
          </p:cNvSpPr>
          <p:nvPr>
            <p:ph type="hdr" sz="quarter"/>
          </p:nvPr>
        </p:nvSpPr>
        <p:spPr/>
        <p:txBody>
          <a:bodyPr/>
          <a:lstStyle/>
          <a:p>
            <a:endParaRPr lang="en-GB"/>
          </a:p>
        </p:txBody>
      </p:sp>
      <p:sp>
        <p:nvSpPr>
          <p:cNvPr id="7" name="Footer Placeholder 6">
            <a:extLst>
              <a:ext uri="{FF2B5EF4-FFF2-40B4-BE49-F238E27FC236}">
                <a16:creationId xmlns:a16="http://schemas.microsoft.com/office/drawing/2014/main" id="{64B009CC-EE9F-A7E5-EE10-58F10C649560}"/>
              </a:ext>
            </a:extLst>
          </p:cNvPr>
          <p:cNvSpPr>
            <a:spLocks noGrp="1"/>
          </p:cNvSpPr>
          <p:nvPr>
            <p:ph type="ftr" sz="quarter" idx="4"/>
          </p:nvPr>
        </p:nvSpPr>
        <p:spPr/>
        <p:txBody>
          <a:bodyPr/>
          <a:lstStyle/>
          <a:p>
            <a:endParaRPr lang="en-GB"/>
          </a:p>
        </p:txBody>
      </p:sp>
    </p:spTree>
    <p:extLst>
      <p:ext uri="{BB962C8B-B14F-4D97-AF65-F5344CB8AC3E}">
        <p14:creationId xmlns:p14="http://schemas.microsoft.com/office/powerpoint/2010/main" val="356976408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211FB8-1327-44FD-17AE-6FBD31395E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46D53C-E0C5-E5B1-007B-F41BE22E2C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F882DE-BC84-62FA-D6B3-F116FF5C0858}"/>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1464CAEB-D47B-5A97-9B9D-F8D64D9FC95B}"/>
              </a:ext>
            </a:extLst>
          </p:cNvPr>
          <p:cNvSpPr>
            <a:spLocks noGrp="1"/>
          </p:cNvSpPr>
          <p:nvPr>
            <p:ph type="sldNum" sz="quarter" idx="5"/>
          </p:nvPr>
        </p:nvSpPr>
        <p:spPr/>
        <p:txBody>
          <a:bodyPr/>
          <a:lstStyle/>
          <a:p>
            <a:fld id="{1B1D025B-ACD2-45C1-B156-1DDB470CE319}" type="slidenum">
              <a:rPr lang="en-GB" smtClean="0"/>
              <a:t>45</a:t>
            </a:fld>
            <a:endParaRPr lang="en-GB"/>
          </a:p>
        </p:txBody>
      </p:sp>
      <p:sp>
        <p:nvSpPr>
          <p:cNvPr id="5" name="Date Placeholder 4">
            <a:extLst>
              <a:ext uri="{FF2B5EF4-FFF2-40B4-BE49-F238E27FC236}">
                <a16:creationId xmlns:a16="http://schemas.microsoft.com/office/drawing/2014/main" id="{8F729D88-92B1-E9DB-2EC3-6061D8E1F616}"/>
              </a:ext>
            </a:extLst>
          </p:cNvPr>
          <p:cNvSpPr>
            <a:spLocks noGrp="1"/>
          </p:cNvSpPr>
          <p:nvPr>
            <p:ph type="dt" idx="1"/>
          </p:nvPr>
        </p:nvSpPr>
        <p:spPr/>
        <p:txBody>
          <a:bodyPr/>
          <a:lstStyle/>
          <a:p>
            <a:fld id="{5DF9DA17-D4CB-4480-A329-C2AA5930B26F}" type="datetime1">
              <a:rPr lang="en-GB" smtClean="0"/>
              <a:t>18/09/2026</a:t>
            </a:fld>
            <a:endParaRPr lang="en-GB"/>
          </a:p>
        </p:txBody>
      </p:sp>
      <p:sp>
        <p:nvSpPr>
          <p:cNvPr id="6" name="Header Placeholder 5">
            <a:extLst>
              <a:ext uri="{FF2B5EF4-FFF2-40B4-BE49-F238E27FC236}">
                <a16:creationId xmlns:a16="http://schemas.microsoft.com/office/drawing/2014/main" id="{AF81CFDC-4152-3A48-D63E-47BFCEE8E247}"/>
              </a:ext>
            </a:extLst>
          </p:cNvPr>
          <p:cNvSpPr>
            <a:spLocks noGrp="1"/>
          </p:cNvSpPr>
          <p:nvPr>
            <p:ph type="hdr" sz="quarter"/>
          </p:nvPr>
        </p:nvSpPr>
        <p:spPr/>
        <p:txBody>
          <a:bodyPr/>
          <a:lstStyle/>
          <a:p>
            <a:endParaRPr lang="en-GB"/>
          </a:p>
        </p:txBody>
      </p:sp>
      <p:sp>
        <p:nvSpPr>
          <p:cNvPr id="7" name="Footer Placeholder 6">
            <a:extLst>
              <a:ext uri="{FF2B5EF4-FFF2-40B4-BE49-F238E27FC236}">
                <a16:creationId xmlns:a16="http://schemas.microsoft.com/office/drawing/2014/main" id="{1B43E179-40DF-9937-276C-99CB5D16903D}"/>
              </a:ext>
            </a:extLst>
          </p:cNvPr>
          <p:cNvSpPr>
            <a:spLocks noGrp="1"/>
          </p:cNvSpPr>
          <p:nvPr>
            <p:ph type="ftr" sz="quarter" idx="4"/>
          </p:nvPr>
        </p:nvSpPr>
        <p:spPr/>
        <p:txBody>
          <a:bodyPr/>
          <a:lstStyle/>
          <a:p>
            <a:endParaRPr lang="en-GB"/>
          </a:p>
        </p:txBody>
      </p:sp>
    </p:spTree>
    <p:extLst>
      <p:ext uri="{BB962C8B-B14F-4D97-AF65-F5344CB8AC3E}">
        <p14:creationId xmlns:p14="http://schemas.microsoft.com/office/powerpoint/2010/main" val="266378898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8FE1116-4A9C-49A3-972C-C92A7105399B}" type="slidenum">
              <a:rPr lang="en-GB" smtClean="0"/>
              <a:t>46</a:t>
            </a:fld>
            <a:endParaRPr lang="en-GB"/>
          </a:p>
        </p:txBody>
      </p:sp>
    </p:spTree>
    <p:extLst>
      <p:ext uri="{BB962C8B-B14F-4D97-AF65-F5344CB8AC3E}">
        <p14:creationId xmlns:p14="http://schemas.microsoft.com/office/powerpoint/2010/main" val="372308971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CFD74A-39C8-7553-D976-8B4C558C5C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772B89-84BC-AB9D-DA56-B58004161B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B76D4C-4C0C-0355-01A6-642E883A63FA}"/>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6036B9D3-B098-C929-F9EB-BAF9C5B93414}"/>
              </a:ext>
            </a:extLst>
          </p:cNvPr>
          <p:cNvSpPr>
            <a:spLocks noGrp="1"/>
          </p:cNvSpPr>
          <p:nvPr>
            <p:ph type="sldNum" sz="quarter" idx="5"/>
          </p:nvPr>
        </p:nvSpPr>
        <p:spPr/>
        <p:txBody>
          <a:bodyPr/>
          <a:lstStyle/>
          <a:p>
            <a:fld id="{F8FE1116-4A9C-49A3-972C-C92A7105399B}" type="slidenum">
              <a:rPr lang="en-GB" smtClean="0"/>
              <a:t>47</a:t>
            </a:fld>
            <a:endParaRPr lang="en-GB"/>
          </a:p>
        </p:txBody>
      </p:sp>
    </p:spTree>
    <p:extLst>
      <p:ext uri="{BB962C8B-B14F-4D97-AF65-F5344CB8AC3E}">
        <p14:creationId xmlns:p14="http://schemas.microsoft.com/office/powerpoint/2010/main" val="26219592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481AA9-83AB-35BA-A900-9EE93424C5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A35386-2725-AEA4-A0A2-C810610570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08B3FA-6CC6-A0BD-EC31-5A21B691B72F}"/>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2305CD61-3D60-A965-CB13-93BB54C7A3BA}"/>
              </a:ext>
            </a:extLst>
          </p:cNvPr>
          <p:cNvSpPr>
            <a:spLocks noGrp="1"/>
          </p:cNvSpPr>
          <p:nvPr>
            <p:ph type="sldNum" sz="quarter" idx="5"/>
          </p:nvPr>
        </p:nvSpPr>
        <p:spPr/>
        <p:txBody>
          <a:bodyPr/>
          <a:lstStyle/>
          <a:p>
            <a:fld id="{F8FE1116-4A9C-49A3-972C-C92A7105399B}" type="slidenum">
              <a:rPr lang="en-GB" smtClean="0"/>
              <a:t>48</a:t>
            </a:fld>
            <a:endParaRPr lang="en-GB"/>
          </a:p>
        </p:txBody>
      </p:sp>
    </p:spTree>
    <p:extLst>
      <p:ext uri="{BB962C8B-B14F-4D97-AF65-F5344CB8AC3E}">
        <p14:creationId xmlns:p14="http://schemas.microsoft.com/office/powerpoint/2010/main" val="62561641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361588-F2B4-4E98-AC9F-3739F2CD30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097F67-DFB8-E928-27FB-C615F9E6C5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CA784F-BC00-EDC6-D8D3-190B5B9D1824}"/>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CC5A009F-53CE-2278-B826-78A01E9C4EB1}"/>
              </a:ext>
            </a:extLst>
          </p:cNvPr>
          <p:cNvSpPr>
            <a:spLocks noGrp="1"/>
          </p:cNvSpPr>
          <p:nvPr>
            <p:ph type="sldNum" sz="quarter" idx="5"/>
          </p:nvPr>
        </p:nvSpPr>
        <p:spPr/>
        <p:txBody>
          <a:bodyPr/>
          <a:lstStyle/>
          <a:p>
            <a:fld id="{1B1D025B-ACD2-45C1-B156-1DDB470CE319}" type="slidenum">
              <a:rPr lang="en-GB" smtClean="0"/>
              <a:t>50</a:t>
            </a:fld>
            <a:endParaRPr lang="en-GB"/>
          </a:p>
        </p:txBody>
      </p:sp>
      <p:sp>
        <p:nvSpPr>
          <p:cNvPr id="5" name="Date Placeholder 4">
            <a:extLst>
              <a:ext uri="{FF2B5EF4-FFF2-40B4-BE49-F238E27FC236}">
                <a16:creationId xmlns:a16="http://schemas.microsoft.com/office/drawing/2014/main" id="{050EF3D1-598A-98F5-FBD6-D90A1F9F48BB}"/>
              </a:ext>
            </a:extLst>
          </p:cNvPr>
          <p:cNvSpPr>
            <a:spLocks noGrp="1"/>
          </p:cNvSpPr>
          <p:nvPr>
            <p:ph type="dt" idx="1"/>
          </p:nvPr>
        </p:nvSpPr>
        <p:spPr/>
        <p:txBody>
          <a:bodyPr/>
          <a:lstStyle/>
          <a:p>
            <a:fld id="{5DF9DA17-D4CB-4480-A329-C2AA5930B26F}" type="datetime1">
              <a:rPr lang="en-GB" smtClean="0"/>
              <a:t>18/09/2026</a:t>
            </a:fld>
            <a:endParaRPr lang="en-GB"/>
          </a:p>
        </p:txBody>
      </p:sp>
      <p:sp>
        <p:nvSpPr>
          <p:cNvPr id="6" name="Header Placeholder 5">
            <a:extLst>
              <a:ext uri="{FF2B5EF4-FFF2-40B4-BE49-F238E27FC236}">
                <a16:creationId xmlns:a16="http://schemas.microsoft.com/office/drawing/2014/main" id="{F2BC6A74-571B-3A12-032C-C5BF8C0E359A}"/>
              </a:ext>
            </a:extLst>
          </p:cNvPr>
          <p:cNvSpPr>
            <a:spLocks noGrp="1"/>
          </p:cNvSpPr>
          <p:nvPr>
            <p:ph type="hdr" sz="quarter"/>
          </p:nvPr>
        </p:nvSpPr>
        <p:spPr/>
        <p:txBody>
          <a:bodyPr/>
          <a:lstStyle/>
          <a:p>
            <a:endParaRPr lang="en-GB"/>
          </a:p>
        </p:txBody>
      </p:sp>
      <p:sp>
        <p:nvSpPr>
          <p:cNvPr id="7" name="Footer Placeholder 6">
            <a:extLst>
              <a:ext uri="{FF2B5EF4-FFF2-40B4-BE49-F238E27FC236}">
                <a16:creationId xmlns:a16="http://schemas.microsoft.com/office/drawing/2014/main" id="{4FC24B61-37D4-0D4A-9266-81F123A3A20D}"/>
              </a:ext>
            </a:extLst>
          </p:cNvPr>
          <p:cNvSpPr>
            <a:spLocks noGrp="1"/>
          </p:cNvSpPr>
          <p:nvPr>
            <p:ph type="ftr" sz="quarter" idx="4"/>
          </p:nvPr>
        </p:nvSpPr>
        <p:spPr/>
        <p:txBody>
          <a:bodyPr/>
          <a:lstStyle/>
          <a:p>
            <a:endParaRPr lang="en-GB"/>
          </a:p>
        </p:txBody>
      </p:sp>
    </p:spTree>
    <p:extLst>
      <p:ext uri="{BB962C8B-B14F-4D97-AF65-F5344CB8AC3E}">
        <p14:creationId xmlns:p14="http://schemas.microsoft.com/office/powerpoint/2010/main" val="290427300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B1D025B-ACD2-45C1-B156-1DDB470CE319}" type="slidenum">
              <a:rPr lang="en-GB" smtClean="0"/>
              <a:t>51</a:t>
            </a:fld>
            <a:endParaRPr lang="en-GB"/>
          </a:p>
        </p:txBody>
      </p:sp>
      <p:sp>
        <p:nvSpPr>
          <p:cNvPr id="5" name="Date Placeholder 4"/>
          <p:cNvSpPr>
            <a:spLocks noGrp="1"/>
          </p:cNvSpPr>
          <p:nvPr>
            <p:ph type="dt" idx="1"/>
          </p:nvPr>
        </p:nvSpPr>
        <p:spPr/>
        <p:txBody>
          <a:bodyPr/>
          <a:lstStyle/>
          <a:p>
            <a:fld id="{5DF9DA17-D4CB-4480-A329-C2AA5930B26F}" type="datetime1">
              <a:rPr lang="en-GB" smtClean="0"/>
              <a:t>18/09/2026</a:t>
            </a:fld>
            <a:endParaRPr lang="en-GB"/>
          </a:p>
        </p:txBody>
      </p:sp>
      <p:sp>
        <p:nvSpPr>
          <p:cNvPr id="6" name="Header Placeholder 5"/>
          <p:cNvSpPr>
            <a:spLocks noGrp="1"/>
          </p:cNvSpPr>
          <p:nvPr>
            <p:ph type="hdr" sz="quarter"/>
          </p:nvPr>
        </p:nvSpPr>
        <p:spPr/>
        <p:txBody>
          <a:bodyPr/>
          <a:lstStyle/>
          <a:p>
            <a:endParaRPr lang="en-GB"/>
          </a:p>
        </p:txBody>
      </p:sp>
      <p:sp>
        <p:nvSpPr>
          <p:cNvPr id="7" name="Footer Placeholder 6"/>
          <p:cNvSpPr>
            <a:spLocks noGrp="1"/>
          </p:cNvSpPr>
          <p:nvPr>
            <p:ph type="ftr" sz="quarter" idx="4"/>
          </p:nvPr>
        </p:nvSpPr>
        <p:spPr/>
        <p:txBody>
          <a:bodyPr/>
          <a:lstStyle/>
          <a:p>
            <a:endParaRPr lang="en-GB"/>
          </a:p>
        </p:txBody>
      </p:sp>
    </p:spTree>
    <p:extLst>
      <p:ext uri="{BB962C8B-B14F-4D97-AF65-F5344CB8AC3E}">
        <p14:creationId xmlns:p14="http://schemas.microsoft.com/office/powerpoint/2010/main" val="38102954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A">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833B0605-69D6-6075-308E-FAA7A0D2B50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5" name="Text Placeholder 63">
            <a:extLst>
              <a:ext uri="{FF2B5EF4-FFF2-40B4-BE49-F238E27FC236}">
                <a16:creationId xmlns:a16="http://schemas.microsoft.com/office/drawing/2014/main" id="{14A339D7-8E34-C0A5-E64E-BFFE0FE6C4E0}"/>
              </a:ext>
            </a:extLst>
          </p:cNvPr>
          <p:cNvSpPr txBox="1">
            <a:spLocks noChangeAspect="1"/>
          </p:cNvSpPr>
          <p:nvPr userDrawn="1"/>
        </p:nvSpPr>
        <p:spPr bwMode="invGray">
          <a:xfrm>
            <a:off x="871200" y="0"/>
            <a:ext cx="1321102" cy="1576800"/>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6" name="Freeform 6">
            <a:extLst>
              <a:ext uri="{FF2B5EF4-FFF2-40B4-BE49-F238E27FC236}">
                <a16:creationId xmlns:a16="http://schemas.microsoft.com/office/drawing/2014/main" id="{CEF199E2-C2A6-E661-D2B8-0A3042ECC011}"/>
              </a:ext>
            </a:extLst>
          </p:cNvPr>
          <p:cNvSpPr txBox="1">
            <a:spLocks/>
          </p:cNvSpPr>
          <p:nvPr userDrawn="1"/>
        </p:nvSpPr>
        <p:spPr bwMode="white">
          <a:xfrm>
            <a:off x="1156943" y="688394"/>
            <a:ext cx="749619" cy="672738"/>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0ABB6352-A0A8-48E4-8F03-79D2E46AD91D}" type="datetime4">
              <a:rPr lang="en-GB" smtClean="0"/>
              <a:t>18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userDrawn="1">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sp>
        <p:nvSpPr>
          <p:cNvPr id="2" name="Title 1"/>
          <p:cNvSpPr>
            <a:spLocks noGrp="1"/>
          </p:cNvSpPr>
          <p:nvPr userDrawn="1">
            <p:ph type="ctrTitle" hasCustomPrompt="1"/>
          </p:nvPr>
        </p:nvSpPr>
        <p:spPr>
          <a:xfrm>
            <a:off x="696911" y="2354263"/>
            <a:ext cx="6602413" cy="3024137"/>
          </a:xfrm>
        </p:spPr>
        <p:txBody>
          <a:bodyPr anchor="b"/>
          <a:lstStyle>
            <a:lvl1pPr algn="l">
              <a:defRPr sz="40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ubtitle 2"/>
          <p:cNvSpPr>
            <a:spLocks noGrp="1"/>
          </p:cNvSpPr>
          <p:nvPr userDrawn="1">
            <p:ph type="subTitle" idx="1" hasCustomPrompt="1"/>
          </p:nvPr>
        </p:nvSpPr>
        <p:spPr>
          <a:xfrm>
            <a:off x="696913" y="5479013"/>
            <a:ext cx="6602412" cy="1098000"/>
          </a:xfrm>
        </p:spPr>
        <p:txBody>
          <a:bodyPr/>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270691292"/>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ver B">
    <p:bg>
      <p:bgRef idx="1001">
        <a:schemeClr val="bg1"/>
      </p:bgRef>
    </p:bg>
    <p:spTree>
      <p:nvGrpSpPr>
        <p:cNvPr id="1" name=""/>
        <p:cNvGrpSpPr/>
        <p:nvPr/>
      </p:nvGrpSpPr>
      <p:grpSpPr>
        <a:xfrm>
          <a:off x="0" y="0"/>
          <a:ext cx="0" cy="0"/>
          <a:chOff x="0" y="0"/>
          <a:chExt cx="0" cy="0"/>
        </a:xfrm>
      </p:grpSpPr>
      <p:pic>
        <p:nvPicPr>
          <p:cNvPr id="8" name="Picture 7" descr="A person in a white coat&#10;&#10;AI-generated content may be incorrect.">
            <a:extLst>
              <a:ext uri="{FF2B5EF4-FFF2-40B4-BE49-F238E27FC236}">
                <a16:creationId xmlns:a16="http://schemas.microsoft.com/office/drawing/2014/main" id="{6424F794-1AA8-E383-9F3A-DDBD4A228AE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a:off x="1" y="0"/>
            <a:ext cx="12192000" cy="6858000"/>
          </a:xfrm>
          <a:prstGeom prst="rect">
            <a:avLst/>
          </a:prstGeom>
        </p:spPr>
      </p:pic>
      <p:sp>
        <p:nvSpPr>
          <p:cNvPr id="9" name="Baggrund">
            <a:extLst>
              <a:ext uri="{FF2B5EF4-FFF2-40B4-BE49-F238E27FC236}">
                <a16:creationId xmlns:a16="http://schemas.microsoft.com/office/drawing/2014/main" id="{9F4BED65-4CA9-3131-392D-8D0A7221C8B9}"/>
              </a:ext>
            </a:extLst>
          </p:cNvPr>
          <p:cNvSpPr/>
          <p:nvPr userDrawn="1"/>
        </p:nvSpPr>
        <p:spPr bwMode="white">
          <a:xfrm>
            <a:off x="-1" y="3999600"/>
            <a:ext cx="5413375" cy="2073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grpSp>
        <p:nvGrpSpPr>
          <p:cNvPr id="7" name="Logo">
            <a:extLst>
              <a:ext uri="{FF2B5EF4-FFF2-40B4-BE49-F238E27FC236}">
                <a16:creationId xmlns:a16="http://schemas.microsoft.com/office/drawing/2014/main" id="{8B07534F-7BD5-FC26-6198-E3AED92ACBE1}"/>
              </a:ext>
            </a:extLst>
          </p:cNvPr>
          <p:cNvGrpSpPr>
            <a:grpSpLocks noChangeAspect="1"/>
          </p:cNvGrpSpPr>
          <p:nvPr userDrawn="1"/>
        </p:nvGrpSpPr>
        <p:grpSpPr bwMode="ltGray">
          <a:xfrm>
            <a:off x="871200" y="0"/>
            <a:ext cx="1321102" cy="1576800"/>
            <a:chOff x="896162" y="0"/>
            <a:chExt cx="736600" cy="879168"/>
          </a:xfrm>
        </p:grpSpPr>
        <p:sp>
          <p:nvSpPr>
            <p:cNvPr id="5" name="Text Placeholder 63">
              <a:extLst>
                <a:ext uri="{FF2B5EF4-FFF2-40B4-BE49-F238E27FC236}">
                  <a16:creationId xmlns:a16="http://schemas.microsoft.com/office/drawing/2014/main" id="{14A339D7-8E34-C0A5-E64E-BFFE0FE6C4E0}"/>
                </a:ext>
              </a:extLst>
            </p:cNvPr>
            <p:cNvSpPr txBox="1">
              <a:spLocks noChangeAspect="1"/>
            </p:cNvSpPr>
            <p:nvPr userDrawn="1"/>
          </p:nvSpPr>
          <p:spPr bwMode="ltGray">
            <a:xfrm>
              <a:off x="896162" y="0"/>
              <a:ext cx="736600" cy="879168"/>
            </a:xfrm>
            <a:prstGeom prst="rect">
              <a:avLst/>
            </a:prstGeom>
            <a:solidFill>
              <a:schemeClr val="tx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a:t>
              </a:r>
            </a:p>
          </p:txBody>
        </p:sp>
        <p:sp>
          <p:nvSpPr>
            <p:cNvPr id="6" name="Freeform 6">
              <a:extLst>
                <a:ext uri="{FF2B5EF4-FFF2-40B4-BE49-F238E27FC236}">
                  <a16:creationId xmlns:a16="http://schemas.microsoft.com/office/drawing/2014/main" id="{CEF199E2-C2A6-E661-D2B8-0A3042ECC011}"/>
                </a:ext>
              </a:extLst>
            </p:cNvPr>
            <p:cNvSpPr txBox="1">
              <a:spLocks/>
            </p:cNvSpPr>
            <p:nvPr userDrawn="1"/>
          </p:nvSpPr>
          <p:spPr bwMode="ltGray">
            <a:xfrm>
              <a:off x="1055482"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z</a:t>
              </a:r>
            </a:p>
          </p:txBody>
        </p:sp>
      </p:grpSp>
      <p:sp>
        <p:nvSpPr>
          <p:cNvPr id="10" name="Date Placeholder 6" hidden="1">
            <a:extLst>
              <a:ext uri="{FF2B5EF4-FFF2-40B4-BE49-F238E27FC236}">
                <a16:creationId xmlns:a16="http://schemas.microsoft.com/office/drawing/2014/main" id="{19E8C21D-363E-4C29-BCB1-2C67A41A6B1A}"/>
              </a:ext>
            </a:extLst>
          </p:cNvPr>
          <p:cNvSpPr>
            <a:spLocks noGrp="1"/>
          </p:cNvSpPr>
          <p:nvPr>
            <p:ph type="dt" sz="half" idx="15"/>
          </p:nvPr>
        </p:nvSpPr>
        <p:spPr>
          <a:xfrm>
            <a:off x="0" y="6858000"/>
            <a:ext cx="0" cy="0"/>
          </a:xfrm>
          <a:prstGeom prst="rect">
            <a:avLst/>
          </a:prstGeom>
        </p:spPr>
        <p:txBody>
          <a:bodyPr/>
          <a:lstStyle>
            <a:lvl1pPr>
              <a:defRPr sz="100">
                <a:noFill/>
              </a:defRPr>
            </a:lvl1pPr>
          </a:lstStyle>
          <a:p>
            <a:fld id="{13D218A6-91C9-4BED-9822-A6C15A877B73}" type="datetime4">
              <a:rPr lang="en-GB" smtClean="0"/>
              <a:t>18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p:ph type="ftr" sz="quarter" idx="16"/>
          </p:nvPr>
        </p:nvSpPr>
        <p:spPr>
          <a:xfrm>
            <a:off x="0" y="6858000"/>
            <a:ext cx="0" cy="0"/>
          </a:xfrm>
          <a:prstGeom prst="rect">
            <a:avLst/>
          </a:prstGeom>
        </p:spPr>
        <p:txBody>
          <a:bodyPr/>
          <a:lstStyle>
            <a:lvl1pPr>
              <a:defRPr sz="100">
                <a:noFill/>
              </a:defRPr>
            </a:lvl1pPr>
          </a:lstStyle>
          <a:p>
            <a:endParaRPr lang="en-GB"/>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sp>
        <p:nvSpPr>
          <p:cNvPr id="2" name="Title 1"/>
          <p:cNvSpPr>
            <a:spLocks noGrp="1"/>
          </p:cNvSpPr>
          <p:nvPr>
            <p:ph type="ctrTitle" hasCustomPrompt="1"/>
          </p:nvPr>
        </p:nvSpPr>
        <p:spPr>
          <a:xfrm>
            <a:off x="696912" y="3999600"/>
            <a:ext cx="4716464" cy="1378800"/>
          </a:xfrm>
        </p:spPr>
        <p:txBody>
          <a:bodyPr anchor="b"/>
          <a:lstStyle>
            <a:lvl1pPr algn="l">
              <a:defRPr sz="4000">
                <a:solidFill>
                  <a:schemeClr val="tx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ubtitle 2"/>
          <p:cNvSpPr>
            <a:spLocks noGrp="1"/>
          </p:cNvSpPr>
          <p:nvPr>
            <p:ph type="subTitle" idx="1" hasCustomPrompt="1"/>
          </p:nvPr>
        </p:nvSpPr>
        <p:spPr>
          <a:xfrm>
            <a:off x="696913" y="5479013"/>
            <a:ext cx="4716462" cy="594187"/>
          </a:xfrm>
        </p:spPr>
        <p:txBody>
          <a:bodyPr/>
          <a:lstStyle>
            <a:lvl1pPr marL="0" indent="0" algn="l">
              <a:lnSpc>
                <a:spcPts val="2200"/>
              </a:lnSpc>
              <a:spcBef>
                <a:spcPts val="1000"/>
              </a:spcBef>
              <a:spcAft>
                <a:spcPts val="0"/>
              </a:spcAft>
              <a:buFont typeface="Arial" panose="020B0604020202020204" pitchFamily="34" charset="0"/>
              <a:buNone/>
              <a:defRPr sz="2000">
                <a:solidFill>
                  <a:schemeClr val="tx2"/>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2678141953"/>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ver and full picture">
    <p:bg>
      <p:bgRef idx="1001">
        <a:schemeClr val="bg1"/>
      </p:bgRef>
    </p:bg>
    <p:spTree>
      <p:nvGrpSpPr>
        <p:cNvPr id="1" name=""/>
        <p:cNvGrpSpPr/>
        <p:nvPr/>
      </p:nvGrpSpPr>
      <p:grpSpPr>
        <a:xfrm>
          <a:off x="0" y="0"/>
          <a:ext cx="0" cy="0"/>
          <a:chOff x="0" y="0"/>
          <a:chExt cx="0" cy="0"/>
        </a:xfrm>
      </p:grpSpPr>
      <p:sp>
        <p:nvSpPr>
          <p:cNvPr id="13" name="Baggrund">
            <a:extLst>
              <a:ext uri="{FF2B5EF4-FFF2-40B4-BE49-F238E27FC236}">
                <a16:creationId xmlns:a16="http://schemas.microsoft.com/office/drawing/2014/main" id="{CABC6D3D-6D55-BEA1-68AD-A253AAE02519}"/>
              </a:ext>
            </a:extLst>
          </p:cNvPr>
          <p:cNvSpPr/>
          <p:nvPr userDrawn="1"/>
        </p:nvSpPr>
        <p:spPr bwMode="white">
          <a:xfrm>
            <a:off x="0" y="0"/>
            <a:ext cx="1219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1199" y="0"/>
            <a:ext cx="12193199" cy="6858000"/>
          </a:xfrm>
          <a:custGeom>
            <a:avLst/>
            <a:gdLst>
              <a:gd name="csX0" fmla="*/ 0 w 12193199"/>
              <a:gd name="csY0" fmla="*/ 0 h 6858000"/>
              <a:gd name="csX1" fmla="*/ 872399 w 12193199"/>
              <a:gd name="csY1" fmla="*/ 0 h 6858000"/>
              <a:gd name="csX2" fmla="*/ 872399 w 12193199"/>
              <a:gd name="csY2" fmla="*/ 1576800 h 6858000"/>
              <a:gd name="csX3" fmla="*/ 2193501 w 12193199"/>
              <a:gd name="csY3" fmla="*/ 1576800 h 6858000"/>
              <a:gd name="csX4" fmla="*/ 2193501 w 12193199"/>
              <a:gd name="csY4" fmla="*/ 0 h 6858000"/>
              <a:gd name="csX5" fmla="*/ 12193199 w 12193199"/>
              <a:gd name="csY5" fmla="*/ 0 h 6858000"/>
              <a:gd name="csX6" fmla="*/ 12193199 w 12193199"/>
              <a:gd name="csY6" fmla="*/ 6858000 h 6858000"/>
              <a:gd name="csX7" fmla="*/ 0 w 12193199"/>
              <a:gd name="csY7"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3199" h="6858000">
                <a:moveTo>
                  <a:pt x="0" y="0"/>
                </a:moveTo>
                <a:lnTo>
                  <a:pt x="872399" y="0"/>
                </a:lnTo>
                <a:lnTo>
                  <a:pt x="872399" y="1576800"/>
                </a:lnTo>
                <a:lnTo>
                  <a:pt x="2193501" y="1576800"/>
                </a:lnTo>
                <a:lnTo>
                  <a:pt x="2193501" y="0"/>
                </a:lnTo>
                <a:lnTo>
                  <a:pt x="12193199" y="0"/>
                </a:lnTo>
                <a:lnTo>
                  <a:pt x="12193199" y="6858000"/>
                </a:lnTo>
                <a:lnTo>
                  <a:pt x="0" y="6858000"/>
                </a:lnTo>
                <a:close/>
              </a:path>
            </a:pathLst>
          </a:custGeom>
          <a:solidFill>
            <a:schemeClr val="tx1">
              <a:lumMod val="65000"/>
            </a:schemeClr>
          </a:solidFill>
        </p:spPr>
        <p:txBody>
          <a:bodyPr wrap="square" tIns="648000" anchor="ctr" anchorCtr="0">
            <a:noAutofit/>
          </a:bodyPr>
          <a:lstStyle>
            <a:lvl1pPr marL="0" indent="0" algn="ctr">
              <a:buNone/>
              <a:defRPr sz="1600">
                <a:solidFill>
                  <a:schemeClr val="tx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6" name="Logo">
            <a:extLst>
              <a:ext uri="{FF2B5EF4-FFF2-40B4-BE49-F238E27FC236}">
                <a16:creationId xmlns:a16="http://schemas.microsoft.com/office/drawing/2014/main" id="{CEF199E2-C2A6-E661-D2B8-0A3042ECC011}"/>
              </a:ext>
            </a:extLst>
          </p:cNvPr>
          <p:cNvSpPr txBox="1">
            <a:spLocks/>
          </p:cNvSpPr>
          <p:nvPr userDrawn="1"/>
        </p:nvSpPr>
        <p:spPr>
          <a:xfrm>
            <a:off x="1156943" y="688394"/>
            <a:ext cx="749619" cy="672738"/>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9B763740-D205-4210-AB3B-C37442F6812A}" type="datetime4">
              <a:rPr lang="en-GB" smtClean="0"/>
              <a:t>18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userDrawn="1">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sp>
        <p:nvSpPr>
          <p:cNvPr id="2" name="Title 1"/>
          <p:cNvSpPr>
            <a:spLocks noGrp="1"/>
          </p:cNvSpPr>
          <p:nvPr userDrawn="1">
            <p:ph type="ctrTitle" hasCustomPrompt="1"/>
          </p:nvPr>
        </p:nvSpPr>
        <p:spPr>
          <a:xfrm>
            <a:off x="696911" y="3429001"/>
            <a:ext cx="6602413" cy="1949400"/>
          </a:xfrm>
        </p:spPr>
        <p:txBody>
          <a:bodyPr anchor="b"/>
          <a:lstStyle>
            <a:lvl1pPr algn="l">
              <a:defRPr sz="40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ubtitle 2"/>
          <p:cNvSpPr>
            <a:spLocks noGrp="1"/>
          </p:cNvSpPr>
          <p:nvPr userDrawn="1">
            <p:ph type="subTitle" idx="1" hasCustomPrompt="1"/>
          </p:nvPr>
        </p:nvSpPr>
        <p:spPr>
          <a:xfrm>
            <a:off x="696913" y="5479013"/>
            <a:ext cx="6602412" cy="1098000"/>
          </a:xfrm>
        </p:spPr>
        <p:txBody>
          <a:bodyPr/>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3569187583"/>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over and picture">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6356350" y="279400"/>
            <a:ext cx="5554664" cy="6297613"/>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35A3FF05-4600-4511-BB09-4F9C0D67FEF9}" type="datetime4">
              <a:rPr lang="en-GB" smtClean="0"/>
              <a:t>18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userDrawn="1">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sp>
        <p:nvSpPr>
          <p:cNvPr id="2" name="Title 1"/>
          <p:cNvSpPr>
            <a:spLocks noGrp="1"/>
          </p:cNvSpPr>
          <p:nvPr userDrawn="1">
            <p:ph type="ctrTitle" hasCustomPrompt="1"/>
          </p:nvPr>
        </p:nvSpPr>
        <p:spPr>
          <a:xfrm>
            <a:off x="696911" y="3429001"/>
            <a:ext cx="5138739" cy="1949400"/>
          </a:xfrm>
        </p:spPr>
        <p:txBody>
          <a:bodyPr anchor="b"/>
          <a:lstStyle>
            <a:lvl1pPr algn="l">
              <a:defRPr sz="40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ubtitle 2"/>
          <p:cNvSpPr>
            <a:spLocks noGrp="1"/>
          </p:cNvSpPr>
          <p:nvPr userDrawn="1">
            <p:ph type="subTitle" idx="1" hasCustomPrompt="1"/>
          </p:nvPr>
        </p:nvSpPr>
        <p:spPr>
          <a:xfrm>
            <a:off x="696913" y="5479013"/>
            <a:ext cx="5138738" cy="1098000"/>
          </a:xfrm>
        </p:spPr>
        <p:txBody>
          <a:bodyPr/>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grpSp>
        <p:nvGrpSpPr>
          <p:cNvPr id="5" name="Logo">
            <a:extLst>
              <a:ext uri="{FF2B5EF4-FFF2-40B4-BE49-F238E27FC236}">
                <a16:creationId xmlns:a16="http://schemas.microsoft.com/office/drawing/2014/main" id="{080A6A6A-21D6-C9D2-7719-8DE687F242E5}"/>
              </a:ext>
            </a:extLst>
          </p:cNvPr>
          <p:cNvGrpSpPr>
            <a:grpSpLocks noChangeAspect="1"/>
          </p:cNvGrpSpPr>
          <p:nvPr userDrawn="1"/>
        </p:nvGrpSpPr>
        <p:grpSpPr bwMode="invGray">
          <a:xfrm>
            <a:off x="871200" y="0"/>
            <a:ext cx="1321102" cy="1576800"/>
            <a:chOff x="896162" y="0"/>
            <a:chExt cx="736600" cy="879168"/>
          </a:xfrm>
        </p:grpSpPr>
        <p:sp>
          <p:nvSpPr>
            <p:cNvPr id="7" name="Text Placeholder 63">
              <a:extLst>
                <a:ext uri="{FF2B5EF4-FFF2-40B4-BE49-F238E27FC236}">
                  <a16:creationId xmlns:a16="http://schemas.microsoft.com/office/drawing/2014/main" id="{0D4C8D15-CDF1-99E7-97CC-B0486C2C575F}"/>
                </a:ext>
              </a:extLst>
            </p:cNvPr>
            <p:cNvSpPr txBox="1">
              <a:spLocks noChangeAspect="1"/>
            </p:cNvSpPr>
            <p:nvPr userDrawn="1"/>
          </p:nvSpPr>
          <p:spPr bwMode="invGray">
            <a:xfrm>
              <a:off x="896162"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a:t>
              </a:r>
            </a:p>
          </p:txBody>
        </p:sp>
        <p:sp>
          <p:nvSpPr>
            <p:cNvPr id="8" name="Freeform 6">
              <a:extLst>
                <a:ext uri="{FF2B5EF4-FFF2-40B4-BE49-F238E27FC236}">
                  <a16:creationId xmlns:a16="http://schemas.microsoft.com/office/drawing/2014/main" id="{BD90C5D2-C745-E5FF-8A78-0B604192C36F}"/>
                </a:ext>
              </a:extLst>
            </p:cNvPr>
            <p:cNvSpPr txBox="1">
              <a:spLocks/>
            </p:cNvSpPr>
            <p:nvPr userDrawn="1"/>
          </p:nvSpPr>
          <p:spPr bwMode="invGray">
            <a:xfrm>
              <a:off x="1055482"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z</a:t>
              </a:r>
            </a:p>
          </p:txBody>
        </p:sp>
      </p:grpSp>
    </p:spTree>
    <p:extLst>
      <p:ext uri="{BB962C8B-B14F-4D97-AF65-F5344CB8AC3E}">
        <p14:creationId xmlns:p14="http://schemas.microsoft.com/office/powerpoint/2010/main" val="541849931"/>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ivider (Blue-Green)">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accent2">
                  <a:lumMod val="60000"/>
                  <a:lumOff val="40000"/>
                </a:schemeClr>
              </a:gs>
              <a:gs pos="0">
                <a:schemeClr val="bg2">
                  <a:lumMod val="75000"/>
                  <a:lumOff val="2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3" name="Logo">
            <a:extLst>
              <a:ext uri="{FF2B5EF4-FFF2-40B4-BE49-F238E27FC236}">
                <a16:creationId xmlns:a16="http://schemas.microsoft.com/office/drawing/2014/main" id="{4CD94CDB-7F27-D7B8-ECAE-B22EDB7CF860}"/>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4" name="Logo">
            <a:extLst>
              <a:ext uri="{FF2B5EF4-FFF2-40B4-BE49-F238E27FC236}">
                <a16:creationId xmlns:a16="http://schemas.microsoft.com/office/drawing/2014/main" id="{58079317-2862-C930-D1B2-76DAF709C737}"/>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userDrawn="1">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95762799-D291-40B7-9D42-0A20F903BFA9}" type="datetime4">
              <a:rPr lang="en-GB" smtClean="0"/>
              <a:t>18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15" name="Slide Number Placeholder 14">
            <a:extLst>
              <a:ext uri="{FF2B5EF4-FFF2-40B4-BE49-F238E27FC236}">
                <a16:creationId xmlns:a16="http://schemas.microsoft.com/office/drawing/2014/main" id="{EB45E528-5974-3985-BA79-D52812ED536D}"/>
              </a:ext>
            </a:extLst>
          </p:cNvPr>
          <p:cNvSpPr>
            <a:spLocks noGrp="1"/>
          </p:cNvSpPr>
          <p:nvPr userDrawn="1">
            <p:ph type="sldNum" sz="quarter" idx="17"/>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52954635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Divider (Blue-Red)">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accent5">
                  <a:lumMod val="40000"/>
                  <a:lumOff val="60000"/>
                </a:schemeClr>
              </a:gs>
              <a:gs pos="0">
                <a:schemeClr val="bg2">
                  <a:lumMod val="75000"/>
                  <a:lumOff val="2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8" name="Logo">
            <a:extLst>
              <a:ext uri="{FF2B5EF4-FFF2-40B4-BE49-F238E27FC236}">
                <a16:creationId xmlns:a16="http://schemas.microsoft.com/office/drawing/2014/main" id="{6E826C15-60C7-4A89-7E05-D8E3D8C3A667}"/>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2" name="Logo">
            <a:extLst>
              <a:ext uri="{FF2B5EF4-FFF2-40B4-BE49-F238E27FC236}">
                <a16:creationId xmlns:a16="http://schemas.microsoft.com/office/drawing/2014/main" id="{E7692B0B-6A59-5C97-2A63-F0E68435E204}"/>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A1ADA684-1C59-4068-94B7-80F8D7771D7D}" type="datetime4">
              <a:rPr lang="en-GB" smtClean="0"/>
              <a:t>18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7BCA202A-255B-309E-CAD7-631B8D012867}"/>
              </a:ext>
            </a:extLst>
          </p:cNvPr>
          <p:cNvSpPr>
            <a:spLocks noGrp="1"/>
          </p:cNvSpPr>
          <p:nvPr>
            <p:ph type="sldNum" sz="quarter" idx="17"/>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253152381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ivider (Green-Yellow)">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accent4">
                  <a:lumMod val="40000"/>
                  <a:lumOff val="60000"/>
                </a:schemeClr>
              </a:gs>
              <a:gs pos="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8" name="Logo">
            <a:extLst>
              <a:ext uri="{FF2B5EF4-FFF2-40B4-BE49-F238E27FC236}">
                <a16:creationId xmlns:a16="http://schemas.microsoft.com/office/drawing/2014/main" id="{8BC85861-2FB3-5F5C-0CCE-334D23BE287F}"/>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2" name="Logo">
            <a:extLst>
              <a:ext uri="{FF2B5EF4-FFF2-40B4-BE49-F238E27FC236}">
                <a16:creationId xmlns:a16="http://schemas.microsoft.com/office/drawing/2014/main" id="{DB6F83E0-6B16-40B4-F511-4E3E1BA483E2}"/>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C60E9563-A0D2-4333-8D6E-BD2217EB41E7}" type="datetime4">
              <a:rPr lang="en-GB" smtClean="0"/>
              <a:t>18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043CA439-8159-F071-AC79-A82A38DF2204}"/>
              </a:ext>
            </a:extLst>
          </p:cNvPr>
          <p:cNvSpPr>
            <a:spLocks noGrp="1"/>
          </p:cNvSpPr>
          <p:nvPr>
            <p:ph type="sldNum" sz="quarter" idx="17"/>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192114705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Divider (Light Blue)">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bg2">
                  <a:lumMod val="25000"/>
                  <a:lumOff val="75000"/>
                </a:schemeClr>
              </a:gs>
              <a:gs pos="0">
                <a:schemeClr val="accent2">
                  <a:lumMod val="20000"/>
                  <a:lumOff val="80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3" name="Logo">
            <a:extLst>
              <a:ext uri="{FF2B5EF4-FFF2-40B4-BE49-F238E27FC236}">
                <a16:creationId xmlns:a16="http://schemas.microsoft.com/office/drawing/2014/main" id="{4CD94CDB-7F27-D7B8-ECAE-B22EDB7CF860}"/>
              </a:ext>
            </a:extLst>
          </p:cNvPr>
          <p:cNvSpPr txBox="1">
            <a:spLocks/>
          </p:cNvSpPr>
          <p:nvPr userDrawn="1"/>
        </p:nvSpPr>
        <p:spPr>
          <a:xfrm>
            <a:off x="11173619" y="0"/>
            <a:ext cx="736600" cy="879168"/>
          </a:xfrm>
          <a:prstGeom prst="rect">
            <a:avLst/>
          </a:prstGeom>
          <a:solidFill>
            <a:schemeClr val="bg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4" name="Logo">
            <a:extLst>
              <a:ext uri="{FF2B5EF4-FFF2-40B4-BE49-F238E27FC236}">
                <a16:creationId xmlns:a16="http://schemas.microsoft.com/office/drawing/2014/main" id="{58079317-2862-C930-D1B2-76DAF709C737}"/>
              </a:ext>
            </a:extLst>
          </p:cNvPr>
          <p:cNvSpPr txBox="1">
            <a:spLocks/>
          </p:cNvSpPr>
          <p:nvPr userDrawn="1"/>
        </p:nvSpPr>
        <p:spPr>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userDrawn="1">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321D9025-334F-4C94-8BB9-67F1F7AF8F39}" type="datetime4">
              <a:rPr lang="en-GB" smtClean="0"/>
              <a:t>18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70EED120-9E80-5452-0797-37D6B887ADAA}"/>
              </a:ext>
            </a:extLst>
          </p:cNvPr>
          <p:cNvSpPr>
            <a:spLocks noGrp="1"/>
          </p:cNvSpPr>
          <p:nvPr userDrawn="1">
            <p:ph type="sldNum" sz="quarter" idx="17"/>
          </p:nvPr>
        </p:nvSpPr>
        <p:spPr>
          <a:noFill/>
        </p:spPr>
        <p:txBody>
          <a:bodyPr/>
          <a:lstStyle>
            <a:lvl1pPr>
              <a:defRPr>
                <a:solidFill>
                  <a:schemeClr val="bg2"/>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324679936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ivider (Green)">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solidFill>
            <a:srgbClr val="CDFA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3" name="Logo">
            <a:extLst>
              <a:ext uri="{FF2B5EF4-FFF2-40B4-BE49-F238E27FC236}">
                <a16:creationId xmlns:a16="http://schemas.microsoft.com/office/drawing/2014/main" id="{4CD94CDB-7F27-D7B8-ECAE-B22EDB7CF860}"/>
              </a:ext>
            </a:extLst>
          </p:cNvPr>
          <p:cNvSpPr txBox="1">
            <a:spLocks/>
          </p:cNvSpPr>
          <p:nvPr userDrawn="1"/>
        </p:nvSpPr>
        <p:spPr>
          <a:xfrm>
            <a:off x="11173619" y="0"/>
            <a:ext cx="736600" cy="879168"/>
          </a:xfrm>
          <a:prstGeom prst="rect">
            <a:avLst/>
          </a:prstGeom>
          <a:solidFill>
            <a:schemeClr val="bg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4" name="Logo">
            <a:extLst>
              <a:ext uri="{FF2B5EF4-FFF2-40B4-BE49-F238E27FC236}">
                <a16:creationId xmlns:a16="http://schemas.microsoft.com/office/drawing/2014/main" id="{58079317-2862-C930-D1B2-76DAF709C737}"/>
              </a:ext>
            </a:extLst>
          </p:cNvPr>
          <p:cNvSpPr txBox="1">
            <a:spLocks/>
          </p:cNvSpPr>
          <p:nvPr userDrawn="1"/>
        </p:nvSpPr>
        <p:spPr>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userDrawn="1">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5EA42969-ECAF-43CA-BED7-9886154B7183}" type="datetime4">
              <a:rPr lang="en-GB" smtClean="0"/>
              <a:t>18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70EED120-9E80-5452-0797-37D6B887ADAA}"/>
              </a:ext>
            </a:extLst>
          </p:cNvPr>
          <p:cNvSpPr>
            <a:spLocks noGrp="1"/>
          </p:cNvSpPr>
          <p:nvPr userDrawn="1">
            <p:ph type="sldNum" sz="quarter" idx="17"/>
          </p:nvPr>
        </p:nvSpPr>
        <p:spPr>
          <a:noFill/>
        </p:spPr>
        <p:txBody>
          <a:bodyPr/>
          <a:lstStyle>
            <a:lvl1pPr>
              <a:defRPr>
                <a:solidFill>
                  <a:schemeClr val="bg2"/>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100488386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vider (Gray)">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solidFill>
            <a:srgbClr val="EBEB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3" name="Logo">
            <a:extLst>
              <a:ext uri="{FF2B5EF4-FFF2-40B4-BE49-F238E27FC236}">
                <a16:creationId xmlns:a16="http://schemas.microsoft.com/office/drawing/2014/main" id="{4CD94CDB-7F27-D7B8-ECAE-B22EDB7CF860}"/>
              </a:ext>
            </a:extLst>
          </p:cNvPr>
          <p:cNvSpPr txBox="1">
            <a:spLocks/>
          </p:cNvSpPr>
          <p:nvPr userDrawn="1"/>
        </p:nvSpPr>
        <p:spPr>
          <a:xfrm>
            <a:off x="11173619" y="0"/>
            <a:ext cx="736600" cy="879168"/>
          </a:xfrm>
          <a:prstGeom prst="rect">
            <a:avLst/>
          </a:prstGeom>
          <a:solidFill>
            <a:schemeClr val="bg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4" name="Logo">
            <a:extLst>
              <a:ext uri="{FF2B5EF4-FFF2-40B4-BE49-F238E27FC236}">
                <a16:creationId xmlns:a16="http://schemas.microsoft.com/office/drawing/2014/main" id="{58079317-2862-C930-D1B2-76DAF709C737}"/>
              </a:ext>
            </a:extLst>
          </p:cNvPr>
          <p:cNvSpPr txBox="1">
            <a:spLocks/>
          </p:cNvSpPr>
          <p:nvPr userDrawn="1"/>
        </p:nvSpPr>
        <p:spPr>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userDrawn="1">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5EA42969-ECAF-43CA-BED7-9886154B7183}" type="datetime4">
              <a:rPr lang="en-GB" smtClean="0"/>
              <a:t>18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70EED120-9E80-5452-0797-37D6B887ADAA}"/>
              </a:ext>
            </a:extLst>
          </p:cNvPr>
          <p:cNvSpPr>
            <a:spLocks noGrp="1"/>
          </p:cNvSpPr>
          <p:nvPr userDrawn="1">
            <p:ph type="sldNum" sz="quarter" idx="17"/>
          </p:nvPr>
        </p:nvSpPr>
        <p:spPr>
          <a:noFill/>
        </p:spPr>
        <p:txBody>
          <a:bodyPr/>
          <a:lstStyle>
            <a:lvl1pPr>
              <a:defRPr>
                <a:solidFill>
                  <a:schemeClr val="bg2"/>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193983672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on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p:txBody>
          <a:bodyPr/>
          <a:lstStyle>
            <a:lvl1pPr>
              <a:defRPr/>
            </a:lvl1pPr>
            <a:lvl5pPr>
              <a:defRPr/>
            </a:lvl5pPr>
            <a:lvl6pPr>
              <a:defRPr/>
            </a:lvl6pPr>
            <a:lvl7pPr>
              <a:defRPr/>
            </a:lvl7pPr>
            <a:lvl8pPr>
              <a:defRPr/>
            </a:lvl8pPr>
            <a:lvl9pPr>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4" name="Date Placeholder 3">
            <a:extLst>
              <a:ext uri="{FF2B5EF4-FFF2-40B4-BE49-F238E27FC236}">
                <a16:creationId xmlns:a16="http://schemas.microsoft.com/office/drawing/2014/main" id="{79AA4F96-AB1A-4342-53B7-0B799EE2F19A}"/>
              </a:ext>
            </a:extLst>
          </p:cNvPr>
          <p:cNvSpPr>
            <a:spLocks noGrp="1"/>
          </p:cNvSpPr>
          <p:nvPr>
            <p:ph type="dt" sz="half" idx="10"/>
          </p:nvPr>
        </p:nvSpPr>
        <p:spPr>
          <a:xfrm>
            <a:off x="0" y="6563982"/>
            <a:ext cx="0" cy="0"/>
          </a:xfrm>
          <a:prstGeom prst="rect">
            <a:avLst/>
          </a:prstGeom>
        </p:spPr>
        <p:txBody>
          <a:bodyPr/>
          <a:lstStyle/>
          <a:p>
            <a:fld id="{3ECA2F7C-4E8C-4175-B81C-B0829FF1812B}" type="datetime4">
              <a:rPr lang="en-GB" smtClean="0"/>
              <a:t>18 September 2026</a:t>
            </a:fld>
            <a:endParaRPr lang="en-GB"/>
          </a:p>
        </p:txBody>
      </p:sp>
      <p:sp>
        <p:nvSpPr>
          <p:cNvPr id="5" name="Footer Placeholder 4">
            <a:extLst>
              <a:ext uri="{FF2B5EF4-FFF2-40B4-BE49-F238E27FC236}">
                <a16:creationId xmlns:a16="http://schemas.microsoft.com/office/drawing/2014/main" id="{2338F565-D591-02F4-656F-D8F6DAEB4668}"/>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6" name="Slide Number Placeholder 5">
            <a:extLst>
              <a:ext uri="{FF2B5EF4-FFF2-40B4-BE49-F238E27FC236}">
                <a16:creationId xmlns:a16="http://schemas.microsoft.com/office/drawing/2014/main" id="{C309293A-9672-46B2-CD9A-F58410D94A1E}"/>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27310111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one content (Blue)">
    <p:bg>
      <p:bgRef idx="1001">
        <a:schemeClr val="bg1"/>
      </p:bgRef>
    </p:bg>
    <p:spTree>
      <p:nvGrpSpPr>
        <p:cNvPr id="1" name=""/>
        <p:cNvGrpSpPr/>
        <p:nvPr/>
      </p:nvGrpSpPr>
      <p:grpSpPr>
        <a:xfrm>
          <a:off x="0" y="0"/>
          <a:ext cx="0" cy="0"/>
          <a:chOff x="0" y="0"/>
          <a:chExt cx="0" cy="0"/>
        </a:xfrm>
      </p:grpSpPr>
      <p:sp>
        <p:nvSpPr>
          <p:cNvPr id="7" name="Baggrund">
            <a:extLst>
              <a:ext uri="{FF2B5EF4-FFF2-40B4-BE49-F238E27FC236}">
                <a16:creationId xmlns:a16="http://schemas.microsoft.com/office/drawing/2014/main" id="{D9DD4C16-D75A-C112-8EF3-4593C66F1FE6}"/>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3" name="Logo">
            <a:extLst>
              <a:ext uri="{FF2B5EF4-FFF2-40B4-BE49-F238E27FC236}">
                <a16:creationId xmlns:a16="http://schemas.microsoft.com/office/drawing/2014/main" id="{C7DF9565-BC4B-6500-9F90-052B657C6BC7}"/>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4" name="Logo">
            <a:extLst>
              <a:ext uri="{FF2B5EF4-FFF2-40B4-BE49-F238E27FC236}">
                <a16:creationId xmlns:a16="http://schemas.microsoft.com/office/drawing/2014/main" id="{EAC0D800-9FD4-5B52-5D76-E598679A17CC}"/>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4" name="Date Placeholder 3">
            <a:extLst>
              <a:ext uri="{FF2B5EF4-FFF2-40B4-BE49-F238E27FC236}">
                <a16:creationId xmlns:a16="http://schemas.microsoft.com/office/drawing/2014/main" id="{79AA4F96-AB1A-4342-53B7-0B799EE2F19A}"/>
              </a:ext>
            </a:extLst>
          </p:cNvPr>
          <p:cNvSpPr>
            <a:spLocks noGrp="1"/>
          </p:cNvSpPr>
          <p:nvPr>
            <p:ph type="dt" sz="half" idx="10"/>
          </p:nvPr>
        </p:nvSpPr>
        <p:spPr>
          <a:xfrm>
            <a:off x="0" y="6563982"/>
            <a:ext cx="0" cy="0"/>
          </a:xfrm>
          <a:prstGeom prst="rect">
            <a:avLst/>
          </a:prstGeom>
        </p:spPr>
        <p:txBody>
          <a:bodyPr/>
          <a:lstStyle/>
          <a:p>
            <a:fld id="{82963C5D-C983-4CF8-8D99-C470C453DD7D}" type="datetime4">
              <a:rPr lang="en-GB" smtClean="0"/>
              <a:t>18 September 2026</a:t>
            </a:fld>
            <a:endParaRPr lang="en-GB"/>
          </a:p>
        </p:txBody>
      </p:sp>
      <p:sp>
        <p:nvSpPr>
          <p:cNvPr id="5" name="Footer Placeholder 4">
            <a:extLst>
              <a:ext uri="{FF2B5EF4-FFF2-40B4-BE49-F238E27FC236}">
                <a16:creationId xmlns:a16="http://schemas.microsoft.com/office/drawing/2014/main" id="{2338F565-D591-02F4-656F-D8F6DAEB4668}"/>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6" name="Slide Number Placeholder 5">
            <a:extLst>
              <a:ext uri="{FF2B5EF4-FFF2-40B4-BE49-F238E27FC236}">
                <a16:creationId xmlns:a16="http://schemas.microsoft.com/office/drawing/2014/main" id="{C309293A-9672-46B2-CD9A-F58410D94A1E}"/>
              </a:ext>
            </a:extLst>
          </p:cNvPr>
          <p:cNvSpPr>
            <a:spLocks noGrp="1"/>
          </p:cNvSpPr>
          <p:nvPr>
            <p:ph type="sldNum" sz="quarter" idx="12"/>
          </p:nvPr>
        </p:nvSpPr>
        <p:spPr/>
        <p:txBody>
          <a:bodyPr/>
          <a:lstStyle>
            <a:lvl1pPr>
              <a:defRPr>
                <a:solidFill>
                  <a:schemeClr val="tx1"/>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2318828416"/>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7" name="Picture Placeholder 3">
            <a:extLst>
              <a:ext uri="{FF2B5EF4-FFF2-40B4-BE49-F238E27FC236}">
                <a16:creationId xmlns:a16="http://schemas.microsoft.com/office/drawing/2014/main" id="{C3740E63-FE5A-40EF-8F52-2CDC77D09BCF}"/>
              </a:ext>
            </a:extLst>
          </p:cNvPr>
          <p:cNvSpPr>
            <a:spLocks noGrp="1"/>
          </p:cNvSpPr>
          <p:nvPr>
            <p:ph type="pic" sz="quarter" idx="14" hasCustomPrompt="1"/>
          </p:nvPr>
        </p:nvSpPr>
        <p:spPr>
          <a:xfrm>
            <a:off x="6356349" y="1504950"/>
            <a:ext cx="5137151" cy="4672650"/>
          </a:xfrm>
          <a:solidFill>
            <a:schemeClr val="bg1">
              <a:lumMod val="95000"/>
            </a:schemeClr>
          </a:solidFill>
        </p:spPr>
        <p:txBody>
          <a:bodyPr tIns="648000" anchor="ctr" anchorCtr="0"/>
          <a:lstStyle>
            <a:lvl1pPr marL="0" indent="0" algn="ctr">
              <a:buNone/>
              <a:defRPr sz="1600">
                <a:solidFill>
                  <a:schemeClr val="tx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2" name="Title 1">
            <a:extLst>
              <a:ext uri="{FF2B5EF4-FFF2-40B4-BE49-F238E27FC236}">
                <a16:creationId xmlns:a16="http://schemas.microsoft.com/office/drawing/2014/main" id="{1CEE748F-03E8-47BE-9817-391815934394}"/>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2" y="1504950"/>
            <a:ext cx="5137151" cy="4672650"/>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6" name="Slide Number Placeholder 5">
            <a:extLst>
              <a:ext uri="{FF2B5EF4-FFF2-40B4-BE49-F238E27FC236}">
                <a16:creationId xmlns:a16="http://schemas.microsoft.com/office/drawing/2014/main" id="{ECA2BB86-7F83-7675-BFB0-7655042B0C73}"/>
              </a:ext>
            </a:extLst>
          </p:cNvPr>
          <p:cNvSpPr>
            <a:spLocks noGrp="1"/>
          </p:cNvSpPr>
          <p:nvPr>
            <p:ph type="sldNum" sz="quarter" idx="17"/>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26958085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and picture (Blue)">
    <p:bg>
      <p:bgRef idx="1001">
        <a:schemeClr val="bg1"/>
      </p:bgRef>
    </p:bg>
    <p:spTree>
      <p:nvGrpSpPr>
        <p:cNvPr id="1" name=""/>
        <p:cNvGrpSpPr/>
        <p:nvPr/>
      </p:nvGrpSpPr>
      <p:grpSpPr>
        <a:xfrm>
          <a:off x="0" y="0"/>
          <a:ext cx="0" cy="0"/>
          <a:chOff x="0" y="0"/>
          <a:chExt cx="0" cy="0"/>
        </a:xfrm>
      </p:grpSpPr>
      <p:sp>
        <p:nvSpPr>
          <p:cNvPr id="8" name="Baggrund">
            <a:extLst>
              <a:ext uri="{FF2B5EF4-FFF2-40B4-BE49-F238E27FC236}">
                <a16:creationId xmlns:a16="http://schemas.microsoft.com/office/drawing/2014/main" id="{95709F27-DA51-FEA8-2868-C1E5C82D4D5A}"/>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7" name="Logo">
            <a:extLst>
              <a:ext uri="{FF2B5EF4-FFF2-40B4-BE49-F238E27FC236}">
                <a16:creationId xmlns:a16="http://schemas.microsoft.com/office/drawing/2014/main" id="{4C28FBEE-D636-90D7-2F91-3F2E1E15994A}"/>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8" name="Logo">
            <a:extLst>
              <a:ext uri="{FF2B5EF4-FFF2-40B4-BE49-F238E27FC236}">
                <a16:creationId xmlns:a16="http://schemas.microsoft.com/office/drawing/2014/main" id="{D8D54F4D-469E-56A8-F5DF-EB270EDFA011}"/>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7" name="Picture Placeholder 3">
            <a:extLst>
              <a:ext uri="{FF2B5EF4-FFF2-40B4-BE49-F238E27FC236}">
                <a16:creationId xmlns:a16="http://schemas.microsoft.com/office/drawing/2014/main" id="{C3740E63-FE5A-40EF-8F52-2CDC77D09BCF}"/>
              </a:ext>
            </a:extLst>
          </p:cNvPr>
          <p:cNvSpPr>
            <a:spLocks noGrp="1"/>
          </p:cNvSpPr>
          <p:nvPr>
            <p:ph type="pic" sz="quarter" idx="14" hasCustomPrompt="1"/>
          </p:nvPr>
        </p:nvSpPr>
        <p:spPr>
          <a:xfrm>
            <a:off x="6356349" y="2354263"/>
            <a:ext cx="5137151" cy="3822700"/>
          </a:xfrm>
          <a:solidFill>
            <a:schemeClr val="tx1">
              <a:lumMod val="85000"/>
            </a:schemeClr>
          </a:solidFill>
        </p:spPr>
        <p:txBody>
          <a:bodyPr tIns="648000" anchor="ctr" anchorCtr="0"/>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2" name="Title 1">
            <a:extLst>
              <a:ext uri="{FF2B5EF4-FFF2-40B4-BE49-F238E27FC236}">
                <a16:creationId xmlns:a16="http://schemas.microsoft.com/office/drawing/2014/main" id="{1CEE748F-03E8-47BE-9817-391815934394}"/>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2" y="2354263"/>
            <a:ext cx="5137151" cy="38227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4" name="Date Placeholder 3">
            <a:extLst>
              <a:ext uri="{FF2B5EF4-FFF2-40B4-BE49-F238E27FC236}">
                <a16:creationId xmlns:a16="http://schemas.microsoft.com/office/drawing/2014/main" id="{2D5F3900-5FCE-15B2-FDC1-0D2A123DA404}"/>
              </a:ext>
            </a:extLst>
          </p:cNvPr>
          <p:cNvSpPr>
            <a:spLocks noGrp="1"/>
          </p:cNvSpPr>
          <p:nvPr>
            <p:ph type="dt" sz="half" idx="15"/>
          </p:nvPr>
        </p:nvSpPr>
        <p:spPr>
          <a:xfrm>
            <a:off x="0" y="6563982"/>
            <a:ext cx="0" cy="0"/>
          </a:xfrm>
          <a:prstGeom prst="rect">
            <a:avLst/>
          </a:prstGeom>
        </p:spPr>
        <p:txBody>
          <a:bodyPr/>
          <a:lstStyle/>
          <a:p>
            <a:fld id="{DC86E1AF-12B6-4355-84B2-A3F1E59E1AF7}" type="datetime4">
              <a:rPr lang="en-GB" smtClean="0"/>
              <a:t>18 September 2026</a:t>
            </a:fld>
            <a:endParaRPr lang="en-GB"/>
          </a:p>
        </p:txBody>
      </p:sp>
      <p:sp>
        <p:nvSpPr>
          <p:cNvPr id="5" name="Footer Placeholder 4">
            <a:extLst>
              <a:ext uri="{FF2B5EF4-FFF2-40B4-BE49-F238E27FC236}">
                <a16:creationId xmlns:a16="http://schemas.microsoft.com/office/drawing/2014/main" id="{368CC7A0-40A4-1195-C205-B2D87CDED41D}"/>
              </a:ext>
            </a:extLst>
          </p:cNvPr>
          <p:cNvSpPr>
            <a:spLocks noGrp="1"/>
          </p:cNvSpPr>
          <p:nvPr>
            <p:ph type="ftr" sz="quarter" idx="16"/>
          </p:nvPr>
        </p:nvSpPr>
        <p:spPr>
          <a:xfrm>
            <a:off x="0" y="6563982"/>
            <a:ext cx="0" cy="0"/>
          </a:xfrm>
          <a:prstGeom prst="rect">
            <a:avLst/>
          </a:prstGeom>
        </p:spPr>
        <p:txBody>
          <a:bodyPr/>
          <a:lstStyle/>
          <a:p>
            <a:endParaRPr lang="en-GB">
              <a:noFill/>
            </a:endParaRPr>
          </a:p>
        </p:txBody>
      </p:sp>
      <p:sp>
        <p:nvSpPr>
          <p:cNvPr id="6" name="Slide Number Placeholder 5">
            <a:extLst>
              <a:ext uri="{FF2B5EF4-FFF2-40B4-BE49-F238E27FC236}">
                <a16:creationId xmlns:a16="http://schemas.microsoft.com/office/drawing/2014/main" id="{ECA2BB86-7F83-7675-BFB0-7655042B0C73}"/>
              </a:ext>
            </a:extLst>
          </p:cNvPr>
          <p:cNvSpPr>
            <a:spLocks noGrp="1"/>
          </p:cNvSpPr>
          <p:nvPr>
            <p:ph type="sldNum" sz="quarter" idx="17"/>
          </p:nvPr>
        </p:nvSpPr>
        <p:spPr/>
        <p:txBody>
          <a:bodyPr/>
          <a:lstStyle>
            <a:lvl1pPr>
              <a:defRPr>
                <a:solidFill>
                  <a:schemeClr val="tx1"/>
                </a:solidFill>
              </a:defRPr>
            </a:lvl1pPr>
          </a:lstStyle>
          <a:p>
            <a:fld id="{23AA811B-2EBD-4900-905E-5BE206449611}" type="slidenum">
              <a:rPr lang="en-GB" smtClean="0"/>
              <a:pPr/>
              <a:t>‹#›</a:t>
            </a:fld>
            <a:endParaRPr lang="en-GB">
              <a:solidFill>
                <a:schemeClr val="tx1"/>
              </a:solidFill>
            </a:endParaRPr>
          </a:p>
        </p:txBody>
      </p:sp>
    </p:spTree>
    <p:extLst>
      <p:ext uri="{BB962C8B-B14F-4D97-AF65-F5344CB8AC3E}">
        <p14:creationId xmlns:p14="http://schemas.microsoft.com/office/powerpoint/2010/main" val="270209121"/>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 and content">
    <p:spTree>
      <p:nvGrpSpPr>
        <p:cNvPr id="1" name=""/>
        <p:cNvGrpSpPr/>
        <p:nvPr/>
      </p:nvGrpSpPr>
      <p:grpSpPr>
        <a:xfrm>
          <a:off x="0" y="0"/>
          <a:ext cx="0" cy="0"/>
          <a:chOff x="0" y="0"/>
          <a:chExt cx="0" cy="0"/>
        </a:xfrm>
      </p:grpSpPr>
      <p:sp>
        <p:nvSpPr>
          <p:cNvPr id="8" name="Picture Placeholder 3">
            <a:extLst>
              <a:ext uri="{FF2B5EF4-FFF2-40B4-BE49-F238E27FC236}">
                <a16:creationId xmlns:a16="http://schemas.microsoft.com/office/drawing/2014/main" id="{85318E54-A7C0-43F8-8747-5AE35BED7D21}"/>
              </a:ext>
            </a:extLst>
          </p:cNvPr>
          <p:cNvSpPr>
            <a:spLocks noGrp="1"/>
          </p:cNvSpPr>
          <p:nvPr>
            <p:ph type="pic" sz="quarter" idx="14" hasCustomPrompt="1"/>
          </p:nvPr>
        </p:nvSpPr>
        <p:spPr>
          <a:xfrm>
            <a:off x="696913" y="1485900"/>
            <a:ext cx="5137150" cy="4691700"/>
          </a:xfrm>
          <a:solidFill>
            <a:schemeClr val="bg1">
              <a:lumMod val="95000"/>
            </a:schemeClr>
          </a:solidFill>
        </p:spPr>
        <p:txBody>
          <a:bodyPr tIns="648000" anchor="ctr" anchorCtr="0"/>
          <a:lstStyle>
            <a:lvl1pPr marL="0" indent="0" algn="ctr">
              <a:buNone/>
              <a:defRPr sz="1600">
                <a:solidFill>
                  <a:schemeClr val="tx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2" name="Title 1">
            <a:extLst>
              <a:ext uri="{FF2B5EF4-FFF2-40B4-BE49-F238E27FC236}">
                <a16:creationId xmlns:a16="http://schemas.microsoft.com/office/drawing/2014/main" id="{C997E207-0A45-4633-9E81-66E4BD9F572A}"/>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356350" y="1485900"/>
            <a:ext cx="5137150" cy="4691700"/>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4" name="Date Placeholder 3">
            <a:extLst>
              <a:ext uri="{FF2B5EF4-FFF2-40B4-BE49-F238E27FC236}">
                <a16:creationId xmlns:a16="http://schemas.microsoft.com/office/drawing/2014/main" id="{9307B538-4BCF-4B39-B331-F3CE747BECE1}"/>
              </a:ext>
            </a:extLst>
          </p:cNvPr>
          <p:cNvSpPr>
            <a:spLocks noGrp="1"/>
          </p:cNvSpPr>
          <p:nvPr>
            <p:ph type="dt" sz="half" idx="15"/>
          </p:nvPr>
        </p:nvSpPr>
        <p:spPr>
          <a:xfrm>
            <a:off x="0" y="6563982"/>
            <a:ext cx="0" cy="0"/>
          </a:xfrm>
          <a:prstGeom prst="rect">
            <a:avLst/>
          </a:prstGeom>
        </p:spPr>
        <p:txBody>
          <a:bodyPr/>
          <a:lstStyle/>
          <a:p>
            <a:fld id="{38E8E17B-A601-4B41-A662-B0A528939F48}" type="datetime4">
              <a:rPr lang="en-GB" smtClean="0"/>
              <a:t>18 September 2026</a:t>
            </a:fld>
            <a:endParaRPr lang="en-GB"/>
          </a:p>
        </p:txBody>
      </p:sp>
      <p:sp>
        <p:nvSpPr>
          <p:cNvPr id="5" name="Footer Placeholder 4">
            <a:extLst>
              <a:ext uri="{FF2B5EF4-FFF2-40B4-BE49-F238E27FC236}">
                <a16:creationId xmlns:a16="http://schemas.microsoft.com/office/drawing/2014/main" id="{0E91F4D0-AB09-B28F-A2F7-1F3908BF1916}"/>
              </a:ext>
            </a:extLst>
          </p:cNvPr>
          <p:cNvSpPr>
            <a:spLocks noGrp="1"/>
          </p:cNvSpPr>
          <p:nvPr>
            <p:ph type="ftr" sz="quarter" idx="16"/>
          </p:nvPr>
        </p:nvSpPr>
        <p:spPr>
          <a:xfrm>
            <a:off x="0" y="6563982"/>
            <a:ext cx="0" cy="0"/>
          </a:xfrm>
          <a:prstGeom prst="rect">
            <a:avLst/>
          </a:prstGeom>
        </p:spPr>
        <p:txBody>
          <a:bodyPr/>
          <a:lstStyle/>
          <a:p>
            <a:endParaRPr lang="en-GB">
              <a:noFill/>
            </a:endParaRPr>
          </a:p>
        </p:txBody>
      </p:sp>
      <p:sp>
        <p:nvSpPr>
          <p:cNvPr id="6" name="Slide Number Placeholder 5">
            <a:extLst>
              <a:ext uri="{FF2B5EF4-FFF2-40B4-BE49-F238E27FC236}">
                <a16:creationId xmlns:a16="http://schemas.microsoft.com/office/drawing/2014/main" id="{2CEA5E8A-8990-5C17-9847-B1DAC025612D}"/>
              </a:ext>
            </a:extLst>
          </p:cNvPr>
          <p:cNvSpPr>
            <a:spLocks noGrp="1"/>
          </p:cNvSpPr>
          <p:nvPr>
            <p:ph type="sldNum" sz="quarter" idx="17"/>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8268551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icture and content (Blue)">
    <p:bg>
      <p:bgRef idx="1001">
        <a:schemeClr val="bg1"/>
      </p:bgRef>
    </p:bg>
    <p:spTree>
      <p:nvGrpSpPr>
        <p:cNvPr id="1" name=""/>
        <p:cNvGrpSpPr/>
        <p:nvPr/>
      </p:nvGrpSpPr>
      <p:grpSpPr>
        <a:xfrm>
          <a:off x="0" y="0"/>
          <a:ext cx="0" cy="0"/>
          <a:chOff x="0" y="0"/>
          <a:chExt cx="0" cy="0"/>
        </a:xfrm>
      </p:grpSpPr>
      <p:sp>
        <p:nvSpPr>
          <p:cNvPr id="9" name="Baggrund">
            <a:extLst>
              <a:ext uri="{FF2B5EF4-FFF2-40B4-BE49-F238E27FC236}">
                <a16:creationId xmlns:a16="http://schemas.microsoft.com/office/drawing/2014/main" id="{3E6B4029-6959-1E8A-19E4-E6CE7B529D67}"/>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7" name="Logo">
            <a:extLst>
              <a:ext uri="{FF2B5EF4-FFF2-40B4-BE49-F238E27FC236}">
                <a16:creationId xmlns:a16="http://schemas.microsoft.com/office/drawing/2014/main" id="{2E465455-B910-089C-01D8-017DCE8A6548}"/>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8" name="Logo">
            <a:extLst>
              <a:ext uri="{FF2B5EF4-FFF2-40B4-BE49-F238E27FC236}">
                <a16:creationId xmlns:a16="http://schemas.microsoft.com/office/drawing/2014/main" id="{BB5A6ABE-3142-A329-24DA-09C13C941897}"/>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8" name="Picture Placeholder 3">
            <a:extLst>
              <a:ext uri="{FF2B5EF4-FFF2-40B4-BE49-F238E27FC236}">
                <a16:creationId xmlns:a16="http://schemas.microsoft.com/office/drawing/2014/main" id="{85318E54-A7C0-43F8-8747-5AE35BED7D21}"/>
              </a:ext>
            </a:extLst>
          </p:cNvPr>
          <p:cNvSpPr>
            <a:spLocks noGrp="1"/>
          </p:cNvSpPr>
          <p:nvPr>
            <p:ph type="pic" sz="quarter" idx="14" hasCustomPrompt="1"/>
          </p:nvPr>
        </p:nvSpPr>
        <p:spPr>
          <a:xfrm>
            <a:off x="696913" y="2358000"/>
            <a:ext cx="5137150" cy="3824288"/>
          </a:xfrm>
          <a:solidFill>
            <a:schemeClr val="tx1">
              <a:lumMod val="85000"/>
            </a:schemeClr>
          </a:solidFill>
        </p:spPr>
        <p:txBody>
          <a:bodyPr tIns="648000" anchor="ctr" anchorCtr="0"/>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2" name="Title 1">
            <a:extLst>
              <a:ext uri="{FF2B5EF4-FFF2-40B4-BE49-F238E27FC236}">
                <a16:creationId xmlns:a16="http://schemas.microsoft.com/office/drawing/2014/main" id="{C997E207-0A45-4633-9E81-66E4BD9F572A}"/>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356350" y="2358000"/>
            <a:ext cx="5137150" cy="382428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4" name="Date Placeholder 3">
            <a:extLst>
              <a:ext uri="{FF2B5EF4-FFF2-40B4-BE49-F238E27FC236}">
                <a16:creationId xmlns:a16="http://schemas.microsoft.com/office/drawing/2014/main" id="{9307B538-4BCF-4B39-B331-F3CE747BECE1}"/>
              </a:ext>
            </a:extLst>
          </p:cNvPr>
          <p:cNvSpPr>
            <a:spLocks noGrp="1"/>
          </p:cNvSpPr>
          <p:nvPr>
            <p:ph type="dt" sz="half" idx="15"/>
          </p:nvPr>
        </p:nvSpPr>
        <p:spPr>
          <a:xfrm>
            <a:off x="0" y="6563982"/>
            <a:ext cx="0" cy="0"/>
          </a:xfrm>
          <a:prstGeom prst="rect">
            <a:avLst/>
          </a:prstGeom>
        </p:spPr>
        <p:txBody>
          <a:bodyPr/>
          <a:lstStyle/>
          <a:p>
            <a:fld id="{037613BD-7F59-401C-B28D-493F8E4F5593}" type="datetime4">
              <a:rPr lang="en-GB" smtClean="0"/>
              <a:t>18 September 2026</a:t>
            </a:fld>
            <a:endParaRPr lang="en-GB"/>
          </a:p>
        </p:txBody>
      </p:sp>
      <p:sp>
        <p:nvSpPr>
          <p:cNvPr id="5" name="Footer Placeholder 4">
            <a:extLst>
              <a:ext uri="{FF2B5EF4-FFF2-40B4-BE49-F238E27FC236}">
                <a16:creationId xmlns:a16="http://schemas.microsoft.com/office/drawing/2014/main" id="{0E91F4D0-AB09-B28F-A2F7-1F3908BF1916}"/>
              </a:ext>
            </a:extLst>
          </p:cNvPr>
          <p:cNvSpPr>
            <a:spLocks noGrp="1"/>
          </p:cNvSpPr>
          <p:nvPr>
            <p:ph type="ftr" sz="quarter" idx="16"/>
          </p:nvPr>
        </p:nvSpPr>
        <p:spPr>
          <a:xfrm>
            <a:off x="0" y="6563982"/>
            <a:ext cx="0" cy="0"/>
          </a:xfrm>
          <a:prstGeom prst="rect">
            <a:avLst/>
          </a:prstGeom>
        </p:spPr>
        <p:txBody>
          <a:bodyPr/>
          <a:lstStyle/>
          <a:p>
            <a:endParaRPr lang="en-GB">
              <a:noFill/>
            </a:endParaRPr>
          </a:p>
        </p:txBody>
      </p:sp>
      <p:sp>
        <p:nvSpPr>
          <p:cNvPr id="6" name="Slide Number Placeholder 5">
            <a:extLst>
              <a:ext uri="{FF2B5EF4-FFF2-40B4-BE49-F238E27FC236}">
                <a16:creationId xmlns:a16="http://schemas.microsoft.com/office/drawing/2014/main" id="{2CEA5E8A-8990-5C17-9847-B1DAC025612D}"/>
              </a:ext>
            </a:extLst>
          </p:cNvPr>
          <p:cNvSpPr>
            <a:spLocks noGrp="1"/>
          </p:cNvSpPr>
          <p:nvPr>
            <p:ph type="sldNum" sz="quarter" idx="17"/>
          </p:nvPr>
        </p:nvSpPr>
        <p:spPr/>
        <p:txBody>
          <a:bodyPr/>
          <a:lstStyle>
            <a:lvl1pPr>
              <a:defRPr>
                <a:solidFill>
                  <a:schemeClr val="tx1"/>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2525521167"/>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7CF41-4700-4C0D-801F-1B8DD72EDF93}"/>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1490664"/>
            <a:ext cx="5137150" cy="4405312"/>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6356350" y="1490664"/>
            <a:ext cx="5137150" cy="4405312"/>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4" name="Date Placeholder 3">
            <a:extLst>
              <a:ext uri="{FF2B5EF4-FFF2-40B4-BE49-F238E27FC236}">
                <a16:creationId xmlns:a16="http://schemas.microsoft.com/office/drawing/2014/main" id="{AD647E7C-D19F-DF24-82FD-3F87E0474975}"/>
              </a:ext>
            </a:extLst>
          </p:cNvPr>
          <p:cNvSpPr>
            <a:spLocks noGrp="1"/>
          </p:cNvSpPr>
          <p:nvPr>
            <p:ph type="dt" sz="half" idx="10"/>
          </p:nvPr>
        </p:nvSpPr>
        <p:spPr>
          <a:xfrm>
            <a:off x="0" y="6563982"/>
            <a:ext cx="0" cy="0"/>
          </a:xfrm>
          <a:prstGeom prst="rect">
            <a:avLst/>
          </a:prstGeom>
        </p:spPr>
        <p:txBody>
          <a:bodyPr/>
          <a:lstStyle/>
          <a:p>
            <a:fld id="{FDE9D882-B08D-4958-AA84-B68AD2CF8D00}" type="datetime4">
              <a:rPr lang="en-GB" smtClean="0"/>
              <a:t>18 September 2026</a:t>
            </a:fld>
            <a:endParaRPr lang="en-GB"/>
          </a:p>
        </p:txBody>
      </p:sp>
      <p:sp>
        <p:nvSpPr>
          <p:cNvPr id="5" name="Footer Placeholder 4">
            <a:extLst>
              <a:ext uri="{FF2B5EF4-FFF2-40B4-BE49-F238E27FC236}">
                <a16:creationId xmlns:a16="http://schemas.microsoft.com/office/drawing/2014/main" id="{77CB9443-BBBF-D2BB-BA33-7410552DE6E1}"/>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6" name="Slide Number Placeholder 5">
            <a:extLst>
              <a:ext uri="{FF2B5EF4-FFF2-40B4-BE49-F238E27FC236}">
                <a16:creationId xmlns:a16="http://schemas.microsoft.com/office/drawing/2014/main" id="{EBB78749-43D3-C7E7-0CDD-C0E213C91A26}"/>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13709268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two content (Blue)">
    <p:bg>
      <p:bgRef idx="1001">
        <a:schemeClr val="bg1"/>
      </p:bgRef>
    </p:bg>
    <p:spTree>
      <p:nvGrpSpPr>
        <p:cNvPr id="1" name=""/>
        <p:cNvGrpSpPr/>
        <p:nvPr/>
      </p:nvGrpSpPr>
      <p:grpSpPr>
        <a:xfrm>
          <a:off x="0" y="0"/>
          <a:ext cx="0" cy="0"/>
          <a:chOff x="0" y="0"/>
          <a:chExt cx="0" cy="0"/>
        </a:xfrm>
      </p:grpSpPr>
      <p:sp>
        <p:nvSpPr>
          <p:cNvPr id="8" name="Baggrund">
            <a:extLst>
              <a:ext uri="{FF2B5EF4-FFF2-40B4-BE49-F238E27FC236}">
                <a16:creationId xmlns:a16="http://schemas.microsoft.com/office/drawing/2014/main" id="{03B79206-7DB2-2399-F958-24DF8BC9119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7" name="Logo">
            <a:extLst>
              <a:ext uri="{FF2B5EF4-FFF2-40B4-BE49-F238E27FC236}">
                <a16:creationId xmlns:a16="http://schemas.microsoft.com/office/drawing/2014/main" id="{6765F22A-617E-9BDE-C5BA-852A1FFB4363}"/>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8" name="Logo">
            <a:extLst>
              <a:ext uri="{FF2B5EF4-FFF2-40B4-BE49-F238E27FC236}">
                <a16:creationId xmlns:a16="http://schemas.microsoft.com/office/drawing/2014/main" id="{537CEE73-808A-E0D2-B927-67B7A03C717B}"/>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D947CF41-4700-4C0D-801F-1B8DD72EDF93}"/>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2357999"/>
            <a:ext cx="5137150" cy="3537976"/>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6356350" y="2357999"/>
            <a:ext cx="5137150" cy="3537976"/>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4" name="Date Placeholder 3">
            <a:extLst>
              <a:ext uri="{FF2B5EF4-FFF2-40B4-BE49-F238E27FC236}">
                <a16:creationId xmlns:a16="http://schemas.microsoft.com/office/drawing/2014/main" id="{AD647E7C-D19F-DF24-82FD-3F87E0474975}"/>
              </a:ext>
            </a:extLst>
          </p:cNvPr>
          <p:cNvSpPr>
            <a:spLocks noGrp="1"/>
          </p:cNvSpPr>
          <p:nvPr>
            <p:ph type="dt" sz="half" idx="10"/>
          </p:nvPr>
        </p:nvSpPr>
        <p:spPr>
          <a:xfrm>
            <a:off x="0" y="6563982"/>
            <a:ext cx="0" cy="0"/>
          </a:xfrm>
          <a:prstGeom prst="rect">
            <a:avLst/>
          </a:prstGeom>
        </p:spPr>
        <p:txBody>
          <a:bodyPr/>
          <a:lstStyle/>
          <a:p>
            <a:fld id="{BF2C0A3C-C1AD-4735-AAA7-04F039E1882A}" type="datetime4">
              <a:rPr lang="en-GB" smtClean="0"/>
              <a:t>18 September 2026</a:t>
            </a:fld>
            <a:endParaRPr lang="en-GB"/>
          </a:p>
        </p:txBody>
      </p:sp>
      <p:sp>
        <p:nvSpPr>
          <p:cNvPr id="5" name="Footer Placeholder 4">
            <a:extLst>
              <a:ext uri="{FF2B5EF4-FFF2-40B4-BE49-F238E27FC236}">
                <a16:creationId xmlns:a16="http://schemas.microsoft.com/office/drawing/2014/main" id="{77CB9443-BBBF-D2BB-BA33-7410552DE6E1}"/>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6" name="Slide Number Placeholder 5">
            <a:extLst>
              <a:ext uri="{FF2B5EF4-FFF2-40B4-BE49-F238E27FC236}">
                <a16:creationId xmlns:a16="http://schemas.microsoft.com/office/drawing/2014/main" id="{EBB78749-43D3-C7E7-0CDD-C0E213C91A26}"/>
              </a:ext>
            </a:extLst>
          </p:cNvPr>
          <p:cNvSpPr>
            <a:spLocks noGrp="1"/>
          </p:cNvSpPr>
          <p:nvPr>
            <p:ph type="sldNum" sz="quarter" idx="12"/>
          </p:nvPr>
        </p:nvSpPr>
        <p:spPr/>
        <p:txBody>
          <a:bodyPr/>
          <a:lstStyle>
            <a:lvl1pPr>
              <a:defRPr>
                <a:solidFill>
                  <a:schemeClr val="tx1"/>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3849884597"/>
      </p:ext>
    </p:extLst>
  </p:cSld>
  <p:clrMapOvr>
    <a:overrideClrMapping bg1="dk1" tx1="lt1" bg2="dk2" tx2="lt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wo content and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2" y="2119296"/>
            <a:ext cx="5137150" cy="4048142"/>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6356350" y="2119296"/>
            <a:ext cx="5137150" cy="4048142"/>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C1C3FB13-900E-4191-9DF8-1AFA9EBA06DC}" type="datetime4">
              <a:rPr lang="en-GB" smtClean="0"/>
              <a:t>18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p>
            <a:fld id="{23AA811B-2EBD-4900-905E-5BE206449611}" type="slidenum">
              <a:rPr lang="en-GB" smtClean="0"/>
              <a:pPr/>
              <a:t>‹#›</a:t>
            </a:fld>
            <a:endParaRPr lang="en-GB"/>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3" y="1499515"/>
            <a:ext cx="5137150"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latin typeface="+mj-lt"/>
              </a:defRPr>
            </a:lvl6pPr>
            <a:lvl7pPr marL="0" indent="0">
              <a:spcAft>
                <a:spcPts val="0"/>
              </a:spcAft>
              <a:buChar char="​"/>
              <a:defRPr sz="1600" b="1">
                <a:solidFill>
                  <a:schemeClr val="tx2"/>
                </a:solidFill>
                <a:latin typeface="+mj-lt"/>
              </a:defRPr>
            </a:lvl7pPr>
            <a:lvl8pPr marL="0" indent="0">
              <a:spcAft>
                <a:spcPts val="0"/>
              </a:spcAft>
              <a:buChar char="​"/>
              <a:defRPr sz="1600" b="1">
                <a:solidFill>
                  <a:schemeClr val="tx2"/>
                </a:solidFill>
                <a:latin typeface="+mj-lt"/>
              </a:defRPr>
            </a:lvl8pPr>
            <a:lvl9pPr marL="0" indent="0">
              <a:spcAft>
                <a:spcPts val="0"/>
              </a:spcAft>
              <a:buChar char="​"/>
              <a:defRPr sz="1600" b="1">
                <a:solidFill>
                  <a:schemeClr val="tx2"/>
                </a:solidFill>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6356942" y="1499515"/>
            <a:ext cx="5133614"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16726268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wo content and subtitle (Blue)">
    <p:bg>
      <p:bgRef idx="1001">
        <a:schemeClr val="bg1"/>
      </p:bgRef>
    </p:bg>
    <p:spTree>
      <p:nvGrpSpPr>
        <p:cNvPr id="1" name=""/>
        <p:cNvGrpSpPr/>
        <p:nvPr/>
      </p:nvGrpSpPr>
      <p:grpSpPr>
        <a:xfrm>
          <a:off x="0" y="0"/>
          <a:ext cx="0" cy="0"/>
          <a:chOff x="0" y="0"/>
          <a:chExt cx="0" cy="0"/>
        </a:xfrm>
      </p:grpSpPr>
      <p:sp>
        <p:nvSpPr>
          <p:cNvPr id="5" name="Baggrund">
            <a:extLst>
              <a:ext uri="{FF2B5EF4-FFF2-40B4-BE49-F238E27FC236}">
                <a16:creationId xmlns:a16="http://schemas.microsoft.com/office/drawing/2014/main" id="{B8A72D2C-88ED-809E-5949-6F390DAA23CA}"/>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9" name="Logo">
            <a:extLst>
              <a:ext uri="{FF2B5EF4-FFF2-40B4-BE49-F238E27FC236}">
                <a16:creationId xmlns:a16="http://schemas.microsoft.com/office/drawing/2014/main" id="{55A2E05B-01E4-6B23-1FF0-48D1809529FB}"/>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20" name="Logo">
            <a:extLst>
              <a:ext uri="{FF2B5EF4-FFF2-40B4-BE49-F238E27FC236}">
                <a16:creationId xmlns:a16="http://schemas.microsoft.com/office/drawing/2014/main" id="{19979D85-E521-128E-2FF3-F7D96B5775F1}"/>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2" y="2976562"/>
            <a:ext cx="5137150"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6356350" y="2976562"/>
            <a:ext cx="5137150"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483B608A-E2AD-452E-B79D-5D06913BD02F}" type="datetime4">
              <a:rPr lang="en-GB" smtClean="0"/>
              <a:t>18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lvl1pPr>
              <a:defRPr>
                <a:solidFill>
                  <a:schemeClr val="tx1"/>
                </a:solidFill>
              </a:defRPr>
            </a:lvl1pPr>
          </a:lstStyle>
          <a:p>
            <a:fld id="{23AA811B-2EBD-4900-905E-5BE206449611}" type="slidenum">
              <a:rPr lang="en-GB" smtClean="0"/>
              <a:pPr/>
              <a:t>‹#›</a:t>
            </a:fld>
            <a:endParaRPr lang="en-GB"/>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3" y="2358000"/>
            <a:ext cx="5137150"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latin typeface="+mj-lt"/>
              </a:defRPr>
            </a:lvl6pPr>
            <a:lvl7pPr marL="0" indent="0">
              <a:spcAft>
                <a:spcPts val="0"/>
              </a:spcAft>
              <a:buChar char="​"/>
              <a:defRPr sz="1600" b="1">
                <a:solidFill>
                  <a:schemeClr val="tx1"/>
                </a:solidFill>
                <a:latin typeface="+mj-lt"/>
              </a:defRPr>
            </a:lvl7pPr>
            <a:lvl8pPr marL="0" indent="0">
              <a:spcAft>
                <a:spcPts val="0"/>
              </a:spcAft>
              <a:buChar char="​"/>
              <a:defRPr sz="1600" b="1">
                <a:solidFill>
                  <a:schemeClr val="tx1"/>
                </a:solidFill>
                <a:latin typeface="+mj-lt"/>
              </a:defRPr>
            </a:lvl8pPr>
            <a:lvl9pPr marL="0" indent="0">
              <a:spcAft>
                <a:spcPts val="0"/>
              </a:spcAft>
              <a:buChar char="​"/>
              <a:defRPr sz="1600" b="1">
                <a:solidFill>
                  <a:schemeClr val="tx1"/>
                </a:solidFill>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6356942" y="2358000"/>
            <a:ext cx="5133614"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1138277446"/>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hree content and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2138353"/>
            <a:ext cx="3255963" cy="3910021"/>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4469606" y="2138353"/>
            <a:ext cx="3255963" cy="3910021"/>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8242300" y="2138353"/>
            <a:ext cx="3255963" cy="3910021"/>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941C4680-44A1-4885-A35E-2E4F1424D17D}" type="datetime4">
              <a:rPr lang="en-GB" smtClean="0"/>
              <a:t>18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p>
            <a:fld id="{23AA811B-2EBD-4900-905E-5BE206449611}" type="slidenum">
              <a:rPr lang="en-GB" smtClean="0"/>
              <a:pPr/>
              <a:t>‹#›</a:t>
            </a:fld>
            <a:endParaRPr lang="en-GB"/>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3" y="1519792"/>
            <a:ext cx="3253722"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latin typeface="+mj-lt"/>
              </a:defRPr>
            </a:lvl6pPr>
            <a:lvl7pPr marL="0" indent="0">
              <a:spcAft>
                <a:spcPts val="0"/>
              </a:spcAft>
              <a:buChar char="​"/>
              <a:defRPr sz="1600" b="1">
                <a:solidFill>
                  <a:schemeClr val="tx2"/>
                </a:solidFill>
                <a:latin typeface="+mj-lt"/>
              </a:defRPr>
            </a:lvl7pPr>
            <a:lvl8pPr marL="0" indent="0">
              <a:spcAft>
                <a:spcPts val="0"/>
              </a:spcAft>
              <a:buChar char="​"/>
              <a:defRPr sz="1600" b="1">
                <a:solidFill>
                  <a:schemeClr val="tx2"/>
                </a:solidFill>
                <a:latin typeface="+mj-lt"/>
              </a:defRPr>
            </a:lvl8pPr>
            <a:lvl9pPr marL="0" indent="0">
              <a:spcAft>
                <a:spcPts val="0"/>
              </a:spcAft>
              <a:buChar char="​"/>
              <a:defRPr sz="1600" b="1">
                <a:solidFill>
                  <a:schemeClr val="tx2"/>
                </a:solidFill>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4470198" y="1519792"/>
            <a:ext cx="3253722"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4" name="Text Placeholder 13">
            <a:extLst>
              <a:ext uri="{FF2B5EF4-FFF2-40B4-BE49-F238E27FC236}">
                <a16:creationId xmlns:a16="http://schemas.microsoft.com/office/drawing/2014/main" id="{2D692A4D-00C0-8250-9D0A-2328D2CF9117}"/>
              </a:ext>
            </a:extLst>
          </p:cNvPr>
          <p:cNvSpPr>
            <a:spLocks noGrp="1"/>
          </p:cNvSpPr>
          <p:nvPr>
            <p:ph type="body" sz="quarter" idx="23" hasCustomPrompt="1"/>
          </p:nvPr>
        </p:nvSpPr>
        <p:spPr>
          <a:xfrm>
            <a:off x="8243483" y="1519792"/>
            <a:ext cx="3253722"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16912293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hree content and subtitle (Blue)">
    <p:bg>
      <p:bgRef idx="1001">
        <a:schemeClr val="bg1"/>
      </p:bgRef>
    </p:bg>
    <p:spTree>
      <p:nvGrpSpPr>
        <p:cNvPr id="1" name=""/>
        <p:cNvGrpSpPr/>
        <p:nvPr/>
      </p:nvGrpSpPr>
      <p:grpSpPr>
        <a:xfrm>
          <a:off x="0" y="0"/>
          <a:ext cx="0" cy="0"/>
          <a:chOff x="0" y="0"/>
          <a:chExt cx="0" cy="0"/>
        </a:xfrm>
      </p:grpSpPr>
      <p:sp>
        <p:nvSpPr>
          <p:cNvPr id="5" name="Baggrund">
            <a:extLst>
              <a:ext uri="{FF2B5EF4-FFF2-40B4-BE49-F238E27FC236}">
                <a16:creationId xmlns:a16="http://schemas.microsoft.com/office/drawing/2014/main" id="{D6FA2D24-3C77-5CA5-A91B-BF19DA4C8AA1}"/>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21" name="Logo">
            <a:extLst>
              <a:ext uri="{FF2B5EF4-FFF2-40B4-BE49-F238E27FC236}">
                <a16:creationId xmlns:a16="http://schemas.microsoft.com/office/drawing/2014/main" id="{E44C089F-6E8C-7D84-7B54-C016BB1CD334}"/>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22" name="Logo">
            <a:extLst>
              <a:ext uri="{FF2B5EF4-FFF2-40B4-BE49-F238E27FC236}">
                <a16:creationId xmlns:a16="http://schemas.microsoft.com/office/drawing/2014/main" id="{1C12A061-AD2B-5524-6A46-E08F1E4AAEBF}"/>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2976562"/>
            <a:ext cx="3255963"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4469606" y="2976562"/>
            <a:ext cx="3255963"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8242300" y="2976562"/>
            <a:ext cx="3255963"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8C63731C-2439-414D-8531-BA2679E61268}" type="datetime4">
              <a:rPr lang="en-GB" smtClean="0"/>
              <a:t>18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lvl1pPr>
              <a:defRPr>
                <a:solidFill>
                  <a:schemeClr val="tx1"/>
                </a:solidFill>
              </a:defRPr>
            </a:lvl1pPr>
          </a:lstStyle>
          <a:p>
            <a:fld id="{23AA811B-2EBD-4900-905E-5BE206449611}" type="slidenum">
              <a:rPr lang="en-GB" smtClean="0"/>
              <a:pPr/>
              <a:t>‹#›</a:t>
            </a:fld>
            <a:endParaRPr lang="en-GB"/>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3" y="2358000"/>
            <a:ext cx="3253722"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latin typeface="+mj-lt"/>
              </a:defRPr>
            </a:lvl6pPr>
            <a:lvl7pPr marL="0" indent="0">
              <a:spcAft>
                <a:spcPts val="0"/>
              </a:spcAft>
              <a:buChar char="​"/>
              <a:defRPr sz="1600" b="1">
                <a:solidFill>
                  <a:schemeClr val="tx1"/>
                </a:solidFill>
                <a:latin typeface="+mj-lt"/>
              </a:defRPr>
            </a:lvl7pPr>
            <a:lvl8pPr marL="0" indent="0">
              <a:spcAft>
                <a:spcPts val="0"/>
              </a:spcAft>
              <a:buChar char="​"/>
              <a:defRPr sz="1600" b="1">
                <a:solidFill>
                  <a:schemeClr val="tx1"/>
                </a:solidFill>
                <a:latin typeface="+mj-lt"/>
              </a:defRPr>
            </a:lvl8pPr>
            <a:lvl9pPr marL="0" indent="0">
              <a:spcAft>
                <a:spcPts val="0"/>
              </a:spcAft>
              <a:buChar char="​"/>
              <a:defRPr sz="1600" b="1">
                <a:solidFill>
                  <a:schemeClr val="tx1"/>
                </a:solidFill>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4470198" y="2358000"/>
            <a:ext cx="3253722"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4" name="Text Placeholder 13">
            <a:extLst>
              <a:ext uri="{FF2B5EF4-FFF2-40B4-BE49-F238E27FC236}">
                <a16:creationId xmlns:a16="http://schemas.microsoft.com/office/drawing/2014/main" id="{2D692A4D-00C0-8250-9D0A-2328D2CF9117}"/>
              </a:ext>
            </a:extLst>
          </p:cNvPr>
          <p:cNvSpPr>
            <a:spLocks noGrp="1"/>
          </p:cNvSpPr>
          <p:nvPr>
            <p:ph type="body" sz="quarter" idx="23" hasCustomPrompt="1"/>
          </p:nvPr>
        </p:nvSpPr>
        <p:spPr>
          <a:xfrm>
            <a:off x="8243483" y="2358000"/>
            <a:ext cx="3253722"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3590508553"/>
      </p:ext>
    </p:extLst>
  </p:cSld>
  <p:clrMapOvr>
    <a:overrideClrMapping bg1="dk1" tx1="lt1" bg2="dk2" tx2="lt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our content and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2133599"/>
            <a:ext cx="2308226" cy="4062414"/>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3526367" y="2133599"/>
            <a:ext cx="2308226" cy="4062414"/>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6355821" y="2133599"/>
            <a:ext cx="2308226" cy="4062414"/>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7" name="Content Placeholder 4">
            <a:extLst>
              <a:ext uri="{FF2B5EF4-FFF2-40B4-BE49-F238E27FC236}">
                <a16:creationId xmlns:a16="http://schemas.microsoft.com/office/drawing/2014/main" id="{BE983074-D604-7B9A-67C0-E8DE88FC370E}"/>
              </a:ext>
            </a:extLst>
          </p:cNvPr>
          <p:cNvSpPr>
            <a:spLocks noGrp="1"/>
          </p:cNvSpPr>
          <p:nvPr>
            <p:ph sz="half" idx="17" hasCustomPrompt="1"/>
          </p:nvPr>
        </p:nvSpPr>
        <p:spPr>
          <a:xfrm>
            <a:off x="9185275" y="2133599"/>
            <a:ext cx="2308226" cy="4062414"/>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3C621495-1EE7-4095-B4B0-95C78C99B281}" type="datetime4">
              <a:rPr lang="en-GB" smtClean="0"/>
              <a:t>18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p>
            <a:fld id="{23AA811B-2EBD-4900-905E-5BE206449611}" type="slidenum">
              <a:rPr lang="en-GB" smtClean="0"/>
              <a:pPr/>
              <a:t>‹#›</a:t>
            </a:fld>
            <a:endParaRPr lang="en-GB"/>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4" y="1515037"/>
            <a:ext cx="2306637"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Font typeface="Arial" panose="020B0604020202020204" pitchFamily="34" charset="0"/>
              <a:buChar char="​"/>
              <a:defRPr sz="1600" b="1">
                <a:solidFill>
                  <a:schemeClr val="tx2"/>
                </a:solidFill>
                <a:latin typeface="+mj-lt"/>
              </a:defRPr>
            </a:lvl2pPr>
            <a:lvl3pPr marL="0" indent="0">
              <a:spcAft>
                <a:spcPts val="0"/>
              </a:spcAft>
              <a:buFont typeface="Arial" panose="020B0604020202020204" pitchFamily="34" charset="0"/>
              <a:buChar char="​"/>
              <a:defRPr sz="1600" b="1">
                <a:solidFill>
                  <a:schemeClr val="tx2"/>
                </a:solidFill>
                <a:latin typeface="+mj-lt"/>
              </a:defRPr>
            </a:lvl3pPr>
            <a:lvl4pPr marL="0" indent="0">
              <a:spcAft>
                <a:spcPts val="0"/>
              </a:spcAft>
              <a:buFont typeface="Arial" panose="020B0604020202020204" pitchFamily="34" charset="0"/>
              <a:buChar char="​"/>
              <a:defRPr sz="1600" b="1">
                <a:solidFill>
                  <a:schemeClr val="tx2"/>
                </a:solidFill>
                <a:latin typeface="+mj-lt"/>
              </a:defRPr>
            </a:lvl4pPr>
            <a:lvl5pPr marL="0" indent="0">
              <a:spcAft>
                <a:spcPts val="0"/>
              </a:spcAft>
              <a:buFont typeface="Arial" panose="020B0604020202020204" pitchFamily="34" charset="0"/>
              <a:buChar char="​"/>
              <a:defRPr sz="1600" b="1">
                <a:solidFill>
                  <a:schemeClr val="tx2"/>
                </a:solidFill>
                <a:latin typeface="+mj-lt"/>
              </a:defRPr>
            </a:lvl5pPr>
            <a:lvl6pPr marL="0" indent="0">
              <a:spcAft>
                <a:spcPts val="0"/>
              </a:spcAft>
              <a:buFont typeface="Arial" panose="020B0604020202020204" pitchFamily="34" charset="0"/>
              <a:buChar char="​"/>
              <a:defRPr sz="1600" b="1">
                <a:solidFill>
                  <a:schemeClr val="tx2"/>
                </a:solidFill>
                <a:latin typeface="+mj-lt"/>
              </a:defRPr>
            </a:lvl6pPr>
            <a:lvl7pPr marL="0" indent="0">
              <a:spcAft>
                <a:spcPts val="0"/>
              </a:spcAft>
              <a:buFont typeface="Arial" panose="020B0604020202020204" pitchFamily="34" charset="0"/>
              <a:buChar char="​"/>
              <a:defRPr sz="1600" b="1">
                <a:solidFill>
                  <a:schemeClr val="tx2"/>
                </a:solidFill>
                <a:latin typeface="+mj-lt"/>
              </a:defRPr>
            </a:lvl7pPr>
            <a:lvl8pPr marL="0" indent="0">
              <a:spcAft>
                <a:spcPts val="0"/>
              </a:spcAft>
              <a:buFont typeface="Arial" panose="020B0604020202020204" pitchFamily="34" charset="0"/>
              <a:buChar char="​"/>
              <a:defRPr sz="1600" b="1">
                <a:solidFill>
                  <a:schemeClr val="tx2"/>
                </a:solidFill>
                <a:latin typeface="+mj-lt"/>
              </a:defRPr>
            </a:lvl8pPr>
            <a:lvl9pPr marL="0" indent="0">
              <a:spcAft>
                <a:spcPts val="0"/>
              </a:spcAft>
              <a:buFont typeface="Arial" panose="020B0604020202020204" pitchFamily="34" charset="0"/>
              <a:buChar char="​"/>
              <a:defRPr sz="1600" b="1">
                <a:solidFill>
                  <a:schemeClr val="tx2"/>
                </a:solidFill>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3527426" y="1515037"/>
            <a:ext cx="2306637"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4" name="Text Placeholder 13">
            <a:extLst>
              <a:ext uri="{FF2B5EF4-FFF2-40B4-BE49-F238E27FC236}">
                <a16:creationId xmlns:a16="http://schemas.microsoft.com/office/drawing/2014/main" id="{2D692A4D-00C0-8250-9D0A-2328D2CF9117}"/>
              </a:ext>
            </a:extLst>
          </p:cNvPr>
          <p:cNvSpPr>
            <a:spLocks noGrp="1"/>
          </p:cNvSpPr>
          <p:nvPr>
            <p:ph type="body" sz="quarter" idx="23" hasCustomPrompt="1"/>
          </p:nvPr>
        </p:nvSpPr>
        <p:spPr>
          <a:xfrm>
            <a:off x="6356351" y="1515037"/>
            <a:ext cx="2306637"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6" name="Text Placeholder 15">
            <a:extLst>
              <a:ext uri="{FF2B5EF4-FFF2-40B4-BE49-F238E27FC236}">
                <a16:creationId xmlns:a16="http://schemas.microsoft.com/office/drawing/2014/main" id="{F5B994B7-C413-D58E-3632-8C50FE047C2E}"/>
              </a:ext>
            </a:extLst>
          </p:cNvPr>
          <p:cNvSpPr>
            <a:spLocks noGrp="1"/>
          </p:cNvSpPr>
          <p:nvPr>
            <p:ph type="body" sz="quarter" idx="24" hasCustomPrompt="1"/>
          </p:nvPr>
        </p:nvSpPr>
        <p:spPr>
          <a:xfrm>
            <a:off x="9185274" y="1515037"/>
            <a:ext cx="2306637"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12038994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our content and subtitle (Blue)">
    <p:bg>
      <p:bgRef idx="1001">
        <a:schemeClr val="bg1"/>
      </p:bgRef>
    </p:bg>
    <p:spTree>
      <p:nvGrpSpPr>
        <p:cNvPr id="1" name=""/>
        <p:cNvGrpSpPr/>
        <p:nvPr/>
      </p:nvGrpSpPr>
      <p:grpSpPr>
        <a:xfrm>
          <a:off x="0" y="0"/>
          <a:ext cx="0" cy="0"/>
          <a:chOff x="0" y="0"/>
          <a:chExt cx="0" cy="0"/>
        </a:xfrm>
      </p:grpSpPr>
      <p:sp>
        <p:nvSpPr>
          <p:cNvPr id="5" name="Baggrund">
            <a:extLst>
              <a:ext uri="{FF2B5EF4-FFF2-40B4-BE49-F238E27FC236}">
                <a16:creationId xmlns:a16="http://schemas.microsoft.com/office/drawing/2014/main" id="{E827F5F6-1956-33CF-EFFB-DE3CC0F261F9}"/>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23" name="Logo">
            <a:extLst>
              <a:ext uri="{FF2B5EF4-FFF2-40B4-BE49-F238E27FC236}">
                <a16:creationId xmlns:a16="http://schemas.microsoft.com/office/drawing/2014/main" id="{E1A1B2F5-3C05-AFCC-D170-6EEB3AC8B72E}"/>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24" name="Logo">
            <a:extLst>
              <a:ext uri="{FF2B5EF4-FFF2-40B4-BE49-F238E27FC236}">
                <a16:creationId xmlns:a16="http://schemas.microsoft.com/office/drawing/2014/main" id="{03581F4F-E805-A5E7-48EE-FE7B4A6FEFA0}"/>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2976562"/>
            <a:ext cx="2308226"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3526367" y="2976562"/>
            <a:ext cx="2308226"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6355821" y="2976562"/>
            <a:ext cx="2308226"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7" name="Content Placeholder 4">
            <a:extLst>
              <a:ext uri="{FF2B5EF4-FFF2-40B4-BE49-F238E27FC236}">
                <a16:creationId xmlns:a16="http://schemas.microsoft.com/office/drawing/2014/main" id="{BE983074-D604-7B9A-67C0-E8DE88FC370E}"/>
              </a:ext>
            </a:extLst>
          </p:cNvPr>
          <p:cNvSpPr>
            <a:spLocks noGrp="1"/>
          </p:cNvSpPr>
          <p:nvPr>
            <p:ph sz="half" idx="17" hasCustomPrompt="1"/>
          </p:nvPr>
        </p:nvSpPr>
        <p:spPr>
          <a:xfrm>
            <a:off x="9185275" y="2976562"/>
            <a:ext cx="2308226"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5A7F4439-95E8-4C48-A88E-119AD2E23376}" type="datetime4">
              <a:rPr lang="en-GB" smtClean="0"/>
              <a:t>18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lvl1pPr>
              <a:defRPr>
                <a:solidFill>
                  <a:schemeClr val="tx1"/>
                </a:solidFill>
              </a:defRPr>
            </a:lvl1pPr>
          </a:lstStyle>
          <a:p>
            <a:fld id="{23AA811B-2EBD-4900-905E-5BE206449611}" type="slidenum">
              <a:rPr lang="en-GB" smtClean="0"/>
              <a:pPr/>
              <a:t>‹#›</a:t>
            </a:fld>
            <a:endParaRPr lang="en-GB"/>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4" y="2358000"/>
            <a:ext cx="2306637"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Font typeface="Arial" panose="020B0604020202020204" pitchFamily="34" charset="0"/>
              <a:buChar char="​"/>
              <a:defRPr sz="1600" b="1">
                <a:solidFill>
                  <a:schemeClr val="tx1"/>
                </a:solidFill>
                <a:latin typeface="+mj-lt"/>
              </a:defRPr>
            </a:lvl2pPr>
            <a:lvl3pPr marL="0" indent="0">
              <a:spcAft>
                <a:spcPts val="0"/>
              </a:spcAft>
              <a:buFont typeface="Arial" panose="020B0604020202020204" pitchFamily="34" charset="0"/>
              <a:buChar char="​"/>
              <a:defRPr sz="1600" b="1">
                <a:solidFill>
                  <a:schemeClr val="tx1"/>
                </a:solidFill>
                <a:latin typeface="+mj-lt"/>
              </a:defRPr>
            </a:lvl3pPr>
            <a:lvl4pPr marL="0" indent="0">
              <a:spcAft>
                <a:spcPts val="0"/>
              </a:spcAft>
              <a:buFont typeface="Arial" panose="020B0604020202020204" pitchFamily="34" charset="0"/>
              <a:buChar char="​"/>
              <a:defRPr sz="1600" b="1">
                <a:solidFill>
                  <a:schemeClr val="tx1"/>
                </a:solidFill>
                <a:latin typeface="+mj-lt"/>
              </a:defRPr>
            </a:lvl4pPr>
            <a:lvl5pPr marL="0" indent="0">
              <a:spcAft>
                <a:spcPts val="0"/>
              </a:spcAft>
              <a:buFont typeface="Arial" panose="020B0604020202020204" pitchFamily="34" charset="0"/>
              <a:buChar char="​"/>
              <a:defRPr sz="1600" b="1">
                <a:solidFill>
                  <a:schemeClr val="tx1"/>
                </a:solidFill>
                <a:latin typeface="+mj-lt"/>
              </a:defRPr>
            </a:lvl5pPr>
            <a:lvl6pPr marL="0" indent="0">
              <a:spcAft>
                <a:spcPts val="0"/>
              </a:spcAft>
              <a:buFont typeface="Arial" panose="020B0604020202020204" pitchFamily="34" charset="0"/>
              <a:buChar char="​"/>
              <a:defRPr sz="1600" b="1">
                <a:solidFill>
                  <a:schemeClr val="tx1"/>
                </a:solidFill>
                <a:latin typeface="+mj-lt"/>
              </a:defRPr>
            </a:lvl6pPr>
            <a:lvl7pPr marL="0" indent="0">
              <a:spcAft>
                <a:spcPts val="0"/>
              </a:spcAft>
              <a:buFont typeface="Arial" panose="020B0604020202020204" pitchFamily="34" charset="0"/>
              <a:buChar char="​"/>
              <a:defRPr sz="1600" b="1">
                <a:solidFill>
                  <a:schemeClr val="tx1"/>
                </a:solidFill>
                <a:latin typeface="+mj-lt"/>
              </a:defRPr>
            </a:lvl7pPr>
            <a:lvl8pPr marL="0" indent="0">
              <a:spcAft>
                <a:spcPts val="0"/>
              </a:spcAft>
              <a:buFont typeface="Arial" panose="020B0604020202020204" pitchFamily="34" charset="0"/>
              <a:buChar char="​"/>
              <a:defRPr sz="1600" b="1">
                <a:solidFill>
                  <a:schemeClr val="tx1"/>
                </a:solidFill>
                <a:latin typeface="+mj-lt"/>
              </a:defRPr>
            </a:lvl8pPr>
            <a:lvl9pPr marL="0" indent="0">
              <a:spcAft>
                <a:spcPts val="0"/>
              </a:spcAft>
              <a:buFont typeface="Arial" panose="020B0604020202020204" pitchFamily="34" charset="0"/>
              <a:buChar char="​"/>
              <a:defRPr sz="1600" b="1">
                <a:solidFill>
                  <a:schemeClr val="tx1"/>
                </a:solidFill>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3527426" y="2358000"/>
            <a:ext cx="2306637"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4" name="Text Placeholder 13">
            <a:extLst>
              <a:ext uri="{FF2B5EF4-FFF2-40B4-BE49-F238E27FC236}">
                <a16:creationId xmlns:a16="http://schemas.microsoft.com/office/drawing/2014/main" id="{2D692A4D-00C0-8250-9D0A-2328D2CF9117}"/>
              </a:ext>
            </a:extLst>
          </p:cNvPr>
          <p:cNvSpPr>
            <a:spLocks noGrp="1"/>
          </p:cNvSpPr>
          <p:nvPr>
            <p:ph type="body" sz="quarter" idx="23" hasCustomPrompt="1"/>
          </p:nvPr>
        </p:nvSpPr>
        <p:spPr>
          <a:xfrm>
            <a:off x="6356351" y="2358000"/>
            <a:ext cx="2306637"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6" name="Text Placeholder 15">
            <a:extLst>
              <a:ext uri="{FF2B5EF4-FFF2-40B4-BE49-F238E27FC236}">
                <a16:creationId xmlns:a16="http://schemas.microsoft.com/office/drawing/2014/main" id="{F5B994B7-C413-D58E-3632-8C50FE047C2E}"/>
              </a:ext>
            </a:extLst>
          </p:cNvPr>
          <p:cNvSpPr>
            <a:spLocks noGrp="1"/>
          </p:cNvSpPr>
          <p:nvPr>
            <p:ph type="body" sz="quarter" idx="24" hasCustomPrompt="1"/>
          </p:nvPr>
        </p:nvSpPr>
        <p:spPr>
          <a:xfrm>
            <a:off x="9185274" y="2358000"/>
            <a:ext cx="2306637"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1830674852"/>
      </p:ext>
    </p:extLst>
  </p:cSld>
  <p:clrMapOvr>
    <a:overrideClrMapping bg1="dk1" tx1="lt1" bg2="dk2" tx2="lt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four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2358000"/>
            <a:ext cx="5137681" cy="1655113"/>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696913" y="4523437"/>
            <a:ext cx="5137681" cy="1655113"/>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6355820" y="2358000"/>
            <a:ext cx="5137681" cy="1655113"/>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7" name="Content Placeholder 4">
            <a:extLst>
              <a:ext uri="{FF2B5EF4-FFF2-40B4-BE49-F238E27FC236}">
                <a16:creationId xmlns:a16="http://schemas.microsoft.com/office/drawing/2014/main" id="{BE983074-D604-7B9A-67C0-E8DE88FC370E}"/>
              </a:ext>
            </a:extLst>
          </p:cNvPr>
          <p:cNvSpPr>
            <a:spLocks noGrp="1"/>
          </p:cNvSpPr>
          <p:nvPr>
            <p:ph sz="half" idx="17" hasCustomPrompt="1"/>
          </p:nvPr>
        </p:nvSpPr>
        <p:spPr>
          <a:xfrm>
            <a:off x="6355820" y="4523438"/>
            <a:ext cx="5137681" cy="1655113"/>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8D5F4475-710E-418F-9899-F6C9E068005B}" type="datetime4">
              <a:rPr lang="en-GB" smtClean="0"/>
              <a:t>18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10959219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four content (Blue)">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E91791C3-7F50-DE78-15AD-11025E2A571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9" name="Logo">
            <a:extLst>
              <a:ext uri="{FF2B5EF4-FFF2-40B4-BE49-F238E27FC236}">
                <a16:creationId xmlns:a16="http://schemas.microsoft.com/office/drawing/2014/main" id="{42D71E11-BBB0-240E-B51E-B3A0EAA4E00E}"/>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20" name="Logo">
            <a:extLst>
              <a:ext uri="{FF2B5EF4-FFF2-40B4-BE49-F238E27FC236}">
                <a16:creationId xmlns:a16="http://schemas.microsoft.com/office/drawing/2014/main" id="{D9F94510-FF01-2DAB-801F-37A49857A445}"/>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2358000"/>
            <a:ext cx="5137681" cy="16492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696913" y="4529275"/>
            <a:ext cx="5137681" cy="16492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6355820" y="2358001"/>
            <a:ext cx="5137681" cy="16492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7" name="Content Placeholder 4">
            <a:extLst>
              <a:ext uri="{FF2B5EF4-FFF2-40B4-BE49-F238E27FC236}">
                <a16:creationId xmlns:a16="http://schemas.microsoft.com/office/drawing/2014/main" id="{BE983074-D604-7B9A-67C0-E8DE88FC370E}"/>
              </a:ext>
            </a:extLst>
          </p:cNvPr>
          <p:cNvSpPr>
            <a:spLocks noGrp="1"/>
          </p:cNvSpPr>
          <p:nvPr>
            <p:ph sz="half" idx="17" hasCustomPrompt="1"/>
          </p:nvPr>
        </p:nvSpPr>
        <p:spPr>
          <a:xfrm>
            <a:off x="6355820" y="4529276"/>
            <a:ext cx="5137681" cy="16492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EA857226-0EE2-412C-AF02-4FEF33FFFAD2}" type="datetime4">
              <a:rPr lang="en-GB" smtClean="0"/>
              <a:t>18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lvl1pPr>
              <a:defRPr>
                <a:solidFill>
                  <a:schemeClr val="tx1"/>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2801572324"/>
      </p:ext>
    </p:extLst>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Four boxes and pictur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9155F-E484-16BD-A026-E7600933DF51}"/>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6B1BA5ED-3537-7D6A-425A-C397388A5D88}"/>
              </a:ext>
            </a:extLst>
          </p:cNvPr>
          <p:cNvSpPr>
            <a:spLocks noGrp="1"/>
          </p:cNvSpPr>
          <p:nvPr>
            <p:ph type="sldNum" sz="quarter" idx="10"/>
          </p:nvPr>
        </p:nvSpPr>
        <p:spPr/>
        <p:txBody>
          <a:bodyPr/>
          <a:lstStyle/>
          <a:p>
            <a:fld id="{23AA811B-2EBD-4900-905E-5BE206449611}" type="slidenum">
              <a:rPr lang="en-GB" smtClean="0"/>
              <a:pPr/>
              <a:t>‹#›</a:t>
            </a:fld>
            <a:endParaRPr lang="en-GB"/>
          </a:p>
        </p:txBody>
      </p:sp>
      <p:sp>
        <p:nvSpPr>
          <p:cNvPr id="4" name="Date Placeholder 3">
            <a:extLst>
              <a:ext uri="{FF2B5EF4-FFF2-40B4-BE49-F238E27FC236}">
                <a16:creationId xmlns:a16="http://schemas.microsoft.com/office/drawing/2014/main" id="{2BC86C2E-97BB-31F7-12A5-0644C04B93F9}"/>
              </a:ext>
            </a:extLst>
          </p:cNvPr>
          <p:cNvSpPr>
            <a:spLocks noGrp="1"/>
          </p:cNvSpPr>
          <p:nvPr>
            <p:ph type="dt" sz="half" idx="11"/>
          </p:nvPr>
        </p:nvSpPr>
        <p:spPr>
          <a:xfrm>
            <a:off x="0" y="6563982"/>
            <a:ext cx="0" cy="0"/>
          </a:xfrm>
          <a:prstGeom prst="rect">
            <a:avLst/>
          </a:prstGeom>
        </p:spPr>
        <p:txBody>
          <a:bodyPr/>
          <a:lstStyle/>
          <a:p>
            <a:fld id="{C3C2AAB8-C23A-4C31-A302-4587EC1500F6}" type="datetime4">
              <a:rPr lang="en-GB" smtClean="0"/>
              <a:t>18 September 2026</a:t>
            </a:fld>
            <a:endParaRPr lang="en-GB"/>
          </a:p>
        </p:txBody>
      </p:sp>
      <p:sp>
        <p:nvSpPr>
          <p:cNvPr id="5" name="Footer Placeholder 4">
            <a:extLst>
              <a:ext uri="{FF2B5EF4-FFF2-40B4-BE49-F238E27FC236}">
                <a16:creationId xmlns:a16="http://schemas.microsoft.com/office/drawing/2014/main" id="{47B0D68A-51E3-9584-38D0-1105C2821188}"/>
              </a:ext>
            </a:extLst>
          </p:cNvPr>
          <p:cNvSpPr>
            <a:spLocks noGrp="1"/>
          </p:cNvSpPr>
          <p:nvPr>
            <p:ph type="ftr" sz="quarter" idx="12"/>
          </p:nvPr>
        </p:nvSpPr>
        <p:spPr>
          <a:xfrm>
            <a:off x="0" y="6563982"/>
            <a:ext cx="0" cy="0"/>
          </a:xfrm>
          <a:prstGeom prst="rect">
            <a:avLst/>
          </a:prstGeom>
        </p:spPr>
        <p:txBody>
          <a:bodyPr/>
          <a:lstStyle/>
          <a:p>
            <a:endParaRPr lang="en-GB">
              <a:noFill/>
            </a:endParaRPr>
          </a:p>
        </p:txBody>
      </p:sp>
      <p:sp>
        <p:nvSpPr>
          <p:cNvPr id="6" name="Rectangle 5">
            <a:extLst>
              <a:ext uri="{FF2B5EF4-FFF2-40B4-BE49-F238E27FC236}">
                <a16:creationId xmlns:a16="http://schemas.microsoft.com/office/drawing/2014/main" id="{81E742A1-F281-1014-E2D5-C30B91F1654E}"/>
              </a:ext>
            </a:extLst>
          </p:cNvPr>
          <p:cNvSpPr/>
          <p:nvPr userDrawn="1"/>
        </p:nvSpPr>
        <p:spPr>
          <a:xfrm>
            <a:off x="596217" y="2679700"/>
            <a:ext cx="2514600" cy="3498849"/>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3CE76770-965E-1DD3-A755-6DFE781A0335}"/>
              </a:ext>
            </a:extLst>
          </p:cNvPr>
          <p:cNvSpPr/>
          <p:nvPr userDrawn="1"/>
        </p:nvSpPr>
        <p:spPr>
          <a:xfrm>
            <a:off x="3427498" y="2679700"/>
            <a:ext cx="2514600" cy="3498849"/>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5127E865-BC90-C8BC-ED27-0C583BEEB711}"/>
              </a:ext>
            </a:extLst>
          </p:cNvPr>
          <p:cNvSpPr/>
          <p:nvPr userDrawn="1"/>
        </p:nvSpPr>
        <p:spPr>
          <a:xfrm>
            <a:off x="6258779" y="2679700"/>
            <a:ext cx="2514600" cy="3498849"/>
          </a:xfrm>
          <a:prstGeom prst="rect">
            <a:avLst/>
          </a:prstGeom>
          <a:solidFill>
            <a:schemeClr val="accent3">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C246A86C-5D5C-58F4-FB7A-C3D8EB88D184}"/>
              </a:ext>
            </a:extLst>
          </p:cNvPr>
          <p:cNvSpPr/>
          <p:nvPr userDrawn="1"/>
        </p:nvSpPr>
        <p:spPr>
          <a:xfrm>
            <a:off x="9090060" y="2679700"/>
            <a:ext cx="2514600" cy="3498849"/>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 Placeholder 15">
            <a:extLst>
              <a:ext uri="{FF2B5EF4-FFF2-40B4-BE49-F238E27FC236}">
                <a16:creationId xmlns:a16="http://schemas.microsoft.com/office/drawing/2014/main" id="{979E44AF-3808-2ED9-4AB3-3E8402E9A899}"/>
              </a:ext>
            </a:extLst>
          </p:cNvPr>
          <p:cNvSpPr>
            <a:spLocks noGrp="1"/>
          </p:cNvSpPr>
          <p:nvPr>
            <p:ph type="body" sz="quarter" idx="20" hasCustomPrompt="1"/>
          </p:nvPr>
        </p:nvSpPr>
        <p:spPr>
          <a:xfrm>
            <a:off x="696914"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tx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1" name="Text Placeholder 15">
            <a:extLst>
              <a:ext uri="{FF2B5EF4-FFF2-40B4-BE49-F238E27FC236}">
                <a16:creationId xmlns:a16="http://schemas.microsoft.com/office/drawing/2014/main" id="{D86A206B-2815-D954-4995-D32CF268099F}"/>
              </a:ext>
            </a:extLst>
          </p:cNvPr>
          <p:cNvSpPr>
            <a:spLocks noGrp="1"/>
          </p:cNvSpPr>
          <p:nvPr>
            <p:ph type="body" sz="quarter" idx="21" hasCustomPrompt="1"/>
          </p:nvPr>
        </p:nvSpPr>
        <p:spPr>
          <a:xfrm>
            <a:off x="696913" y="4679949"/>
            <a:ext cx="2308225" cy="1364111"/>
          </a:xfrm>
          <a:prstGeom prst="rect">
            <a:avLst/>
          </a:prstGeom>
        </p:spPr>
        <p:txBody>
          <a:bodyPr>
            <a:normAutofit/>
          </a:bodyPr>
          <a:lstStyle>
            <a:lvl1pPr marL="0" indent="0">
              <a:buNone/>
              <a:defRPr sz="1100">
                <a:solidFill>
                  <a:schemeClr val="tx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12" name="Picture Placeholder 31">
            <a:extLst>
              <a:ext uri="{FF2B5EF4-FFF2-40B4-BE49-F238E27FC236}">
                <a16:creationId xmlns:a16="http://schemas.microsoft.com/office/drawing/2014/main" id="{CCB79526-A9BF-641A-4C3C-42D34BB81373}"/>
              </a:ext>
            </a:extLst>
          </p:cNvPr>
          <p:cNvSpPr>
            <a:spLocks noGrp="1"/>
          </p:cNvSpPr>
          <p:nvPr>
            <p:ph type="pic" sz="quarter" idx="31" hasCustomPrompt="1"/>
          </p:nvPr>
        </p:nvSpPr>
        <p:spPr>
          <a:xfrm>
            <a:off x="596900" y="2679700"/>
            <a:ext cx="2514600" cy="1498600"/>
          </a:xfrm>
          <a:prstGeom prst="rect">
            <a:avLst/>
          </a:prstGeom>
          <a:solidFill>
            <a:schemeClr val="bg1">
              <a:lumMod val="9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tx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5" name="Text Placeholder 15">
            <a:extLst>
              <a:ext uri="{FF2B5EF4-FFF2-40B4-BE49-F238E27FC236}">
                <a16:creationId xmlns:a16="http://schemas.microsoft.com/office/drawing/2014/main" id="{F58BA53C-9C01-6312-66F7-0CB7BEE3B90F}"/>
              </a:ext>
            </a:extLst>
          </p:cNvPr>
          <p:cNvSpPr>
            <a:spLocks noGrp="1"/>
          </p:cNvSpPr>
          <p:nvPr>
            <p:ph type="body" sz="quarter" idx="32" hasCustomPrompt="1"/>
          </p:nvPr>
        </p:nvSpPr>
        <p:spPr>
          <a:xfrm>
            <a:off x="3527512"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tx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6" name="Text Placeholder 15">
            <a:extLst>
              <a:ext uri="{FF2B5EF4-FFF2-40B4-BE49-F238E27FC236}">
                <a16:creationId xmlns:a16="http://schemas.microsoft.com/office/drawing/2014/main" id="{462D0E5A-E779-27A6-889B-D963AE1559E4}"/>
              </a:ext>
            </a:extLst>
          </p:cNvPr>
          <p:cNvSpPr>
            <a:spLocks noGrp="1"/>
          </p:cNvSpPr>
          <p:nvPr>
            <p:ph type="body" sz="quarter" idx="33" hasCustomPrompt="1"/>
          </p:nvPr>
        </p:nvSpPr>
        <p:spPr>
          <a:xfrm>
            <a:off x="3527511" y="4679949"/>
            <a:ext cx="2308225" cy="1364111"/>
          </a:xfrm>
          <a:prstGeom prst="rect">
            <a:avLst/>
          </a:prstGeom>
        </p:spPr>
        <p:txBody>
          <a:bodyPr>
            <a:normAutofit/>
          </a:bodyPr>
          <a:lstStyle>
            <a:lvl1pPr marL="0" indent="0">
              <a:buNone/>
              <a:defRPr sz="1100">
                <a:solidFill>
                  <a:schemeClr val="tx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17" name="Picture Placeholder 31">
            <a:extLst>
              <a:ext uri="{FF2B5EF4-FFF2-40B4-BE49-F238E27FC236}">
                <a16:creationId xmlns:a16="http://schemas.microsoft.com/office/drawing/2014/main" id="{4171DA5C-83F2-3BED-EF66-D49F9EBBCFB3}"/>
              </a:ext>
            </a:extLst>
          </p:cNvPr>
          <p:cNvSpPr>
            <a:spLocks noGrp="1"/>
          </p:cNvSpPr>
          <p:nvPr>
            <p:ph type="pic" sz="quarter" idx="34" hasCustomPrompt="1"/>
          </p:nvPr>
        </p:nvSpPr>
        <p:spPr>
          <a:xfrm>
            <a:off x="3427498" y="2679700"/>
            <a:ext cx="2514600" cy="1498600"/>
          </a:xfrm>
          <a:prstGeom prst="rect">
            <a:avLst/>
          </a:prstGeom>
          <a:solidFill>
            <a:schemeClr val="bg1">
              <a:lumMod val="9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tx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8" name="Text Placeholder 15">
            <a:extLst>
              <a:ext uri="{FF2B5EF4-FFF2-40B4-BE49-F238E27FC236}">
                <a16:creationId xmlns:a16="http://schemas.microsoft.com/office/drawing/2014/main" id="{FDA6BAF1-3C69-FACB-C8FC-A3F577E84F70}"/>
              </a:ext>
            </a:extLst>
          </p:cNvPr>
          <p:cNvSpPr>
            <a:spLocks noGrp="1"/>
          </p:cNvSpPr>
          <p:nvPr>
            <p:ph type="body" sz="quarter" idx="35" hasCustomPrompt="1"/>
          </p:nvPr>
        </p:nvSpPr>
        <p:spPr>
          <a:xfrm>
            <a:off x="6356351"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tx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9" name="Text Placeholder 15">
            <a:extLst>
              <a:ext uri="{FF2B5EF4-FFF2-40B4-BE49-F238E27FC236}">
                <a16:creationId xmlns:a16="http://schemas.microsoft.com/office/drawing/2014/main" id="{CD25111E-2DF3-4F71-B51C-31A085AF99E1}"/>
              </a:ext>
            </a:extLst>
          </p:cNvPr>
          <p:cNvSpPr>
            <a:spLocks noGrp="1"/>
          </p:cNvSpPr>
          <p:nvPr>
            <p:ph type="body" sz="quarter" idx="36" hasCustomPrompt="1"/>
          </p:nvPr>
        </p:nvSpPr>
        <p:spPr>
          <a:xfrm>
            <a:off x="6356350" y="4679949"/>
            <a:ext cx="2308225" cy="1364111"/>
          </a:xfrm>
          <a:prstGeom prst="rect">
            <a:avLst/>
          </a:prstGeom>
        </p:spPr>
        <p:txBody>
          <a:bodyPr>
            <a:normAutofit/>
          </a:bodyPr>
          <a:lstStyle>
            <a:lvl1pPr marL="0" indent="0">
              <a:buNone/>
              <a:defRPr sz="1100">
                <a:solidFill>
                  <a:schemeClr val="tx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20" name="Picture Placeholder 31">
            <a:extLst>
              <a:ext uri="{FF2B5EF4-FFF2-40B4-BE49-F238E27FC236}">
                <a16:creationId xmlns:a16="http://schemas.microsoft.com/office/drawing/2014/main" id="{1F5A6729-0677-3E4E-4433-2D57EE6BA5FC}"/>
              </a:ext>
            </a:extLst>
          </p:cNvPr>
          <p:cNvSpPr>
            <a:spLocks noGrp="1"/>
          </p:cNvSpPr>
          <p:nvPr>
            <p:ph type="pic" sz="quarter" idx="37" hasCustomPrompt="1"/>
          </p:nvPr>
        </p:nvSpPr>
        <p:spPr>
          <a:xfrm>
            <a:off x="6256337" y="2679700"/>
            <a:ext cx="2514600" cy="1498600"/>
          </a:xfrm>
          <a:prstGeom prst="rect">
            <a:avLst/>
          </a:prstGeom>
          <a:solidFill>
            <a:schemeClr val="bg1">
              <a:lumMod val="9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tx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21" name="Text Placeholder 15">
            <a:extLst>
              <a:ext uri="{FF2B5EF4-FFF2-40B4-BE49-F238E27FC236}">
                <a16:creationId xmlns:a16="http://schemas.microsoft.com/office/drawing/2014/main" id="{8D90A84F-73BE-DBFF-AA3C-EE8E9AE063CF}"/>
              </a:ext>
            </a:extLst>
          </p:cNvPr>
          <p:cNvSpPr>
            <a:spLocks noGrp="1"/>
          </p:cNvSpPr>
          <p:nvPr>
            <p:ph type="body" sz="quarter" idx="38" hasCustomPrompt="1"/>
          </p:nvPr>
        </p:nvSpPr>
        <p:spPr>
          <a:xfrm>
            <a:off x="9186862"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tx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22" name="Text Placeholder 15">
            <a:extLst>
              <a:ext uri="{FF2B5EF4-FFF2-40B4-BE49-F238E27FC236}">
                <a16:creationId xmlns:a16="http://schemas.microsoft.com/office/drawing/2014/main" id="{9EA507EC-0D5F-BD46-45E7-3B97BB82A857}"/>
              </a:ext>
            </a:extLst>
          </p:cNvPr>
          <p:cNvSpPr>
            <a:spLocks noGrp="1"/>
          </p:cNvSpPr>
          <p:nvPr>
            <p:ph type="body" sz="quarter" idx="39" hasCustomPrompt="1"/>
          </p:nvPr>
        </p:nvSpPr>
        <p:spPr>
          <a:xfrm>
            <a:off x="9186861" y="4679949"/>
            <a:ext cx="2308225" cy="1364111"/>
          </a:xfrm>
          <a:prstGeom prst="rect">
            <a:avLst/>
          </a:prstGeom>
        </p:spPr>
        <p:txBody>
          <a:bodyPr>
            <a:normAutofit/>
          </a:bodyPr>
          <a:lstStyle>
            <a:lvl1pPr marL="0" indent="0">
              <a:buNone/>
              <a:defRPr sz="1100">
                <a:solidFill>
                  <a:schemeClr val="tx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23" name="Picture Placeholder 31">
            <a:extLst>
              <a:ext uri="{FF2B5EF4-FFF2-40B4-BE49-F238E27FC236}">
                <a16:creationId xmlns:a16="http://schemas.microsoft.com/office/drawing/2014/main" id="{14E97ED1-0A84-3BD0-BDB8-B3C3662D77CB}"/>
              </a:ext>
            </a:extLst>
          </p:cNvPr>
          <p:cNvSpPr>
            <a:spLocks noGrp="1"/>
          </p:cNvSpPr>
          <p:nvPr>
            <p:ph type="pic" sz="quarter" idx="40" hasCustomPrompt="1"/>
          </p:nvPr>
        </p:nvSpPr>
        <p:spPr>
          <a:xfrm>
            <a:off x="9086848" y="2679700"/>
            <a:ext cx="2514600" cy="1498600"/>
          </a:xfrm>
          <a:prstGeom prst="rect">
            <a:avLst/>
          </a:prstGeom>
          <a:solidFill>
            <a:schemeClr val="bg1">
              <a:lumMod val="9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tx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Tree>
    <p:extLst>
      <p:ext uri="{BB962C8B-B14F-4D97-AF65-F5344CB8AC3E}">
        <p14:creationId xmlns:p14="http://schemas.microsoft.com/office/powerpoint/2010/main" val="309518791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Four boxes and pictures (Blue)">
    <p:bg>
      <p:bgRef idx="1001">
        <a:schemeClr val="bg1"/>
      </p:bgRef>
    </p:bg>
    <p:spTree>
      <p:nvGrpSpPr>
        <p:cNvPr id="1" name=""/>
        <p:cNvGrpSpPr/>
        <p:nvPr/>
      </p:nvGrpSpPr>
      <p:grpSpPr>
        <a:xfrm>
          <a:off x="0" y="0"/>
          <a:ext cx="0" cy="0"/>
          <a:chOff x="0" y="0"/>
          <a:chExt cx="0" cy="0"/>
        </a:xfrm>
      </p:grpSpPr>
      <p:sp>
        <p:nvSpPr>
          <p:cNvPr id="13" name="Baggrund">
            <a:extLst>
              <a:ext uri="{FF2B5EF4-FFF2-40B4-BE49-F238E27FC236}">
                <a16:creationId xmlns:a16="http://schemas.microsoft.com/office/drawing/2014/main" id="{2DD30D77-4720-E303-69ED-3D964131666A}"/>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31" name="Logo">
            <a:extLst>
              <a:ext uri="{FF2B5EF4-FFF2-40B4-BE49-F238E27FC236}">
                <a16:creationId xmlns:a16="http://schemas.microsoft.com/office/drawing/2014/main" id="{3BEA535B-5BD3-93D5-4759-F4E578520BEB}"/>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32" name="Logo">
            <a:extLst>
              <a:ext uri="{FF2B5EF4-FFF2-40B4-BE49-F238E27FC236}">
                <a16:creationId xmlns:a16="http://schemas.microsoft.com/office/drawing/2014/main" id="{61E15E75-930A-FA12-46D9-1EC8562BD9A8}"/>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9219155F-E484-16BD-A026-E7600933DF51}"/>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6B1BA5ED-3537-7D6A-425A-C397388A5D88}"/>
              </a:ext>
            </a:extLst>
          </p:cNvPr>
          <p:cNvSpPr>
            <a:spLocks noGrp="1"/>
          </p:cNvSpPr>
          <p:nvPr>
            <p:ph type="sldNum" sz="quarter" idx="10"/>
          </p:nvPr>
        </p:nvSpPr>
        <p:spPr/>
        <p:txBody>
          <a:bodyPr/>
          <a:lstStyle>
            <a:lvl1pPr>
              <a:defRPr>
                <a:solidFill>
                  <a:schemeClr val="tx1"/>
                </a:solidFill>
              </a:defRPr>
            </a:lvl1pPr>
          </a:lstStyle>
          <a:p>
            <a:fld id="{23AA811B-2EBD-4900-905E-5BE206449611}" type="slidenum">
              <a:rPr lang="en-GB" smtClean="0"/>
              <a:pPr/>
              <a:t>‹#›</a:t>
            </a:fld>
            <a:endParaRPr lang="en-GB"/>
          </a:p>
        </p:txBody>
      </p:sp>
      <p:sp>
        <p:nvSpPr>
          <p:cNvPr id="4" name="Date Placeholder 3">
            <a:extLst>
              <a:ext uri="{FF2B5EF4-FFF2-40B4-BE49-F238E27FC236}">
                <a16:creationId xmlns:a16="http://schemas.microsoft.com/office/drawing/2014/main" id="{2BC86C2E-97BB-31F7-12A5-0644C04B93F9}"/>
              </a:ext>
            </a:extLst>
          </p:cNvPr>
          <p:cNvSpPr>
            <a:spLocks noGrp="1"/>
          </p:cNvSpPr>
          <p:nvPr>
            <p:ph type="dt" sz="half" idx="11"/>
          </p:nvPr>
        </p:nvSpPr>
        <p:spPr>
          <a:xfrm>
            <a:off x="0" y="6563982"/>
            <a:ext cx="0" cy="0"/>
          </a:xfrm>
          <a:prstGeom prst="rect">
            <a:avLst/>
          </a:prstGeom>
        </p:spPr>
        <p:txBody>
          <a:bodyPr/>
          <a:lstStyle/>
          <a:p>
            <a:fld id="{E563B1F1-65BB-4D0C-8192-CB67E25630BB}" type="datetime4">
              <a:rPr lang="en-GB" smtClean="0"/>
              <a:t>18 September 2026</a:t>
            </a:fld>
            <a:endParaRPr lang="en-GB"/>
          </a:p>
        </p:txBody>
      </p:sp>
      <p:sp>
        <p:nvSpPr>
          <p:cNvPr id="5" name="Footer Placeholder 4">
            <a:extLst>
              <a:ext uri="{FF2B5EF4-FFF2-40B4-BE49-F238E27FC236}">
                <a16:creationId xmlns:a16="http://schemas.microsoft.com/office/drawing/2014/main" id="{47B0D68A-51E3-9584-38D0-1105C2821188}"/>
              </a:ext>
            </a:extLst>
          </p:cNvPr>
          <p:cNvSpPr>
            <a:spLocks noGrp="1"/>
          </p:cNvSpPr>
          <p:nvPr>
            <p:ph type="ftr" sz="quarter" idx="12"/>
          </p:nvPr>
        </p:nvSpPr>
        <p:spPr>
          <a:xfrm>
            <a:off x="0" y="6563982"/>
            <a:ext cx="0" cy="0"/>
          </a:xfrm>
          <a:prstGeom prst="rect">
            <a:avLst/>
          </a:prstGeom>
        </p:spPr>
        <p:txBody>
          <a:bodyPr/>
          <a:lstStyle/>
          <a:p>
            <a:endParaRPr lang="en-GB">
              <a:noFill/>
            </a:endParaRPr>
          </a:p>
        </p:txBody>
      </p:sp>
      <p:sp>
        <p:nvSpPr>
          <p:cNvPr id="6" name="Rectangle 5">
            <a:extLst>
              <a:ext uri="{FF2B5EF4-FFF2-40B4-BE49-F238E27FC236}">
                <a16:creationId xmlns:a16="http://schemas.microsoft.com/office/drawing/2014/main" id="{81E742A1-F281-1014-E2D5-C30B91F1654E}"/>
              </a:ext>
            </a:extLst>
          </p:cNvPr>
          <p:cNvSpPr/>
          <p:nvPr userDrawn="1"/>
        </p:nvSpPr>
        <p:spPr>
          <a:xfrm>
            <a:off x="596217" y="2679700"/>
            <a:ext cx="2514600" cy="3498849"/>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3CE76770-965E-1DD3-A755-6DFE781A0335}"/>
              </a:ext>
            </a:extLst>
          </p:cNvPr>
          <p:cNvSpPr/>
          <p:nvPr userDrawn="1"/>
        </p:nvSpPr>
        <p:spPr>
          <a:xfrm>
            <a:off x="3427498" y="2679700"/>
            <a:ext cx="2514600" cy="3498849"/>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5127E865-BC90-C8BC-ED27-0C583BEEB711}"/>
              </a:ext>
            </a:extLst>
          </p:cNvPr>
          <p:cNvSpPr/>
          <p:nvPr userDrawn="1"/>
        </p:nvSpPr>
        <p:spPr>
          <a:xfrm>
            <a:off x="6258779" y="2679700"/>
            <a:ext cx="2514600" cy="3498849"/>
          </a:xfrm>
          <a:prstGeom prst="rect">
            <a:avLst/>
          </a:prstGeom>
          <a:solidFill>
            <a:schemeClr val="accent3">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C246A86C-5D5C-58F4-FB7A-C3D8EB88D184}"/>
              </a:ext>
            </a:extLst>
          </p:cNvPr>
          <p:cNvSpPr/>
          <p:nvPr userDrawn="1"/>
        </p:nvSpPr>
        <p:spPr>
          <a:xfrm>
            <a:off x="9090060" y="2679700"/>
            <a:ext cx="2514600" cy="3498849"/>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 Placeholder 15">
            <a:extLst>
              <a:ext uri="{FF2B5EF4-FFF2-40B4-BE49-F238E27FC236}">
                <a16:creationId xmlns:a16="http://schemas.microsoft.com/office/drawing/2014/main" id="{979E44AF-3808-2ED9-4AB3-3E8402E9A899}"/>
              </a:ext>
            </a:extLst>
          </p:cNvPr>
          <p:cNvSpPr>
            <a:spLocks noGrp="1"/>
          </p:cNvSpPr>
          <p:nvPr>
            <p:ph type="body" sz="quarter" idx="20" hasCustomPrompt="1"/>
          </p:nvPr>
        </p:nvSpPr>
        <p:spPr>
          <a:xfrm>
            <a:off x="696914"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bg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1" name="Text Placeholder 15">
            <a:extLst>
              <a:ext uri="{FF2B5EF4-FFF2-40B4-BE49-F238E27FC236}">
                <a16:creationId xmlns:a16="http://schemas.microsoft.com/office/drawing/2014/main" id="{D86A206B-2815-D954-4995-D32CF268099F}"/>
              </a:ext>
            </a:extLst>
          </p:cNvPr>
          <p:cNvSpPr>
            <a:spLocks noGrp="1"/>
          </p:cNvSpPr>
          <p:nvPr>
            <p:ph type="body" sz="quarter" idx="21" hasCustomPrompt="1"/>
          </p:nvPr>
        </p:nvSpPr>
        <p:spPr>
          <a:xfrm>
            <a:off x="696913" y="4679949"/>
            <a:ext cx="2308225" cy="1364111"/>
          </a:xfrm>
          <a:prstGeom prst="rect">
            <a:avLst/>
          </a:prstGeom>
        </p:spPr>
        <p:txBody>
          <a:bodyPr>
            <a:normAutofit/>
          </a:bodyPr>
          <a:lstStyle>
            <a:lvl1pPr marL="0" indent="0">
              <a:buNone/>
              <a:defRPr sz="1100">
                <a:solidFill>
                  <a:schemeClr val="bg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12" name="Picture Placeholder 31">
            <a:extLst>
              <a:ext uri="{FF2B5EF4-FFF2-40B4-BE49-F238E27FC236}">
                <a16:creationId xmlns:a16="http://schemas.microsoft.com/office/drawing/2014/main" id="{CCB79526-A9BF-641A-4C3C-42D34BB81373}"/>
              </a:ext>
            </a:extLst>
          </p:cNvPr>
          <p:cNvSpPr>
            <a:spLocks noGrp="1"/>
          </p:cNvSpPr>
          <p:nvPr>
            <p:ph type="pic" sz="quarter" idx="31" hasCustomPrompt="1"/>
          </p:nvPr>
        </p:nvSpPr>
        <p:spPr>
          <a:xfrm>
            <a:off x="596900" y="2679700"/>
            <a:ext cx="2514600" cy="1498600"/>
          </a:xfrm>
          <a:prstGeom prst="rect">
            <a:avLst/>
          </a:prstGeom>
          <a:solidFill>
            <a:schemeClr val="tx1">
              <a:lumMod val="8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5" name="Text Placeholder 15">
            <a:extLst>
              <a:ext uri="{FF2B5EF4-FFF2-40B4-BE49-F238E27FC236}">
                <a16:creationId xmlns:a16="http://schemas.microsoft.com/office/drawing/2014/main" id="{F58BA53C-9C01-6312-66F7-0CB7BEE3B90F}"/>
              </a:ext>
            </a:extLst>
          </p:cNvPr>
          <p:cNvSpPr>
            <a:spLocks noGrp="1"/>
          </p:cNvSpPr>
          <p:nvPr>
            <p:ph type="body" sz="quarter" idx="32" hasCustomPrompt="1"/>
          </p:nvPr>
        </p:nvSpPr>
        <p:spPr>
          <a:xfrm>
            <a:off x="3527512"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bg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6" name="Text Placeholder 15">
            <a:extLst>
              <a:ext uri="{FF2B5EF4-FFF2-40B4-BE49-F238E27FC236}">
                <a16:creationId xmlns:a16="http://schemas.microsoft.com/office/drawing/2014/main" id="{462D0E5A-E779-27A6-889B-D963AE1559E4}"/>
              </a:ext>
            </a:extLst>
          </p:cNvPr>
          <p:cNvSpPr>
            <a:spLocks noGrp="1"/>
          </p:cNvSpPr>
          <p:nvPr>
            <p:ph type="body" sz="quarter" idx="33" hasCustomPrompt="1"/>
          </p:nvPr>
        </p:nvSpPr>
        <p:spPr>
          <a:xfrm>
            <a:off x="3527511" y="4679949"/>
            <a:ext cx="2308225" cy="1364111"/>
          </a:xfrm>
          <a:prstGeom prst="rect">
            <a:avLst/>
          </a:prstGeom>
        </p:spPr>
        <p:txBody>
          <a:bodyPr>
            <a:normAutofit/>
          </a:bodyPr>
          <a:lstStyle>
            <a:lvl1pPr marL="0" indent="0">
              <a:buNone/>
              <a:defRPr sz="1100">
                <a:solidFill>
                  <a:schemeClr val="bg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17" name="Picture Placeholder 31">
            <a:extLst>
              <a:ext uri="{FF2B5EF4-FFF2-40B4-BE49-F238E27FC236}">
                <a16:creationId xmlns:a16="http://schemas.microsoft.com/office/drawing/2014/main" id="{4171DA5C-83F2-3BED-EF66-D49F9EBBCFB3}"/>
              </a:ext>
            </a:extLst>
          </p:cNvPr>
          <p:cNvSpPr>
            <a:spLocks noGrp="1"/>
          </p:cNvSpPr>
          <p:nvPr>
            <p:ph type="pic" sz="quarter" idx="34" hasCustomPrompt="1"/>
          </p:nvPr>
        </p:nvSpPr>
        <p:spPr>
          <a:xfrm>
            <a:off x="3427498" y="2679700"/>
            <a:ext cx="2514600" cy="1498600"/>
          </a:xfrm>
          <a:prstGeom prst="rect">
            <a:avLst/>
          </a:prstGeom>
          <a:solidFill>
            <a:schemeClr val="tx1">
              <a:lumMod val="85000"/>
            </a:schemeClr>
          </a:solidFill>
        </p:spPr>
        <p:txBody>
          <a:bodyPr wrap="square" tIns="540000" anchor="ctr" anchorCtr="0"/>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8" name="Text Placeholder 15">
            <a:extLst>
              <a:ext uri="{FF2B5EF4-FFF2-40B4-BE49-F238E27FC236}">
                <a16:creationId xmlns:a16="http://schemas.microsoft.com/office/drawing/2014/main" id="{FDA6BAF1-3C69-FACB-C8FC-A3F577E84F70}"/>
              </a:ext>
            </a:extLst>
          </p:cNvPr>
          <p:cNvSpPr>
            <a:spLocks noGrp="1"/>
          </p:cNvSpPr>
          <p:nvPr>
            <p:ph type="body" sz="quarter" idx="35" hasCustomPrompt="1"/>
          </p:nvPr>
        </p:nvSpPr>
        <p:spPr>
          <a:xfrm>
            <a:off x="6356351"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bg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9" name="Text Placeholder 15">
            <a:extLst>
              <a:ext uri="{FF2B5EF4-FFF2-40B4-BE49-F238E27FC236}">
                <a16:creationId xmlns:a16="http://schemas.microsoft.com/office/drawing/2014/main" id="{CD25111E-2DF3-4F71-B51C-31A085AF99E1}"/>
              </a:ext>
            </a:extLst>
          </p:cNvPr>
          <p:cNvSpPr>
            <a:spLocks noGrp="1"/>
          </p:cNvSpPr>
          <p:nvPr>
            <p:ph type="body" sz="quarter" idx="36" hasCustomPrompt="1"/>
          </p:nvPr>
        </p:nvSpPr>
        <p:spPr>
          <a:xfrm>
            <a:off x="6356350" y="4679949"/>
            <a:ext cx="2308225" cy="1364111"/>
          </a:xfrm>
          <a:prstGeom prst="rect">
            <a:avLst/>
          </a:prstGeom>
        </p:spPr>
        <p:txBody>
          <a:bodyPr>
            <a:normAutofit/>
          </a:bodyPr>
          <a:lstStyle>
            <a:lvl1pPr marL="0" indent="0">
              <a:buNone/>
              <a:defRPr sz="1100">
                <a:solidFill>
                  <a:schemeClr val="bg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20" name="Picture Placeholder 31">
            <a:extLst>
              <a:ext uri="{FF2B5EF4-FFF2-40B4-BE49-F238E27FC236}">
                <a16:creationId xmlns:a16="http://schemas.microsoft.com/office/drawing/2014/main" id="{1F5A6729-0677-3E4E-4433-2D57EE6BA5FC}"/>
              </a:ext>
            </a:extLst>
          </p:cNvPr>
          <p:cNvSpPr>
            <a:spLocks noGrp="1"/>
          </p:cNvSpPr>
          <p:nvPr>
            <p:ph type="pic" sz="quarter" idx="37" hasCustomPrompt="1"/>
          </p:nvPr>
        </p:nvSpPr>
        <p:spPr>
          <a:xfrm>
            <a:off x="6256337" y="2679700"/>
            <a:ext cx="2514600" cy="1498600"/>
          </a:xfrm>
          <a:prstGeom prst="rect">
            <a:avLst/>
          </a:prstGeom>
          <a:solidFill>
            <a:schemeClr val="tx1">
              <a:lumMod val="85000"/>
            </a:schemeClr>
          </a:solidFill>
        </p:spPr>
        <p:txBody>
          <a:bodyPr wrap="square" tIns="540000" anchor="ctr" anchorCtr="0"/>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21" name="Text Placeholder 15">
            <a:extLst>
              <a:ext uri="{FF2B5EF4-FFF2-40B4-BE49-F238E27FC236}">
                <a16:creationId xmlns:a16="http://schemas.microsoft.com/office/drawing/2014/main" id="{8D90A84F-73BE-DBFF-AA3C-EE8E9AE063CF}"/>
              </a:ext>
            </a:extLst>
          </p:cNvPr>
          <p:cNvSpPr>
            <a:spLocks noGrp="1"/>
          </p:cNvSpPr>
          <p:nvPr>
            <p:ph type="body" sz="quarter" idx="38" hasCustomPrompt="1"/>
          </p:nvPr>
        </p:nvSpPr>
        <p:spPr>
          <a:xfrm>
            <a:off x="9186862"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bg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22" name="Text Placeholder 15">
            <a:extLst>
              <a:ext uri="{FF2B5EF4-FFF2-40B4-BE49-F238E27FC236}">
                <a16:creationId xmlns:a16="http://schemas.microsoft.com/office/drawing/2014/main" id="{9EA507EC-0D5F-BD46-45E7-3B97BB82A857}"/>
              </a:ext>
            </a:extLst>
          </p:cNvPr>
          <p:cNvSpPr>
            <a:spLocks noGrp="1"/>
          </p:cNvSpPr>
          <p:nvPr>
            <p:ph type="body" sz="quarter" idx="39" hasCustomPrompt="1"/>
          </p:nvPr>
        </p:nvSpPr>
        <p:spPr>
          <a:xfrm>
            <a:off x="9186861" y="4679949"/>
            <a:ext cx="2308225" cy="1364111"/>
          </a:xfrm>
          <a:prstGeom prst="rect">
            <a:avLst/>
          </a:prstGeom>
        </p:spPr>
        <p:txBody>
          <a:bodyPr>
            <a:normAutofit/>
          </a:bodyPr>
          <a:lstStyle>
            <a:lvl1pPr marL="0" indent="0">
              <a:buNone/>
              <a:defRPr sz="1100">
                <a:solidFill>
                  <a:schemeClr val="bg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23" name="Picture Placeholder 31">
            <a:extLst>
              <a:ext uri="{FF2B5EF4-FFF2-40B4-BE49-F238E27FC236}">
                <a16:creationId xmlns:a16="http://schemas.microsoft.com/office/drawing/2014/main" id="{14E97ED1-0A84-3BD0-BDB8-B3C3662D77CB}"/>
              </a:ext>
            </a:extLst>
          </p:cNvPr>
          <p:cNvSpPr>
            <a:spLocks noGrp="1"/>
          </p:cNvSpPr>
          <p:nvPr>
            <p:ph type="pic" sz="quarter" idx="40" hasCustomPrompt="1"/>
          </p:nvPr>
        </p:nvSpPr>
        <p:spPr>
          <a:xfrm>
            <a:off x="9086848" y="2679700"/>
            <a:ext cx="2514600" cy="1498600"/>
          </a:xfrm>
          <a:prstGeom prst="rect">
            <a:avLst/>
          </a:prstGeom>
          <a:solidFill>
            <a:schemeClr val="tx1">
              <a:lumMod val="85000"/>
            </a:schemeClr>
          </a:solidFill>
        </p:spPr>
        <p:txBody>
          <a:bodyPr wrap="square" tIns="540000" anchor="ctr" anchorCtr="0"/>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Tree>
    <p:extLst>
      <p:ext uri="{BB962C8B-B14F-4D97-AF65-F5344CB8AC3E}">
        <p14:creationId xmlns:p14="http://schemas.microsoft.com/office/powerpoint/2010/main" val="1123925652"/>
      </p:ext>
    </p:extLst>
  </p:cSld>
  <p:clrMapOvr>
    <a:overrideClrMapping bg1="dk1" tx1="lt1" bg2="dk2" tx2="lt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Quote (Blue-Green)">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accent2">
                  <a:lumMod val="60000"/>
                  <a:lumOff val="40000"/>
                </a:schemeClr>
              </a:gs>
              <a:gs pos="0">
                <a:schemeClr val="bg2">
                  <a:lumMod val="75000"/>
                  <a:lumOff val="2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2" name="Logo">
            <a:extLst>
              <a:ext uri="{FF2B5EF4-FFF2-40B4-BE49-F238E27FC236}">
                <a16:creationId xmlns:a16="http://schemas.microsoft.com/office/drawing/2014/main" id="{D978FB4B-5A3B-5352-B216-D15A3CCD9A28}"/>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5" name="Logo">
            <a:extLst>
              <a:ext uri="{FF2B5EF4-FFF2-40B4-BE49-F238E27FC236}">
                <a16:creationId xmlns:a16="http://schemas.microsoft.com/office/drawing/2014/main" id="{C91D50D2-F07C-5E5D-EDBC-5CEA76309D2A}"/>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1954800" y="1080000"/>
            <a:ext cx="8280000" cy="4698000"/>
          </a:xfrm>
          <a:prstGeom prst="rect">
            <a:avLst/>
          </a:prstGeom>
          <a:solidFill>
            <a:schemeClr val="tx1">
              <a:lumMod val="85000"/>
            </a:schemeClr>
          </a:solidFill>
        </p:spPr>
        <p:txBody>
          <a:bodyPr wrap="square" tIns="64800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7BEC288D-F199-4907-BB15-AA65D74C7792}" type="datetime4">
              <a:rPr lang="en-GB" smtClean="0"/>
              <a:t>18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2" y="1831975"/>
            <a:ext cx="3085200" cy="522288"/>
          </a:xfrm>
          <a:solidFill>
            <a:schemeClr val="tx1"/>
          </a:solidFill>
        </p:spPr>
        <p:txBody>
          <a:bodyPr anchor="ctr"/>
          <a:lstStyle>
            <a:lvl1pPr algn="ctr">
              <a:defRPr sz="20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5" y="2354263"/>
            <a:ext cx="5135563" cy="666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2376392846"/>
      </p:ext>
    </p:extLst>
  </p:cSld>
  <p:clrMapOvr>
    <a:overrideClrMapping bg1="dk1" tx1="lt1" bg2="dk2" tx2="lt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Quote (Blue-Red)">
    <p:bg>
      <p:bgRef idx="1001">
        <a:schemeClr val="bg1"/>
      </p:bgRef>
    </p:bg>
    <p:spTree>
      <p:nvGrpSpPr>
        <p:cNvPr id="1" name=""/>
        <p:cNvGrpSpPr/>
        <p:nvPr/>
      </p:nvGrpSpPr>
      <p:grpSpPr>
        <a:xfrm>
          <a:off x="0" y="0"/>
          <a:ext cx="0" cy="0"/>
          <a:chOff x="0" y="0"/>
          <a:chExt cx="0" cy="0"/>
        </a:xfrm>
      </p:grpSpPr>
      <p:sp>
        <p:nvSpPr>
          <p:cNvPr id="7" name="Baggrund">
            <a:extLst>
              <a:ext uri="{FF2B5EF4-FFF2-40B4-BE49-F238E27FC236}">
                <a16:creationId xmlns:a16="http://schemas.microsoft.com/office/drawing/2014/main" id="{8E3BFE30-9398-C282-2E27-314BB322CE88}"/>
              </a:ext>
            </a:extLst>
          </p:cNvPr>
          <p:cNvSpPr/>
          <p:nvPr userDrawn="1"/>
        </p:nvSpPr>
        <p:spPr bwMode="white">
          <a:xfrm>
            <a:off x="0" y="0"/>
            <a:ext cx="12193200" cy="6858000"/>
          </a:xfrm>
          <a:prstGeom prst="rect">
            <a:avLst/>
          </a:prstGeom>
          <a:gradFill>
            <a:gsLst>
              <a:gs pos="100000">
                <a:schemeClr val="accent5">
                  <a:lumMod val="40000"/>
                  <a:lumOff val="60000"/>
                </a:schemeClr>
              </a:gs>
              <a:gs pos="0">
                <a:schemeClr val="bg2">
                  <a:lumMod val="75000"/>
                  <a:lumOff val="2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2" name="Logo">
            <a:extLst>
              <a:ext uri="{FF2B5EF4-FFF2-40B4-BE49-F238E27FC236}">
                <a16:creationId xmlns:a16="http://schemas.microsoft.com/office/drawing/2014/main" id="{CC48DD02-BE9B-B553-7AE1-E7F518150009}"/>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5" name="Logo">
            <a:extLst>
              <a:ext uri="{FF2B5EF4-FFF2-40B4-BE49-F238E27FC236}">
                <a16:creationId xmlns:a16="http://schemas.microsoft.com/office/drawing/2014/main" id="{DD846778-5288-B08F-8F03-08C72AAE0D58}"/>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1954800" y="1080000"/>
            <a:ext cx="8280000" cy="4698000"/>
          </a:xfrm>
          <a:prstGeom prst="rect">
            <a:avLst/>
          </a:prstGeom>
          <a:solidFill>
            <a:schemeClr val="tx1">
              <a:lumMod val="85000"/>
            </a:schemeClr>
          </a:solidFill>
        </p:spPr>
        <p:txBody>
          <a:bodyPr wrap="square" tIns="64800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FEB70A24-35EA-49BD-8B4C-91EA8786B248}" type="datetime4">
              <a:rPr lang="en-GB" smtClean="0"/>
              <a:t>18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2" y="1831975"/>
            <a:ext cx="3085200" cy="522288"/>
          </a:xfrm>
          <a:solidFill>
            <a:schemeClr val="tx1"/>
          </a:solidFill>
        </p:spPr>
        <p:txBody>
          <a:bodyPr anchor="ctr"/>
          <a:lstStyle>
            <a:lvl1pPr algn="ctr">
              <a:defRPr sz="20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5" y="2354263"/>
            <a:ext cx="5135563" cy="666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3844894945"/>
      </p:ext>
    </p:extLst>
  </p:cSld>
  <p:clrMapOvr>
    <a:overrideClrMapping bg1="dk1" tx1="lt1" bg2="dk2" tx2="lt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Quote (Green-Yellow)">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DEEA45E0-6923-D70D-E575-A5C652B5EF33}"/>
              </a:ext>
            </a:extLst>
          </p:cNvPr>
          <p:cNvSpPr/>
          <p:nvPr userDrawn="1"/>
        </p:nvSpPr>
        <p:spPr bwMode="white">
          <a:xfrm>
            <a:off x="0" y="0"/>
            <a:ext cx="12193200" cy="6858000"/>
          </a:xfrm>
          <a:prstGeom prst="rect">
            <a:avLst/>
          </a:prstGeom>
          <a:gradFill>
            <a:gsLst>
              <a:gs pos="100000">
                <a:schemeClr val="accent4">
                  <a:lumMod val="40000"/>
                  <a:lumOff val="60000"/>
                </a:schemeClr>
              </a:gs>
              <a:gs pos="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2" name="Logo">
            <a:extLst>
              <a:ext uri="{FF2B5EF4-FFF2-40B4-BE49-F238E27FC236}">
                <a16:creationId xmlns:a16="http://schemas.microsoft.com/office/drawing/2014/main" id="{524A9ACE-CF2F-11C9-9D81-2FF2B95446B3}"/>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5" name="Logo">
            <a:extLst>
              <a:ext uri="{FF2B5EF4-FFF2-40B4-BE49-F238E27FC236}">
                <a16:creationId xmlns:a16="http://schemas.microsoft.com/office/drawing/2014/main" id="{548788E4-4BBD-18B0-EF31-189A174CC2A6}"/>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1954800" y="1080000"/>
            <a:ext cx="8280000"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a:t>Click to add picture</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9E327FC9-D6D8-4341-BB43-6DC0B021EC32}" type="datetime4">
              <a:rPr lang="en-GB" smtClean="0"/>
              <a:t>18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2" y="1831975"/>
            <a:ext cx="3085200" cy="522288"/>
          </a:xfrm>
          <a:solidFill>
            <a:schemeClr val="tx1"/>
          </a:solidFill>
        </p:spPr>
        <p:txBody>
          <a:bodyPr anchor="ctr"/>
          <a:lstStyle>
            <a:lvl1pPr algn="ctr">
              <a:defRPr sz="20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5" y="2354263"/>
            <a:ext cx="5135563" cy="666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3005118865"/>
      </p:ext>
    </p:extLst>
  </p:cSld>
  <p:clrMapOvr>
    <a:overrideClrMapping bg1="dk1" tx1="lt1" bg2="dk2" tx2="lt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Quote (Light Blue)">
    <p:bg>
      <p:bgRef idx="1001">
        <a:schemeClr val="bg1"/>
      </p:bgRef>
    </p:bg>
    <p:spTree>
      <p:nvGrpSpPr>
        <p:cNvPr id="1" name=""/>
        <p:cNvGrpSpPr/>
        <p:nvPr/>
      </p:nvGrpSpPr>
      <p:grpSpPr>
        <a:xfrm>
          <a:off x="0" y="0"/>
          <a:ext cx="0" cy="0"/>
          <a:chOff x="0" y="0"/>
          <a:chExt cx="0" cy="0"/>
        </a:xfrm>
      </p:grpSpPr>
      <p:sp>
        <p:nvSpPr>
          <p:cNvPr id="16" name="Baggrund">
            <a:extLst>
              <a:ext uri="{FF2B5EF4-FFF2-40B4-BE49-F238E27FC236}">
                <a16:creationId xmlns:a16="http://schemas.microsoft.com/office/drawing/2014/main" id="{4B15A6C7-5733-4554-D5B5-E610F344A0F8}"/>
              </a:ext>
            </a:extLst>
          </p:cNvPr>
          <p:cNvSpPr/>
          <p:nvPr userDrawn="1"/>
        </p:nvSpPr>
        <p:spPr bwMode="white">
          <a:xfrm>
            <a:off x="0" y="0"/>
            <a:ext cx="12193200" cy="6858000"/>
          </a:xfrm>
          <a:prstGeom prst="rect">
            <a:avLst/>
          </a:prstGeom>
          <a:gradFill>
            <a:gsLst>
              <a:gs pos="100000">
                <a:schemeClr val="bg2">
                  <a:lumMod val="25000"/>
                  <a:lumOff val="75000"/>
                </a:schemeClr>
              </a:gs>
              <a:gs pos="0">
                <a:schemeClr val="accent2">
                  <a:lumMod val="20000"/>
                  <a:lumOff val="80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1954800" y="1080000"/>
            <a:ext cx="8280000" cy="4698000"/>
          </a:xfrm>
          <a:prstGeom prst="rect">
            <a:avLst/>
          </a:prstGeom>
          <a:solidFill>
            <a:schemeClr val="tx1">
              <a:lumMod val="85000"/>
            </a:schemeClr>
          </a:solidFill>
        </p:spPr>
        <p:txBody>
          <a:bodyPr wrap="square" tIns="64800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84A1F149-A44F-42C1-846E-1E40C376F164}" type="datetime4">
              <a:rPr lang="en-GB" smtClean="0"/>
              <a:t>18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2" y="1831975"/>
            <a:ext cx="3085200" cy="522288"/>
          </a:xfrm>
          <a:solidFill>
            <a:schemeClr val="tx1"/>
          </a:solidFill>
        </p:spPr>
        <p:txBody>
          <a:bodyPr anchor="ctr"/>
          <a:lstStyle>
            <a:lvl1pPr algn="ctr">
              <a:defRPr sz="20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lvl1pPr>
              <a:defRPr>
                <a:solidFill>
                  <a:schemeClr val="bg2"/>
                </a:solidFill>
              </a:defRPr>
            </a:lvl1p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5" y="2354263"/>
            <a:ext cx="5135563" cy="666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8" name="Logo">
            <a:extLst>
              <a:ext uri="{FF2B5EF4-FFF2-40B4-BE49-F238E27FC236}">
                <a16:creationId xmlns:a16="http://schemas.microsoft.com/office/drawing/2014/main" id="{54D636DB-19A1-CD9D-45EA-6583F38DFB49}"/>
              </a:ext>
            </a:extLst>
          </p:cNvPr>
          <p:cNvSpPr txBox="1">
            <a:spLocks/>
          </p:cNvSpPr>
          <p:nvPr userDrawn="1"/>
        </p:nvSpPr>
        <p:spPr>
          <a:xfrm>
            <a:off x="11173619" y="0"/>
            <a:ext cx="736600" cy="879168"/>
          </a:xfrm>
          <a:prstGeom prst="rect">
            <a:avLst/>
          </a:prstGeom>
          <a:solidFill>
            <a:schemeClr val="bg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9" name="Logo">
            <a:extLst>
              <a:ext uri="{FF2B5EF4-FFF2-40B4-BE49-F238E27FC236}">
                <a16:creationId xmlns:a16="http://schemas.microsoft.com/office/drawing/2014/main" id="{50DD9E95-DAE8-CA88-F07A-2DECC98F31E5}"/>
              </a:ext>
            </a:extLst>
          </p:cNvPr>
          <p:cNvSpPr txBox="1">
            <a:spLocks/>
          </p:cNvSpPr>
          <p:nvPr userDrawn="1"/>
        </p:nvSpPr>
        <p:spPr>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Tree>
    <p:extLst>
      <p:ext uri="{BB962C8B-B14F-4D97-AF65-F5344CB8AC3E}">
        <p14:creationId xmlns:p14="http://schemas.microsoft.com/office/powerpoint/2010/main" val="2678221709"/>
      </p:ext>
    </p:extLst>
  </p:cSld>
  <p:clrMapOvr>
    <a:overrideClrMapping bg1="dk1" tx1="lt1" bg2="dk2" tx2="lt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Quote full picture A">
    <p:bg>
      <p:bgRef idx="1001">
        <a:schemeClr val="bg1"/>
      </p:bgRef>
    </p:bg>
    <p:spTree>
      <p:nvGrpSpPr>
        <p:cNvPr id="1" name=""/>
        <p:cNvGrpSpPr/>
        <p:nvPr/>
      </p:nvGrpSpPr>
      <p:grpSpPr>
        <a:xfrm>
          <a:off x="0" y="0"/>
          <a:ext cx="0" cy="0"/>
          <a:chOff x="0" y="0"/>
          <a:chExt cx="0" cy="0"/>
        </a:xfrm>
      </p:grpSpPr>
      <p:sp>
        <p:nvSpPr>
          <p:cNvPr id="6" name="Baggrund">
            <a:extLst>
              <a:ext uri="{FF2B5EF4-FFF2-40B4-BE49-F238E27FC236}">
                <a16:creationId xmlns:a16="http://schemas.microsoft.com/office/drawing/2014/main" id="{7E9E1115-0074-AA95-0D0F-02D86FDD60BE}"/>
              </a:ext>
            </a:extLst>
          </p:cNvPr>
          <p:cNvSpPr/>
          <p:nvPr userDrawn="1"/>
        </p:nvSpPr>
        <p:spPr bwMode="white">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9" name="Logo">
            <a:extLst>
              <a:ext uri="{FF2B5EF4-FFF2-40B4-BE49-F238E27FC236}">
                <a16:creationId xmlns:a16="http://schemas.microsoft.com/office/drawing/2014/main" id="{50DD9E95-DAE8-CA88-F07A-2DECC98F31E5}"/>
              </a:ext>
            </a:extLst>
          </p:cNvPr>
          <p:cNvSpPr txBox="1">
            <a:spLocks/>
          </p:cNvSpPr>
          <p:nvPr userDrawn="1"/>
        </p:nvSpPr>
        <p:spPr bwMode="black">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4" name="Picture Placeholder 3">
            <a:extLst>
              <a:ext uri="{FF2B5EF4-FFF2-40B4-BE49-F238E27FC236}">
                <a16:creationId xmlns:a16="http://schemas.microsoft.com/office/drawing/2014/main" id="{80DD98E8-EE54-96AF-4DEE-FF3497184DD1}"/>
              </a:ext>
            </a:extLst>
          </p:cNvPr>
          <p:cNvSpPr>
            <a:spLocks noGrp="1"/>
          </p:cNvSpPr>
          <p:nvPr>
            <p:ph type="pic" sz="quarter" idx="14" hasCustomPrompt="1"/>
          </p:nvPr>
        </p:nvSpPr>
        <p:spPr>
          <a:xfrm>
            <a:off x="0" y="0"/>
            <a:ext cx="12192000" cy="6882926"/>
          </a:xfrm>
          <a:custGeom>
            <a:avLst/>
            <a:gdLst>
              <a:gd name="csX0" fmla="*/ 0 w 12192000"/>
              <a:gd name="csY0" fmla="*/ 0 h 6882926"/>
              <a:gd name="csX1" fmla="*/ 11173619 w 12192000"/>
              <a:gd name="csY1" fmla="*/ 0 h 6882926"/>
              <a:gd name="csX2" fmla="*/ 11173619 w 12192000"/>
              <a:gd name="csY2" fmla="*/ 879168 h 6882926"/>
              <a:gd name="csX3" fmla="*/ 11910219 w 12192000"/>
              <a:gd name="csY3" fmla="*/ 879168 h 6882926"/>
              <a:gd name="csX4" fmla="*/ 11910219 w 12192000"/>
              <a:gd name="csY4" fmla="*/ 0 h 6882926"/>
              <a:gd name="csX5" fmla="*/ 12192000 w 12192000"/>
              <a:gd name="csY5" fmla="*/ 0 h 6882926"/>
              <a:gd name="csX6" fmla="*/ 12192000 w 12192000"/>
              <a:gd name="csY6" fmla="*/ 6882926 h 6882926"/>
              <a:gd name="csX7" fmla="*/ 0 w 12192000"/>
              <a:gd name="csY7" fmla="*/ 6882926 h 68829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82926">
                <a:moveTo>
                  <a:pt x="0" y="0"/>
                </a:moveTo>
                <a:lnTo>
                  <a:pt x="11173619" y="0"/>
                </a:lnTo>
                <a:lnTo>
                  <a:pt x="11173619" y="879168"/>
                </a:lnTo>
                <a:lnTo>
                  <a:pt x="11910219" y="879168"/>
                </a:lnTo>
                <a:lnTo>
                  <a:pt x="11910219" y="0"/>
                </a:lnTo>
                <a:lnTo>
                  <a:pt x="12192000" y="0"/>
                </a:lnTo>
                <a:lnTo>
                  <a:pt x="12192000" y="6882926"/>
                </a:lnTo>
                <a:lnTo>
                  <a:pt x="0" y="6882926"/>
                </a:lnTo>
                <a:close/>
              </a:path>
            </a:pathLst>
          </a:custGeom>
          <a:solidFill>
            <a:schemeClr val="tx1">
              <a:lumMod val="85000"/>
            </a:schemeClr>
          </a:solidFill>
        </p:spPr>
        <p:txBody>
          <a:bodyPr wrap="square" lIns="4500000" tIns="0" rIns="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62C3BC64-8A23-433A-A3A2-621E6C29E7AA}" type="datetime4">
              <a:rPr lang="en-GB" smtClean="0"/>
              <a:t>18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2" y="1831975"/>
            <a:ext cx="3085200" cy="522288"/>
          </a:xfrm>
          <a:solidFill>
            <a:schemeClr val="tx1"/>
          </a:solidFill>
        </p:spPr>
        <p:txBody>
          <a:bodyPr anchor="ctr"/>
          <a:lstStyle>
            <a:lvl1pPr algn="ctr">
              <a:defRPr sz="20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lvl1pPr>
              <a:defRPr>
                <a:solidFill>
                  <a:schemeClr val="bg2"/>
                </a:solidFill>
              </a:defRPr>
            </a:lvl1p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4" y="2365131"/>
            <a:ext cx="4714875" cy="1494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Tree>
    <p:extLst>
      <p:ext uri="{BB962C8B-B14F-4D97-AF65-F5344CB8AC3E}">
        <p14:creationId xmlns:p14="http://schemas.microsoft.com/office/powerpoint/2010/main" val="871093756"/>
      </p:ext>
    </p:extLst>
  </p:cSld>
  <p:clrMapOvr>
    <a:overrideClrMapping bg1="dk1" tx1="lt1" bg2="dk2" tx2="lt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Quote full picture B">
    <p:bg>
      <p:bgRef idx="1001">
        <a:schemeClr val="bg1"/>
      </p:bgRef>
    </p:bg>
    <p:spTree>
      <p:nvGrpSpPr>
        <p:cNvPr id="1" name=""/>
        <p:cNvGrpSpPr/>
        <p:nvPr/>
      </p:nvGrpSpPr>
      <p:grpSpPr>
        <a:xfrm>
          <a:off x="0" y="0"/>
          <a:ext cx="0" cy="0"/>
          <a:chOff x="0" y="0"/>
          <a:chExt cx="0" cy="0"/>
        </a:xfrm>
      </p:grpSpPr>
      <p:sp>
        <p:nvSpPr>
          <p:cNvPr id="6" name="Baggrund">
            <a:extLst>
              <a:ext uri="{FF2B5EF4-FFF2-40B4-BE49-F238E27FC236}">
                <a16:creationId xmlns:a16="http://schemas.microsoft.com/office/drawing/2014/main" id="{7E9E1115-0074-AA95-0D0F-02D86FDD60BE}"/>
              </a:ext>
            </a:extLst>
          </p:cNvPr>
          <p:cNvSpPr/>
          <p:nvPr userDrawn="1"/>
        </p:nvSpPr>
        <p:spPr bwMode="white">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9" name="Logo">
            <a:extLst>
              <a:ext uri="{FF2B5EF4-FFF2-40B4-BE49-F238E27FC236}">
                <a16:creationId xmlns:a16="http://schemas.microsoft.com/office/drawing/2014/main" id="{50DD9E95-DAE8-CA88-F07A-2DECC98F31E5}"/>
              </a:ext>
            </a:extLst>
          </p:cNvPr>
          <p:cNvSpPr txBox="1">
            <a:spLocks/>
          </p:cNvSpPr>
          <p:nvPr userDrawn="1"/>
        </p:nvSpPr>
        <p:spPr bwMode="black">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4" name="Picture Placeholder 3">
            <a:extLst>
              <a:ext uri="{FF2B5EF4-FFF2-40B4-BE49-F238E27FC236}">
                <a16:creationId xmlns:a16="http://schemas.microsoft.com/office/drawing/2014/main" id="{80DD98E8-EE54-96AF-4DEE-FF3497184DD1}"/>
              </a:ext>
            </a:extLst>
          </p:cNvPr>
          <p:cNvSpPr>
            <a:spLocks noGrp="1"/>
          </p:cNvSpPr>
          <p:nvPr>
            <p:ph type="pic" sz="quarter" idx="14" hasCustomPrompt="1"/>
          </p:nvPr>
        </p:nvSpPr>
        <p:spPr>
          <a:xfrm>
            <a:off x="0" y="0"/>
            <a:ext cx="12192000" cy="6882926"/>
          </a:xfrm>
          <a:custGeom>
            <a:avLst/>
            <a:gdLst>
              <a:gd name="csX0" fmla="*/ 0 w 12192000"/>
              <a:gd name="csY0" fmla="*/ 0 h 6882926"/>
              <a:gd name="csX1" fmla="*/ 11173619 w 12192000"/>
              <a:gd name="csY1" fmla="*/ 0 h 6882926"/>
              <a:gd name="csX2" fmla="*/ 11173619 w 12192000"/>
              <a:gd name="csY2" fmla="*/ 879168 h 6882926"/>
              <a:gd name="csX3" fmla="*/ 11910219 w 12192000"/>
              <a:gd name="csY3" fmla="*/ 879168 h 6882926"/>
              <a:gd name="csX4" fmla="*/ 11910219 w 12192000"/>
              <a:gd name="csY4" fmla="*/ 0 h 6882926"/>
              <a:gd name="csX5" fmla="*/ 12192000 w 12192000"/>
              <a:gd name="csY5" fmla="*/ 0 h 6882926"/>
              <a:gd name="csX6" fmla="*/ 12192000 w 12192000"/>
              <a:gd name="csY6" fmla="*/ 6882926 h 6882926"/>
              <a:gd name="csX7" fmla="*/ 0 w 12192000"/>
              <a:gd name="csY7" fmla="*/ 6882926 h 68829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82926">
                <a:moveTo>
                  <a:pt x="0" y="0"/>
                </a:moveTo>
                <a:lnTo>
                  <a:pt x="11173619" y="0"/>
                </a:lnTo>
                <a:lnTo>
                  <a:pt x="11173619" y="879168"/>
                </a:lnTo>
                <a:lnTo>
                  <a:pt x="11910219" y="879168"/>
                </a:lnTo>
                <a:lnTo>
                  <a:pt x="11910219" y="0"/>
                </a:lnTo>
                <a:lnTo>
                  <a:pt x="12192000" y="0"/>
                </a:lnTo>
                <a:lnTo>
                  <a:pt x="12192000" y="6882926"/>
                </a:lnTo>
                <a:lnTo>
                  <a:pt x="0" y="6882926"/>
                </a:lnTo>
                <a:close/>
              </a:path>
            </a:pathLst>
          </a:custGeom>
          <a:solidFill>
            <a:schemeClr val="tx1">
              <a:lumMod val="85000"/>
            </a:schemeClr>
          </a:solidFill>
        </p:spPr>
        <p:txBody>
          <a:bodyPr wrap="square" lIns="0" tIns="0" rIns="450000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D61E3E71-4B73-4B3B-AADB-F866AF029406}" type="datetime4">
              <a:rPr lang="en-GB" smtClean="0"/>
              <a:t>18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5411788" y="1831975"/>
            <a:ext cx="3085200" cy="522288"/>
          </a:xfrm>
          <a:solidFill>
            <a:schemeClr val="tx1"/>
          </a:solidFill>
        </p:spPr>
        <p:txBody>
          <a:bodyPr anchor="ctr"/>
          <a:lstStyle>
            <a:lvl1pPr algn="ctr">
              <a:defRPr sz="20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lvl1pPr>
              <a:defRPr>
                <a:solidFill>
                  <a:schemeClr val="bg2"/>
                </a:solidFill>
              </a:defRPr>
            </a:lvl1p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6356350" y="2354263"/>
            <a:ext cx="4714875" cy="1494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Tree>
    <p:extLst>
      <p:ext uri="{BB962C8B-B14F-4D97-AF65-F5344CB8AC3E}">
        <p14:creationId xmlns:p14="http://schemas.microsoft.com/office/powerpoint/2010/main" val="634046859"/>
      </p:ext>
    </p:extLst>
  </p:cSld>
  <p:clrMapOvr>
    <a:overrideClrMapping bg1="dk1" tx1="lt1" bg2="dk2" tx2="lt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Quote full picture (Green)  A">
    <p:bg>
      <p:bgRef idx="1001">
        <a:schemeClr val="bg1"/>
      </p:bgRef>
    </p:bg>
    <p:spTree>
      <p:nvGrpSpPr>
        <p:cNvPr id="1" name=""/>
        <p:cNvGrpSpPr/>
        <p:nvPr/>
      </p:nvGrpSpPr>
      <p:grpSpPr>
        <a:xfrm>
          <a:off x="0" y="0"/>
          <a:ext cx="0" cy="0"/>
          <a:chOff x="0" y="0"/>
          <a:chExt cx="0" cy="0"/>
        </a:xfrm>
      </p:grpSpPr>
      <p:sp>
        <p:nvSpPr>
          <p:cNvPr id="6" name="Baggrund">
            <a:extLst>
              <a:ext uri="{FF2B5EF4-FFF2-40B4-BE49-F238E27FC236}">
                <a16:creationId xmlns:a16="http://schemas.microsoft.com/office/drawing/2014/main" id="{7E9E1115-0074-AA95-0D0F-02D86FDD60BE}"/>
              </a:ext>
            </a:extLst>
          </p:cNvPr>
          <p:cNvSpPr/>
          <p:nvPr userDrawn="1"/>
        </p:nvSpPr>
        <p:spPr bwMode="white">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4" name="Picture Placeholder 3">
            <a:extLst>
              <a:ext uri="{FF2B5EF4-FFF2-40B4-BE49-F238E27FC236}">
                <a16:creationId xmlns:a16="http://schemas.microsoft.com/office/drawing/2014/main" id="{80DD98E8-EE54-96AF-4DEE-FF3497184DD1}"/>
              </a:ext>
            </a:extLst>
          </p:cNvPr>
          <p:cNvSpPr>
            <a:spLocks noGrp="1"/>
          </p:cNvSpPr>
          <p:nvPr>
            <p:ph type="pic" sz="quarter" idx="14" hasCustomPrompt="1"/>
          </p:nvPr>
        </p:nvSpPr>
        <p:spPr>
          <a:xfrm>
            <a:off x="0" y="0"/>
            <a:ext cx="12192000" cy="6882926"/>
          </a:xfrm>
          <a:custGeom>
            <a:avLst/>
            <a:gdLst>
              <a:gd name="csX0" fmla="*/ 0 w 12192000"/>
              <a:gd name="csY0" fmla="*/ 0 h 6882926"/>
              <a:gd name="csX1" fmla="*/ 11173619 w 12192000"/>
              <a:gd name="csY1" fmla="*/ 0 h 6882926"/>
              <a:gd name="csX2" fmla="*/ 11173619 w 12192000"/>
              <a:gd name="csY2" fmla="*/ 879168 h 6882926"/>
              <a:gd name="csX3" fmla="*/ 11910219 w 12192000"/>
              <a:gd name="csY3" fmla="*/ 879168 h 6882926"/>
              <a:gd name="csX4" fmla="*/ 11910219 w 12192000"/>
              <a:gd name="csY4" fmla="*/ 0 h 6882926"/>
              <a:gd name="csX5" fmla="*/ 12192000 w 12192000"/>
              <a:gd name="csY5" fmla="*/ 0 h 6882926"/>
              <a:gd name="csX6" fmla="*/ 12192000 w 12192000"/>
              <a:gd name="csY6" fmla="*/ 6882926 h 6882926"/>
              <a:gd name="csX7" fmla="*/ 0 w 12192000"/>
              <a:gd name="csY7" fmla="*/ 6882926 h 68829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82926">
                <a:moveTo>
                  <a:pt x="0" y="0"/>
                </a:moveTo>
                <a:lnTo>
                  <a:pt x="11173619" y="0"/>
                </a:lnTo>
                <a:lnTo>
                  <a:pt x="11173619" y="879168"/>
                </a:lnTo>
                <a:lnTo>
                  <a:pt x="11910219" y="879168"/>
                </a:lnTo>
                <a:lnTo>
                  <a:pt x="11910219" y="0"/>
                </a:lnTo>
                <a:lnTo>
                  <a:pt x="12192000" y="0"/>
                </a:lnTo>
                <a:lnTo>
                  <a:pt x="12192000" y="6882926"/>
                </a:lnTo>
                <a:lnTo>
                  <a:pt x="0" y="6882926"/>
                </a:lnTo>
                <a:close/>
              </a:path>
            </a:pathLst>
          </a:custGeom>
          <a:solidFill>
            <a:schemeClr val="tx1">
              <a:lumMod val="85000"/>
            </a:schemeClr>
          </a:solidFill>
        </p:spPr>
        <p:txBody>
          <a:bodyPr wrap="square" lIns="4500000" tIns="0" rIns="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F40739E6-E1D3-4D4D-80B2-284596918006}" type="datetime4">
              <a:rPr lang="en-GB" smtClean="0"/>
              <a:t>18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2" y="1831975"/>
            <a:ext cx="3085200" cy="522288"/>
          </a:xfrm>
          <a:solidFill>
            <a:schemeClr val="bg2"/>
          </a:solidFill>
        </p:spPr>
        <p:txBody>
          <a:bodyPr anchor="ctr"/>
          <a:lstStyle>
            <a:lvl1pPr algn="ctr">
              <a:defRPr sz="20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lvl1pPr>
              <a:defRPr>
                <a:solidFill>
                  <a:schemeClr val="bg2"/>
                </a:solidFill>
              </a:defRPr>
            </a:lvl1p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4" y="2365131"/>
            <a:ext cx="4714875" cy="1494000"/>
          </a:xfrm>
          <a:solidFill>
            <a:schemeClr val="accent1"/>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bg2"/>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19" name="Logo">
            <a:extLst>
              <a:ext uri="{FF2B5EF4-FFF2-40B4-BE49-F238E27FC236}">
                <a16:creationId xmlns:a16="http://schemas.microsoft.com/office/drawing/2014/main" id="{50DD9E95-DAE8-CA88-F07A-2DECC98F31E5}"/>
              </a:ext>
            </a:extLst>
          </p:cNvPr>
          <p:cNvSpPr txBox="1">
            <a:spLocks/>
          </p:cNvSpPr>
          <p:nvPr userDrawn="1"/>
        </p:nvSpPr>
        <p:spPr bwMode="black">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Tree>
    <p:extLst>
      <p:ext uri="{BB962C8B-B14F-4D97-AF65-F5344CB8AC3E}">
        <p14:creationId xmlns:p14="http://schemas.microsoft.com/office/powerpoint/2010/main" val="528374400"/>
      </p:ext>
    </p:extLst>
  </p:cSld>
  <p:clrMapOvr>
    <a:overrideClrMapping bg1="dk1" tx1="lt1" bg2="dk2" tx2="lt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Quote full picture (Green) B">
    <p:bg>
      <p:bgRef idx="1001">
        <a:schemeClr val="bg1"/>
      </p:bgRef>
    </p:bg>
    <p:spTree>
      <p:nvGrpSpPr>
        <p:cNvPr id="1" name=""/>
        <p:cNvGrpSpPr/>
        <p:nvPr/>
      </p:nvGrpSpPr>
      <p:grpSpPr>
        <a:xfrm>
          <a:off x="0" y="0"/>
          <a:ext cx="0" cy="0"/>
          <a:chOff x="0" y="0"/>
          <a:chExt cx="0" cy="0"/>
        </a:xfrm>
      </p:grpSpPr>
      <p:sp>
        <p:nvSpPr>
          <p:cNvPr id="6" name="Baggrund">
            <a:extLst>
              <a:ext uri="{FF2B5EF4-FFF2-40B4-BE49-F238E27FC236}">
                <a16:creationId xmlns:a16="http://schemas.microsoft.com/office/drawing/2014/main" id="{7E9E1115-0074-AA95-0D0F-02D86FDD60BE}"/>
              </a:ext>
            </a:extLst>
          </p:cNvPr>
          <p:cNvSpPr/>
          <p:nvPr userDrawn="1"/>
        </p:nvSpPr>
        <p:spPr bwMode="white">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4" name="Picture Placeholder 3">
            <a:extLst>
              <a:ext uri="{FF2B5EF4-FFF2-40B4-BE49-F238E27FC236}">
                <a16:creationId xmlns:a16="http://schemas.microsoft.com/office/drawing/2014/main" id="{80DD98E8-EE54-96AF-4DEE-FF3497184DD1}"/>
              </a:ext>
            </a:extLst>
          </p:cNvPr>
          <p:cNvSpPr>
            <a:spLocks noGrp="1"/>
          </p:cNvSpPr>
          <p:nvPr>
            <p:ph type="pic" sz="quarter" idx="14" hasCustomPrompt="1"/>
          </p:nvPr>
        </p:nvSpPr>
        <p:spPr>
          <a:xfrm>
            <a:off x="0" y="0"/>
            <a:ext cx="12192000" cy="6882926"/>
          </a:xfrm>
          <a:custGeom>
            <a:avLst/>
            <a:gdLst>
              <a:gd name="csX0" fmla="*/ 0 w 12192000"/>
              <a:gd name="csY0" fmla="*/ 0 h 6882926"/>
              <a:gd name="csX1" fmla="*/ 11173619 w 12192000"/>
              <a:gd name="csY1" fmla="*/ 0 h 6882926"/>
              <a:gd name="csX2" fmla="*/ 11173619 w 12192000"/>
              <a:gd name="csY2" fmla="*/ 879168 h 6882926"/>
              <a:gd name="csX3" fmla="*/ 11910219 w 12192000"/>
              <a:gd name="csY3" fmla="*/ 879168 h 6882926"/>
              <a:gd name="csX4" fmla="*/ 11910219 w 12192000"/>
              <a:gd name="csY4" fmla="*/ 0 h 6882926"/>
              <a:gd name="csX5" fmla="*/ 12192000 w 12192000"/>
              <a:gd name="csY5" fmla="*/ 0 h 6882926"/>
              <a:gd name="csX6" fmla="*/ 12192000 w 12192000"/>
              <a:gd name="csY6" fmla="*/ 6882926 h 6882926"/>
              <a:gd name="csX7" fmla="*/ 0 w 12192000"/>
              <a:gd name="csY7" fmla="*/ 6882926 h 68829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82926">
                <a:moveTo>
                  <a:pt x="0" y="0"/>
                </a:moveTo>
                <a:lnTo>
                  <a:pt x="11173619" y="0"/>
                </a:lnTo>
                <a:lnTo>
                  <a:pt x="11173619" y="879168"/>
                </a:lnTo>
                <a:lnTo>
                  <a:pt x="11910219" y="879168"/>
                </a:lnTo>
                <a:lnTo>
                  <a:pt x="11910219" y="0"/>
                </a:lnTo>
                <a:lnTo>
                  <a:pt x="12192000" y="0"/>
                </a:lnTo>
                <a:lnTo>
                  <a:pt x="12192000" y="6882926"/>
                </a:lnTo>
                <a:lnTo>
                  <a:pt x="0" y="6882926"/>
                </a:lnTo>
                <a:close/>
              </a:path>
            </a:pathLst>
          </a:custGeom>
          <a:solidFill>
            <a:schemeClr val="tx1">
              <a:lumMod val="85000"/>
            </a:schemeClr>
          </a:solidFill>
        </p:spPr>
        <p:txBody>
          <a:bodyPr wrap="square" lIns="0" tIns="0" rIns="4500000" anchor="ctr" anchorCtr="0">
            <a:noAutofit/>
          </a:bodyPr>
          <a:lstStyle>
            <a:lvl1pPr marL="0" indent="0" algn="ctr">
              <a:buNone/>
              <a:defRPr sz="1600">
                <a:solidFill>
                  <a:schemeClr val="bg1"/>
                </a:solidFill>
              </a:defRPr>
            </a:lvl1pPr>
          </a:lstStyle>
          <a:p>
            <a:r>
              <a:rPr lang="en-GB" noProof="0"/>
              <a:t>Click to add light picture</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3B6899D2-4D22-453C-9E0A-F21DAE9828CC}" type="datetime4">
              <a:rPr lang="en-GB" smtClean="0"/>
              <a:t>18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5411788" y="1831975"/>
            <a:ext cx="3085200" cy="522288"/>
          </a:xfrm>
          <a:solidFill>
            <a:schemeClr val="bg2"/>
          </a:solidFill>
        </p:spPr>
        <p:txBody>
          <a:bodyPr anchor="ctr"/>
          <a:lstStyle>
            <a:lvl1pPr algn="ctr">
              <a:defRPr sz="20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lvl1pPr>
              <a:defRPr>
                <a:solidFill>
                  <a:schemeClr val="bg2"/>
                </a:solidFill>
              </a:defRPr>
            </a:lvl1p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6356350" y="2354263"/>
            <a:ext cx="4714875" cy="1494000"/>
          </a:xfrm>
          <a:solidFill>
            <a:schemeClr val="accent1"/>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bg2"/>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19" name="Logo">
            <a:extLst>
              <a:ext uri="{FF2B5EF4-FFF2-40B4-BE49-F238E27FC236}">
                <a16:creationId xmlns:a16="http://schemas.microsoft.com/office/drawing/2014/main" id="{50DD9E95-DAE8-CA88-F07A-2DECC98F31E5}"/>
              </a:ext>
            </a:extLst>
          </p:cNvPr>
          <p:cNvSpPr txBox="1">
            <a:spLocks/>
          </p:cNvSpPr>
          <p:nvPr userDrawn="1"/>
        </p:nvSpPr>
        <p:spPr bwMode="black">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Tree>
    <p:extLst>
      <p:ext uri="{BB962C8B-B14F-4D97-AF65-F5344CB8AC3E}">
        <p14:creationId xmlns:p14="http://schemas.microsoft.com/office/powerpoint/2010/main" val="2137081378"/>
      </p:ext>
    </p:extLst>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Only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9D909-49D5-40E7-8A46-904F4218013D}"/>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6" name="Date Placeholder 5">
            <a:extLst>
              <a:ext uri="{FF2B5EF4-FFF2-40B4-BE49-F238E27FC236}">
                <a16:creationId xmlns:a16="http://schemas.microsoft.com/office/drawing/2014/main" id="{465999D2-F63C-05A4-2072-F224A5101026}"/>
              </a:ext>
            </a:extLst>
          </p:cNvPr>
          <p:cNvSpPr>
            <a:spLocks noGrp="1"/>
          </p:cNvSpPr>
          <p:nvPr>
            <p:ph type="dt" sz="half" idx="10"/>
          </p:nvPr>
        </p:nvSpPr>
        <p:spPr>
          <a:xfrm>
            <a:off x="0" y="6563982"/>
            <a:ext cx="0" cy="0"/>
          </a:xfrm>
          <a:prstGeom prst="rect">
            <a:avLst/>
          </a:prstGeom>
        </p:spPr>
        <p:txBody>
          <a:bodyPr/>
          <a:lstStyle/>
          <a:p>
            <a:fld id="{771907FB-5410-420A-AF5A-882038499498}" type="datetime4">
              <a:rPr lang="en-GB" smtClean="0"/>
              <a:t>18 September 2026</a:t>
            </a:fld>
            <a:endParaRPr lang="en-GB"/>
          </a:p>
        </p:txBody>
      </p:sp>
      <p:sp>
        <p:nvSpPr>
          <p:cNvPr id="7" name="Footer Placeholder 6">
            <a:extLst>
              <a:ext uri="{FF2B5EF4-FFF2-40B4-BE49-F238E27FC236}">
                <a16:creationId xmlns:a16="http://schemas.microsoft.com/office/drawing/2014/main" id="{803A5791-2CBE-2943-F618-415AA65009D5}"/>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8" name="Slide Number Placeholder 7">
            <a:extLst>
              <a:ext uri="{FF2B5EF4-FFF2-40B4-BE49-F238E27FC236}">
                <a16:creationId xmlns:a16="http://schemas.microsoft.com/office/drawing/2014/main" id="{4DAFA05E-1A70-CD31-3102-F8CA0639FF39}"/>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345088864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Only title (Blue)">
    <p:bg>
      <p:bgRef idx="1001">
        <a:schemeClr val="bg2"/>
      </p:bgRef>
    </p:bg>
    <p:spTree>
      <p:nvGrpSpPr>
        <p:cNvPr id="1" name=""/>
        <p:cNvGrpSpPr/>
        <p:nvPr/>
      </p:nvGrpSpPr>
      <p:grpSpPr>
        <a:xfrm>
          <a:off x="0" y="0"/>
          <a:ext cx="0" cy="0"/>
          <a:chOff x="0" y="0"/>
          <a:chExt cx="0" cy="0"/>
        </a:xfrm>
      </p:grpSpPr>
      <p:sp>
        <p:nvSpPr>
          <p:cNvPr id="3" name="Baggrund">
            <a:extLst>
              <a:ext uri="{FF2B5EF4-FFF2-40B4-BE49-F238E27FC236}">
                <a16:creationId xmlns:a16="http://schemas.microsoft.com/office/drawing/2014/main" id="{A537C458-2821-9AF9-A7BA-FA948D17859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4" name="Logo">
            <a:extLst>
              <a:ext uri="{FF2B5EF4-FFF2-40B4-BE49-F238E27FC236}">
                <a16:creationId xmlns:a16="http://schemas.microsoft.com/office/drawing/2014/main" id="{B845DE00-C6E8-123B-0B07-988B236AF36F}"/>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5" name="Logo">
            <a:extLst>
              <a:ext uri="{FF2B5EF4-FFF2-40B4-BE49-F238E27FC236}">
                <a16:creationId xmlns:a16="http://schemas.microsoft.com/office/drawing/2014/main" id="{2E08CAE4-3ED0-3AE6-D9F3-E8FB3CA71C2C}"/>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24C9D909-49D5-40E7-8A46-904F4218013D}"/>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6" name="Date Placeholder 5">
            <a:extLst>
              <a:ext uri="{FF2B5EF4-FFF2-40B4-BE49-F238E27FC236}">
                <a16:creationId xmlns:a16="http://schemas.microsoft.com/office/drawing/2014/main" id="{4E0EF2BC-D126-A430-8091-048B767852D8}"/>
              </a:ext>
            </a:extLst>
          </p:cNvPr>
          <p:cNvSpPr>
            <a:spLocks noGrp="1"/>
          </p:cNvSpPr>
          <p:nvPr>
            <p:ph type="dt" sz="half" idx="10"/>
          </p:nvPr>
        </p:nvSpPr>
        <p:spPr>
          <a:xfrm>
            <a:off x="0" y="6563982"/>
            <a:ext cx="0" cy="0"/>
          </a:xfrm>
          <a:prstGeom prst="rect">
            <a:avLst/>
          </a:prstGeom>
        </p:spPr>
        <p:txBody>
          <a:bodyPr/>
          <a:lstStyle/>
          <a:p>
            <a:fld id="{B5E384B4-AC47-4B0F-B99C-842E917C4C71}" type="datetime4">
              <a:rPr lang="en-GB" smtClean="0"/>
              <a:t>18 September 2026</a:t>
            </a:fld>
            <a:endParaRPr lang="en-GB"/>
          </a:p>
        </p:txBody>
      </p:sp>
      <p:sp>
        <p:nvSpPr>
          <p:cNvPr id="7" name="Footer Placeholder 6">
            <a:extLst>
              <a:ext uri="{FF2B5EF4-FFF2-40B4-BE49-F238E27FC236}">
                <a16:creationId xmlns:a16="http://schemas.microsoft.com/office/drawing/2014/main" id="{9BAF4FF8-7D0F-623F-1477-2D6FF4D42BB9}"/>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8" name="Slide Number Placeholder 7">
            <a:extLst>
              <a:ext uri="{FF2B5EF4-FFF2-40B4-BE49-F238E27FC236}">
                <a16:creationId xmlns:a16="http://schemas.microsoft.com/office/drawing/2014/main" id="{0C7C30DE-D80C-CD35-40DF-C72510A33A7E}"/>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2981314233"/>
      </p:ext>
    </p:extLst>
  </p:cSld>
  <p:clrMapOvr>
    <a:overrideClrMapping bg1="dk1" tx1="lt1" bg2="dk2" tx2="lt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Empty Logo">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2CBF7D1-DBB9-1FF6-03E1-8F24071390FB}"/>
              </a:ext>
            </a:extLst>
          </p:cNvPr>
          <p:cNvSpPr>
            <a:spLocks noGrp="1"/>
          </p:cNvSpPr>
          <p:nvPr>
            <p:ph type="dt" sz="half" idx="10"/>
          </p:nvPr>
        </p:nvSpPr>
        <p:spPr>
          <a:xfrm>
            <a:off x="0" y="6563982"/>
            <a:ext cx="0" cy="0"/>
          </a:xfrm>
          <a:prstGeom prst="rect">
            <a:avLst/>
          </a:prstGeom>
        </p:spPr>
        <p:txBody>
          <a:bodyPr/>
          <a:lstStyle/>
          <a:p>
            <a:fld id="{B452C2CD-FFC0-4BA8-A300-9D4A7E99468F}" type="datetime4">
              <a:rPr lang="en-GB" smtClean="0"/>
              <a:t>18 September 2026</a:t>
            </a:fld>
            <a:endParaRPr lang="en-GB"/>
          </a:p>
        </p:txBody>
      </p:sp>
      <p:sp>
        <p:nvSpPr>
          <p:cNvPr id="3" name="Footer Placeholder 2">
            <a:extLst>
              <a:ext uri="{FF2B5EF4-FFF2-40B4-BE49-F238E27FC236}">
                <a16:creationId xmlns:a16="http://schemas.microsoft.com/office/drawing/2014/main" id="{70761042-8082-8814-FDF8-F37913F8C440}"/>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4" name="Slide Number Placeholder 3">
            <a:extLst>
              <a:ext uri="{FF2B5EF4-FFF2-40B4-BE49-F238E27FC236}">
                <a16:creationId xmlns:a16="http://schemas.microsoft.com/office/drawing/2014/main" id="{2DDC11E8-CCAC-DFF9-A5D4-C6294CB27B59}"/>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284394888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Empty Logo (Blue)">
    <p:bg>
      <p:bgRef idx="1001">
        <a:schemeClr val="bg2"/>
      </p:bgRef>
    </p:bg>
    <p:spTree>
      <p:nvGrpSpPr>
        <p:cNvPr id="1" name=""/>
        <p:cNvGrpSpPr/>
        <p:nvPr/>
      </p:nvGrpSpPr>
      <p:grpSpPr>
        <a:xfrm>
          <a:off x="0" y="0"/>
          <a:ext cx="0" cy="0"/>
          <a:chOff x="0" y="0"/>
          <a:chExt cx="0" cy="0"/>
        </a:xfrm>
      </p:grpSpPr>
      <p:sp>
        <p:nvSpPr>
          <p:cNvPr id="5" name="Baggrund">
            <a:extLst>
              <a:ext uri="{FF2B5EF4-FFF2-40B4-BE49-F238E27FC236}">
                <a16:creationId xmlns:a16="http://schemas.microsoft.com/office/drawing/2014/main" id="{9561F537-C94C-3292-AE78-B1B30918D47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6" name="Logo">
            <a:extLst>
              <a:ext uri="{FF2B5EF4-FFF2-40B4-BE49-F238E27FC236}">
                <a16:creationId xmlns:a16="http://schemas.microsoft.com/office/drawing/2014/main" id="{B1C9850A-B1AF-79AD-6A2F-C3792486DF56}"/>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7" name="Logo">
            <a:extLst>
              <a:ext uri="{FF2B5EF4-FFF2-40B4-BE49-F238E27FC236}">
                <a16:creationId xmlns:a16="http://schemas.microsoft.com/office/drawing/2014/main" id="{B3A51659-8F00-D021-1BEA-0200E4FF4E91}"/>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Date Placeholder 1">
            <a:extLst>
              <a:ext uri="{FF2B5EF4-FFF2-40B4-BE49-F238E27FC236}">
                <a16:creationId xmlns:a16="http://schemas.microsoft.com/office/drawing/2014/main" id="{DF1370AC-7800-2F1C-6EA2-DEB4228AC881}"/>
              </a:ext>
            </a:extLst>
          </p:cNvPr>
          <p:cNvSpPr>
            <a:spLocks noGrp="1"/>
          </p:cNvSpPr>
          <p:nvPr>
            <p:ph type="dt" sz="half" idx="10"/>
          </p:nvPr>
        </p:nvSpPr>
        <p:spPr>
          <a:xfrm>
            <a:off x="0" y="6563982"/>
            <a:ext cx="0" cy="0"/>
          </a:xfrm>
          <a:prstGeom prst="rect">
            <a:avLst/>
          </a:prstGeom>
        </p:spPr>
        <p:txBody>
          <a:bodyPr/>
          <a:lstStyle/>
          <a:p>
            <a:fld id="{EA27AB94-2673-4FEF-AE11-BE907CEEDEFC}" type="datetime4">
              <a:rPr lang="en-GB" smtClean="0"/>
              <a:t>18 September 2026</a:t>
            </a:fld>
            <a:endParaRPr lang="en-GB"/>
          </a:p>
        </p:txBody>
      </p:sp>
      <p:sp>
        <p:nvSpPr>
          <p:cNvPr id="3" name="Footer Placeholder 2">
            <a:extLst>
              <a:ext uri="{FF2B5EF4-FFF2-40B4-BE49-F238E27FC236}">
                <a16:creationId xmlns:a16="http://schemas.microsoft.com/office/drawing/2014/main" id="{241D79ED-0A2C-991B-8EFF-30C0BEFABEB1}"/>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4" name="Slide Number Placeholder 3">
            <a:extLst>
              <a:ext uri="{FF2B5EF4-FFF2-40B4-BE49-F238E27FC236}">
                <a16:creationId xmlns:a16="http://schemas.microsoft.com/office/drawing/2014/main" id="{595DD427-B02F-02E1-0048-342B5C943940}"/>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998053993"/>
      </p:ext>
    </p:extLst>
  </p:cSld>
  <p:clrMapOvr>
    <a:overrideClrMapping bg1="dk1" tx1="lt1" bg2="dk2" tx2="lt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Full Empty">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2CBF7D1-DBB9-1FF6-03E1-8F24071390FB}"/>
              </a:ext>
            </a:extLst>
          </p:cNvPr>
          <p:cNvSpPr>
            <a:spLocks noGrp="1"/>
          </p:cNvSpPr>
          <p:nvPr>
            <p:ph type="dt" sz="half" idx="10"/>
          </p:nvPr>
        </p:nvSpPr>
        <p:spPr>
          <a:xfrm>
            <a:off x="0" y="6563982"/>
            <a:ext cx="0" cy="0"/>
          </a:xfrm>
          <a:prstGeom prst="rect">
            <a:avLst/>
          </a:prstGeom>
        </p:spPr>
        <p:txBody>
          <a:bodyPr/>
          <a:lstStyle/>
          <a:p>
            <a:fld id="{B452C2CD-FFC0-4BA8-A300-9D4A7E99468F}" type="datetime4">
              <a:rPr lang="en-GB" smtClean="0"/>
              <a:t>18 September 2026</a:t>
            </a:fld>
            <a:endParaRPr lang="en-GB"/>
          </a:p>
        </p:txBody>
      </p:sp>
      <p:sp>
        <p:nvSpPr>
          <p:cNvPr id="3" name="Footer Placeholder 2">
            <a:extLst>
              <a:ext uri="{FF2B5EF4-FFF2-40B4-BE49-F238E27FC236}">
                <a16:creationId xmlns:a16="http://schemas.microsoft.com/office/drawing/2014/main" id="{70761042-8082-8814-FDF8-F37913F8C440}"/>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4" name="Slide Number Placeholder 3">
            <a:extLst>
              <a:ext uri="{FF2B5EF4-FFF2-40B4-BE49-F238E27FC236}">
                <a16:creationId xmlns:a16="http://schemas.microsoft.com/office/drawing/2014/main" id="{2DDC11E8-CCAC-DFF9-A5D4-C6294CB27B59}"/>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227647920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Full Empty (Blue)">
    <p:bg>
      <p:bgRef idx="1001">
        <a:schemeClr val="bg2"/>
      </p:bgRef>
    </p:bg>
    <p:spTree>
      <p:nvGrpSpPr>
        <p:cNvPr id="1" name=""/>
        <p:cNvGrpSpPr/>
        <p:nvPr/>
      </p:nvGrpSpPr>
      <p:grpSpPr>
        <a:xfrm>
          <a:off x="0" y="0"/>
          <a:ext cx="0" cy="0"/>
          <a:chOff x="0" y="0"/>
          <a:chExt cx="0" cy="0"/>
        </a:xfrm>
      </p:grpSpPr>
      <p:sp>
        <p:nvSpPr>
          <p:cNvPr id="5" name="Baggrund">
            <a:extLst>
              <a:ext uri="{FF2B5EF4-FFF2-40B4-BE49-F238E27FC236}">
                <a16:creationId xmlns:a16="http://schemas.microsoft.com/office/drawing/2014/main" id="{5C80E249-F6B5-98A2-0C7F-8B8C7EFCA2C9}"/>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2" name="Date Placeholder 1">
            <a:extLst>
              <a:ext uri="{FF2B5EF4-FFF2-40B4-BE49-F238E27FC236}">
                <a16:creationId xmlns:a16="http://schemas.microsoft.com/office/drawing/2014/main" id="{DF1370AC-7800-2F1C-6EA2-DEB4228AC881}"/>
              </a:ext>
            </a:extLst>
          </p:cNvPr>
          <p:cNvSpPr>
            <a:spLocks noGrp="1"/>
          </p:cNvSpPr>
          <p:nvPr>
            <p:ph type="dt" sz="half" idx="10"/>
          </p:nvPr>
        </p:nvSpPr>
        <p:spPr>
          <a:xfrm>
            <a:off x="0" y="6563982"/>
            <a:ext cx="0" cy="0"/>
          </a:xfrm>
          <a:prstGeom prst="rect">
            <a:avLst/>
          </a:prstGeom>
        </p:spPr>
        <p:txBody>
          <a:bodyPr/>
          <a:lstStyle/>
          <a:p>
            <a:fld id="{EA27AB94-2673-4FEF-AE11-BE907CEEDEFC}" type="datetime4">
              <a:rPr lang="en-GB" smtClean="0"/>
              <a:t>18 September 2026</a:t>
            </a:fld>
            <a:endParaRPr lang="en-GB"/>
          </a:p>
        </p:txBody>
      </p:sp>
      <p:sp>
        <p:nvSpPr>
          <p:cNvPr id="3" name="Footer Placeholder 2">
            <a:extLst>
              <a:ext uri="{FF2B5EF4-FFF2-40B4-BE49-F238E27FC236}">
                <a16:creationId xmlns:a16="http://schemas.microsoft.com/office/drawing/2014/main" id="{241D79ED-0A2C-991B-8EFF-30C0BEFABEB1}"/>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4" name="Slide Number Placeholder 3">
            <a:extLst>
              <a:ext uri="{FF2B5EF4-FFF2-40B4-BE49-F238E27FC236}">
                <a16:creationId xmlns:a16="http://schemas.microsoft.com/office/drawing/2014/main" id="{595DD427-B02F-02E1-0048-342B5C943940}"/>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1680154063"/>
      </p:ext>
    </p:extLst>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End slide">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833B0605-69D6-6075-308E-FAA7A0D2B50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9B89A045-0051-4619-8084-91F93824EF3D}" type="datetime4">
              <a:rPr lang="en-GB" smtClean="0"/>
              <a:t>18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userDrawn="1">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sp>
        <p:nvSpPr>
          <p:cNvPr id="7" name="TextBox 6">
            <a:extLst>
              <a:ext uri="{FF2B5EF4-FFF2-40B4-BE49-F238E27FC236}">
                <a16:creationId xmlns:a16="http://schemas.microsoft.com/office/drawing/2014/main" id="{70F57EE7-204D-AB40-EDA2-EDE2AF5AD44B}"/>
              </a:ext>
            </a:extLst>
          </p:cNvPr>
          <p:cNvSpPr txBox="1"/>
          <p:nvPr userDrawn="1"/>
        </p:nvSpPr>
        <p:spPr>
          <a:xfrm>
            <a:off x="3232150" y="3922203"/>
            <a:ext cx="5727700" cy="484185"/>
          </a:xfrm>
          <a:prstGeom prst="rect">
            <a:avLst/>
          </a:prstGeom>
          <a:noFill/>
        </p:spPr>
        <p:txBody>
          <a:bodyPr wrap="square" lIns="0" tIns="0" rIns="0" bIns="0" rtlCol="0" anchor="b" anchorCtr="0">
            <a:noAutofit/>
          </a:bodyPr>
          <a:lstStyle/>
          <a:p>
            <a:pPr algn="ctr"/>
            <a:r>
              <a:rPr lang="en-GB" sz="3200" dirty="0">
                <a:solidFill>
                  <a:schemeClr val="tx1"/>
                </a:solidFill>
              </a:rPr>
              <a:t>Technology for a better society</a:t>
            </a:r>
          </a:p>
        </p:txBody>
      </p:sp>
      <p:sp>
        <p:nvSpPr>
          <p:cNvPr id="8" name="TextBox 7">
            <a:extLst>
              <a:ext uri="{FF2B5EF4-FFF2-40B4-BE49-F238E27FC236}">
                <a16:creationId xmlns:a16="http://schemas.microsoft.com/office/drawing/2014/main" id="{73D55B49-3AC1-26AD-AEB1-36FD3ABE16EA}"/>
              </a:ext>
            </a:extLst>
          </p:cNvPr>
          <p:cNvSpPr txBox="1"/>
          <p:nvPr userDrawn="1"/>
        </p:nvSpPr>
        <p:spPr>
          <a:xfrm>
            <a:off x="5003800" y="6108700"/>
            <a:ext cx="2184400" cy="484185"/>
          </a:xfrm>
          <a:prstGeom prst="rect">
            <a:avLst/>
          </a:prstGeom>
          <a:noFill/>
        </p:spPr>
        <p:txBody>
          <a:bodyPr wrap="square" lIns="0" tIns="0" rIns="0" bIns="0" rtlCol="0" anchor="b" anchorCtr="0">
            <a:noAutofit/>
          </a:bodyPr>
          <a:lstStyle/>
          <a:p>
            <a:pPr algn="ctr"/>
            <a:r>
              <a:rPr lang="en-GB" sz="1000">
                <a:solidFill>
                  <a:schemeClr val="tx1"/>
                </a:solidFill>
              </a:rPr>
              <a:t>SINTEF.NO</a:t>
            </a:r>
          </a:p>
        </p:txBody>
      </p:sp>
      <p:grpSp>
        <p:nvGrpSpPr>
          <p:cNvPr id="9" name="Group 8">
            <a:extLst>
              <a:ext uri="{FF2B5EF4-FFF2-40B4-BE49-F238E27FC236}">
                <a16:creationId xmlns:a16="http://schemas.microsoft.com/office/drawing/2014/main" id="{E6664D6D-2550-B770-7FFE-E764C0CF0EE6}"/>
              </a:ext>
            </a:extLst>
          </p:cNvPr>
          <p:cNvGrpSpPr/>
          <p:nvPr userDrawn="1"/>
        </p:nvGrpSpPr>
        <p:grpSpPr>
          <a:xfrm>
            <a:off x="5473700" y="2363347"/>
            <a:ext cx="1244600" cy="1195178"/>
            <a:chOff x="4575175" y="2384425"/>
            <a:chExt cx="888054" cy="852790"/>
          </a:xfrm>
        </p:grpSpPr>
        <p:sp>
          <p:nvSpPr>
            <p:cNvPr id="13" name="Freeform 8">
              <a:extLst>
                <a:ext uri="{FF2B5EF4-FFF2-40B4-BE49-F238E27FC236}">
                  <a16:creationId xmlns:a16="http://schemas.microsoft.com/office/drawing/2014/main" id="{84A5E54C-42F6-B147-031C-F2B3267D6CCE}"/>
                </a:ext>
              </a:extLst>
            </p:cNvPr>
            <p:cNvSpPr/>
            <p:nvPr/>
          </p:nvSpPr>
          <p:spPr>
            <a:xfrm>
              <a:off x="4575175" y="2384425"/>
              <a:ext cx="888054" cy="852790"/>
            </a:xfrm>
            <a:custGeom>
              <a:avLst/>
              <a:gdLst>
                <a:gd name="connsiteX0" fmla="*/ 888054 w 888054"/>
                <a:gd name="connsiteY0" fmla="*/ 426395 h 852790"/>
                <a:gd name="connsiteX1" fmla="*/ 444500 w 888054"/>
                <a:gd name="connsiteY1" fmla="*/ 852791 h 852790"/>
                <a:gd name="connsiteX2" fmla="*/ 0 w 888054"/>
                <a:gd name="connsiteY2" fmla="*/ 426395 h 852790"/>
                <a:gd name="connsiteX3" fmla="*/ 443554 w 888054"/>
                <a:gd name="connsiteY3" fmla="*/ 0 h 852790"/>
                <a:gd name="connsiteX4" fmla="*/ 887109 w 888054"/>
                <a:gd name="connsiteY4" fmla="*/ 426395 h 852790"/>
                <a:gd name="connsiteX5" fmla="*/ 415182 w 888054"/>
                <a:gd name="connsiteY5" fmla="*/ 781883 h 852790"/>
                <a:gd name="connsiteX6" fmla="*/ 444500 w 888054"/>
                <a:gd name="connsiteY6" fmla="*/ 781883 h 852790"/>
                <a:gd name="connsiteX7" fmla="*/ 839821 w 888054"/>
                <a:gd name="connsiteY7" fmla="*/ 401814 h 852790"/>
                <a:gd name="connsiteX8" fmla="*/ 489896 w 888054"/>
                <a:gd name="connsiteY8" fmla="*/ 24582 h 852790"/>
                <a:gd name="connsiteX9" fmla="*/ 472872 w 888054"/>
                <a:gd name="connsiteY9" fmla="*/ 70908 h 852790"/>
                <a:gd name="connsiteX10" fmla="*/ 444500 w 888054"/>
                <a:gd name="connsiteY10" fmla="*/ 70908 h 852790"/>
                <a:gd name="connsiteX11" fmla="*/ 49179 w 888054"/>
                <a:gd name="connsiteY11" fmla="*/ 450977 h 852790"/>
                <a:gd name="connsiteX12" fmla="*/ 398159 w 888054"/>
                <a:gd name="connsiteY12" fmla="*/ 829155 h 852790"/>
                <a:gd name="connsiteX13" fmla="*/ 414236 w 888054"/>
                <a:gd name="connsiteY13" fmla="*/ 782828 h 852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88054" h="852790">
                  <a:moveTo>
                    <a:pt x="888054" y="426395"/>
                  </a:moveTo>
                  <a:cubicBezTo>
                    <a:pt x="888054" y="619266"/>
                    <a:pt x="801046" y="852791"/>
                    <a:pt x="444500" y="852791"/>
                  </a:cubicBezTo>
                  <a:cubicBezTo>
                    <a:pt x="87954" y="852791"/>
                    <a:pt x="0" y="619266"/>
                    <a:pt x="0" y="426395"/>
                  </a:cubicBezTo>
                  <a:cubicBezTo>
                    <a:pt x="0" y="233525"/>
                    <a:pt x="87009" y="0"/>
                    <a:pt x="443554" y="0"/>
                  </a:cubicBezTo>
                  <a:cubicBezTo>
                    <a:pt x="800100" y="0"/>
                    <a:pt x="887109" y="233525"/>
                    <a:pt x="887109" y="426395"/>
                  </a:cubicBezTo>
                  <a:moveTo>
                    <a:pt x="415182" y="781883"/>
                  </a:moveTo>
                  <a:cubicBezTo>
                    <a:pt x="424639" y="781883"/>
                    <a:pt x="434097" y="781883"/>
                    <a:pt x="444500" y="781883"/>
                  </a:cubicBezTo>
                  <a:cubicBezTo>
                    <a:pt x="762270" y="781883"/>
                    <a:pt x="839821" y="573885"/>
                    <a:pt x="839821" y="401814"/>
                  </a:cubicBezTo>
                  <a:cubicBezTo>
                    <a:pt x="839821" y="229743"/>
                    <a:pt x="768890" y="43490"/>
                    <a:pt x="489896" y="24582"/>
                  </a:cubicBezTo>
                  <a:lnTo>
                    <a:pt x="472872" y="70908"/>
                  </a:lnTo>
                  <a:cubicBezTo>
                    <a:pt x="463415" y="70908"/>
                    <a:pt x="453957" y="70908"/>
                    <a:pt x="444500" y="70908"/>
                  </a:cubicBezTo>
                  <a:cubicBezTo>
                    <a:pt x="126730" y="70908"/>
                    <a:pt x="49179" y="278906"/>
                    <a:pt x="49179" y="450977"/>
                  </a:cubicBezTo>
                  <a:cubicBezTo>
                    <a:pt x="49179" y="623048"/>
                    <a:pt x="119164" y="810246"/>
                    <a:pt x="398159" y="829155"/>
                  </a:cubicBezTo>
                  <a:lnTo>
                    <a:pt x="414236" y="782828"/>
                  </a:lnTo>
                  <a:close/>
                </a:path>
              </a:pathLst>
            </a:custGeom>
            <a:solidFill>
              <a:srgbClr val="FFFFFF"/>
            </a:solidFill>
            <a:ln w="9424" cap="flat">
              <a:noFill/>
              <a:prstDash val="solid"/>
              <a:miter/>
            </a:ln>
          </p:spPr>
          <p:txBody>
            <a:bodyPr rtlCol="0" anchor="ctr"/>
            <a:lstStyle/>
            <a:p>
              <a:endParaRPr lang="nn-NO"/>
            </a:p>
          </p:txBody>
        </p:sp>
        <p:sp>
          <p:nvSpPr>
            <p:cNvPr id="14" name="Freeform 9">
              <a:extLst>
                <a:ext uri="{FF2B5EF4-FFF2-40B4-BE49-F238E27FC236}">
                  <a16:creationId xmlns:a16="http://schemas.microsoft.com/office/drawing/2014/main" id="{A80397F9-9B8E-E147-816F-BD8A504F28EE}"/>
                </a:ext>
              </a:extLst>
            </p:cNvPr>
            <p:cNvSpPr/>
            <p:nvPr/>
          </p:nvSpPr>
          <p:spPr>
            <a:xfrm>
              <a:off x="4682044" y="2495041"/>
              <a:ext cx="674315" cy="631556"/>
            </a:xfrm>
            <a:custGeom>
              <a:avLst/>
              <a:gdLst>
                <a:gd name="connsiteX0" fmla="*/ 674316 w 674315"/>
                <a:gd name="connsiteY0" fmla="*/ 315778 h 631556"/>
                <a:gd name="connsiteX1" fmla="*/ 336685 w 674315"/>
                <a:gd name="connsiteY1" fmla="*/ 631557 h 631556"/>
                <a:gd name="connsiteX2" fmla="*/ 0 w 674315"/>
                <a:gd name="connsiteY2" fmla="*/ 315778 h 631556"/>
                <a:gd name="connsiteX3" fmla="*/ 336685 w 674315"/>
                <a:gd name="connsiteY3" fmla="*/ 0 h 631556"/>
                <a:gd name="connsiteX4" fmla="*/ 674316 w 674315"/>
                <a:gd name="connsiteY4" fmla="*/ 315778 h 631556"/>
                <a:gd name="connsiteX5" fmla="*/ 325336 w 674315"/>
                <a:gd name="connsiteY5" fmla="*/ 70908 h 631556"/>
                <a:gd name="connsiteX6" fmla="*/ 56745 w 674315"/>
                <a:gd name="connsiteY6" fmla="*/ 339415 h 631556"/>
                <a:gd name="connsiteX7" fmla="*/ 331011 w 674315"/>
                <a:gd name="connsiteY7" fmla="*/ 607921 h 631556"/>
                <a:gd name="connsiteX8" fmla="*/ 348034 w 674315"/>
                <a:gd name="connsiteY8" fmla="*/ 560649 h 631556"/>
                <a:gd name="connsiteX9" fmla="*/ 616626 w 674315"/>
                <a:gd name="connsiteY9" fmla="*/ 292142 h 631556"/>
                <a:gd name="connsiteX10" fmla="*/ 342360 w 674315"/>
                <a:gd name="connsiteY10" fmla="*/ 23636 h 631556"/>
                <a:gd name="connsiteX11" fmla="*/ 325336 w 674315"/>
                <a:gd name="connsiteY11" fmla="*/ 70908 h 631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4315" h="631556">
                  <a:moveTo>
                    <a:pt x="674316" y="315778"/>
                  </a:moveTo>
                  <a:cubicBezTo>
                    <a:pt x="674316" y="458541"/>
                    <a:pt x="608114" y="631557"/>
                    <a:pt x="336685" y="631557"/>
                  </a:cubicBezTo>
                  <a:cubicBezTo>
                    <a:pt x="65256" y="631557"/>
                    <a:pt x="0" y="458541"/>
                    <a:pt x="0" y="315778"/>
                  </a:cubicBezTo>
                  <a:cubicBezTo>
                    <a:pt x="0" y="173016"/>
                    <a:pt x="66202" y="0"/>
                    <a:pt x="336685" y="0"/>
                  </a:cubicBezTo>
                  <a:cubicBezTo>
                    <a:pt x="607168" y="0"/>
                    <a:pt x="674316" y="173016"/>
                    <a:pt x="674316" y="315778"/>
                  </a:cubicBezTo>
                  <a:moveTo>
                    <a:pt x="325336" y="70908"/>
                  </a:moveTo>
                  <a:cubicBezTo>
                    <a:pt x="109706" y="75636"/>
                    <a:pt x="56745" y="220289"/>
                    <a:pt x="56745" y="339415"/>
                  </a:cubicBezTo>
                  <a:cubicBezTo>
                    <a:pt x="56745" y="458541"/>
                    <a:pt x="110652" y="606030"/>
                    <a:pt x="331011" y="607921"/>
                  </a:cubicBezTo>
                  <a:lnTo>
                    <a:pt x="348034" y="560649"/>
                  </a:lnTo>
                  <a:cubicBezTo>
                    <a:pt x="563664" y="555921"/>
                    <a:pt x="616626" y="411268"/>
                    <a:pt x="616626" y="292142"/>
                  </a:cubicBezTo>
                  <a:cubicBezTo>
                    <a:pt x="616626" y="173016"/>
                    <a:pt x="562718" y="25527"/>
                    <a:pt x="342360" y="23636"/>
                  </a:cubicBezTo>
                  <a:lnTo>
                    <a:pt x="325336" y="70908"/>
                  </a:lnTo>
                  <a:close/>
                </a:path>
              </a:pathLst>
            </a:custGeom>
            <a:solidFill>
              <a:srgbClr val="FFFFFF"/>
            </a:solidFill>
            <a:ln w="9424" cap="flat">
              <a:noFill/>
              <a:prstDash val="solid"/>
              <a:miter/>
            </a:ln>
          </p:spPr>
          <p:txBody>
            <a:bodyPr rtlCol="0" anchor="ctr"/>
            <a:lstStyle/>
            <a:p>
              <a:endParaRPr lang="nn-NO"/>
            </a:p>
          </p:txBody>
        </p:sp>
        <p:sp>
          <p:nvSpPr>
            <p:cNvPr id="15" name="Freeform 10">
              <a:extLst>
                <a:ext uri="{FF2B5EF4-FFF2-40B4-BE49-F238E27FC236}">
                  <a16:creationId xmlns:a16="http://schemas.microsoft.com/office/drawing/2014/main" id="{F5E33E38-CB1E-F012-19DC-D0F73593E6F3}"/>
                </a:ext>
              </a:extLst>
            </p:cNvPr>
            <p:cNvSpPr/>
            <p:nvPr/>
          </p:nvSpPr>
          <p:spPr>
            <a:xfrm>
              <a:off x="4951540" y="2613222"/>
              <a:ext cx="283764" cy="396141"/>
            </a:xfrm>
            <a:custGeom>
              <a:avLst/>
              <a:gdLst>
                <a:gd name="connsiteX0" fmla="*/ 96507 w 283764"/>
                <a:gd name="connsiteY0" fmla="*/ 396141 h 396141"/>
                <a:gd name="connsiteX1" fmla="*/ 123933 w 283764"/>
                <a:gd name="connsiteY1" fmla="*/ 319560 h 396141"/>
                <a:gd name="connsiteX2" fmla="*/ 67189 w 283764"/>
                <a:gd name="connsiteY2" fmla="*/ 198543 h 396141"/>
                <a:gd name="connsiteX3" fmla="*/ 10444 w 283764"/>
                <a:gd name="connsiteY3" fmla="*/ 77526 h 396141"/>
                <a:gd name="connsiteX4" fmla="*/ 37871 w 283764"/>
                <a:gd name="connsiteY4" fmla="*/ 945 h 396141"/>
                <a:gd name="connsiteX5" fmla="*/ 66243 w 283764"/>
                <a:gd name="connsiteY5" fmla="*/ 0 h 396141"/>
                <a:gd name="connsiteX6" fmla="*/ 283764 w 283764"/>
                <a:gd name="connsiteY6" fmla="*/ 198543 h 396141"/>
                <a:gd name="connsiteX7" fmla="*/ 94615 w 283764"/>
                <a:gd name="connsiteY7" fmla="*/ 396141 h 396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3764" h="396141">
                  <a:moveTo>
                    <a:pt x="96507" y="396141"/>
                  </a:moveTo>
                  <a:lnTo>
                    <a:pt x="123933" y="319560"/>
                  </a:lnTo>
                  <a:cubicBezTo>
                    <a:pt x="146631" y="257161"/>
                    <a:pt x="134337" y="216507"/>
                    <a:pt x="67189" y="198543"/>
                  </a:cubicBezTo>
                  <a:cubicBezTo>
                    <a:pt x="41" y="180580"/>
                    <a:pt x="-12254" y="139926"/>
                    <a:pt x="10444" y="77526"/>
                  </a:cubicBezTo>
                  <a:lnTo>
                    <a:pt x="37871" y="945"/>
                  </a:lnTo>
                  <a:cubicBezTo>
                    <a:pt x="47328" y="945"/>
                    <a:pt x="56785" y="0"/>
                    <a:pt x="66243" y="0"/>
                  </a:cubicBezTo>
                  <a:cubicBezTo>
                    <a:pt x="241206" y="0"/>
                    <a:pt x="283764" y="108726"/>
                    <a:pt x="283764" y="198543"/>
                  </a:cubicBezTo>
                  <a:cubicBezTo>
                    <a:pt x="283764" y="288361"/>
                    <a:pt x="245934" y="384796"/>
                    <a:pt x="94615" y="396141"/>
                  </a:cubicBezTo>
                </a:path>
              </a:pathLst>
            </a:custGeom>
            <a:solidFill>
              <a:srgbClr val="FFFFFF"/>
            </a:solidFill>
            <a:ln w="9424" cap="flat">
              <a:noFill/>
              <a:prstDash val="solid"/>
              <a:miter/>
            </a:ln>
          </p:spPr>
          <p:txBody>
            <a:bodyPr rtlCol="0" anchor="ctr"/>
            <a:lstStyle/>
            <a:p>
              <a:endParaRPr lang="nn-NO"/>
            </a:p>
          </p:txBody>
        </p:sp>
      </p:grpSp>
    </p:spTree>
    <p:extLst>
      <p:ext uri="{BB962C8B-B14F-4D97-AF65-F5344CB8AC3E}">
        <p14:creationId xmlns:p14="http://schemas.microsoft.com/office/powerpoint/2010/main" val="18058285"/>
      </p:ext>
    </p:extLst>
  </p:cSld>
  <p:clrMapOvr>
    <a:overrideClrMapping bg1="dk1" tx1="lt1" bg2="dk2" tx2="lt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User guide">
    <p:spTree>
      <p:nvGrpSpPr>
        <p:cNvPr id="1" name=""/>
        <p:cNvGrpSpPr/>
        <p:nvPr/>
      </p:nvGrpSpPr>
      <p:grpSpPr>
        <a:xfrm>
          <a:off x="0" y="0"/>
          <a:ext cx="0" cy="0"/>
          <a:chOff x="0" y="0"/>
          <a:chExt cx="0" cy="0"/>
        </a:xfrm>
      </p:grpSpPr>
      <p:sp>
        <p:nvSpPr>
          <p:cNvPr id="9" name="Fast overskrift"/>
          <p:cNvSpPr txBox="1"/>
          <p:nvPr userDrawn="1"/>
        </p:nvSpPr>
        <p:spPr>
          <a:xfrm>
            <a:off x="536539" y="616121"/>
            <a:ext cx="11109321" cy="650171"/>
          </a:xfrm>
          <a:prstGeom prst="rect">
            <a:avLst/>
          </a:prstGeom>
          <a:noFill/>
        </p:spPr>
        <p:txBody>
          <a:bodyPr wrap="square" lIns="0" tIns="0" rIns="0" bIns="0" rtlCol="0" anchor="t" anchorCtr="0">
            <a:noAutofit/>
          </a:bodyPr>
          <a:lstStyle/>
          <a:p>
            <a:r>
              <a:rPr lang="en-GB" sz="4000" b="0" noProof="1">
                <a:solidFill>
                  <a:schemeClr val="tx2"/>
                </a:solidFill>
                <a:latin typeface="+mj-lt"/>
                <a:cs typeface="Arial" panose="020B0604020202020204" pitchFamily="34" charset="0"/>
              </a:rPr>
              <a:t>Tips og triks – din brukerveiledning </a:t>
            </a:r>
          </a:p>
        </p:txBody>
      </p:sp>
      <p:sp>
        <p:nvSpPr>
          <p:cNvPr id="13" name="Text Box 2">
            <a:extLst>
              <a:ext uri="{FF2B5EF4-FFF2-40B4-BE49-F238E27FC236}">
                <a16:creationId xmlns:a16="http://schemas.microsoft.com/office/drawing/2014/main" id="{0BB3B459-CDFE-44C8-879C-511BDE5A64B2}"/>
              </a:ext>
            </a:extLst>
          </p:cNvPr>
          <p:cNvSpPr txBox="1">
            <a:spLocks noChangeArrowheads="1"/>
          </p:cNvSpPr>
          <p:nvPr userDrawn="1"/>
        </p:nvSpPr>
        <p:spPr bwMode="auto">
          <a:xfrm>
            <a:off x="8365923" y="1606550"/>
            <a:ext cx="2678391" cy="3339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b="1" err="1">
                <a:solidFill>
                  <a:schemeClr val="tx2"/>
                </a:solidFill>
                <a:latin typeface="+mj-lt"/>
                <a:cs typeface="Arial" panose="020B0604020202020204" pitchFamily="34" charset="0"/>
              </a:rPr>
              <a:t>Tekst</a:t>
            </a:r>
            <a:r>
              <a:rPr lang="en-GB" sz="1600" b="1">
                <a:solidFill>
                  <a:schemeClr val="tx2"/>
                </a:solidFill>
                <a:latin typeface="+mj-lt"/>
                <a:cs typeface="Arial" panose="020B0604020202020204" pitchFamily="34" charset="0"/>
              </a:rPr>
              <a:t> </a:t>
            </a:r>
            <a:r>
              <a:rPr lang="en-GB" sz="1600" b="1" err="1">
                <a:solidFill>
                  <a:schemeClr val="tx2"/>
                </a:solidFill>
                <a:latin typeface="+mj-lt"/>
                <a:cs typeface="Arial" panose="020B0604020202020204" pitchFamily="34" charset="0"/>
              </a:rPr>
              <a:t>og</a:t>
            </a:r>
            <a:r>
              <a:rPr lang="en-GB" sz="1600" b="1">
                <a:solidFill>
                  <a:schemeClr val="tx2"/>
                </a:solidFill>
                <a:latin typeface="+mj-lt"/>
                <a:cs typeface="Arial" panose="020B0604020202020204" pitchFamily="34" charset="0"/>
              </a:rPr>
              <a:t> </a:t>
            </a:r>
            <a:r>
              <a:rPr lang="en-GB" sz="1600" b="1" err="1">
                <a:solidFill>
                  <a:schemeClr val="tx2"/>
                </a:solidFill>
                <a:latin typeface="+mj-lt"/>
                <a:cs typeface="Arial" panose="020B0604020202020204" pitchFamily="34" charset="0"/>
              </a:rPr>
              <a:t>punktlister</a:t>
            </a:r>
            <a:endParaRPr lang="en-GB" sz="1600" b="1">
              <a:solidFill>
                <a:schemeClr val="tx2"/>
              </a:solidFill>
              <a:latin typeface="+mj-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Bruk </a:t>
            </a:r>
            <a:r>
              <a:rPr lang="en-GB" altLang="da-DK" sz="900" b="1" noProof="1">
                <a:solidFill>
                  <a:schemeClr val="tx2"/>
                </a:solidFill>
                <a:latin typeface="+mn-lt"/>
                <a:cs typeface="Arial" panose="020B0604020202020204" pitchFamily="34" charset="0"/>
              </a:rPr>
              <a:t>TAB</a:t>
            </a:r>
            <a:r>
              <a:rPr lang="en-GB" altLang="da-DK" sz="900" b="0" noProof="1">
                <a:solidFill>
                  <a:schemeClr val="tx2"/>
                </a:solidFill>
                <a:latin typeface="+mn-lt"/>
                <a:cs typeface="Arial" panose="020B0604020202020204" pitchFamily="34" charset="0"/>
              </a:rPr>
              <a:t> for å gå videre i tekstnivåer. </a:t>
            </a:r>
            <a:br>
              <a:rPr lang="en-GB" altLang="da-DK" sz="900" b="0" noProof="1">
                <a:solidFill>
                  <a:schemeClr val="tx2"/>
                </a:solidFill>
                <a:latin typeface="+mn-lt"/>
                <a:cs typeface="Arial" panose="020B0604020202020204" pitchFamily="34" charset="0"/>
              </a:rPr>
            </a:br>
            <a:r>
              <a:rPr lang="en-GB" altLang="da-DK" sz="900" b="0" noProof="1">
                <a:solidFill>
                  <a:schemeClr val="tx2"/>
                </a:solidFill>
                <a:latin typeface="+mn-lt"/>
                <a:cs typeface="Arial" panose="020B0604020202020204" pitchFamily="34" charset="0"/>
              </a:rPr>
              <a:t>Trykk </a:t>
            </a:r>
            <a:r>
              <a:rPr lang="en-GB" altLang="da-DK" sz="900" b="1" noProof="1">
                <a:solidFill>
                  <a:schemeClr val="tx2"/>
                </a:solidFill>
                <a:latin typeface="+mn-lt"/>
                <a:cs typeface="Arial" panose="020B0604020202020204" pitchFamily="34" charset="0"/>
              </a:rPr>
              <a:t>ENTER</a:t>
            </a:r>
            <a:r>
              <a:rPr lang="en-GB" altLang="da-DK" sz="900" b="0" noProof="1">
                <a:solidFill>
                  <a:schemeClr val="tx2"/>
                </a:solidFill>
                <a:latin typeface="+mn-lt"/>
                <a:cs typeface="Arial" panose="020B0604020202020204" pitchFamily="34" charset="0"/>
              </a:rPr>
              <a:t> og deretter </a:t>
            </a:r>
            <a:r>
              <a:rPr lang="en-GB" altLang="da-DK" sz="900" b="1" noProof="1">
                <a:solidFill>
                  <a:schemeClr val="tx2"/>
                </a:solidFill>
                <a:latin typeface="+mn-lt"/>
                <a:cs typeface="Arial" panose="020B0604020202020204" pitchFamily="34" charset="0"/>
              </a:rPr>
              <a:t>TAB</a:t>
            </a:r>
            <a:r>
              <a:rPr lang="en-GB" altLang="da-DK" sz="900" b="0" noProof="1">
                <a:solidFill>
                  <a:schemeClr val="tx2"/>
                </a:solidFill>
                <a:latin typeface="+mn-lt"/>
                <a:cs typeface="Arial" panose="020B0604020202020204" pitchFamily="34" charset="0"/>
              </a:rPr>
              <a:t> for å gå </a:t>
            </a:r>
            <a:br>
              <a:rPr lang="en-GB" altLang="da-DK" sz="900" b="0" noProof="1">
                <a:solidFill>
                  <a:schemeClr val="tx2"/>
                </a:solidFill>
                <a:latin typeface="+mn-lt"/>
                <a:cs typeface="Arial" panose="020B0604020202020204" pitchFamily="34" charset="0"/>
              </a:rPr>
            </a:br>
            <a:r>
              <a:rPr lang="en-GB" altLang="da-DK" sz="900" b="0" noProof="1">
                <a:solidFill>
                  <a:schemeClr val="tx2"/>
                </a:solidFill>
                <a:latin typeface="+mn-lt"/>
                <a:cs typeface="Arial" panose="020B0604020202020204" pitchFamily="34" charset="0"/>
              </a:rPr>
              <a:t>fra ett nivå til det neste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For å gå tilbake i tekstnivåer, bruk </a:t>
            </a:r>
            <a:r>
              <a:rPr lang="en-GB" altLang="da-DK" sz="900" b="1" noProof="1">
                <a:solidFill>
                  <a:schemeClr val="tx2"/>
                </a:solidFill>
                <a:latin typeface="+mn-lt"/>
                <a:cs typeface="Arial" panose="020B0604020202020204" pitchFamily="34" charset="0"/>
              </a:rPr>
              <a:t>SHIFT+TAB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Alternativt kan Øk og Reduser listenivå brukes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noProof="1">
                <a:solidFill>
                  <a:schemeClr val="tx2"/>
                </a:solidFill>
                <a:latin typeface="+mn-lt"/>
                <a:cs typeface="Arial" panose="020B0604020202020204" pitchFamily="34" charset="0"/>
              </a:rPr>
              <a:t>TIPS: Bruk punkt-knappen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Fjern punkt for ren tekst. </a:t>
            </a:r>
            <a:br>
              <a:rPr lang="en-GB" altLang="da-DK" sz="900" b="0" noProof="1">
                <a:solidFill>
                  <a:schemeClr val="tx2"/>
                </a:solidFill>
                <a:latin typeface="+mn-lt"/>
                <a:cs typeface="Arial" panose="020B0604020202020204" pitchFamily="34" charset="0"/>
              </a:rPr>
            </a:br>
            <a:r>
              <a:rPr lang="en-GB" altLang="da-DK" sz="900" b="0" noProof="1">
                <a:solidFill>
                  <a:schemeClr val="tx2"/>
                </a:solidFill>
                <a:latin typeface="+mn-lt"/>
                <a:cs typeface="Arial" panose="020B0604020202020204" pitchFamily="34" charset="0"/>
              </a:rPr>
              <a:t>Klikk på kuleknappen for å angi riktig kule igjen </a:t>
            </a:r>
          </a:p>
          <a:p>
            <a:pPr eaLnBrk="1" hangingPunct="1">
              <a:lnSpc>
                <a:spcPct val="100000"/>
              </a:lnSpc>
              <a:spcBef>
                <a:spcPts val="0"/>
              </a:spcBef>
              <a:spcAft>
                <a:spcPts val="600"/>
              </a:spcAft>
              <a:defRPr/>
            </a:pPr>
            <a:br>
              <a:rPr lang="en-GB" altLang="da-DK" sz="900" b="1" noProof="1">
                <a:solidFill>
                  <a:schemeClr val="tx2"/>
                </a:solidFill>
                <a:latin typeface="+mn-lt"/>
                <a:cs typeface="Arial" panose="020B0604020202020204" pitchFamily="34" charset="0"/>
              </a:rPr>
            </a:br>
            <a:endParaRPr lang="en-GB" altLang="da-DK" sz="900" b="0" kern="1200" noProof="1">
              <a:solidFill>
                <a:schemeClr val="tx2"/>
              </a:solidFill>
              <a:latin typeface="Arial"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b="1" kern="1200" err="1">
                <a:solidFill>
                  <a:schemeClr val="tx2"/>
                </a:solidFill>
                <a:latin typeface="Arial" charset="0"/>
                <a:ea typeface="+mn-ea"/>
                <a:cs typeface="Arial" panose="020B0604020202020204" pitchFamily="34" charset="0"/>
              </a:rPr>
              <a:t>Støttelinjer</a:t>
            </a:r>
            <a:r>
              <a:rPr lang="en-GB" sz="1600" b="1" kern="1200">
                <a:solidFill>
                  <a:schemeClr val="tx2"/>
                </a:solidFill>
                <a:latin typeface="Arial" charset="0"/>
                <a:ea typeface="+mn-ea"/>
                <a:cs typeface="Arial" panose="020B0604020202020204" pitchFamily="34" charset="0"/>
              </a:rPr>
              <a:t> (grids)</a:t>
            </a:r>
          </a:p>
          <a:p>
            <a:pPr eaLnBrk="1" hangingPunct="1">
              <a:lnSpc>
                <a:spcPct val="100000"/>
              </a:lnSpc>
              <a:spcBef>
                <a:spcPts val="0"/>
              </a:spcBef>
              <a:spcAft>
                <a:spcPts val="600"/>
              </a:spcAft>
              <a:defRPr/>
            </a:pPr>
            <a:r>
              <a:rPr lang="en-GB" altLang="da-DK" sz="900" b="0" kern="1200" noProof="1">
                <a:solidFill>
                  <a:schemeClr val="tx2"/>
                </a:solidFill>
                <a:latin typeface="Arial" charset="0"/>
                <a:ea typeface="+mn-ea"/>
                <a:cs typeface="Arial" panose="020B0604020202020204" pitchFamily="34" charset="0"/>
              </a:rPr>
              <a:t>Klikk på </a:t>
            </a:r>
            <a:r>
              <a:rPr lang="en-GB" altLang="da-DK" sz="900" b="1" kern="1200" noProof="1">
                <a:solidFill>
                  <a:schemeClr val="tx2"/>
                </a:solidFill>
                <a:latin typeface="Arial" charset="0"/>
                <a:ea typeface="+mn-ea"/>
                <a:cs typeface="Arial" panose="020B0604020202020204" pitchFamily="34" charset="0"/>
              </a:rPr>
              <a:t>Visning-fanen</a:t>
            </a:r>
            <a:r>
              <a:rPr lang="en-GB" altLang="da-DK" sz="900" b="0" kern="1200" noProof="1">
                <a:solidFill>
                  <a:schemeClr val="tx2"/>
                </a:solidFill>
                <a:latin typeface="Arial" charset="0"/>
                <a:ea typeface="+mn-ea"/>
                <a:cs typeface="Arial" panose="020B0604020202020204" pitchFamily="34" charset="0"/>
              </a:rPr>
              <a:t> og merk av for </a:t>
            </a:r>
            <a:r>
              <a:rPr lang="en-GB" altLang="da-DK" sz="900" b="1" kern="1200" noProof="1">
                <a:solidFill>
                  <a:schemeClr val="tx2"/>
                </a:solidFill>
                <a:latin typeface="Arial" charset="0"/>
                <a:ea typeface="+mn-ea"/>
                <a:cs typeface="Arial" panose="020B0604020202020204" pitchFamily="34" charset="0"/>
              </a:rPr>
              <a:t>Støttelinjer</a:t>
            </a:r>
            <a:r>
              <a:rPr lang="en-GB" altLang="da-DK" sz="900" b="0" kern="1200" noProof="1">
                <a:solidFill>
                  <a:schemeClr val="tx2"/>
                </a:solidFill>
                <a:latin typeface="Arial" charset="0"/>
                <a:ea typeface="+mn-ea"/>
                <a:cs typeface="Arial" panose="020B0604020202020204" pitchFamily="34" charset="0"/>
              </a:rPr>
              <a:t> </a:t>
            </a:r>
          </a:p>
          <a:p>
            <a:pPr eaLnBrk="1" hangingPunct="1">
              <a:lnSpc>
                <a:spcPct val="100000"/>
              </a:lnSpc>
              <a:spcBef>
                <a:spcPts val="0"/>
              </a:spcBef>
              <a:spcAft>
                <a:spcPts val="600"/>
              </a:spcAft>
              <a:defRPr/>
            </a:pPr>
            <a:r>
              <a:rPr lang="en-GB" altLang="da-DK" sz="900" b="1" kern="1200" noProof="1">
                <a:solidFill>
                  <a:schemeClr val="tx2"/>
                </a:solidFill>
                <a:latin typeface="Arial" charset="0"/>
                <a:ea typeface="+mn-ea"/>
                <a:cs typeface="Arial" panose="020B0604020202020204" pitchFamily="34" charset="0"/>
              </a:rPr>
              <a:t>TIPS: Alt + F9 </a:t>
            </a:r>
            <a:r>
              <a:rPr lang="en-GB" altLang="da-DK" sz="900" b="0" kern="1200" noProof="1">
                <a:solidFill>
                  <a:schemeClr val="tx2"/>
                </a:solidFill>
                <a:latin typeface="Arial" charset="0"/>
                <a:ea typeface="+mn-ea"/>
                <a:cs typeface="Arial" panose="020B0604020202020204" pitchFamily="34" charset="0"/>
              </a:rPr>
              <a:t>for rask visning av støttelinjer </a:t>
            </a:r>
            <a:r>
              <a:rPr lang="en-GB" altLang="da-DK" sz="900" b="1" kern="1200" noProof="1">
                <a:solidFill>
                  <a:schemeClr val="tx2"/>
                </a:solidFill>
                <a:latin typeface="Arial" charset="0"/>
                <a:ea typeface="+mn-ea"/>
                <a:cs typeface="Arial" panose="020B0604020202020204" pitchFamily="34" charset="0"/>
              </a:rPr>
              <a:t>Mac: ⌘ + </a:t>
            </a:r>
            <a:r>
              <a:rPr lang="en-GB" altLang="da-DK" sz="900" b="0" kern="1200" noProof="1">
                <a:solidFill>
                  <a:schemeClr val="tx2"/>
                </a:solidFill>
                <a:latin typeface="Arial" charset="0"/>
                <a:ea typeface="+mn-ea"/>
                <a:cs typeface="Arial" panose="020B0604020202020204" pitchFamily="34" charset="0"/>
              </a:rPr>
              <a:t>alternativ + Ctrl + G </a:t>
            </a:r>
          </a:p>
          <a:p>
            <a:pPr marL="0" marR="0" lvl="0" indent="0" algn="l" defTabSz="914400" rtl="0" eaLnBrk="1" fontAlgn="auto" latinLnBrk="0" hangingPunct="1">
              <a:lnSpc>
                <a:spcPct val="100000"/>
              </a:lnSpc>
              <a:spcBef>
                <a:spcPts val="0"/>
              </a:spcBef>
              <a:spcAft>
                <a:spcPts val="600"/>
              </a:spcAft>
              <a:buClrTx/>
              <a:buSzTx/>
              <a:buFontTx/>
              <a:buNone/>
              <a:tabLst/>
              <a:defRPr/>
            </a:pPr>
            <a:endParaRPr lang="en-GB" sz="900" noProof="1">
              <a:solidFill>
                <a:schemeClr val="tx2"/>
              </a:solidFill>
              <a:latin typeface="+mn-lt"/>
              <a:ea typeface="Arial" panose="020B0604020202020204" pitchFamily="34" charset="0"/>
            </a:endParaRPr>
          </a:p>
        </p:txBody>
      </p:sp>
      <p:sp>
        <p:nvSpPr>
          <p:cNvPr id="14" name="Text Box 3">
            <a:extLst>
              <a:ext uri="{FF2B5EF4-FFF2-40B4-BE49-F238E27FC236}">
                <a16:creationId xmlns:a16="http://schemas.microsoft.com/office/drawing/2014/main" id="{66B3FBB4-61DE-493B-8F38-CB78E008D9BE}"/>
              </a:ext>
            </a:extLst>
          </p:cNvPr>
          <p:cNvSpPr txBox="1">
            <a:spLocks noChangeArrowheads="1"/>
          </p:cNvSpPr>
          <p:nvPr userDrawn="1"/>
        </p:nvSpPr>
        <p:spPr bwMode="auto">
          <a:xfrm>
            <a:off x="4476913" y="1606550"/>
            <a:ext cx="2822412" cy="2831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b="1" err="1">
                <a:solidFill>
                  <a:schemeClr val="tx2"/>
                </a:solidFill>
                <a:latin typeface="+mj-lt"/>
                <a:cs typeface="Arial" panose="020B0604020202020204" pitchFamily="34" charset="0"/>
              </a:rPr>
              <a:t>Slik</a:t>
            </a:r>
            <a:r>
              <a:rPr lang="en-GB" sz="1600" b="1">
                <a:solidFill>
                  <a:schemeClr val="tx2"/>
                </a:solidFill>
                <a:latin typeface="+mj-lt"/>
                <a:cs typeface="Arial" panose="020B0604020202020204" pitchFamily="34" charset="0"/>
              </a:rPr>
              <a:t> setter du inn </a:t>
            </a:r>
            <a:r>
              <a:rPr lang="en-GB" sz="1600" b="1" err="1">
                <a:solidFill>
                  <a:schemeClr val="tx2"/>
                </a:solidFill>
                <a:latin typeface="+mj-lt"/>
                <a:cs typeface="Arial" panose="020B0604020202020204" pitchFamily="34" charset="0"/>
              </a:rPr>
              <a:t>bilder</a:t>
            </a:r>
            <a:endParaRPr lang="en-GB" sz="1600" b="1">
              <a:solidFill>
                <a:schemeClr val="tx2"/>
              </a:solidFill>
              <a:latin typeface="+mj-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På lysbilder med en bildeplassholder klikker du på ikonet og velger </a:t>
            </a:r>
            <a:r>
              <a:rPr lang="en-GB" altLang="da-DK" sz="900" b="1" noProof="1">
                <a:solidFill>
                  <a:schemeClr val="tx2"/>
                </a:solidFill>
                <a:latin typeface="+mn-lt"/>
                <a:cs typeface="Arial" panose="020B0604020202020204" pitchFamily="34" charset="0"/>
              </a:rPr>
              <a:t>Sett inn </a:t>
            </a:r>
            <a:r>
              <a:rPr lang="en-GB" altLang="da-DK" sz="900" b="0" noProof="1">
                <a:solidFill>
                  <a:schemeClr val="tx2"/>
                </a:solidFill>
                <a:latin typeface="+mn-lt"/>
                <a:cs typeface="Arial" panose="020B0604020202020204" pitchFamily="34" charset="0"/>
              </a:rPr>
              <a:t>for å søke etter bilde, eller velger inn fra Templafy-menyen.</a:t>
            </a:r>
            <a:br>
              <a:rPr lang="en-GB" altLang="da-DK" sz="900" b="0" noProof="1">
                <a:solidFill>
                  <a:schemeClr val="tx2"/>
                </a:solidFill>
                <a:latin typeface="+mn-lt"/>
                <a:cs typeface="Arial" panose="020B0604020202020204" pitchFamily="34" charset="0"/>
              </a:rPr>
            </a:br>
            <a:endParaRPr lang="en-GB" altLang="da-DK" sz="900" b="1" noProof="1">
              <a:solidFill>
                <a:schemeClr val="tx2"/>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noProof="1">
                <a:solidFill>
                  <a:schemeClr val="tx2"/>
                </a:solidFill>
                <a:latin typeface="+mn-lt"/>
                <a:cs typeface="Arial" panose="020B0604020202020204" pitchFamily="34" charset="0"/>
              </a:rPr>
              <a:t>Beskjær bildet</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Klikk </a:t>
            </a:r>
            <a:r>
              <a:rPr lang="en-GB" altLang="da-DK" sz="900" b="1" noProof="1">
                <a:solidFill>
                  <a:schemeClr val="tx2"/>
                </a:solidFill>
                <a:latin typeface="+mn-lt"/>
                <a:cs typeface="Arial" panose="020B0604020202020204" pitchFamily="34" charset="0"/>
              </a:rPr>
              <a:t>Beskjær</a:t>
            </a:r>
            <a:r>
              <a:rPr lang="en-GB" altLang="da-DK" sz="900" b="0" noProof="1">
                <a:solidFill>
                  <a:schemeClr val="tx2"/>
                </a:solidFill>
                <a:latin typeface="+mn-lt"/>
                <a:cs typeface="Arial" panose="020B0604020202020204" pitchFamily="34" charset="0"/>
              </a:rPr>
              <a:t> for å endre fokus/størrelse på bildet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noProof="1">
                <a:solidFill>
                  <a:schemeClr val="tx2"/>
                </a:solidFill>
                <a:latin typeface="+mn-lt"/>
                <a:cs typeface="Arial" panose="020B0604020202020204" pitchFamily="34" charset="0"/>
              </a:rPr>
              <a:t>TIPS: </a:t>
            </a:r>
            <a:r>
              <a:rPr lang="en-GB" altLang="da-DK" sz="900" b="0" noProof="1">
                <a:solidFill>
                  <a:schemeClr val="tx2"/>
                </a:solidFill>
                <a:latin typeface="+mn-lt"/>
                <a:cs typeface="Arial" panose="020B0604020202020204" pitchFamily="34" charset="0"/>
              </a:rPr>
              <a:t>Hvis du sletter bildet og setter inn et nytt, kan bildet ligge foran tekst og grafikk. Hvis dette skjer, høyreklikker du på bildet og velger</a:t>
            </a:r>
            <a:r>
              <a:rPr lang="en-GB" altLang="da-DK" sz="900" b="1" noProof="1">
                <a:solidFill>
                  <a:schemeClr val="tx2"/>
                </a:solidFill>
                <a:latin typeface="+mn-lt"/>
                <a:cs typeface="Arial" panose="020B0604020202020204" pitchFamily="34" charset="0"/>
              </a:rPr>
              <a:t> Plasser lengst bak</a:t>
            </a:r>
          </a:p>
          <a:p>
            <a:pPr eaLnBrk="1" hangingPunct="1">
              <a:lnSpc>
                <a:spcPct val="100000"/>
              </a:lnSpc>
              <a:spcBef>
                <a:spcPts val="0"/>
              </a:spcBef>
              <a:spcAft>
                <a:spcPts val="600"/>
              </a:spcAft>
              <a:defRPr/>
            </a:pPr>
            <a:endParaRPr lang="en-GB" altLang="da-DK" sz="900" b="1" noProof="1">
              <a:solidFill>
                <a:schemeClr val="tx2"/>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b="1" cap="none" baseline="0">
                <a:solidFill>
                  <a:schemeClr val="tx2"/>
                </a:solidFill>
                <a:latin typeface="+mj-lt"/>
                <a:cs typeface="Arial" panose="020B0604020202020204" pitchFamily="34" charset="0"/>
              </a:rPr>
              <a:t>Bruk </a:t>
            </a:r>
            <a:r>
              <a:rPr lang="en-GB" sz="1600" b="1" cap="none" baseline="0" err="1">
                <a:solidFill>
                  <a:schemeClr val="tx2"/>
                </a:solidFill>
                <a:latin typeface="+mj-lt"/>
                <a:cs typeface="Arial" panose="020B0604020202020204" pitchFamily="34" charset="0"/>
              </a:rPr>
              <a:t>riktige</a:t>
            </a:r>
            <a:r>
              <a:rPr lang="en-GB" sz="1600" b="1" cap="none" baseline="0">
                <a:solidFill>
                  <a:schemeClr val="tx2"/>
                </a:solidFill>
                <a:latin typeface="+mj-lt"/>
                <a:cs typeface="Arial" panose="020B0604020202020204" pitchFamily="34" charset="0"/>
              </a:rPr>
              <a:t> SINTEF-</a:t>
            </a:r>
            <a:r>
              <a:rPr lang="en-GB" sz="1600" b="1" cap="none" baseline="0" err="1">
                <a:solidFill>
                  <a:schemeClr val="tx2"/>
                </a:solidFill>
                <a:latin typeface="+mj-lt"/>
                <a:cs typeface="Arial" panose="020B0604020202020204" pitchFamily="34" charset="0"/>
              </a:rPr>
              <a:t>farger</a:t>
            </a:r>
            <a:br>
              <a:rPr lang="en-GB" sz="1198">
                <a:solidFill>
                  <a:schemeClr val="tx2"/>
                </a:solidFill>
                <a:latin typeface="+mn-lt"/>
                <a:cs typeface="Arial" panose="020B0604020202020204" pitchFamily="34" charset="0"/>
              </a:rPr>
            </a:br>
            <a:r>
              <a:rPr lang="en-GB" sz="900" b="0" i="0">
                <a:solidFill>
                  <a:schemeClr val="tx2"/>
                </a:solidFill>
                <a:effectLst/>
                <a:latin typeface="+mn-lt"/>
              </a:rPr>
              <a:t>Bruk </a:t>
            </a:r>
            <a:r>
              <a:rPr lang="en-GB" sz="900" b="0" i="0" err="1">
                <a:solidFill>
                  <a:schemeClr val="tx2"/>
                </a:solidFill>
                <a:effectLst/>
                <a:latin typeface="+mn-lt"/>
              </a:rPr>
              <a:t>kun</a:t>
            </a:r>
            <a:r>
              <a:rPr lang="en-GB" sz="900" b="0" i="0">
                <a:solidFill>
                  <a:schemeClr val="tx2"/>
                </a:solidFill>
                <a:effectLst/>
                <a:latin typeface="+mn-lt"/>
              </a:rPr>
              <a:t> </a:t>
            </a:r>
            <a:r>
              <a:rPr lang="en-GB" sz="900" b="0" i="0" err="1">
                <a:solidFill>
                  <a:schemeClr val="tx2"/>
                </a:solidFill>
                <a:effectLst/>
                <a:latin typeface="+mn-lt"/>
              </a:rPr>
              <a:t>toppfargene</a:t>
            </a:r>
            <a:r>
              <a:rPr lang="en-GB" sz="900" b="0" i="0">
                <a:solidFill>
                  <a:schemeClr val="tx2"/>
                </a:solidFill>
                <a:effectLst/>
                <a:latin typeface="+mn-lt"/>
              </a:rPr>
              <a:t> i </a:t>
            </a:r>
            <a:r>
              <a:rPr lang="en-GB" sz="900" b="1" i="0">
                <a:solidFill>
                  <a:schemeClr val="tx2"/>
                </a:solidFill>
                <a:effectLst/>
                <a:latin typeface="+mn-lt"/>
              </a:rPr>
              <a:t>Theme </a:t>
            </a:r>
            <a:r>
              <a:rPr lang="en-GB" sz="900" b="1" i="0" err="1">
                <a:solidFill>
                  <a:schemeClr val="tx2"/>
                </a:solidFill>
                <a:effectLst/>
                <a:latin typeface="+mn-lt"/>
              </a:rPr>
              <a:t>Colors</a:t>
            </a:r>
            <a:r>
              <a:rPr lang="en-GB" sz="900" b="1" i="0">
                <a:solidFill>
                  <a:schemeClr val="tx2"/>
                </a:solidFill>
                <a:effectLst/>
                <a:latin typeface="+mn-lt"/>
              </a:rPr>
              <a:t> / </a:t>
            </a:r>
            <a:r>
              <a:rPr lang="en-GB" sz="900" b="1" i="0" err="1">
                <a:solidFill>
                  <a:schemeClr val="tx2"/>
                </a:solidFill>
                <a:effectLst/>
                <a:latin typeface="+mn-lt"/>
              </a:rPr>
              <a:t>Fargetemaet</a:t>
            </a:r>
            <a:r>
              <a:rPr lang="en-GB" sz="900" b="0" i="0">
                <a:solidFill>
                  <a:schemeClr val="tx2"/>
                </a:solidFill>
                <a:effectLst/>
                <a:latin typeface="+mn-lt"/>
              </a:rPr>
              <a:t> </a:t>
            </a:r>
            <a:r>
              <a:rPr lang="en-GB" sz="900" b="0" i="0" err="1">
                <a:solidFill>
                  <a:schemeClr val="tx2"/>
                </a:solidFill>
                <a:effectLst/>
                <a:latin typeface="+mn-lt"/>
              </a:rPr>
              <a:t>og</a:t>
            </a:r>
            <a:r>
              <a:rPr lang="en-GB" sz="900" b="0" i="0">
                <a:solidFill>
                  <a:schemeClr val="tx2"/>
                </a:solidFill>
                <a:effectLst/>
                <a:latin typeface="+mn-lt"/>
              </a:rPr>
              <a:t> </a:t>
            </a:r>
            <a:r>
              <a:rPr lang="en-GB" sz="900" b="1" i="0">
                <a:solidFill>
                  <a:schemeClr val="tx2"/>
                </a:solidFill>
                <a:effectLst/>
                <a:latin typeface="+mn-lt"/>
              </a:rPr>
              <a:t>Custom </a:t>
            </a:r>
            <a:r>
              <a:rPr lang="en-GB" sz="900" b="1" i="0" err="1">
                <a:solidFill>
                  <a:schemeClr val="tx2"/>
                </a:solidFill>
                <a:effectLst/>
                <a:latin typeface="+mn-lt"/>
              </a:rPr>
              <a:t>Colors</a:t>
            </a:r>
            <a:r>
              <a:rPr lang="en-GB" sz="900" b="1" i="0">
                <a:solidFill>
                  <a:schemeClr val="tx2"/>
                </a:solidFill>
                <a:effectLst/>
                <a:latin typeface="+mn-lt"/>
              </a:rPr>
              <a:t> / </a:t>
            </a:r>
            <a:r>
              <a:rPr lang="en-GB" sz="900" b="1" i="0" err="1">
                <a:solidFill>
                  <a:schemeClr val="tx2"/>
                </a:solidFill>
                <a:effectLst/>
                <a:latin typeface="+mn-lt"/>
              </a:rPr>
              <a:t>Egendefinerte</a:t>
            </a:r>
            <a:r>
              <a:rPr lang="en-GB" sz="900" b="1" i="0">
                <a:solidFill>
                  <a:schemeClr val="tx2"/>
                </a:solidFill>
                <a:effectLst/>
                <a:latin typeface="+mn-lt"/>
              </a:rPr>
              <a:t> </a:t>
            </a:r>
            <a:r>
              <a:rPr lang="en-GB" sz="900" b="1" i="0" err="1">
                <a:solidFill>
                  <a:schemeClr val="tx2"/>
                </a:solidFill>
                <a:effectLst/>
                <a:latin typeface="+mn-lt"/>
              </a:rPr>
              <a:t>farger</a:t>
            </a:r>
            <a:r>
              <a:rPr lang="en-GB" sz="900" b="1" i="0">
                <a:solidFill>
                  <a:schemeClr val="tx2"/>
                </a:solidFill>
                <a:effectLst/>
                <a:latin typeface="+mn-lt"/>
              </a:rPr>
              <a:t> dine</a:t>
            </a:r>
          </a:p>
          <a:p>
            <a:pPr marL="0" marR="0" lvl="0" indent="0" algn="l" defTabSz="914400" rtl="0" eaLnBrk="1" fontAlgn="auto" latinLnBrk="0" hangingPunct="1">
              <a:lnSpc>
                <a:spcPct val="100000"/>
              </a:lnSpc>
              <a:spcBef>
                <a:spcPts val="0"/>
              </a:spcBef>
              <a:spcAft>
                <a:spcPts val="600"/>
              </a:spcAft>
              <a:buClrTx/>
              <a:buSzTx/>
              <a:buFontTx/>
              <a:buNone/>
              <a:tabLst/>
              <a:defRPr/>
            </a:pPr>
            <a:endParaRPr lang="en-GB" altLang="da-DK" sz="900" b="1" noProof="1">
              <a:solidFill>
                <a:schemeClr val="tx2"/>
              </a:solidFill>
              <a:latin typeface="+mn-lt"/>
              <a:cs typeface="Arial" panose="020B0604020202020204" pitchFamily="34" charset="0"/>
            </a:endParaRPr>
          </a:p>
        </p:txBody>
      </p:sp>
      <p:pic>
        <p:nvPicPr>
          <p:cNvPr id="22" name="Picture 21">
            <a:extLst>
              <a:ext uri="{FF2B5EF4-FFF2-40B4-BE49-F238E27FC236}">
                <a16:creationId xmlns:a16="http://schemas.microsoft.com/office/drawing/2014/main" id="{F37E3D92-3923-49A5-9D66-A01D052984C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7378809" y="1897719"/>
            <a:ext cx="341204" cy="321707"/>
          </a:xfrm>
          <a:prstGeom prst="rect">
            <a:avLst/>
          </a:prstGeom>
        </p:spPr>
      </p:pic>
      <p:sp>
        <p:nvSpPr>
          <p:cNvPr id="20" name="Date Placeholder 6" hidden="1">
            <a:extLst>
              <a:ext uri="{FF2B5EF4-FFF2-40B4-BE49-F238E27FC236}">
                <a16:creationId xmlns:a16="http://schemas.microsoft.com/office/drawing/2014/main" id="{C8F77785-DAC9-4046-8A82-0AC407341173}"/>
              </a:ext>
            </a:extLst>
          </p:cNvPr>
          <p:cNvSpPr>
            <a:spLocks noGrp="1"/>
          </p:cNvSpPr>
          <p:nvPr>
            <p:ph type="dt" sz="half" idx="15"/>
          </p:nvPr>
        </p:nvSpPr>
        <p:spPr>
          <a:xfrm>
            <a:off x="0" y="6858000"/>
            <a:ext cx="0" cy="0"/>
          </a:xfrm>
          <a:prstGeom prst="rect">
            <a:avLst/>
          </a:prstGeom>
        </p:spPr>
        <p:txBody>
          <a:bodyPr/>
          <a:lstStyle>
            <a:lvl1pPr>
              <a:defRPr sz="100">
                <a:noFill/>
              </a:defRPr>
            </a:lvl1pPr>
          </a:lstStyle>
          <a:p>
            <a:fld id="{3CC29F15-1F20-4113-9BDC-4CC582AB6A5C}" type="datetime4">
              <a:rPr lang="en-GB" smtClean="0"/>
              <a:t>18 September 2026</a:t>
            </a:fld>
            <a:endParaRPr lang="en-GB"/>
          </a:p>
        </p:txBody>
      </p:sp>
      <p:sp>
        <p:nvSpPr>
          <p:cNvPr id="21" name="Footer Placeholder 8" hidden="1">
            <a:extLst>
              <a:ext uri="{FF2B5EF4-FFF2-40B4-BE49-F238E27FC236}">
                <a16:creationId xmlns:a16="http://schemas.microsoft.com/office/drawing/2014/main" id="{9675D1FD-FB10-4317-AAF4-BDCB2224F107}"/>
              </a:ext>
            </a:extLst>
          </p:cNvPr>
          <p:cNvSpPr>
            <a:spLocks noGrp="1"/>
          </p:cNvSpPr>
          <p:nvPr>
            <p:ph type="ftr" sz="quarter" idx="16"/>
          </p:nvPr>
        </p:nvSpPr>
        <p:spPr>
          <a:xfrm>
            <a:off x="0" y="6858000"/>
            <a:ext cx="0" cy="0"/>
          </a:xfrm>
          <a:prstGeom prst="rect">
            <a:avLst/>
          </a:prstGeom>
        </p:spPr>
        <p:txBody>
          <a:bodyPr/>
          <a:lstStyle>
            <a:lvl1pPr>
              <a:defRPr sz="100">
                <a:noFill/>
              </a:defRPr>
            </a:lvl1pPr>
          </a:lstStyle>
          <a:p>
            <a:endParaRPr lang="en-GB"/>
          </a:p>
        </p:txBody>
      </p:sp>
      <p:sp>
        <p:nvSpPr>
          <p:cNvPr id="23" name="Slide Number Placeholder 10" hidden="1">
            <a:extLst>
              <a:ext uri="{FF2B5EF4-FFF2-40B4-BE49-F238E27FC236}">
                <a16:creationId xmlns:a16="http://schemas.microsoft.com/office/drawing/2014/main" id="{BBF7E881-962B-4385-8C0A-994D3D7717F3}"/>
              </a:ext>
            </a:extLst>
          </p:cNvPr>
          <p:cNvSpPr>
            <a:spLocks noGrp="1"/>
          </p:cNvSpPr>
          <p:nvPr>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grpSp>
        <p:nvGrpSpPr>
          <p:cNvPr id="2" name="Group 1">
            <a:extLst>
              <a:ext uri="{FF2B5EF4-FFF2-40B4-BE49-F238E27FC236}">
                <a16:creationId xmlns:a16="http://schemas.microsoft.com/office/drawing/2014/main" id="{3FA2C785-3D1A-157F-6C32-5F81F17A9DCA}"/>
              </a:ext>
            </a:extLst>
          </p:cNvPr>
          <p:cNvGrpSpPr/>
          <p:nvPr userDrawn="1"/>
        </p:nvGrpSpPr>
        <p:grpSpPr>
          <a:xfrm>
            <a:off x="4487389" y="4268797"/>
            <a:ext cx="1257145" cy="1908166"/>
            <a:chOff x="9633073" y="4257493"/>
            <a:chExt cx="1348851" cy="2047362"/>
          </a:xfrm>
        </p:grpSpPr>
        <p:pic>
          <p:nvPicPr>
            <p:cNvPr id="3" name="Picture 2">
              <a:extLst>
                <a:ext uri="{FF2B5EF4-FFF2-40B4-BE49-F238E27FC236}">
                  <a16:creationId xmlns:a16="http://schemas.microsoft.com/office/drawing/2014/main" id="{B5DA0F40-8ED0-EB41-5F81-BDCBEDA53BB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633073" y="4257493"/>
              <a:ext cx="1348851" cy="2047362"/>
            </a:xfrm>
            <a:prstGeom prst="rect">
              <a:avLst/>
            </a:prstGeom>
          </p:spPr>
        </p:pic>
        <p:sp>
          <p:nvSpPr>
            <p:cNvPr id="4" name="Rectangle 3">
              <a:extLst>
                <a:ext uri="{FF2B5EF4-FFF2-40B4-BE49-F238E27FC236}">
                  <a16:creationId xmlns:a16="http://schemas.microsoft.com/office/drawing/2014/main" id="{204C1A97-D93A-9819-D8B8-172BF9747A98}"/>
                </a:ext>
              </a:extLst>
            </p:cNvPr>
            <p:cNvSpPr/>
            <p:nvPr userDrawn="1"/>
          </p:nvSpPr>
          <p:spPr>
            <a:xfrm>
              <a:off x="9641250" y="4378933"/>
              <a:ext cx="1327199" cy="190733"/>
            </a:xfrm>
            <a:prstGeom prst="rect">
              <a:avLst/>
            </a:prstGeom>
            <a:noFill/>
            <a:ln w="25400">
              <a:solidFill>
                <a:srgbClr val="14B978"/>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nn-NO" sz="1796" err="1"/>
            </a:p>
          </p:txBody>
        </p:sp>
        <p:cxnSp>
          <p:nvCxnSpPr>
            <p:cNvPr id="5" name="Straight Connector 4">
              <a:extLst>
                <a:ext uri="{FF2B5EF4-FFF2-40B4-BE49-F238E27FC236}">
                  <a16:creationId xmlns:a16="http://schemas.microsoft.com/office/drawing/2014/main" id="{6C38FF47-33E0-F75F-7BF4-4FB3BDB3C3CF}"/>
                </a:ext>
              </a:extLst>
            </p:cNvPr>
            <p:cNvCxnSpPr>
              <a:cxnSpLocks/>
            </p:cNvCxnSpPr>
            <p:nvPr userDrawn="1"/>
          </p:nvCxnSpPr>
          <p:spPr>
            <a:xfrm>
              <a:off x="9633073" y="4609762"/>
              <a:ext cx="1340678" cy="543869"/>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1F40ED8B-6789-30A8-A8C0-7D4B0C8DEF32}"/>
                </a:ext>
              </a:extLst>
            </p:cNvPr>
            <p:cNvCxnSpPr>
              <a:cxnSpLocks/>
            </p:cNvCxnSpPr>
            <p:nvPr userDrawn="1"/>
          </p:nvCxnSpPr>
          <p:spPr>
            <a:xfrm flipV="1">
              <a:off x="9638376" y="4616013"/>
              <a:ext cx="1325414" cy="537618"/>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5C6E298E-7D16-BF09-2E1A-89D88BD8B9AC}"/>
                </a:ext>
              </a:extLst>
            </p:cNvPr>
            <p:cNvCxnSpPr>
              <a:cxnSpLocks/>
            </p:cNvCxnSpPr>
            <p:nvPr userDrawn="1"/>
          </p:nvCxnSpPr>
          <p:spPr>
            <a:xfrm>
              <a:off x="9644154" y="6132442"/>
              <a:ext cx="1319634" cy="131713"/>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73335F5-2F47-1132-C2BF-AC0FA291A763}"/>
                </a:ext>
              </a:extLst>
            </p:cNvPr>
            <p:cNvCxnSpPr>
              <a:cxnSpLocks/>
            </p:cNvCxnSpPr>
            <p:nvPr userDrawn="1"/>
          </p:nvCxnSpPr>
          <p:spPr>
            <a:xfrm flipV="1">
              <a:off x="9641250" y="6132443"/>
              <a:ext cx="1322539" cy="131713"/>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09913E92-A264-50BE-A066-89731F27BD84}"/>
                </a:ext>
              </a:extLst>
            </p:cNvPr>
            <p:cNvSpPr/>
            <p:nvPr userDrawn="1"/>
          </p:nvSpPr>
          <p:spPr>
            <a:xfrm>
              <a:off x="9641250" y="5356937"/>
              <a:ext cx="1327199" cy="646433"/>
            </a:xfrm>
            <a:prstGeom prst="rect">
              <a:avLst/>
            </a:prstGeom>
            <a:noFill/>
            <a:ln w="25400">
              <a:solidFill>
                <a:srgbClr val="14B978"/>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nn-NO" sz="1796" err="1"/>
            </a:p>
          </p:txBody>
        </p:sp>
      </p:grpSp>
      <p:pic>
        <p:nvPicPr>
          <p:cNvPr id="34" name="Bilde 52">
            <a:extLst>
              <a:ext uri="{FF2B5EF4-FFF2-40B4-BE49-F238E27FC236}">
                <a16:creationId xmlns:a16="http://schemas.microsoft.com/office/drawing/2014/main" id="{0683AD43-0886-39A4-C3DD-FDD4522E383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358109" y="2687662"/>
            <a:ext cx="361904" cy="528381"/>
          </a:xfrm>
          <a:prstGeom prst="rect">
            <a:avLst/>
          </a:prstGeom>
          <a:ln>
            <a:solidFill>
              <a:schemeClr val="bg2"/>
            </a:solidFill>
          </a:ln>
        </p:spPr>
      </p:pic>
      <p:sp>
        <p:nvSpPr>
          <p:cNvPr id="16" name="Text Box 4">
            <a:extLst>
              <a:ext uri="{FF2B5EF4-FFF2-40B4-BE49-F238E27FC236}">
                <a16:creationId xmlns:a16="http://schemas.microsoft.com/office/drawing/2014/main" id="{612244EC-2AD4-435E-89B5-E97CC62AFE11}"/>
              </a:ext>
            </a:extLst>
          </p:cNvPr>
          <p:cNvSpPr txBox="1">
            <a:spLocks noChangeArrowheads="1"/>
          </p:cNvSpPr>
          <p:nvPr userDrawn="1"/>
        </p:nvSpPr>
        <p:spPr bwMode="auto">
          <a:xfrm>
            <a:off x="546140" y="1467471"/>
            <a:ext cx="2762891" cy="5093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08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00000"/>
              </a:lnSpc>
              <a:spcBef>
                <a:spcPts val="0"/>
              </a:spcBef>
              <a:spcAft>
                <a:spcPts val="600"/>
              </a:spcAft>
              <a:defRPr/>
            </a:pPr>
            <a:br>
              <a:rPr lang="en-GB" altLang="da-DK" sz="900" b="0" noProof="1">
                <a:solidFill>
                  <a:schemeClr val="tx2"/>
                </a:solidFill>
                <a:latin typeface="+mn-lt"/>
                <a:cs typeface="Arial" panose="020B0604020202020204" pitchFamily="34" charset="0"/>
              </a:rPr>
            </a:br>
            <a:r>
              <a:rPr lang="en-GB" altLang="da-DK" sz="1600" b="1" noProof="1">
                <a:solidFill>
                  <a:schemeClr val="tx2"/>
                </a:solidFill>
                <a:latin typeface="+mj-lt"/>
                <a:cs typeface="Arial" panose="020B0604020202020204" pitchFamily="34" charset="0"/>
              </a:rPr>
              <a:t>Kopier inn gammelt innhold</a:t>
            </a:r>
          </a:p>
          <a:p>
            <a:pPr eaLnBrk="1" hangingPunct="1">
              <a:lnSpc>
                <a:spcPct val="100000"/>
              </a:lnSpc>
              <a:spcBef>
                <a:spcPts val="0"/>
              </a:spcBef>
              <a:spcAft>
                <a:spcPts val="600"/>
              </a:spcAft>
              <a:defRPr/>
            </a:pPr>
            <a:r>
              <a:rPr lang="en-GB" altLang="da-DK" sz="900" b="0" noProof="1">
                <a:solidFill>
                  <a:schemeClr val="tx2"/>
                </a:solidFill>
                <a:latin typeface="+mn-lt"/>
                <a:cs typeface="Arial" panose="020B0604020202020204" pitchFamily="34" charset="0"/>
              </a:rPr>
              <a:t>Du har to alternativer når du kopierer gammelt innhold til den nye presentasjonen: </a:t>
            </a:r>
          </a:p>
          <a:p>
            <a:pPr eaLnBrk="1" hangingPunct="1">
              <a:lnSpc>
                <a:spcPct val="100000"/>
              </a:lnSpc>
              <a:spcBef>
                <a:spcPts val="0"/>
              </a:spcBef>
              <a:spcAft>
                <a:spcPts val="600"/>
              </a:spcAft>
              <a:defRPr/>
            </a:pPr>
            <a:r>
              <a:rPr lang="en-GB" altLang="da-DK" sz="900" b="1" noProof="1">
                <a:solidFill>
                  <a:schemeClr val="tx2"/>
                </a:solidFill>
                <a:latin typeface="+mn-lt"/>
                <a:cs typeface="Arial" panose="020B0604020202020204" pitchFamily="34" charset="0"/>
              </a:rPr>
              <a:t>1. Beste praksis: </a:t>
            </a:r>
            <a:r>
              <a:rPr lang="en-GB" altLang="da-DK" sz="900" b="0" noProof="1">
                <a:solidFill>
                  <a:schemeClr val="tx2"/>
                </a:solidFill>
                <a:latin typeface="+mn-lt"/>
                <a:cs typeface="Arial" panose="020B0604020202020204" pitchFamily="34" charset="0"/>
              </a:rPr>
              <a:t>Lag et lysbilde i den nye presentasjonen og kopier ett innholdselement om gangen (kopier for eksempel all tekst fra én tekstboks) </a:t>
            </a:r>
          </a:p>
          <a:p>
            <a:pPr eaLnBrk="1" hangingPunct="1">
              <a:lnSpc>
                <a:spcPct val="100000"/>
              </a:lnSpc>
              <a:spcBef>
                <a:spcPts val="0"/>
              </a:spcBef>
              <a:spcAft>
                <a:spcPts val="600"/>
              </a:spcAft>
              <a:defRPr/>
            </a:pPr>
            <a:r>
              <a:rPr lang="en-GB" altLang="da-DK" sz="900" b="0" noProof="1">
                <a:solidFill>
                  <a:schemeClr val="tx2"/>
                </a:solidFill>
                <a:latin typeface="+mn-lt"/>
                <a:cs typeface="Arial" panose="020B0604020202020204" pitchFamily="34" charset="0"/>
              </a:rPr>
              <a:t>2. Eller kopier et helt lysbilde inn i den nye presentasjonen og </a:t>
            </a:r>
            <a:r>
              <a:rPr lang="en-GB" altLang="da-DK" sz="900" b="1" noProof="1">
                <a:solidFill>
                  <a:schemeClr val="tx2"/>
                </a:solidFill>
                <a:latin typeface="+mn-lt"/>
                <a:cs typeface="Arial" panose="020B0604020202020204" pitchFamily="34" charset="0"/>
              </a:rPr>
              <a:t>velg deretter en passende oppsett</a:t>
            </a:r>
            <a:r>
              <a:rPr lang="en-GB" altLang="da-DK" sz="900" b="0" noProof="1">
                <a:solidFill>
                  <a:schemeClr val="tx2"/>
                </a:solidFill>
                <a:latin typeface="+mn-lt"/>
                <a:cs typeface="Arial" panose="020B0604020202020204" pitchFamily="34" charset="0"/>
              </a:rPr>
              <a:t>. </a:t>
            </a:r>
          </a:p>
          <a:p>
            <a:pPr eaLnBrk="1" hangingPunct="1">
              <a:lnSpc>
                <a:spcPct val="100000"/>
              </a:lnSpc>
              <a:spcBef>
                <a:spcPts val="0"/>
              </a:spcBef>
              <a:spcAft>
                <a:spcPts val="600"/>
              </a:spcAft>
              <a:defRPr/>
            </a:pPr>
            <a:r>
              <a:rPr lang="en-GB" altLang="da-DK" sz="900" b="0" noProof="1">
                <a:solidFill>
                  <a:schemeClr val="tx2"/>
                </a:solidFill>
                <a:latin typeface="+mn-lt"/>
                <a:cs typeface="Arial" panose="020B0604020202020204" pitchFamily="34" charset="0"/>
              </a:rPr>
              <a:t>Når presentasjonen er klar, åpne en tom presentasjon (trykk Ctrl + N). Kopier alle lysbildene fra den nye presentasjonen, lim dem inn i den tomme presentasjonen. Dette vil sikre at det ikke er ekstra oppsett </a:t>
            </a:r>
          </a:p>
          <a:p>
            <a:pPr eaLnBrk="1" hangingPunct="1">
              <a:lnSpc>
                <a:spcPct val="100000"/>
              </a:lnSpc>
              <a:spcBef>
                <a:spcPts val="0"/>
              </a:spcBef>
              <a:spcAft>
                <a:spcPts val="600"/>
              </a:spcAft>
              <a:defRPr/>
            </a:pPr>
            <a:endParaRPr lang="en-GB" altLang="da-DK" sz="900" b="0" noProof="1">
              <a:solidFill>
                <a:schemeClr val="tx2"/>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b="1" kern="1200" err="1">
                <a:solidFill>
                  <a:schemeClr val="tx2"/>
                </a:solidFill>
                <a:latin typeface="+mj-lt"/>
                <a:ea typeface="+mn-ea"/>
                <a:cs typeface="Arial" panose="020B0604020202020204" pitchFamily="34" charset="0"/>
              </a:rPr>
              <a:t>Lysbilde</a:t>
            </a:r>
            <a:r>
              <a:rPr lang="en-GB" sz="1600" b="1" kern="1200">
                <a:solidFill>
                  <a:schemeClr val="tx2"/>
                </a:solidFill>
                <a:latin typeface="+mj-lt"/>
                <a:ea typeface="+mn-ea"/>
                <a:cs typeface="Arial" panose="020B0604020202020204" pitchFamily="34" charset="0"/>
              </a:rPr>
              <a:t> </a:t>
            </a:r>
            <a:r>
              <a:rPr lang="en-GB" sz="1600" b="1" kern="1200" err="1">
                <a:solidFill>
                  <a:schemeClr val="tx2"/>
                </a:solidFill>
                <a:latin typeface="+mj-lt"/>
                <a:ea typeface="+mn-ea"/>
                <a:cs typeface="Arial" panose="020B0604020202020204" pitchFamily="34" charset="0"/>
              </a:rPr>
              <a:t>og</a:t>
            </a:r>
            <a:r>
              <a:rPr lang="en-GB" sz="1600" b="1" kern="1200">
                <a:solidFill>
                  <a:schemeClr val="tx2"/>
                </a:solidFill>
                <a:latin typeface="+mj-lt"/>
                <a:ea typeface="+mn-ea"/>
                <a:cs typeface="Arial" panose="020B0604020202020204" pitchFamily="34" charset="0"/>
              </a:rPr>
              <a:t> </a:t>
            </a:r>
            <a:r>
              <a:rPr lang="en-GB" sz="1600" b="1" kern="1200" err="1">
                <a:solidFill>
                  <a:schemeClr val="tx2"/>
                </a:solidFill>
                <a:latin typeface="+mj-lt"/>
                <a:ea typeface="+mn-ea"/>
                <a:cs typeface="Arial" panose="020B0604020202020204" pitchFamily="34" charset="0"/>
              </a:rPr>
              <a:t>oppsett</a:t>
            </a:r>
            <a:endParaRPr lang="en-GB" sz="1600" b="1" kern="1200">
              <a:solidFill>
                <a:schemeClr val="tx2"/>
              </a:solidFill>
              <a:latin typeface="+mj-lt"/>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kern="1200" noProof="1">
                <a:solidFill>
                  <a:schemeClr val="tx2"/>
                </a:solidFill>
                <a:latin typeface="Arial" charset="0"/>
                <a:ea typeface="+mn-ea"/>
                <a:cs typeface="Arial" panose="020B0604020202020204" pitchFamily="34" charset="0"/>
              </a:rPr>
              <a:t>Klikk på menypunktet </a:t>
            </a:r>
            <a:r>
              <a:rPr lang="en-GB" altLang="da-DK" sz="900" b="1" kern="1200" noProof="1">
                <a:solidFill>
                  <a:schemeClr val="tx2"/>
                </a:solidFill>
                <a:latin typeface="Arial" charset="0"/>
                <a:ea typeface="+mn-ea"/>
                <a:cs typeface="Arial" panose="020B0604020202020204" pitchFamily="34" charset="0"/>
              </a:rPr>
              <a:t>Nytt</a:t>
            </a:r>
            <a:r>
              <a:rPr lang="en-GB" altLang="da-DK" sz="900" b="0" kern="1200" noProof="1">
                <a:solidFill>
                  <a:schemeClr val="tx2"/>
                </a:solidFill>
                <a:latin typeface="Arial" charset="0"/>
                <a:ea typeface="+mn-ea"/>
                <a:cs typeface="Arial" panose="020B0604020202020204" pitchFamily="34" charset="0"/>
              </a:rPr>
              <a:t> </a:t>
            </a:r>
            <a:r>
              <a:rPr lang="en-GB" altLang="da-DK" sz="900" b="1" kern="1200" noProof="1">
                <a:solidFill>
                  <a:schemeClr val="tx2"/>
                </a:solidFill>
                <a:latin typeface="Arial" charset="0"/>
                <a:ea typeface="+mn-ea"/>
                <a:cs typeface="Arial" panose="020B0604020202020204" pitchFamily="34" charset="0"/>
              </a:rPr>
              <a:t>lysbilde</a:t>
            </a:r>
            <a:r>
              <a:rPr lang="en-GB" altLang="da-DK" sz="900" b="0" kern="1200" noProof="1">
                <a:solidFill>
                  <a:schemeClr val="tx2"/>
                </a:solidFill>
                <a:latin typeface="Arial" charset="0"/>
                <a:ea typeface="+mn-ea"/>
                <a:cs typeface="Arial" panose="020B0604020202020204" pitchFamily="34" charset="0"/>
              </a:rPr>
              <a:t> i </a:t>
            </a:r>
            <a:r>
              <a:rPr lang="en-GB" altLang="da-DK" sz="900" b="1" kern="1200" noProof="1">
                <a:solidFill>
                  <a:schemeClr val="tx2"/>
                </a:solidFill>
                <a:latin typeface="Arial" charset="0"/>
                <a:ea typeface="+mn-ea"/>
                <a:cs typeface="Arial" panose="020B0604020202020204" pitchFamily="34" charset="0"/>
              </a:rPr>
              <a:t>Hjem-fanen</a:t>
            </a:r>
            <a:r>
              <a:rPr lang="en-GB" altLang="da-DK" sz="900" b="0" kern="1200" noProof="1">
                <a:solidFill>
                  <a:schemeClr val="tx2"/>
                </a:solidFill>
                <a:latin typeface="Arial" charset="0"/>
                <a:ea typeface="+mn-ea"/>
                <a:cs typeface="Arial" panose="020B0604020202020204" pitchFamily="34" charset="0"/>
              </a:rPr>
              <a:t> for å sette inn et nytt lysbilde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kern="1200" noProof="1">
                <a:solidFill>
                  <a:schemeClr val="tx2"/>
                </a:solidFill>
                <a:latin typeface="Arial" charset="0"/>
                <a:ea typeface="+mn-ea"/>
                <a:cs typeface="Arial" panose="020B0604020202020204" pitchFamily="34" charset="0"/>
              </a:rPr>
              <a:t>Endre Oppsett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kern="1200" noProof="1">
                <a:solidFill>
                  <a:schemeClr val="tx2"/>
                </a:solidFill>
                <a:latin typeface="Arial" charset="0"/>
                <a:ea typeface="+mn-ea"/>
                <a:cs typeface="Arial" panose="020B0604020202020204" pitchFamily="34" charset="0"/>
              </a:rPr>
              <a:t>Klikk på pilen ved siden av Oppsett for å vise en rullegardinmeny med mulige lysbildeoppsett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kern="1200" noProof="1">
                <a:solidFill>
                  <a:schemeClr val="tx2"/>
                </a:solidFill>
                <a:latin typeface="Arial" charset="0"/>
                <a:ea typeface="+mn-ea"/>
                <a:cs typeface="Arial" panose="020B0604020202020204" pitchFamily="34" charset="0"/>
              </a:rPr>
              <a:t>Tilbakestill lysbildet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kern="1200" noProof="1">
                <a:solidFill>
                  <a:schemeClr val="tx2"/>
                </a:solidFill>
                <a:latin typeface="Arial" charset="0"/>
                <a:ea typeface="+mn-ea"/>
                <a:cs typeface="Arial" panose="020B0604020202020204" pitchFamily="34" charset="0"/>
              </a:rPr>
              <a:t>1. Klikk på </a:t>
            </a:r>
            <a:r>
              <a:rPr lang="en-GB" altLang="da-DK" sz="900" b="1" kern="1200" noProof="1">
                <a:solidFill>
                  <a:schemeClr val="tx2"/>
                </a:solidFill>
                <a:latin typeface="Arial" charset="0"/>
                <a:ea typeface="+mn-ea"/>
                <a:cs typeface="Arial" panose="020B0604020202020204" pitchFamily="34" charset="0"/>
              </a:rPr>
              <a:t>Hjem</a:t>
            </a:r>
            <a:r>
              <a:rPr lang="en-GB" altLang="da-DK" sz="900" b="0" kern="1200" noProof="1">
                <a:solidFill>
                  <a:schemeClr val="tx2"/>
                </a:solidFill>
                <a:latin typeface="Arial" charset="0"/>
                <a:ea typeface="+mn-ea"/>
                <a:cs typeface="Arial" panose="020B0604020202020204" pitchFamily="34" charset="0"/>
              </a:rPr>
              <a:t>-knappen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kern="1200" noProof="1">
                <a:solidFill>
                  <a:schemeClr val="tx2"/>
                </a:solidFill>
                <a:latin typeface="Arial" charset="0"/>
                <a:ea typeface="+mn-ea"/>
                <a:cs typeface="Arial" panose="020B0604020202020204" pitchFamily="34" charset="0"/>
              </a:rPr>
              <a:t>2. Velg </a:t>
            </a:r>
            <a:r>
              <a:rPr lang="en-GB" altLang="da-DK" sz="900" b="1" kern="1200" noProof="1">
                <a:solidFill>
                  <a:schemeClr val="tx2"/>
                </a:solidFill>
                <a:latin typeface="Arial" charset="0"/>
                <a:ea typeface="+mn-ea"/>
                <a:cs typeface="Arial" panose="020B0604020202020204" pitchFamily="34" charset="0"/>
              </a:rPr>
              <a:t>Tilbakestill</a:t>
            </a:r>
            <a:r>
              <a:rPr lang="en-GB" altLang="da-DK" sz="900" b="0" kern="1200" noProof="1">
                <a:solidFill>
                  <a:schemeClr val="tx2"/>
                </a:solidFill>
                <a:latin typeface="Arial" charset="0"/>
                <a:ea typeface="+mn-ea"/>
                <a:cs typeface="Arial" panose="020B0604020202020204" pitchFamily="34" charset="0"/>
              </a:rPr>
              <a:t> for å tilbakestille plassering, størrelse og formatering av plassholdere til oppsettets opprinnelige design i fanen Hjem </a:t>
            </a:r>
          </a:p>
          <a:p>
            <a:pPr eaLnBrk="1" hangingPunct="1">
              <a:lnSpc>
                <a:spcPct val="100000"/>
              </a:lnSpc>
              <a:spcBef>
                <a:spcPts val="0"/>
              </a:spcBef>
              <a:spcAft>
                <a:spcPts val="600"/>
              </a:spcAft>
              <a:defRPr/>
            </a:pPr>
            <a:endParaRPr lang="en-GB" altLang="da-DK" sz="900" b="0" noProof="1">
              <a:solidFill>
                <a:schemeClr val="tx2"/>
              </a:solidFill>
              <a:latin typeface="+mn-lt"/>
              <a:cs typeface="Arial" panose="020B0604020202020204" pitchFamily="34" charset="0"/>
            </a:endParaRPr>
          </a:p>
        </p:txBody>
      </p:sp>
      <p:pic>
        <p:nvPicPr>
          <p:cNvPr id="17" name="Bilde 25">
            <a:extLst>
              <a:ext uri="{FF2B5EF4-FFF2-40B4-BE49-F238E27FC236}">
                <a16:creationId xmlns:a16="http://schemas.microsoft.com/office/drawing/2014/main" id="{967A986D-5090-249A-6353-7597F57DB5D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341896" y="2752920"/>
            <a:ext cx="444149" cy="538803"/>
          </a:xfrm>
          <a:prstGeom prst="rect">
            <a:avLst/>
          </a:prstGeom>
          <a:ln>
            <a:solidFill>
              <a:schemeClr val="bg2"/>
            </a:solidFill>
          </a:ln>
        </p:spPr>
      </p:pic>
      <p:pic>
        <p:nvPicPr>
          <p:cNvPr id="18" name="Bilde 44">
            <a:extLst>
              <a:ext uri="{FF2B5EF4-FFF2-40B4-BE49-F238E27FC236}">
                <a16:creationId xmlns:a16="http://schemas.microsoft.com/office/drawing/2014/main" id="{B336A9F8-2C13-A578-2EC4-A3C88B44E936}"/>
              </a:ext>
            </a:extLst>
          </p:cNvPr>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a:xfrm>
            <a:off x="11102167" y="2687662"/>
            <a:ext cx="369143" cy="213335"/>
          </a:xfrm>
          <a:prstGeom prst="rect">
            <a:avLst/>
          </a:prstGeom>
          <a:ln>
            <a:solidFill>
              <a:schemeClr val="bg2"/>
            </a:solidFill>
          </a:ln>
        </p:spPr>
      </p:pic>
      <p:pic>
        <p:nvPicPr>
          <p:cNvPr id="19" name="Bilde 40">
            <a:extLst>
              <a:ext uri="{FF2B5EF4-FFF2-40B4-BE49-F238E27FC236}">
                <a16:creationId xmlns:a16="http://schemas.microsoft.com/office/drawing/2014/main" id="{604308B0-DA71-E060-3592-03F75468B350}"/>
              </a:ext>
            </a:extLst>
          </p:cNvPr>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a:xfrm>
            <a:off x="11102168" y="1925115"/>
            <a:ext cx="369143" cy="224381"/>
          </a:xfrm>
          <a:prstGeom prst="rect">
            <a:avLst/>
          </a:prstGeom>
          <a:ln>
            <a:solidFill>
              <a:schemeClr val="bg2"/>
            </a:solidFill>
          </a:ln>
        </p:spPr>
      </p:pic>
      <p:pic>
        <p:nvPicPr>
          <p:cNvPr id="24" name="Bilde 41">
            <a:extLst>
              <a:ext uri="{FF2B5EF4-FFF2-40B4-BE49-F238E27FC236}">
                <a16:creationId xmlns:a16="http://schemas.microsoft.com/office/drawing/2014/main" id="{44060EEB-59B2-394E-3669-6BDA99CBE5B8}"/>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3261476" y="4381981"/>
            <a:ext cx="600762" cy="231619"/>
          </a:xfrm>
          <a:prstGeom prst="rect">
            <a:avLst/>
          </a:prstGeom>
          <a:ln>
            <a:solidFill>
              <a:schemeClr val="bg2"/>
            </a:solidFill>
          </a:ln>
        </p:spPr>
      </p:pic>
      <p:pic>
        <p:nvPicPr>
          <p:cNvPr id="26" name="Bilde 46">
            <a:extLst>
              <a:ext uri="{FF2B5EF4-FFF2-40B4-BE49-F238E27FC236}">
                <a16:creationId xmlns:a16="http://schemas.microsoft.com/office/drawing/2014/main" id="{29632D6E-1815-7AA9-4E08-AB08F9D4502B}"/>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3261476" y="5293492"/>
            <a:ext cx="629714" cy="202667"/>
          </a:xfrm>
          <a:prstGeom prst="rect">
            <a:avLst/>
          </a:prstGeom>
          <a:ln>
            <a:solidFill>
              <a:schemeClr val="bg2"/>
            </a:solidFill>
          </a:ln>
        </p:spPr>
      </p:pic>
    </p:spTree>
    <p:extLst>
      <p:ext uri="{BB962C8B-B14F-4D97-AF65-F5344CB8AC3E}">
        <p14:creationId xmlns:p14="http://schemas.microsoft.com/office/powerpoint/2010/main" val="32157396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gt;Ikke bruk layout etter dette &gt;">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124504-36FD-4753-851D-5B7D02D4A2D1}"/>
              </a:ext>
            </a:extLst>
          </p:cNvPr>
          <p:cNvSpPr/>
          <p:nvPr userDrawn="1"/>
        </p:nvSpPr>
        <p:spPr bwMode="white">
          <a:xfrm>
            <a:off x="0" y="0"/>
            <a:ext cx="12192000" cy="6858000"/>
          </a:xfrm>
          <a:prstGeom prst="rect">
            <a:avLst/>
          </a:prstGeom>
          <a:solidFill>
            <a:schemeClr val="tx1"/>
          </a:solid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GB" sz="1400">
              <a:solidFill>
                <a:schemeClr val="tx1"/>
              </a:solidFill>
            </a:endParaRPr>
          </a:p>
        </p:txBody>
      </p:sp>
      <p:sp>
        <p:nvSpPr>
          <p:cNvPr id="5" name="Do not use"/>
          <p:cNvSpPr txBox="1"/>
          <p:nvPr userDrawn="1"/>
        </p:nvSpPr>
        <p:spPr>
          <a:xfrm>
            <a:off x="430213" y="561573"/>
            <a:ext cx="11356977" cy="3400931"/>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4400" b="0" noProof="0" err="1">
                <a:solidFill>
                  <a:schemeClr val="bg1"/>
                </a:solidFill>
              </a:rPr>
              <a:t>Hvis</a:t>
            </a:r>
            <a:r>
              <a:rPr lang="en-GB" sz="4400" b="0" noProof="0">
                <a:solidFill>
                  <a:schemeClr val="bg1"/>
                </a:solidFill>
              </a:rPr>
              <a:t> du ser </a:t>
            </a:r>
            <a:r>
              <a:rPr lang="en-GB" sz="4400" b="1" i="1" noProof="0" err="1">
                <a:solidFill>
                  <a:schemeClr val="bg1"/>
                </a:solidFill>
              </a:rPr>
              <a:t>andre</a:t>
            </a:r>
            <a:r>
              <a:rPr lang="en-GB" sz="4400" b="1" i="1" noProof="0">
                <a:solidFill>
                  <a:schemeClr val="bg1"/>
                </a:solidFill>
              </a:rPr>
              <a:t> layout </a:t>
            </a:r>
            <a:r>
              <a:rPr lang="en-GB" sz="4400" b="1" i="1" noProof="0" err="1">
                <a:solidFill>
                  <a:schemeClr val="bg1"/>
                </a:solidFill>
              </a:rPr>
              <a:t>etter</a:t>
            </a:r>
            <a:r>
              <a:rPr lang="en-GB" sz="4400" b="1" i="1" noProof="0">
                <a:solidFill>
                  <a:schemeClr val="bg1"/>
                </a:solidFill>
              </a:rPr>
              <a:t> </a:t>
            </a:r>
            <a:r>
              <a:rPr lang="en-GB" sz="4400" b="1" i="1" noProof="0" err="1">
                <a:solidFill>
                  <a:schemeClr val="bg1"/>
                </a:solidFill>
              </a:rPr>
              <a:t>dette</a:t>
            </a:r>
            <a:r>
              <a:rPr lang="en-GB" sz="4400" b="0" noProof="0">
                <a:solidFill>
                  <a:schemeClr val="bg1"/>
                </a:solidFill>
              </a:rPr>
              <a:t>, </a:t>
            </a:r>
            <a:br>
              <a:rPr lang="en-GB" sz="4400" b="0" noProof="0">
                <a:solidFill>
                  <a:schemeClr val="bg1"/>
                </a:solidFill>
              </a:rPr>
            </a:br>
            <a:r>
              <a:rPr lang="en-GB" sz="4400" b="0" i="0" noProof="0" err="1">
                <a:solidFill>
                  <a:schemeClr val="bg1"/>
                </a:solidFill>
              </a:rPr>
              <a:t>ikke</a:t>
            </a:r>
            <a:r>
              <a:rPr lang="en-GB" sz="4400" b="0" i="0" noProof="0">
                <a:solidFill>
                  <a:schemeClr val="bg1"/>
                </a:solidFill>
              </a:rPr>
              <a:t> bruk dem. </a:t>
            </a:r>
            <a:br>
              <a:rPr lang="en-GB" sz="4400" b="0" i="0" noProof="0">
                <a:solidFill>
                  <a:schemeClr val="bg1"/>
                </a:solidFill>
              </a:rPr>
            </a:br>
            <a:r>
              <a:rPr lang="en-GB" sz="4400" b="0" noProof="0">
                <a:solidFill>
                  <a:schemeClr val="bg1"/>
                </a:solidFill>
              </a:rPr>
              <a:t>Disse </a:t>
            </a:r>
            <a:r>
              <a:rPr lang="en-GB" sz="4400" b="0" noProof="0" err="1">
                <a:solidFill>
                  <a:schemeClr val="bg1"/>
                </a:solidFill>
              </a:rPr>
              <a:t>layoutene</a:t>
            </a:r>
            <a:r>
              <a:rPr lang="en-GB" sz="4400" b="0" noProof="0">
                <a:solidFill>
                  <a:schemeClr val="bg1"/>
                </a:solidFill>
              </a:rPr>
              <a:t> </a:t>
            </a:r>
            <a:r>
              <a:rPr lang="en-GB" sz="4400" b="1" i="1" noProof="0" err="1">
                <a:solidFill>
                  <a:schemeClr val="bg1"/>
                </a:solidFill>
              </a:rPr>
              <a:t>tilhører</a:t>
            </a:r>
            <a:r>
              <a:rPr lang="en-GB" sz="4400" b="1" i="1" noProof="0">
                <a:solidFill>
                  <a:schemeClr val="bg1"/>
                </a:solidFill>
              </a:rPr>
              <a:t> </a:t>
            </a:r>
            <a:r>
              <a:rPr lang="en-GB" sz="4400" b="1" i="1" noProof="0" err="1">
                <a:solidFill>
                  <a:schemeClr val="bg1"/>
                </a:solidFill>
              </a:rPr>
              <a:t>ikke</a:t>
            </a:r>
            <a:r>
              <a:rPr lang="en-GB" sz="4400" b="1" i="1" noProof="0">
                <a:solidFill>
                  <a:schemeClr val="bg1"/>
                </a:solidFill>
              </a:rPr>
              <a:t> </a:t>
            </a:r>
            <a:r>
              <a:rPr lang="en-GB" sz="4400" b="0" noProof="0" err="1">
                <a:solidFill>
                  <a:schemeClr val="bg1"/>
                </a:solidFill>
              </a:rPr>
              <a:t>vår</a:t>
            </a:r>
            <a:r>
              <a:rPr lang="en-GB" sz="4400" b="0" noProof="0">
                <a:solidFill>
                  <a:schemeClr val="bg1"/>
                </a:solidFill>
              </a:rPr>
              <a:t> mal. </a:t>
            </a:r>
          </a:p>
          <a:p>
            <a:pPr marL="0" marR="0" indent="0" algn="ctr" fontAlgn="auto">
              <a:lnSpc>
                <a:spcPct val="100000"/>
              </a:lnSpc>
              <a:spcBef>
                <a:spcPts val="600"/>
              </a:spcBef>
              <a:spcAft>
                <a:spcPts val="0"/>
              </a:spcAft>
              <a:buClr>
                <a:srgbClr val="003755"/>
              </a:buClr>
              <a:buSzTx/>
              <a:buFontTx/>
              <a:buNone/>
              <a:tabLst/>
            </a:pPr>
            <a:br>
              <a:rPr lang="en-GB" sz="2800" b="0" noProof="0">
                <a:solidFill>
                  <a:schemeClr val="bg1"/>
                </a:solidFill>
              </a:rPr>
            </a:br>
            <a:br>
              <a:rPr lang="en-GB" sz="2800" b="0" noProof="0">
                <a:solidFill>
                  <a:schemeClr val="bg1"/>
                </a:solidFill>
              </a:rPr>
            </a:br>
            <a:endParaRPr lang="en-GB" sz="2800" b="0" noProof="0">
              <a:solidFill>
                <a:schemeClr val="bg1"/>
              </a:solidFill>
            </a:endParaRPr>
          </a:p>
        </p:txBody>
      </p:sp>
      <p:grpSp>
        <p:nvGrpSpPr>
          <p:cNvPr id="4" name="Group 3">
            <a:extLst>
              <a:ext uri="{FF2B5EF4-FFF2-40B4-BE49-F238E27FC236}">
                <a16:creationId xmlns:a16="http://schemas.microsoft.com/office/drawing/2014/main" id="{2BEB5E5A-DA85-4D5B-80B9-F94482F55D76}"/>
              </a:ext>
            </a:extLst>
          </p:cNvPr>
          <p:cNvGrpSpPr/>
          <p:nvPr userDrawn="1"/>
        </p:nvGrpSpPr>
        <p:grpSpPr bwMode="black">
          <a:xfrm rot="8100000">
            <a:off x="10404874" y="3325226"/>
            <a:ext cx="1036788" cy="1036788"/>
            <a:chOff x="6096000" y="4963130"/>
            <a:chExt cx="1456719" cy="1456719"/>
          </a:xfrm>
          <a:solidFill>
            <a:schemeClr val="bg1"/>
          </a:solidFill>
        </p:grpSpPr>
        <p:sp>
          <p:nvSpPr>
            <p:cNvPr id="3" name="Rectangle 2">
              <a:extLst>
                <a:ext uri="{FF2B5EF4-FFF2-40B4-BE49-F238E27FC236}">
                  <a16:creationId xmlns:a16="http://schemas.microsoft.com/office/drawing/2014/main" id="{C823227E-A862-4A7F-BC20-0D107430AB2C}"/>
                </a:ext>
              </a:extLst>
            </p:cNvPr>
            <p:cNvSpPr/>
            <p:nvPr userDrawn="1"/>
          </p:nvSpPr>
          <p:spPr bwMode="black">
            <a:xfrm rot="5400000">
              <a:off x="5534135" y="5524995"/>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nn-NO" sz="1400" err="1">
                <a:solidFill>
                  <a:schemeClr val="tx1"/>
                </a:solidFill>
              </a:endParaRPr>
            </a:p>
          </p:txBody>
        </p:sp>
        <p:sp>
          <p:nvSpPr>
            <p:cNvPr id="6" name="Rectangle 5">
              <a:extLst>
                <a:ext uri="{FF2B5EF4-FFF2-40B4-BE49-F238E27FC236}">
                  <a16:creationId xmlns:a16="http://schemas.microsoft.com/office/drawing/2014/main" id="{08501AE6-6504-4184-9443-E89AFACF769D}"/>
                </a:ext>
              </a:extLst>
            </p:cNvPr>
            <p:cNvSpPr/>
            <p:nvPr userDrawn="1"/>
          </p:nvSpPr>
          <p:spPr bwMode="black">
            <a:xfrm rot="10800000">
              <a:off x="6096000" y="4963130"/>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nn-NO" sz="1400" err="1">
                <a:solidFill>
                  <a:schemeClr val="tx1"/>
                </a:solidFill>
              </a:endParaRPr>
            </a:p>
          </p:txBody>
        </p:sp>
      </p:grpSp>
      <p:sp>
        <p:nvSpPr>
          <p:cNvPr id="12" name="Rectangle 11">
            <a:extLst>
              <a:ext uri="{FF2B5EF4-FFF2-40B4-BE49-F238E27FC236}">
                <a16:creationId xmlns:a16="http://schemas.microsoft.com/office/drawing/2014/main" id="{67CEE09B-6EE1-4BF2-85A3-DE69E91BC4C6}"/>
              </a:ext>
            </a:extLst>
          </p:cNvPr>
          <p:cNvSpPr/>
          <p:nvPr userDrawn="1"/>
        </p:nvSpPr>
        <p:spPr>
          <a:xfrm>
            <a:off x="472536" y="2986685"/>
            <a:ext cx="10152346" cy="1785104"/>
          </a:xfrm>
          <a:prstGeom prst="rect">
            <a:avLst/>
          </a:prstGeom>
        </p:spPr>
        <p:txBody>
          <a:bodyPr wrap="square">
            <a:spAutoFit/>
          </a:bodyPr>
          <a:lstStyle/>
          <a:p>
            <a:pPr algn="ctr"/>
            <a:r>
              <a:rPr lang="en-GB" sz="11000" b="1" i="1" noProof="0">
                <a:solidFill>
                  <a:schemeClr val="bg1"/>
                </a:solidFill>
              </a:rPr>
              <a:t>Ikke bruk </a:t>
            </a:r>
            <a:r>
              <a:rPr lang="en-GB" sz="11000" b="1" i="1" noProof="0" err="1">
                <a:solidFill>
                  <a:schemeClr val="bg1"/>
                </a:solidFill>
              </a:rPr>
              <a:t>dem</a:t>
            </a:r>
            <a:r>
              <a:rPr lang="en-GB" sz="11000" b="1" i="1" noProof="0">
                <a:solidFill>
                  <a:schemeClr val="bg1"/>
                </a:solidFill>
              </a:rPr>
              <a:t> </a:t>
            </a:r>
          </a:p>
        </p:txBody>
      </p:sp>
      <p:sp>
        <p:nvSpPr>
          <p:cNvPr id="16" name="Do not use">
            <a:extLst>
              <a:ext uri="{FF2B5EF4-FFF2-40B4-BE49-F238E27FC236}">
                <a16:creationId xmlns:a16="http://schemas.microsoft.com/office/drawing/2014/main" id="{A8FA78FA-4D94-4717-B7C6-6F86378D6B01}"/>
              </a:ext>
            </a:extLst>
          </p:cNvPr>
          <p:cNvSpPr txBox="1"/>
          <p:nvPr userDrawn="1"/>
        </p:nvSpPr>
        <p:spPr>
          <a:xfrm>
            <a:off x="430214" y="5432127"/>
            <a:ext cx="11356974" cy="615553"/>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2000" b="0" noProof="0" err="1">
                <a:solidFill>
                  <a:schemeClr val="bg1"/>
                </a:solidFill>
              </a:rPr>
              <a:t>Pga</a:t>
            </a:r>
            <a:r>
              <a:rPr lang="en-GB" sz="2000" b="0" noProof="0">
                <a:solidFill>
                  <a:schemeClr val="bg1"/>
                </a:solidFill>
              </a:rPr>
              <a:t> PowerPoints standard </a:t>
            </a:r>
            <a:r>
              <a:rPr lang="en-GB" sz="2000" b="0" noProof="0" err="1">
                <a:solidFill>
                  <a:schemeClr val="bg1"/>
                </a:solidFill>
              </a:rPr>
              <a:t>Kopier</a:t>
            </a:r>
            <a:r>
              <a:rPr lang="en-GB" sz="2000" b="0" noProof="0">
                <a:solidFill>
                  <a:schemeClr val="bg1"/>
                </a:solidFill>
              </a:rPr>
              <a:t>/Lim inn-</a:t>
            </a:r>
            <a:r>
              <a:rPr lang="en-GB" sz="2000" b="0" noProof="0" err="1">
                <a:solidFill>
                  <a:schemeClr val="bg1"/>
                </a:solidFill>
              </a:rPr>
              <a:t>funksjonalitet</a:t>
            </a:r>
            <a:r>
              <a:rPr lang="en-GB" sz="2000" b="0" noProof="0">
                <a:solidFill>
                  <a:schemeClr val="bg1"/>
                </a:solidFill>
              </a:rPr>
              <a:t> </a:t>
            </a:r>
            <a:r>
              <a:rPr lang="en-GB" sz="2000" b="0" noProof="0" err="1">
                <a:solidFill>
                  <a:schemeClr val="bg1"/>
                </a:solidFill>
              </a:rPr>
              <a:t>kan</a:t>
            </a:r>
            <a:r>
              <a:rPr lang="en-GB" sz="2000" b="0" noProof="0">
                <a:solidFill>
                  <a:schemeClr val="bg1"/>
                </a:solidFill>
              </a:rPr>
              <a:t> </a:t>
            </a:r>
            <a:r>
              <a:rPr lang="en-GB" sz="2000" b="0" noProof="0" err="1">
                <a:solidFill>
                  <a:schemeClr val="bg1"/>
                </a:solidFill>
              </a:rPr>
              <a:t>resultere</a:t>
            </a:r>
            <a:r>
              <a:rPr lang="en-GB" sz="2000" b="0" noProof="0">
                <a:solidFill>
                  <a:schemeClr val="bg1"/>
                </a:solidFill>
              </a:rPr>
              <a:t> i </a:t>
            </a:r>
            <a:r>
              <a:rPr lang="en-GB" sz="2000" b="0" noProof="0" err="1">
                <a:solidFill>
                  <a:schemeClr val="bg1"/>
                </a:solidFill>
              </a:rPr>
              <a:t>flere</a:t>
            </a:r>
            <a:r>
              <a:rPr lang="en-GB" sz="2000" b="0" noProof="0">
                <a:solidFill>
                  <a:schemeClr val="bg1"/>
                </a:solidFill>
              </a:rPr>
              <a:t> </a:t>
            </a:r>
            <a:r>
              <a:rPr lang="en-GB" sz="2000" b="0" noProof="0" err="1">
                <a:solidFill>
                  <a:schemeClr val="bg1"/>
                </a:solidFill>
              </a:rPr>
              <a:t>uønskede</a:t>
            </a:r>
            <a:r>
              <a:rPr lang="en-GB" sz="2000" b="0" noProof="0">
                <a:solidFill>
                  <a:schemeClr val="bg1"/>
                </a:solidFill>
              </a:rPr>
              <a:t> layout. OPPMERKSOMHET! </a:t>
            </a:r>
            <a:r>
              <a:rPr lang="en-GB" sz="2000" b="0" noProof="0" err="1">
                <a:solidFill>
                  <a:schemeClr val="bg1"/>
                </a:solidFill>
              </a:rPr>
              <a:t>Layouter</a:t>
            </a:r>
            <a:r>
              <a:rPr lang="en-GB" sz="2000" b="0" noProof="0">
                <a:solidFill>
                  <a:schemeClr val="bg1"/>
                </a:solidFill>
              </a:rPr>
              <a:t> </a:t>
            </a:r>
            <a:r>
              <a:rPr lang="en-GB" sz="2000" b="0" noProof="0" err="1">
                <a:solidFill>
                  <a:schemeClr val="bg1"/>
                </a:solidFill>
              </a:rPr>
              <a:t>etter</a:t>
            </a:r>
            <a:r>
              <a:rPr lang="en-GB" sz="2000" b="0" noProof="0">
                <a:solidFill>
                  <a:schemeClr val="bg1"/>
                </a:solidFill>
              </a:rPr>
              <a:t> </a:t>
            </a:r>
            <a:r>
              <a:rPr lang="en-GB" sz="2000" b="0" noProof="0" err="1">
                <a:solidFill>
                  <a:schemeClr val="bg1"/>
                </a:solidFill>
              </a:rPr>
              <a:t>dette</a:t>
            </a:r>
            <a:r>
              <a:rPr lang="en-GB" sz="2000" b="0" noProof="0">
                <a:solidFill>
                  <a:schemeClr val="bg1"/>
                </a:solidFill>
              </a:rPr>
              <a:t> </a:t>
            </a:r>
            <a:r>
              <a:rPr lang="en-GB" sz="2000" b="0" noProof="0" err="1">
                <a:solidFill>
                  <a:schemeClr val="bg1"/>
                </a:solidFill>
              </a:rPr>
              <a:t>kan</a:t>
            </a:r>
            <a:r>
              <a:rPr lang="en-GB" sz="2000" b="0" noProof="0">
                <a:solidFill>
                  <a:schemeClr val="bg1"/>
                </a:solidFill>
              </a:rPr>
              <a:t> </a:t>
            </a:r>
            <a:r>
              <a:rPr lang="en-GB" sz="2000" b="0" noProof="0" err="1">
                <a:solidFill>
                  <a:schemeClr val="bg1"/>
                </a:solidFill>
              </a:rPr>
              <a:t>inneholde</a:t>
            </a:r>
            <a:r>
              <a:rPr lang="en-GB" sz="2000" b="0" noProof="0">
                <a:solidFill>
                  <a:schemeClr val="bg1"/>
                </a:solidFill>
              </a:rPr>
              <a:t> </a:t>
            </a:r>
            <a:r>
              <a:rPr lang="en-GB" sz="2000" b="0" noProof="0" err="1">
                <a:solidFill>
                  <a:schemeClr val="bg1"/>
                </a:solidFill>
              </a:rPr>
              <a:t>potensielt</a:t>
            </a:r>
            <a:r>
              <a:rPr lang="en-GB" sz="2000" b="0" noProof="0">
                <a:solidFill>
                  <a:schemeClr val="bg1"/>
                </a:solidFill>
              </a:rPr>
              <a:t> </a:t>
            </a:r>
            <a:r>
              <a:rPr lang="en-GB" sz="2000" b="0" noProof="0" err="1">
                <a:solidFill>
                  <a:schemeClr val="bg1"/>
                </a:solidFill>
              </a:rPr>
              <a:t>konfidensiell</a:t>
            </a:r>
            <a:r>
              <a:rPr lang="en-GB" sz="2000" b="0" noProof="0">
                <a:solidFill>
                  <a:schemeClr val="bg1"/>
                </a:solidFill>
              </a:rPr>
              <a:t> </a:t>
            </a:r>
            <a:r>
              <a:rPr lang="en-GB" sz="2000" b="0" noProof="0" err="1">
                <a:solidFill>
                  <a:schemeClr val="bg1"/>
                </a:solidFill>
              </a:rPr>
              <a:t>informasjon</a:t>
            </a:r>
            <a:r>
              <a:rPr lang="en-GB" sz="2000" b="0" noProof="0">
                <a:solidFill>
                  <a:schemeClr val="bg1"/>
                </a:solidFill>
              </a:rPr>
              <a:t>. </a:t>
            </a:r>
          </a:p>
        </p:txBody>
      </p:sp>
      <p:sp>
        <p:nvSpPr>
          <p:cNvPr id="13" name="Date Placeholder 6" hidden="1">
            <a:extLst>
              <a:ext uri="{FF2B5EF4-FFF2-40B4-BE49-F238E27FC236}">
                <a16:creationId xmlns:a16="http://schemas.microsoft.com/office/drawing/2014/main" id="{16F02AC0-8835-4687-9809-625BC7974E07}"/>
              </a:ext>
            </a:extLst>
          </p:cNvPr>
          <p:cNvSpPr>
            <a:spLocks noGrp="1"/>
          </p:cNvSpPr>
          <p:nvPr>
            <p:ph type="dt" sz="half" idx="15"/>
          </p:nvPr>
        </p:nvSpPr>
        <p:spPr>
          <a:xfrm>
            <a:off x="0" y="6858000"/>
            <a:ext cx="0" cy="0"/>
          </a:xfrm>
          <a:prstGeom prst="rect">
            <a:avLst/>
          </a:prstGeom>
        </p:spPr>
        <p:txBody>
          <a:bodyPr/>
          <a:lstStyle>
            <a:lvl1pPr>
              <a:defRPr sz="100">
                <a:noFill/>
              </a:defRPr>
            </a:lvl1pPr>
          </a:lstStyle>
          <a:p>
            <a:fld id="{D1A22AB2-7BDC-430E-9D10-44C64737618D}" type="datetime4">
              <a:rPr lang="en-GB" smtClean="0"/>
              <a:t>18 September 2026</a:t>
            </a:fld>
            <a:endParaRPr lang="en-GB"/>
          </a:p>
        </p:txBody>
      </p:sp>
      <p:sp>
        <p:nvSpPr>
          <p:cNvPr id="14" name="Footer Placeholder 8" hidden="1">
            <a:extLst>
              <a:ext uri="{FF2B5EF4-FFF2-40B4-BE49-F238E27FC236}">
                <a16:creationId xmlns:a16="http://schemas.microsoft.com/office/drawing/2014/main" id="{06D6C9CE-4F2C-454C-BB55-801B8D39FB8A}"/>
              </a:ext>
            </a:extLst>
          </p:cNvPr>
          <p:cNvSpPr>
            <a:spLocks noGrp="1"/>
          </p:cNvSpPr>
          <p:nvPr>
            <p:ph type="ftr" sz="quarter" idx="16"/>
          </p:nvPr>
        </p:nvSpPr>
        <p:spPr>
          <a:xfrm>
            <a:off x="0" y="6858000"/>
            <a:ext cx="0" cy="0"/>
          </a:xfrm>
          <a:prstGeom prst="rect">
            <a:avLst/>
          </a:prstGeom>
        </p:spPr>
        <p:txBody>
          <a:bodyPr/>
          <a:lstStyle>
            <a:lvl1pPr>
              <a:defRPr sz="100">
                <a:noFill/>
              </a:defRPr>
            </a:lvl1pPr>
          </a:lstStyle>
          <a:p>
            <a:endParaRPr lang="en-GB"/>
          </a:p>
        </p:txBody>
      </p:sp>
      <p:sp>
        <p:nvSpPr>
          <p:cNvPr id="15" name="Slide Number Placeholder 10" hidden="1">
            <a:extLst>
              <a:ext uri="{FF2B5EF4-FFF2-40B4-BE49-F238E27FC236}">
                <a16:creationId xmlns:a16="http://schemas.microsoft.com/office/drawing/2014/main" id="{E475F42F-AD98-4F3B-A294-8047E72ED3B3}"/>
              </a:ext>
            </a:extLst>
          </p:cNvPr>
          <p:cNvSpPr>
            <a:spLocks noGrp="1"/>
          </p:cNvSpPr>
          <p:nvPr>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237289387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Cover A">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833B0605-69D6-6075-308E-FAA7A0D2B505}"/>
              </a:ext>
            </a:extLst>
          </p:cNvPr>
          <p:cNvSpPr/>
          <p:nvPr userDrawn="1"/>
        </p:nvSpPr>
        <p:spPr bwMode="white">
          <a:xfrm>
            <a:off x="0" y="0"/>
            <a:ext cx="12193200" cy="6858000"/>
          </a:xfrm>
          <a:prstGeom prst="rect">
            <a:avLst/>
          </a:prstGeom>
          <a:gradFill>
            <a:gsLst>
              <a:gs pos="100000">
                <a:schemeClr val="bg2">
                  <a:lumMod val="50000"/>
                  <a:lumOff val="50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5" name="Text Placeholder 63">
            <a:extLst>
              <a:ext uri="{FF2B5EF4-FFF2-40B4-BE49-F238E27FC236}">
                <a16:creationId xmlns:a16="http://schemas.microsoft.com/office/drawing/2014/main" id="{14A339D7-8E34-C0A5-E64E-BFFE0FE6C4E0}"/>
              </a:ext>
            </a:extLst>
          </p:cNvPr>
          <p:cNvSpPr txBox="1">
            <a:spLocks noChangeAspect="1"/>
          </p:cNvSpPr>
          <p:nvPr userDrawn="1"/>
        </p:nvSpPr>
        <p:spPr bwMode="invGray">
          <a:xfrm>
            <a:off x="871200" y="0"/>
            <a:ext cx="1321102" cy="1576800"/>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6" name="Freeform 6">
            <a:extLst>
              <a:ext uri="{FF2B5EF4-FFF2-40B4-BE49-F238E27FC236}">
                <a16:creationId xmlns:a16="http://schemas.microsoft.com/office/drawing/2014/main" id="{CEF199E2-C2A6-E661-D2B8-0A3042ECC011}"/>
              </a:ext>
            </a:extLst>
          </p:cNvPr>
          <p:cNvSpPr txBox="1">
            <a:spLocks/>
          </p:cNvSpPr>
          <p:nvPr userDrawn="1"/>
        </p:nvSpPr>
        <p:spPr bwMode="white">
          <a:xfrm>
            <a:off x="1156943" y="688394"/>
            <a:ext cx="749619" cy="672738"/>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0ABB6352-A0A8-48E4-8F03-79D2E46AD91D}" type="datetime4">
              <a:rPr lang="en-GB" smtClean="0"/>
              <a:t>18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userDrawn="1">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sp>
        <p:nvSpPr>
          <p:cNvPr id="2" name="Title 1"/>
          <p:cNvSpPr>
            <a:spLocks noGrp="1"/>
          </p:cNvSpPr>
          <p:nvPr userDrawn="1">
            <p:ph type="ctrTitle" hasCustomPrompt="1"/>
          </p:nvPr>
        </p:nvSpPr>
        <p:spPr>
          <a:xfrm>
            <a:off x="696911" y="2354263"/>
            <a:ext cx="6602413" cy="3024137"/>
          </a:xfrm>
        </p:spPr>
        <p:txBody>
          <a:bodyPr anchor="b"/>
          <a:lstStyle>
            <a:lvl1pPr algn="l">
              <a:defRPr sz="40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ubtitle 2"/>
          <p:cNvSpPr>
            <a:spLocks noGrp="1"/>
          </p:cNvSpPr>
          <p:nvPr userDrawn="1">
            <p:ph type="subTitle" idx="1" hasCustomPrompt="1"/>
          </p:nvPr>
        </p:nvSpPr>
        <p:spPr>
          <a:xfrm>
            <a:off x="696913" y="5479013"/>
            <a:ext cx="6602412" cy="1098000"/>
          </a:xfrm>
        </p:spPr>
        <p:txBody>
          <a:bodyPr/>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355431176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Cover B">
    <p:bg>
      <p:bgRef idx="1001">
        <a:schemeClr val="bg1"/>
      </p:bgRef>
    </p:bg>
    <p:spTree>
      <p:nvGrpSpPr>
        <p:cNvPr id="1" name=""/>
        <p:cNvGrpSpPr/>
        <p:nvPr/>
      </p:nvGrpSpPr>
      <p:grpSpPr>
        <a:xfrm>
          <a:off x="0" y="0"/>
          <a:ext cx="0" cy="0"/>
          <a:chOff x="0" y="0"/>
          <a:chExt cx="0" cy="0"/>
        </a:xfrm>
      </p:grpSpPr>
      <p:pic>
        <p:nvPicPr>
          <p:cNvPr id="8" name="Picture 7" descr="A person in a white coat&#10;&#10;AI-generated content may be incorrect.">
            <a:extLst>
              <a:ext uri="{FF2B5EF4-FFF2-40B4-BE49-F238E27FC236}">
                <a16:creationId xmlns:a16="http://schemas.microsoft.com/office/drawing/2014/main" id="{6424F794-1AA8-E383-9F3A-DDBD4A228AE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a:off x="1" y="0"/>
            <a:ext cx="12192000" cy="6858000"/>
          </a:xfrm>
          <a:prstGeom prst="rect">
            <a:avLst/>
          </a:prstGeom>
        </p:spPr>
      </p:pic>
      <p:sp>
        <p:nvSpPr>
          <p:cNvPr id="9" name="Baggrund">
            <a:extLst>
              <a:ext uri="{FF2B5EF4-FFF2-40B4-BE49-F238E27FC236}">
                <a16:creationId xmlns:a16="http://schemas.microsoft.com/office/drawing/2014/main" id="{9F4BED65-4CA9-3131-392D-8D0A7221C8B9}"/>
              </a:ext>
            </a:extLst>
          </p:cNvPr>
          <p:cNvSpPr/>
          <p:nvPr userDrawn="1"/>
        </p:nvSpPr>
        <p:spPr bwMode="white">
          <a:xfrm>
            <a:off x="-1" y="3999600"/>
            <a:ext cx="5413375" cy="2073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grpSp>
        <p:nvGrpSpPr>
          <p:cNvPr id="7" name="Logo">
            <a:extLst>
              <a:ext uri="{FF2B5EF4-FFF2-40B4-BE49-F238E27FC236}">
                <a16:creationId xmlns:a16="http://schemas.microsoft.com/office/drawing/2014/main" id="{8B07534F-7BD5-FC26-6198-E3AED92ACBE1}"/>
              </a:ext>
            </a:extLst>
          </p:cNvPr>
          <p:cNvGrpSpPr>
            <a:grpSpLocks noChangeAspect="1"/>
          </p:cNvGrpSpPr>
          <p:nvPr userDrawn="1"/>
        </p:nvGrpSpPr>
        <p:grpSpPr bwMode="ltGray">
          <a:xfrm>
            <a:off x="871200" y="0"/>
            <a:ext cx="1321102" cy="1576800"/>
            <a:chOff x="896162" y="0"/>
            <a:chExt cx="736600" cy="879168"/>
          </a:xfrm>
        </p:grpSpPr>
        <p:sp>
          <p:nvSpPr>
            <p:cNvPr id="5" name="Text Placeholder 63">
              <a:extLst>
                <a:ext uri="{FF2B5EF4-FFF2-40B4-BE49-F238E27FC236}">
                  <a16:creationId xmlns:a16="http://schemas.microsoft.com/office/drawing/2014/main" id="{14A339D7-8E34-C0A5-E64E-BFFE0FE6C4E0}"/>
                </a:ext>
              </a:extLst>
            </p:cNvPr>
            <p:cNvSpPr txBox="1">
              <a:spLocks noChangeAspect="1"/>
            </p:cNvSpPr>
            <p:nvPr userDrawn="1"/>
          </p:nvSpPr>
          <p:spPr bwMode="ltGray">
            <a:xfrm>
              <a:off x="896162" y="0"/>
              <a:ext cx="736600" cy="879168"/>
            </a:xfrm>
            <a:prstGeom prst="rect">
              <a:avLst/>
            </a:prstGeom>
            <a:solidFill>
              <a:schemeClr val="tx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a:t>
              </a:r>
            </a:p>
          </p:txBody>
        </p:sp>
        <p:sp>
          <p:nvSpPr>
            <p:cNvPr id="6" name="Freeform 6">
              <a:extLst>
                <a:ext uri="{FF2B5EF4-FFF2-40B4-BE49-F238E27FC236}">
                  <a16:creationId xmlns:a16="http://schemas.microsoft.com/office/drawing/2014/main" id="{CEF199E2-C2A6-E661-D2B8-0A3042ECC011}"/>
                </a:ext>
              </a:extLst>
            </p:cNvPr>
            <p:cNvSpPr txBox="1">
              <a:spLocks/>
            </p:cNvSpPr>
            <p:nvPr userDrawn="1"/>
          </p:nvSpPr>
          <p:spPr bwMode="ltGray">
            <a:xfrm>
              <a:off x="1055482"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z</a:t>
              </a:r>
            </a:p>
          </p:txBody>
        </p:sp>
      </p:grpSp>
      <p:sp>
        <p:nvSpPr>
          <p:cNvPr id="10" name="Date Placeholder 6" hidden="1">
            <a:extLst>
              <a:ext uri="{FF2B5EF4-FFF2-40B4-BE49-F238E27FC236}">
                <a16:creationId xmlns:a16="http://schemas.microsoft.com/office/drawing/2014/main" id="{19E8C21D-363E-4C29-BCB1-2C67A41A6B1A}"/>
              </a:ext>
            </a:extLst>
          </p:cNvPr>
          <p:cNvSpPr>
            <a:spLocks noGrp="1"/>
          </p:cNvSpPr>
          <p:nvPr>
            <p:ph type="dt" sz="half" idx="15"/>
          </p:nvPr>
        </p:nvSpPr>
        <p:spPr>
          <a:xfrm>
            <a:off x="0" y="6858000"/>
            <a:ext cx="0" cy="0"/>
          </a:xfrm>
          <a:prstGeom prst="rect">
            <a:avLst/>
          </a:prstGeom>
        </p:spPr>
        <p:txBody>
          <a:bodyPr/>
          <a:lstStyle>
            <a:lvl1pPr>
              <a:defRPr sz="100">
                <a:noFill/>
              </a:defRPr>
            </a:lvl1pPr>
          </a:lstStyle>
          <a:p>
            <a:fld id="{13D218A6-91C9-4BED-9822-A6C15A877B73}" type="datetime4">
              <a:rPr lang="en-GB" smtClean="0"/>
              <a:t>18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p:ph type="ftr" sz="quarter" idx="16"/>
          </p:nvPr>
        </p:nvSpPr>
        <p:spPr>
          <a:xfrm>
            <a:off x="0" y="6858000"/>
            <a:ext cx="0" cy="0"/>
          </a:xfrm>
          <a:prstGeom prst="rect">
            <a:avLst/>
          </a:prstGeom>
        </p:spPr>
        <p:txBody>
          <a:bodyPr/>
          <a:lstStyle>
            <a:lvl1pPr>
              <a:defRPr sz="100">
                <a:noFill/>
              </a:defRPr>
            </a:lvl1pPr>
          </a:lstStyle>
          <a:p>
            <a:endParaRPr lang="en-GB"/>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sp>
        <p:nvSpPr>
          <p:cNvPr id="2" name="Title 1"/>
          <p:cNvSpPr>
            <a:spLocks noGrp="1"/>
          </p:cNvSpPr>
          <p:nvPr>
            <p:ph type="ctrTitle" hasCustomPrompt="1"/>
          </p:nvPr>
        </p:nvSpPr>
        <p:spPr>
          <a:xfrm>
            <a:off x="696912" y="3999600"/>
            <a:ext cx="4716464" cy="1378800"/>
          </a:xfrm>
        </p:spPr>
        <p:txBody>
          <a:bodyPr anchor="b"/>
          <a:lstStyle>
            <a:lvl1pPr algn="l">
              <a:defRPr sz="4000">
                <a:solidFill>
                  <a:schemeClr val="tx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ubtitle 2"/>
          <p:cNvSpPr>
            <a:spLocks noGrp="1"/>
          </p:cNvSpPr>
          <p:nvPr>
            <p:ph type="subTitle" idx="1" hasCustomPrompt="1"/>
          </p:nvPr>
        </p:nvSpPr>
        <p:spPr>
          <a:xfrm>
            <a:off x="696913" y="5479013"/>
            <a:ext cx="4716462" cy="594187"/>
          </a:xfrm>
        </p:spPr>
        <p:txBody>
          <a:bodyPr/>
          <a:lstStyle>
            <a:lvl1pPr marL="0" indent="0" algn="l">
              <a:lnSpc>
                <a:spcPts val="2200"/>
              </a:lnSpc>
              <a:spcBef>
                <a:spcPts val="1000"/>
              </a:spcBef>
              <a:spcAft>
                <a:spcPts val="0"/>
              </a:spcAft>
              <a:buFont typeface="Arial" panose="020B0604020202020204" pitchFamily="34" charset="0"/>
              <a:buNone/>
              <a:defRPr sz="2000">
                <a:solidFill>
                  <a:schemeClr val="tx2"/>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2006805671"/>
      </p:ext>
    </p:extLst>
  </p:cSld>
  <p:clrMapOvr>
    <a:overrideClrMapping bg1="lt1" tx1="dk1" bg2="lt2" tx2="dk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Cover and full picture">
    <p:bg>
      <p:bgRef idx="1001">
        <a:schemeClr val="bg1"/>
      </p:bgRef>
    </p:bg>
    <p:spTree>
      <p:nvGrpSpPr>
        <p:cNvPr id="1" name=""/>
        <p:cNvGrpSpPr/>
        <p:nvPr/>
      </p:nvGrpSpPr>
      <p:grpSpPr>
        <a:xfrm>
          <a:off x="0" y="0"/>
          <a:ext cx="0" cy="0"/>
          <a:chOff x="0" y="0"/>
          <a:chExt cx="0" cy="0"/>
        </a:xfrm>
      </p:grpSpPr>
      <p:sp>
        <p:nvSpPr>
          <p:cNvPr id="13" name="Baggrund">
            <a:extLst>
              <a:ext uri="{FF2B5EF4-FFF2-40B4-BE49-F238E27FC236}">
                <a16:creationId xmlns:a16="http://schemas.microsoft.com/office/drawing/2014/main" id="{CABC6D3D-6D55-BEA1-68AD-A253AAE02519}"/>
              </a:ext>
            </a:extLst>
          </p:cNvPr>
          <p:cNvSpPr/>
          <p:nvPr userDrawn="1"/>
        </p:nvSpPr>
        <p:spPr bwMode="white">
          <a:xfrm>
            <a:off x="0" y="0"/>
            <a:ext cx="1219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1199" y="0"/>
            <a:ext cx="12193199" cy="6858000"/>
          </a:xfrm>
          <a:custGeom>
            <a:avLst/>
            <a:gdLst>
              <a:gd name="csX0" fmla="*/ 0 w 12193199"/>
              <a:gd name="csY0" fmla="*/ 0 h 6858000"/>
              <a:gd name="csX1" fmla="*/ 872399 w 12193199"/>
              <a:gd name="csY1" fmla="*/ 0 h 6858000"/>
              <a:gd name="csX2" fmla="*/ 872399 w 12193199"/>
              <a:gd name="csY2" fmla="*/ 1576800 h 6858000"/>
              <a:gd name="csX3" fmla="*/ 2193501 w 12193199"/>
              <a:gd name="csY3" fmla="*/ 1576800 h 6858000"/>
              <a:gd name="csX4" fmla="*/ 2193501 w 12193199"/>
              <a:gd name="csY4" fmla="*/ 0 h 6858000"/>
              <a:gd name="csX5" fmla="*/ 12193199 w 12193199"/>
              <a:gd name="csY5" fmla="*/ 0 h 6858000"/>
              <a:gd name="csX6" fmla="*/ 12193199 w 12193199"/>
              <a:gd name="csY6" fmla="*/ 6858000 h 6858000"/>
              <a:gd name="csX7" fmla="*/ 0 w 12193199"/>
              <a:gd name="csY7"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3199" h="6858000">
                <a:moveTo>
                  <a:pt x="0" y="0"/>
                </a:moveTo>
                <a:lnTo>
                  <a:pt x="872399" y="0"/>
                </a:lnTo>
                <a:lnTo>
                  <a:pt x="872399" y="1576800"/>
                </a:lnTo>
                <a:lnTo>
                  <a:pt x="2193501" y="1576800"/>
                </a:lnTo>
                <a:lnTo>
                  <a:pt x="2193501" y="0"/>
                </a:lnTo>
                <a:lnTo>
                  <a:pt x="12193199" y="0"/>
                </a:lnTo>
                <a:lnTo>
                  <a:pt x="12193199" y="6858000"/>
                </a:lnTo>
                <a:lnTo>
                  <a:pt x="0" y="6858000"/>
                </a:lnTo>
                <a:close/>
              </a:path>
            </a:pathLst>
          </a:custGeom>
          <a:solidFill>
            <a:schemeClr val="tx1">
              <a:lumMod val="65000"/>
            </a:schemeClr>
          </a:solidFill>
        </p:spPr>
        <p:txBody>
          <a:bodyPr wrap="square" tIns="648000" anchor="ctr" anchorCtr="0">
            <a:noAutofit/>
          </a:bodyPr>
          <a:lstStyle>
            <a:lvl1pPr marL="0" indent="0" algn="ctr">
              <a:buNone/>
              <a:defRPr sz="1600">
                <a:solidFill>
                  <a:schemeClr val="tx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6" name="Logo">
            <a:extLst>
              <a:ext uri="{FF2B5EF4-FFF2-40B4-BE49-F238E27FC236}">
                <a16:creationId xmlns:a16="http://schemas.microsoft.com/office/drawing/2014/main" id="{CEF199E2-C2A6-E661-D2B8-0A3042ECC011}"/>
              </a:ext>
            </a:extLst>
          </p:cNvPr>
          <p:cNvSpPr txBox="1">
            <a:spLocks/>
          </p:cNvSpPr>
          <p:nvPr userDrawn="1"/>
        </p:nvSpPr>
        <p:spPr>
          <a:xfrm>
            <a:off x="1156943" y="688394"/>
            <a:ext cx="749619" cy="672738"/>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9B763740-D205-4210-AB3B-C37442F6812A}" type="datetime4">
              <a:rPr lang="en-GB" smtClean="0"/>
              <a:t>18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userDrawn="1">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sp>
        <p:nvSpPr>
          <p:cNvPr id="2" name="Title 1"/>
          <p:cNvSpPr>
            <a:spLocks noGrp="1"/>
          </p:cNvSpPr>
          <p:nvPr userDrawn="1">
            <p:ph type="ctrTitle" hasCustomPrompt="1"/>
          </p:nvPr>
        </p:nvSpPr>
        <p:spPr>
          <a:xfrm>
            <a:off x="696911" y="3429001"/>
            <a:ext cx="6602413" cy="1949400"/>
          </a:xfrm>
        </p:spPr>
        <p:txBody>
          <a:bodyPr anchor="b"/>
          <a:lstStyle>
            <a:lvl1pPr algn="l">
              <a:defRPr sz="40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ubtitle 2"/>
          <p:cNvSpPr>
            <a:spLocks noGrp="1"/>
          </p:cNvSpPr>
          <p:nvPr userDrawn="1">
            <p:ph type="subTitle" idx="1" hasCustomPrompt="1"/>
          </p:nvPr>
        </p:nvSpPr>
        <p:spPr>
          <a:xfrm>
            <a:off x="696913" y="5479013"/>
            <a:ext cx="6602412" cy="1098000"/>
          </a:xfrm>
        </p:spPr>
        <p:txBody>
          <a:bodyPr/>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1421915420"/>
      </p:ext>
    </p:extLst>
  </p:cSld>
  <p:clrMapOvr>
    <a:overrideClrMapping bg1="dk1" tx1="lt1" bg2="dk2" tx2="lt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Cover and picture">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6356350" y="279400"/>
            <a:ext cx="5554664" cy="6297613"/>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35A3FF05-4600-4511-BB09-4F9C0D67FEF9}" type="datetime4">
              <a:rPr lang="en-GB" smtClean="0"/>
              <a:t>18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userDrawn="1">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sp>
        <p:nvSpPr>
          <p:cNvPr id="2" name="Title 1"/>
          <p:cNvSpPr>
            <a:spLocks noGrp="1"/>
          </p:cNvSpPr>
          <p:nvPr userDrawn="1">
            <p:ph type="ctrTitle" hasCustomPrompt="1"/>
          </p:nvPr>
        </p:nvSpPr>
        <p:spPr>
          <a:xfrm>
            <a:off x="696911" y="3429001"/>
            <a:ext cx="5138739" cy="1949400"/>
          </a:xfrm>
        </p:spPr>
        <p:txBody>
          <a:bodyPr anchor="b"/>
          <a:lstStyle>
            <a:lvl1pPr algn="l">
              <a:defRPr sz="40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ubtitle 2"/>
          <p:cNvSpPr>
            <a:spLocks noGrp="1"/>
          </p:cNvSpPr>
          <p:nvPr userDrawn="1">
            <p:ph type="subTitle" idx="1" hasCustomPrompt="1"/>
          </p:nvPr>
        </p:nvSpPr>
        <p:spPr>
          <a:xfrm>
            <a:off x="696913" y="5479013"/>
            <a:ext cx="5138738" cy="1098000"/>
          </a:xfrm>
        </p:spPr>
        <p:txBody>
          <a:bodyPr/>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grpSp>
        <p:nvGrpSpPr>
          <p:cNvPr id="5" name="Logo">
            <a:extLst>
              <a:ext uri="{FF2B5EF4-FFF2-40B4-BE49-F238E27FC236}">
                <a16:creationId xmlns:a16="http://schemas.microsoft.com/office/drawing/2014/main" id="{080A6A6A-21D6-C9D2-7719-8DE687F242E5}"/>
              </a:ext>
            </a:extLst>
          </p:cNvPr>
          <p:cNvGrpSpPr>
            <a:grpSpLocks noChangeAspect="1"/>
          </p:cNvGrpSpPr>
          <p:nvPr userDrawn="1"/>
        </p:nvGrpSpPr>
        <p:grpSpPr bwMode="invGray">
          <a:xfrm>
            <a:off x="871200" y="0"/>
            <a:ext cx="1321102" cy="1576800"/>
            <a:chOff x="896162" y="0"/>
            <a:chExt cx="736600" cy="879168"/>
          </a:xfrm>
        </p:grpSpPr>
        <p:sp>
          <p:nvSpPr>
            <p:cNvPr id="7" name="Text Placeholder 63">
              <a:extLst>
                <a:ext uri="{FF2B5EF4-FFF2-40B4-BE49-F238E27FC236}">
                  <a16:creationId xmlns:a16="http://schemas.microsoft.com/office/drawing/2014/main" id="{0D4C8D15-CDF1-99E7-97CC-B0486C2C575F}"/>
                </a:ext>
              </a:extLst>
            </p:cNvPr>
            <p:cNvSpPr txBox="1">
              <a:spLocks noChangeAspect="1"/>
            </p:cNvSpPr>
            <p:nvPr userDrawn="1"/>
          </p:nvSpPr>
          <p:spPr bwMode="invGray">
            <a:xfrm>
              <a:off x="896162"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a:t>
              </a:r>
            </a:p>
          </p:txBody>
        </p:sp>
        <p:sp>
          <p:nvSpPr>
            <p:cNvPr id="8" name="Freeform 6">
              <a:extLst>
                <a:ext uri="{FF2B5EF4-FFF2-40B4-BE49-F238E27FC236}">
                  <a16:creationId xmlns:a16="http://schemas.microsoft.com/office/drawing/2014/main" id="{BD90C5D2-C745-E5FF-8A78-0B604192C36F}"/>
                </a:ext>
              </a:extLst>
            </p:cNvPr>
            <p:cNvSpPr txBox="1">
              <a:spLocks/>
            </p:cNvSpPr>
            <p:nvPr userDrawn="1"/>
          </p:nvSpPr>
          <p:spPr bwMode="invGray">
            <a:xfrm>
              <a:off x="1055482"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z</a:t>
              </a:r>
            </a:p>
          </p:txBody>
        </p:sp>
      </p:grpSp>
    </p:spTree>
    <p:extLst>
      <p:ext uri="{BB962C8B-B14F-4D97-AF65-F5344CB8AC3E}">
        <p14:creationId xmlns:p14="http://schemas.microsoft.com/office/powerpoint/2010/main" val="1904546041"/>
      </p:ext>
    </p:extLst>
  </p:cSld>
  <p:clrMapOvr>
    <a:overrideClrMapping bg1="dk1" tx1="lt1" bg2="dk2" tx2="lt2" accent1="accent1" accent2="accent2" accent3="accent3" accent4="accent4" accent5="accent5" accent6="accent6" hlink="hlink" folHlink="folHlink"/>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Divider (Blue-Green)">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accent2">
                  <a:lumMod val="60000"/>
                  <a:lumOff val="40000"/>
                </a:schemeClr>
              </a:gs>
              <a:gs pos="0">
                <a:schemeClr val="bg2">
                  <a:lumMod val="75000"/>
                  <a:lumOff val="2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3" name="Logo">
            <a:extLst>
              <a:ext uri="{FF2B5EF4-FFF2-40B4-BE49-F238E27FC236}">
                <a16:creationId xmlns:a16="http://schemas.microsoft.com/office/drawing/2014/main" id="{4CD94CDB-7F27-D7B8-ECAE-B22EDB7CF860}"/>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4" name="Logo">
            <a:extLst>
              <a:ext uri="{FF2B5EF4-FFF2-40B4-BE49-F238E27FC236}">
                <a16:creationId xmlns:a16="http://schemas.microsoft.com/office/drawing/2014/main" id="{58079317-2862-C930-D1B2-76DAF709C737}"/>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userDrawn="1">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95762799-D291-40B7-9D42-0A20F903BFA9}" type="datetime4">
              <a:rPr lang="en-GB" smtClean="0"/>
              <a:t>18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15" name="Slide Number Placeholder 14">
            <a:extLst>
              <a:ext uri="{FF2B5EF4-FFF2-40B4-BE49-F238E27FC236}">
                <a16:creationId xmlns:a16="http://schemas.microsoft.com/office/drawing/2014/main" id="{EB45E528-5974-3985-BA79-D52812ED536D}"/>
              </a:ext>
            </a:extLst>
          </p:cNvPr>
          <p:cNvSpPr>
            <a:spLocks noGrp="1"/>
          </p:cNvSpPr>
          <p:nvPr userDrawn="1">
            <p:ph type="sldNum" sz="quarter" idx="17"/>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245455106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Divider (Blue-Red)">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accent5">
                  <a:lumMod val="40000"/>
                  <a:lumOff val="60000"/>
                </a:schemeClr>
              </a:gs>
              <a:gs pos="0">
                <a:schemeClr val="bg2">
                  <a:lumMod val="75000"/>
                  <a:lumOff val="2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8" name="Logo">
            <a:extLst>
              <a:ext uri="{FF2B5EF4-FFF2-40B4-BE49-F238E27FC236}">
                <a16:creationId xmlns:a16="http://schemas.microsoft.com/office/drawing/2014/main" id="{6E826C15-60C7-4A89-7E05-D8E3D8C3A667}"/>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2" name="Logo">
            <a:extLst>
              <a:ext uri="{FF2B5EF4-FFF2-40B4-BE49-F238E27FC236}">
                <a16:creationId xmlns:a16="http://schemas.microsoft.com/office/drawing/2014/main" id="{E7692B0B-6A59-5C97-2A63-F0E68435E204}"/>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A1ADA684-1C59-4068-94B7-80F8D7771D7D}" type="datetime4">
              <a:rPr lang="en-GB" smtClean="0"/>
              <a:t>18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7BCA202A-255B-309E-CAD7-631B8D012867}"/>
              </a:ext>
            </a:extLst>
          </p:cNvPr>
          <p:cNvSpPr>
            <a:spLocks noGrp="1"/>
          </p:cNvSpPr>
          <p:nvPr>
            <p:ph type="sldNum" sz="quarter" idx="17"/>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9544365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Divider (Green-Yellow)">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accent4">
                  <a:lumMod val="40000"/>
                  <a:lumOff val="60000"/>
                </a:schemeClr>
              </a:gs>
              <a:gs pos="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8" name="Logo">
            <a:extLst>
              <a:ext uri="{FF2B5EF4-FFF2-40B4-BE49-F238E27FC236}">
                <a16:creationId xmlns:a16="http://schemas.microsoft.com/office/drawing/2014/main" id="{8BC85861-2FB3-5F5C-0CCE-334D23BE287F}"/>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2" name="Logo">
            <a:extLst>
              <a:ext uri="{FF2B5EF4-FFF2-40B4-BE49-F238E27FC236}">
                <a16:creationId xmlns:a16="http://schemas.microsoft.com/office/drawing/2014/main" id="{DB6F83E0-6B16-40B4-F511-4E3E1BA483E2}"/>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C60E9563-A0D2-4333-8D6E-BD2217EB41E7}" type="datetime4">
              <a:rPr lang="en-GB" smtClean="0"/>
              <a:t>18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043CA439-8159-F071-AC79-A82A38DF2204}"/>
              </a:ext>
            </a:extLst>
          </p:cNvPr>
          <p:cNvSpPr>
            <a:spLocks noGrp="1"/>
          </p:cNvSpPr>
          <p:nvPr>
            <p:ph type="sldNum" sz="quarter" idx="17"/>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393266258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Divider (Light Blue)">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bg2">
                  <a:lumMod val="25000"/>
                  <a:lumOff val="75000"/>
                </a:schemeClr>
              </a:gs>
              <a:gs pos="0">
                <a:schemeClr val="accent2">
                  <a:lumMod val="20000"/>
                  <a:lumOff val="80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3" name="Logo">
            <a:extLst>
              <a:ext uri="{FF2B5EF4-FFF2-40B4-BE49-F238E27FC236}">
                <a16:creationId xmlns:a16="http://schemas.microsoft.com/office/drawing/2014/main" id="{4CD94CDB-7F27-D7B8-ECAE-B22EDB7CF860}"/>
              </a:ext>
            </a:extLst>
          </p:cNvPr>
          <p:cNvSpPr txBox="1">
            <a:spLocks/>
          </p:cNvSpPr>
          <p:nvPr userDrawn="1"/>
        </p:nvSpPr>
        <p:spPr>
          <a:xfrm>
            <a:off x="11173619" y="0"/>
            <a:ext cx="736600" cy="879168"/>
          </a:xfrm>
          <a:prstGeom prst="rect">
            <a:avLst/>
          </a:prstGeom>
          <a:solidFill>
            <a:schemeClr val="bg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4" name="Logo">
            <a:extLst>
              <a:ext uri="{FF2B5EF4-FFF2-40B4-BE49-F238E27FC236}">
                <a16:creationId xmlns:a16="http://schemas.microsoft.com/office/drawing/2014/main" id="{58079317-2862-C930-D1B2-76DAF709C737}"/>
              </a:ext>
            </a:extLst>
          </p:cNvPr>
          <p:cNvSpPr txBox="1">
            <a:spLocks/>
          </p:cNvSpPr>
          <p:nvPr userDrawn="1"/>
        </p:nvSpPr>
        <p:spPr>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userDrawn="1">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321D9025-334F-4C94-8BB9-67F1F7AF8F39}" type="datetime4">
              <a:rPr lang="en-GB" smtClean="0"/>
              <a:t>18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70EED120-9E80-5452-0797-37D6B887ADAA}"/>
              </a:ext>
            </a:extLst>
          </p:cNvPr>
          <p:cNvSpPr>
            <a:spLocks noGrp="1"/>
          </p:cNvSpPr>
          <p:nvPr userDrawn="1">
            <p:ph type="sldNum" sz="quarter" idx="17"/>
          </p:nvPr>
        </p:nvSpPr>
        <p:spPr>
          <a:noFill/>
        </p:spPr>
        <p:txBody>
          <a:bodyPr/>
          <a:lstStyle>
            <a:lvl1pPr>
              <a:defRPr>
                <a:solidFill>
                  <a:schemeClr val="bg2"/>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81660376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Divider (Green)">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solidFill>
            <a:srgbClr val="CDFA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3" name="Logo">
            <a:extLst>
              <a:ext uri="{FF2B5EF4-FFF2-40B4-BE49-F238E27FC236}">
                <a16:creationId xmlns:a16="http://schemas.microsoft.com/office/drawing/2014/main" id="{4CD94CDB-7F27-D7B8-ECAE-B22EDB7CF860}"/>
              </a:ext>
            </a:extLst>
          </p:cNvPr>
          <p:cNvSpPr txBox="1">
            <a:spLocks/>
          </p:cNvSpPr>
          <p:nvPr userDrawn="1"/>
        </p:nvSpPr>
        <p:spPr>
          <a:xfrm>
            <a:off x="11173619" y="0"/>
            <a:ext cx="736600" cy="879168"/>
          </a:xfrm>
          <a:prstGeom prst="rect">
            <a:avLst/>
          </a:prstGeom>
          <a:solidFill>
            <a:schemeClr val="bg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4" name="Logo">
            <a:extLst>
              <a:ext uri="{FF2B5EF4-FFF2-40B4-BE49-F238E27FC236}">
                <a16:creationId xmlns:a16="http://schemas.microsoft.com/office/drawing/2014/main" id="{58079317-2862-C930-D1B2-76DAF709C737}"/>
              </a:ext>
            </a:extLst>
          </p:cNvPr>
          <p:cNvSpPr txBox="1">
            <a:spLocks/>
          </p:cNvSpPr>
          <p:nvPr userDrawn="1"/>
        </p:nvSpPr>
        <p:spPr>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userDrawn="1">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5EA42969-ECAF-43CA-BED7-9886154B7183}" type="datetime4">
              <a:rPr lang="en-GB" smtClean="0"/>
              <a:t>18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70EED120-9E80-5452-0797-37D6B887ADAA}"/>
              </a:ext>
            </a:extLst>
          </p:cNvPr>
          <p:cNvSpPr>
            <a:spLocks noGrp="1"/>
          </p:cNvSpPr>
          <p:nvPr userDrawn="1">
            <p:ph type="sldNum" sz="quarter" idx="17"/>
          </p:nvPr>
        </p:nvSpPr>
        <p:spPr>
          <a:noFill/>
        </p:spPr>
        <p:txBody>
          <a:bodyPr/>
          <a:lstStyle>
            <a:lvl1pPr>
              <a:defRPr>
                <a:solidFill>
                  <a:schemeClr val="bg2"/>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272207641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Divider (Gray)">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solidFill>
            <a:srgbClr val="EBEB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3" name="Logo">
            <a:extLst>
              <a:ext uri="{FF2B5EF4-FFF2-40B4-BE49-F238E27FC236}">
                <a16:creationId xmlns:a16="http://schemas.microsoft.com/office/drawing/2014/main" id="{4CD94CDB-7F27-D7B8-ECAE-B22EDB7CF860}"/>
              </a:ext>
            </a:extLst>
          </p:cNvPr>
          <p:cNvSpPr txBox="1">
            <a:spLocks/>
          </p:cNvSpPr>
          <p:nvPr userDrawn="1"/>
        </p:nvSpPr>
        <p:spPr>
          <a:xfrm>
            <a:off x="11173619" y="0"/>
            <a:ext cx="736600" cy="879168"/>
          </a:xfrm>
          <a:prstGeom prst="rect">
            <a:avLst/>
          </a:prstGeom>
          <a:solidFill>
            <a:schemeClr val="bg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4" name="Logo">
            <a:extLst>
              <a:ext uri="{FF2B5EF4-FFF2-40B4-BE49-F238E27FC236}">
                <a16:creationId xmlns:a16="http://schemas.microsoft.com/office/drawing/2014/main" id="{58079317-2862-C930-D1B2-76DAF709C737}"/>
              </a:ext>
            </a:extLst>
          </p:cNvPr>
          <p:cNvSpPr txBox="1">
            <a:spLocks/>
          </p:cNvSpPr>
          <p:nvPr userDrawn="1"/>
        </p:nvSpPr>
        <p:spPr>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userDrawn="1">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5EA42969-ECAF-43CA-BED7-9886154B7183}" type="datetime4">
              <a:rPr lang="en-GB" smtClean="0"/>
              <a:t>18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70EED120-9E80-5452-0797-37D6B887ADAA}"/>
              </a:ext>
            </a:extLst>
          </p:cNvPr>
          <p:cNvSpPr>
            <a:spLocks noGrp="1"/>
          </p:cNvSpPr>
          <p:nvPr userDrawn="1">
            <p:ph type="sldNum" sz="quarter" idx="17"/>
          </p:nvPr>
        </p:nvSpPr>
        <p:spPr>
          <a:noFill/>
        </p:spPr>
        <p:txBody>
          <a:bodyPr/>
          <a:lstStyle>
            <a:lvl1pPr>
              <a:defRPr>
                <a:solidFill>
                  <a:schemeClr val="bg2"/>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274136428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and on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p:txBody>
          <a:bodyPr/>
          <a:lstStyle>
            <a:lvl1pPr>
              <a:defRPr/>
            </a:lvl1pPr>
            <a:lvl5pPr>
              <a:defRPr/>
            </a:lvl5pPr>
            <a:lvl6pPr>
              <a:defRPr/>
            </a:lvl6pPr>
            <a:lvl7pPr>
              <a:defRPr/>
            </a:lvl7pPr>
            <a:lvl8pPr>
              <a:defRPr/>
            </a:lvl8pPr>
            <a:lvl9pPr>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4" name="Date Placeholder 3">
            <a:extLst>
              <a:ext uri="{FF2B5EF4-FFF2-40B4-BE49-F238E27FC236}">
                <a16:creationId xmlns:a16="http://schemas.microsoft.com/office/drawing/2014/main" id="{79AA4F96-AB1A-4342-53B7-0B799EE2F19A}"/>
              </a:ext>
            </a:extLst>
          </p:cNvPr>
          <p:cNvSpPr>
            <a:spLocks noGrp="1"/>
          </p:cNvSpPr>
          <p:nvPr>
            <p:ph type="dt" sz="half" idx="10"/>
          </p:nvPr>
        </p:nvSpPr>
        <p:spPr>
          <a:xfrm>
            <a:off x="0" y="6563982"/>
            <a:ext cx="0" cy="0"/>
          </a:xfrm>
          <a:prstGeom prst="rect">
            <a:avLst/>
          </a:prstGeom>
        </p:spPr>
        <p:txBody>
          <a:bodyPr/>
          <a:lstStyle/>
          <a:p>
            <a:fld id="{3ECA2F7C-4E8C-4175-B81C-B0829FF1812B}" type="datetime4">
              <a:rPr lang="en-GB" smtClean="0"/>
              <a:t>18 September 2026</a:t>
            </a:fld>
            <a:endParaRPr lang="en-GB"/>
          </a:p>
        </p:txBody>
      </p:sp>
      <p:sp>
        <p:nvSpPr>
          <p:cNvPr id="5" name="Footer Placeholder 4">
            <a:extLst>
              <a:ext uri="{FF2B5EF4-FFF2-40B4-BE49-F238E27FC236}">
                <a16:creationId xmlns:a16="http://schemas.microsoft.com/office/drawing/2014/main" id="{2338F565-D591-02F4-656F-D8F6DAEB4668}"/>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6" name="Slide Number Placeholder 5">
            <a:extLst>
              <a:ext uri="{FF2B5EF4-FFF2-40B4-BE49-F238E27FC236}">
                <a16:creationId xmlns:a16="http://schemas.microsoft.com/office/drawing/2014/main" id="{C309293A-9672-46B2-CD9A-F58410D94A1E}"/>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36723964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and one content (Blue)">
    <p:bg>
      <p:bgRef idx="1001">
        <a:schemeClr val="bg1"/>
      </p:bgRef>
    </p:bg>
    <p:spTree>
      <p:nvGrpSpPr>
        <p:cNvPr id="1" name=""/>
        <p:cNvGrpSpPr/>
        <p:nvPr/>
      </p:nvGrpSpPr>
      <p:grpSpPr>
        <a:xfrm>
          <a:off x="0" y="0"/>
          <a:ext cx="0" cy="0"/>
          <a:chOff x="0" y="0"/>
          <a:chExt cx="0" cy="0"/>
        </a:xfrm>
      </p:grpSpPr>
      <p:sp>
        <p:nvSpPr>
          <p:cNvPr id="7" name="Baggrund">
            <a:extLst>
              <a:ext uri="{FF2B5EF4-FFF2-40B4-BE49-F238E27FC236}">
                <a16:creationId xmlns:a16="http://schemas.microsoft.com/office/drawing/2014/main" id="{D9DD4C16-D75A-C112-8EF3-4593C66F1FE6}"/>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3" name="Logo">
            <a:extLst>
              <a:ext uri="{FF2B5EF4-FFF2-40B4-BE49-F238E27FC236}">
                <a16:creationId xmlns:a16="http://schemas.microsoft.com/office/drawing/2014/main" id="{C7DF9565-BC4B-6500-9F90-052B657C6BC7}"/>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4" name="Logo">
            <a:extLst>
              <a:ext uri="{FF2B5EF4-FFF2-40B4-BE49-F238E27FC236}">
                <a16:creationId xmlns:a16="http://schemas.microsoft.com/office/drawing/2014/main" id="{EAC0D800-9FD4-5B52-5D76-E598679A17CC}"/>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4" name="Date Placeholder 3">
            <a:extLst>
              <a:ext uri="{FF2B5EF4-FFF2-40B4-BE49-F238E27FC236}">
                <a16:creationId xmlns:a16="http://schemas.microsoft.com/office/drawing/2014/main" id="{79AA4F96-AB1A-4342-53B7-0B799EE2F19A}"/>
              </a:ext>
            </a:extLst>
          </p:cNvPr>
          <p:cNvSpPr>
            <a:spLocks noGrp="1"/>
          </p:cNvSpPr>
          <p:nvPr>
            <p:ph type="dt" sz="half" idx="10"/>
          </p:nvPr>
        </p:nvSpPr>
        <p:spPr>
          <a:xfrm>
            <a:off x="0" y="6563982"/>
            <a:ext cx="0" cy="0"/>
          </a:xfrm>
          <a:prstGeom prst="rect">
            <a:avLst/>
          </a:prstGeom>
        </p:spPr>
        <p:txBody>
          <a:bodyPr/>
          <a:lstStyle/>
          <a:p>
            <a:fld id="{82963C5D-C983-4CF8-8D99-C470C453DD7D}" type="datetime4">
              <a:rPr lang="en-GB" smtClean="0"/>
              <a:t>18 September 2026</a:t>
            </a:fld>
            <a:endParaRPr lang="en-GB"/>
          </a:p>
        </p:txBody>
      </p:sp>
      <p:sp>
        <p:nvSpPr>
          <p:cNvPr id="5" name="Footer Placeholder 4">
            <a:extLst>
              <a:ext uri="{FF2B5EF4-FFF2-40B4-BE49-F238E27FC236}">
                <a16:creationId xmlns:a16="http://schemas.microsoft.com/office/drawing/2014/main" id="{2338F565-D591-02F4-656F-D8F6DAEB4668}"/>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6" name="Slide Number Placeholder 5">
            <a:extLst>
              <a:ext uri="{FF2B5EF4-FFF2-40B4-BE49-F238E27FC236}">
                <a16:creationId xmlns:a16="http://schemas.microsoft.com/office/drawing/2014/main" id="{C309293A-9672-46B2-CD9A-F58410D94A1E}"/>
              </a:ext>
            </a:extLst>
          </p:cNvPr>
          <p:cNvSpPr>
            <a:spLocks noGrp="1"/>
          </p:cNvSpPr>
          <p:nvPr>
            <p:ph type="sldNum" sz="quarter" idx="12"/>
          </p:nvPr>
        </p:nvSpPr>
        <p:spPr/>
        <p:txBody>
          <a:bodyPr/>
          <a:lstStyle>
            <a:lvl1pPr>
              <a:defRPr>
                <a:solidFill>
                  <a:schemeClr val="tx1"/>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1177876553"/>
      </p:ext>
    </p:extLst>
  </p:cSld>
  <p:clrMapOvr>
    <a:overrideClrMapping bg1="dk1" tx1="lt1" bg2="dk2" tx2="lt2" accent1="accent1" accent2="accent2" accent3="accent3" accent4="accent4" accent5="accent5" accent6="accent6" hlink="hlink" folHlink="folHlink"/>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7" name="Picture Placeholder 3">
            <a:extLst>
              <a:ext uri="{FF2B5EF4-FFF2-40B4-BE49-F238E27FC236}">
                <a16:creationId xmlns:a16="http://schemas.microsoft.com/office/drawing/2014/main" id="{C3740E63-FE5A-40EF-8F52-2CDC77D09BCF}"/>
              </a:ext>
            </a:extLst>
          </p:cNvPr>
          <p:cNvSpPr>
            <a:spLocks noGrp="1"/>
          </p:cNvSpPr>
          <p:nvPr>
            <p:ph type="pic" sz="quarter" idx="14" hasCustomPrompt="1"/>
          </p:nvPr>
        </p:nvSpPr>
        <p:spPr>
          <a:xfrm>
            <a:off x="6356349" y="1504950"/>
            <a:ext cx="5137151" cy="4672650"/>
          </a:xfrm>
          <a:solidFill>
            <a:schemeClr val="bg1">
              <a:lumMod val="95000"/>
            </a:schemeClr>
          </a:solidFill>
        </p:spPr>
        <p:txBody>
          <a:bodyPr tIns="648000" anchor="ctr" anchorCtr="0"/>
          <a:lstStyle>
            <a:lvl1pPr marL="0" indent="0" algn="ctr">
              <a:buNone/>
              <a:defRPr sz="1600">
                <a:solidFill>
                  <a:schemeClr val="tx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2" name="Title 1">
            <a:extLst>
              <a:ext uri="{FF2B5EF4-FFF2-40B4-BE49-F238E27FC236}">
                <a16:creationId xmlns:a16="http://schemas.microsoft.com/office/drawing/2014/main" id="{1CEE748F-03E8-47BE-9817-391815934394}"/>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2" y="1504950"/>
            <a:ext cx="5137151" cy="4672650"/>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6" name="Slide Number Placeholder 5">
            <a:extLst>
              <a:ext uri="{FF2B5EF4-FFF2-40B4-BE49-F238E27FC236}">
                <a16:creationId xmlns:a16="http://schemas.microsoft.com/office/drawing/2014/main" id="{ECA2BB86-7F83-7675-BFB0-7655042B0C73}"/>
              </a:ext>
            </a:extLst>
          </p:cNvPr>
          <p:cNvSpPr>
            <a:spLocks noGrp="1"/>
          </p:cNvSpPr>
          <p:nvPr>
            <p:ph type="sldNum" sz="quarter" idx="17"/>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343880828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ontent and picture (Blue)">
    <p:bg>
      <p:bgRef idx="1001">
        <a:schemeClr val="bg1"/>
      </p:bgRef>
    </p:bg>
    <p:spTree>
      <p:nvGrpSpPr>
        <p:cNvPr id="1" name=""/>
        <p:cNvGrpSpPr/>
        <p:nvPr/>
      </p:nvGrpSpPr>
      <p:grpSpPr>
        <a:xfrm>
          <a:off x="0" y="0"/>
          <a:ext cx="0" cy="0"/>
          <a:chOff x="0" y="0"/>
          <a:chExt cx="0" cy="0"/>
        </a:xfrm>
      </p:grpSpPr>
      <p:sp>
        <p:nvSpPr>
          <p:cNvPr id="8" name="Baggrund">
            <a:extLst>
              <a:ext uri="{FF2B5EF4-FFF2-40B4-BE49-F238E27FC236}">
                <a16:creationId xmlns:a16="http://schemas.microsoft.com/office/drawing/2014/main" id="{95709F27-DA51-FEA8-2868-C1E5C82D4D5A}"/>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7" name="Logo">
            <a:extLst>
              <a:ext uri="{FF2B5EF4-FFF2-40B4-BE49-F238E27FC236}">
                <a16:creationId xmlns:a16="http://schemas.microsoft.com/office/drawing/2014/main" id="{4C28FBEE-D636-90D7-2F91-3F2E1E15994A}"/>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8" name="Logo">
            <a:extLst>
              <a:ext uri="{FF2B5EF4-FFF2-40B4-BE49-F238E27FC236}">
                <a16:creationId xmlns:a16="http://schemas.microsoft.com/office/drawing/2014/main" id="{D8D54F4D-469E-56A8-F5DF-EB270EDFA011}"/>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7" name="Picture Placeholder 3">
            <a:extLst>
              <a:ext uri="{FF2B5EF4-FFF2-40B4-BE49-F238E27FC236}">
                <a16:creationId xmlns:a16="http://schemas.microsoft.com/office/drawing/2014/main" id="{C3740E63-FE5A-40EF-8F52-2CDC77D09BCF}"/>
              </a:ext>
            </a:extLst>
          </p:cNvPr>
          <p:cNvSpPr>
            <a:spLocks noGrp="1"/>
          </p:cNvSpPr>
          <p:nvPr>
            <p:ph type="pic" sz="quarter" idx="14" hasCustomPrompt="1"/>
          </p:nvPr>
        </p:nvSpPr>
        <p:spPr>
          <a:xfrm>
            <a:off x="6356349" y="2354263"/>
            <a:ext cx="5137151" cy="3822700"/>
          </a:xfrm>
          <a:solidFill>
            <a:schemeClr val="tx1">
              <a:lumMod val="85000"/>
            </a:schemeClr>
          </a:solidFill>
        </p:spPr>
        <p:txBody>
          <a:bodyPr tIns="648000" anchor="ctr" anchorCtr="0"/>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2" name="Title 1">
            <a:extLst>
              <a:ext uri="{FF2B5EF4-FFF2-40B4-BE49-F238E27FC236}">
                <a16:creationId xmlns:a16="http://schemas.microsoft.com/office/drawing/2014/main" id="{1CEE748F-03E8-47BE-9817-391815934394}"/>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2" y="2354263"/>
            <a:ext cx="5137151" cy="38227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4" name="Date Placeholder 3">
            <a:extLst>
              <a:ext uri="{FF2B5EF4-FFF2-40B4-BE49-F238E27FC236}">
                <a16:creationId xmlns:a16="http://schemas.microsoft.com/office/drawing/2014/main" id="{2D5F3900-5FCE-15B2-FDC1-0D2A123DA404}"/>
              </a:ext>
            </a:extLst>
          </p:cNvPr>
          <p:cNvSpPr>
            <a:spLocks noGrp="1"/>
          </p:cNvSpPr>
          <p:nvPr>
            <p:ph type="dt" sz="half" idx="15"/>
          </p:nvPr>
        </p:nvSpPr>
        <p:spPr>
          <a:xfrm>
            <a:off x="0" y="6563982"/>
            <a:ext cx="0" cy="0"/>
          </a:xfrm>
          <a:prstGeom prst="rect">
            <a:avLst/>
          </a:prstGeom>
        </p:spPr>
        <p:txBody>
          <a:bodyPr/>
          <a:lstStyle/>
          <a:p>
            <a:fld id="{DC86E1AF-12B6-4355-84B2-A3F1E59E1AF7}" type="datetime4">
              <a:rPr lang="en-GB" smtClean="0"/>
              <a:t>18 September 2026</a:t>
            </a:fld>
            <a:endParaRPr lang="en-GB"/>
          </a:p>
        </p:txBody>
      </p:sp>
      <p:sp>
        <p:nvSpPr>
          <p:cNvPr id="5" name="Footer Placeholder 4">
            <a:extLst>
              <a:ext uri="{FF2B5EF4-FFF2-40B4-BE49-F238E27FC236}">
                <a16:creationId xmlns:a16="http://schemas.microsoft.com/office/drawing/2014/main" id="{368CC7A0-40A4-1195-C205-B2D87CDED41D}"/>
              </a:ext>
            </a:extLst>
          </p:cNvPr>
          <p:cNvSpPr>
            <a:spLocks noGrp="1"/>
          </p:cNvSpPr>
          <p:nvPr>
            <p:ph type="ftr" sz="quarter" idx="16"/>
          </p:nvPr>
        </p:nvSpPr>
        <p:spPr>
          <a:xfrm>
            <a:off x="0" y="6563982"/>
            <a:ext cx="0" cy="0"/>
          </a:xfrm>
          <a:prstGeom prst="rect">
            <a:avLst/>
          </a:prstGeom>
        </p:spPr>
        <p:txBody>
          <a:bodyPr/>
          <a:lstStyle/>
          <a:p>
            <a:endParaRPr lang="en-GB">
              <a:noFill/>
            </a:endParaRPr>
          </a:p>
        </p:txBody>
      </p:sp>
      <p:sp>
        <p:nvSpPr>
          <p:cNvPr id="6" name="Slide Number Placeholder 5">
            <a:extLst>
              <a:ext uri="{FF2B5EF4-FFF2-40B4-BE49-F238E27FC236}">
                <a16:creationId xmlns:a16="http://schemas.microsoft.com/office/drawing/2014/main" id="{ECA2BB86-7F83-7675-BFB0-7655042B0C73}"/>
              </a:ext>
            </a:extLst>
          </p:cNvPr>
          <p:cNvSpPr>
            <a:spLocks noGrp="1"/>
          </p:cNvSpPr>
          <p:nvPr>
            <p:ph type="sldNum" sz="quarter" idx="17"/>
          </p:nvPr>
        </p:nvSpPr>
        <p:spPr/>
        <p:txBody>
          <a:bodyPr/>
          <a:lstStyle>
            <a:lvl1pPr>
              <a:defRPr>
                <a:solidFill>
                  <a:schemeClr val="tx1"/>
                </a:solidFill>
              </a:defRPr>
            </a:lvl1pPr>
          </a:lstStyle>
          <a:p>
            <a:fld id="{23AA811B-2EBD-4900-905E-5BE206449611}" type="slidenum">
              <a:rPr lang="en-GB" smtClean="0"/>
              <a:pPr/>
              <a:t>‹#›</a:t>
            </a:fld>
            <a:endParaRPr lang="en-GB">
              <a:solidFill>
                <a:schemeClr val="tx1"/>
              </a:solidFill>
            </a:endParaRPr>
          </a:p>
        </p:txBody>
      </p:sp>
    </p:spTree>
    <p:extLst>
      <p:ext uri="{BB962C8B-B14F-4D97-AF65-F5344CB8AC3E}">
        <p14:creationId xmlns:p14="http://schemas.microsoft.com/office/powerpoint/2010/main" val="2949453617"/>
      </p:ext>
    </p:extLst>
  </p:cSld>
  <p:clrMapOvr>
    <a:overrideClrMapping bg1="dk1" tx1="lt1" bg2="dk2" tx2="lt2" accent1="accent1" accent2="accent2" accent3="accent3" accent4="accent4" accent5="accent5" accent6="accent6" hlink="hlink" folHlink="folHlink"/>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Picture and content">
    <p:spTree>
      <p:nvGrpSpPr>
        <p:cNvPr id="1" name=""/>
        <p:cNvGrpSpPr/>
        <p:nvPr/>
      </p:nvGrpSpPr>
      <p:grpSpPr>
        <a:xfrm>
          <a:off x="0" y="0"/>
          <a:ext cx="0" cy="0"/>
          <a:chOff x="0" y="0"/>
          <a:chExt cx="0" cy="0"/>
        </a:xfrm>
      </p:grpSpPr>
      <p:sp>
        <p:nvSpPr>
          <p:cNvPr id="8" name="Picture Placeholder 3">
            <a:extLst>
              <a:ext uri="{FF2B5EF4-FFF2-40B4-BE49-F238E27FC236}">
                <a16:creationId xmlns:a16="http://schemas.microsoft.com/office/drawing/2014/main" id="{85318E54-A7C0-43F8-8747-5AE35BED7D21}"/>
              </a:ext>
            </a:extLst>
          </p:cNvPr>
          <p:cNvSpPr>
            <a:spLocks noGrp="1"/>
          </p:cNvSpPr>
          <p:nvPr>
            <p:ph type="pic" sz="quarter" idx="14" hasCustomPrompt="1"/>
          </p:nvPr>
        </p:nvSpPr>
        <p:spPr>
          <a:xfrm>
            <a:off x="696913" y="1485900"/>
            <a:ext cx="5137150" cy="4691700"/>
          </a:xfrm>
          <a:solidFill>
            <a:schemeClr val="bg1">
              <a:lumMod val="95000"/>
            </a:schemeClr>
          </a:solidFill>
        </p:spPr>
        <p:txBody>
          <a:bodyPr tIns="648000" anchor="ctr" anchorCtr="0"/>
          <a:lstStyle>
            <a:lvl1pPr marL="0" indent="0" algn="ctr">
              <a:buNone/>
              <a:defRPr sz="1600">
                <a:solidFill>
                  <a:schemeClr val="tx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2" name="Title 1">
            <a:extLst>
              <a:ext uri="{FF2B5EF4-FFF2-40B4-BE49-F238E27FC236}">
                <a16:creationId xmlns:a16="http://schemas.microsoft.com/office/drawing/2014/main" id="{C997E207-0A45-4633-9E81-66E4BD9F572A}"/>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356350" y="1485900"/>
            <a:ext cx="5137150" cy="4691700"/>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4" name="Date Placeholder 3">
            <a:extLst>
              <a:ext uri="{FF2B5EF4-FFF2-40B4-BE49-F238E27FC236}">
                <a16:creationId xmlns:a16="http://schemas.microsoft.com/office/drawing/2014/main" id="{9307B538-4BCF-4B39-B331-F3CE747BECE1}"/>
              </a:ext>
            </a:extLst>
          </p:cNvPr>
          <p:cNvSpPr>
            <a:spLocks noGrp="1"/>
          </p:cNvSpPr>
          <p:nvPr>
            <p:ph type="dt" sz="half" idx="15"/>
          </p:nvPr>
        </p:nvSpPr>
        <p:spPr>
          <a:xfrm>
            <a:off x="0" y="6563982"/>
            <a:ext cx="0" cy="0"/>
          </a:xfrm>
          <a:prstGeom prst="rect">
            <a:avLst/>
          </a:prstGeom>
        </p:spPr>
        <p:txBody>
          <a:bodyPr/>
          <a:lstStyle/>
          <a:p>
            <a:fld id="{38E8E17B-A601-4B41-A662-B0A528939F48}" type="datetime4">
              <a:rPr lang="en-GB" smtClean="0"/>
              <a:t>18 September 2026</a:t>
            </a:fld>
            <a:endParaRPr lang="en-GB"/>
          </a:p>
        </p:txBody>
      </p:sp>
      <p:sp>
        <p:nvSpPr>
          <p:cNvPr id="5" name="Footer Placeholder 4">
            <a:extLst>
              <a:ext uri="{FF2B5EF4-FFF2-40B4-BE49-F238E27FC236}">
                <a16:creationId xmlns:a16="http://schemas.microsoft.com/office/drawing/2014/main" id="{0E91F4D0-AB09-B28F-A2F7-1F3908BF1916}"/>
              </a:ext>
            </a:extLst>
          </p:cNvPr>
          <p:cNvSpPr>
            <a:spLocks noGrp="1"/>
          </p:cNvSpPr>
          <p:nvPr>
            <p:ph type="ftr" sz="quarter" idx="16"/>
          </p:nvPr>
        </p:nvSpPr>
        <p:spPr>
          <a:xfrm>
            <a:off x="0" y="6563982"/>
            <a:ext cx="0" cy="0"/>
          </a:xfrm>
          <a:prstGeom prst="rect">
            <a:avLst/>
          </a:prstGeom>
        </p:spPr>
        <p:txBody>
          <a:bodyPr/>
          <a:lstStyle/>
          <a:p>
            <a:endParaRPr lang="en-GB">
              <a:noFill/>
            </a:endParaRPr>
          </a:p>
        </p:txBody>
      </p:sp>
      <p:sp>
        <p:nvSpPr>
          <p:cNvPr id="6" name="Slide Number Placeholder 5">
            <a:extLst>
              <a:ext uri="{FF2B5EF4-FFF2-40B4-BE49-F238E27FC236}">
                <a16:creationId xmlns:a16="http://schemas.microsoft.com/office/drawing/2014/main" id="{2CEA5E8A-8990-5C17-9847-B1DAC025612D}"/>
              </a:ext>
            </a:extLst>
          </p:cNvPr>
          <p:cNvSpPr>
            <a:spLocks noGrp="1"/>
          </p:cNvSpPr>
          <p:nvPr>
            <p:ph type="sldNum" sz="quarter" idx="17"/>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191839599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Picture and content (Blue)">
    <p:bg>
      <p:bgRef idx="1001">
        <a:schemeClr val="bg1"/>
      </p:bgRef>
    </p:bg>
    <p:spTree>
      <p:nvGrpSpPr>
        <p:cNvPr id="1" name=""/>
        <p:cNvGrpSpPr/>
        <p:nvPr/>
      </p:nvGrpSpPr>
      <p:grpSpPr>
        <a:xfrm>
          <a:off x="0" y="0"/>
          <a:ext cx="0" cy="0"/>
          <a:chOff x="0" y="0"/>
          <a:chExt cx="0" cy="0"/>
        </a:xfrm>
      </p:grpSpPr>
      <p:sp>
        <p:nvSpPr>
          <p:cNvPr id="9" name="Baggrund">
            <a:extLst>
              <a:ext uri="{FF2B5EF4-FFF2-40B4-BE49-F238E27FC236}">
                <a16:creationId xmlns:a16="http://schemas.microsoft.com/office/drawing/2014/main" id="{3E6B4029-6959-1E8A-19E4-E6CE7B529D67}"/>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7" name="Logo">
            <a:extLst>
              <a:ext uri="{FF2B5EF4-FFF2-40B4-BE49-F238E27FC236}">
                <a16:creationId xmlns:a16="http://schemas.microsoft.com/office/drawing/2014/main" id="{2E465455-B910-089C-01D8-017DCE8A6548}"/>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8" name="Logo">
            <a:extLst>
              <a:ext uri="{FF2B5EF4-FFF2-40B4-BE49-F238E27FC236}">
                <a16:creationId xmlns:a16="http://schemas.microsoft.com/office/drawing/2014/main" id="{BB5A6ABE-3142-A329-24DA-09C13C941897}"/>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8" name="Picture Placeholder 3">
            <a:extLst>
              <a:ext uri="{FF2B5EF4-FFF2-40B4-BE49-F238E27FC236}">
                <a16:creationId xmlns:a16="http://schemas.microsoft.com/office/drawing/2014/main" id="{85318E54-A7C0-43F8-8747-5AE35BED7D21}"/>
              </a:ext>
            </a:extLst>
          </p:cNvPr>
          <p:cNvSpPr>
            <a:spLocks noGrp="1"/>
          </p:cNvSpPr>
          <p:nvPr>
            <p:ph type="pic" sz="quarter" idx="14" hasCustomPrompt="1"/>
          </p:nvPr>
        </p:nvSpPr>
        <p:spPr>
          <a:xfrm>
            <a:off x="696913" y="2358000"/>
            <a:ext cx="5137150" cy="3824288"/>
          </a:xfrm>
          <a:solidFill>
            <a:schemeClr val="tx1">
              <a:lumMod val="85000"/>
            </a:schemeClr>
          </a:solidFill>
        </p:spPr>
        <p:txBody>
          <a:bodyPr tIns="648000" anchor="ctr" anchorCtr="0"/>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2" name="Title 1">
            <a:extLst>
              <a:ext uri="{FF2B5EF4-FFF2-40B4-BE49-F238E27FC236}">
                <a16:creationId xmlns:a16="http://schemas.microsoft.com/office/drawing/2014/main" id="{C997E207-0A45-4633-9E81-66E4BD9F572A}"/>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356350" y="2358000"/>
            <a:ext cx="5137150" cy="382428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4" name="Date Placeholder 3">
            <a:extLst>
              <a:ext uri="{FF2B5EF4-FFF2-40B4-BE49-F238E27FC236}">
                <a16:creationId xmlns:a16="http://schemas.microsoft.com/office/drawing/2014/main" id="{9307B538-4BCF-4B39-B331-F3CE747BECE1}"/>
              </a:ext>
            </a:extLst>
          </p:cNvPr>
          <p:cNvSpPr>
            <a:spLocks noGrp="1"/>
          </p:cNvSpPr>
          <p:nvPr>
            <p:ph type="dt" sz="half" idx="15"/>
          </p:nvPr>
        </p:nvSpPr>
        <p:spPr>
          <a:xfrm>
            <a:off x="0" y="6563982"/>
            <a:ext cx="0" cy="0"/>
          </a:xfrm>
          <a:prstGeom prst="rect">
            <a:avLst/>
          </a:prstGeom>
        </p:spPr>
        <p:txBody>
          <a:bodyPr/>
          <a:lstStyle/>
          <a:p>
            <a:fld id="{037613BD-7F59-401C-B28D-493F8E4F5593}" type="datetime4">
              <a:rPr lang="en-GB" smtClean="0"/>
              <a:t>18 September 2026</a:t>
            </a:fld>
            <a:endParaRPr lang="en-GB"/>
          </a:p>
        </p:txBody>
      </p:sp>
      <p:sp>
        <p:nvSpPr>
          <p:cNvPr id="5" name="Footer Placeholder 4">
            <a:extLst>
              <a:ext uri="{FF2B5EF4-FFF2-40B4-BE49-F238E27FC236}">
                <a16:creationId xmlns:a16="http://schemas.microsoft.com/office/drawing/2014/main" id="{0E91F4D0-AB09-B28F-A2F7-1F3908BF1916}"/>
              </a:ext>
            </a:extLst>
          </p:cNvPr>
          <p:cNvSpPr>
            <a:spLocks noGrp="1"/>
          </p:cNvSpPr>
          <p:nvPr>
            <p:ph type="ftr" sz="quarter" idx="16"/>
          </p:nvPr>
        </p:nvSpPr>
        <p:spPr>
          <a:xfrm>
            <a:off x="0" y="6563982"/>
            <a:ext cx="0" cy="0"/>
          </a:xfrm>
          <a:prstGeom prst="rect">
            <a:avLst/>
          </a:prstGeom>
        </p:spPr>
        <p:txBody>
          <a:bodyPr/>
          <a:lstStyle/>
          <a:p>
            <a:endParaRPr lang="en-GB">
              <a:noFill/>
            </a:endParaRPr>
          </a:p>
        </p:txBody>
      </p:sp>
      <p:sp>
        <p:nvSpPr>
          <p:cNvPr id="6" name="Slide Number Placeholder 5">
            <a:extLst>
              <a:ext uri="{FF2B5EF4-FFF2-40B4-BE49-F238E27FC236}">
                <a16:creationId xmlns:a16="http://schemas.microsoft.com/office/drawing/2014/main" id="{2CEA5E8A-8990-5C17-9847-B1DAC025612D}"/>
              </a:ext>
            </a:extLst>
          </p:cNvPr>
          <p:cNvSpPr>
            <a:spLocks noGrp="1"/>
          </p:cNvSpPr>
          <p:nvPr>
            <p:ph type="sldNum" sz="quarter" idx="17"/>
          </p:nvPr>
        </p:nvSpPr>
        <p:spPr/>
        <p:txBody>
          <a:bodyPr/>
          <a:lstStyle>
            <a:lvl1pPr>
              <a:defRPr>
                <a:solidFill>
                  <a:schemeClr val="tx1"/>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1927164562"/>
      </p:ext>
    </p:extLst>
  </p:cSld>
  <p:clrMapOvr>
    <a:overrideClrMapping bg1="dk1" tx1="lt1" bg2="dk2" tx2="lt2" accent1="accent1" accent2="accent2" accent3="accent3" accent4="accent4" accent5="accent5" accent6="accent6" hlink="hlink" folHlink="folHlink"/>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7CF41-4700-4C0D-801F-1B8DD72EDF93}"/>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1490664"/>
            <a:ext cx="5137150" cy="4405312"/>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6356350" y="1490664"/>
            <a:ext cx="5137150" cy="4405312"/>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4" name="Date Placeholder 3">
            <a:extLst>
              <a:ext uri="{FF2B5EF4-FFF2-40B4-BE49-F238E27FC236}">
                <a16:creationId xmlns:a16="http://schemas.microsoft.com/office/drawing/2014/main" id="{AD647E7C-D19F-DF24-82FD-3F87E0474975}"/>
              </a:ext>
            </a:extLst>
          </p:cNvPr>
          <p:cNvSpPr>
            <a:spLocks noGrp="1"/>
          </p:cNvSpPr>
          <p:nvPr>
            <p:ph type="dt" sz="half" idx="10"/>
          </p:nvPr>
        </p:nvSpPr>
        <p:spPr>
          <a:xfrm>
            <a:off x="0" y="6563982"/>
            <a:ext cx="0" cy="0"/>
          </a:xfrm>
          <a:prstGeom prst="rect">
            <a:avLst/>
          </a:prstGeom>
        </p:spPr>
        <p:txBody>
          <a:bodyPr/>
          <a:lstStyle/>
          <a:p>
            <a:fld id="{FDE9D882-B08D-4958-AA84-B68AD2CF8D00}" type="datetime4">
              <a:rPr lang="en-GB" smtClean="0"/>
              <a:t>18 September 2026</a:t>
            </a:fld>
            <a:endParaRPr lang="en-GB"/>
          </a:p>
        </p:txBody>
      </p:sp>
      <p:sp>
        <p:nvSpPr>
          <p:cNvPr id="5" name="Footer Placeholder 4">
            <a:extLst>
              <a:ext uri="{FF2B5EF4-FFF2-40B4-BE49-F238E27FC236}">
                <a16:creationId xmlns:a16="http://schemas.microsoft.com/office/drawing/2014/main" id="{77CB9443-BBBF-D2BB-BA33-7410552DE6E1}"/>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6" name="Slide Number Placeholder 5">
            <a:extLst>
              <a:ext uri="{FF2B5EF4-FFF2-40B4-BE49-F238E27FC236}">
                <a16:creationId xmlns:a16="http://schemas.microsoft.com/office/drawing/2014/main" id="{EBB78749-43D3-C7E7-0CDD-C0E213C91A26}"/>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262792325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and two content (Blue)">
    <p:bg>
      <p:bgRef idx="1001">
        <a:schemeClr val="bg1"/>
      </p:bgRef>
    </p:bg>
    <p:spTree>
      <p:nvGrpSpPr>
        <p:cNvPr id="1" name=""/>
        <p:cNvGrpSpPr/>
        <p:nvPr/>
      </p:nvGrpSpPr>
      <p:grpSpPr>
        <a:xfrm>
          <a:off x="0" y="0"/>
          <a:ext cx="0" cy="0"/>
          <a:chOff x="0" y="0"/>
          <a:chExt cx="0" cy="0"/>
        </a:xfrm>
      </p:grpSpPr>
      <p:sp>
        <p:nvSpPr>
          <p:cNvPr id="8" name="Baggrund">
            <a:extLst>
              <a:ext uri="{FF2B5EF4-FFF2-40B4-BE49-F238E27FC236}">
                <a16:creationId xmlns:a16="http://schemas.microsoft.com/office/drawing/2014/main" id="{03B79206-7DB2-2399-F958-24DF8BC9119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7" name="Logo">
            <a:extLst>
              <a:ext uri="{FF2B5EF4-FFF2-40B4-BE49-F238E27FC236}">
                <a16:creationId xmlns:a16="http://schemas.microsoft.com/office/drawing/2014/main" id="{6765F22A-617E-9BDE-C5BA-852A1FFB4363}"/>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8" name="Logo">
            <a:extLst>
              <a:ext uri="{FF2B5EF4-FFF2-40B4-BE49-F238E27FC236}">
                <a16:creationId xmlns:a16="http://schemas.microsoft.com/office/drawing/2014/main" id="{537CEE73-808A-E0D2-B927-67B7A03C717B}"/>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D947CF41-4700-4C0D-801F-1B8DD72EDF93}"/>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2357999"/>
            <a:ext cx="5137150" cy="3537976"/>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6356350" y="2357999"/>
            <a:ext cx="5137150" cy="3537976"/>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4" name="Date Placeholder 3">
            <a:extLst>
              <a:ext uri="{FF2B5EF4-FFF2-40B4-BE49-F238E27FC236}">
                <a16:creationId xmlns:a16="http://schemas.microsoft.com/office/drawing/2014/main" id="{AD647E7C-D19F-DF24-82FD-3F87E0474975}"/>
              </a:ext>
            </a:extLst>
          </p:cNvPr>
          <p:cNvSpPr>
            <a:spLocks noGrp="1"/>
          </p:cNvSpPr>
          <p:nvPr>
            <p:ph type="dt" sz="half" idx="10"/>
          </p:nvPr>
        </p:nvSpPr>
        <p:spPr>
          <a:xfrm>
            <a:off x="0" y="6563982"/>
            <a:ext cx="0" cy="0"/>
          </a:xfrm>
          <a:prstGeom prst="rect">
            <a:avLst/>
          </a:prstGeom>
        </p:spPr>
        <p:txBody>
          <a:bodyPr/>
          <a:lstStyle/>
          <a:p>
            <a:fld id="{BF2C0A3C-C1AD-4735-AAA7-04F039E1882A}" type="datetime4">
              <a:rPr lang="en-GB" smtClean="0"/>
              <a:t>18 September 2026</a:t>
            </a:fld>
            <a:endParaRPr lang="en-GB"/>
          </a:p>
        </p:txBody>
      </p:sp>
      <p:sp>
        <p:nvSpPr>
          <p:cNvPr id="5" name="Footer Placeholder 4">
            <a:extLst>
              <a:ext uri="{FF2B5EF4-FFF2-40B4-BE49-F238E27FC236}">
                <a16:creationId xmlns:a16="http://schemas.microsoft.com/office/drawing/2014/main" id="{77CB9443-BBBF-D2BB-BA33-7410552DE6E1}"/>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6" name="Slide Number Placeholder 5">
            <a:extLst>
              <a:ext uri="{FF2B5EF4-FFF2-40B4-BE49-F238E27FC236}">
                <a16:creationId xmlns:a16="http://schemas.microsoft.com/office/drawing/2014/main" id="{EBB78749-43D3-C7E7-0CDD-C0E213C91A26}"/>
              </a:ext>
            </a:extLst>
          </p:cNvPr>
          <p:cNvSpPr>
            <a:spLocks noGrp="1"/>
          </p:cNvSpPr>
          <p:nvPr>
            <p:ph type="sldNum" sz="quarter" idx="12"/>
          </p:nvPr>
        </p:nvSpPr>
        <p:spPr/>
        <p:txBody>
          <a:bodyPr/>
          <a:lstStyle>
            <a:lvl1pPr>
              <a:defRPr>
                <a:solidFill>
                  <a:schemeClr val="tx1"/>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1819345870"/>
      </p:ext>
    </p:extLst>
  </p:cSld>
  <p:clrMapOvr>
    <a:overrideClrMapping bg1="dk1" tx1="lt1" bg2="dk2" tx2="lt2" accent1="accent1" accent2="accent2" accent3="accent3" accent4="accent4" accent5="accent5" accent6="accent6" hlink="hlink" folHlink="folHlink"/>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wo content and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2" y="2119296"/>
            <a:ext cx="5137150" cy="4048142"/>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6356350" y="2119296"/>
            <a:ext cx="5137150" cy="4048142"/>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C1C3FB13-900E-4191-9DF8-1AFA9EBA06DC}" type="datetime4">
              <a:rPr lang="en-GB" smtClean="0"/>
              <a:t>18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p>
            <a:fld id="{23AA811B-2EBD-4900-905E-5BE206449611}" type="slidenum">
              <a:rPr lang="en-GB" smtClean="0"/>
              <a:pPr/>
              <a:t>‹#›</a:t>
            </a:fld>
            <a:endParaRPr lang="en-GB"/>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3" y="1499515"/>
            <a:ext cx="5137150"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latin typeface="+mj-lt"/>
              </a:defRPr>
            </a:lvl6pPr>
            <a:lvl7pPr marL="0" indent="0">
              <a:spcAft>
                <a:spcPts val="0"/>
              </a:spcAft>
              <a:buChar char="​"/>
              <a:defRPr sz="1600" b="1">
                <a:solidFill>
                  <a:schemeClr val="tx2"/>
                </a:solidFill>
                <a:latin typeface="+mj-lt"/>
              </a:defRPr>
            </a:lvl7pPr>
            <a:lvl8pPr marL="0" indent="0">
              <a:spcAft>
                <a:spcPts val="0"/>
              </a:spcAft>
              <a:buChar char="​"/>
              <a:defRPr sz="1600" b="1">
                <a:solidFill>
                  <a:schemeClr val="tx2"/>
                </a:solidFill>
                <a:latin typeface="+mj-lt"/>
              </a:defRPr>
            </a:lvl8pPr>
            <a:lvl9pPr marL="0" indent="0">
              <a:spcAft>
                <a:spcPts val="0"/>
              </a:spcAft>
              <a:buChar char="​"/>
              <a:defRPr sz="1600" b="1">
                <a:solidFill>
                  <a:schemeClr val="tx2"/>
                </a:solidFill>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6356942" y="1499515"/>
            <a:ext cx="5133614"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232109841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wo content and subtitle (Blue)">
    <p:bg>
      <p:bgRef idx="1001">
        <a:schemeClr val="bg1"/>
      </p:bgRef>
    </p:bg>
    <p:spTree>
      <p:nvGrpSpPr>
        <p:cNvPr id="1" name=""/>
        <p:cNvGrpSpPr/>
        <p:nvPr/>
      </p:nvGrpSpPr>
      <p:grpSpPr>
        <a:xfrm>
          <a:off x="0" y="0"/>
          <a:ext cx="0" cy="0"/>
          <a:chOff x="0" y="0"/>
          <a:chExt cx="0" cy="0"/>
        </a:xfrm>
      </p:grpSpPr>
      <p:sp>
        <p:nvSpPr>
          <p:cNvPr id="5" name="Baggrund">
            <a:extLst>
              <a:ext uri="{FF2B5EF4-FFF2-40B4-BE49-F238E27FC236}">
                <a16:creationId xmlns:a16="http://schemas.microsoft.com/office/drawing/2014/main" id="{B8A72D2C-88ED-809E-5949-6F390DAA23CA}"/>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9" name="Logo">
            <a:extLst>
              <a:ext uri="{FF2B5EF4-FFF2-40B4-BE49-F238E27FC236}">
                <a16:creationId xmlns:a16="http://schemas.microsoft.com/office/drawing/2014/main" id="{55A2E05B-01E4-6B23-1FF0-48D1809529FB}"/>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20" name="Logo">
            <a:extLst>
              <a:ext uri="{FF2B5EF4-FFF2-40B4-BE49-F238E27FC236}">
                <a16:creationId xmlns:a16="http://schemas.microsoft.com/office/drawing/2014/main" id="{19979D85-E521-128E-2FF3-F7D96B5775F1}"/>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2" y="2976562"/>
            <a:ext cx="5137150"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6356350" y="2976562"/>
            <a:ext cx="5137150"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483B608A-E2AD-452E-B79D-5D06913BD02F}" type="datetime4">
              <a:rPr lang="en-GB" smtClean="0"/>
              <a:t>18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lvl1pPr>
              <a:defRPr>
                <a:solidFill>
                  <a:schemeClr val="tx1"/>
                </a:solidFill>
              </a:defRPr>
            </a:lvl1pPr>
          </a:lstStyle>
          <a:p>
            <a:fld id="{23AA811B-2EBD-4900-905E-5BE206449611}" type="slidenum">
              <a:rPr lang="en-GB" smtClean="0"/>
              <a:pPr/>
              <a:t>‹#›</a:t>
            </a:fld>
            <a:endParaRPr lang="en-GB"/>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3" y="2358000"/>
            <a:ext cx="5137150"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latin typeface="+mj-lt"/>
              </a:defRPr>
            </a:lvl6pPr>
            <a:lvl7pPr marL="0" indent="0">
              <a:spcAft>
                <a:spcPts val="0"/>
              </a:spcAft>
              <a:buChar char="​"/>
              <a:defRPr sz="1600" b="1">
                <a:solidFill>
                  <a:schemeClr val="tx1"/>
                </a:solidFill>
                <a:latin typeface="+mj-lt"/>
              </a:defRPr>
            </a:lvl7pPr>
            <a:lvl8pPr marL="0" indent="0">
              <a:spcAft>
                <a:spcPts val="0"/>
              </a:spcAft>
              <a:buChar char="​"/>
              <a:defRPr sz="1600" b="1">
                <a:solidFill>
                  <a:schemeClr val="tx1"/>
                </a:solidFill>
                <a:latin typeface="+mj-lt"/>
              </a:defRPr>
            </a:lvl8pPr>
            <a:lvl9pPr marL="0" indent="0">
              <a:spcAft>
                <a:spcPts val="0"/>
              </a:spcAft>
              <a:buChar char="​"/>
              <a:defRPr sz="1600" b="1">
                <a:solidFill>
                  <a:schemeClr val="tx1"/>
                </a:solidFill>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6356942" y="2358000"/>
            <a:ext cx="5133614"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436008435"/>
      </p:ext>
    </p:extLst>
  </p:cSld>
  <p:clrMapOvr>
    <a:overrideClrMapping bg1="dk1" tx1="lt1" bg2="dk2" tx2="lt2" accent1="accent1" accent2="accent2" accent3="accent3" accent4="accent4" accent5="accent5" accent6="accent6" hlink="hlink" folHlink="folHlink"/>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hree content and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2138353"/>
            <a:ext cx="3255963" cy="3910021"/>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4469606" y="2138353"/>
            <a:ext cx="3255963" cy="3910021"/>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8242300" y="2138353"/>
            <a:ext cx="3255963" cy="3910021"/>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941C4680-44A1-4885-A35E-2E4F1424D17D}" type="datetime4">
              <a:rPr lang="en-GB" smtClean="0"/>
              <a:t>18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p>
            <a:fld id="{23AA811B-2EBD-4900-905E-5BE206449611}" type="slidenum">
              <a:rPr lang="en-GB" smtClean="0"/>
              <a:pPr/>
              <a:t>‹#›</a:t>
            </a:fld>
            <a:endParaRPr lang="en-GB"/>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3" y="1519792"/>
            <a:ext cx="3253722"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latin typeface="+mj-lt"/>
              </a:defRPr>
            </a:lvl6pPr>
            <a:lvl7pPr marL="0" indent="0">
              <a:spcAft>
                <a:spcPts val="0"/>
              </a:spcAft>
              <a:buChar char="​"/>
              <a:defRPr sz="1600" b="1">
                <a:solidFill>
                  <a:schemeClr val="tx2"/>
                </a:solidFill>
                <a:latin typeface="+mj-lt"/>
              </a:defRPr>
            </a:lvl7pPr>
            <a:lvl8pPr marL="0" indent="0">
              <a:spcAft>
                <a:spcPts val="0"/>
              </a:spcAft>
              <a:buChar char="​"/>
              <a:defRPr sz="1600" b="1">
                <a:solidFill>
                  <a:schemeClr val="tx2"/>
                </a:solidFill>
                <a:latin typeface="+mj-lt"/>
              </a:defRPr>
            </a:lvl8pPr>
            <a:lvl9pPr marL="0" indent="0">
              <a:spcAft>
                <a:spcPts val="0"/>
              </a:spcAft>
              <a:buChar char="​"/>
              <a:defRPr sz="1600" b="1">
                <a:solidFill>
                  <a:schemeClr val="tx2"/>
                </a:solidFill>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4470198" y="1519792"/>
            <a:ext cx="3253722"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4" name="Text Placeholder 13">
            <a:extLst>
              <a:ext uri="{FF2B5EF4-FFF2-40B4-BE49-F238E27FC236}">
                <a16:creationId xmlns:a16="http://schemas.microsoft.com/office/drawing/2014/main" id="{2D692A4D-00C0-8250-9D0A-2328D2CF9117}"/>
              </a:ext>
            </a:extLst>
          </p:cNvPr>
          <p:cNvSpPr>
            <a:spLocks noGrp="1"/>
          </p:cNvSpPr>
          <p:nvPr>
            <p:ph type="body" sz="quarter" idx="23" hasCustomPrompt="1"/>
          </p:nvPr>
        </p:nvSpPr>
        <p:spPr>
          <a:xfrm>
            <a:off x="8243483" y="1519792"/>
            <a:ext cx="3253722"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126555119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hree content and subtitle (Blue)">
    <p:bg>
      <p:bgRef idx="1001">
        <a:schemeClr val="bg1"/>
      </p:bgRef>
    </p:bg>
    <p:spTree>
      <p:nvGrpSpPr>
        <p:cNvPr id="1" name=""/>
        <p:cNvGrpSpPr/>
        <p:nvPr/>
      </p:nvGrpSpPr>
      <p:grpSpPr>
        <a:xfrm>
          <a:off x="0" y="0"/>
          <a:ext cx="0" cy="0"/>
          <a:chOff x="0" y="0"/>
          <a:chExt cx="0" cy="0"/>
        </a:xfrm>
      </p:grpSpPr>
      <p:sp>
        <p:nvSpPr>
          <p:cNvPr id="5" name="Baggrund">
            <a:extLst>
              <a:ext uri="{FF2B5EF4-FFF2-40B4-BE49-F238E27FC236}">
                <a16:creationId xmlns:a16="http://schemas.microsoft.com/office/drawing/2014/main" id="{D6FA2D24-3C77-5CA5-A91B-BF19DA4C8AA1}"/>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21" name="Logo">
            <a:extLst>
              <a:ext uri="{FF2B5EF4-FFF2-40B4-BE49-F238E27FC236}">
                <a16:creationId xmlns:a16="http://schemas.microsoft.com/office/drawing/2014/main" id="{E44C089F-6E8C-7D84-7B54-C016BB1CD334}"/>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22" name="Logo">
            <a:extLst>
              <a:ext uri="{FF2B5EF4-FFF2-40B4-BE49-F238E27FC236}">
                <a16:creationId xmlns:a16="http://schemas.microsoft.com/office/drawing/2014/main" id="{1C12A061-AD2B-5524-6A46-E08F1E4AAEBF}"/>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2976562"/>
            <a:ext cx="3255963"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4469606" y="2976562"/>
            <a:ext cx="3255963"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8242300" y="2976562"/>
            <a:ext cx="3255963"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8C63731C-2439-414D-8531-BA2679E61268}" type="datetime4">
              <a:rPr lang="en-GB" smtClean="0"/>
              <a:t>18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lvl1pPr>
              <a:defRPr>
                <a:solidFill>
                  <a:schemeClr val="tx1"/>
                </a:solidFill>
              </a:defRPr>
            </a:lvl1pPr>
          </a:lstStyle>
          <a:p>
            <a:fld id="{23AA811B-2EBD-4900-905E-5BE206449611}" type="slidenum">
              <a:rPr lang="en-GB" smtClean="0"/>
              <a:pPr/>
              <a:t>‹#›</a:t>
            </a:fld>
            <a:endParaRPr lang="en-GB"/>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3" y="2358000"/>
            <a:ext cx="3253722"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latin typeface="+mj-lt"/>
              </a:defRPr>
            </a:lvl6pPr>
            <a:lvl7pPr marL="0" indent="0">
              <a:spcAft>
                <a:spcPts val="0"/>
              </a:spcAft>
              <a:buChar char="​"/>
              <a:defRPr sz="1600" b="1">
                <a:solidFill>
                  <a:schemeClr val="tx1"/>
                </a:solidFill>
                <a:latin typeface="+mj-lt"/>
              </a:defRPr>
            </a:lvl7pPr>
            <a:lvl8pPr marL="0" indent="0">
              <a:spcAft>
                <a:spcPts val="0"/>
              </a:spcAft>
              <a:buChar char="​"/>
              <a:defRPr sz="1600" b="1">
                <a:solidFill>
                  <a:schemeClr val="tx1"/>
                </a:solidFill>
                <a:latin typeface="+mj-lt"/>
              </a:defRPr>
            </a:lvl8pPr>
            <a:lvl9pPr marL="0" indent="0">
              <a:spcAft>
                <a:spcPts val="0"/>
              </a:spcAft>
              <a:buChar char="​"/>
              <a:defRPr sz="1600" b="1">
                <a:solidFill>
                  <a:schemeClr val="tx1"/>
                </a:solidFill>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4470198" y="2358000"/>
            <a:ext cx="3253722"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4" name="Text Placeholder 13">
            <a:extLst>
              <a:ext uri="{FF2B5EF4-FFF2-40B4-BE49-F238E27FC236}">
                <a16:creationId xmlns:a16="http://schemas.microsoft.com/office/drawing/2014/main" id="{2D692A4D-00C0-8250-9D0A-2328D2CF9117}"/>
              </a:ext>
            </a:extLst>
          </p:cNvPr>
          <p:cNvSpPr>
            <a:spLocks noGrp="1"/>
          </p:cNvSpPr>
          <p:nvPr>
            <p:ph type="body" sz="quarter" idx="23" hasCustomPrompt="1"/>
          </p:nvPr>
        </p:nvSpPr>
        <p:spPr>
          <a:xfrm>
            <a:off x="8243483" y="2358000"/>
            <a:ext cx="3253722"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1797388331"/>
      </p:ext>
    </p:extLst>
  </p:cSld>
  <p:clrMapOvr>
    <a:overrideClrMapping bg1="dk1" tx1="lt1" bg2="dk2" tx2="lt2" accent1="accent1" accent2="accent2" accent3="accent3" accent4="accent4" accent5="accent5" accent6="accent6" hlink="hlink" folHlink="folHlink"/>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Four content and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2133599"/>
            <a:ext cx="2308226" cy="4062414"/>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3526367" y="2133599"/>
            <a:ext cx="2308226" cy="4062414"/>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6355821" y="2133599"/>
            <a:ext cx="2308226" cy="4062414"/>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7" name="Content Placeholder 4">
            <a:extLst>
              <a:ext uri="{FF2B5EF4-FFF2-40B4-BE49-F238E27FC236}">
                <a16:creationId xmlns:a16="http://schemas.microsoft.com/office/drawing/2014/main" id="{BE983074-D604-7B9A-67C0-E8DE88FC370E}"/>
              </a:ext>
            </a:extLst>
          </p:cNvPr>
          <p:cNvSpPr>
            <a:spLocks noGrp="1"/>
          </p:cNvSpPr>
          <p:nvPr>
            <p:ph sz="half" idx="17" hasCustomPrompt="1"/>
          </p:nvPr>
        </p:nvSpPr>
        <p:spPr>
          <a:xfrm>
            <a:off x="9185275" y="2133599"/>
            <a:ext cx="2308226" cy="4062414"/>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3C621495-1EE7-4095-B4B0-95C78C99B281}" type="datetime4">
              <a:rPr lang="en-GB" smtClean="0"/>
              <a:t>18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p>
            <a:fld id="{23AA811B-2EBD-4900-905E-5BE206449611}" type="slidenum">
              <a:rPr lang="en-GB" smtClean="0"/>
              <a:pPr/>
              <a:t>‹#›</a:t>
            </a:fld>
            <a:endParaRPr lang="en-GB"/>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4" y="1515037"/>
            <a:ext cx="2306637"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Font typeface="Arial" panose="020B0604020202020204" pitchFamily="34" charset="0"/>
              <a:buChar char="​"/>
              <a:defRPr sz="1600" b="1">
                <a:solidFill>
                  <a:schemeClr val="tx2"/>
                </a:solidFill>
                <a:latin typeface="+mj-lt"/>
              </a:defRPr>
            </a:lvl2pPr>
            <a:lvl3pPr marL="0" indent="0">
              <a:spcAft>
                <a:spcPts val="0"/>
              </a:spcAft>
              <a:buFont typeface="Arial" panose="020B0604020202020204" pitchFamily="34" charset="0"/>
              <a:buChar char="​"/>
              <a:defRPr sz="1600" b="1">
                <a:solidFill>
                  <a:schemeClr val="tx2"/>
                </a:solidFill>
                <a:latin typeface="+mj-lt"/>
              </a:defRPr>
            </a:lvl3pPr>
            <a:lvl4pPr marL="0" indent="0">
              <a:spcAft>
                <a:spcPts val="0"/>
              </a:spcAft>
              <a:buFont typeface="Arial" panose="020B0604020202020204" pitchFamily="34" charset="0"/>
              <a:buChar char="​"/>
              <a:defRPr sz="1600" b="1">
                <a:solidFill>
                  <a:schemeClr val="tx2"/>
                </a:solidFill>
                <a:latin typeface="+mj-lt"/>
              </a:defRPr>
            </a:lvl4pPr>
            <a:lvl5pPr marL="0" indent="0">
              <a:spcAft>
                <a:spcPts val="0"/>
              </a:spcAft>
              <a:buFont typeface="Arial" panose="020B0604020202020204" pitchFamily="34" charset="0"/>
              <a:buChar char="​"/>
              <a:defRPr sz="1600" b="1">
                <a:solidFill>
                  <a:schemeClr val="tx2"/>
                </a:solidFill>
                <a:latin typeface="+mj-lt"/>
              </a:defRPr>
            </a:lvl5pPr>
            <a:lvl6pPr marL="0" indent="0">
              <a:spcAft>
                <a:spcPts val="0"/>
              </a:spcAft>
              <a:buFont typeface="Arial" panose="020B0604020202020204" pitchFamily="34" charset="0"/>
              <a:buChar char="​"/>
              <a:defRPr sz="1600" b="1">
                <a:solidFill>
                  <a:schemeClr val="tx2"/>
                </a:solidFill>
                <a:latin typeface="+mj-lt"/>
              </a:defRPr>
            </a:lvl6pPr>
            <a:lvl7pPr marL="0" indent="0">
              <a:spcAft>
                <a:spcPts val="0"/>
              </a:spcAft>
              <a:buFont typeface="Arial" panose="020B0604020202020204" pitchFamily="34" charset="0"/>
              <a:buChar char="​"/>
              <a:defRPr sz="1600" b="1">
                <a:solidFill>
                  <a:schemeClr val="tx2"/>
                </a:solidFill>
                <a:latin typeface="+mj-lt"/>
              </a:defRPr>
            </a:lvl7pPr>
            <a:lvl8pPr marL="0" indent="0">
              <a:spcAft>
                <a:spcPts val="0"/>
              </a:spcAft>
              <a:buFont typeface="Arial" panose="020B0604020202020204" pitchFamily="34" charset="0"/>
              <a:buChar char="​"/>
              <a:defRPr sz="1600" b="1">
                <a:solidFill>
                  <a:schemeClr val="tx2"/>
                </a:solidFill>
                <a:latin typeface="+mj-lt"/>
              </a:defRPr>
            </a:lvl8pPr>
            <a:lvl9pPr marL="0" indent="0">
              <a:spcAft>
                <a:spcPts val="0"/>
              </a:spcAft>
              <a:buFont typeface="Arial" panose="020B0604020202020204" pitchFamily="34" charset="0"/>
              <a:buChar char="​"/>
              <a:defRPr sz="1600" b="1">
                <a:solidFill>
                  <a:schemeClr val="tx2"/>
                </a:solidFill>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3527426" y="1515037"/>
            <a:ext cx="2306637"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4" name="Text Placeholder 13">
            <a:extLst>
              <a:ext uri="{FF2B5EF4-FFF2-40B4-BE49-F238E27FC236}">
                <a16:creationId xmlns:a16="http://schemas.microsoft.com/office/drawing/2014/main" id="{2D692A4D-00C0-8250-9D0A-2328D2CF9117}"/>
              </a:ext>
            </a:extLst>
          </p:cNvPr>
          <p:cNvSpPr>
            <a:spLocks noGrp="1"/>
          </p:cNvSpPr>
          <p:nvPr>
            <p:ph type="body" sz="quarter" idx="23" hasCustomPrompt="1"/>
          </p:nvPr>
        </p:nvSpPr>
        <p:spPr>
          <a:xfrm>
            <a:off x="6356351" y="1515037"/>
            <a:ext cx="2306637"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6" name="Text Placeholder 15">
            <a:extLst>
              <a:ext uri="{FF2B5EF4-FFF2-40B4-BE49-F238E27FC236}">
                <a16:creationId xmlns:a16="http://schemas.microsoft.com/office/drawing/2014/main" id="{F5B994B7-C413-D58E-3632-8C50FE047C2E}"/>
              </a:ext>
            </a:extLst>
          </p:cNvPr>
          <p:cNvSpPr>
            <a:spLocks noGrp="1"/>
          </p:cNvSpPr>
          <p:nvPr>
            <p:ph type="body" sz="quarter" idx="24" hasCustomPrompt="1"/>
          </p:nvPr>
        </p:nvSpPr>
        <p:spPr>
          <a:xfrm>
            <a:off x="9185274" y="1515037"/>
            <a:ext cx="2306637"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18861813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Four content and subtitle (Blue)">
    <p:bg>
      <p:bgRef idx="1001">
        <a:schemeClr val="bg1"/>
      </p:bgRef>
    </p:bg>
    <p:spTree>
      <p:nvGrpSpPr>
        <p:cNvPr id="1" name=""/>
        <p:cNvGrpSpPr/>
        <p:nvPr/>
      </p:nvGrpSpPr>
      <p:grpSpPr>
        <a:xfrm>
          <a:off x="0" y="0"/>
          <a:ext cx="0" cy="0"/>
          <a:chOff x="0" y="0"/>
          <a:chExt cx="0" cy="0"/>
        </a:xfrm>
      </p:grpSpPr>
      <p:sp>
        <p:nvSpPr>
          <p:cNvPr id="5" name="Baggrund">
            <a:extLst>
              <a:ext uri="{FF2B5EF4-FFF2-40B4-BE49-F238E27FC236}">
                <a16:creationId xmlns:a16="http://schemas.microsoft.com/office/drawing/2014/main" id="{E827F5F6-1956-33CF-EFFB-DE3CC0F261F9}"/>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23" name="Logo">
            <a:extLst>
              <a:ext uri="{FF2B5EF4-FFF2-40B4-BE49-F238E27FC236}">
                <a16:creationId xmlns:a16="http://schemas.microsoft.com/office/drawing/2014/main" id="{E1A1B2F5-3C05-AFCC-D170-6EEB3AC8B72E}"/>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24" name="Logo">
            <a:extLst>
              <a:ext uri="{FF2B5EF4-FFF2-40B4-BE49-F238E27FC236}">
                <a16:creationId xmlns:a16="http://schemas.microsoft.com/office/drawing/2014/main" id="{03581F4F-E805-A5E7-48EE-FE7B4A6FEFA0}"/>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2976562"/>
            <a:ext cx="2308226"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3526367" y="2976562"/>
            <a:ext cx="2308226"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6355821" y="2976562"/>
            <a:ext cx="2308226"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7" name="Content Placeholder 4">
            <a:extLst>
              <a:ext uri="{FF2B5EF4-FFF2-40B4-BE49-F238E27FC236}">
                <a16:creationId xmlns:a16="http://schemas.microsoft.com/office/drawing/2014/main" id="{BE983074-D604-7B9A-67C0-E8DE88FC370E}"/>
              </a:ext>
            </a:extLst>
          </p:cNvPr>
          <p:cNvSpPr>
            <a:spLocks noGrp="1"/>
          </p:cNvSpPr>
          <p:nvPr>
            <p:ph sz="half" idx="17" hasCustomPrompt="1"/>
          </p:nvPr>
        </p:nvSpPr>
        <p:spPr>
          <a:xfrm>
            <a:off x="9185275" y="2976562"/>
            <a:ext cx="2308226"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5A7F4439-95E8-4C48-A88E-119AD2E23376}" type="datetime4">
              <a:rPr lang="en-GB" smtClean="0"/>
              <a:t>18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lvl1pPr>
              <a:defRPr>
                <a:solidFill>
                  <a:schemeClr val="tx1"/>
                </a:solidFill>
              </a:defRPr>
            </a:lvl1pPr>
          </a:lstStyle>
          <a:p>
            <a:fld id="{23AA811B-2EBD-4900-905E-5BE206449611}" type="slidenum">
              <a:rPr lang="en-GB" smtClean="0"/>
              <a:pPr/>
              <a:t>‹#›</a:t>
            </a:fld>
            <a:endParaRPr lang="en-GB"/>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4" y="2358000"/>
            <a:ext cx="2306637"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Font typeface="Arial" panose="020B0604020202020204" pitchFamily="34" charset="0"/>
              <a:buChar char="​"/>
              <a:defRPr sz="1600" b="1">
                <a:solidFill>
                  <a:schemeClr val="tx1"/>
                </a:solidFill>
                <a:latin typeface="+mj-lt"/>
              </a:defRPr>
            </a:lvl2pPr>
            <a:lvl3pPr marL="0" indent="0">
              <a:spcAft>
                <a:spcPts val="0"/>
              </a:spcAft>
              <a:buFont typeface="Arial" panose="020B0604020202020204" pitchFamily="34" charset="0"/>
              <a:buChar char="​"/>
              <a:defRPr sz="1600" b="1">
                <a:solidFill>
                  <a:schemeClr val="tx1"/>
                </a:solidFill>
                <a:latin typeface="+mj-lt"/>
              </a:defRPr>
            </a:lvl3pPr>
            <a:lvl4pPr marL="0" indent="0">
              <a:spcAft>
                <a:spcPts val="0"/>
              </a:spcAft>
              <a:buFont typeface="Arial" panose="020B0604020202020204" pitchFamily="34" charset="0"/>
              <a:buChar char="​"/>
              <a:defRPr sz="1600" b="1">
                <a:solidFill>
                  <a:schemeClr val="tx1"/>
                </a:solidFill>
                <a:latin typeface="+mj-lt"/>
              </a:defRPr>
            </a:lvl4pPr>
            <a:lvl5pPr marL="0" indent="0">
              <a:spcAft>
                <a:spcPts val="0"/>
              </a:spcAft>
              <a:buFont typeface="Arial" panose="020B0604020202020204" pitchFamily="34" charset="0"/>
              <a:buChar char="​"/>
              <a:defRPr sz="1600" b="1">
                <a:solidFill>
                  <a:schemeClr val="tx1"/>
                </a:solidFill>
                <a:latin typeface="+mj-lt"/>
              </a:defRPr>
            </a:lvl5pPr>
            <a:lvl6pPr marL="0" indent="0">
              <a:spcAft>
                <a:spcPts val="0"/>
              </a:spcAft>
              <a:buFont typeface="Arial" panose="020B0604020202020204" pitchFamily="34" charset="0"/>
              <a:buChar char="​"/>
              <a:defRPr sz="1600" b="1">
                <a:solidFill>
                  <a:schemeClr val="tx1"/>
                </a:solidFill>
                <a:latin typeface="+mj-lt"/>
              </a:defRPr>
            </a:lvl6pPr>
            <a:lvl7pPr marL="0" indent="0">
              <a:spcAft>
                <a:spcPts val="0"/>
              </a:spcAft>
              <a:buFont typeface="Arial" panose="020B0604020202020204" pitchFamily="34" charset="0"/>
              <a:buChar char="​"/>
              <a:defRPr sz="1600" b="1">
                <a:solidFill>
                  <a:schemeClr val="tx1"/>
                </a:solidFill>
                <a:latin typeface="+mj-lt"/>
              </a:defRPr>
            </a:lvl7pPr>
            <a:lvl8pPr marL="0" indent="0">
              <a:spcAft>
                <a:spcPts val="0"/>
              </a:spcAft>
              <a:buFont typeface="Arial" panose="020B0604020202020204" pitchFamily="34" charset="0"/>
              <a:buChar char="​"/>
              <a:defRPr sz="1600" b="1">
                <a:solidFill>
                  <a:schemeClr val="tx1"/>
                </a:solidFill>
                <a:latin typeface="+mj-lt"/>
              </a:defRPr>
            </a:lvl8pPr>
            <a:lvl9pPr marL="0" indent="0">
              <a:spcAft>
                <a:spcPts val="0"/>
              </a:spcAft>
              <a:buFont typeface="Arial" panose="020B0604020202020204" pitchFamily="34" charset="0"/>
              <a:buChar char="​"/>
              <a:defRPr sz="1600" b="1">
                <a:solidFill>
                  <a:schemeClr val="tx1"/>
                </a:solidFill>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3527426" y="2358000"/>
            <a:ext cx="2306637"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4" name="Text Placeholder 13">
            <a:extLst>
              <a:ext uri="{FF2B5EF4-FFF2-40B4-BE49-F238E27FC236}">
                <a16:creationId xmlns:a16="http://schemas.microsoft.com/office/drawing/2014/main" id="{2D692A4D-00C0-8250-9D0A-2328D2CF9117}"/>
              </a:ext>
            </a:extLst>
          </p:cNvPr>
          <p:cNvSpPr>
            <a:spLocks noGrp="1"/>
          </p:cNvSpPr>
          <p:nvPr>
            <p:ph type="body" sz="quarter" idx="23" hasCustomPrompt="1"/>
          </p:nvPr>
        </p:nvSpPr>
        <p:spPr>
          <a:xfrm>
            <a:off x="6356351" y="2358000"/>
            <a:ext cx="2306637"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6" name="Text Placeholder 15">
            <a:extLst>
              <a:ext uri="{FF2B5EF4-FFF2-40B4-BE49-F238E27FC236}">
                <a16:creationId xmlns:a16="http://schemas.microsoft.com/office/drawing/2014/main" id="{F5B994B7-C413-D58E-3632-8C50FE047C2E}"/>
              </a:ext>
            </a:extLst>
          </p:cNvPr>
          <p:cNvSpPr>
            <a:spLocks noGrp="1"/>
          </p:cNvSpPr>
          <p:nvPr>
            <p:ph type="body" sz="quarter" idx="24" hasCustomPrompt="1"/>
          </p:nvPr>
        </p:nvSpPr>
        <p:spPr>
          <a:xfrm>
            <a:off x="9185274" y="2358000"/>
            <a:ext cx="2306637"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3944444504"/>
      </p:ext>
    </p:extLst>
  </p:cSld>
  <p:clrMapOvr>
    <a:overrideClrMapping bg1="dk1" tx1="lt1" bg2="dk2" tx2="lt2" accent1="accent1" accent2="accent2" accent3="accent3" accent4="accent4" accent5="accent5" accent6="accent6" hlink="hlink" folHlink="folHlink"/>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and four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2358000"/>
            <a:ext cx="5137681" cy="1655113"/>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696913" y="4523437"/>
            <a:ext cx="5137681" cy="1655113"/>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6355820" y="2358000"/>
            <a:ext cx="5137681" cy="1655113"/>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7" name="Content Placeholder 4">
            <a:extLst>
              <a:ext uri="{FF2B5EF4-FFF2-40B4-BE49-F238E27FC236}">
                <a16:creationId xmlns:a16="http://schemas.microsoft.com/office/drawing/2014/main" id="{BE983074-D604-7B9A-67C0-E8DE88FC370E}"/>
              </a:ext>
            </a:extLst>
          </p:cNvPr>
          <p:cNvSpPr>
            <a:spLocks noGrp="1"/>
          </p:cNvSpPr>
          <p:nvPr>
            <p:ph sz="half" idx="17" hasCustomPrompt="1"/>
          </p:nvPr>
        </p:nvSpPr>
        <p:spPr>
          <a:xfrm>
            <a:off x="6355820" y="4523438"/>
            <a:ext cx="5137681" cy="1655113"/>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8D5F4475-710E-418F-9899-F6C9E068005B}" type="datetime4">
              <a:rPr lang="en-GB" smtClean="0"/>
              <a:t>18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262940419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and four content (Blue)">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E91791C3-7F50-DE78-15AD-11025E2A571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9" name="Logo">
            <a:extLst>
              <a:ext uri="{FF2B5EF4-FFF2-40B4-BE49-F238E27FC236}">
                <a16:creationId xmlns:a16="http://schemas.microsoft.com/office/drawing/2014/main" id="{42D71E11-BBB0-240E-B51E-B3A0EAA4E00E}"/>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20" name="Logo">
            <a:extLst>
              <a:ext uri="{FF2B5EF4-FFF2-40B4-BE49-F238E27FC236}">
                <a16:creationId xmlns:a16="http://schemas.microsoft.com/office/drawing/2014/main" id="{D9F94510-FF01-2DAB-801F-37A49857A445}"/>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2358000"/>
            <a:ext cx="5137681" cy="16492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696913" y="4529275"/>
            <a:ext cx="5137681" cy="16492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6355820" y="2358001"/>
            <a:ext cx="5137681" cy="16492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7" name="Content Placeholder 4">
            <a:extLst>
              <a:ext uri="{FF2B5EF4-FFF2-40B4-BE49-F238E27FC236}">
                <a16:creationId xmlns:a16="http://schemas.microsoft.com/office/drawing/2014/main" id="{BE983074-D604-7B9A-67C0-E8DE88FC370E}"/>
              </a:ext>
            </a:extLst>
          </p:cNvPr>
          <p:cNvSpPr>
            <a:spLocks noGrp="1"/>
          </p:cNvSpPr>
          <p:nvPr>
            <p:ph sz="half" idx="17" hasCustomPrompt="1"/>
          </p:nvPr>
        </p:nvSpPr>
        <p:spPr>
          <a:xfrm>
            <a:off x="6355820" y="4529276"/>
            <a:ext cx="5137681" cy="16492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EA857226-0EE2-412C-AF02-4FEF33FFFAD2}" type="datetime4">
              <a:rPr lang="en-GB" smtClean="0"/>
              <a:t>18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lvl1pPr>
              <a:defRPr>
                <a:solidFill>
                  <a:schemeClr val="tx1"/>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2834725876"/>
      </p:ext>
    </p:extLst>
  </p:cSld>
  <p:clrMapOvr>
    <a:overrideClrMapping bg1="dk1" tx1="lt1" bg2="dk2" tx2="lt2" accent1="accent1" accent2="accent2" accent3="accent3" accent4="accent4" accent5="accent5" accent6="accent6" hlink="hlink" folHlink="folHlink"/>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Four boxes and pictur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9155F-E484-16BD-A026-E7600933DF51}"/>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6B1BA5ED-3537-7D6A-425A-C397388A5D88}"/>
              </a:ext>
            </a:extLst>
          </p:cNvPr>
          <p:cNvSpPr>
            <a:spLocks noGrp="1"/>
          </p:cNvSpPr>
          <p:nvPr>
            <p:ph type="sldNum" sz="quarter" idx="10"/>
          </p:nvPr>
        </p:nvSpPr>
        <p:spPr/>
        <p:txBody>
          <a:bodyPr/>
          <a:lstStyle/>
          <a:p>
            <a:fld id="{23AA811B-2EBD-4900-905E-5BE206449611}" type="slidenum">
              <a:rPr lang="en-GB" smtClean="0"/>
              <a:pPr/>
              <a:t>‹#›</a:t>
            </a:fld>
            <a:endParaRPr lang="en-GB"/>
          </a:p>
        </p:txBody>
      </p:sp>
      <p:sp>
        <p:nvSpPr>
          <p:cNvPr id="4" name="Date Placeholder 3">
            <a:extLst>
              <a:ext uri="{FF2B5EF4-FFF2-40B4-BE49-F238E27FC236}">
                <a16:creationId xmlns:a16="http://schemas.microsoft.com/office/drawing/2014/main" id="{2BC86C2E-97BB-31F7-12A5-0644C04B93F9}"/>
              </a:ext>
            </a:extLst>
          </p:cNvPr>
          <p:cNvSpPr>
            <a:spLocks noGrp="1"/>
          </p:cNvSpPr>
          <p:nvPr>
            <p:ph type="dt" sz="half" idx="11"/>
          </p:nvPr>
        </p:nvSpPr>
        <p:spPr>
          <a:xfrm>
            <a:off x="0" y="6563982"/>
            <a:ext cx="0" cy="0"/>
          </a:xfrm>
          <a:prstGeom prst="rect">
            <a:avLst/>
          </a:prstGeom>
        </p:spPr>
        <p:txBody>
          <a:bodyPr/>
          <a:lstStyle/>
          <a:p>
            <a:fld id="{C3C2AAB8-C23A-4C31-A302-4587EC1500F6}" type="datetime4">
              <a:rPr lang="en-GB" smtClean="0"/>
              <a:t>18 September 2026</a:t>
            </a:fld>
            <a:endParaRPr lang="en-GB"/>
          </a:p>
        </p:txBody>
      </p:sp>
      <p:sp>
        <p:nvSpPr>
          <p:cNvPr id="5" name="Footer Placeholder 4">
            <a:extLst>
              <a:ext uri="{FF2B5EF4-FFF2-40B4-BE49-F238E27FC236}">
                <a16:creationId xmlns:a16="http://schemas.microsoft.com/office/drawing/2014/main" id="{47B0D68A-51E3-9584-38D0-1105C2821188}"/>
              </a:ext>
            </a:extLst>
          </p:cNvPr>
          <p:cNvSpPr>
            <a:spLocks noGrp="1"/>
          </p:cNvSpPr>
          <p:nvPr>
            <p:ph type="ftr" sz="quarter" idx="12"/>
          </p:nvPr>
        </p:nvSpPr>
        <p:spPr>
          <a:xfrm>
            <a:off x="0" y="6563982"/>
            <a:ext cx="0" cy="0"/>
          </a:xfrm>
          <a:prstGeom prst="rect">
            <a:avLst/>
          </a:prstGeom>
        </p:spPr>
        <p:txBody>
          <a:bodyPr/>
          <a:lstStyle/>
          <a:p>
            <a:endParaRPr lang="en-GB">
              <a:noFill/>
            </a:endParaRPr>
          </a:p>
        </p:txBody>
      </p:sp>
      <p:sp>
        <p:nvSpPr>
          <p:cNvPr id="6" name="Rectangle 5">
            <a:extLst>
              <a:ext uri="{FF2B5EF4-FFF2-40B4-BE49-F238E27FC236}">
                <a16:creationId xmlns:a16="http://schemas.microsoft.com/office/drawing/2014/main" id="{81E742A1-F281-1014-E2D5-C30B91F1654E}"/>
              </a:ext>
            </a:extLst>
          </p:cNvPr>
          <p:cNvSpPr/>
          <p:nvPr userDrawn="1"/>
        </p:nvSpPr>
        <p:spPr>
          <a:xfrm>
            <a:off x="596217" y="2679700"/>
            <a:ext cx="2514600" cy="3498849"/>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3CE76770-965E-1DD3-A755-6DFE781A0335}"/>
              </a:ext>
            </a:extLst>
          </p:cNvPr>
          <p:cNvSpPr/>
          <p:nvPr userDrawn="1"/>
        </p:nvSpPr>
        <p:spPr>
          <a:xfrm>
            <a:off x="3427498" y="2679700"/>
            <a:ext cx="2514600" cy="3498849"/>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5127E865-BC90-C8BC-ED27-0C583BEEB711}"/>
              </a:ext>
            </a:extLst>
          </p:cNvPr>
          <p:cNvSpPr/>
          <p:nvPr userDrawn="1"/>
        </p:nvSpPr>
        <p:spPr>
          <a:xfrm>
            <a:off x="6258779" y="2679700"/>
            <a:ext cx="2514600" cy="3498849"/>
          </a:xfrm>
          <a:prstGeom prst="rect">
            <a:avLst/>
          </a:prstGeom>
          <a:solidFill>
            <a:schemeClr val="accent3">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C246A86C-5D5C-58F4-FB7A-C3D8EB88D184}"/>
              </a:ext>
            </a:extLst>
          </p:cNvPr>
          <p:cNvSpPr/>
          <p:nvPr userDrawn="1"/>
        </p:nvSpPr>
        <p:spPr>
          <a:xfrm>
            <a:off x="9090060" y="2679700"/>
            <a:ext cx="2514600" cy="3498849"/>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 Placeholder 15">
            <a:extLst>
              <a:ext uri="{FF2B5EF4-FFF2-40B4-BE49-F238E27FC236}">
                <a16:creationId xmlns:a16="http://schemas.microsoft.com/office/drawing/2014/main" id="{979E44AF-3808-2ED9-4AB3-3E8402E9A899}"/>
              </a:ext>
            </a:extLst>
          </p:cNvPr>
          <p:cNvSpPr>
            <a:spLocks noGrp="1"/>
          </p:cNvSpPr>
          <p:nvPr>
            <p:ph type="body" sz="quarter" idx="20" hasCustomPrompt="1"/>
          </p:nvPr>
        </p:nvSpPr>
        <p:spPr>
          <a:xfrm>
            <a:off x="696914"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tx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1" name="Text Placeholder 15">
            <a:extLst>
              <a:ext uri="{FF2B5EF4-FFF2-40B4-BE49-F238E27FC236}">
                <a16:creationId xmlns:a16="http://schemas.microsoft.com/office/drawing/2014/main" id="{D86A206B-2815-D954-4995-D32CF268099F}"/>
              </a:ext>
            </a:extLst>
          </p:cNvPr>
          <p:cNvSpPr>
            <a:spLocks noGrp="1"/>
          </p:cNvSpPr>
          <p:nvPr>
            <p:ph type="body" sz="quarter" idx="21" hasCustomPrompt="1"/>
          </p:nvPr>
        </p:nvSpPr>
        <p:spPr>
          <a:xfrm>
            <a:off x="696913" y="4679949"/>
            <a:ext cx="2308225" cy="1364111"/>
          </a:xfrm>
          <a:prstGeom prst="rect">
            <a:avLst/>
          </a:prstGeom>
        </p:spPr>
        <p:txBody>
          <a:bodyPr>
            <a:normAutofit/>
          </a:bodyPr>
          <a:lstStyle>
            <a:lvl1pPr marL="0" indent="0">
              <a:buNone/>
              <a:defRPr sz="1100">
                <a:solidFill>
                  <a:schemeClr val="tx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12" name="Picture Placeholder 31">
            <a:extLst>
              <a:ext uri="{FF2B5EF4-FFF2-40B4-BE49-F238E27FC236}">
                <a16:creationId xmlns:a16="http://schemas.microsoft.com/office/drawing/2014/main" id="{CCB79526-A9BF-641A-4C3C-42D34BB81373}"/>
              </a:ext>
            </a:extLst>
          </p:cNvPr>
          <p:cNvSpPr>
            <a:spLocks noGrp="1"/>
          </p:cNvSpPr>
          <p:nvPr>
            <p:ph type="pic" sz="quarter" idx="31" hasCustomPrompt="1"/>
          </p:nvPr>
        </p:nvSpPr>
        <p:spPr>
          <a:xfrm>
            <a:off x="596900" y="2679700"/>
            <a:ext cx="2514600" cy="1498600"/>
          </a:xfrm>
          <a:prstGeom prst="rect">
            <a:avLst/>
          </a:prstGeom>
          <a:solidFill>
            <a:schemeClr val="bg1">
              <a:lumMod val="9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tx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5" name="Text Placeholder 15">
            <a:extLst>
              <a:ext uri="{FF2B5EF4-FFF2-40B4-BE49-F238E27FC236}">
                <a16:creationId xmlns:a16="http://schemas.microsoft.com/office/drawing/2014/main" id="{F58BA53C-9C01-6312-66F7-0CB7BEE3B90F}"/>
              </a:ext>
            </a:extLst>
          </p:cNvPr>
          <p:cNvSpPr>
            <a:spLocks noGrp="1"/>
          </p:cNvSpPr>
          <p:nvPr>
            <p:ph type="body" sz="quarter" idx="32" hasCustomPrompt="1"/>
          </p:nvPr>
        </p:nvSpPr>
        <p:spPr>
          <a:xfrm>
            <a:off x="3527512"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tx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6" name="Text Placeholder 15">
            <a:extLst>
              <a:ext uri="{FF2B5EF4-FFF2-40B4-BE49-F238E27FC236}">
                <a16:creationId xmlns:a16="http://schemas.microsoft.com/office/drawing/2014/main" id="{462D0E5A-E779-27A6-889B-D963AE1559E4}"/>
              </a:ext>
            </a:extLst>
          </p:cNvPr>
          <p:cNvSpPr>
            <a:spLocks noGrp="1"/>
          </p:cNvSpPr>
          <p:nvPr>
            <p:ph type="body" sz="quarter" idx="33" hasCustomPrompt="1"/>
          </p:nvPr>
        </p:nvSpPr>
        <p:spPr>
          <a:xfrm>
            <a:off x="3527511" y="4679949"/>
            <a:ext cx="2308225" cy="1364111"/>
          </a:xfrm>
          <a:prstGeom prst="rect">
            <a:avLst/>
          </a:prstGeom>
        </p:spPr>
        <p:txBody>
          <a:bodyPr>
            <a:normAutofit/>
          </a:bodyPr>
          <a:lstStyle>
            <a:lvl1pPr marL="0" indent="0">
              <a:buNone/>
              <a:defRPr sz="1100">
                <a:solidFill>
                  <a:schemeClr val="tx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17" name="Picture Placeholder 31">
            <a:extLst>
              <a:ext uri="{FF2B5EF4-FFF2-40B4-BE49-F238E27FC236}">
                <a16:creationId xmlns:a16="http://schemas.microsoft.com/office/drawing/2014/main" id="{4171DA5C-83F2-3BED-EF66-D49F9EBBCFB3}"/>
              </a:ext>
            </a:extLst>
          </p:cNvPr>
          <p:cNvSpPr>
            <a:spLocks noGrp="1"/>
          </p:cNvSpPr>
          <p:nvPr>
            <p:ph type="pic" sz="quarter" idx="34" hasCustomPrompt="1"/>
          </p:nvPr>
        </p:nvSpPr>
        <p:spPr>
          <a:xfrm>
            <a:off x="3427498" y="2679700"/>
            <a:ext cx="2514600" cy="1498600"/>
          </a:xfrm>
          <a:prstGeom prst="rect">
            <a:avLst/>
          </a:prstGeom>
          <a:solidFill>
            <a:schemeClr val="bg1">
              <a:lumMod val="9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tx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8" name="Text Placeholder 15">
            <a:extLst>
              <a:ext uri="{FF2B5EF4-FFF2-40B4-BE49-F238E27FC236}">
                <a16:creationId xmlns:a16="http://schemas.microsoft.com/office/drawing/2014/main" id="{FDA6BAF1-3C69-FACB-C8FC-A3F577E84F70}"/>
              </a:ext>
            </a:extLst>
          </p:cNvPr>
          <p:cNvSpPr>
            <a:spLocks noGrp="1"/>
          </p:cNvSpPr>
          <p:nvPr>
            <p:ph type="body" sz="quarter" idx="35" hasCustomPrompt="1"/>
          </p:nvPr>
        </p:nvSpPr>
        <p:spPr>
          <a:xfrm>
            <a:off x="6356351"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tx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9" name="Text Placeholder 15">
            <a:extLst>
              <a:ext uri="{FF2B5EF4-FFF2-40B4-BE49-F238E27FC236}">
                <a16:creationId xmlns:a16="http://schemas.microsoft.com/office/drawing/2014/main" id="{CD25111E-2DF3-4F71-B51C-31A085AF99E1}"/>
              </a:ext>
            </a:extLst>
          </p:cNvPr>
          <p:cNvSpPr>
            <a:spLocks noGrp="1"/>
          </p:cNvSpPr>
          <p:nvPr>
            <p:ph type="body" sz="quarter" idx="36" hasCustomPrompt="1"/>
          </p:nvPr>
        </p:nvSpPr>
        <p:spPr>
          <a:xfrm>
            <a:off x="6356350" y="4679949"/>
            <a:ext cx="2308225" cy="1364111"/>
          </a:xfrm>
          <a:prstGeom prst="rect">
            <a:avLst/>
          </a:prstGeom>
        </p:spPr>
        <p:txBody>
          <a:bodyPr>
            <a:normAutofit/>
          </a:bodyPr>
          <a:lstStyle>
            <a:lvl1pPr marL="0" indent="0">
              <a:buNone/>
              <a:defRPr sz="1100">
                <a:solidFill>
                  <a:schemeClr val="tx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20" name="Picture Placeholder 31">
            <a:extLst>
              <a:ext uri="{FF2B5EF4-FFF2-40B4-BE49-F238E27FC236}">
                <a16:creationId xmlns:a16="http://schemas.microsoft.com/office/drawing/2014/main" id="{1F5A6729-0677-3E4E-4433-2D57EE6BA5FC}"/>
              </a:ext>
            </a:extLst>
          </p:cNvPr>
          <p:cNvSpPr>
            <a:spLocks noGrp="1"/>
          </p:cNvSpPr>
          <p:nvPr>
            <p:ph type="pic" sz="quarter" idx="37" hasCustomPrompt="1"/>
          </p:nvPr>
        </p:nvSpPr>
        <p:spPr>
          <a:xfrm>
            <a:off x="6256337" y="2679700"/>
            <a:ext cx="2514600" cy="1498600"/>
          </a:xfrm>
          <a:prstGeom prst="rect">
            <a:avLst/>
          </a:prstGeom>
          <a:solidFill>
            <a:schemeClr val="bg1">
              <a:lumMod val="9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tx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21" name="Text Placeholder 15">
            <a:extLst>
              <a:ext uri="{FF2B5EF4-FFF2-40B4-BE49-F238E27FC236}">
                <a16:creationId xmlns:a16="http://schemas.microsoft.com/office/drawing/2014/main" id="{8D90A84F-73BE-DBFF-AA3C-EE8E9AE063CF}"/>
              </a:ext>
            </a:extLst>
          </p:cNvPr>
          <p:cNvSpPr>
            <a:spLocks noGrp="1"/>
          </p:cNvSpPr>
          <p:nvPr>
            <p:ph type="body" sz="quarter" idx="38" hasCustomPrompt="1"/>
          </p:nvPr>
        </p:nvSpPr>
        <p:spPr>
          <a:xfrm>
            <a:off x="9186862"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tx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22" name="Text Placeholder 15">
            <a:extLst>
              <a:ext uri="{FF2B5EF4-FFF2-40B4-BE49-F238E27FC236}">
                <a16:creationId xmlns:a16="http://schemas.microsoft.com/office/drawing/2014/main" id="{9EA507EC-0D5F-BD46-45E7-3B97BB82A857}"/>
              </a:ext>
            </a:extLst>
          </p:cNvPr>
          <p:cNvSpPr>
            <a:spLocks noGrp="1"/>
          </p:cNvSpPr>
          <p:nvPr>
            <p:ph type="body" sz="quarter" idx="39" hasCustomPrompt="1"/>
          </p:nvPr>
        </p:nvSpPr>
        <p:spPr>
          <a:xfrm>
            <a:off x="9186861" y="4679949"/>
            <a:ext cx="2308225" cy="1364111"/>
          </a:xfrm>
          <a:prstGeom prst="rect">
            <a:avLst/>
          </a:prstGeom>
        </p:spPr>
        <p:txBody>
          <a:bodyPr>
            <a:normAutofit/>
          </a:bodyPr>
          <a:lstStyle>
            <a:lvl1pPr marL="0" indent="0">
              <a:buNone/>
              <a:defRPr sz="1100">
                <a:solidFill>
                  <a:schemeClr val="tx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23" name="Picture Placeholder 31">
            <a:extLst>
              <a:ext uri="{FF2B5EF4-FFF2-40B4-BE49-F238E27FC236}">
                <a16:creationId xmlns:a16="http://schemas.microsoft.com/office/drawing/2014/main" id="{14E97ED1-0A84-3BD0-BDB8-B3C3662D77CB}"/>
              </a:ext>
            </a:extLst>
          </p:cNvPr>
          <p:cNvSpPr>
            <a:spLocks noGrp="1"/>
          </p:cNvSpPr>
          <p:nvPr>
            <p:ph type="pic" sz="quarter" idx="40" hasCustomPrompt="1"/>
          </p:nvPr>
        </p:nvSpPr>
        <p:spPr>
          <a:xfrm>
            <a:off x="9086848" y="2679700"/>
            <a:ext cx="2514600" cy="1498600"/>
          </a:xfrm>
          <a:prstGeom prst="rect">
            <a:avLst/>
          </a:prstGeom>
          <a:solidFill>
            <a:schemeClr val="bg1">
              <a:lumMod val="9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tx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Tree>
    <p:extLst>
      <p:ext uri="{BB962C8B-B14F-4D97-AF65-F5344CB8AC3E}">
        <p14:creationId xmlns:p14="http://schemas.microsoft.com/office/powerpoint/2010/main" val="110374445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Four boxes and pictures (Blue)">
    <p:bg>
      <p:bgRef idx="1001">
        <a:schemeClr val="bg1"/>
      </p:bgRef>
    </p:bg>
    <p:spTree>
      <p:nvGrpSpPr>
        <p:cNvPr id="1" name=""/>
        <p:cNvGrpSpPr/>
        <p:nvPr/>
      </p:nvGrpSpPr>
      <p:grpSpPr>
        <a:xfrm>
          <a:off x="0" y="0"/>
          <a:ext cx="0" cy="0"/>
          <a:chOff x="0" y="0"/>
          <a:chExt cx="0" cy="0"/>
        </a:xfrm>
      </p:grpSpPr>
      <p:sp>
        <p:nvSpPr>
          <p:cNvPr id="13" name="Baggrund">
            <a:extLst>
              <a:ext uri="{FF2B5EF4-FFF2-40B4-BE49-F238E27FC236}">
                <a16:creationId xmlns:a16="http://schemas.microsoft.com/office/drawing/2014/main" id="{2DD30D77-4720-E303-69ED-3D964131666A}"/>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31" name="Logo">
            <a:extLst>
              <a:ext uri="{FF2B5EF4-FFF2-40B4-BE49-F238E27FC236}">
                <a16:creationId xmlns:a16="http://schemas.microsoft.com/office/drawing/2014/main" id="{3BEA535B-5BD3-93D5-4759-F4E578520BEB}"/>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32" name="Logo">
            <a:extLst>
              <a:ext uri="{FF2B5EF4-FFF2-40B4-BE49-F238E27FC236}">
                <a16:creationId xmlns:a16="http://schemas.microsoft.com/office/drawing/2014/main" id="{61E15E75-930A-FA12-46D9-1EC8562BD9A8}"/>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9219155F-E484-16BD-A026-E7600933DF51}"/>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6B1BA5ED-3537-7D6A-425A-C397388A5D88}"/>
              </a:ext>
            </a:extLst>
          </p:cNvPr>
          <p:cNvSpPr>
            <a:spLocks noGrp="1"/>
          </p:cNvSpPr>
          <p:nvPr>
            <p:ph type="sldNum" sz="quarter" idx="10"/>
          </p:nvPr>
        </p:nvSpPr>
        <p:spPr/>
        <p:txBody>
          <a:bodyPr/>
          <a:lstStyle>
            <a:lvl1pPr>
              <a:defRPr>
                <a:solidFill>
                  <a:schemeClr val="tx1"/>
                </a:solidFill>
              </a:defRPr>
            </a:lvl1pPr>
          </a:lstStyle>
          <a:p>
            <a:fld id="{23AA811B-2EBD-4900-905E-5BE206449611}" type="slidenum">
              <a:rPr lang="en-GB" smtClean="0"/>
              <a:pPr/>
              <a:t>‹#›</a:t>
            </a:fld>
            <a:endParaRPr lang="en-GB"/>
          </a:p>
        </p:txBody>
      </p:sp>
      <p:sp>
        <p:nvSpPr>
          <p:cNvPr id="4" name="Date Placeholder 3">
            <a:extLst>
              <a:ext uri="{FF2B5EF4-FFF2-40B4-BE49-F238E27FC236}">
                <a16:creationId xmlns:a16="http://schemas.microsoft.com/office/drawing/2014/main" id="{2BC86C2E-97BB-31F7-12A5-0644C04B93F9}"/>
              </a:ext>
            </a:extLst>
          </p:cNvPr>
          <p:cNvSpPr>
            <a:spLocks noGrp="1"/>
          </p:cNvSpPr>
          <p:nvPr>
            <p:ph type="dt" sz="half" idx="11"/>
          </p:nvPr>
        </p:nvSpPr>
        <p:spPr>
          <a:xfrm>
            <a:off x="0" y="6563982"/>
            <a:ext cx="0" cy="0"/>
          </a:xfrm>
          <a:prstGeom prst="rect">
            <a:avLst/>
          </a:prstGeom>
        </p:spPr>
        <p:txBody>
          <a:bodyPr/>
          <a:lstStyle/>
          <a:p>
            <a:fld id="{E563B1F1-65BB-4D0C-8192-CB67E25630BB}" type="datetime4">
              <a:rPr lang="en-GB" smtClean="0"/>
              <a:t>18 September 2026</a:t>
            </a:fld>
            <a:endParaRPr lang="en-GB"/>
          </a:p>
        </p:txBody>
      </p:sp>
      <p:sp>
        <p:nvSpPr>
          <p:cNvPr id="5" name="Footer Placeholder 4">
            <a:extLst>
              <a:ext uri="{FF2B5EF4-FFF2-40B4-BE49-F238E27FC236}">
                <a16:creationId xmlns:a16="http://schemas.microsoft.com/office/drawing/2014/main" id="{47B0D68A-51E3-9584-38D0-1105C2821188}"/>
              </a:ext>
            </a:extLst>
          </p:cNvPr>
          <p:cNvSpPr>
            <a:spLocks noGrp="1"/>
          </p:cNvSpPr>
          <p:nvPr>
            <p:ph type="ftr" sz="quarter" idx="12"/>
          </p:nvPr>
        </p:nvSpPr>
        <p:spPr>
          <a:xfrm>
            <a:off x="0" y="6563982"/>
            <a:ext cx="0" cy="0"/>
          </a:xfrm>
          <a:prstGeom prst="rect">
            <a:avLst/>
          </a:prstGeom>
        </p:spPr>
        <p:txBody>
          <a:bodyPr/>
          <a:lstStyle/>
          <a:p>
            <a:endParaRPr lang="en-GB">
              <a:noFill/>
            </a:endParaRPr>
          </a:p>
        </p:txBody>
      </p:sp>
      <p:sp>
        <p:nvSpPr>
          <p:cNvPr id="6" name="Rectangle 5">
            <a:extLst>
              <a:ext uri="{FF2B5EF4-FFF2-40B4-BE49-F238E27FC236}">
                <a16:creationId xmlns:a16="http://schemas.microsoft.com/office/drawing/2014/main" id="{81E742A1-F281-1014-E2D5-C30B91F1654E}"/>
              </a:ext>
            </a:extLst>
          </p:cNvPr>
          <p:cNvSpPr/>
          <p:nvPr userDrawn="1"/>
        </p:nvSpPr>
        <p:spPr>
          <a:xfrm>
            <a:off x="596217" y="2679700"/>
            <a:ext cx="2514600" cy="3498849"/>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3CE76770-965E-1DD3-A755-6DFE781A0335}"/>
              </a:ext>
            </a:extLst>
          </p:cNvPr>
          <p:cNvSpPr/>
          <p:nvPr userDrawn="1"/>
        </p:nvSpPr>
        <p:spPr>
          <a:xfrm>
            <a:off x="3427498" y="2679700"/>
            <a:ext cx="2514600" cy="3498849"/>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5127E865-BC90-C8BC-ED27-0C583BEEB711}"/>
              </a:ext>
            </a:extLst>
          </p:cNvPr>
          <p:cNvSpPr/>
          <p:nvPr userDrawn="1"/>
        </p:nvSpPr>
        <p:spPr>
          <a:xfrm>
            <a:off x="6258779" y="2679700"/>
            <a:ext cx="2514600" cy="3498849"/>
          </a:xfrm>
          <a:prstGeom prst="rect">
            <a:avLst/>
          </a:prstGeom>
          <a:solidFill>
            <a:schemeClr val="accent3">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C246A86C-5D5C-58F4-FB7A-C3D8EB88D184}"/>
              </a:ext>
            </a:extLst>
          </p:cNvPr>
          <p:cNvSpPr/>
          <p:nvPr userDrawn="1"/>
        </p:nvSpPr>
        <p:spPr>
          <a:xfrm>
            <a:off x="9090060" y="2679700"/>
            <a:ext cx="2514600" cy="3498849"/>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 Placeholder 15">
            <a:extLst>
              <a:ext uri="{FF2B5EF4-FFF2-40B4-BE49-F238E27FC236}">
                <a16:creationId xmlns:a16="http://schemas.microsoft.com/office/drawing/2014/main" id="{979E44AF-3808-2ED9-4AB3-3E8402E9A899}"/>
              </a:ext>
            </a:extLst>
          </p:cNvPr>
          <p:cNvSpPr>
            <a:spLocks noGrp="1"/>
          </p:cNvSpPr>
          <p:nvPr>
            <p:ph type="body" sz="quarter" idx="20" hasCustomPrompt="1"/>
          </p:nvPr>
        </p:nvSpPr>
        <p:spPr>
          <a:xfrm>
            <a:off x="696914"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bg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1" name="Text Placeholder 15">
            <a:extLst>
              <a:ext uri="{FF2B5EF4-FFF2-40B4-BE49-F238E27FC236}">
                <a16:creationId xmlns:a16="http://schemas.microsoft.com/office/drawing/2014/main" id="{D86A206B-2815-D954-4995-D32CF268099F}"/>
              </a:ext>
            </a:extLst>
          </p:cNvPr>
          <p:cNvSpPr>
            <a:spLocks noGrp="1"/>
          </p:cNvSpPr>
          <p:nvPr>
            <p:ph type="body" sz="quarter" idx="21" hasCustomPrompt="1"/>
          </p:nvPr>
        </p:nvSpPr>
        <p:spPr>
          <a:xfrm>
            <a:off x="696913" y="4679949"/>
            <a:ext cx="2308225" cy="1364111"/>
          </a:xfrm>
          <a:prstGeom prst="rect">
            <a:avLst/>
          </a:prstGeom>
        </p:spPr>
        <p:txBody>
          <a:bodyPr>
            <a:normAutofit/>
          </a:bodyPr>
          <a:lstStyle>
            <a:lvl1pPr marL="0" indent="0">
              <a:buNone/>
              <a:defRPr sz="1100">
                <a:solidFill>
                  <a:schemeClr val="bg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12" name="Picture Placeholder 31">
            <a:extLst>
              <a:ext uri="{FF2B5EF4-FFF2-40B4-BE49-F238E27FC236}">
                <a16:creationId xmlns:a16="http://schemas.microsoft.com/office/drawing/2014/main" id="{CCB79526-A9BF-641A-4C3C-42D34BB81373}"/>
              </a:ext>
            </a:extLst>
          </p:cNvPr>
          <p:cNvSpPr>
            <a:spLocks noGrp="1"/>
          </p:cNvSpPr>
          <p:nvPr>
            <p:ph type="pic" sz="quarter" idx="31" hasCustomPrompt="1"/>
          </p:nvPr>
        </p:nvSpPr>
        <p:spPr>
          <a:xfrm>
            <a:off x="596900" y="2679700"/>
            <a:ext cx="2514600" cy="1498600"/>
          </a:xfrm>
          <a:prstGeom prst="rect">
            <a:avLst/>
          </a:prstGeom>
          <a:solidFill>
            <a:schemeClr val="tx1">
              <a:lumMod val="8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5" name="Text Placeholder 15">
            <a:extLst>
              <a:ext uri="{FF2B5EF4-FFF2-40B4-BE49-F238E27FC236}">
                <a16:creationId xmlns:a16="http://schemas.microsoft.com/office/drawing/2014/main" id="{F58BA53C-9C01-6312-66F7-0CB7BEE3B90F}"/>
              </a:ext>
            </a:extLst>
          </p:cNvPr>
          <p:cNvSpPr>
            <a:spLocks noGrp="1"/>
          </p:cNvSpPr>
          <p:nvPr>
            <p:ph type="body" sz="quarter" idx="32" hasCustomPrompt="1"/>
          </p:nvPr>
        </p:nvSpPr>
        <p:spPr>
          <a:xfrm>
            <a:off x="3527512"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bg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6" name="Text Placeholder 15">
            <a:extLst>
              <a:ext uri="{FF2B5EF4-FFF2-40B4-BE49-F238E27FC236}">
                <a16:creationId xmlns:a16="http://schemas.microsoft.com/office/drawing/2014/main" id="{462D0E5A-E779-27A6-889B-D963AE1559E4}"/>
              </a:ext>
            </a:extLst>
          </p:cNvPr>
          <p:cNvSpPr>
            <a:spLocks noGrp="1"/>
          </p:cNvSpPr>
          <p:nvPr>
            <p:ph type="body" sz="quarter" idx="33" hasCustomPrompt="1"/>
          </p:nvPr>
        </p:nvSpPr>
        <p:spPr>
          <a:xfrm>
            <a:off x="3527511" y="4679949"/>
            <a:ext cx="2308225" cy="1364111"/>
          </a:xfrm>
          <a:prstGeom prst="rect">
            <a:avLst/>
          </a:prstGeom>
        </p:spPr>
        <p:txBody>
          <a:bodyPr>
            <a:normAutofit/>
          </a:bodyPr>
          <a:lstStyle>
            <a:lvl1pPr marL="0" indent="0">
              <a:buNone/>
              <a:defRPr sz="1100">
                <a:solidFill>
                  <a:schemeClr val="bg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17" name="Picture Placeholder 31">
            <a:extLst>
              <a:ext uri="{FF2B5EF4-FFF2-40B4-BE49-F238E27FC236}">
                <a16:creationId xmlns:a16="http://schemas.microsoft.com/office/drawing/2014/main" id="{4171DA5C-83F2-3BED-EF66-D49F9EBBCFB3}"/>
              </a:ext>
            </a:extLst>
          </p:cNvPr>
          <p:cNvSpPr>
            <a:spLocks noGrp="1"/>
          </p:cNvSpPr>
          <p:nvPr>
            <p:ph type="pic" sz="quarter" idx="34" hasCustomPrompt="1"/>
          </p:nvPr>
        </p:nvSpPr>
        <p:spPr>
          <a:xfrm>
            <a:off x="3427498" y="2679700"/>
            <a:ext cx="2514600" cy="1498600"/>
          </a:xfrm>
          <a:prstGeom prst="rect">
            <a:avLst/>
          </a:prstGeom>
          <a:solidFill>
            <a:schemeClr val="tx1">
              <a:lumMod val="85000"/>
            </a:schemeClr>
          </a:solidFill>
        </p:spPr>
        <p:txBody>
          <a:bodyPr wrap="square" tIns="540000" anchor="ctr" anchorCtr="0"/>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8" name="Text Placeholder 15">
            <a:extLst>
              <a:ext uri="{FF2B5EF4-FFF2-40B4-BE49-F238E27FC236}">
                <a16:creationId xmlns:a16="http://schemas.microsoft.com/office/drawing/2014/main" id="{FDA6BAF1-3C69-FACB-C8FC-A3F577E84F70}"/>
              </a:ext>
            </a:extLst>
          </p:cNvPr>
          <p:cNvSpPr>
            <a:spLocks noGrp="1"/>
          </p:cNvSpPr>
          <p:nvPr>
            <p:ph type="body" sz="quarter" idx="35" hasCustomPrompt="1"/>
          </p:nvPr>
        </p:nvSpPr>
        <p:spPr>
          <a:xfrm>
            <a:off x="6356351"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bg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9" name="Text Placeholder 15">
            <a:extLst>
              <a:ext uri="{FF2B5EF4-FFF2-40B4-BE49-F238E27FC236}">
                <a16:creationId xmlns:a16="http://schemas.microsoft.com/office/drawing/2014/main" id="{CD25111E-2DF3-4F71-B51C-31A085AF99E1}"/>
              </a:ext>
            </a:extLst>
          </p:cNvPr>
          <p:cNvSpPr>
            <a:spLocks noGrp="1"/>
          </p:cNvSpPr>
          <p:nvPr>
            <p:ph type="body" sz="quarter" idx="36" hasCustomPrompt="1"/>
          </p:nvPr>
        </p:nvSpPr>
        <p:spPr>
          <a:xfrm>
            <a:off x="6356350" y="4679949"/>
            <a:ext cx="2308225" cy="1364111"/>
          </a:xfrm>
          <a:prstGeom prst="rect">
            <a:avLst/>
          </a:prstGeom>
        </p:spPr>
        <p:txBody>
          <a:bodyPr>
            <a:normAutofit/>
          </a:bodyPr>
          <a:lstStyle>
            <a:lvl1pPr marL="0" indent="0">
              <a:buNone/>
              <a:defRPr sz="1100">
                <a:solidFill>
                  <a:schemeClr val="bg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20" name="Picture Placeholder 31">
            <a:extLst>
              <a:ext uri="{FF2B5EF4-FFF2-40B4-BE49-F238E27FC236}">
                <a16:creationId xmlns:a16="http://schemas.microsoft.com/office/drawing/2014/main" id="{1F5A6729-0677-3E4E-4433-2D57EE6BA5FC}"/>
              </a:ext>
            </a:extLst>
          </p:cNvPr>
          <p:cNvSpPr>
            <a:spLocks noGrp="1"/>
          </p:cNvSpPr>
          <p:nvPr>
            <p:ph type="pic" sz="quarter" idx="37" hasCustomPrompt="1"/>
          </p:nvPr>
        </p:nvSpPr>
        <p:spPr>
          <a:xfrm>
            <a:off x="6256337" y="2679700"/>
            <a:ext cx="2514600" cy="1498600"/>
          </a:xfrm>
          <a:prstGeom prst="rect">
            <a:avLst/>
          </a:prstGeom>
          <a:solidFill>
            <a:schemeClr val="tx1">
              <a:lumMod val="85000"/>
            </a:schemeClr>
          </a:solidFill>
        </p:spPr>
        <p:txBody>
          <a:bodyPr wrap="square" tIns="540000" anchor="ctr" anchorCtr="0"/>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21" name="Text Placeholder 15">
            <a:extLst>
              <a:ext uri="{FF2B5EF4-FFF2-40B4-BE49-F238E27FC236}">
                <a16:creationId xmlns:a16="http://schemas.microsoft.com/office/drawing/2014/main" id="{8D90A84F-73BE-DBFF-AA3C-EE8E9AE063CF}"/>
              </a:ext>
            </a:extLst>
          </p:cNvPr>
          <p:cNvSpPr>
            <a:spLocks noGrp="1"/>
          </p:cNvSpPr>
          <p:nvPr>
            <p:ph type="body" sz="quarter" idx="38" hasCustomPrompt="1"/>
          </p:nvPr>
        </p:nvSpPr>
        <p:spPr>
          <a:xfrm>
            <a:off x="9186862"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bg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22" name="Text Placeholder 15">
            <a:extLst>
              <a:ext uri="{FF2B5EF4-FFF2-40B4-BE49-F238E27FC236}">
                <a16:creationId xmlns:a16="http://schemas.microsoft.com/office/drawing/2014/main" id="{9EA507EC-0D5F-BD46-45E7-3B97BB82A857}"/>
              </a:ext>
            </a:extLst>
          </p:cNvPr>
          <p:cNvSpPr>
            <a:spLocks noGrp="1"/>
          </p:cNvSpPr>
          <p:nvPr>
            <p:ph type="body" sz="quarter" idx="39" hasCustomPrompt="1"/>
          </p:nvPr>
        </p:nvSpPr>
        <p:spPr>
          <a:xfrm>
            <a:off x="9186861" y="4679949"/>
            <a:ext cx="2308225" cy="1364111"/>
          </a:xfrm>
          <a:prstGeom prst="rect">
            <a:avLst/>
          </a:prstGeom>
        </p:spPr>
        <p:txBody>
          <a:bodyPr>
            <a:normAutofit/>
          </a:bodyPr>
          <a:lstStyle>
            <a:lvl1pPr marL="0" indent="0">
              <a:buNone/>
              <a:defRPr sz="1100">
                <a:solidFill>
                  <a:schemeClr val="bg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23" name="Picture Placeholder 31">
            <a:extLst>
              <a:ext uri="{FF2B5EF4-FFF2-40B4-BE49-F238E27FC236}">
                <a16:creationId xmlns:a16="http://schemas.microsoft.com/office/drawing/2014/main" id="{14E97ED1-0A84-3BD0-BDB8-B3C3662D77CB}"/>
              </a:ext>
            </a:extLst>
          </p:cNvPr>
          <p:cNvSpPr>
            <a:spLocks noGrp="1"/>
          </p:cNvSpPr>
          <p:nvPr>
            <p:ph type="pic" sz="quarter" idx="40" hasCustomPrompt="1"/>
          </p:nvPr>
        </p:nvSpPr>
        <p:spPr>
          <a:xfrm>
            <a:off x="9086848" y="2679700"/>
            <a:ext cx="2514600" cy="1498600"/>
          </a:xfrm>
          <a:prstGeom prst="rect">
            <a:avLst/>
          </a:prstGeom>
          <a:solidFill>
            <a:schemeClr val="tx1">
              <a:lumMod val="85000"/>
            </a:schemeClr>
          </a:solidFill>
        </p:spPr>
        <p:txBody>
          <a:bodyPr wrap="square" tIns="540000" anchor="ctr" anchorCtr="0"/>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Tree>
    <p:extLst>
      <p:ext uri="{BB962C8B-B14F-4D97-AF65-F5344CB8AC3E}">
        <p14:creationId xmlns:p14="http://schemas.microsoft.com/office/powerpoint/2010/main" val="1444534987"/>
      </p:ext>
    </p:extLst>
  </p:cSld>
  <p:clrMapOvr>
    <a:overrideClrMapping bg1="dk1" tx1="lt1" bg2="dk2" tx2="lt2" accent1="accent1" accent2="accent2" accent3="accent3" accent4="accent4" accent5="accent5" accent6="accent6" hlink="hlink" folHlink="folHlink"/>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Quote (Blue-Green)">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accent2">
                  <a:lumMod val="60000"/>
                  <a:lumOff val="40000"/>
                </a:schemeClr>
              </a:gs>
              <a:gs pos="0">
                <a:schemeClr val="bg2">
                  <a:lumMod val="75000"/>
                  <a:lumOff val="2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2" name="Logo">
            <a:extLst>
              <a:ext uri="{FF2B5EF4-FFF2-40B4-BE49-F238E27FC236}">
                <a16:creationId xmlns:a16="http://schemas.microsoft.com/office/drawing/2014/main" id="{D978FB4B-5A3B-5352-B216-D15A3CCD9A28}"/>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5" name="Logo">
            <a:extLst>
              <a:ext uri="{FF2B5EF4-FFF2-40B4-BE49-F238E27FC236}">
                <a16:creationId xmlns:a16="http://schemas.microsoft.com/office/drawing/2014/main" id="{C91D50D2-F07C-5E5D-EDBC-5CEA76309D2A}"/>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1954800" y="1080000"/>
            <a:ext cx="8280000" cy="4698000"/>
          </a:xfrm>
          <a:prstGeom prst="rect">
            <a:avLst/>
          </a:prstGeom>
          <a:solidFill>
            <a:schemeClr val="tx1">
              <a:lumMod val="85000"/>
            </a:schemeClr>
          </a:solidFill>
        </p:spPr>
        <p:txBody>
          <a:bodyPr wrap="square" tIns="64800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7BEC288D-F199-4907-BB15-AA65D74C7792}" type="datetime4">
              <a:rPr lang="en-GB" smtClean="0"/>
              <a:t>18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2" y="1831975"/>
            <a:ext cx="3085200" cy="522288"/>
          </a:xfrm>
          <a:solidFill>
            <a:schemeClr val="tx1"/>
          </a:solidFill>
        </p:spPr>
        <p:txBody>
          <a:bodyPr anchor="ctr"/>
          <a:lstStyle>
            <a:lvl1pPr algn="ctr">
              <a:defRPr sz="20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5" y="2354263"/>
            <a:ext cx="5135563" cy="666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4228709317"/>
      </p:ext>
    </p:extLst>
  </p:cSld>
  <p:clrMapOvr>
    <a:overrideClrMapping bg1="dk1" tx1="lt1" bg2="dk2" tx2="lt2" accent1="accent1" accent2="accent2" accent3="accent3" accent4="accent4" accent5="accent5" accent6="accent6" hlink="hlink" folHlink="folHlink"/>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Quote (Blue-Red)">
    <p:bg>
      <p:bgRef idx="1001">
        <a:schemeClr val="bg1"/>
      </p:bgRef>
    </p:bg>
    <p:spTree>
      <p:nvGrpSpPr>
        <p:cNvPr id="1" name=""/>
        <p:cNvGrpSpPr/>
        <p:nvPr/>
      </p:nvGrpSpPr>
      <p:grpSpPr>
        <a:xfrm>
          <a:off x="0" y="0"/>
          <a:ext cx="0" cy="0"/>
          <a:chOff x="0" y="0"/>
          <a:chExt cx="0" cy="0"/>
        </a:xfrm>
      </p:grpSpPr>
      <p:sp>
        <p:nvSpPr>
          <p:cNvPr id="7" name="Baggrund">
            <a:extLst>
              <a:ext uri="{FF2B5EF4-FFF2-40B4-BE49-F238E27FC236}">
                <a16:creationId xmlns:a16="http://schemas.microsoft.com/office/drawing/2014/main" id="{8E3BFE30-9398-C282-2E27-314BB322CE88}"/>
              </a:ext>
            </a:extLst>
          </p:cNvPr>
          <p:cNvSpPr/>
          <p:nvPr userDrawn="1"/>
        </p:nvSpPr>
        <p:spPr bwMode="white">
          <a:xfrm>
            <a:off x="0" y="0"/>
            <a:ext cx="12193200" cy="6858000"/>
          </a:xfrm>
          <a:prstGeom prst="rect">
            <a:avLst/>
          </a:prstGeom>
          <a:gradFill>
            <a:gsLst>
              <a:gs pos="100000">
                <a:schemeClr val="accent5">
                  <a:lumMod val="40000"/>
                  <a:lumOff val="60000"/>
                </a:schemeClr>
              </a:gs>
              <a:gs pos="0">
                <a:schemeClr val="bg2">
                  <a:lumMod val="75000"/>
                  <a:lumOff val="2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2" name="Logo">
            <a:extLst>
              <a:ext uri="{FF2B5EF4-FFF2-40B4-BE49-F238E27FC236}">
                <a16:creationId xmlns:a16="http://schemas.microsoft.com/office/drawing/2014/main" id="{CC48DD02-BE9B-B553-7AE1-E7F518150009}"/>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5" name="Logo">
            <a:extLst>
              <a:ext uri="{FF2B5EF4-FFF2-40B4-BE49-F238E27FC236}">
                <a16:creationId xmlns:a16="http://schemas.microsoft.com/office/drawing/2014/main" id="{DD846778-5288-B08F-8F03-08C72AAE0D58}"/>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1954800" y="1080000"/>
            <a:ext cx="8280000" cy="4698000"/>
          </a:xfrm>
          <a:prstGeom prst="rect">
            <a:avLst/>
          </a:prstGeom>
          <a:solidFill>
            <a:schemeClr val="tx1">
              <a:lumMod val="85000"/>
            </a:schemeClr>
          </a:solidFill>
        </p:spPr>
        <p:txBody>
          <a:bodyPr wrap="square" tIns="64800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FEB70A24-35EA-49BD-8B4C-91EA8786B248}" type="datetime4">
              <a:rPr lang="en-GB" smtClean="0"/>
              <a:t>18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2" y="1831975"/>
            <a:ext cx="3085200" cy="522288"/>
          </a:xfrm>
          <a:solidFill>
            <a:schemeClr val="tx1"/>
          </a:solidFill>
        </p:spPr>
        <p:txBody>
          <a:bodyPr anchor="ctr"/>
          <a:lstStyle>
            <a:lvl1pPr algn="ctr">
              <a:defRPr sz="20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5" y="2354263"/>
            <a:ext cx="5135563" cy="666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3837933662"/>
      </p:ext>
    </p:extLst>
  </p:cSld>
  <p:clrMapOvr>
    <a:overrideClrMapping bg1="dk1" tx1="lt1" bg2="dk2" tx2="lt2" accent1="accent1" accent2="accent2" accent3="accent3" accent4="accent4" accent5="accent5" accent6="accent6" hlink="hlink" folHlink="folHlink"/>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Quote (Green-Yellow)">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DEEA45E0-6923-D70D-E575-A5C652B5EF33}"/>
              </a:ext>
            </a:extLst>
          </p:cNvPr>
          <p:cNvSpPr/>
          <p:nvPr userDrawn="1"/>
        </p:nvSpPr>
        <p:spPr bwMode="white">
          <a:xfrm>
            <a:off x="0" y="0"/>
            <a:ext cx="12193200" cy="6858000"/>
          </a:xfrm>
          <a:prstGeom prst="rect">
            <a:avLst/>
          </a:prstGeom>
          <a:gradFill>
            <a:gsLst>
              <a:gs pos="100000">
                <a:schemeClr val="accent4">
                  <a:lumMod val="40000"/>
                  <a:lumOff val="60000"/>
                </a:schemeClr>
              </a:gs>
              <a:gs pos="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2" name="Logo">
            <a:extLst>
              <a:ext uri="{FF2B5EF4-FFF2-40B4-BE49-F238E27FC236}">
                <a16:creationId xmlns:a16="http://schemas.microsoft.com/office/drawing/2014/main" id="{524A9ACE-CF2F-11C9-9D81-2FF2B95446B3}"/>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5" name="Logo">
            <a:extLst>
              <a:ext uri="{FF2B5EF4-FFF2-40B4-BE49-F238E27FC236}">
                <a16:creationId xmlns:a16="http://schemas.microsoft.com/office/drawing/2014/main" id="{548788E4-4BBD-18B0-EF31-189A174CC2A6}"/>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1954800" y="1080000"/>
            <a:ext cx="8280000"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a:t>Click to add picture</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9E327FC9-D6D8-4341-BB43-6DC0B021EC32}" type="datetime4">
              <a:rPr lang="en-GB" smtClean="0"/>
              <a:t>18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2" y="1831975"/>
            <a:ext cx="3085200" cy="522288"/>
          </a:xfrm>
          <a:solidFill>
            <a:schemeClr val="tx1"/>
          </a:solidFill>
        </p:spPr>
        <p:txBody>
          <a:bodyPr anchor="ctr"/>
          <a:lstStyle>
            <a:lvl1pPr algn="ctr">
              <a:defRPr sz="20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5" y="2354263"/>
            <a:ext cx="5135563" cy="666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1689603259"/>
      </p:ext>
    </p:extLst>
  </p:cSld>
  <p:clrMapOvr>
    <a:overrideClrMapping bg1="dk1" tx1="lt1" bg2="dk2" tx2="lt2" accent1="accent1" accent2="accent2" accent3="accent3" accent4="accent4" accent5="accent5" accent6="accent6" hlink="hlink" folHlink="folHlink"/>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Quote (Light Blue)">
    <p:bg>
      <p:bgRef idx="1001">
        <a:schemeClr val="bg1"/>
      </p:bgRef>
    </p:bg>
    <p:spTree>
      <p:nvGrpSpPr>
        <p:cNvPr id="1" name=""/>
        <p:cNvGrpSpPr/>
        <p:nvPr/>
      </p:nvGrpSpPr>
      <p:grpSpPr>
        <a:xfrm>
          <a:off x="0" y="0"/>
          <a:ext cx="0" cy="0"/>
          <a:chOff x="0" y="0"/>
          <a:chExt cx="0" cy="0"/>
        </a:xfrm>
      </p:grpSpPr>
      <p:sp>
        <p:nvSpPr>
          <p:cNvPr id="16" name="Baggrund">
            <a:extLst>
              <a:ext uri="{FF2B5EF4-FFF2-40B4-BE49-F238E27FC236}">
                <a16:creationId xmlns:a16="http://schemas.microsoft.com/office/drawing/2014/main" id="{4B15A6C7-5733-4554-D5B5-E610F344A0F8}"/>
              </a:ext>
            </a:extLst>
          </p:cNvPr>
          <p:cNvSpPr/>
          <p:nvPr userDrawn="1"/>
        </p:nvSpPr>
        <p:spPr bwMode="white">
          <a:xfrm>
            <a:off x="0" y="0"/>
            <a:ext cx="12193200" cy="6858000"/>
          </a:xfrm>
          <a:prstGeom prst="rect">
            <a:avLst/>
          </a:prstGeom>
          <a:gradFill>
            <a:gsLst>
              <a:gs pos="100000">
                <a:schemeClr val="bg2">
                  <a:lumMod val="25000"/>
                  <a:lumOff val="75000"/>
                </a:schemeClr>
              </a:gs>
              <a:gs pos="0">
                <a:schemeClr val="accent2">
                  <a:lumMod val="20000"/>
                  <a:lumOff val="80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1954800" y="1080000"/>
            <a:ext cx="8280000" cy="4698000"/>
          </a:xfrm>
          <a:prstGeom prst="rect">
            <a:avLst/>
          </a:prstGeom>
          <a:solidFill>
            <a:schemeClr val="tx1">
              <a:lumMod val="85000"/>
            </a:schemeClr>
          </a:solidFill>
        </p:spPr>
        <p:txBody>
          <a:bodyPr wrap="square" tIns="64800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84A1F149-A44F-42C1-846E-1E40C376F164}" type="datetime4">
              <a:rPr lang="en-GB" smtClean="0"/>
              <a:t>18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2" y="1831975"/>
            <a:ext cx="3085200" cy="522288"/>
          </a:xfrm>
          <a:solidFill>
            <a:schemeClr val="tx1"/>
          </a:solidFill>
        </p:spPr>
        <p:txBody>
          <a:bodyPr anchor="ctr"/>
          <a:lstStyle>
            <a:lvl1pPr algn="ctr">
              <a:defRPr sz="20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lvl1pPr>
              <a:defRPr>
                <a:solidFill>
                  <a:schemeClr val="bg2"/>
                </a:solidFill>
              </a:defRPr>
            </a:lvl1p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5" y="2354263"/>
            <a:ext cx="5135563" cy="666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8" name="Logo">
            <a:extLst>
              <a:ext uri="{FF2B5EF4-FFF2-40B4-BE49-F238E27FC236}">
                <a16:creationId xmlns:a16="http://schemas.microsoft.com/office/drawing/2014/main" id="{54D636DB-19A1-CD9D-45EA-6583F38DFB49}"/>
              </a:ext>
            </a:extLst>
          </p:cNvPr>
          <p:cNvSpPr txBox="1">
            <a:spLocks/>
          </p:cNvSpPr>
          <p:nvPr userDrawn="1"/>
        </p:nvSpPr>
        <p:spPr>
          <a:xfrm>
            <a:off x="11173619" y="0"/>
            <a:ext cx="736600" cy="879168"/>
          </a:xfrm>
          <a:prstGeom prst="rect">
            <a:avLst/>
          </a:prstGeom>
          <a:solidFill>
            <a:schemeClr val="bg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9" name="Logo">
            <a:extLst>
              <a:ext uri="{FF2B5EF4-FFF2-40B4-BE49-F238E27FC236}">
                <a16:creationId xmlns:a16="http://schemas.microsoft.com/office/drawing/2014/main" id="{50DD9E95-DAE8-CA88-F07A-2DECC98F31E5}"/>
              </a:ext>
            </a:extLst>
          </p:cNvPr>
          <p:cNvSpPr txBox="1">
            <a:spLocks/>
          </p:cNvSpPr>
          <p:nvPr userDrawn="1"/>
        </p:nvSpPr>
        <p:spPr>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Tree>
    <p:extLst>
      <p:ext uri="{BB962C8B-B14F-4D97-AF65-F5344CB8AC3E}">
        <p14:creationId xmlns:p14="http://schemas.microsoft.com/office/powerpoint/2010/main" val="2369668216"/>
      </p:ext>
    </p:extLst>
  </p:cSld>
  <p:clrMapOvr>
    <a:overrideClrMapping bg1="dk1" tx1="lt1" bg2="dk2" tx2="lt2" accent1="accent1" accent2="accent2" accent3="accent3" accent4="accent4" accent5="accent5" accent6="accent6" hlink="hlink" folHlink="folHlink"/>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Quote full picture A">
    <p:bg>
      <p:bgRef idx="1001">
        <a:schemeClr val="bg1"/>
      </p:bgRef>
    </p:bg>
    <p:spTree>
      <p:nvGrpSpPr>
        <p:cNvPr id="1" name=""/>
        <p:cNvGrpSpPr/>
        <p:nvPr/>
      </p:nvGrpSpPr>
      <p:grpSpPr>
        <a:xfrm>
          <a:off x="0" y="0"/>
          <a:ext cx="0" cy="0"/>
          <a:chOff x="0" y="0"/>
          <a:chExt cx="0" cy="0"/>
        </a:xfrm>
      </p:grpSpPr>
      <p:sp>
        <p:nvSpPr>
          <p:cNvPr id="6" name="Baggrund">
            <a:extLst>
              <a:ext uri="{FF2B5EF4-FFF2-40B4-BE49-F238E27FC236}">
                <a16:creationId xmlns:a16="http://schemas.microsoft.com/office/drawing/2014/main" id="{7E9E1115-0074-AA95-0D0F-02D86FDD60BE}"/>
              </a:ext>
            </a:extLst>
          </p:cNvPr>
          <p:cNvSpPr/>
          <p:nvPr userDrawn="1"/>
        </p:nvSpPr>
        <p:spPr bwMode="white">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9" name="Logo">
            <a:extLst>
              <a:ext uri="{FF2B5EF4-FFF2-40B4-BE49-F238E27FC236}">
                <a16:creationId xmlns:a16="http://schemas.microsoft.com/office/drawing/2014/main" id="{50DD9E95-DAE8-CA88-F07A-2DECC98F31E5}"/>
              </a:ext>
            </a:extLst>
          </p:cNvPr>
          <p:cNvSpPr txBox="1">
            <a:spLocks/>
          </p:cNvSpPr>
          <p:nvPr userDrawn="1"/>
        </p:nvSpPr>
        <p:spPr bwMode="black">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4" name="Picture Placeholder 3">
            <a:extLst>
              <a:ext uri="{FF2B5EF4-FFF2-40B4-BE49-F238E27FC236}">
                <a16:creationId xmlns:a16="http://schemas.microsoft.com/office/drawing/2014/main" id="{80DD98E8-EE54-96AF-4DEE-FF3497184DD1}"/>
              </a:ext>
            </a:extLst>
          </p:cNvPr>
          <p:cNvSpPr>
            <a:spLocks noGrp="1"/>
          </p:cNvSpPr>
          <p:nvPr>
            <p:ph type="pic" sz="quarter" idx="14" hasCustomPrompt="1"/>
          </p:nvPr>
        </p:nvSpPr>
        <p:spPr>
          <a:xfrm>
            <a:off x="0" y="0"/>
            <a:ext cx="12192000" cy="6882926"/>
          </a:xfrm>
          <a:custGeom>
            <a:avLst/>
            <a:gdLst>
              <a:gd name="csX0" fmla="*/ 0 w 12192000"/>
              <a:gd name="csY0" fmla="*/ 0 h 6882926"/>
              <a:gd name="csX1" fmla="*/ 11173619 w 12192000"/>
              <a:gd name="csY1" fmla="*/ 0 h 6882926"/>
              <a:gd name="csX2" fmla="*/ 11173619 w 12192000"/>
              <a:gd name="csY2" fmla="*/ 879168 h 6882926"/>
              <a:gd name="csX3" fmla="*/ 11910219 w 12192000"/>
              <a:gd name="csY3" fmla="*/ 879168 h 6882926"/>
              <a:gd name="csX4" fmla="*/ 11910219 w 12192000"/>
              <a:gd name="csY4" fmla="*/ 0 h 6882926"/>
              <a:gd name="csX5" fmla="*/ 12192000 w 12192000"/>
              <a:gd name="csY5" fmla="*/ 0 h 6882926"/>
              <a:gd name="csX6" fmla="*/ 12192000 w 12192000"/>
              <a:gd name="csY6" fmla="*/ 6882926 h 6882926"/>
              <a:gd name="csX7" fmla="*/ 0 w 12192000"/>
              <a:gd name="csY7" fmla="*/ 6882926 h 68829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82926">
                <a:moveTo>
                  <a:pt x="0" y="0"/>
                </a:moveTo>
                <a:lnTo>
                  <a:pt x="11173619" y="0"/>
                </a:lnTo>
                <a:lnTo>
                  <a:pt x="11173619" y="879168"/>
                </a:lnTo>
                <a:lnTo>
                  <a:pt x="11910219" y="879168"/>
                </a:lnTo>
                <a:lnTo>
                  <a:pt x="11910219" y="0"/>
                </a:lnTo>
                <a:lnTo>
                  <a:pt x="12192000" y="0"/>
                </a:lnTo>
                <a:lnTo>
                  <a:pt x="12192000" y="6882926"/>
                </a:lnTo>
                <a:lnTo>
                  <a:pt x="0" y="6882926"/>
                </a:lnTo>
                <a:close/>
              </a:path>
            </a:pathLst>
          </a:custGeom>
          <a:solidFill>
            <a:schemeClr val="tx1">
              <a:lumMod val="85000"/>
            </a:schemeClr>
          </a:solidFill>
        </p:spPr>
        <p:txBody>
          <a:bodyPr wrap="square" lIns="4500000" tIns="0" rIns="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62C3BC64-8A23-433A-A3A2-621E6C29E7AA}" type="datetime4">
              <a:rPr lang="en-GB" smtClean="0"/>
              <a:t>18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2" y="1831975"/>
            <a:ext cx="3085200" cy="522288"/>
          </a:xfrm>
          <a:solidFill>
            <a:schemeClr val="tx1"/>
          </a:solidFill>
        </p:spPr>
        <p:txBody>
          <a:bodyPr anchor="ctr"/>
          <a:lstStyle>
            <a:lvl1pPr algn="ctr">
              <a:defRPr sz="20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lvl1pPr>
              <a:defRPr>
                <a:solidFill>
                  <a:schemeClr val="bg2"/>
                </a:solidFill>
              </a:defRPr>
            </a:lvl1p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4" y="2365131"/>
            <a:ext cx="4714875" cy="1494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Tree>
    <p:extLst>
      <p:ext uri="{BB962C8B-B14F-4D97-AF65-F5344CB8AC3E}">
        <p14:creationId xmlns:p14="http://schemas.microsoft.com/office/powerpoint/2010/main" val="722230053"/>
      </p:ext>
    </p:extLst>
  </p:cSld>
  <p:clrMapOvr>
    <a:overrideClrMapping bg1="dk1" tx1="lt1" bg2="dk2" tx2="lt2" accent1="accent1" accent2="accent2" accent3="accent3" accent4="accent4" accent5="accent5" accent6="accent6" hlink="hlink" folHlink="folHlink"/>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Quote full picture B">
    <p:bg>
      <p:bgRef idx="1001">
        <a:schemeClr val="bg1"/>
      </p:bgRef>
    </p:bg>
    <p:spTree>
      <p:nvGrpSpPr>
        <p:cNvPr id="1" name=""/>
        <p:cNvGrpSpPr/>
        <p:nvPr/>
      </p:nvGrpSpPr>
      <p:grpSpPr>
        <a:xfrm>
          <a:off x="0" y="0"/>
          <a:ext cx="0" cy="0"/>
          <a:chOff x="0" y="0"/>
          <a:chExt cx="0" cy="0"/>
        </a:xfrm>
      </p:grpSpPr>
      <p:sp>
        <p:nvSpPr>
          <p:cNvPr id="6" name="Baggrund">
            <a:extLst>
              <a:ext uri="{FF2B5EF4-FFF2-40B4-BE49-F238E27FC236}">
                <a16:creationId xmlns:a16="http://schemas.microsoft.com/office/drawing/2014/main" id="{7E9E1115-0074-AA95-0D0F-02D86FDD60BE}"/>
              </a:ext>
            </a:extLst>
          </p:cNvPr>
          <p:cNvSpPr/>
          <p:nvPr userDrawn="1"/>
        </p:nvSpPr>
        <p:spPr bwMode="white">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9" name="Logo">
            <a:extLst>
              <a:ext uri="{FF2B5EF4-FFF2-40B4-BE49-F238E27FC236}">
                <a16:creationId xmlns:a16="http://schemas.microsoft.com/office/drawing/2014/main" id="{50DD9E95-DAE8-CA88-F07A-2DECC98F31E5}"/>
              </a:ext>
            </a:extLst>
          </p:cNvPr>
          <p:cNvSpPr txBox="1">
            <a:spLocks/>
          </p:cNvSpPr>
          <p:nvPr userDrawn="1"/>
        </p:nvSpPr>
        <p:spPr bwMode="black">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4" name="Picture Placeholder 3">
            <a:extLst>
              <a:ext uri="{FF2B5EF4-FFF2-40B4-BE49-F238E27FC236}">
                <a16:creationId xmlns:a16="http://schemas.microsoft.com/office/drawing/2014/main" id="{80DD98E8-EE54-96AF-4DEE-FF3497184DD1}"/>
              </a:ext>
            </a:extLst>
          </p:cNvPr>
          <p:cNvSpPr>
            <a:spLocks noGrp="1"/>
          </p:cNvSpPr>
          <p:nvPr>
            <p:ph type="pic" sz="quarter" idx="14" hasCustomPrompt="1"/>
          </p:nvPr>
        </p:nvSpPr>
        <p:spPr>
          <a:xfrm>
            <a:off x="0" y="0"/>
            <a:ext cx="12192000" cy="6882926"/>
          </a:xfrm>
          <a:custGeom>
            <a:avLst/>
            <a:gdLst>
              <a:gd name="csX0" fmla="*/ 0 w 12192000"/>
              <a:gd name="csY0" fmla="*/ 0 h 6882926"/>
              <a:gd name="csX1" fmla="*/ 11173619 w 12192000"/>
              <a:gd name="csY1" fmla="*/ 0 h 6882926"/>
              <a:gd name="csX2" fmla="*/ 11173619 w 12192000"/>
              <a:gd name="csY2" fmla="*/ 879168 h 6882926"/>
              <a:gd name="csX3" fmla="*/ 11910219 w 12192000"/>
              <a:gd name="csY3" fmla="*/ 879168 h 6882926"/>
              <a:gd name="csX4" fmla="*/ 11910219 w 12192000"/>
              <a:gd name="csY4" fmla="*/ 0 h 6882926"/>
              <a:gd name="csX5" fmla="*/ 12192000 w 12192000"/>
              <a:gd name="csY5" fmla="*/ 0 h 6882926"/>
              <a:gd name="csX6" fmla="*/ 12192000 w 12192000"/>
              <a:gd name="csY6" fmla="*/ 6882926 h 6882926"/>
              <a:gd name="csX7" fmla="*/ 0 w 12192000"/>
              <a:gd name="csY7" fmla="*/ 6882926 h 68829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82926">
                <a:moveTo>
                  <a:pt x="0" y="0"/>
                </a:moveTo>
                <a:lnTo>
                  <a:pt x="11173619" y="0"/>
                </a:lnTo>
                <a:lnTo>
                  <a:pt x="11173619" y="879168"/>
                </a:lnTo>
                <a:lnTo>
                  <a:pt x="11910219" y="879168"/>
                </a:lnTo>
                <a:lnTo>
                  <a:pt x="11910219" y="0"/>
                </a:lnTo>
                <a:lnTo>
                  <a:pt x="12192000" y="0"/>
                </a:lnTo>
                <a:lnTo>
                  <a:pt x="12192000" y="6882926"/>
                </a:lnTo>
                <a:lnTo>
                  <a:pt x="0" y="6882926"/>
                </a:lnTo>
                <a:close/>
              </a:path>
            </a:pathLst>
          </a:custGeom>
          <a:solidFill>
            <a:schemeClr val="tx1">
              <a:lumMod val="85000"/>
            </a:schemeClr>
          </a:solidFill>
        </p:spPr>
        <p:txBody>
          <a:bodyPr wrap="square" lIns="0" tIns="0" rIns="450000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D61E3E71-4B73-4B3B-AADB-F866AF029406}" type="datetime4">
              <a:rPr lang="en-GB" smtClean="0"/>
              <a:t>18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5411788" y="1831975"/>
            <a:ext cx="3085200" cy="522288"/>
          </a:xfrm>
          <a:solidFill>
            <a:schemeClr val="tx1"/>
          </a:solidFill>
        </p:spPr>
        <p:txBody>
          <a:bodyPr anchor="ctr"/>
          <a:lstStyle>
            <a:lvl1pPr algn="ctr">
              <a:defRPr sz="20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lvl1pPr>
              <a:defRPr>
                <a:solidFill>
                  <a:schemeClr val="bg2"/>
                </a:solidFill>
              </a:defRPr>
            </a:lvl1p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6356350" y="2354263"/>
            <a:ext cx="4714875" cy="1494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Tree>
    <p:extLst>
      <p:ext uri="{BB962C8B-B14F-4D97-AF65-F5344CB8AC3E}">
        <p14:creationId xmlns:p14="http://schemas.microsoft.com/office/powerpoint/2010/main" val="4036635277"/>
      </p:ext>
    </p:extLst>
  </p:cSld>
  <p:clrMapOvr>
    <a:overrideClrMapping bg1="dk1" tx1="lt1" bg2="dk2" tx2="lt2" accent1="accent1" accent2="accent2" accent3="accent3" accent4="accent4" accent5="accent5" accent6="accent6" hlink="hlink" folHlink="folHlink"/>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Quote full picture (Green)  A">
    <p:bg>
      <p:bgRef idx="1001">
        <a:schemeClr val="bg1"/>
      </p:bgRef>
    </p:bg>
    <p:spTree>
      <p:nvGrpSpPr>
        <p:cNvPr id="1" name=""/>
        <p:cNvGrpSpPr/>
        <p:nvPr/>
      </p:nvGrpSpPr>
      <p:grpSpPr>
        <a:xfrm>
          <a:off x="0" y="0"/>
          <a:ext cx="0" cy="0"/>
          <a:chOff x="0" y="0"/>
          <a:chExt cx="0" cy="0"/>
        </a:xfrm>
      </p:grpSpPr>
      <p:sp>
        <p:nvSpPr>
          <p:cNvPr id="6" name="Baggrund">
            <a:extLst>
              <a:ext uri="{FF2B5EF4-FFF2-40B4-BE49-F238E27FC236}">
                <a16:creationId xmlns:a16="http://schemas.microsoft.com/office/drawing/2014/main" id="{7E9E1115-0074-AA95-0D0F-02D86FDD60BE}"/>
              </a:ext>
            </a:extLst>
          </p:cNvPr>
          <p:cNvSpPr/>
          <p:nvPr userDrawn="1"/>
        </p:nvSpPr>
        <p:spPr bwMode="white">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4" name="Picture Placeholder 3">
            <a:extLst>
              <a:ext uri="{FF2B5EF4-FFF2-40B4-BE49-F238E27FC236}">
                <a16:creationId xmlns:a16="http://schemas.microsoft.com/office/drawing/2014/main" id="{80DD98E8-EE54-96AF-4DEE-FF3497184DD1}"/>
              </a:ext>
            </a:extLst>
          </p:cNvPr>
          <p:cNvSpPr>
            <a:spLocks noGrp="1"/>
          </p:cNvSpPr>
          <p:nvPr>
            <p:ph type="pic" sz="quarter" idx="14" hasCustomPrompt="1"/>
          </p:nvPr>
        </p:nvSpPr>
        <p:spPr>
          <a:xfrm>
            <a:off x="0" y="0"/>
            <a:ext cx="12192000" cy="6882926"/>
          </a:xfrm>
          <a:custGeom>
            <a:avLst/>
            <a:gdLst>
              <a:gd name="csX0" fmla="*/ 0 w 12192000"/>
              <a:gd name="csY0" fmla="*/ 0 h 6882926"/>
              <a:gd name="csX1" fmla="*/ 11173619 w 12192000"/>
              <a:gd name="csY1" fmla="*/ 0 h 6882926"/>
              <a:gd name="csX2" fmla="*/ 11173619 w 12192000"/>
              <a:gd name="csY2" fmla="*/ 879168 h 6882926"/>
              <a:gd name="csX3" fmla="*/ 11910219 w 12192000"/>
              <a:gd name="csY3" fmla="*/ 879168 h 6882926"/>
              <a:gd name="csX4" fmla="*/ 11910219 w 12192000"/>
              <a:gd name="csY4" fmla="*/ 0 h 6882926"/>
              <a:gd name="csX5" fmla="*/ 12192000 w 12192000"/>
              <a:gd name="csY5" fmla="*/ 0 h 6882926"/>
              <a:gd name="csX6" fmla="*/ 12192000 w 12192000"/>
              <a:gd name="csY6" fmla="*/ 6882926 h 6882926"/>
              <a:gd name="csX7" fmla="*/ 0 w 12192000"/>
              <a:gd name="csY7" fmla="*/ 6882926 h 68829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82926">
                <a:moveTo>
                  <a:pt x="0" y="0"/>
                </a:moveTo>
                <a:lnTo>
                  <a:pt x="11173619" y="0"/>
                </a:lnTo>
                <a:lnTo>
                  <a:pt x="11173619" y="879168"/>
                </a:lnTo>
                <a:lnTo>
                  <a:pt x="11910219" y="879168"/>
                </a:lnTo>
                <a:lnTo>
                  <a:pt x="11910219" y="0"/>
                </a:lnTo>
                <a:lnTo>
                  <a:pt x="12192000" y="0"/>
                </a:lnTo>
                <a:lnTo>
                  <a:pt x="12192000" y="6882926"/>
                </a:lnTo>
                <a:lnTo>
                  <a:pt x="0" y="6882926"/>
                </a:lnTo>
                <a:close/>
              </a:path>
            </a:pathLst>
          </a:custGeom>
          <a:solidFill>
            <a:schemeClr val="tx1">
              <a:lumMod val="85000"/>
            </a:schemeClr>
          </a:solidFill>
        </p:spPr>
        <p:txBody>
          <a:bodyPr wrap="square" lIns="4500000" tIns="0" rIns="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F40739E6-E1D3-4D4D-80B2-284596918006}" type="datetime4">
              <a:rPr lang="en-GB" smtClean="0"/>
              <a:t>18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2" y="1831975"/>
            <a:ext cx="3085200" cy="522288"/>
          </a:xfrm>
          <a:solidFill>
            <a:schemeClr val="bg2"/>
          </a:solidFill>
        </p:spPr>
        <p:txBody>
          <a:bodyPr anchor="ctr"/>
          <a:lstStyle>
            <a:lvl1pPr algn="ctr">
              <a:defRPr sz="20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lvl1pPr>
              <a:defRPr>
                <a:solidFill>
                  <a:schemeClr val="bg2"/>
                </a:solidFill>
              </a:defRPr>
            </a:lvl1p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4" y="2365131"/>
            <a:ext cx="4714875" cy="1494000"/>
          </a:xfrm>
          <a:solidFill>
            <a:schemeClr val="accent1"/>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bg2"/>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19" name="Logo">
            <a:extLst>
              <a:ext uri="{FF2B5EF4-FFF2-40B4-BE49-F238E27FC236}">
                <a16:creationId xmlns:a16="http://schemas.microsoft.com/office/drawing/2014/main" id="{50DD9E95-DAE8-CA88-F07A-2DECC98F31E5}"/>
              </a:ext>
            </a:extLst>
          </p:cNvPr>
          <p:cNvSpPr txBox="1">
            <a:spLocks/>
          </p:cNvSpPr>
          <p:nvPr userDrawn="1"/>
        </p:nvSpPr>
        <p:spPr bwMode="black">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Tree>
    <p:extLst>
      <p:ext uri="{BB962C8B-B14F-4D97-AF65-F5344CB8AC3E}">
        <p14:creationId xmlns:p14="http://schemas.microsoft.com/office/powerpoint/2010/main" val="3265315734"/>
      </p:ext>
    </p:extLst>
  </p:cSld>
  <p:clrMapOvr>
    <a:overrideClrMapping bg1="dk1" tx1="lt1" bg2="dk2" tx2="lt2" accent1="accent1" accent2="accent2" accent3="accent3" accent4="accent4" accent5="accent5" accent6="accent6" hlink="hlink" folHlink="folHlink"/>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Quote full picture (Green) B">
    <p:bg>
      <p:bgRef idx="1001">
        <a:schemeClr val="bg1"/>
      </p:bgRef>
    </p:bg>
    <p:spTree>
      <p:nvGrpSpPr>
        <p:cNvPr id="1" name=""/>
        <p:cNvGrpSpPr/>
        <p:nvPr/>
      </p:nvGrpSpPr>
      <p:grpSpPr>
        <a:xfrm>
          <a:off x="0" y="0"/>
          <a:ext cx="0" cy="0"/>
          <a:chOff x="0" y="0"/>
          <a:chExt cx="0" cy="0"/>
        </a:xfrm>
      </p:grpSpPr>
      <p:sp>
        <p:nvSpPr>
          <p:cNvPr id="6" name="Baggrund">
            <a:extLst>
              <a:ext uri="{FF2B5EF4-FFF2-40B4-BE49-F238E27FC236}">
                <a16:creationId xmlns:a16="http://schemas.microsoft.com/office/drawing/2014/main" id="{7E9E1115-0074-AA95-0D0F-02D86FDD60BE}"/>
              </a:ext>
            </a:extLst>
          </p:cNvPr>
          <p:cNvSpPr/>
          <p:nvPr userDrawn="1"/>
        </p:nvSpPr>
        <p:spPr bwMode="white">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4" name="Picture Placeholder 3">
            <a:extLst>
              <a:ext uri="{FF2B5EF4-FFF2-40B4-BE49-F238E27FC236}">
                <a16:creationId xmlns:a16="http://schemas.microsoft.com/office/drawing/2014/main" id="{80DD98E8-EE54-96AF-4DEE-FF3497184DD1}"/>
              </a:ext>
            </a:extLst>
          </p:cNvPr>
          <p:cNvSpPr>
            <a:spLocks noGrp="1"/>
          </p:cNvSpPr>
          <p:nvPr>
            <p:ph type="pic" sz="quarter" idx="14" hasCustomPrompt="1"/>
          </p:nvPr>
        </p:nvSpPr>
        <p:spPr>
          <a:xfrm>
            <a:off x="0" y="0"/>
            <a:ext cx="12192000" cy="6882926"/>
          </a:xfrm>
          <a:custGeom>
            <a:avLst/>
            <a:gdLst>
              <a:gd name="csX0" fmla="*/ 0 w 12192000"/>
              <a:gd name="csY0" fmla="*/ 0 h 6882926"/>
              <a:gd name="csX1" fmla="*/ 11173619 w 12192000"/>
              <a:gd name="csY1" fmla="*/ 0 h 6882926"/>
              <a:gd name="csX2" fmla="*/ 11173619 w 12192000"/>
              <a:gd name="csY2" fmla="*/ 879168 h 6882926"/>
              <a:gd name="csX3" fmla="*/ 11910219 w 12192000"/>
              <a:gd name="csY3" fmla="*/ 879168 h 6882926"/>
              <a:gd name="csX4" fmla="*/ 11910219 w 12192000"/>
              <a:gd name="csY4" fmla="*/ 0 h 6882926"/>
              <a:gd name="csX5" fmla="*/ 12192000 w 12192000"/>
              <a:gd name="csY5" fmla="*/ 0 h 6882926"/>
              <a:gd name="csX6" fmla="*/ 12192000 w 12192000"/>
              <a:gd name="csY6" fmla="*/ 6882926 h 6882926"/>
              <a:gd name="csX7" fmla="*/ 0 w 12192000"/>
              <a:gd name="csY7" fmla="*/ 6882926 h 68829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82926">
                <a:moveTo>
                  <a:pt x="0" y="0"/>
                </a:moveTo>
                <a:lnTo>
                  <a:pt x="11173619" y="0"/>
                </a:lnTo>
                <a:lnTo>
                  <a:pt x="11173619" y="879168"/>
                </a:lnTo>
                <a:lnTo>
                  <a:pt x="11910219" y="879168"/>
                </a:lnTo>
                <a:lnTo>
                  <a:pt x="11910219" y="0"/>
                </a:lnTo>
                <a:lnTo>
                  <a:pt x="12192000" y="0"/>
                </a:lnTo>
                <a:lnTo>
                  <a:pt x="12192000" y="6882926"/>
                </a:lnTo>
                <a:lnTo>
                  <a:pt x="0" y="6882926"/>
                </a:lnTo>
                <a:close/>
              </a:path>
            </a:pathLst>
          </a:custGeom>
          <a:solidFill>
            <a:schemeClr val="tx1">
              <a:lumMod val="85000"/>
            </a:schemeClr>
          </a:solidFill>
        </p:spPr>
        <p:txBody>
          <a:bodyPr wrap="square" lIns="0" tIns="0" rIns="4500000" anchor="ctr" anchorCtr="0">
            <a:noAutofit/>
          </a:bodyPr>
          <a:lstStyle>
            <a:lvl1pPr marL="0" indent="0" algn="ctr">
              <a:buNone/>
              <a:defRPr sz="1600">
                <a:solidFill>
                  <a:schemeClr val="bg1"/>
                </a:solidFill>
              </a:defRPr>
            </a:lvl1pPr>
          </a:lstStyle>
          <a:p>
            <a:r>
              <a:rPr lang="en-GB" noProof="0"/>
              <a:t>Click to add light picture</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3B6899D2-4D22-453C-9E0A-F21DAE9828CC}" type="datetime4">
              <a:rPr lang="en-GB" smtClean="0"/>
              <a:t>18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5411788" y="1831975"/>
            <a:ext cx="3085200" cy="522288"/>
          </a:xfrm>
          <a:solidFill>
            <a:schemeClr val="bg2"/>
          </a:solidFill>
        </p:spPr>
        <p:txBody>
          <a:bodyPr anchor="ctr"/>
          <a:lstStyle>
            <a:lvl1pPr algn="ctr">
              <a:defRPr sz="20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lvl1pPr>
              <a:defRPr>
                <a:solidFill>
                  <a:schemeClr val="bg2"/>
                </a:solidFill>
              </a:defRPr>
            </a:lvl1p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6356350" y="2354263"/>
            <a:ext cx="4714875" cy="1494000"/>
          </a:xfrm>
          <a:solidFill>
            <a:schemeClr val="accent1"/>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bg2"/>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19" name="Logo">
            <a:extLst>
              <a:ext uri="{FF2B5EF4-FFF2-40B4-BE49-F238E27FC236}">
                <a16:creationId xmlns:a16="http://schemas.microsoft.com/office/drawing/2014/main" id="{50DD9E95-DAE8-CA88-F07A-2DECC98F31E5}"/>
              </a:ext>
            </a:extLst>
          </p:cNvPr>
          <p:cNvSpPr txBox="1">
            <a:spLocks/>
          </p:cNvSpPr>
          <p:nvPr userDrawn="1"/>
        </p:nvSpPr>
        <p:spPr bwMode="black">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Tree>
    <p:extLst>
      <p:ext uri="{BB962C8B-B14F-4D97-AF65-F5344CB8AC3E}">
        <p14:creationId xmlns:p14="http://schemas.microsoft.com/office/powerpoint/2010/main" val="2308413140"/>
      </p:ext>
    </p:extLst>
  </p:cSld>
  <p:clrMapOvr>
    <a:overrideClrMapping bg1="dk1" tx1="lt1" bg2="dk2" tx2="lt2" accent1="accent1" accent2="accent2" accent3="accent3" accent4="accent4" accent5="accent5" accent6="accent6" hlink="hlink" folHlink="folHlink"/>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Only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9D909-49D5-40E7-8A46-904F4218013D}"/>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6" name="Date Placeholder 5">
            <a:extLst>
              <a:ext uri="{FF2B5EF4-FFF2-40B4-BE49-F238E27FC236}">
                <a16:creationId xmlns:a16="http://schemas.microsoft.com/office/drawing/2014/main" id="{465999D2-F63C-05A4-2072-F224A5101026}"/>
              </a:ext>
            </a:extLst>
          </p:cNvPr>
          <p:cNvSpPr>
            <a:spLocks noGrp="1"/>
          </p:cNvSpPr>
          <p:nvPr>
            <p:ph type="dt" sz="half" idx="10"/>
          </p:nvPr>
        </p:nvSpPr>
        <p:spPr>
          <a:xfrm>
            <a:off x="0" y="6563982"/>
            <a:ext cx="0" cy="0"/>
          </a:xfrm>
          <a:prstGeom prst="rect">
            <a:avLst/>
          </a:prstGeom>
        </p:spPr>
        <p:txBody>
          <a:bodyPr/>
          <a:lstStyle/>
          <a:p>
            <a:fld id="{771907FB-5410-420A-AF5A-882038499498}" type="datetime4">
              <a:rPr lang="en-GB" smtClean="0"/>
              <a:t>18 September 2026</a:t>
            </a:fld>
            <a:endParaRPr lang="en-GB"/>
          </a:p>
        </p:txBody>
      </p:sp>
      <p:sp>
        <p:nvSpPr>
          <p:cNvPr id="7" name="Footer Placeholder 6">
            <a:extLst>
              <a:ext uri="{FF2B5EF4-FFF2-40B4-BE49-F238E27FC236}">
                <a16:creationId xmlns:a16="http://schemas.microsoft.com/office/drawing/2014/main" id="{803A5791-2CBE-2943-F618-415AA65009D5}"/>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8" name="Slide Number Placeholder 7">
            <a:extLst>
              <a:ext uri="{FF2B5EF4-FFF2-40B4-BE49-F238E27FC236}">
                <a16:creationId xmlns:a16="http://schemas.microsoft.com/office/drawing/2014/main" id="{4DAFA05E-1A70-CD31-3102-F8CA0639FF39}"/>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349452144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Only title (Blue)">
    <p:bg>
      <p:bgRef idx="1001">
        <a:schemeClr val="bg2"/>
      </p:bgRef>
    </p:bg>
    <p:spTree>
      <p:nvGrpSpPr>
        <p:cNvPr id="1" name=""/>
        <p:cNvGrpSpPr/>
        <p:nvPr/>
      </p:nvGrpSpPr>
      <p:grpSpPr>
        <a:xfrm>
          <a:off x="0" y="0"/>
          <a:ext cx="0" cy="0"/>
          <a:chOff x="0" y="0"/>
          <a:chExt cx="0" cy="0"/>
        </a:xfrm>
      </p:grpSpPr>
      <p:sp>
        <p:nvSpPr>
          <p:cNvPr id="3" name="Baggrund">
            <a:extLst>
              <a:ext uri="{FF2B5EF4-FFF2-40B4-BE49-F238E27FC236}">
                <a16:creationId xmlns:a16="http://schemas.microsoft.com/office/drawing/2014/main" id="{A537C458-2821-9AF9-A7BA-FA948D17859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4" name="Logo">
            <a:extLst>
              <a:ext uri="{FF2B5EF4-FFF2-40B4-BE49-F238E27FC236}">
                <a16:creationId xmlns:a16="http://schemas.microsoft.com/office/drawing/2014/main" id="{B845DE00-C6E8-123B-0B07-988B236AF36F}"/>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5" name="Logo">
            <a:extLst>
              <a:ext uri="{FF2B5EF4-FFF2-40B4-BE49-F238E27FC236}">
                <a16:creationId xmlns:a16="http://schemas.microsoft.com/office/drawing/2014/main" id="{2E08CAE4-3ED0-3AE6-D9F3-E8FB3CA71C2C}"/>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24C9D909-49D5-40E7-8A46-904F4218013D}"/>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6" name="Date Placeholder 5">
            <a:extLst>
              <a:ext uri="{FF2B5EF4-FFF2-40B4-BE49-F238E27FC236}">
                <a16:creationId xmlns:a16="http://schemas.microsoft.com/office/drawing/2014/main" id="{4E0EF2BC-D126-A430-8091-048B767852D8}"/>
              </a:ext>
            </a:extLst>
          </p:cNvPr>
          <p:cNvSpPr>
            <a:spLocks noGrp="1"/>
          </p:cNvSpPr>
          <p:nvPr>
            <p:ph type="dt" sz="half" idx="10"/>
          </p:nvPr>
        </p:nvSpPr>
        <p:spPr>
          <a:xfrm>
            <a:off x="0" y="6563982"/>
            <a:ext cx="0" cy="0"/>
          </a:xfrm>
          <a:prstGeom prst="rect">
            <a:avLst/>
          </a:prstGeom>
        </p:spPr>
        <p:txBody>
          <a:bodyPr/>
          <a:lstStyle/>
          <a:p>
            <a:fld id="{B5E384B4-AC47-4B0F-B99C-842E917C4C71}" type="datetime4">
              <a:rPr lang="en-GB" smtClean="0"/>
              <a:t>18 September 2026</a:t>
            </a:fld>
            <a:endParaRPr lang="en-GB"/>
          </a:p>
        </p:txBody>
      </p:sp>
      <p:sp>
        <p:nvSpPr>
          <p:cNvPr id="7" name="Footer Placeholder 6">
            <a:extLst>
              <a:ext uri="{FF2B5EF4-FFF2-40B4-BE49-F238E27FC236}">
                <a16:creationId xmlns:a16="http://schemas.microsoft.com/office/drawing/2014/main" id="{9BAF4FF8-7D0F-623F-1477-2D6FF4D42BB9}"/>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8" name="Slide Number Placeholder 7">
            <a:extLst>
              <a:ext uri="{FF2B5EF4-FFF2-40B4-BE49-F238E27FC236}">
                <a16:creationId xmlns:a16="http://schemas.microsoft.com/office/drawing/2014/main" id="{0C7C30DE-D80C-CD35-40DF-C72510A33A7E}"/>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522435690"/>
      </p:ext>
    </p:extLst>
  </p:cSld>
  <p:clrMapOvr>
    <a:overrideClrMapping bg1="dk1" tx1="lt1" bg2="dk2" tx2="lt2" accent1="accent1" accent2="accent2" accent3="accent3" accent4="accent4" accent5="accent5" accent6="accent6" hlink="hlink" folHlink="folHlink"/>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Empty Logo">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2CBF7D1-DBB9-1FF6-03E1-8F24071390FB}"/>
              </a:ext>
            </a:extLst>
          </p:cNvPr>
          <p:cNvSpPr>
            <a:spLocks noGrp="1"/>
          </p:cNvSpPr>
          <p:nvPr>
            <p:ph type="dt" sz="half" idx="10"/>
          </p:nvPr>
        </p:nvSpPr>
        <p:spPr>
          <a:xfrm>
            <a:off x="0" y="6563982"/>
            <a:ext cx="0" cy="0"/>
          </a:xfrm>
          <a:prstGeom prst="rect">
            <a:avLst/>
          </a:prstGeom>
        </p:spPr>
        <p:txBody>
          <a:bodyPr/>
          <a:lstStyle/>
          <a:p>
            <a:fld id="{B452C2CD-FFC0-4BA8-A300-9D4A7E99468F}" type="datetime4">
              <a:rPr lang="en-GB" smtClean="0"/>
              <a:t>18 September 2026</a:t>
            </a:fld>
            <a:endParaRPr lang="en-GB"/>
          </a:p>
        </p:txBody>
      </p:sp>
      <p:sp>
        <p:nvSpPr>
          <p:cNvPr id="3" name="Footer Placeholder 2">
            <a:extLst>
              <a:ext uri="{FF2B5EF4-FFF2-40B4-BE49-F238E27FC236}">
                <a16:creationId xmlns:a16="http://schemas.microsoft.com/office/drawing/2014/main" id="{70761042-8082-8814-FDF8-F37913F8C440}"/>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4" name="Slide Number Placeholder 3">
            <a:extLst>
              <a:ext uri="{FF2B5EF4-FFF2-40B4-BE49-F238E27FC236}">
                <a16:creationId xmlns:a16="http://schemas.microsoft.com/office/drawing/2014/main" id="{2DDC11E8-CCAC-DFF9-A5D4-C6294CB27B59}"/>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407136394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Empty Logo (Blue)">
    <p:bg>
      <p:bgRef idx="1001">
        <a:schemeClr val="bg2"/>
      </p:bgRef>
    </p:bg>
    <p:spTree>
      <p:nvGrpSpPr>
        <p:cNvPr id="1" name=""/>
        <p:cNvGrpSpPr/>
        <p:nvPr/>
      </p:nvGrpSpPr>
      <p:grpSpPr>
        <a:xfrm>
          <a:off x="0" y="0"/>
          <a:ext cx="0" cy="0"/>
          <a:chOff x="0" y="0"/>
          <a:chExt cx="0" cy="0"/>
        </a:xfrm>
      </p:grpSpPr>
      <p:sp>
        <p:nvSpPr>
          <p:cNvPr id="5" name="Baggrund">
            <a:extLst>
              <a:ext uri="{FF2B5EF4-FFF2-40B4-BE49-F238E27FC236}">
                <a16:creationId xmlns:a16="http://schemas.microsoft.com/office/drawing/2014/main" id="{9561F537-C94C-3292-AE78-B1B30918D47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6" name="Logo">
            <a:extLst>
              <a:ext uri="{FF2B5EF4-FFF2-40B4-BE49-F238E27FC236}">
                <a16:creationId xmlns:a16="http://schemas.microsoft.com/office/drawing/2014/main" id="{B1C9850A-B1AF-79AD-6A2F-C3792486DF56}"/>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7" name="Logo">
            <a:extLst>
              <a:ext uri="{FF2B5EF4-FFF2-40B4-BE49-F238E27FC236}">
                <a16:creationId xmlns:a16="http://schemas.microsoft.com/office/drawing/2014/main" id="{B3A51659-8F00-D021-1BEA-0200E4FF4E91}"/>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Date Placeholder 1">
            <a:extLst>
              <a:ext uri="{FF2B5EF4-FFF2-40B4-BE49-F238E27FC236}">
                <a16:creationId xmlns:a16="http://schemas.microsoft.com/office/drawing/2014/main" id="{DF1370AC-7800-2F1C-6EA2-DEB4228AC881}"/>
              </a:ext>
            </a:extLst>
          </p:cNvPr>
          <p:cNvSpPr>
            <a:spLocks noGrp="1"/>
          </p:cNvSpPr>
          <p:nvPr>
            <p:ph type="dt" sz="half" idx="10"/>
          </p:nvPr>
        </p:nvSpPr>
        <p:spPr>
          <a:xfrm>
            <a:off x="0" y="6563982"/>
            <a:ext cx="0" cy="0"/>
          </a:xfrm>
          <a:prstGeom prst="rect">
            <a:avLst/>
          </a:prstGeom>
        </p:spPr>
        <p:txBody>
          <a:bodyPr/>
          <a:lstStyle/>
          <a:p>
            <a:fld id="{EA27AB94-2673-4FEF-AE11-BE907CEEDEFC}" type="datetime4">
              <a:rPr lang="en-GB" smtClean="0"/>
              <a:t>18 September 2026</a:t>
            </a:fld>
            <a:endParaRPr lang="en-GB"/>
          </a:p>
        </p:txBody>
      </p:sp>
      <p:sp>
        <p:nvSpPr>
          <p:cNvPr id="3" name="Footer Placeholder 2">
            <a:extLst>
              <a:ext uri="{FF2B5EF4-FFF2-40B4-BE49-F238E27FC236}">
                <a16:creationId xmlns:a16="http://schemas.microsoft.com/office/drawing/2014/main" id="{241D79ED-0A2C-991B-8EFF-30C0BEFABEB1}"/>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4" name="Slide Number Placeholder 3">
            <a:extLst>
              <a:ext uri="{FF2B5EF4-FFF2-40B4-BE49-F238E27FC236}">
                <a16:creationId xmlns:a16="http://schemas.microsoft.com/office/drawing/2014/main" id="{595DD427-B02F-02E1-0048-342B5C943940}"/>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2295439796"/>
      </p:ext>
    </p:extLst>
  </p:cSld>
  <p:clrMapOvr>
    <a:overrideClrMapping bg1="dk1" tx1="lt1" bg2="dk2" tx2="lt2" accent1="accent1" accent2="accent2" accent3="accent3" accent4="accent4" accent5="accent5" accent6="accent6" hlink="hlink" folHlink="folHlink"/>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Full Empty">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2CBF7D1-DBB9-1FF6-03E1-8F24071390FB}"/>
              </a:ext>
            </a:extLst>
          </p:cNvPr>
          <p:cNvSpPr>
            <a:spLocks noGrp="1"/>
          </p:cNvSpPr>
          <p:nvPr>
            <p:ph type="dt" sz="half" idx="10"/>
          </p:nvPr>
        </p:nvSpPr>
        <p:spPr>
          <a:xfrm>
            <a:off x="0" y="6563982"/>
            <a:ext cx="0" cy="0"/>
          </a:xfrm>
          <a:prstGeom prst="rect">
            <a:avLst/>
          </a:prstGeom>
        </p:spPr>
        <p:txBody>
          <a:bodyPr/>
          <a:lstStyle/>
          <a:p>
            <a:fld id="{B452C2CD-FFC0-4BA8-A300-9D4A7E99468F}" type="datetime4">
              <a:rPr lang="en-GB" smtClean="0"/>
              <a:t>18 September 2026</a:t>
            </a:fld>
            <a:endParaRPr lang="en-GB"/>
          </a:p>
        </p:txBody>
      </p:sp>
      <p:sp>
        <p:nvSpPr>
          <p:cNvPr id="3" name="Footer Placeholder 2">
            <a:extLst>
              <a:ext uri="{FF2B5EF4-FFF2-40B4-BE49-F238E27FC236}">
                <a16:creationId xmlns:a16="http://schemas.microsoft.com/office/drawing/2014/main" id="{70761042-8082-8814-FDF8-F37913F8C440}"/>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4" name="Slide Number Placeholder 3">
            <a:extLst>
              <a:ext uri="{FF2B5EF4-FFF2-40B4-BE49-F238E27FC236}">
                <a16:creationId xmlns:a16="http://schemas.microsoft.com/office/drawing/2014/main" id="{2DDC11E8-CCAC-DFF9-A5D4-C6294CB27B59}"/>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74332979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Full Empty (Blue)">
    <p:bg>
      <p:bgRef idx="1001">
        <a:schemeClr val="bg2"/>
      </p:bgRef>
    </p:bg>
    <p:spTree>
      <p:nvGrpSpPr>
        <p:cNvPr id="1" name=""/>
        <p:cNvGrpSpPr/>
        <p:nvPr/>
      </p:nvGrpSpPr>
      <p:grpSpPr>
        <a:xfrm>
          <a:off x="0" y="0"/>
          <a:ext cx="0" cy="0"/>
          <a:chOff x="0" y="0"/>
          <a:chExt cx="0" cy="0"/>
        </a:xfrm>
      </p:grpSpPr>
      <p:sp>
        <p:nvSpPr>
          <p:cNvPr id="5" name="Baggrund">
            <a:extLst>
              <a:ext uri="{FF2B5EF4-FFF2-40B4-BE49-F238E27FC236}">
                <a16:creationId xmlns:a16="http://schemas.microsoft.com/office/drawing/2014/main" id="{5C80E249-F6B5-98A2-0C7F-8B8C7EFCA2C9}"/>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2" name="Date Placeholder 1">
            <a:extLst>
              <a:ext uri="{FF2B5EF4-FFF2-40B4-BE49-F238E27FC236}">
                <a16:creationId xmlns:a16="http://schemas.microsoft.com/office/drawing/2014/main" id="{DF1370AC-7800-2F1C-6EA2-DEB4228AC881}"/>
              </a:ext>
            </a:extLst>
          </p:cNvPr>
          <p:cNvSpPr>
            <a:spLocks noGrp="1"/>
          </p:cNvSpPr>
          <p:nvPr>
            <p:ph type="dt" sz="half" idx="10"/>
          </p:nvPr>
        </p:nvSpPr>
        <p:spPr>
          <a:xfrm>
            <a:off x="0" y="6563982"/>
            <a:ext cx="0" cy="0"/>
          </a:xfrm>
          <a:prstGeom prst="rect">
            <a:avLst/>
          </a:prstGeom>
        </p:spPr>
        <p:txBody>
          <a:bodyPr/>
          <a:lstStyle/>
          <a:p>
            <a:fld id="{EA27AB94-2673-4FEF-AE11-BE907CEEDEFC}" type="datetime4">
              <a:rPr lang="en-GB" smtClean="0"/>
              <a:t>18 September 2026</a:t>
            </a:fld>
            <a:endParaRPr lang="en-GB"/>
          </a:p>
        </p:txBody>
      </p:sp>
      <p:sp>
        <p:nvSpPr>
          <p:cNvPr id="3" name="Footer Placeholder 2">
            <a:extLst>
              <a:ext uri="{FF2B5EF4-FFF2-40B4-BE49-F238E27FC236}">
                <a16:creationId xmlns:a16="http://schemas.microsoft.com/office/drawing/2014/main" id="{241D79ED-0A2C-991B-8EFF-30C0BEFABEB1}"/>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4" name="Slide Number Placeholder 3">
            <a:extLst>
              <a:ext uri="{FF2B5EF4-FFF2-40B4-BE49-F238E27FC236}">
                <a16:creationId xmlns:a16="http://schemas.microsoft.com/office/drawing/2014/main" id="{595DD427-B02F-02E1-0048-342B5C943940}"/>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3288359355"/>
      </p:ext>
    </p:extLst>
  </p:cSld>
  <p:clrMapOvr>
    <a:overrideClrMapping bg1="dk1" tx1="lt1" bg2="dk2" tx2="lt2" accent1="accent1" accent2="accent2" accent3="accent3" accent4="accent4" accent5="accent5" accent6="accent6" hlink="hlink" folHlink="folHlink"/>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End slide">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833B0605-69D6-6075-308E-FAA7A0D2B50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9B89A045-0051-4619-8084-91F93824EF3D}" type="datetime4">
              <a:rPr lang="en-GB" smtClean="0"/>
              <a:t>18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userDrawn="1">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sp>
        <p:nvSpPr>
          <p:cNvPr id="7" name="TextBox 6">
            <a:extLst>
              <a:ext uri="{FF2B5EF4-FFF2-40B4-BE49-F238E27FC236}">
                <a16:creationId xmlns:a16="http://schemas.microsoft.com/office/drawing/2014/main" id="{70F57EE7-204D-AB40-EDA2-EDE2AF5AD44B}"/>
              </a:ext>
            </a:extLst>
          </p:cNvPr>
          <p:cNvSpPr txBox="1"/>
          <p:nvPr userDrawn="1"/>
        </p:nvSpPr>
        <p:spPr>
          <a:xfrm>
            <a:off x="3232150" y="3922203"/>
            <a:ext cx="5727700" cy="484185"/>
          </a:xfrm>
          <a:prstGeom prst="rect">
            <a:avLst/>
          </a:prstGeom>
          <a:noFill/>
        </p:spPr>
        <p:txBody>
          <a:bodyPr wrap="square" lIns="0" tIns="0" rIns="0" bIns="0" rtlCol="0" anchor="b" anchorCtr="0">
            <a:noAutofit/>
          </a:bodyPr>
          <a:lstStyle/>
          <a:p>
            <a:pPr algn="ctr"/>
            <a:r>
              <a:rPr lang="en-GB" sz="3200" err="1">
                <a:solidFill>
                  <a:schemeClr val="tx1"/>
                </a:solidFill>
              </a:rPr>
              <a:t>Teknologi</a:t>
            </a:r>
            <a:r>
              <a:rPr lang="en-GB" sz="3200">
                <a:solidFill>
                  <a:schemeClr val="tx1"/>
                </a:solidFill>
              </a:rPr>
              <a:t> for et </a:t>
            </a:r>
            <a:r>
              <a:rPr lang="en-GB" sz="3200" err="1">
                <a:solidFill>
                  <a:schemeClr val="tx1"/>
                </a:solidFill>
              </a:rPr>
              <a:t>bedre</a:t>
            </a:r>
            <a:r>
              <a:rPr lang="en-GB" sz="3200">
                <a:solidFill>
                  <a:schemeClr val="tx1"/>
                </a:solidFill>
              </a:rPr>
              <a:t> </a:t>
            </a:r>
            <a:r>
              <a:rPr lang="en-GB" sz="3200" err="1">
                <a:solidFill>
                  <a:schemeClr val="tx1"/>
                </a:solidFill>
              </a:rPr>
              <a:t>samfunn</a:t>
            </a:r>
            <a:endParaRPr lang="en-GB" sz="3200">
              <a:solidFill>
                <a:schemeClr val="tx1"/>
              </a:solidFill>
            </a:endParaRPr>
          </a:p>
        </p:txBody>
      </p:sp>
      <p:sp>
        <p:nvSpPr>
          <p:cNvPr id="8" name="TextBox 7">
            <a:extLst>
              <a:ext uri="{FF2B5EF4-FFF2-40B4-BE49-F238E27FC236}">
                <a16:creationId xmlns:a16="http://schemas.microsoft.com/office/drawing/2014/main" id="{73D55B49-3AC1-26AD-AEB1-36FD3ABE16EA}"/>
              </a:ext>
            </a:extLst>
          </p:cNvPr>
          <p:cNvSpPr txBox="1"/>
          <p:nvPr userDrawn="1"/>
        </p:nvSpPr>
        <p:spPr>
          <a:xfrm>
            <a:off x="5003800" y="6108700"/>
            <a:ext cx="2184400" cy="484185"/>
          </a:xfrm>
          <a:prstGeom prst="rect">
            <a:avLst/>
          </a:prstGeom>
          <a:noFill/>
        </p:spPr>
        <p:txBody>
          <a:bodyPr wrap="square" lIns="0" tIns="0" rIns="0" bIns="0" rtlCol="0" anchor="b" anchorCtr="0">
            <a:noAutofit/>
          </a:bodyPr>
          <a:lstStyle/>
          <a:p>
            <a:pPr algn="ctr"/>
            <a:r>
              <a:rPr lang="en-GB" sz="1000">
                <a:solidFill>
                  <a:schemeClr val="tx1"/>
                </a:solidFill>
              </a:rPr>
              <a:t>SINTEF.NO</a:t>
            </a:r>
          </a:p>
        </p:txBody>
      </p:sp>
      <p:grpSp>
        <p:nvGrpSpPr>
          <p:cNvPr id="9" name="Group 8">
            <a:extLst>
              <a:ext uri="{FF2B5EF4-FFF2-40B4-BE49-F238E27FC236}">
                <a16:creationId xmlns:a16="http://schemas.microsoft.com/office/drawing/2014/main" id="{E6664D6D-2550-B770-7FFE-E764C0CF0EE6}"/>
              </a:ext>
            </a:extLst>
          </p:cNvPr>
          <p:cNvGrpSpPr/>
          <p:nvPr userDrawn="1"/>
        </p:nvGrpSpPr>
        <p:grpSpPr>
          <a:xfrm>
            <a:off x="5473700" y="2363347"/>
            <a:ext cx="1244600" cy="1195178"/>
            <a:chOff x="4575175" y="2384425"/>
            <a:chExt cx="888054" cy="852790"/>
          </a:xfrm>
        </p:grpSpPr>
        <p:sp>
          <p:nvSpPr>
            <p:cNvPr id="13" name="Freeform 8">
              <a:extLst>
                <a:ext uri="{FF2B5EF4-FFF2-40B4-BE49-F238E27FC236}">
                  <a16:creationId xmlns:a16="http://schemas.microsoft.com/office/drawing/2014/main" id="{84A5E54C-42F6-B147-031C-F2B3267D6CCE}"/>
                </a:ext>
              </a:extLst>
            </p:cNvPr>
            <p:cNvSpPr/>
            <p:nvPr/>
          </p:nvSpPr>
          <p:spPr>
            <a:xfrm>
              <a:off x="4575175" y="2384425"/>
              <a:ext cx="888054" cy="852790"/>
            </a:xfrm>
            <a:custGeom>
              <a:avLst/>
              <a:gdLst>
                <a:gd name="connsiteX0" fmla="*/ 888054 w 888054"/>
                <a:gd name="connsiteY0" fmla="*/ 426395 h 852790"/>
                <a:gd name="connsiteX1" fmla="*/ 444500 w 888054"/>
                <a:gd name="connsiteY1" fmla="*/ 852791 h 852790"/>
                <a:gd name="connsiteX2" fmla="*/ 0 w 888054"/>
                <a:gd name="connsiteY2" fmla="*/ 426395 h 852790"/>
                <a:gd name="connsiteX3" fmla="*/ 443554 w 888054"/>
                <a:gd name="connsiteY3" fmla="*/ 0 h 852790"/>
                <a:gd name="connsiteX4" fmla="*/ 887109 w 888054"/>
                <a:gd name="connsiteY4" fmla="*/ 426395 h 852790"/>
                <a:gd name="connsiteX5" fmla="*/ 415182 w 888054"/>
                <a:gd name="connsiteY5" fmla="*/ 781883 h 852790"/>
                <a:gd name="connsiteX6" fmla="*/ 444500 w 888054"/>
                <a:gd name="connsiteY6" fmla="*/ 781883 h 852790"/>
                <a:gd name="connsiteX7" fmla="*/ 839821 w 888054"/>
                <a:gd name="connsiteY7" fmla="*/ 401814 h 852790"/>
                <a:gd name="connsiteX8" fmla="*/ 489896 w 888054"/>
                <a:gd name="connsiteY8" fmla="*/ 24582 h 852790"/>
                <a:gd name="connsiteX9" fmla="*/ 472872 w 888054"/>
                <a:gd name="connsiteY9" fmla="*/ 70908 h 852790"/>
                <a:gd name="connsiteX10" fmla="*/ 444500 w 888054"/>
                <a:gd name="connsiteY10" fmla="*/ 70908 h 852790"/>
                <a:gd name="connsiteX11" fmla="*/ 49179 w 888054"/>
                <a:gd name="connsiteY11" fmla="*/ 450977 h 852790"/>
                <a:gd name="connsiteX12" fmla="*/ 398159 w 888054"/>
                <a:gd name="connsiteY12" fmla="*/ 829155 h 852790"/>
                <a:gd name="connsiteX13" fmla="*/ 414236 w 888054"/>
                <a:gd name="connsiteY13" fmla="*/ 782828 h 852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88054" h="852790">
                  <a:moveTo>
                    <a:pt x="888054" y="426395"/>
                  </a:moveTo>
                  <a:cubicBezTo>
                    <a:pt x="888054" y="619266"/>
                    <a:pt x="801046" y="852791"/>
                    <a:pt x="444500" y="852791"/>
                  </a:cubicBezTo>
                  <a:cubicBezTo>
                    <a:pt x="87954" y="852791"/>
                    <a:pt x="0" y="619266"/>
                    <a:pt x="0" y="426395"/>
                  </a:cubicBezTo>
                  <a:cubicBezTo>
                    <a:pt x="0" y="233525"/>
                    <a:pt x="87009" y="0"/>
                    <a:pt x="443554" y="0"/>
                  </a:cubicBezTo>
                  <a:cubicBezTo>
                    <a:pt x="800100" y="0"/>
                    <a:pt x="887109" y="233525"/>
                    <a:pt x="887109" y="426395"/>
                  </a:cubicBezTo>
                  <a:moveTo>
                    <a:pt x="415182" y="781883"/>
                  </a:moveTo>
                  <a:cubicBezTo>
                    <a:pt x="424639" y="781883"/>
                    <a:pt x="434097" y="781883"/>
                    <a:pt x="444500" y="781883"/>
                  </a:cubicBezTo>
                  <a:cubicBezTo>
                    <a:pt x="762270" y="781883"/>
                    <a:pt x="839821" y="573885"/>
                    <a:pt x="839821" y="401814"/>
                  </a:cubicBezTo>
                  <a:cubicBezTo>
                    <a:pt x="839821" y="229743"/>
                    <a:pt x="768890" y="43490"/>
                    <a:pt x="489896" y="24582"/>
                  </a:cubicBezTo>
                  <a:lnTo>
                    <a:pt x="472872" y="70908"/>
                  </a:lnTo>
                  <a:cubicBezTo>
                    <a:pt x="463415" y="70908"/>
                    <a:pt x="453957" y="70908"/>
                    <a:pt x="444500" y="70908"/>
                  </a:cubicBezTo>
                  <a:cubicBezTo>
                    <a:pt x="126730" y="70908"/>
                    <a:pt x="49179" y="278906"/>
                    <a:pt x="49179" y="450977"/>
                  </a:cubicBezTo>
                  <a:cubicBezTo>
                    <a:pt x="49179" y="623048"/>
                    <a:pt x="119164" y="810246"/>
                    <a:pt x="398159" y="829155"/>
                  </a:cubicBezTo>
                  <a:lnTo>
                    <a:pt x="414236" y="782828"/>
                  </a:lnTo>
                  <a:close/>
                </a:path>
              </a:pathLst>
            </a:custGeom>
            <a:solidFill>
              <a:srgbClr val="FFFFFF"/>
            </a:solidFill>
            <a:ln w="9424" cap="flat">
              <a:noFill/>
              <a:prstDash val="solid"/>
              <a:miter/>
            </a:ln>
          </p:spPr>
          <p:txBody>
            <a:bodyPr rtlCol="0" anchor="ctr"/>
            <a:lstStyle/>
            <a:p>
              <a:endParaRPr lang="nn-NO"/>
            </a:p>
          </p:txBody>
        </p:sp>
        <p:sp>
          <p:nvSpPr>
            <p:cNvPr id="14" name="Freeform 9">
              <a:extLst>
                <a:ext uri="{FF2B5EF4-FFF2-40B4-BE49-F238E27FC236}">
                  <a16:creationId xmlns:a16="http://schemas.microsoft.com/office/drawing/2014/main" id="{A80397F9-9B8E-E147-816F-BD8A504F28EE}"/>
                </a:ext>
              </a:extLst>
            </p:cNvPr>
            <p:cNvSpPr/>
            <p:nvPr/>
          </p:nvSpPr>
          <p:spPr>
            <a:xfrm>
              <a:off x="4682044" y="2495041"/>
              <a:ext cx="674315" cy="631556"/>
            </a:xfrm>
            <a:custGeom>
              <a:avLst/>
              <a:gdLst>
                <a:gd name="connsiteX0" fmla="*/ 674316 w 674315"/>
                <a:gd name="connsiteY0" fmla="*/ 315778 h 631556"/>
                <a:gd name="connsiteX1" fmla="*/ 336685 w 674315"/>
                <a:gd name="connsiteY1" fmla="*/ 631557 h 631556"/>
                <a:gd name="connsiteX2" fmla="*/ 0 w 674315"/>
                <a:gd name="connsiteY2" fmla="*/ 315778 h 631556"/>
                <a:gd name="connsiteX3" fmla="*/ 336685 w 674315"/>
                <a:gd name="connsiteY3" fmla="*/ 0 h 631556"/>
                <a:gd name="connsiteX4" fmla="*/ 674316 w 674315"/>
                <a:gd name="connsiteY4" fmla="*/ 315778 h 631556"/>
                <a:gd name="connsiteX5" fmla="*/ 325336 w 674315"/>
                <a:gd name="connsiteY5" fmla="*/ 70908 h 631556"/>
                <a:gd name="connsiteX6" fmla="*/ 56745 w 674315"/>
                <a:gd name="connsiteY6" fmla="*/ 339415 h 631556"/>
                <a:gd name="connsiteX7" fmla="*/ 331011 w 674315"/>
                <a:gd name="connsiteY7" fmla="*/ 607921 h 631556"/>
                <a:gd name="connsiteX8" fmla="*/ 348034 w 674315"/>
                <a:gd name="connsiteY8" fmla="*/ 560649 h 631556"/>
                <a:gd name="connsiteX9" fmla="*/ 616626 w 674315"/>
                <a:gd name="connsiteY9" fmla="*/ 292142 h 631556"/>
                <a:gd name="connsiteX10" fmla="*/ 342360 w 674315"/>
                <a:gd name="connsiteY10" fmla="*/ 23636 h 631556"/>
                <a:gd name="connsiteX11" fmla="*/ 325336 w 674315"/>
                <a:gd name="connsiteY11" fmla="*/ 70908 h 631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4315" h="631556">
                  <a:moveTo>
                    <a:pt x="674316" y="315778"/>
                  </a:moveTo>
                  <a:cubicBezTo>
                    <a:pt x="674316" y="458541"/>
                    <a:pt x="608114" y="631557"/>
                    <a:pt x="336685" y="631557"/>
                  </a:cubicBezTo>
                  <a:cubicBezTo>
                    <a:pt x="65256" y="631557"/>
                    <a:pt x="0" y="458541"/>
                    <a:pt x="0" y="315778"/>
                  </a:cubicBezTo>
                  <a:cubicBezTo>
                    <a:pt x="0" y="173016"/>
                    <a:pt x="66202" y="0"/>
                    <a:pt x="336685" y="0"/>
                  </a:cubicBezTo>
                  <a:cubicBezTo>
                    <a:pt x="607168" y="0"/>
                    <a:pt x="674316" y="173016"/>
                    <a:pt x="674316" y="315778"/>
                  </a:cubicBezTo>
                  <a:moveTo>
                    <a:pt x="325336" y="70908"/>
                  </a:moveTo>
                  <a:cubicBezTo>
                    <a:pt x="109706" y="75636"/>
                    <a:pt x="56745" y="220289"/>
                    <a:pt x="56745" y="339415"/>
                  </a:cubicBezTo>
                  <a:cubicBezTo>
                    <a:pt x="56745" y="458541"/>
                    <a:pt x="110652" y="606030"/>
                    <a:pt x="331011" y="607921"/>
                  </a:cubicBezTo>
                  <a:lnTo>
                    <a:pt x="348034" y="560649"/>
                  </a:lnTo>
                  <a:cubicBezTo>
                    <a:pt x="563664" y="555921"/>
                    <a:pt x="616626" y="411268"/>
                    <a:pt x="616626" y="292142"/>
                  </a:cubicBezTo>
                  <a:cubicBezTo>
                    <a:pt x="616626" y="173016"/>
                    <a:pt x="562718" y="25527"/>
                    <a:pt x="342360" y="23636"/>
                  </a:cubicBezTo>
                  <a:lnTo>
                    <a:pt x="325336" y="70908"/>
                  </a:lnTo>
                  <a:close/>
                </a:path>
              </a:pathLst>
            </a:custGeom>
            <a:solidFill>
              <a:srgbClr val="FFFFFF"/>
            </a:solidFill>
            <a:ln w="9424" cap="flat">
              <a:noFill/>
              <a:prstDash val="solid"/>
              <a:miter/>
            </a:ln>
          </p:spPr>
          <p:txBody>
            <a:bodyPr rtlCol="0" anchor="ctr"/>
            <a:lstStyle/>
            <a:p>
              <a:endParaRPr lang="nn-NO"/>
            </a:p>
          </p:txBody>
        </p:sp>
        <p:sp>
          <p:nvSpPr>
            <p:cNvPr id="15" name="Freeform 10">
              <a:extLst>
                <a:ext uri="{FF2B5EF4-FFF2-40B4-BE49-F238E27FC236}">
                  <a16:creationId xmlns:a16="http://schemas.microsoft.com/office/drawing/2014/main" id="{F5E33E38-CB1E-F012-19DC-D0F73593E6F3}"/>
                </a:ext>
              </a:extLst>
            </p:cNvPr>
            <p:cNvSpPr/>
            <p:nvPr/>
          </p:nvSpPr>
          <p:spPr>
            <a:xfrm>
              <a:off x="4951540" y="2613222"/>
              <a:ext cx="283764" cy="396141"/>
            </a:xfrm>
            <a:custGeom>
              <a:avLst/>
              <a:gdLst>
                <a:gd name="connsiteX0" fmla="*/ 96507 w 283764"/>
                <a:gd name="connsiteY0" fmla="*/ 396141 h 396141"/>
                <a:gd name="connsiteX1" fmla="*/ 123933 w 283764"/>
                <a:gd name="connsiteY1" fmla="*/ 319560 h 396141"/>
                <a:gd name="connsiteX2" fmla="*/ 67189 w 283764"/>
                <a:gd name="connsiteY2" fmla="*/ 198543 h 396141"/>
                <a:gd name="connsiteX3" fmla="*/ 10444 w 283764"/>
                <a:gd name="connsiteY3" fmla="*/ 77526 h 396141"/>
                <a:gd name="connsiteX4" fmla="*/ 37871 w 283764"/>
                <a:gd name="connsiteY4" fmla="*/ 945 h 396141"/>
                <a:gd name="connsiteX5" fmla="*/ 66243 w 283764"/>
                <a:gd name="connsiteY5" fmla="*/ 0 h 396141"/>
                <a:gd name="connsiteX6" fmla="*/ 283764 w 283764"/>
                <a:gd name="connsiteY6" fmla="*/ 198543 h 396141"/>
                <a:gd name="connsiteX7" fmla="*/ 94615 w 283764"/>
                <a:gd name="connsiteY7" fmla="*/ 396141 h 396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3764" h="396141">
                  <a:moveTo>
                    <a:pt x="96507" y="396141"/>
                  </a:moveTo>
                  <a:lnTo>
                    <a:pt x="123933" y="319560"/>
                  </a:lnTo>
                  <a:cubicBezTo>
                    <a:pt x="146631" y="257161"/>
                    <a:pt x="134337" y="216507"/>
                    <a:pt x="67189" y="198543"/>
                  </a:cubicBezTo>
                  <a:cubicBezTo>
                    <a:pt x="41" y="180580"/>
                    <a:pt x="-12254" y="139926"/>
                    <a:pt x="10444" y="77526"/>
                  </a:cubicBezTo>
                  <a:lnTo>
                    <a:pt x="37871" y="945"/>
                  </a:lnTo>
                  <a:cubicBezTo>
                    <a:pt x="47328" y="945"/>
                    <a:pt x="56785" y="0"/>
                    <a:pt x="66243" y="0"/>
                  </a:cubicBezTo>
                  <a:cubicBezTo>
                    <a:pt x="241206" y="0"/>
                    <a:pt x="283764" y="108726"/>
                    <a:pt x="283764" y="198543"/>
                  </a:cubicBezTo>
                  <a:cubicBezTo>
                    <a:pt x="283764" y="288361"/>
                    <a:pt x="245934" y="384796"/>
                    <a:pt x="94615" y="396141"/>
                  </a:cubicBezTo>
                </a:path>
              </a:pathLst>
            </a:custGeom>
            <a:solidFill>
              <a:srgbClr val="FFFFFF"/>
            </a:solidFill>
            <a:ln w="9424" cap="flat">
              <a:noFill/>
              <a:prstDash val="solid"/>
              <a:miter/>
            </a:ln>
          </p:spPr>
          <p:txBody>
            <a:bodyPr rtlCol="0" anchor="ctr"/>
            <a:lstStyle/>
            <a:p>
              <a:endParaRPr lang="nn-NO"/>
            </a:p>
          </p:txBody>
        </p:sp>
      </p:grpSp>
    </p:spTree>
    <p:extLst>
      <p:ext uri="{BB962C8B-B14F-4D97-AF65-F5344CB8AC3E}">
        <p14:creationId xmlns:p14="http://schemas.microsoft.com/office/powerpoint/2010/main" val="4223505589"/>
      </p:ext>
    </p:extLst>
  </p:cSld>
  <p:clrMapOvr>
    <a:overrideClrMapping bg1="dk1" tx1="lt1" bg2="dk2" tx2="lt2" accent1="accent1" accent2="accent2" accent3="accent3" accent4="accent4" accent5="accent5" accent6="accent6" hlink="hlink" folHlink="folHlink"/>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User guide">
    <p:spTree>
      <p:nvGrpSpPr>
        <p:cNvPr id="1" name=""/>
        <p:cNvGrpSpPr/>
        <p:nvPr/>
      </p:nvGrpSpPr>
      <p:grpSpPr>
        <a:xfrm>
          <a:off x="0" y="0"/>
          <a:ext cx="0" cy="0"/>
          <a:chOff x="0" y="0"/>
          <a:chExt cx="0" cy="0"/>
        </a:xfrm>
      </p:grpSpPr>
      <p:sp>
        <p:nvSpPr>
          <p:cNvPr id="9" name="Fast overskrift"/>
          <p:cNvSpPr txBox="1"/>
          <p:nvPr userDrawn="1"/>
        </p:nvSpPr>
        <p:spPr>
          <a:xfrm>
            <a:off x="536539" y="616121"/>
            <a:ext cx="11109321" cy="650171"/>
          </a:xfrm>
          <a:prstGeom prst="rect">
            <a:avLst/>
          </a:prstGeom>
          <a:noFill/>
        </p:spPr>
        <p:txBody>
          <a:bodyPr wrap="square" lIns="0" tIns="0" rIns="0" bIns="0" rtlCol="0" anchor="t" anchorCtr="0">
            <a:noAutofit/>
          </a:bodyPr>
          <a:lstStyle/>
          <a:p>
            <a:r>
              <a:rPr lang="en-GB" sz="4000" b="0" noProof="1">
                <a:solidFill>
                  <a:schemeClr val="tx2"/>
                </a:solidFill>
                <a:latin typeface="+mj-lt"/>
                <a:cs typeface="Arial" panose="020B0604020202020204" pitchFamily="34" charset="0"/>
              </a:rPr>
              <a:t>Tips og triks – din brukerveiledning </a:t>
            </a:r>
          </a:p>
        </p:txBody>
      </p:sp>
      <p:sp>
        <p:nvSpPr>
          <p:cNvPr id="13" name="Text Box 2">
            <a:extLst>
              <a:ext uri="{FF2B5EF4-FFF2-40B4-BE49-F238E27FC236}">
                <a16:creationId xmlns:a16="http://schemas.microsoft.com/office/drawing/2014/main" id="{0BB3B459-CDFE-44C8-879C-511BDE5A64B2}"/>
              </a:ext>
            </a:extLst>
          </p:cNvPr>
          <p:cNvSpPr txBox="1">
            <a:spLocks noChangeArrowheads="1"/>
          </p:cNvSpPr>
          <p:nvPr userDrawn="1"/>
        </p:nvSpPr>
        <p:spPr bwMode="auto">
          <a:xfrm>
            <a:off x="8365923" y="1606550"/>
            <a:ext cx="2678391" cy="3339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b="1" err="1">
                <a:solidFill>
                  <a:schemeClr val="tx2"/>
                </a:solidFill>
                <a:latin typeface="+mj-lt"/>
                <a:cs typeface="Arial" panose="020B0604020202020204" pitchFamily="34" charset="0"/>
              </a:rPr>
              <a:t>Tekst</a:t>
            </a:r>
            <a:r>
              <a:rPr lang="en-GB" sz="1600" b="1">
                <a:solidFill>
                  <a:schemeClr val="tx2"/>
                </a:solidFill>
                <a:latin typeface="+mj-lt"/>
                <a:cs typeface="Arial" panose="020B0604020202020204" pitchFamily="34" charset="0"/>
              </a:rPr>
              <a:t> </a:t>
            </a:r>
            <a:r>
              <a:rPr lang="en-GB" sz="1600" b="1" err="1">
                <a:solidFill>
                  <a:schemeClr val="tx2"/>
                </a:solidFill>
                <a:latin typeface="+mj-lt"/>
                <a:cs typeface="Arial" panose="020B0604020202020204" pitchFamily="34" charset="0"/>
              </a:rPr>
              <a:t>og</a:t>
            </a:r>
            <a:r>
              <a:rPr lang="en-GB" sz="1600" b="1">
                <a:solidFill>
                  <a:schemeClr val="tx2"/>
                </a:solidFill>
                <a:latin typeface="+mj-lt"/>
                <a:cs typeface="Arial" panose="020B0604020202020204" pitchFamily="34" charset="0"/>
              </a:rPr>
              <a:t> </a:t>
            </a:r>
            <a:r>
              <a:rPr lang="en-GB" sz="1600" b="1" err="1">
                <a:solidFill>
                  <a:schemeClr val="tx2"/>
                </a:solidFill>
                <a:latin typeface="+mj-lt"/>
                <a:cs typeface="Arial" panose="020B0604020202020204" pitchFamily="34" charset="0"/>
              </a:rPr>
              <a:t>punktlister</a:t>
            </a:r>
            <a:endParaRPr lang="en-GB" sz="1600" b="1">
              <a:solidFill>
                <a:schemeClr val="tx2"/>
              </a:solidFill>
              <a:latin typeface="+mj-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Bruk </a:t>
            </a:r>
            <a:r>
              <a:rPr lang="en-GB" altLang="da-DK" sz="900" b="1" noProof="1">
                <a:solidFill>
                  <a:schemeClr val="tx2"/>
                </a:solidFill>
                <a:latin typeface="+mn-lt"/>
                <a:cs typeface="Arial" panose="020B0604020202020204" pitchFamily="34" charset="0"/>
              </a:rPr>
              <a:t>TAB</a:t>
            </a:r>
            <a:r>
              <a:rPr lang="en-GB" altLang="da-DK" sz="900" b="0" noProof="1">
                <a:solidFill>
                  <a:schemeClr val="tx2"/>
                </a:solidFill>
                <a:latin typeface="+mn-lt"/>
                <a:cs typeface="Arial" panose="020B0604020202020204" pitchFamily="34" charset="0"/>
              </a:rPr>
              <a:t> for å gå videre i tekstnivåer. </a:t>
            </a:r>
            <a:br>
              <a:rPr lang="en-GB" altLang="da-DK" sz="900" b="0" noProof="1">
                <a:solidFill>
                  <a:schemeClr val="tx2"/>
                </a:solidFill>
                <a:latin typeface="+mn-lt"/>
                <a:cs typeface="Arial" panose="020B0604020202020204" pitchFamily="34" charset="0"/>
              </a:rPr>
            </a:br>
            <a:r>
              <a:rPr lang="en-GB" altLang="da-DK" sz="900" b="0" noProof="1">
                <a:solidFill>
                  <a:schemeClr val="tx2"/>
                </a:solidFill>
                <a:latin typeface="+mn-lt"/>
                <a:cs typeface="Arial" panose="020B0604020202020204" pitchFamily="34" charset="0"/>
              </a:rPr>
              <a:t>Trykk </a:t>
            </a:r>
            <a:r>
              <a:rPr lang="en-GB" altLang="da-DK" sz="900" b="1" noProof="1">
                <a:solidFill>
                  <a:schemeClr val="tx2"/>
                </a:solidFill>
                <a:latin typeface="+mn-lt"/>
                <a:cs typeface="Arial" panose="020B0604020202020204" pitchFamily="34" charset="0"/>
              </a:rPr>
              <a:t>ENTER</a:t>
            </a:r>
            <a:r>
              <a:rPr lang="en-GB" altLang="da-DK" sz="900" b="0" noProof="1">
                <a:solidFill>
                  <a:schemeClr val="tx2"/>
                </a:solidFill>
                <a:latin typeface="+mn-lt"/>
                <a:cs typeface="Arial" panose="020B0604020202020204" pitchFamily="34" charset="0"/>
              </a:rPr>
              <a:t> og deretter </a:t>
            </a:r>
            <a:r>
              <a:rPr lang="en-GB" altLang="da-DK" sz="900" b="1" noProof="1">
                <a:solidFill>
                  <a:schemeClr val="tx2"/>
                </a:solidFill>
                <a:latin typeface="+mn-lt"/>
                <a:cs typeface="Arial" panose="020B0604020202020204" pitchFamily="34" charset="0"/>
              </a:rPr>
              <a:t>TAB</a:t>
            </a:r>
            <a:r>
              <a:rPr lang="en-GB" altLang="da-DK" sz="900" b="0" noProof="1">
                <a:solidFill>
                  <a:schemeClr val="tx2"/>
                </a:solidFill>
                <a:latin typeface="+mn-lt"/>
                <a:cs typeface="Arial" panose="020B0604020202020204" pitchFamily="34" charset="0"/>
              </a:rPr>
              <a:t> for å gå </a:t>
            </a:r>
            <a:br>
              <a:rPr lang="en-GB" altLang="da-DK" sz="900" b="0" noProof="1">
                <a:solidFill>
                  <a:schemeClr val="tx2"/>
                </a:solidFill>
                <a:latin typeface="+mn-lt"/>
                <a:cs typeface="Arial" panose="020B0604020202020204" pitchFamily="34" charset="0"/>
              </a:rPr>
            </a:br>
            <a:r>
              <a:rPr lang="en-GB" altLang="da-DK" sz="900" b="0" noProof="1">
                <a:solidFill>
                  <a:schemeClr val="tx2"/>
                </a:solidFill>
                <a:latin typeface="+mn-lt"/>
                <a:cs typeface="Arial" panose="020B0604020202020204" pitchFamily="34" charset="0"/>
              </a:rPr>
              <a:t>fra ett nivå til det neste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For å gå tilbake i tekstnivåer, bruk </a:t>
            </a:r>
            <a:r>
              <a:rPr lang="en-GB" altLang="da-DK" sz="900" b="1" noProof="1">
                <a:solidFill>
                  <a:schemeClr val="tx2"/>
                </a:solidFill>
                <a:latin typeface="+mn-lt"/>
                <a:cs typeface="Arial" panose="020B0604020202020204" pitchFamily="34" charset="0"/>
              </a:rPr>
              <a:t>SHIFT+TAB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Alternativt kan Øk og Reduser listenivå brukes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noProof="1">
                <a:solidFill>
                  <a:schemeClr val="tx2"/>
                </a:solidFill>
                <a:latin typeface="+mn-lt"/>
                <a:cs typeface="Arial" panose="020B0604020202020204" pitchFamily="34" charset="0"/>
              </a:rPr>
              <a:t>TIPS: Bruk punkt-knappen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Fjern punkt for ren tekst. </a:t>
            </a:r>
            <a:br>
              <a:rPr lang="en-GB" altLang="da-DK" sz="900" b="0" noProof="1">
                <a:solidFill>
                  <a:schemeClr val="tx2"/>
                </a:solidFill>
                <a:latin typeface="+mn-lt"/>
                <a:cs typeface="Arial" panose="020B0604020202020204" pitchFamily="34" charset="0"/>
              </a:rPr>
            </a:br>
            <a:r>
              <a:rPr lang="en-GB" altLang="da-DK" sz="900" b="0" noProof="1">
                <a:solidFill>
                  <a:schemeClr val="tx2"/>
                </a:solidFill>
                <a:latin typeface="+mn-lt"/>
                <a:cs typeface="Arial" panose="020B0604020202020204" pitchFamily="34" charset="0"/>
              </a:rPr>
              <a:t>Klikk på kuleknappen for å angi riktig kule igjen </a:t>
            </a:r>
          </a:p>
          <a:p>
            <a:pPr eaLnBrk="1" hangingPunct="1">
              <a:lnSpc>
                <a:spcPct val="100000"/>
              </a:lnSpc>
              <a:spcBef>
                <a:spcPts val="0"/>
              </a:spcBef>
              <a:spcAft>
                <a:spcPts val="600"/>
              </a:spcAft>
              <a:defRPr/>
            </a:pPr>
            <a:br>
              <a:rPr lang="en-GB" altLang="da-DK" sz="900" b="1" noProof="1">
                <a:solidFill>
                  <a:schemeClr val="tx2"/>
                </a:solidFill>
                <a:latin typeface="+mn-lt"/>
                <a:cs typeface="Arial" panose="020B0604020202020204" pitchFamily="34" charset="0"/>
              </a:rPr>
            </a:br>
            <a:endParaRPr lang="en-GB" altLang="da-DK" sz="900" b="0" kern="1200" noProof="1">
              <a:solidFill>
                <a:schemeClr val="tx2"/>
              </a:solidFill>
              <a:latin typeface="Arial"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b="1" kern="1200" err="1">
                <a:solidFill>
                  <a:schemeClr val="tx2"/>
                </a:solidFill>
                <a:latin typeface="Arial" charset="0"/>
                <a:ea typeface="+mn-ea"/>
                <a:cs typeface="Arial" panose="020B0604020202020204" pitchFamily="34" charset="0"/>
              </a:rPr>
              <a:t>Støttelinjer</a:t>
            </a:r>
            <a:r>
              <a:rPr lang="en-GB" sz="1600" b="1" kern="1200">
                <a:solidFill>
                  <a:schemeClr val="tx2"/>
                </a:solidFill>
                <a:latin typeface="Arial" charset="0"/>
                <a:ea typeface="+mn-ea"/>
                <a:cs typeface="Arial" panose="020B0604020202020204" pitchFamily="34" charset="0"/>
              </a:rPr>
              <a:t> (grids)</a:t>
            </a:r>
          </a:p>
          <a:p>
            <a:pPr eaLnBrk="1" hangingPunct="1">
              <a:lnSpc>
                <a:spcPct val="100000"/>
              </a:lnSpc>
              <a:spcBef>
                <a:spcPts val="0"/>
              </a:spcBef>
              <a:spcAft>
                <a:spcPts val="600"/>
              </a:spcAft>
              <a:defRPr/>
            </a:pPr>
            <a:r>
              <a:rPr lang="en-GB" altLang="da-DK" sz="900" b="0" kern="1200" noProof="1">
                <a:solidFill>
                  <a:schemeClr val="tx2"/>
                </a:solidFill>
                <a:latin typeface="Arial" charset="0"/>
                <a:ea typeface="+mn-ea"/>
                <a:cs typeface="Arial" panose="020B0604020202020204" pitchFamily="34" charset="0"/>
              </a:rPr>
              <a:t>Klikk på </a:t>
            </a:r>
            <a:r>
              <a:rPr lang="en-GB" altLang="da-DK" sz="900" b="1" kern="1200" noProof="1">
                <a:solidFill>
                  <a:schemeClr val="tx2"/>
                </a:solidFill>
                <a:latin typeface="Arial" charset="0"/>
                <a:ea typeface="+mn-ea"/>
                <a:cs typeface="Arial" panose="020B0604020202020204" pitchFamily="34" charset="0"/>
              </a:rPr>
              <a:t>Visning-fanen</a:t>
            </a:r>
            <a:r>
              <a:rPr lang="en-GB" altLang="da-DK" sz="900" b="0" kern="1200" noProof="1">
                <a:solidFill>
                  <a:schemeClr val="tx2"/>
                </a:solidFill>
                <a:latin typeface="Arial" charset="0"/>
                <a:ea typeface="+mn-ea"/>
                <a:cs typeface="Arial" panose="020B0604020202020204" pitchFamily="34" charset="0"/>
              </a:rPr>
              <a:t> og merk av for </a:t>
            </a:r>
            <a:r>
              <a:rPr lang="en-GB" altLang="da-DK" sz="900" b="1" kern="1200" noProof="1">
                <a:solidFill>
                  <a:schemeClr val="tx2"/>
                </a:solidFill>
                <a:latin typeface="Arial" charset="0"/>
                <a:ea typeface="+mn-ea"/>
                <a:cs typeface="Arial" panose="020B0604020202020204" pitchFamily="34" charset="0"/>
              </a:rPr>
              <a:t>Støttelinjer</a:t>
            </a:r>
            <a:r>
              <a:rPr lang="en-GB" altLang="da-DK" sz="900" b="0" kern="1200" noProof="1">
                <a:solidFill>
                  <a:schemeClr val="tx2"/>
                </a:solidFill>
                <a:latin typeface="Arial" charset="0"/>
                <a:ea typeface="+mn-ea"/>
                <a:cs typeface="Arial" panose="020B0604020202020204" pitchFamily="34" charset="0"/>
              </a:rPr>
              <a:t> </a:t>
            </a:r>
          </a:p>
          <a:p>
            <a:pPr eaLnBrk="1" hangingPunct="1">
              <a:lnSpc>
                <a:spcPct val="100000"/>
              </a:lnSpc>
              <a:spcBef>
                <a:spcPts val="0"/>
              </a:spcBef>
              <a:spcAft>
                <a:spcPts val="600"/>
              </a:spcAft>
              <a:defRPr/>
            </a:pPr>
            <a:r>
              <a:rPr lang="en-GB" altLang="da-DK" sz="900" b="1" kern="1200" noProof="1">
                <a:solidFill>
                  <a:schemeClr val="tx2"/>
                </a:solidFill>
                <a:latin typeface="Arial" charset="0"/>
                <a:ea typeface="+mn-ea"/>
                <a:cs typeface="Arial" panose="020B0604020202020204" pitchFamily="34" charset="0"/>
              </a:rPr>
              <a:t>TIPS: Alt + F9 </a:t>
            </a:r>
            <a:r>
              <a:rPr lang="en-GB" altLang="da-DK" sz="900" b="0" kern="1200" noProof="1">
                <a:solidFill>
                  <a:schemeClr val="tx2"/>
                </a:solidFill>
                <a:latin typeface="Arial" charset="0"/>
                <a:ea typeface="+mn-ea"/>
                <a:cs typeface="Arial" panose="020B0604020202020204" pitchFamily="34" charset="0"/>
              </a:rPr>
              <a:t>for rask visning av støttelinjer </a:t>
            </a:r>
            <a:r>
              <a:rPr lang="en-GB" altLang="da-DK" sz="900" b="1" kern="1200" noProof="1">
                <a:solidFill>
                  <a:schemeClr val="tx2"/>
                </a:solidFill>
                <a:latin typeface="Arial" charset="0"/>
                <a:ea typeface="+mn-ea"/>
                <a:cs typeface="Arial" panose="020B0604020202020204" pitchFamily="34" charset="0"/>
              </a:rPr>
              <a:t>Mac: ⌘ + </a:t>
            </a:r>
            <a:r>
              <a:rPr lang="en-GB" altLang="da-DK" sz="900" b="0" kern="1200" noProof="1">
                <a:solidFill>
                  <a:schemeClr val="tx2"/>
                </a:solidFill>
                <a:latin typeface="Arial" charset="0"/>
                <a:ea typeface="+mn-ea"/>
                <a:cs typeface="Arial" panose="020B0604020202020204" pitchFamily="34" charset="0"/>
              </a:rPr>
              <a:t>alternativ + Ctrl + G </a:t>
            </a:r>
          </a:p>
          <a:p>
            <a:pPr marL="0" marR="0" lvl="0" indent="0" algn="l" defTabSz="914400" rtl="0" eaLnBrk="1" fontAlgn="auto" latinLnBrk="0" hangingPunct="1">
              <a:lnSpc>
                <a:spcPct val="100000"/>
              </a:lnSpc>
              <a:spcBef>
                <a:spcPts val="0"/>
              </a:spcBef>
              <a:spcAft>
                <a:spcPts val="600"/>
              </a:spcAft>
              <a:buClrTx/>
              <a:buSzTx/>
              <a:buFontTx/>
              <a:buNone/>
              <a:tabLst/>
              <a:defRPr/>
            </a:pPr>
            <a:endParaRPr lang="en-GB" sz="900" noProof="1">
              <a:solidFill>
                <a:schemeClr val="tx2"/>
              </a:solidFill>
              <a:latin typeface="+mn-lt"/>
              <a:ea typeface="Arial" panose="020B0604020202020204" pitchFamily="34" charset="0"/>
            </a:endParaRPr>
          </a:p>
        </p:txBody>
      </p:sp>
      <p:sp>
        <p:nvSpPr>
          <p:cNvPr id="14" name="Text Box 3">
            <a:extLst>
              <a:ext uri="{FF2B5EF4-FFF2-40B4-BE49-F238E27FC236}">
                <a16:creationId xmlns:a16="http://schemas.microsoft.com/office/drawing/2014/main" id="{66B3FBB4-61DE-493B-8F38-CB78E008D9BE}"/>
              </a:ext>
            </a:extLst>
          </p:cNvPr>
          <p:cNvSpPr txBox="1">
            <a:spLocks noChangeArrowheads="1"/>
          </p:cNvSpPr>
          <p:nvPr userDrawn="1"/>
        </p:nvSpPr>
        <p:spPr bwMode="auto">
          <a:xfrm>
            <a:off x="4476913" y="1606550"/>
            <a:ext cx="2822412" cy="2831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b="1" err="1">
                <a:solidFill>
                  <a:schemeClr val="tx2"/>
                </a:solidFill>
                <a:latin typeface="+mj-lt"/>
                <a:cs typeface="Arial" panose="020B0604020202020204" pitchFamily="34" charset="0"/>
              </a:rPr>
              <a:t>Slik</a:t>
            </a:r>
            <a:r>
              <a:rPr lang="en-GB" sz="1600" b="1">
                <a:solidFill>
                  <a:schemeClr val="tx2"/>
                </a:solidFill>
                <a:latin typeface="+mj-lt"/>
                <a:cs typeface="Arial" panose="020B0604020202020204" pitchFamily="34" charset="0"/>
              </a:rPr>
              <a:t> setter du inn </a:t>
            </a:r>
            <a:r>
              <a:rPr lang="en-GB" sz="1600" b="1" err="1">
                <a:solidFill>
                  <a:schemeClr val="tx2"/>
                </a:solidFill>
                <a:latin typeface="+mj-lt"/>
                <a:cs typeface="Arial" panose="020B0604020202020204" pitchFamily="34" charset="0"/>
              </a:rPr>
              <a:t>bilder</a:t>
            </a:r>
            <a:endParaRPr lang="en-GB" sz="1600" b="1">
              <a:solidFill>
                <a:schemeClr val="tx2"/>
              </a:solidFill>
              <a:latin typeface="+mj-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På lysbilder med en bildeplassholder klikker du på ikonet og velger </a:t>
            </a:r>
            <a:r>
              <a:rPr lang="en-GB" altLang="da-DK" sz="900" b="1" noProof="1">
                <a:solidFill>
                  <a:schemeClr val="tx2"/>
                </a:solidFill>
                <a:latin typeface="+mn-lt"/>
                <a:cs typeface="Arial" panose="020B0604020202020204" pitchFamily="34" charset="0"/>
              </a:rPr>
              <a:t>Sett inn </a:t>
            </a:r>
            <a:r>
              <a:rPr lang="en-GB" altLang="da-DK" sz="900" b="0" noProof="1">
                <a:solidFill>
                  <a:schemeClr val="tx2"/>
                </a:solidFill>
                <a:latin typeface="+mn-lt"/>
                <a:cs typeface="Arial" panose="020B0604020202020204" pitchFamily="34" charset="0"/>
              </a:rPr>
              <a:t>for å søke etter bilde, eller velger inn fra Templafy-menyen.</a:t>
            </a:r>
            <a:br>
              <a:rPr lang="en-GB" altLang="da-DK" sz="900" b="0" noProof="1">
                <a:solidFill>
                  <a:schemeClr val="tx2"/>
                </a:solidFill>
                <a:latin typeface="+mn-lt"/>
                <a:cs typeface="Arial" panose="020B0604020202020204" pitchFamily="34" charset="0"/>
              </a:rPr>
            </a:br>
            <a:endParaRPr lang="en-GB" altLang="da-DK" sz="900" b="1" noProof="1">
              <a:solidFill>
                <a:schemeClr val="tx2"/>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noProof="1">
                <a:solidFill>
                  <a:schemeClr val="tx2"/>
                </a:solidFill>
                <a:latin typeface="+mn-lt"/>
                <a:cs typeface="Arial" panose="020B0604020202020204" pitchFamily="34" charset="0"/>
              </a:rPr>
              <a:t>Beskjær bildet</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Klikk </a:t>
            </a:r>
            <a:r>
              <a:rPr lang="en-GB" altLang="da-DK" sz="900" b="1" noProof="1">
                <a:solidFill>
                  <a:schemeClr val="tx2"/>
                </a:solidFill>
                <a:latin typeface="+mn-lt"/>
                <a:cs typeface="Arial" panose="020B0604020202020204" pitchFamily="34" charset="0"/>
              </a:rPr>
              <a:t>Beskjær</a:t>
            </a:r>
            <a:r>
              <a:rPr lang="en-GB" altLang="da-DK" sz="900" b="0" noProof="1">
                <a:solidFill>
                  <a:schemeClr val="tx2"/>
                </a:solidFill>
                <a:latin typeface="+mn-lt"/>
                <a:cs typeface="Arial" panose="020B0604020202020204" pitchFamily="34" charset="0"/>
              </a:rPr>
              <a:t> for å endre fokus/størrelse på bildet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noProof="1">
                <a:solidFill>
                  <a:schemeClr val="tx2"/>
                </a:solidFill>
                <a:latin typeface="+mn-lt"/>
                <a:cs typeface="Arial" panose="020B0604020202020204" pitchFamily="34" charset="0"/>
              </a:rPr>
              <a:t>TIPS: </a:t>
            </a:r>
            <a:r>
              <a:rPr lang="en-GB" altLang="da-DK" sz="900" b="0" noProof="1">
                <a:solidFill>
                  <a:schemeClr val="tx2"/>
                </a:solidFill>
                <a:latin typeface="+mn-lt"/>
                <a:cs typeface="Arial" panose="020B0604020202020204" pitchFamily="34" charset="0"/>
              </a:rPr>
              <a:t>Hvis du sletter bildet og setter inn et nytt, kan bildet ligge foran tekst og grafikk. Hvis dette skjer, høyreklikker du på bildet og velger</a:t>
            </a:r>
            <a:r>
              <a:rPr lang="en-GB" altLang="da-DK" sz="900" b="1" noProof="1">
                <a:solidFill>
                  <a:schemeClr val="tx2"/>
                </a:solidFill>
                <a:latin typeface="+mn-lt"/>
                <a:cs typeface="Arial" panose="020B0604020202020204" pitchFamily="34" charset="0"/>
              </a:rPr>
              <a:t> Plasser lengst bak</a:t>
            </a:r>
          </a:p>
          <a:p>
            <a:pPr eaLnBrk="1" hangingPunct="1">
              <a:lnSpc>
                <a:spcPct val="100000"/>
              </a:lnSpc>
              <a:spcBef>
                <a:spcPts val="0"/>
              </a:spcBef>
              <a:spcAft>
                <a:spcPts val="600"/>
              </a:spcAft>
              <a:defRPr/>
            </a:pPr>
            <a:endParaRPr lang="en-GB" altLang="da-DK" sz="900" b="1" noProof="1">
              <a:solidFill>
                <a:schemeClr val="tx2"/>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b="1" cap="none" baseline="0">
                <a:solidFill>
                  <a:schemeClr val="tx2"/>
                </a:solidFill>
                <a:latin typeface="+mj-lt"/>
                <a:cs typeface="Arial" panose="020B0604020202020204" pitchFamily="34" charset="0"/>
              </a:rPr>
              <a:t>Bruk </a:t>
            </a:r>
            <a:r>
              <a:rPr lang="en-GB" sz="1600" b="1" cap="none" baseline="0" err="1">
                <a:solidFill>
                  <a:schemeClr val="tx2"/>
                </a:solidFill>
                <a:latin typeface="+mj-lt"/>
                <a:cs typeface="Arial" panose="020B0604020202020204" pitchFamily="34" charset="0"/>
              </a:rPr>
              <a:t>riktige</a:t>
            </a:r>
            <a:r>
              <a:rPr lang="en-GB" sz="1600" b="1" cap="none" baseline="0">
                <a:solidFill>
                  <a:schemeClr val="tx2"/>
                </a:solidFill>
                <a:latin typeface="+mj-lt"/>
                <a:cs typeface="Arial" panose="020B0604020202020204" pitchFamily="34" charset="0"/>
              </a:rPr>
              <a:t> SINTEF-</a:t>
            </a:r>
            <a:r>
              <a:rPr lang="en-GB" sz="1600" b="1" cap="none" baseline="0" err="1">
                <a:solidFill>
                  <a:schemeClr val="tx2"/>
                </a:solidFill>
                <a:latin typeface="+mj-lt"/>
                <a:cs typeface="Arial" panose="020B0604020202020204" pitchFamily="34" charset="0"/>
              </a:rPr>
              <a:t>farger</a:t>
            </a:r>
            <a:br>
              <a:rPr lang="en-GB" sz="1198">
                <a:solidFill>
                  <a:schemeClr val="tx2"/>
                </a:solidFill>
                <a:latin typeface="+mn-lt"/>
                <a:cs typeface="Arial" panose="020B0604020202020204" pitchFamily="34" charset="0"/>
              </a:rPr>
            </a:br>
            <a:r>
              <a:rPr lang="en-GB" sz="900" b="0" i="0">
                <a:solidFill>
                  <a:schemeClr val="tx2"/>
                </a:solidFill>
                <a:effectLst/>
                <a:latin typeface="+mn-lt"/>
              </a:rPr>
              <a:t>Bruk </a:t>
            </a:r>
            <a:r>
              <a:rPr lang="en-GB" sz="900" b="0" i="0" err="1">
                <a:solidFill>
                  <a:schemeClr val="tx2"/>
                </a:solidFill>
                <a:effectLst/>
                <a:latin typeface="+mn-lt"/>
              </a:rPr>
              <a:t>kun</a:t>
            </a:r>
            <a:r>
              <a:rPr lang="en-GB" sz="900" b="0" i="0">
                <a:solidFill>
                  <a:schemeClr val="tx2"/>
                </a:solidFill>
                <a:effectLst/>
                <a:latin typeface="+mn-lt"/>
              </a:rPr>
              <a:t> </a:t>
            </a:r>
            <a:r>
              <a:rPr lang="en-GB" sz="900" b="0" i="0" err="1">
                <a:solidFill>
                  <a:schemeClr val="tx2"/>
                </a:solidFill>
                <a:effectLst/>
                <a:latin typeface="+mn-lt"/>
              </a:rPr>
              <a:t>toppfargene</a:t>
            </a:r>
            <a:r>
              <a:rPr lang="en-GB" sz="900" b="0" i="0">
                <a:solidFill>
                  <a:schemeClr val="tx2"/>
                </a:solidFill>
                <a:effectLst/>
                <a:latin typeface="+mn-lt"/>
              </a:rPr>
              <a:t> i </a:t>
            </a:r>
            <a:r>
              <a:rPr lang="en-GB" sz="900" b="1" i="0">
                <a:solidFill>
                  <a:schemeClr val="tx2"/>
                </a:solidFill>
                <a:effectLst/>
                <a:latin typeface="+mn-lt"/>
              </a:rPr>
              <a:t>Theme </a:t>
            </a:r>
            <a:r>
              <a:rPr lang="en-GB" sz="900" b="1" i="0" err="1">
                <a:solidFill>
                  <a:schemeClr val="tx2"/>
                </a:solidFill>
                <a:effectLst/>
                <a:latin typeface="+mn-lt"/>
              </a:rPr>
              <a:t>Colors</a:t>
            </a:r>
            <a:r>
              <a:rPr lang="en-GB" sz="900" b="1" i="0">
                <a:solidFill>
                  <a:schemeClr val="tx2"/>
                </a:solidFill>
                <a:effectLst/>
                <a:latin typeface="+mn-lt"/>
              </a:rPr>
              <a:t> / </a:t>
            </a:r>
            <a:r>
              <a:rPr lang="en-GB" sz="900" b="1" i="0" err="1">
                <a:solidFill>
                  <a:schemeClr val="tx2"/>
                </a:solidFill>
                <a:effectLst/>
                <a:latin typeface="+mn-lt"/>
              </a:rPr>
              <a:t>Fargetemaet</a:t>
            </a:r>
            <a:r>
              <a:rPr lang="en-GB" sz="900" b="0" i="0">
                <a:solidFill>
                  <a:schemeClr val="tx2"/>
                </a:solidFill>
                <a:effectLst/>
                <a:latin typeface="+mn-lt"/>
              </a:rPr>
              <a:t> </a:t>
            </a:r>
            <a:r>
              <a:rPr lang="en-GB" sz="900" b="0" i="0" err="1">
                <a:solidFill>
                  <a:schemeClr val="tx2"/>
                </a:solidFill>
                <a:effectLst/>
                <a:latin typeface="+mn-lt"/>
              </a:rPr>
              <a:t>og</a:t>
            </a:r>
            <a:r>
              <a:rPr lang="en-GB" sz="900" b="0" i="0">
                <a:solidFill>
                  <a:schemeClr val="tx2"/>
                </a:solidFill>
                <a:effectLst/>
                <a:latin typeface="+mn-lt"/>
              </a:rPr>
              <a:t> </a:t>
            </a:r>
            <a:r>
              <a:rPr lang="en-GB" sz="900" b="1" i="0">
                <a:solidFill>
                  <a:schemeClr val="tx2"/>
                </a:solidFill>
                <a:effectLst/>
                <a:latin typeface="+mn-lt"/>
              </a:rPr>
              <a:t>Custom </a:t>
            </a:r>
            <a:r>
              <a:rPr lang="en-GB" sz="900" b="1" i="0" err="1">
                <a:solidFill>
                  <a:schemeClr val="tx2"/>
                </a:solidFill>
                <a:effectLst/>
                <a:latin typeface="+mn-lt"/>
              </a:rPr>
              <a:t>Colors</a:t>
            </a:r>
            <a:r>
              <a:rPr lang="en-GB" sz="900" b="1" i="0">
                <a:solidFill>
                  <a:schemeClr val="tx2"/>
                </a:solidFill>
                <a:effectLst/>
                <a:latin typeface="+mn-lt"/>
              </a:rPr>
              <a:t> / </a:t>
            </a:r>
            <a:r>
              <a:rPr lang="en-GB" sz="900" b="1" i="0" err="1">
                <a:solidFill>
                  <a:schemeClr val="tx2"/>
                </a:solidFill>
                <a:effectLst/>
                <a:latin typeface="+mn-lt"/>
              </a:rPr>
              <a:t>Egendefinerte</a:t>
            </a:r>
            <a:r>
              <a:rPr lang="en-GB" sz="900" b="1" i="0">
                <a:solidFill>
                  <a:schemeClr val="tx2"/>
                </a:solidFill>
                <a:effectLst/>
                <a:latin typeface="+mn-lt"/>
              </a:rPr>
              <a:t> </a:t>
            </a:r>
            <a:r>
              <a:rPr lang="en-GB" sz="900" b="1" i="0" err="1">
                <a:solidFill>
                  <a:schemeClr val="tx2"/>
                </a:solidFill>
                <a:effectLst/>
                <a:latin typeface="+mn-lt"/>
              </a:rPr>
              <a:t>farger</a:t>
            </a:r>
            <a:r>
              <a:rPr lang="en-GB" sz="900" b="1" i="0">
                <a:solidFill>
                  <a:schemeClr val="tx2"/>
                </a:solidFill>
                <a:effectLst/>
                <a:latin typeface="+mn-lt"/>
              </a:rPr>
              <a:t> dine</a:t>
            </a:r>
          </a:p>
          <a:p>
            <a:pPr marL="0" marR="0" lvl="0" indent="0" algn="l" defTabSz="914400" rtl="0" eaLnBrk="1" fontAlgn="auto" latinLnBrk="0" hangingPunct="1">
              <a:lnSpc>
                <a:spcPct val="100000"/>
              </a:lnSpc>
              <a:spcBef>
                <a:spcPts val="0"/>
              </a:spcBef>
              <a:spcAft>
                <a:spcPts val="600"/>
              </a:spcAft>
              <a:buClrTx/>
              <a:buSzTx/>
              <a:buFontTx/>
              <a:buNone/>
              <a:tabLst/>
              <a:defRPr/>
            </a:pPr>
            <a:endParaRPr lang="en-GB" altLang="da-DK" sz="900" b="1" noProof="1">
              <a:solidFill>
                <a:schemeClr val="tx2"/>
              </a:solidFill>
              <a:latin typeface="+mn-lt"/>
              <a:cs typeface="Arial" panose="020B0604020202020204" pitchFamily="34" charset="0"/>
            </a:endParaRPr>
          </a:p>
        </p:txBody>
      </p:sp>
      <p:pic>
        <p:nvPicPr>
          <p:cNvPr id="22" name="Picture 21">
            <a:extLst>
              <a:ext uri="{FF2B5EF4-FFF2-40B4-BE49-F238E27FC236}">
                <a16:creationId xmlns:a16="http://schemas.microsoft.com/office/drawing/2014/main" id="{F37E3D92-3923-49A5-9D66-A01D052984C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7378809" y="1897719"/>
            <a:ext cx="341204" cy="321707"/>
          </a:xfrm>
          <a:prstGeom prst="rect">
            <a:avLst/>
          </a:prstGeom>
        </p:spPr>
      </p:pic>
      <p:sp>
        <p:nvSpPr>
          <p:cNvPr id="20" name="Date Placeholder 6" hidden="1">
            <a:extLst>
              <a:ext uri="{FF2B5EF4-FFF2-40B4-BE49-F238E27FC236}">
                <a16:creationId xmlns:a16="http://schemas.microsoft.com/office/drawing/2014/main" id="{C8F77785-DAC9-4046-8A82-0AC407341173}"/>
              </a:ext>
            </a:extLst>
          </p:cNvPr>
          <p:cNvSpPr>
            <a:spLocks noGrp="1"/>
          </p:cNvSpPr>
          <p:nvPr>
            <p:ph type="dt" sz="half" idx="15"/>
          </p:nvPr>
        </p:nvSpPr>
        <p:spPr>
          <a:xfrm>
            <a:off x="0" y="6858000"/>
            <a:ext cx="0" cy="0"/>
          </a:xfrm>
          <a:prstGeom prst="rect">
            <a:avLst/>
          </a:prstGeom>
        </p:spPr>
        <p:txBody>
          <a:bodyPr/>
          <a:lstStyle>
            <a:lvl1pPr>
              <a:defRPr sz="100">
                <a:noFill/>
              </a:defRPr>
            </a:lvl1pPr>
          </a:lstStyle>
          <a:p>
            <a:fld id="{3CC29F15-1F20-4113-9BDC-4CC582AB6A5C}" type="datetime4">
              <a:rPr lang="en-GB" smtClean="0"/>
              <a:t>18 September 2026</a:t>
            </a:fld>
            <a:endParaRPr lang="en-GB"/>
          </a:p>
        </p:txBody>
      </p:sp>
      <p:sp>
        <p:nvSpPr>
          <p:cNvPr id="21" name="Footer Placeholder 8" hidden="1">
            <a:extLst>
              <a:ext uri="{FF2B5EF4-FFF2-40B4-BE49-F238E27FC236}">
                <a16:creationId xmlns:a16="http://schemas.microsoft.com/office/drawing/2014/main" id="{9675D1FD-FB10-4317-AAF4-BDCB2224F107}"/>
              </a:ext>
            </a:extLst>
          </p:cNvPr>
          <p:cNvSpPr>
            <a:spLocks noGrp="1"/>
          </p:cNvSpPr>
          <p:nvPr>
            <p:ph type="ftr" sz="quarter" idx="16"/>
          </p:nvPr>
        </p:nvSpPr>
        <p:spPr>
          <a:xfrm>
            <a:off x="0" y="6858000"/>
            <a:ext cx="0" cy="0"/>
          </a:xfrm>
          <a:prstGeom prst="rect">
            <a:avLst/>
          </a:prstGeom>
        </p:spPr>
        <p:txBody>
          <a:bodyPr/>
          <a:lstStyle>
            <a:lvl1pPr>
              <a:defRPr sz="100">
                <a:noFill/>
              </a:defRPr>
            </a:lvl1pPr>
          </a:lstStyle>
          <a:p>
            <a:endParaRPr lang="en-GB"/>
          </a:p>
        </p:txBody>
      </p:sp>
      <p:sp>
        <p:nvSpPr>
          <p:cNvPr id="23" name="Slide Number Placeholder 10" hidden="1">
            <a:extLst>
              <a:ext uri="{FF2B5EF4-FFF2-40B4-BE49-F238E27FC236}">
                <a16:creationId xmlns:a16="http://schemas.microsoft.com/office/drawing/2014/main" id="{BBF7E881-962B-4385-8C0A-994D3D7717F3}"/>
              </a:ext>
            </a:extLst>
          </p:cNvPr>
          <p:cNvSpPr>
            <a:spLocks noGrp="1"/>
          </p:cNvSpPr>
          <p:nvPr>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grpSp>
        <p:nvGrpSpPr>
          <p:cNvPr id="2" name="Group 1">
            <a:extLst>
              <a:ext uri="{FF2B5EF4-FFF2-40B4-BE49-F238E27FC236}">
                <a16:creationId xmlns:a16="http://schemas.microsoft.com/office/drawing/2014/main" id="{3FA2C785-3D1A-157F-6C32-5F81F17A9DCA}"/>
              </a:ext>
            </a:extLst>
          </p:cNvPr>
          <p:cNvGrpSpPr/>
          <p:nvPr userDrawn="1"/>
        </p:nvGrpSpPr>
        <p:grpSpPr>
          <a:xfrm>
            <a:off x="4487389" y="4268797"/>
            <a:ext cx="1257145" cy="1908166"/>
            <a:chOff x="9633073" y="4257493"/>
            <a:chExt cx="1348851" cy="2047362"/>
          </a:xfrm>
        </p:grpSpPr>
        <p:pic>
          <p:nvPicPr>
            <p:cNvPr id="3" name="Picture 2">
              <a:extLst>
                <a:ext uri="{FF2B5EF4-FFF2-40B4-BE49-F238E27FC236}">
                  <a16:creationId xmlns:a16="http://schemas.microsoft.com/office/drawing/2014/main" id="{B5DA0F40-8ED0-EB41-5F81-BDCBEDA53BB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633073" y="4257493"/>
              <a:ext cx="1348851" cy="2047362"/>
            </a:xfrm>
            <a:prstGeom prst="rect">
              <a:avLst/>
            </a:prstGeom>
          </p:spPr>
        </p:pic>
        <p:sp>
          <p:nvSpPr>
            <p:cNvPr id="4" name="Rectangle 3">
              <a:extLst>
                <a:ext uri="{FF2B5EF4-FFF2-40B4-BE49-F238E27FC236}">
                  <a16:creationId xmlns:a16="http://schemas.microsoft.com/office/drawing/2014/main" id="{204C1A97-D93A-9819-D8B8-172BF9747A98}"/>
                </a:ext>
              </a:extLst>
            </p:cNvPr>
            <p:cNvSpPr/>
            <p:nvPr userDrawn="1"/>
          </p:nvSpPr>
          <p:spPr>
            <a:xfrm>
              <a:off x="9641250" y="4378933"/>
              <a:ext cx="1327199" cy="190733"/>
            </a:xfrm>
            <a:prstGeom prst="rect">
              <a:avLst/>
            </a:prstGeom>
            <a:noFill/>
            <a:ln w="25400">
              <a:solidFill>
                <a:srgbClr val="14B978"/>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nn-NO" sz="1796" err="1"/>
            </a:p>
          </p:txBody>
        </p:sp>
        <p:cxnSp>
          <p:nvCxnSpPr>
            <p:cNvPr id="5" name="Straight Connector 4">
              <a:extLst>
                <a:ext uri="{FF2B5EF4-FFF2-40B4-BE49-F238E27FC236}">
                  <a16:creationId xmlns:a16="http://schemas.microsoft.com/office/drawing/2014/main" id="{6C38FF47-33E0-F75F-7BF4-4FB3BDB3C3CF}"/>
                </a:ext>
              </a:extLst>
            </p:cNvPr>
            <p:cNvCxnSpPr>
              <a:cxnSpLocks/>
            </p:cNvCxnSpPr>
            <p:nvPr userDrawn="1"/>
          </p:nvCxnSpPr>
          <p:spPr>
            <a:xfrm>
              <a:off x="9633073" y="4609762"/>
              <a:ext cx="1340678" cy="543869"/>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1F40ED8B-6789-30A8-A8C0-7D4B0C8DEF32}"/>
                </a:ext>
              </a:extLst>
            </p:cNvPr>
            <p:cNvCxnSpPr>
              <a:cxnSpLocks/>
            </p:cNvCxnSpPr>
            <p:nvPr userDrawn="1"/>
          </p:nvCxnSpPr>
          <p:spPr>
            <a:xfrm flipV="1">
              <a:off x="9638376" y="4616013"/>
              <a:ext cx="1325414" cy="537618"/>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5C6E298E-7D16-BF09-2E1A-89D88BD8B9AC}"/>
                </a:ext>
              </a:extLst>
            </p:cNvPr>
            <p:cNvCxnSpPr>
              <a:cxnSpLocks/>
            </p:cNvCxnSpPr>
            <p:nvPr userDrawn="1"/>
          </p:nvCxnSpPr>
          <p:spPr>
            <a:xfrm>
              <a:off x="9644154" y="6132442"/>
              <a:ext cx="1319634" cy="131713"/>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73335F5-2F47-1132-C2BF-AC0FA291A763}"/>
                </a:ext>
              </a:extLst>
            </p:cNvPr>
            <p:cNvCxnSpPr>
              <a:cxnSpLocks/>
            </p:cNvCxnSpPr>
            <p:nvPr userDrawn="1"/>
          </p:nvCxnSpPr>
          <p:spPr>
            <a:xfrm flipV="1">
              <a:off x="9641250" y="6132443"/>
              <a:ext cx="1322539" cy="131713"/>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09913E92-A264-50BE-A066-89731F27BD84}"/>
                </a:ext>
              </a:extLst>
            </p:cNvPr>
            <p:cNvSpPr/>
            <p:nvPr userDrawn="1"/>
          </p:nvSpPr>
          <p:spPr>
            <a:xfrm>
              <a:off x="9641250" y="5356937"/>
              <a:ext cx="1327199" cy="646433"/>
            </a:xfrm>
            <a:prstGeom prst="rect">
              <a:avLst/>
            </a:prstGeom>
            <a:noFill/>
            <a:ln w="25400">
              <a:solidFill>
                <a:srgbClr val="14B978"/>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nn-NO" sz="1796" err="1"/>
            </a:p>
          </p:txBody>
        </p:sp>
      </p:grpSp>
      <p:pic>
        <p:nvPicPr>
          <p:cNvPr id="34" name="Bilde 52">
            <a:extLst>
              <a:ext uri="{FF2B5EF4-FFF2-40B4-BE49-F238E27FC236}">
                <a16:creationId xmlns:a16="http://schemas.microsoft.com/office/drawing/2014/main" id="{0683AD43-0886-39A4-C3DD-FDD4522E383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358109" y="2687662"/>
            <a:ext cx="361904" cy="528381"/>
          </a:xfrm>
          <a:prstGeom prst="rect">
            <a:avLst/>
          </a:prstGeom>
          <a:ln>
            <a:solidFill>
              <a:schemeClr val="bg2"/>
            </a:solidFill>
          </a:ln>
        </p:spPr>
      </p:pic>
      <p:sp>
        <p:nvSpPr>
          <p:cNvPr id="16" name="Text Box 4">
            <a:extLst>
              <a:ext uri="{FF2B5EF4-FFF2-40B4-BE49-F238E27FC236}">
                <a16:creationId xmlns:a16="http://schemas.microsoft.com/office/drawing/2014/main" id="{612244EC-2AD4-435E-89B5-E97CC62AFE11}"/>
              </a:ext>
            </a:extLst>
          </p:cNvPr>
          <p:cNvSpPr txBox="1">
            <a:spLocks noChangeArrowheads="1"/>
          </p:cNvSpPr>
          <p:nvPr userDrawn="1"/>
        </p:nvSpPr>
        <p:spPr bwMode="auto">
          <a:xfrm>
            <a:off x="546140" y="1467471"/>
            <a:ext cx="2762891" cy="5093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08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00000"/>
              </a:lnSpc>
              <a:spcBef>
                <a:spcPts val="0"/>
              </a:spcBef>
              <a:spcAft>
                <a:spcPts val="600"/>
              </a:spcAft>
              <a:defRPr/>
            </a:pPr>
            <a:br>
              <a:rPr lang="en-GB" altLang="da-DK" sz="900" b="0" noProof="1">
                <a:solidFill>
                  <a:schemeClr val="tx2"/>
                </a:solidFill>
                <a:latin typeface="+mn-lt"/>
                <a:cs typeface="Arial" panose="020B0604020202020204" pitchFamily="34" charset="0"/>
              </a:rPr>
            </a:br>
            <a:r>
              <a:rPr lang="en-GB" altLang="da-DK" sz="1600" b="1" noProof="1">
                <a:solidFill>
                  <a:schemeClr val="tx2"/>
                </a:solidFill>
                <a:latin typeface="+mj-lt"/>
                <a:cs typeface="Arial" panose="020B0604020202020204" pitchFamily="34" charset="0"/>
              </a:rPr>
              <a:t>Kopier inn gammelt innhold</a:t>
            </a:r>
          </a:p>
          <a:p>
            <a:pPr eaLnBrk="1" hangingPunct="1">
              <a:lnSpc>
                <a:spcPct val="100000"/>
              </a:lnSpc>
              <a:spcBef>
                <a:spcPts val="0"/>
              </a:spcBef>
              <a:spcAft>
                <a:spcPts val="600"/>
              </a:spcAft>
              <a:defRPr/>
            </a:pPr>
            <a:r>
              <a:rPr lang="en-GB" altLang="da-DK" sz="900" b="0" noProof="1">
                <a:solidFill>
                  <a:schemeClr val="tx2"/>
                </a:solidFill>
                <a:latin typeface="+mn-lt"/>
                <a:cs typeface="Arial" panose="020B0604020202020204" pitchFamily="34" charset="0"/>
              </a:rPr>
              <a:t>Du har to alternativer når du kopierer gammelt innhold til den nye presentasjonen: </a:t>
            </a:r>
          </a:p>
          <a:p>
            <a:pPr eaLnBrk="1" hangingPunct="1">
              <a:lnSpc>
                <a:spcPct val="100000"/>
              </a:lnSpc>
              <a:spcBef>
                <a:spcPts val="0"/>
              </a:spcBef>
              <a:spcAft>
                <a:spcPts val="600"/>
              </a:spcAft>
              <a:defRPr/>
            </a:pPr>
            <a:r>
              <a:rPr lang="en-GB" altLang="da-DK" sz="900" b="1" noProof="1">
                <a:solidFill>
                  <a:schemeClr val="tx2"/>
                </a:solidFill>
                <a:latin typeface="+mn-lt"/>
                <a:cs typeface="Arial" panose="020B0604020202020204" pitchFamily="34" charset="0"/>
              </a:rPr>
              <a:t>1. Beste praksis: </a:t>
            </a:r>
            <a:r>
              <a:rPr lang="en-GB" altLang="da-DK" sz="900" b="0" noProof="1">
                <a:solidFill>
                  <a:schemeClr val="tx2"/>
                </a:solidFill>
                <a:latin typeface="+mn-lt"/>
                <a:cs typeface="Arial" panose="020B0604020202020204" pitchFamily="34" charset="0"/>
              </a:rPr>
              <a:t>Lag et lysbilde i den nye presentasjonen og kopier ett innholdselement om gangen (kopier for eksempel all tekst fra én tekstboks) </a:t>
            </a:r>
          </a:p>
          <a:p>
            <a:pPr eaLnBrk="1" hangingPunct="1">
              <a:lnSpc>
                <a:spcPct val="100000"/>
              </a:lnSpc>
              <a:spcBef>
                <a:spcPts val="0"/>
              </a:spcBef>
              <a:spcAft>
                <a:spcPts val="600"/>
              </a:spcAft>
              <a:defRPr/>
            </a:pPr>
            <a:r>
              <a:rPr lang="en-GB" altLang="da-DK" sz="900" b="0" noProof="1">
                <a:solidFill>
                  <a:schemeClr val="tx2"/>
                </a:solidFill>
                <a:latin typeface="+mn-lt"/>
                <a:cs typeface="Arial" panose="020B0604020202020204" pitchFamily="34" charset="0"/>
              </a:rPr>
              <a:t>2. Eller kopier et helt lysbilde inn i den nye presentasjonen og </a:t>
            </a:r>
            <a:r>
              <a:rPr lang="en-GB" altLang="da-DK" sz="900" b="1" noProof="1">
                <a:solidFill>
                  <a:schemeClr val="tx2"/>
                </a:solidFill>
                <a:latin typeface="+mn-lt"/>
                <a:cs typeface="Arial" panose="020B0604020202020204" pitchFamily="34" charset="0"/>
              </a:rPr>
              <a:t>velg deretter en passende oppsett</a:t>
            </a:r>
            <a:r>
              <a:rPr lang="en-GB" altLang="da-DK" sz="900" b="0" noProof="1">
                <a:solidFill>
                  <a:schemeClr val="tx2"/>
                </a:solidFill>
                <a:latin typeface="+mn-lt"/>
                <a:cs typeface="Arial" panose="020B0604020202020204" pitchFamily="34" charset="0"/>
              </a:rPr>
              <a:t>. </a:t>
            </a:r>
          </a:p>
          <a:p>
            <a:pPr eaLnBrk="1" hangingPunct="1">
              <a:lnSpc>
                <a:spcPct val="100000"/>
              </a:lnSpc>
              <a:spcBef>
                <a:spcPts val="0"/>
              </a:spcBef>
              <a:spcAft>
                <a:spcPts val="600"/>
              </a:spcAft>
              <a:defRPr/>
            </a:pPr>
            <a:r>
              <a:rPr lang="en-GB" altLang="da-DK" sz="900" b="0" noProof="1">
                <a:solidFill>
                  <a:schemeClr val="tx2"/>
                </a:solidFill>
                <a:latin typeface="+mn-lt"/>
                <a:cs typeface="Arial" panose="020B0604020202020204" pitchFamily="34" charset="0"/>
              </a:rPr>
              <a:t>Når presentasjonen er klar, åpne en tom presentasjon (trykk Ctrl + N). Kopier alle lysbildene fra den nye presentasjonen, lim dem inn i den tomme presentasjonen. Dette vil sikre at det ikke er ekstra oppsett </a:t>
            </a:r>
          </a:p>
          <a:p>
            <a:pPr eaLnBrk="1" hangingPunct="1">
              <a:lnSpc>
                <a:spcPct val="100000"/>
              </a:lnSpc>
              <a:spcBef>
                <a:spcPts val="0"/>
              </a:spcBef>
              <a:spcAft>
                <a:spcPts val="600"/>
              </a:spcAft>
              <a:defRPr/>
            </a:pPr>
            <a:endParaRPr lang="en-GB" altLang="da-DK" sz="900" b="0" noProof="1">
              <a:solidFill>
                <a:schemeClr val="tx2"/>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b="1" kern="1200" err="1">
                <a:solidFill>
                  <a:schemeClr val="tx2"/>
                </a:solidFill>
                <a:latin typeface="+mj-lt"/>
                <a:ea typeface="+mn-ea"/>
                <a:cs typeface="Arial" panose="020B0604020202020204" pitchFamily="34" charset="0"/>
              </a:rPr>
              <a:t>Lysbilde</a:t>
            </a:r>
            <a:r>
              <a:rPr lang="en-GB" sz="1600" b="1" kern="1200">
                <a:solidFill>
                  <a:schemeClr val="tx2"/>
                </a:solidFill>
                <a:latin typeface="+mj-lt"/>
                <a:ea typeface="+mn-ea"/>
                <a:cs typeface="Arial" panose="020B0604020202020204" pitchFamily="34" charset="0"/>
              </a:rPr>
              <a:t> </a:t>
            </a:r>
            <a:r>
              <a:rPr lang="en-GB" sz="1600" b="1" kern="1200" err="1">
                <a:solidFill>
                  <a:schemeClr val="tx2"/>
                </a:solidFill>
                <a:latin typeface="+mj-lt"/>
                <a:ea typeface="+mn-ea"/>
                <a:cs typeface="Arial" panose="020B0604020202020204" pitchFamily="34" charset="0"/>
              </a:rPr>
              <a:t>og</a:t>
            </a:r>
            <a:r>
              <a:rPr lang="en-GB" sz="1600" b="1" kern="1200">
                <a:solidFill>
                  <a:schemeClr val="tx2"/>
                </a:solidFill>
                <a:latin typeface="+mj-lt"/>
                <a:ea typeface="+mn-ea"/>
                <a:cs typeface="Arial" panose="020B0604020202020204" pitchFamily="34" charset="0"/>
              </a:rPr>
              <a:t> </a:t>
            </a:r>
            <a:r>
              <a:rPr lang="en-GB" sz="1600" b="1" kern="1200" err="1">
                <a:solidFill>
                  <a:schemeClr val="tx2"/>
                </a:solidFill>
                <a:latin typeface="+mj-lt"/>
                <a:ea typeface="+mn-ea"/>
                <a:cs typeface="Arial" panose="020B0604020202020204" pitchFamily="34" charset="0"/>
              </a:rPr>
              <a:t>oppsett</a:t>
            </a:r>
            <a:endParaRPr lang="en-GB" sz="1600" b="1" kern="1200">
              <a:solidFill>
                <a:schemeClr val="tx2"/>
              </a:solidFill>
              <a:latin typeface="+mj-lt"/>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kern="1200" noProof="1">
                <a:solidFill>
                  <a:schemeClr val="tx2"/>
                </a:solidFill>
                <a:latin typeface="Arial" charset="0"/>
                <a:ea typeface="+mn-ea"/>
                <a:cs typeface="Arial" panose="020B0604020202020204" pitchFamily="34" charset="0"/>
              </a:rPr>
              <a:t>Klikk på menypunktet </a:t>
            </a:r>
            <a:r>
              <a:rPr lang="en-GB" altLang="da-DK" sz="900" b="1" kern="1200" noProof="1">
                <a:solidFill>
                  <a:schemeClr val="tx2"/>
                </a:solidFill>
                <a:latin typeface="Arial" charset="0"/>
                <a:ea typeface="+mn-ea"/>
                <a:cs typeface="Arial" panose="020B0604020202020204" pitchFamily="34" charset="0"/>
              </a:rPr>
              <a:t>Nytt</a:t>
            </a:r>
            <a:r>
              <a:rPr lang="en-GB" altLang="da-DK" sz="900" b="0" kern="1200" noProof="1">
                <a:solidFill>
                  <a:schemeClr val="tx2"/>
                </a:solidFill>
                <a:latin typeface="Arial" charset="0"/>
                <a:ea typeface="+mn-ea"/>
                <a:cs typeface="Arial" panose="020B0604020202020204" pitchFamily="34" charset="0"/>
              </a:rPr>
              <a:t> </a:t>
            </a:r>
            <a:r>
              <a:rPr lang="en-GB" altLang="da-DK" sz="900" b="1" kern="1200" noProof="1">
                <a:solidFill>
                  <a:schemeClr val="tx2"/>
                </a:solidFill>
                <a:latin typeface="Arial" charset="0"/>
                <a:ea typeface="+mn-ea"/>
                <a:cs typeface="Arial" panose="020B0604020202020204" pitchFamily="34" charset="0"/>
              </a:rPr>
              <a:t>lysbilde</a:t>
            </a:r>
            <a:r>
              <a:rPr lang="en-GB" altLang="da-DK" sz="900" b="0" kern="1200" noProof="1">
                <a:solidFill>
                  <a:schemeClr val="tx2"/>
                </a:solidFill>
                <a:latin typeface="Arial" charset="0"/>
                <a:ea typeface="+mn-ea"/>
                <a:cs typeface="Arial" panose="020B0604020202020204" pitchFamily="34" charset="0"/>
              </a:rPr>
              <a:t> i </a:t>
            </a:r>
            <a:r>
              <a:rPr lang="en-GB" altLang="da-DK" sz="900" b="1" kern="1200" noProof="1">
                <a:solidFill>
                  <a:schemeClr val="tx2"/>
                </a:solidFill>
                <a:latin typeface="Arial" charset="0"/>
                <a:ea typeface="+mn-ea"/>
                <a:cs typeface="Arial" panose="020B0604020202020204" pitchFamily="34" charset="0"/>
              </a:rPr>
              <a:t>Hjem-fanen</a:t>
            </a:r>
            <a:r>
              <a:rPr lang="en-GB" altLang="da-DK" sz="900" b="0" kern="1200" noProof="1">
                <a:solidFill>
                  <a:schemeClr val="tx2"/>
                </a:solidFill>
                <a:latin typeface="Arial" charset="0"/>
                <a:ea typeface="+mn-ea"/>
                <a:cs typeface="Arial" panose="020B0604020202020204" pitchFamily="34" charset="0"/>
              </a:rPr>
              <a:t> for å sette inn et nytt lysbilde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kern="1200" noProof="1">
                <a:solidFill>
                  <a:schemeClr val="tx2"/>
                </a:solidFill>
                <a:latin typeface="Arial" charset="0"/>
                <a:ea typeface="+mn-ea"/>
                <a:cs typeface="Arial" panose="020B0604020202020204" pitchFamily="34" charset="0"/>
              </a:rPr>
              <a:t>Endre Oppsett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kern="1200" noProof="1">
                <a:solidFill>
                  <a:schemeClr val="tx2"/>
                </a:solidFill>
                <a:latin typeface="Arial" charset="0"/>
                <a:ea typeface="+mn-ea"/>
                <a:cs typeface="Arial" panose="020B0604020202020204" pitchFamily="34" charset="0"/>
              </a:rPr>
              <a:t>Klikk på pilen ved siden av Oppsett for å vise en rullegardinmeny med mulige lysbildeoppsett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kern="1200" noProof="1">
                <a:solidFill>
                  <a:schemeClr val="tx2"/>
                </a:solidFill>
                <a:latin typeface="Arial" charset="0"/>
                <a:ea typeface="+mn-ea"/>
                <a:cs typeface="Arial" panose="020B0604020202020204" pitchFamily="34" charset="0"/>
              </a:rPr>
              <a:t>Tilbakestill lysbildet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kern="1200" noProof="1">
                <a:solidFill>
                  <a:schemeClr val="tx2"/>
                </a:solidFill>
                <a:latin typeface="Arial" charset="0"/>
                <a:ea typeface="+mn-ea"/>
                <a:cs typeface="Arial" panose="020B0604020202020204" pitchFamily="34" charset="0"/>
              </a:rPr>
              <a:t>1. Klikk på </a:t>
            </a:r>
            <a:r>
              <a:rPr lang="en-GB" altLang="da-DK" sz="900" b="1" kern="1200" noProof="1">
                <a:solidFill>
                  <a:schemeClr val="tx2"/>
                </a:solidFill>
                <a:latin typeface="Arial" charset="0"/>
                <a:ea typeface="+mn-ea"/>
                <a:cs typeface="Arial" panose="020B0604020202020204" pitchFamily="34" charset="0"/>
              </a:rPr>
              <a:t>Hjem</a:t>
            </a:r>
            <a:r>
              <a:rPr lang="en-GB" altLang="da-DK" sz="900" b="0" kern="1200" noProof="1">
                <a:solidFill>
                  <a:schemeClr val="tx2"/>
                </a:solidFill>
                <a:latin typeface="Arial" charset="0"/>
                <a:ea typeface="+mn-ea"/>
                <a:cs typeface="Arial" panose="020B0604020202020204" pitchFamily="34" charset="0"/>
              </a:rPr>
              <a:t>-knappen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kern="1200" noProof="1">
                <a:solidFill>
                  <a:schemeClr val="tx2"/>
                </a:solidFill>
                <a:latin typeface="Arial" charset="0"/>
                <a:ea typeface="+mn-ea"/>
                <a:cs typeface="Arial" panose="020B0604020202020204" pitchFamily="34" charset="0"/>
              </a:rPr>
              <a:t>2. Velg </a:t>
            </a:r>
            <a:r>
              <a:rPr lang="en-GB" altLang="da-DK" sz="900" b="1" kern="1200" noProof="1">
                <a:solidFill>
                  <a:schemeClr val="tx2"/>
                </a:solidFill>
                <a:latin typeface="Arial" charset="0"/>
                <a:ea typeface="+mn-ea"/>
                <a:cs typeface="Arial" panose="020B0604020202020204" pitchFamily="34" charset="0"/>
              </a:rPr>
              <a:t>Tilbakestill</a:t>
            </a:r>
            <a:r>
              <a:rPr lang="en-GB" altLang="da-DK" sz="900" b="0" kern="1200" noProof="1">
                <a:solidFill>
                  <a:schemeClr val="tx2"/>
                </a:solidFill>
                <a:latin typeface="Arial" charset="0"/>
                <a:ea typeface="+mn-ea"/>
                <a:cs typeface="Arial" panose="020B0604020202020204" pitchFamily="34" charset="0"/>
              </a:rPr>
              <a:t> for å tilbakestille plassering, størrelse og formatering av plassholdere til oppsettets opprinnelige design i fanen Hjem </a:t>
            </a:r>
          </a:p>
          <a:p>
            <a:pPr eaLnBrk="1" hangingPunct="1">
              <a:lnSpc>
                <a:spcPct val="100000"/>
              </a:lnSpc>
              <a:spcBef>
                <a:spcPts val="0"/>
              </a:spcBef>
              <a:spcAft>
                <a:spcPts val="600"/>
              </a:spcAft>
              <a:defRPr/>
            </a:pPr>
            <a:endParaRPr lang="en-GB" altLang="da-DK" sz="900" b="0" noProof="1">
              <a:solidFill>
                <a:schemeClr val="tx2"/>
              </a:solidFill>
              <a:latin typeface="+mn-lt"/>
              <a:cs typeface="Arial" panose="020B0604020202020204" pitchFamily="34" charset="0"/>
            </a:endParaRPr>
          </a:p>
        </p:txBody>
      </p:sp>
      <p:pic>
        <p:nvPicPr>
          <p:cNvPr id="17" name="Bilde 25">
            <a:extLst>
              <a:ext uri="{FF2B5EF4-FFF2-40B4-BE49-F238E27FC236}">
                <a16:creationId xmlns:a16="http://schemas.microsoft.com/office/drawing/2014/main" id="{967A986D-5090-249A-6353-7597F57DB5D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341896" y="2752920"/>
            <a:ext cx="444149" cy="538803"/>
          </a:xfrm>
          <a:prstGeom prst="rect">
            <a:avLst/>
          </a:prstGeom>
          <a:ln>
            <a:solidFill>
              <a:schemeClr val="bg2"/>
            </a:solidFill>
          </a:ln>
        </p:spPr>
      </p:pic>
      <p:pic>
        <p:nvPicPr>
          <p:cNvPr id="18" name="Bilde 44">
            <a:extLst>
              <a:ext uri="{FF2B5EF4-FFF2-40B4-BE49-F238E27FC236}">
                <a16:creationId xmlns:a16="http://schemas.microsoft.com/office/drawing/2014/main" id="{B336A9F8-2C13-A578-2EC4-A3C88B44E936}"/>
              </a:ext>
            </a:extLst>
          </p:cNvPr>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a:xfrm>
            <a:off x="11102167" y="2687662"/>
            <a:ext cx="369143" cy="213335"/>
          </a:xfrm>
          <a:prstGeom prst="rect">
            <a:avLst/>
          </a:prstGeom>
          <a:ln>
            <a:solidFill>
              <a:schemeClr val="bg2"/>
            </a:solidFill>
          </a:ln>
        </p:spPr>
      </p:pic>
      <p:pic>
        <p:nvPicPr>
          <p:cNvPr id="19" name="Bilde 40">
            <a:extLst>
              <a:ext uri="{FF2B5EF4-FFF2-40B4-BE49-F238E27FC236}">
                <a16:creationId xmlns:a16="http://schemas.microsoft.com/office/drawing/2014/main" id="{604308B0-DA71-E060-3592-03F75468B350}"/>
              </a:ext>
            </a:extLst>
          </p:cNvPr>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a:xfrm>
            <a:off x="11102168" y="1925115"/>
            <a:ext cx="369143" cy="224381"/>
          </a:xfrm>
          <a:prstGeom prst="rect">
            <a:avLst/>
          </a:prstGeom>
          <a:ln>
            <a:solidFill>
              <a:schemeClr val="bg2"/>
            </a:solidFill>
          </a:ln>
        </p:spPr>
      </p:pic>
      <p:pic>
        <p:nvPicPr>
          <p:cNvPr id="24" name="Bilde 41">
            <a:extLst>
              <a:ext uri="{FF2B5EF4-FFF2-40B4-BE49-F238E27FC236}">
                <a16:creationId xmlns:a16="http://schemas.microsoft.com/office/drawing/2014/main" id="{44060EEB-59B2-394E-3669-6BDA99CBE5B8}"/>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3261476" y="4381981"/>
            <a:ext cx="600762" cy="231619"/>
          </a:xfrm>
          <a:prstGeom prst="rect">
            <a:avLst/>
          </a:prstGeom>
          <a:ln>
            <a:solidFill>
              <a:schemeClr val="bg2"/>
            </a:solidFill>
          </a:ln>
        </p:spPr>
      </p:pic>
      <p:pic>
        <p:nvPicPr>
          <p:cNvPr id="26" name="Bilde 46">
            <a:extLst>
              <a:ext uri="{FF2B5EF4-FFF2-40B4-BE49-F238E27FC236}">
                <a16:creationId xmlns:a16="http://schemas.microsoft.com/office/drawing/2014/main" id="{29632D6E-1815-7AA9-4E08-AB08F9D4502B}"/>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3261476" y="5293492"/>
            <a:ext cx="629714" cy="202667"/>
          </a:xfrm>
          <a:prstGeom prst="rect">
            <a:avLst/>
          </a:prstGeom>
          <a:ln>
            <a:solidFill>
              <a:schemeClr val="bg2"/>
            </a:solidFill>
          </a:ln>
        </p:spPr>
      </p:pic>
    </p:spTree>
    <p:extLst>
      <p:ext uri="{BB962C8B-B14F-4D97-AF65-F5344CB8AC3E}">
        <p14:creationId xmlns:p14="http://schemas.microsoft.com/office/powerpoint/2010/main" val="158129581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gt;Ikke bruk layout etter dette &gt;">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124504-36FD-4753-851D-5B7D02D4A2D1}"/>
              </a:ext>
            </a:extLst>
          </p:cNvPr>
          <p:cNvSpPr/>
          <p:nvPr userDrawn="1"/>
        </p:nvSpPr>
        <p:spPr bwMode="white">
          <a:xfrm>
            <a:off x="0" y="0"/>
            <a:ext cx="12192000" cy="6858000"/>
          </a:xfrm>
          <a:prstGeom prst="rect">
            <a:avLst/>
          </a:prstGeom>
          <a:solidFill>
            <a:schemeClr val="tx1"/>
          </a:solid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GB" sz="1400">
              <a:solidFill>
                <a:schemeClr val="tx1"/>
              </a:solidFill>
            </a:endParaRPr>
          </a:p>
        </p:txBody>
      </p:sp>
      <p:sp>
        <p:nvSpPr>
          <p:cNvPr id="5" name="Do not use"/>
          <p:cNvSpPr txBox="1"/>
          <p:nvPr userDrawn="1"/>
        </p:nvSpPr>
        <p:spPr>
          <a:xfrm>
            <a:off x="430213" y="561573"/>
            <a:ext cx="11356977" cy="3400931"/>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4400" b="0" noProof="0" err="1">
                <a:solidFill>
                  <a:schemeClr val="bg1"/>
                </a:solidFill>
              </a:rPr>
              <a:t>Hvis</a:t>
            </a:r>
            <a:r>
              <a:rPr lang="en-GB" sz="4400" b="0" noProof="0">
                <a:solidFill>
                  <a:schemeClr val="bg1"/>
                </a:solidFill>
              </a:rPr>
              <a:t> du ser </a:t>
            </a:r>
            <a:r>
              <a:rPr lang="en-GB" sz="4400" b="1" i="1" noProof="0" err="1">
                <a:solidFill>
                  <a:schemeClr val="bg1"/>
                </a:solidFill>
              </a:rPr>
              <a:t>andre</a:t>
            </a:r>
            <a:r>
              <a:rPr lang="en-GB" sz="4400" b="1" i="1" noProof="0">
                <a:solidFill>
                  <a:schemeClr val="bg1"/>
                </a:solidFill>
              </a:rPr>
              <a:t> layout </a:t>
            </a:r>
            <a:r>
              <a:rPr lang="en-GB" sz="4400" b="1" i="1" noProof="0" err="1">
                <a:solidFill>
                  <a:schemeClr val="bg1"/>
                </a:solidFill>
              </a:rPr>
              <a:t>etter</a:t>
            </a:r>
            <a:r>
              <a:rPr lang="en-GB" sz="4400" b="1" i="1" noProof="0">
                <a:solidFill>
                  <a:schemeClr val="bg1"/>
                </a:solidFill>
              </a:rPr>
              <a:t> </a:t>
            </a:r>
            <a:r>
              <a:rPr lang="en-GB" sz="4400" b="1" i="1" noProof="0" err="1">
                <a:solidFill>
                  <a:schemeClr val="bg1"/>
                </a:solidFill>
              </a:rPr>
              <a:t>dette</a:t>
            </a:r>
            <a:r>
              <a:rPr lang="en-GB" sz="4400" b="0" noProof="0">
                <a:solidFill>
                  <a:schemeClr val="bg1"/>
                </a:solidFill>
              </a:rPr>
              <a:t>, </a:t>
            </a:r>
            <a:br>
              <a:rPr lang="en-GB" sz="4400" b="0" noProof="0">
                <a:solidFill>
                  <a:schemeClr val="bg1"/>
                </a:solidFill>
              </a:rPr>
            </a:br>
            <a:r>
              <a:rPr lang="en-GB" sz="4400" b="0" i="0" noProof="0" err="1">
                <a:solidFill>
                  <a:schemeClr val="bg1"/>
                </a:solidFill>
              </a:rPr>
              <a:t>ikke</a:t>
            </a:r>
            <a:r>
              <a:rPr lang="en-GB" sz="4400" b="0" i="0" noProof="0">
                <a:solidFill>
                  <a:schemeClr val="bg1"/>
                </a:solidFill>
              </a:rPr>
              <a:t> bruk dem. </a:t>
            </a:r>
            <a:br>
              <a:rPr lang="en-GB" sz="4400" b="0" i="0" noProof="0">
                <a:solidFill>
                  <a:schemeClr val="bg1"/>
                </a:solidFill>
              </a:rPr>
            </a:br>
            <a:r>
              <a:rPr lang="en-GB" sz="4400" b="0" noProof="0">
                <a:solidFill>
                  <a:schemeClr val="bg1"/>
                </a:solidFill>
              </a:rPr>
              <a:t>Disse </a:t>
            </a:r>
            <a:r>
              <a:rPr lang="en-GB" sz="4400" b="0" noProof="0" err="1">
                <a:solidFill>
                  <a:schemeClr val="bg1"/>
                </a:solidFill>
              </a:rPr>
              <a:t>layoutene</a:t>
            </a:r>
            <a:r>
              <a:rPr lang="en-GB" sz="4400" b="0" noProof="0">
                <a:solidFill>
                  <a:schemeClr val="bg1"/>
                </a:solidFill>
              </a:rPr>
              <a:t> </a:t>
            </a:r>
            <a:r>
              <a:rPr lang="en-GB" sz="4400" b="1" i="1" noProof="0" err="1">
                <a:solidFill>
                  <a:schemeClr val="bg1"/>
                </a:solidFill>
              </a:rPr>
              <a:t>tilhører</a:t>
            </a:r>
            <a:r>
              <a:rPr lang="en-GB" sz="4400" b="1" i="1" noProof="0">
                <a:solidFill>
                  <a:schemeClr val="bg1"/>
                </a:solidFill>
              </a:rPr>
              <a:t> </a:t>
            </a:r>
            <a:r>
              <a:rPr lang="en-GB" sz="4400" b="1" i="1" noProof="0" err="1">
                <a:solidFill>
                  <a:schemeClr val="bg1"/>
                </a:solidFill>
              </a:rPr>
              <a:t>ikke</a:t>
            </a:r>
            <a:r>
              <a:rPr lang="en-GB" sz="4400" b="1" i="1" noProof="0">
                <a:solidFill>
                  <a:schemeClr val="bg1"/>
                </a:solidFill>
              </a:rPr>
              <a:t> </a:t>
            </a:r>
            <a:r>
              <a:rPr lang="en-GB" sz="4400" b="0" noProof="0" err="1">
                <a:solidFill>
                  <a:schemeClr val="bg1"/>
                </a:solidFill>
              </a:rPr>
              <a:t>vår</a:t>
            </a:r>
            <a:r>
              <a:rPr lang="en-GB" sz="4400" b="0" noProof="0">
                <a:solidFill>
                  <a:schemeClr val="bg1"/>
                </a:solidFill>
              </a:rPr>
              <a:t> mal. </a:t>
            </a:r>
          </a:p>
          <a:p>
            <a:pPr marL="0" marR="0" indent="0" algn="ctr" fontAlgn="auto">
              <a:lnSpc>
                <a:spcPct val="100000"/>
              </a:lnSpc>
              <a:spcBef>
                <a:spcPts val="600"/>
              </a:spcBef>
              <a:spcAft>
                <a:spcPts val="0"/>
              </a:spcAft>
              <a:buClr>
                <a:srgbClr val="003755"/>
              </a:buClr>
              <a:buSzTx/>
              <a:buFontTx/>
              <a:buNone/>
              <a:tabLst/>
            </a:pPr>
            <a:br>
              <a:rPr lang="en-GB" sz="2800" b="0" noProof="0">
                <a:solidFill>
                  <a:schemeClr val="bg1"/>
                </a:solidFill>
              </a:rPr>
            </a:br>
            <a:br>
              <a:rPr lang="en-GB" sz="2800" b="0" noProof="0">
                <a:solidFill>
                  <a:schemeClr val="bg1"/>
                </a:solidFill>
              </a:rPr>
            </a:br>
            <a:endParaRPr lang="en-GB" sz="2800" b="0" noProof="0">
              <a:solidFill>
                <a:schemeClr val="bg1"/>
              </a:solidFill>
            </a:endParaRPr>
          </a:p>
        </p:txBody>
      </p:sp>
      <p:grpSp>
        <p:nvGrpSpPr>
          <p:cNvPr id="4" name="Group 3">
            <a:extLst>
              <a:ext uri="{FF2B5EF4-FFF2-40B4-BE49-F238E27FC236}">
                <a16:creationId xmlns:a16="http://schemas.microsoft.com/office/drawing/2014/main" id="{2BEB5E5A-DA85-4D5B-80B9-F94482F55D76}"/>
              </a:ext>
            </a:extLst>
          </p:cNvPr>
          <p:cNvGrpSpPr/>
          <p:nvPr userDrawn="1"/>
        </p:nvGrpSpPr>
        <p:grpSpPr bwMode="black">
          <a:xfrm rot="8100000">
            <a:off x="10404874" y="3325226"/>
            <a:ext cx="1036788" cy="1036788"/>
            <a:chOff x="6096000" y="4963130"/>
            <a:chExt cx="1456719" cy="1456719"/>
          </a:xfrm>
          <a:solidFill>
            <a:schemeClr val="bg1"/>
          </a:solidFill>
        </p:grpSpPr>
        <p:sp>
          <p:nvSpPr>
            <p:cNvPr id="3" name="Rectangle 2">
              <a:extLst>
                <a:ext uri="{FF2B5EF4-FFF2-40B4-BE49-F238E27FC236}">
                  <a16:creationId xmlns:a16="http://schemas.microsoft.com/office/drawing/2014/main" id="{C823227E-A862-4A7F-BC20-0D107430AB2C}"/>
                </a:ext>
              </a:extLst>
            </p:cNvPr>
            <p:cNvSpPr/>
            <p:nvPr userDrawn="1"/>
          </p:nvSpPr>
          <p:spPr bwMode="black">
            <a:xfrm rot="5400000">
              <a:off x="5534135" y="5524995"/>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nn-NO" sz="1400" err="1">
                <a:solidFill>
                  <a:schemeClr val="tx1"/>
                </a:solidFill>
              </a:endParaRPr>
            </a:p>
          </p:txBody>
        </p:sp>
        <p:sp>
          <p:nvSpPr>
            <p:cNvPr id="6" name="Rectangle 5">
              <a:extLst>
                <a:ext uri="{FF2B5EF4-FFF2-40B4-BE49-F238E27FC236}">
                  <a16:creationId xmlns:a16="http://schemas.microsoft.com/office/drawing/2014/main" id="{08501AE6-6504-4184-9443-E89AFACF769D}"/>
                </a:ext>
              </a:extLst>
            </p:cNvPr>
            <p:cNvSpPr/>
            <p:nvPr userDrawn="1"/>
          </p:nvSpPr>
          <p:spPr bwMode="black">
            <a:xfrm rot="10800000">
              <a:off x="6096000" y="4963130"/>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nn-NO" sz="1400" err="1">
                <a:solidFill>
                  <a:schemeClr val="tx1"/>
                </a:solidFill>
              </a:endParaRPr>
            </a:p>
          </p:txBody>
        </p:sp>
      </p:grpSp>
      <p:sp>
        <p:nvSpPr>
          <p:cNvPr id="12" name="Rectangle 11">
            <a:extLst>
              <a:ext uri="{FF2B5EF4-FFF2-40B4-BE49-F238E27FC236}">
                <a16:creationId xmlns:a16="http://schemas.microsoft.com/office/drawing/2014/main" id="{67CEE09B-6EE1-4BF2-85A3-DE69E91BC4C6}"/>
              </a:ext>
            </a:extLst>
          </p:cNvPr>
          <p:cNvSpPr/>
          <p:nvPr userDrawn="1"/>
        </p:nvSpPr>
        <p:spPr>
          <a:xfrm>
            <a:off x="472536" y="2986685"/>
            <a:ext cx="10152346" cy="1785104"/>
          </a:xfrm>
          <a:prstGeom prst="rect">
            <a:avLst/>
          </a:prstGeom>
        </p:spPr>
        <p:txBody>
          <a:bodyPr wrap="square">
            <a:spAutoFit/>
          </a:bodyPr>
          <a:lstStyle/>
          <a:p>
            <a:pPr algn="ctr"/>
            <a:r>
              <a:rPr lang="en-GB" sz="11000" b="1" i="1" noProof="0">
                <a:solidFill>
                  <a:schemeClr val="bg1"/>
                </a:solidFill>
              </a:rPr>
              <a:t>Ikke bruk </a:t>
            </a:r>
            <a:r>
              <a:rPr lang="en-GB" sz="11000" b="1" i="1" noProof="0" err="1">
                <a:solidFill>
                  <a:schemeClr val="bg1"/>
                </a:solidFill>
              </a:rPr>
              <a:t>dem</a:t>
            </a:r>
            <a:r>
              <a:rPr lang="en-GB" sz="11000" b="1" i="1" noProof="0">
                <a:solidFill>
                  <a:schemeClr val="bg1"/>
                </a:solidFill>
              </a:rPr>
              <a:t> </a:t>
            </a:r>
          </a:p>
        </p:txBody>
      </p:sp>
      <p:sp>
        <p:nvSpPr>
          <p:cNvPr id="16" name="Do not use">
            <a:extLst>
              <a:ext uri="{FF2B5EF4-FFF2-40B4-BE49-F238E27FC236}">
                <a16:creationId xmlns:a16="http://schemas.microsoft.com/office/drawing/2014/main" id="{A8FA78FA-4D94-4717-B7C6-6F86378D6B01}"/>
              </a:ext>
            </a:extLst>
          </p:cNvPr>
          <p:cNvSpPr txBox="1"/>
          <p:nvPr userDrawn="1"/>
        </p:nvSpPr>
        <p:spPr>
          <a:xfrm>
            <a:off x="430214" y="5432127"/>
            <a:ext cx="11356974" cy="615553"/>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2000" b="0" noProof="0" err="1">
                <a:solidFill>
                  <a:schemeClr val="bg1"/>
                </a:solidFill>
              </a:rPr>
              <a:t>Pga</a:t>
            </a:r>
            <a:r>
              <a:rPr lang="en-GB" sz="2000" b="0" noProof="0">
                <a:solidFill>
                  <a:schemeClr val="bg1"/>
                </a:solidFill>
              </a:rPr>
              <a:t> PowerPoints standard </a:t>
            </a:r>
            <a:r>
              <a:rPr lang="en-GB" sz="2000" b="0" noProof="0" err="1">
                <a:solidFill>
                  <a:schemeClr val="bg1"/>
                </a:solidFill>
              </a:rPr>
              <a:t>Kopier</a:t>
            </a:r>
            <a:r>
              <a:rPr lang="en-GB" sz="2000" b="0" noProof="0">
                <a:solidFill>
                  <a:schemeClr val="bg1"/>
                </a:solidFill>
              </a:rPr>
              <a:t>/Lim inn-</a:t>
            </a:r>
            <a:r>
              <a:rPr lang="en-GB" sz="2000" b="0" noProof="0" err="1">
                <a:solidFill>
                  <a:schemeClr val="bg1"/>
                </a:solidFill>
              </a:rPr>
              <a:t>funksjonalitet</a:t>
            </a:r>
            <a:r>
              <a:rPr lang="en-GB" sz="2000" b="0" noProof="0">
                <a:solidFill>
                  <a:schemeClr val="bg1"/>
                </a:solidFill>
              </a:rPr>
              <a:t> </a:t>
            </a:r>
            <a:r>
              <a:rPr lang="en-GB" sz="2000" b="0" noProof="0" err="1">
                <a:solidFill>
                  <a:schemeClr val="bg1"/>
                </a:solidFill>
              </a:rPr>
              <a:t>kan</a:t>
            </a:r>
            <a:r>
              <a:rPr lang="en-GB" sz="2000" b="0" noProof="0">
                <a:solidFill>
                  <a:schemeClr val="bg1"/>
                </a:solidFill>
              </a:rPr>
              <a:t> </a:t>
            </a:r>
            <a:r>
              <a:rPr lang="en-GB" sz="2000" b="0" noProof="0" err="1">
                <a:solidFill>
                  <a:schemeClr val="bg1"/>
                </a:solidFill>
              </a:rPr>
              <a:t>resultere</a:t>
            </a:r>
            <a:r>
              <a:rPr lang="en-GB" sz="2000" b="0" noProof="0">
                <a:solidFill>
                  <a:schemeClr val="bg1"/>
                </a:solidFill>
              </a:rPr>
              <a:t> i </a:t>
            </a:r>
            <a:r>
              <a:rPr lang="en-GB" sz="2000" b="0" noProof="0" err="1">
                <a:solidFill>
                  <a:schemeClr val="bg1"/>
                </a:solidFill>
              </a:rPr>
              <a:t>flere</a:t>
            </a:r>
            <a:r>
              <a:rPr lang="en-GB" sz="2000" b="0" noProof="0">
                <a:solidFill>
                  <a:schemeClr val="bg1"/>
                </a:solidFill>
              </a:rPr>
              <a:t> </a:t>
            </a:r>
            <a:r>
              <a:rPr lang="en-GB" sz="2000" b="0" noProof="0" err="1">
                <a:solidFill>
                  <a:schemeClr val="bg1"/>
                </a:solidFill>
              </a:rPr>
              <a:t>uønskede</a:t>
            </a:r>
            <a:r>
              <a:rPr lang="en-GB" sz="2000" b="0" noProof="0">
                <a:solidFill>
                  <a:schemeClr val="bg1"/>
                </a:solidFill>
              </a:rPr>
              <a:t> layout. OPPMERKSOMHET! </a:t>
            </a:r>
            <a:r>
              <a:rPr lang="en-GB" sz="2000" b="0" noProof="0" err="1">
                <a:solidFill>
                  <a:schemeClr val="bg1"/>
                </a:solidFill>
              </a:rPr>
              <a:t>Layouter</a:t>
            </a:r>
            <a:r>
              <a:rPr lang="en-GB" sz="2000" b="0" noProof="0">
                <a:solidFill>
                  <a:schemeClr val="bg1"/>
                </a:solidFill>
              </a:rPr>
              <a:t> </a:t>
            </a:r>
            <a:r>
              <a:rPr lang="en-GB" sz="2000" b="0" noProof="0" err="1">
                <a:solidFill>
                  <a:schemeClr val="bg1"/>
                </a:solidFill>
              </a:rPr>
              <a:t>etter</a:t>
            </a:r>
            <a:r>
              <a:rPr lang="en-GB" sz="2000" b="0" noProof="0">
                <a:solidFill>
                  <a:schemeClr val="bg1"/>
                </a:solidFill>
              </a:rPr>
              <a:t> </a:t>
            </a:r>
            <a:r>
              <a:rPr lang="en-GB" sz="2000" b="0" noProof="0" err="1">
                <a:solidFill>
                  <a:schemeClr val="bg1"/>
                </a:solidFill>
              </a:rPr>
              <a:t>dette</a:t>
            </a:r>
            <a:r>
              <a:rPr lang="en-GB" sz="2000" b="0" noProof="0">
                <a:solidFill>
                  <a:schemeClr val="bg1"/>
                </a:solidFill>
              </a:rPr>
              <a:t> </a:t>
            </a:r>
            <a:r>
              <a:rPr lang="en-GB" sz="2000" b="0" noProof="0" err="1">
                <a:solidFill>
                  <a:schemeClr val="bg1"/>
                </a:solidFill>
              </a:rPr>
              <a:t>kan</a:t>
            </a:r>
            <a:r>
              <a:rPr lang="en-GB" sz="2000" b="0" noProof="0">
                <a:solidFill>
                  <a:schemeClr val="bg1"/>
                </a:solidFill>
              </a:rPr>
              <a:t> </a:t>
            </a:r>
            <a:r>
              <a:rPr lang="en-GB" sz="2000" b="0" noProof="0" err="1">
                <a:solidFill>
                  <a:schemeClr val="bg1"/>
                </a:solidFill>
              </a:rPr>
              <a:t>inneholde</a:t>
            </a:r>
            <a:r>
              <a:rPr lang="en-GB" sz="2000" b="0" noProof="0">
                <a:solidFill>
                  <a:schemeClr val="bg1"/>
                </a:solidFill>
              </a:rPr>
              <a:t> </a:t>
            </a:r>
            <a:r>
              <a:rPr lang="en-GB" sz="2000" b="0" noProof="0" err="1">
                <a:solidFill>
                  <a:schemeClr val="bg1"/>
                </a:solidFill>
              </a:rPr>
              <a:t>potensielt</a:t>
            </a:r>
            <a:r>
              <a:rPr lang="en-GB" sz="2000" b="0" noProof="0">
                <a:solidFill>
                  <a:schemeClr val="bg1"/>
                </a:solidFill>
              </a:rPr>
              <a:t> </a:t>
            </a:r>
            <a:r>
              <a:rPr lang="en-GB" sz="2000" b="0" noProof="0" err="1">
                <a:solidFill>
                  <a:schemeClr val="bg1"/>
                </a:solidFill>
              </a:rPr>
              <a:t>konfidensiell</a:t>
            </a:r>
            <a:r>
              <a:rPr lang="en-GB" sz="2000" b="0" noProof="0">
                <a:solidFill>
                  <a:schemeClr val="bg1"/>
                </a:solidFill>
              </a:rPr>
              <a:t> </a:t>
            </a:r>
            <a:r>
              <a:rPr lang="en-GB" sz="2000" b="0" noProof="0" err="1">
                <a:solidFill>
                  <a:schemeClr val="bg1"/>
                </a:solidFill>
              </a:rPr>
              <a:t>informasjon</a:t>
            </a:r>
            <a:r>
              <a:rPr lang="en-GB" sz="2000" b="0" noProof="0">
                <a:solidFill>
                  <a:schemeClr val="bg1"/>
                </a:solidFill>
              </a:rPr>
              <a:t>. </a:t>
            </a:r>
          </a:p>
        </p:txBody>
      </p:sp>
      <p:sp>
        <p:nvSpPr>
          <p:cNvPr id="13" name="Date Placeholder 6" hidden="1">
            <a:extLst>
              <a:ext uri="{FF2B5EF4-FFF2-40B4-BE49-F238E27FC236}">
                <a16:creationId xmlns:a16="http://schemas.microsoft.com/office/drawing/2014/main" id="{16F02AC0-8835-4687-9809-625BC7974E07}"/>
              </a:ext>
            </a:extLst>
          </p:cNvPr>
          <p:cNvSpPr>
            <a:spLocks noGrp="1"/>
          </p:cNvSpPr>
          <p:nvPr>
            <p:ph type="dt" sz="half" idx="15"/>
          </p:nvPr>
        </p:nvSpPr>
        <p:spPr>
          <a:xfrm>
            <a:off x="0" y="6858000"/>
            <a:ext cx="0" cy="0"/>
          </a:xfrm>
          <a:prstGeom prst="rect">
            <a:avLst/>
          </a:prstGeom>
        </p:spPr>
        <p:txBody>
          <a:bodyPr/>
          <a:lstStyle>
            <a:lvl1pPr>
              <a:defRPr sz="100">
                <a:noFill/>
              </a:defRPr>
            </a:lvl1pPr>
          </a:lstStyle>
          <a:p>
            <a:fld id="{D1A22AB2-7BDC-430E-9D10-44C64737618D}" type="datetime4">
              <a:rPr lang="en-GB" smtClean="0"/>
              <a:t>18 September 2026</a:t>
            </a:fld>
            <a:endParaRPr lang="en-GB"/>
          </a:p>
        </p:txBody>
      </p:sp>
      <p:sp>
        <p:nvSpPr>
          <p:cNvPr id="14" name="Footer Placeholder 8" hidden="1">
            <a:extLst>
              <a:ext uri="{FF2B5EF4-FFF2-40B4-BE49-F238E27FC236}">
                <a16:creationId xmlns:a16="http://schemas.microsoft.com/office/drawing/2014/main" id="{06D6C9CE-4F2C-454C-BB55-801B8D39FB8A}"/>
              </a:ext>
            </a:extLst>
          </p:cNvPr>
          <p:cNvSpPr>
            <a:spLocks noGrp="1"/>
          </p:cNvSpPr>
          <p:nvPr>
            <p:ph type="ftr" sz="quarter" idx="16"/>
          </p:nvPr>
        </p:nvSpPr>
        <p:spPr>
          <a:xfrm>
            <a:off x="0" y="6858000"/>
            <a:ext cx="0" cy="0"/>
          </a:xfrm>
          <a:prstGeom prst="rect">
            <a:avLst/>
          </a:prstGeom>
        </p:spPr>
        <p:txBody>
          <a:bodyPr/>
          <a:lstStyle>
            <a:lvl1pPr>
              <a:defRPr sz="100">
                <a:noFill/>
              </a:defRPr>
            </a:lvl1pPr>
          </a:lstStyle>
          <a:p>
            <a:endParaRPr lang="en-GB"/>
          </a:p>
        </p:txBody>
      </p:sp>
      <p:sp>
        <p:nvSpPr>
          <p:cNvPr id="15" name="Slide Number Placeholder 10" hidden="1">
            <a:extLst>
              <a:ext uri="{FF2B5EF4-FFF2-40B4-BE49-F238E27FC236}">
                <a16:creationId xmlns:a16="http://schemas.microsoft.com/office/drawing/2014/main" id="{E475F42F-AD98-4F3B-A294-8047E72ED3B3}"/>
              </a:ext>
            </a:extLst>
          </p:cNvPr>
          <p:cNvSpPr>
            <a:spLocks noGrp="1"/>
          </p:cNvSpPr>
          <p:nvPr>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139020986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userDrawn="1">
  <p:cSld name="Tomt">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343161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GB"/>
              <a:t>Click to edit Master title style</a:t>
            </a:r>
          </a:p>
        </p:txBody>
      </p:sp>
      <p:sp>
        <p:nvSpPr>
          <p:cNvPr id="3" name="Plassholder for innhold 2"/>
          <p:cNvSpPr>
            <a:spLocks noGrp="1"/>
          </p:cNvSpPr>
          <p:nvPr>
            <p:ph idx="1"/>
          </p:nvPr>
        </p:nvSpPr>
        <p:spPr/>
        <p:txBody>
          <a:bodyPr/>
          <a:lstStyle>
            <a:lvl2pPr marL="576115" indent="-216043">
              <a:buFont typeface="Calibri" panose="020F0502020204030204" pitchFamily="34" charset="0"/>
              <a:buChar char="-"/>
              <a:defRPr/>
            </a:lvl2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5168864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GB"/>
              <a:t>Click to edit Master title style</a:t>
            </a:r>
          </a:p>
        </p:txBody>
      </p:sp>
    </p:spTree>
    <p:extLst>
      <p:ext uri="{BB962C8B-B14F-4D97-AF65-F5344CB8AC3E}">
        <p14:creationId xmlns:p14="http://schemas.microsoft.com/office/powerpoint/2010/main" val="138136575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954181" y="2700337"/>
            <a:ext cx="4320821" cy="585073"/>
          </a:xfrm>
        </p:spPr>
        <p:txBody>
          <a:bodyPr anchor="t">
            <a:normAutofit/>
          </a:bodyPr>
          <a:lstStyle>
            <a:lvl1pPr marL="0" indent="0">
              <a:buNone/>
              <a:defRPr sz="1800" b="1"/>
            </a:lvl1pPr>
            <a:lvl2pPr marL="457268" indent="0">
              <a:buNone/>
              <a:defRPr sz="2000" b="1"/>
            </a:lvl2pPr>
            <a:lvl3pPr marL="914537" indent="0">
              <a:buNone/>
              <a:defRPr sz="1800" b="1"/>
            </a:lvl3pPr>
            <a:lvl4pPr marL="1371806" indent="0">
              <a:buNone/>
              <a:defRPr sz="1600" b="1"/>
            </a:lvl4pPr>
            <a:lvl5pPr marL="1829074" indent="0">
              <a:buNone/>
              <a:defRPr sz="1600" b="1"/>
            </a:lvl5pPr>
            <a:lvl6pPr marL="2286343" indent="0">
              <a:buNone/>
              <a:defRPr sz="1600" b="1"/>
            </a:lvl6pPr>
            <a:lvl7pPr marL="2743612" indent="0">
              <a:buNone/>
              <a:defRPr sz="1600" b="1"/>
            </a:lvl7pPr>
            <a:lvl8pPr marL="3200880" indent="0">
              <a:buNone/>
              <a:defRPr sz="1600" b="1"/>
            </a:lvl8pPr>
            <a:lvl9pPr marL="3658148" indent="0">
              <a:buNone/>
              <a:defRPr sz="1600" b="1"/>
            </a:lvl9pPr>
          </a:lstStyle>
          <a:p>
            <a:pPr lvl="0"/>
            <a:r>
              <a:rPr lang="en-GB"/>
              <a:t>Click to edit Master text styles</a:t>
            </a:r>
          </a:p>
        </p:txBody>
      </p:sp>
      <p:sp>
        <p:nvSpPr>
          <p:cNvPr id="4" name="Plassholder for innhold 3"/>
          <p:cNvSpPr>
            <a:spLocks noGrp="1"/>
          </p:cNvSpPr>
          <p:nvPr>
            <p:ph sz="half" idx="2"/>
          </p:nvPr>
        </p:nvSpPr>
        <p:spPr>
          <a:xfrm>
            <a:off x="954181" y="3285410"/>
            <a:ext cx="4320821" cy="283535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Plassholder for tekst 4"/>
          <p:cNvSpPr>
            <a:spLocks noGrp="1"/>
          </p:cNvSpPr>
          <p:nvPr>
            <p:ph type="body" sz="quarter" idx="3"/>
          </p:nvPr>
        </p:nvSpPr>
        <p:spPr>
          <a:xfrm>
            <a:off x="5635071" y="2700337"/>
            <a:ext cx="4320821" cy="585073"/>
          </a:xfrm>
        </p:spPr>
        <p:txBody>
          <a:bodyPr anchor="t">
            <a:normAutofit/>
          </a:bodyPr>
          <a:lstStyle>
            <a:lvl1pPr marL="0" indent="0">
              <a:buNone/>
              <a:defRPr sz="1800" b="1"/>
            </a:lvl1pPr>
            <a:lvl2pPr marL="457268" indent="0">
              <a:buNone/>
              <a:defRPr sz="2000" b="1"/>
            </a:lvl2pPr>
            <a:lvl3pPr marL="914537" indent="0">
              <a:buNone/>
              <a:defRPr sz="1800" b="1"/>
            </a:lvl3pPr>
            <a:lvl4pPr marL="1371806" indent="0">
              <a:buNone/>
              <a:defRPr sz="1600" b="1"/>
            </a:lvl4pPr>
            <a:lvl5pPr marL="1829074" indent="0">
              <a:buNone/>
              <a:defRPr sz="1600" b="1"/>
            </a:lvl5pPr>
            <a:lvl6pPr marL="2286343" indent="0">
              <a:buNone/>
              <a:defRPr sz="1600" b="1"/>
            </a:lvl6pPr>
            <a:lvl7pPr marL="2743612" indent="0">
              <a:buNone/>
              <a:defRPr sz="1600" b="1"/>
            </a:lvl7pPr>
            <a:lvl8pPr marL="3200880" indent="0">
              <a:buNone/>
              <a:defRPr sz="1600" b="1"/>
            </a:lvl8pPr>
            <a:lvl9pPr marL="3658148" indent="0">
              <a:buNone/>
              <a:defRPr sz="1600" b="1"/>
            </a:lvl9pPr>
          </a:lstStyle>
          <a:p>
            <a:pPr lvl="0"/>
            <a:r>
              <a:rPr lang="en-GB"/>
              <a:t>Click to edit Master text styles</a:t>
            </a:r>
          </a:p>
        </p:txBody>
      </p:sp>
      <p:sp>
        <p:nvSpPr>
          <p:cNvPr id="6" name="Plassholder for innhold 5"/>
          <p:cNvSpPr>
            <a:spLocks noGrp="1"/>
          </p:cNvSpPr>
          <p:nvPr>
            <p:ph sz="quarter" idx="4"/>
          </p:nvPr>
        </p:nvSpPr>
        <p:spPr>
          <a:xfrm>
            <a:off x="5635071" y="3285410"/>
            <a:ext cx="4320821" cy="283535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0" name="Tittel 9"/>
          <p:cNvSpPr>
            <a:spLocks noGrp="1"/>
          </p:cNvSpPr>
          <p:nvPr>
            <p:ph type="title"/>
          </p:nvPr>
        </p:nvSpPr>
        <p:spPr/>
        <p:txBody>
          <a:bodyPr/>
          <a:lstStyle/>
          <a:p>
            <a:r>
              <a:rPr lang="en-GB"/>
              <a:t>Click to edit Master title style</a:t>
            </a:r>
          </a:p>
        </p:txBody>
      </p:sp>
    </p:spTree>
    <p:extLst>
      <p:ext uri="{BB962C8B-B14F-4D97-AF65-F5344CB8AC3E}">
        <p14:creationId xmlns:p14="http://schemas.microsoft.com/office/powerpoint/2010/main" val="177209296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3FC9DB7-3ECD-E461-A0A8-E69010A9F7F8}"/>
              </a:ext>
            </a:extLst>
          </p:cNvPr>
          <p:cNvSpPr>
            <a:spLocks noGrp="1"/>
          </p:cNvSpPr>
          <p:nvPr>
            <p:ph type="dt" sz="half" idx="10"/>
          </p:nvPr>
        </p:nvSpPr>
        <p:spPr/>
        <p:txBody>
          <a:bodyPr/>
          <a:lstStyle/>
          <a:p>
            <a:fld id="{5E7AA758-3A4E-4D15-BD08-2DEE7D0192E1}" type="datetimeFigureOut">
              <a:rPr lang="en-GB" smtClean="0"/>
              <a:t>18/09/2026</a:t>
            </a:fld>
            <a:endParaRPr lang="en-GB"/>
          </a:p>
        </p:txBody>
      </p:sp>
      <p:sp>
        <p:nvSpPr>
          <p:cNvPr id="3" name="Footer Placeholder 2">
            <a:extLst>
              <a:ext uri="{FF2B5EF4-FFF2-40B4-BE49-F238E27FC236}">
                <a16:creationId xmlns:a16="http://schemas.microsoft.com/office/drawing/2014/main" id="{8135D580-0B9B-1CE9-8666-684AA1A24EE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E6CA983-969D-A96C-0018-666C2639C250}"/>
              </a:ext>
            </a:extLst>
          </p:cNvPr>
          <p:cNvSpPr>
            <a:spLocks noGrp="1"/>
          </p:cNvSpPr>
          <p:nvPr>
            <p:ph type="sldNum" sz="quarter" idx="12"/>
          </p:nvPr>
        </p:nvSpPr>
        <p:spPr/>
        <p:txBody>
          <a:bodyPr/>
          <a:lstStyle/>
          <a:p>
            <a:fld id="{38965CDD-A8DD-43D0-A5A7-46A8956C1CB9}" type="slidenum">
              <a:rPr lang="en-GB" smtClean="0"/>
              <a:t>‹#›</a:t>
            </a:fld>
            <a:endParaRPr lang="en-GB"/>
          </a:p>
        </p:txBody>
      </p:sp>
    </p:spTree>
    <p:extLst>
      <p:ext uri="{BB962C8B-B14F-4D97-AF65-F5344CB8AC3E}">
        <p14:creationId xmlns:p14="http://schemas.microsoft.com/office/powerpoint/2010/main" val="69111517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954183" y="1883324"/>
            <a:ext cx="8042532" cy="2622001"/>
          </a:xfrm>
          <a:noFill/>
        </p:spPr>
        <p:txBody>
          <a:bodyPr tIns="360072" bIns="0" anchor="t">
            <a:normAutofit/>
          </a:bodyPr>
          <a:lstStyle>
            <a:lvl1pPr>
              <a:lnSpc>
                <a:spcPct val="70000"/>
              </a:lnSpc>
              <a:defRPr sz="6000" cap="small" baseline="0"/>
            </a:lvl1pPr>
          </a:lstStyle>
          <a:p>
            <a:r>
              <a:rPr lang="en-GB"/>
              <a:t>Click to edit Master title style</a:t>
            </a:r>
          </a:p>
        </p:txBody>
      </p:sp>
      <p:sp>
        <p:nvSpPr>
          <p:cNvPr id="3" name="Plassholder for tekst 2"/>
          <p:cNvSpPr>
            <a:spLocks noGrp="1"/>
          </p:cNvSpPr>
          <p:nvPr>
            <p:ph type="body" idx="1"/>
          </p:nvPr>
        </p:nvSpPr>
        <p:spPr>
          <a:xfrm>
            <a:off x="954183" y="3960000"/>
            <a:ext cx="8042532" cy="1558908"/>
          </a:xfrm>
        </p:spPr>
        <p:txBody>
          <a:bodyPr>
            <a:normAutofit/>
          </a:bodyPr>
          <a:lstStyle>
            <a:lvl1pPr marL="0" indent="0">
              <a:lnSpc>
                <a:spcPct val="100000"/>
              </a:lnSpc>
              <a:spcBef>
                <a:spcPts val="200"/>
              </a:spcBef>
              <a:buNone/>
              <a:defRPr sz="2400">
                <a:solidFill>
                  <a:schemeClr val="accent2"/>
                </a:solidFill>
                <a:latin typeface="+mj-lt"/>
              </a:defRPr>
            </a:lvl1pPr>
            <a:lvl2pPr marL="457268" indent="0">
              <a:buNone/>
              <a:defRPr sz="2000">
                <a:solidFill>
                  <a:schemeClr val="tx1">
                    <a:tint val="75000"/>
                  </a:schemeClr>
                </a:solidFill>
              </a:defRPr>
            </a:lvl2pPr>
            <a:lvl3pPr marL="914537" indent="0">
              <a:buNone/>
              <a:defRPr sz="1800">
                <a:solidFill>
                  <a:schemeClr val="tx1">
                    <a:tint val="75000"/>
                  </a:schemeClr>
                </a:solidFill>
              </a:defRPr>
            </a:lvl3pPr>
            <a:lvl4pPr marL="1371806" indent="0">
              <a:buNone/>
              <a:defRPr sz="1600">
                <a:solidFill>
                  <a:schemeClr val="tx1">
                    <a:tint val="75000"/>
                  </a:schemeClr>
                </a:solidFill>
              </a:defRPr>
            </a:lvl4pPr>
            <a:lvl5pPr marL="1829074" indent="0">
              <a:buNone/>
              <a:defRPr sz="1600">
                <a:solidFill>
                  <a:schemeClr val="tx1">
                    <a:tint val="75000"/>
                  </a:schemeClr>
                </a:solidFill>
              </a:defRPr>
            </a:lvl5pPr>
            <a:lvl6pPr marL="2286343" indent="0">
              <a:buNone/>
              <a:defRPr sz="1600">
                <a:solidFill>
                  <a:schemeClr val="tx1">
                    <a:tint val="75000"/>
                  </a:schemeClr>
                </a:solidFill>
              </a:defRPr>
            </a:lvl6pPr>
            <a:lvl7pPr marL="2743612" indent="0">
              <a:buNone/>
              <a:defRPr sz="1600">
                <a:solidFill>
                  <a:schemeClr val="tx1">
                    <a:tint val="75000"/>
                  </a:schemeClr>
                </a:solidFill>
              </a:defRPr>
            </a:lvl7pPr>
            <a:lvl8pPr marL="3200880" indent="0">
              <a:buNone/>
              <a:defRPr sz="1600">
                <a:solidFill>
                  <a:schemeClr val="tx1">
                    <a:tint val="75000"/>
                  </a:schemeClr>
                </a:solidFill>
              </a:defRPr>
            </a:lvl8pPr>
            <a:lvl9pPr marL="3658148" indent="0">
              <a:buNone/>
              <a:defRPr sz="1600">
                <a:solidFill>
                  <a:schemeClr val="tx1">
                    <a:tint val="75000"/>
                  </a:schemeClr>
                </a:solidFill>
              </a:defRPr>
            </a:lvl9pPr>
          </a:lstStyle>
          <a:p>
            <a:pPr lvl="0"/>
            <a:r>
              <a:rPr lang="en-GB"/>
              <a:t>Click to edit Master text styles</a:t>
            </a:r>
          </a:p>
        </p:txBody>
      </p:sp>
      <p:sp>
        <p:nvSpPr>
          <p:cNvPr id="4" name="noColor"/>
          <p:cNvSpPr/>
          <p:nvPr userDrawn="1"/>
        </p:nvSpPr>
        <p:spPr>
          <a:xfrm>
            <a:off x="161376" y="188260"/>
            <a:ext cx="142498" cy="896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9" tIns="22865" rIns="45729" bIns="22865" rtlCol="0" anchor="ctr"/>
          <a:lstStyle/>
          <a:p>
            <a:pPr algn="ctr"/>
            <a:endParaRPr lang="en-GB" sz="1799"/>
          </a:p>
        </p:txBody>
      </p:sp>
    </p:spTree>
    <p:extLst>
      <p:ext uri="{BB962C8B-B14F-4D97-AF65-F5344CB8AC3E}">
        <p14:creationId xmlns:p14="http://schemas.microsoft.com/office/powerpoint/2010/main" val="135640802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Cover A">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833B0605-69D6-6075-308E-FAA7A0D2B505}"/>
              </a:ext>
            </a:extLst>
          </p:cNvPr>
          <p:cNvSpPr/>
          <p:nvPr userDrawn="1"/>
        </p:nvSpPr>
        <p:spPr bwMode="white">
          <a:xfrm>
            <a:off x="0" y="0"/>
            <a:ext cx="12193200" cy="6858000"/>
          </a:xfrm>
          <a:prstGeom prst="rect">
            <a:avLst/>
          </a:prstGeom>
          <a:gradFill>
            <a:gsLst>
              <a:gs pos="100000">
                <a:schemeClr val="bg2">
                  <a:lumMod val="50000"/>
                  <a:lumOff val="50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5" name="Text Placeholder 63">
            <a:extLst>
              <a:ext uri="{FF2B5EF4-FFF2-40B4-BE49-F238E27FC236}">
                <a16:creationId xmlns:a16="http://schemas.microsoft.com/office/drawing/2014/main" id="{14A339D7-8E34-C0A5-E64E-BFFE0FE6C4E0}"/>
              </a:ext>
            </a:extLst>
          </p:cNvPr>
          <p:cNvSpPr txBox="1">
            <a:spLocks noChangeAspect="1"/>
          </p:cNvSpPr>
          <p:nvPr userDrawn="1"/>
        </p:nvSpPr>
        <p:spPr bwMode="invGray">
          <a:xfrm>
            <a:off x="871200" y="0"/>
            <a:ext cx="1321102" cy="1576800"/>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6" name="Freeform 6">
            <a:extLst>
              <a:ext uri="{FF2B5EF4-FFF2-40B4-BE49-F238E27FC236}">
                <a16:creationId xmlns:a16="http://schemas.microsoft.com/office/drawing/2014/main" id="{CEF199E2-C2A6-E661-D2B8-0A3042ECC011}"/>
              </a:ext>
            </a:extLst>
          </p:cNvPr>
          <p:cNvSpPr txBox="1">
            <a:spLocks/>
          </p:cNvSpPr>
          <p:nvPr userDrawn="1"/>
        </p:nvSpPr>
        <p:spPr bwMode="white">
          <a:xfrm>
            <a:off x="1156943" y="688394"/>
            <a:ext cx="749619" cy="672738"/>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0ABB6352-A0A8-48E4-8F03-79D2E46AD91D}" type="datetime4">
              <a:rPr lang="en-GB" smtClean="0"/>
              <a:t>18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userDrawn="1">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sp>
        <p:nvSpPr>
          <p:cNvPr id="2" name="Title 1"/>
          <p:cNvSpPr>
            <a:spLocks noGrp="1"/>
          </p:cNvSpPr>
          <p:nvPr userDrawn="1">
            <p:ph type="ctrTitle" hasCustomPrompt="1"/>
          </p:nvPr>
        </p:nvSpPr>
        <p:spPr>
          <a:xfrm>
            <a:off x="696911" y="2354263"/>
            <a:ext cx="6602413" cy="3024137"/>
          </a:xfrm>
        </p:spPr>
        <p:txBody>
          <a:bodyPr anchor="b"/>
          <a:lstStyle>
            <a:lvl1pPr algn="l">
              <a:defRPr sz="40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ubtitle 2"/>
          <p:cNvSpPr>
            <a:spLocks noGrp="1"/>
          </p:cNvSpPr>
          <p:nvPr userDrawn="1">
            <p:ph type="subTitle" idx="1" hasCustomPrompt="1"/>
          </p:nvPr>
        </p:nvSpPr>
        <p:spPr>
          <a:xfrm>
            <a:off x="696913" y="5479013"/>
            <a:ext cx="6602412" cy="1098000"/>
          </a:xfrm>
        </p:spPr>
        <p:txBody>
          <a:bodyPr/>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259463704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Cover B">
    <p:bg>
      <p:bgRef idx="1001">
        <a:schemeClr val="bg1"/>
      </p:bgRef>
    </p:bg>
    <p:spTree>
      <p:nvGrpSpPr>
        <p:cNvPr id="1" name=""/>
        <p:cNvGrpSpPr/>
        <p:nvPr/>
      </p:nvGrpSpPr>
      <p:grpSpPr>
        <a:xfrm>
          <a:off x="0" y="0"/>
          <a:ext cx="0" cy="0"/>
          <a:chOff x="0" y="0"/>
          <a:chExt cx="0" cy="0"/>
        </a:xfrm>
      </p:grpSpPr>
      <p:pic>
        <p:nvPicPr>
          <p:cNvPr id="8" name="Picture 7" descr="A person in a white coat&#10;&#10;AI-generated content may be incorrect.">
            <a:extLst>
              <a:ext uri="{FF2B5EF4-FFF2-40B4-BE49-F238E27FC236}">
                <a16:creationId xmlns:a16="http://schemas.microsoft.com/office/drawing/2014/main" id="{6424F794-1AA8-E383-9F3A-DDBD4A228AE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a:off x="1" y="0"/>
            <a:ext cx="12192000" cy="6858000"/>
          </a:xfrm>
          <a:prstGeom prst="rect">
            <a:avLst/>
          </a:prstGeom>
        </p:spPr>
      </p:pic>
      <p:sp>
        <p:nvSpPr>
          <p:cNvPr id="9" name="Baggrund">
            <a:extLst>
              <a:ext uri="{FF2B5EF4-FFF2-40B4-BE49-F238E27FC236}">
                <a16:creationId xmlns:a16="http://schemas.microsoft.com/office/drawing/2014/main" id="{9F4BED65-4CA9-3131-392D-8D0A7221C8B9}"/>
              </a:ext>
            </a:extLst>
          </p:cNvPr>
          <p:cNvSpPr/>
          <p:nvPr userDrawn="1"/>
        </p:nvSpPr>
        <p:spPr bwMode="white">
          <a:xfrm>
            <a:off x="-1" y="3999600"/>
            <a:ext cx="5413375" cy="2073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grpSp>
        <p:nvGrpSpPr>
          <p:cNvPr id="7" name="Logo">
            <a:extLst>
              <a:ext uri="{FF2B5EF4-FFF2-40B4-BE49-F238E27FC236}">
                <a16:creationId xmlns:a16="http://schemas.microsoft.com/office/drawing/2014/main" id="{8B07534F-7BD5-FC26-6198-E3AED92ACBE1}"/>
              </a:ext>
            </a:extLst>
          </p:cNvPr>
          <p:cNvGrpSpPr>
            <a:grpSpLocks noChangeAspect="1"/>
          </p:cNvGrpSpPr>
          <p:nvPr userDrawn="1"/>
        </p:nvGrpSpPr>
        <p:grpSpPr bwMode="ltGray">
          <a:xfrm>
            <a:off x="871200" y="0"/>
            <a:ext cx="1321102" cy="1576800"/>
            <a:chOff x="896162" y="0"/>
            <a:chExt cx="736600" cy="879168"/>
          </a:xfrm>
        </p:grpSpPr>
        <p:sp>
          <p:nvSpPr>
            <p:cNvPr id="5" name="Text Placeholder 63">
              <a:extLst>
                <a:ext uri="{FF2B5EF4-FFF2-40B4-BE49-F238E27FC236}">
                  <a16:creationId xmlns:a16="http://schemas.microsoft.com/office/drawing/2014/main" id="{14A339D7-8E34-C0A5-E64E-BFFE0FE6C4E0}"/>
                </a:ext>
              </a:extLst>
            </p:cNvPr>
            <p:cNvSpPr txBox="1">
              <a:spLocks noChangeAspect="1"/>
            </p:cNvSpPr>
            <p:nvPr userDrawn="1"/>
          </p:nvSpPr>
          <p:spPr bwMode="ltGray">
            <a:xfrm>
              <a:off x="896162" y="0"/>
              <a:ext cx="736600" cy="879168"/>
            </a:xfrm>
            <a:prstGeom prst="rect">
              <a:avLst/>
            </a:prstGeom>
            <a:solidFill>
              <a:schemeClr val="tx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a:t>
              </a:r>
            </a:p>
          </p:txBody>
        </p:sp>
        <p:sp>
          <p:nvSpPr>
            <p:cNvPr id="6" name="Freeform 6">
              <a:extLst>
                <a:ext uri="{FF2B5EF4-FFF2-40B4-BE49-F238E27FC236}">
                  <a16:creationId xmlns:a16="http://schemas.microsoft.com/office/drawing/2014/main" id="{CEF199E2-C2A6-E661-D2B8-0A3042ECC011}"/>
                </a:ext>
              </a:extLst>
            </p:cNvPr>
            <p:cNvSpPr txBox="1">
              <a:spLocks/>
            </p:cNvSpPr>
            <p:nvPr userDrawn="1"/>
          </p:nvSpPr>
          <p:spPr bwMode="ltGray">
            <a:xfrm>
              <a:off x="1055482"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z</a:t>
              </a:r>
            </a:p>
          </p:txBody>
        </p:sp>
      </p:grpSp>
      <p:sp>
        <p:nvSpPr>
          <p:cNvPr id="10" name="Date Placeholder 6" hidden="1">
            <a:extLst>
              <a:ext uri="{FF2B5EF4-FFF2-40B4-BE49-F238E27FC236}">
                <a16:creationId xmlns:a16="http://schemas.microsoft.com/office/drawing/2014/main" id="{19E8C21D-363E-4C29-BCB1-2C67A41A6B1A}"/>
              </a:ext>
            </a:extLst>
          </p:cNvPr>
          <p:cNvSpPr>
            <a:spLocks noGrp="1"/>
          </p:cNvSpPr>
          <p:nvPr>
            <p:ph type="dt" sz="half" idx="15"/>
          </p:nvPr>
        </p:nvSpPr>
        <p:spPr>
          <a:xfrm>
            <a:off x="0" y="6858000"/>
            <a:ext cx="0" cy="0"/>
          </a:xfrm>
          <a:prstGeom prst="rect">
            <a:avLst/>
          </a:prstGeom>
        </p:spPr>
        <p:txBody>
          <a:bodyPr/>
          <a:lstStyle>
            <a:lvl1pPr>
              <a:defRPr sz="100">
                <a:noFill/>
              </a:defRPr>
            </a:lvl1pPr>
          </a:lstStyle>
          <a:p>
            <a:fld id="{13D218A6-91C9-4BED-9822-A6C15A877B73}" type="datetime4">
              <a:rPr lang="en-GB" smtClean="0"/>
              <a:t>18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p:ph type="ftr" sz="quarter" idx="16"/>
          </p:nvPr>
        </p:nvSpPr>
        <p:spPr>
          <a:xfrm>
            <a:off x="0" y="6858000"/>
            <a:ext cx="0" cy="0"/>
          </a:xfrm>
          <a:prstGeom prst="rect">
            <a:avLst/>
          </a:prstGeom>
        </p:spPr>
        <p:txBody>
          <a:bodyPr/>
          <a:lstStyle>
            <a:lvl1pPr>
              <a:defRPr sz="100">
                <a:noFill/>
              </a:defRPr>
            </a:lvl1pPr>
          </a:lstStyle>
          <a:p>
            <a:endParaRPr lang="en-GB"/>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sp>
        <p:nvSpPr>
          <p:cNvPr id="2" name="Title 1"/>
          <p:cNvSpPr>
            <a:spLocks noGrp="1"/>
          </p:cNvSpPr>
          <p:nvPr>
            <p:ph type="ctrTitle" hasCustomPrompt="1"/>
          </p:nvPr>
        </p:nvSpPr>
        <p:spPr>
          <a:xfrm>
            <a:off x="696912" y="3999600"/>
            <a:ext cx="4716464" cy="1378800"/>
          </a:xfrm>
        </p:spPr>
        <p:txBody>
          <a:bodyPr anchor="b"/>
          <a:lstStyle>
            <a:lvl1pPr algn="l">
              <a:defRPr sz="4000">
                <a:solidFill>
                  <a:schemeClr val="tx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ubtitle 2"/>
          <p:cNvSpPr>
            <a:spLocks noGrp="1"/>
          </p:cNvSpPr>
          <p:nvPr>
            <p:ph type="subTitle" idx="1" hasCustomPrompt="1"/>
          </p:nvPr>
        </p:nvSpPr>
        <p:spPr>
          <a:xfrm>
            <a:off x="696913" y="5479013"/>
            <a:ext cx="4716462" cy="594187"/>
          </a:xfrm>
        </p:spPr>
        <p:txBody>
          <a:bodyPr/>
          <a:lstStyle>
            <a:lvl1pPr marL="0" indent="0" algn="l">
              <a:lnSpc>
                <a:spcPts val="2200"/>
              </a:lnSpc>
              <a:spcBef>
                <a:spcPts val="1000"/>
              </a:spcBef>
              <a:spcAft>
                <a:spcPts val="0"/>
              </a:spcAft>
              <a:buFont typeface="Arial" panose="020B0604020202020204" pitchFamily="34" charset="0"/>
              <a:buNone/>
              <a:defRPr sz="2000">
                <a:solidFill>
                  <a:schemeClr val="tx2"/>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2538651676"/>
      </p:ext>
    </p:extLst>
  </p:cSld>
  <p:clrMapOvr>
    <a:overrideClrMapping bg1="lt1" tx1="dk1" bg2="lt2" tx2="dk2" accent1="accent1" accent2="accent2" accent3="accent3" accent4="accent4" accent5="accent5" accent6="accent6" hlink="hlink" folHlink="folHlink"/>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userDrawn="1">
  <p:cSld name="Cover and full picture">
    <p:bg>
      <p:bgRef idx="1001">
        <a:schemeClr val="bg1"/>
      </p:bgRef>
    </p:bg>
    <p:spTree>
      <p:nvGrpSpPr>
        <p:cNvPr id="1" name=""/>
        <p:cNvGrpSpPr/>
        <p:nvPr/>
      </p:nvGrpSpPr>
      <p:grpSpPr>
        <a:xfrm>
          <a:off x="0" y="0"/>
          <a:ext cx="0" cy="0"/>
          <a:chOff x="0" y="0"/>
          <a:chExt cx="0" cy="0"/>
        </a:xfrm>
      </p:grpSpPr>
      <p:sp>
        <p:nvSpPr>
          <p:cNvPr id="13" name="Baggrund">
            <a:extLst>
              <a:ext uri="{FF2B5EF4-FFF2-40B4-BE49-F238E27FC236}">
                <a16:creationId xmlns:a16="http://schemas.microsoft.com/office/drawing/2014/main" id="{CABC6D3D-6D55-BEA1-68AD-A253AAE02519}"/>
              </a:ext>
            </a:extLst>
          </p:cNvPr>
          <p:cNvSpPr/>
          <p:nvPr userDrawn="1"/>
        </p:nvSpPr>
        <p:spPr bwMode="white">
          <a:xfrm>
            <a:off x="0" y="0"/>
            <a:ext cx="1219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1199" y="0"/>
            <a:ext cx="12193199" cy="6858000"/>
          </a:xfrm>
          <a:custGeom>
            <a:avLst/>
            <a:gdLst>
              <a:gd name="csX0" fmla="*/ 0 w 12193199"/>
              <a:gd name="csY0" fmla="*/ 0 h 6858000"/>
              <a:gd name="csX1" fmla="*/ 872399 w 12193199"/>
              <a:gd name="csY1" fmla="*/ 0 h 6858000"/>
              <a:gd name="csX2" fmla="*/ 872399 w 12193199"/>
              <a:gd name="csY2" fmla="*/ 1576800 h 6858000"/>
              <a:gd name="csX3" fmla="*/ 2193501 w 12193199"/>
              <a:gd name="csY3" fmla="*/ 1576800 h 6858000"/>
              <a:gd name="csX4" fmla="*/ 2193501 w 12193199"/>
              <a:gd name="csY4" fmla="*/ 0 h 6858000"/>
              <a:gd name="csX5" fmla="*/ 12193199 w 12193199"/>
              <a:gd name="csY5" fmla="*/ 0 h 6858000"/>
              <a:gd name="csX6" fmla="*/ 12193199 w 12193199"/>
              <a:gd name="csY6" fmla="*/ 6858000 h 6858000"/>
              <a:gd name="csX7" fmla="*/ 0 w 12193199"/>
              <a:gd name="csY7"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3199" h="6858000">
                <a:moveTo>
                  <a:pt x="0" y="0"/>
                </a:moveTo>
                <a:lnTo>
                  <a:pt x="872399" y="0"/>
                </a:lnTo>
                <a:lnTo>
                  <a:pt x="872399" y="1576800"/>
                </a:lnTo>
                <a:lnTo>
                  <a:pt x="2193501" y="1576800"/>
                </a:lnTo>
                <a:lnTo>
                  <a:pt x="2193501" y="0"/>
                </a:lnTo>
                <a:lnTo>
                  <a:pt x="12193199" y="0"/>
                </a:lnTo>
                <a:lnTo>
                  <a:pt x="12193199" y="6858000"/>
                </a:lnTo>
                <a:lnTo>
                  <a:pt x="0" y="6858000"/>
                </a:lnTo>
                <a:close/>
              </a:path>
            </a:pathLst>
          </a:custGeom>
          <a:solidFill>
            <a:schemeClr val="tx1">
              <a:lumMod val="65000"/>
            </a:schemeClr>
          </a:solidFill>
        </p:spPr>
        <p:txBody>
          <a:bodyPr wrap="square" tIns="648000" anchor="ctr" anchorCtr="0">
            <a:noAutofit/>
          </a:bodyPr>
          <a:lstStyle>
            <a:lvl1pPr marL="0" indent="0" algn="ctr">
              <a:buNone/>
              <a:defRPr sz="1600">
                <a:solidFill>
                  <a:schemeClr val="tx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6" name="Logo">
            <a:extLst>
              <a:ext uri="{FF2B5EF4-FFF2-40B4-BE49-F238E27FC236}">
                <a16:creationId xmlns:a16="http://schemas.microsoft.com/office/drawing/2014/main" id="{CEF199E2-C2A6-E661-D2B8-0A3042ECC011}"/>
              </a:ext>
            </a:extLst>
          </p:cNvPr>
          <p:cNvSpPr txBox="1">
            <a:spLocks/>
          </p:cNvSpPr>
          <p:nvPr userDrawn="1"/>
        </p:nvSpPr>
        <p:spPr>
          <a:xfrm>
            <a:off x="1156943" y="688394"/>
            <a:ext cx="749619" cy="672738"/>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9B763740-D205-4210-AB3B-C37442F6812A}" type="datetime4">
              <a:rPr lang="en-GB" smtClean="0"/>
              <a:t>18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userDrawn="1">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sp>
        <p:nvSpPr>
          <p:cNvPr id="2" name="Title 1"/>
          <p:cNvSpPr>
            <a:spLocks noGrp="1"/>
          </p:cNvSpPr>
          <p:nvPr userDrawn="1">
            <p:ph type="ctrTitle" hasCustomPrompt="1"/>
          </p:nvPr>
        </p:nvSpPr>
        <p:spPr>
          <a:xfrm>
            <a:off x="696911" y="3429001"/>
            <a:ext cx="6602413" cy="1949400"/>
          </a:xfrm>
        </p:spPr>
        <p:txBody>
          <a:bodyPr anchor="b"/>
          <a:lstStyle>
            <a:lvl1pPr algn="l">
              <a:defRPr sz="40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ubtitle 2"/>
          <p:cNvSpPr>
            <a:spLocks noGrp="1"/>
          </p:cNvSpPr>
          <p:nvPr userDrawn="1">
            <p:ph type="subTitle" idx="1" hasCustomPrompt="1"/>
          </p:nvPr>
        </p:nvSpPr>
        <p:spPr>
          <a:xfrm>
            <a:off x="696913" y="5479013"/>
            <a:ext cx="6602412" cy="1098000"/>
          </a:xfrm>
        </p:spPr>
        <p:txBody>
          <a:bodyPr/>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2315315675"/>
      </p:ext>
    </p:extLst>
  </p:cSld>
  <p:clrMapOvr>
    <a:overrideClrMapping bg1="dk1" tx1="lt1" bg2="dk2" tx2="lt2" accent1="accent1" accent2="accent2" accent3="accent3" accent4="accent4" accent5="accent5" accent6="accent6" hlink="hlink" folHlink="folHlink"/>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userDrawn="1">
  <p:cSld name="Cover and picture">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6356350" y="279400"/>
            <a:ext cx="5554664" cy="6297613"/>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35A3FF05-4600-4511-BB09-4F9C0D67FEF9}" type="datetime4">
              <a:rPr lang="en-GB" smtClean="0"/>
              <a:t>18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userDrawn="1">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sp>
        <p:nvSpPr>
          <p:cNvPr id="2" name="Title 1"/>
          <p:cNvSpPr>
            <a:spLocks noGrp="1"/>
          </p:cNvSpPr>
          <p:nvPr userDrawn="1">
            <p:ph type="ctrTitle" hasCustomPrompt="1"/>
          </p:nvPr>
        </p:nvSpPr>
        <p:spPr>
          <a:xfrm>
            <a:off x="696911" y="3429001"/>
            <a:ext cx="5138739" cy="1949400"/>
          </a:xfrm>
        </p:spPr>
        <p:txBody>
          <a:bodyPr anchor="b"/>
          <a:lstStyle>
            <a:lvl1pPr algn="l">
              <a:defRPr sz="40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ubtitle 2"/>
          <p:cNvSpPr>
            <a:spLocks noGrp="1"/>
          </p:cNvSpPr>
          <p:nvPr userDrawn="1">
            <p:ph type="subTitle" idx="1" hasCustomPrompt="1"/>
          </p:nvPr>
        </p:nvSpPr>
        <p:spPr>
          <a:xfrm>
            <a:off x="696913" y="5479013"/>
            <a:ext cx="5138738" cy="1098000"/>
          </a:xfrm>
        </p:spPr>
        <p:txBody>
          <a:bodyPr/>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grpSp>
        <p:nvGrpSpPr>
          <p:cNvPr id="5" name="Logo">
            <a:extLst>
              <a:ext uri="{FF2B5EF4-FFF2-40B4-BE49-F238E27FC236}">
                <a16:creationId xmlns:a16="http://schemas.microsoft.com/office/drawing/2014/main" id="{080A6A6A-21D6-C9D2-7719-8DE687F242E5}"/>
              </a:ext>
            </a:extLst>
          </p:cNvPr>
          <p:cNvGrpSpPr>
            <a:grpSpLocks noChangeAspect="1"/>
          </p:cNvGrpSpPr>
          <p:nvPr userDrawn="1"/>
        </p:nvGrpSpPr>
        <p:grpSpPr bwMode="invGray">
          <a:xfrm>
            <a:off x="871200" y="0"/>
            <a:ext cx="1321102" cy="1576800"/>
            <a:chOff x="896162" y="0"/>
            <a:chExt cx="736600" cy="879168"/>
          </a:xfrm>
        </p:grpSpPr>
        <p:sp>
          <p:nvSpPr>
            <p:cNvPr id="7" name="Text Placeholder 63">
              <a:extLst>
                <a:ext uri="{FF2B5EF4-FFF2-40B4-BE49-F238E27FC236}">
                  <a16:creationId xmlns:a16="http://schemas.microsoft.com/office/drawing/2014/main" id="{0D4C8D15-CDF1-99E7-97CC-B0486C2C575F}"/>
                </a:ext>
              </a:extLst>
            </p:cNvPr>
            <p:cNvSpPr txBox="1">
              <a:spLocks noChangeAspect="1"/>
            </p:cNvSpPr>
            <p:nvPr userDrawn="1"/>
          </p:nvSpPr>
          <p:spPr bwMode="invGray">
            <a:xfrm>
              <a:off x="896162"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a:t>
              </a:r>
            </a:p>
          </p:txBody>
        </p:sp>
        <p:sp>
          <p:nvSpPr>
            <p:cNvPr id="8" name="Freeform 6">
              <a:extLst>
                <a:ext uri="{FF2B5EF4-FFF2-40B4-BE49-F238E27FC236}">
                  <a16:creationId xmlns:a16="http://schemas.microsoft.com/office/drawing/2014/main" id="{BD90C5D2-C745-E5FF-8A78-0B604192C36F}"/>
                </a:ext>
              </a:extLst>
            </p:cNvPr>
            <p:cNvSpPr txBox="1">
              <a:spLocks/>
            </p:cNvSpPr>
            <p:nvPr userDrawn="1"/>
          </p:nvSpPr>
          <p:spPr bwMode="invGray">
            <a:xfrm>
              <a:off x="1055482"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z</a:t>
              </a:r>
            </a:p>
          </p:txBody>
        </p:sp>
      </p:grpSp>
    </p:spTree>
    <p:extLst>
      <p:ext uri="{BB962C8B-B14F-4D97-AF65-F5344CB8AC3E}">
        <p14:creationId xmlns:p14="http://schemas.microsoft.com/office/powerpoint/2010/main" val="3895329325"/>
      </p:ext>
    </p:extLst>
  </p:cSld>
  <p:clrMapOvr>
    <a:overrideClrMapping bg1="dk1" tx1="lt1" bg2="dk2" tx2="lt2" accent1="accent1" accent2="accent2" accent3="accent3" accent4="accent4" accent5="accent5" accent6="accent6" hlink="hlink" folHlink="folHlink"/>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userDrawn="1">
  <p:cSld name="Divider (Blue-Green)">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accent2">
                  <a:lumMod val="60000"/>
                  <a:lumOff val="40000"/>
                </a:schemeClr>
              </a:gs>
              <a:gs pos="0">
                <a:schemeClr val="bg2">
                  <a:lumMod val="75000"/>
                  <a:lumOff val="2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3" name="Logo">
            <a:extLst>
              <a:ext uri="{FF2B5EF4-FFF2-40B4-BE49-F238E27FC236}">
                <a16:creationId xmlns:a16="http://schemas.microsoft.com/office/drawing/2014/main" id="{4CD94CDB-7F27-D7B8-ECAE-B22EDB7CF860}"/>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4" name="Logo">
            <a:extLst>
              <a:ext uri="{FF2B5EF4-FFF2-40B4-BE49-F238E27FC236}">
                <a16:creationId xmlns:a16="http://schemas.microsoft.com/office/drawing/2014/main" id="{58079317-2862-C930-D1B2-76DAF709C737}"/>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userDrawn="1">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95762799-D291-40B7-9D42-0A20F903BFA9}" type="datetime4">
              <a:rPr lang="en-GB" smtClean="0"/>
              <a:t>18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15" name="Slide Number Placeholder 14">
            <a:extLst>
              <a:ext uri="{FF2B5EF4-FFF2-40B4-BE49-F238E27FC236}">
                <a16:creationId xmlns:a16="http://schemas.microsoft.com/office/drawing/2014/main" id="{EB45E528-5974-3985-BA79-D52812ED536D}"/>
              </a:ext>
            </a:extLst>
          </p:cNvPr>
          <p:cNvSpPr>
            <a:spLocks noGrp="1"/>
          </p:cNvSpPr>
          <p:nvPr userDrawn="1">
            <p:ph type="sldNum" sz="quarter" idx="17"/>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336264848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userDrawn="1">
  <p:cSld name="Divider (Blue-Red)">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accent5">
                  <a:lumMod val="40000"/>
                  <a:lumOff val="60000"/>
                </a:schemeClr>
              </a:gs>
              <a:gs pos="0">
                <a:schemeClr val="bg2">
                  <a:lumMod val="75000"/>
                  <a:lumOff val="2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8" name="Logo">
            <a:extLst>
              <a:ext uri="{FF2B5EF4-FFF2-40B4-BE49-F238E27FC236}">
                <a16:creationId xmlns:a16="http://schemas.microsoft.com/office/drawing/2014/main" id="{6E826C15-60C7-4A89-7E05-D8E3D8C3A667}"/>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2" name="Logo">
            <a:extLst>
              <a:ext uri="{FF2B5EF4-FFF2-40B4-BE49-F238E27FC236}">
                <a16:creationId xmlns:a16="http://schemas.microsoft.com/office/drawing/2014/main" id="{E7692B0B-6A59-5C97-2A63-F0E68435E204}"/>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A1ADA684-1C59-4068-94B7-80F8D7771D7D}" type="datetime4">
              <a:rPr lang="en-GB" smtClean="0"/>
              <a:t>18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7BCA202A-255B-309E-CAD7-631B8D012867}"/>
              </a:ext>
            </a:extLst>
          </p:cNvPr>
          <p:cNvSpPr>
            <a:spLocks noGrp="1"/>
          </p:cNvSpPr>
          <p:nvPr>
            <p:ph type="sldNum" sz="quarter" idx="17"/>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371297018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userDrawn="1">
  <p:cSld name="Divider (Green-Yellow)">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accent4">
                  <a:lumMod val="40000"/>
                  <a:lumOff val="60000"/>
                </a:schemeClr>
              </a:gs>
              <a:gs pos="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8" name="Logo">
            <a:extLst>
              <a:ext uri="{FF2B5EF4-FFF2-40B4-BE49-F238E27FC236}">
                <a16:creationId xmlns:a16="http://schemas.microsoft.com/office/drawing/2014/main" id="{8BC85861-2FB3-5F5C-0CCE-334D23BE287F}"/>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2" name="Logo">
            <a:extLst>
              <a:ext uri="{FF2B5EF4-FFF2-40B4-BE49-F238E27FC236}">
                <a16:creationId xmlns:a16="http://schemas.microsoft.com/office/drawing/2014/main" id="{DB6F83E0-6B16-40B4-F511-4E3E1BA483E2}"/>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C60E9563-A0D2-4333-8D6E-BD2217EB41E7}" type="datetime4">
              <a:rPr lang="en-GB" smtClean="0"/>
              <a:t>18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043CA439-8159-F071-AC79-A82A38DF2204}"/>
              </a:ext>
            </a:extLst>
          </p:cNvPr>
          <p:cNvSpPr>
            <a:spLocks noGrp="1"/>
          </p:cNvSpPr>
          <p:nvPr>
            <p:ph type="sldNum" sz="quarter" idx="17"/>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190852033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userDrawn="1">
  <p:cSld name="Divider (Light Blue)">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bg2">
                  <a:lumMod val="25000"/>
                  <a:lumOff val="75000"/>
                </a:schemeClr>
              </a:gs>
              <a:gs pos="0">
                <a:schemeClr val="accent2">
                  <a:lumMod val="20000"/>
                  <a:lumOff val="80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3" name="Logo">
            <a:extLst>
              <a:ext uri="{FF2B5EF4-FFF2-40B4-BE49-F238E27FC236}">
                <a16:creationId xmlns:a16="http://schemas.microsoft.com/office/drawing/2014/main" id="{4CD94CDB-7F27-D7B8-ECAE-B22EDB7CF860}"/>
              </a:ext>
            </a:extLst>
          </p:cNvPr>
          <p:cNvSpPr txBox="1">
            <a:spLocks/>
          </p:cNvSpPr>
          <p:nvPr userDrawn="1"/>
        </p:nvSpPr>
        <p:spPr>
          <a:xfrm>
            <a:off x="11173619" y="0"/>
            <a:ext cx="736600" cy="879168"/>
          </a:xfrm>
          <a:prstGeom prst="rect">
            <a:avLst/>
          </a:prstGeom>
          <a:solidFill>
            <a:schemeClr val="bg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4" name="Logo">
            <a:extLst>
              <a:ext uri="{FF2B5EF4-FFF2-40B4-BE49-F238E27FC236}">
                <a16:creationId xmlns:a16="http://schemas.microsoft.com/office/drawing/2014/main" id="{58079317-2862-C930-D1B2-76DAF709C737}"/>
              </a:ext>
            </a:extLst>
          </p:cNvPr>
          <p:cNvSpPr txBox="1">
            <a:spLocks/>
          </p:cNvSpPr>
          <p:nvPr userDrawn="1"/>
        </p:nvSpPr>
        <p:spPr>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userDrawn="1">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321D9025-334F-4C94-8BB9-67F1F7AF8F39}" type="datetime4">
              <a:rPr lang="en-GB" smtClean="0"/>
              <a:t>18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70EED120-9E80-5452-0797-37D6B887ADAA}"/>
              </a:ext>
            </a:extLst>
          </p:cNvPr>
          <p:cNvSpPr>
            <a:spLocks noGrp="1"/>
          </p:cNvSpPr>
          <p:nvPr userDrawn="1">
            <p:ph type="sldNum" sz="quarter" idx="17"/>
          </p:nvPr>
        </p:nvSpPr>
        <p:spPr>
          <a:noFill/>
        </p:spPr>
        <p:txBody>
          <a:bodyPr/>
          <a:lstStyle>
            <a:lvl1pPr>
              <a:defRPr>
                <a:solidFill>
                  <a:schemeClr val="bg2"/>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412275984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p15:clr>
            <a:srgbClr val="FBAE4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Divider (Green)">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solidFill>
            <a:srgbClr val="CDFA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3" name="Logo">
            <a:extLst>
              <a:ext uri="{FF2B5EF4-FFF2-40B4-BE49-F238E27FC236}">
                <a16:creationId xmlns:a16="http://schemas.microsoft.com/office/drawing/2014/main" id="{4CD94CDB-7F27-D7B8-ECAE-B22EDB7CF860}"/>
              </a:ext>
            </a:extLst>
          </p:cNvPr>
          <p:cNvSpPr txBox="1">
            <a:spLocks/>
          </p:cNvSpPr>
          <p:nvPr userDrawn="1"/>
        </p:nvSpPr>
        <p:spPr>
          <a:xfrm>
            <a:off x="11173619" y="0"/>
            <a:ext cx="736600" cy="879168"/>
          </a:xfrm>
          <a:prstGeom prst="rect">
            <a:avLst/>
          </a:prstGeom>
          <a:solidFill>
            <a:schemeClr val="bg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4" name="Logo">
            <a:extLst>
              <a:ext uri="{FF2B5EF4-FFF2-40B4-BE49-F238E27FC236}">
                <a16:creationId xmlns:a16="http://schemas.microsoft.com/office/drawing/2014/main" id="{58079317-2862-C930-D1B2-76DAF709C737}"/>
              </a:ext>
            </a:extLst>
          </p:cNvPr>
          <p:cNvSpPr txBox="1">
            <a:spLocks/>
          </p:cNvSpPr>
          <p:nvPr userDrawn="1"/>
        </p:nvSpPr>
        <p:spPr>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userDrawn="1">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5EA42969-ECAF-43CA-BED7-9886154B7183}" type="datetime4">
              <a:rPr lang="en-GB" smtClean="0"/>
              <a:t>18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70EED120-9E80-5452-0797-37D6B887ADAA}"/>
              </a:ext>
            </a:extLst>
          </p:cNvPr>
          <p:cNvSpPr>
            <a:spLocks noGrp="1"/>
          </p:cNvSpPr>
          <p:nvPr userDrawn="1">
            <p:ph type="sldNum" sz="quarter" idx="17"/>
          </p:nvPr>
        </p:nvSpPr>
        <p:spPr>
          <a:noFill/>
        </p:spPr>
        <p:txBody>
          <a:bodyPr/>
          <a:lstStyle>
            <a:lvl1pPr>
              <a:defRPr>
                <a:solidFill>
                  <a:schemeClr val="bg2"/>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414481672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userDrawn="1">
  <p:cSld name="Divider (Gray)">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solidFill>
            <a:srgbClr val="EBEB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3" name="Logo">
            <a:extLst>
              <a:ext uri="{FF2B5EF4-FFF2-40B4-BE49-F238E27FC236}">
                <a16:creationId xmlns:a16="http://schemas.microsoft.com/office/drawing/2014/main" id="{4CD94CDB-7F27-D7B8-ECAE-B22EDB7CF860}"/>
              </a:ext>
            </a:extLst>
          </p:cNvPr>
          <p:cNvSpPr txBox="1">
            <a:spLocks/>
          </p:cNvSpPr>
          <p:nvPr userDrawn="1"/>
        </p:nvSpPr>
        <p:spPr>
          <a:xfrm>
            <a:off x="11173619" y="0"/>
            <a:ext cx="736600" cy="879168"/>
          </a:xfrm>
          <a:prstGeom prst="rect">
            <a:avLst/>
          </a:prstGeom>
          <a:solidFill>
            <a:schemeClr val="bg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4" name="Logo">
            <a:extLst>
              <a:ext uri="{FF2B5EF4-FFF2-40B4-BE49-F238E27FC236}">
                <a16:creationId xmlns:a16="http://schemas.microsoft.com/office/drawing/2014/main" id="{58079317-2862-C930-D1B2-76DAF709C737}"/>
              </a:ext>
            </a:extLst>
          </p:cNvPr>
          <p:cNvSpPr txBox="1">
            <a:spLocks/>
          </p:cNvSpPr>
          <p:nvPr userDrawn="1"/>
        </p:nvSpPr>
        <p:spPr>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userDrawn="1">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5EA42969-ECAF-43CA-BED7-9886154B7183}" type="datetime4">
              <a:rPr lang="en-GB" smtClean="0"/>
              <a:t>18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70EED120-9E80-5452-0797-37D6B887ADAA}"/>
              </a:ext>
            </a:extLst>
          </p:cNvPr>
          <p:cNvSpPr>
            <a:spLocks noGrp="1"/>
          </p:cNvSpPr>
          <p:nvPr userDrawn="1">
            <p:ph type="sldNum" sz="quarter" idx="17"/>
          </p:nvPr>
        </p:nvSpPr>
        <p:spPr>
          <a:noFill/>
        </p:spPr>
        <p:txBody>
          <a:bodyPr/>
          <a:lstStyle>
            <a:lvl1pPr>
              <a:defRPr>
                <a:solidFill>
                  <a:schemeClr val="bg2"/>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325503834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p15:clr>
            <a:srgbClr val="FBAE4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itle and on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p:txBody>
          <a:bodyPr/>
          <a:lstStyle>
            <a:lvl1pPr>
              <a:defRPr/>
            </a:lvl1pPr>
            <a:lvl5pPr>
              <a:defRPr/>
            </a:lvl5pPr>
            <a:lvl6pPr>
              <a:defRPr/>
            </a:lvl6pPr>
            <a:lvl7pPr>
              <a:defRPr/>
            </a:lvl7pPr>
            <a:lvl8pPr>
              <a:defRPr/>
            </a:lvl8pPr>
            <a:lvl9pPr>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4" name="Date Placeholder 3">
            <a:extLst>
              <a:ext uri="{FF2B5EF4-FFF2-40B4-BE49-F238E27FC236}">
                <a16:creationId xmlns:a16="http://schemas.microsoft.com/office/drawing/2014/main" id="{79AA4F96-AB1A-4342-53B7-0B799EE2F19A}"/>
              </a:ext>
            </a:extLst>
          </p:cNvPr>
          <p:cNvSpPr>
            <a:spLocks noGrp="1"/>
          </p:cNvSpPr>
          <p:nvPr>
            <p:ph type="dt" sz="half" idx="10"/>
          </p:nvPr>
        </p:nvSpPr>
        <p:spPr>
          <a:xfrm>
            <a:off x="0" y="6563982"/>
            <a:ext cx="0" cy="0"/>
          </a:xfrm>
          <a:prstGeom prst="rect">
            <a:avLst/>
          </a:prstGeom>
        </p:spPr>
        <p:txBody>
          <a:bodyPr/>
          <a:lstStyle/>
          <a:p>
            <a:fld id="{3ECA2F7C-4E8C-4175-B81C-B0829FF1812B}" type="datetime4">
              <a:rPr lang="en-GB" smtClean="0"/>
              <a:t>18 September 2026</a:t>
            </a:fld>
            <a:endParaRPr lang="en-GB"/>
          </a:p>
        </p:txBody>
      </p:sp>
      <p:sp>
        <p:nvSpPr>
          <p:cNvPr id="5" name="Footer Placeholder 4">
            <a:extLst>
              <a:ext uri="{FF2B5EF4-FFF2-40B4-BE49-F238E27FC236}">
                <a16:creationId xmlns:a16="http://schemas.microsoft.com/office/drawing/2014/main" id="{2338F565-D591-02F4-656F-D8F6DAEB4668}"/>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6" name="Slide Number Placeholder 5">
            <a:extLst>
              <a:ext uri="{FF2B5EF4-FFF2-40B4-BE49-F238E27FC236}">
                <a16:creationId xmlns:a16="http://schemas.microsoft.com/office/drawing/2014/main" id="{C309293A-9672-46B2-CD9A-F58410D94A1E}"/>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1793941043"/>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itle and one content (Blue)">
    <p:bg>
      <p:bgRef idx="1001">
        <a:schemeClr val="bg1"/>
      </p:bgRef>
    </p:bg>
    <p:spTree>
      <p:nvGrpSpPr>
        <p:cNvPr id="1" name=""/>
        <p:cNvGrpSpPr/>
        <p:nvPr/>
      </p:nvGrpSpPr>
      <p:grpSpPr>
        <a:xfrm>
          <a:off x="0" y="0"/>
          <a:ext cx="0" cy="0"/>
          <a:chOff x="0" y="0"/>
          <a:chExt cx="0" cy="0"/>
        </a:xfrm>
      </p:grpSpPr>
      <p:sp>
        <p:nvSpPr>
          <p:cNvPr id="7" name="Baggrund">
            <a:extLst>
              <a:ext uri="{FF2B5EF4-FFF2-40B4-BE49-F238E27FC236}">
                <a16:creationId xmlns:a16="http://schemas.microsoft.com/office/drawing/2014/main" id="{D9DD4C16-D75A-C112-8EF3-4593C66F1FE6}"/>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3" name="Logo">
            <a:extLst>
              <a:ext uri="{FF2B5EF4-FFF2-40B4-BE49-F238E27FC236}">
                <a16:creationId xmlns:a16="http://schemas.microsoft.com/office/drawing/2014/main" id="{C7DF9565-BC4B-6500-9F90-052B657C6BC7}"/>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4" name="Logo">
            <a:extLst>
              <a:ext uri="{FF2B5EF4-FFF2-40B4-BE49-F238E27FC236}">
                <a16:creationId xmlns:a16="http://schemas.microsoft.com/office/drawing/2014/main" id="{EAC0D800-9FD4-5B52-5D76-E598679A17CC}"/>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4" name="Date Placeholder 3">
            <a:extLst>
              <a:ext uri="{FF2B5EF4-FFF2-40B4-BE49-F238E27FC236}">
                <a16:creationId xmlns:a16="http://schemas.microsoft.com/office/drawing/2014/main" id="{79AA4F96-AB1A-4342-53B7-0B799EE2F19A}"/>
              </a:ext>
            </a:extLst>
          </p:cNvPr>
          <p:cNvSpPr>
            <a:spLocks noGrp="1"/>
          </p:cNvSpPr>
          <p:nvPr>
            <p:ph type="dt" sz="half" idx="10"/>
          </p:nvPr>
        </p:nvSpPr>
        <p:spPr>
          <a:xfrm>
            <a:off x="0" y="6563982"/>
            <a:ext cx="0" cy="0"/>
          </a:xfrm>
          <a:prstGeom prst="rect">
            <a:avLst/>
          </a:prstGeom>
        </p:spPr>
        <p:txBody>
          <a:bodyPr/>
          <a:lstStyle/>
          <a:p>
            <a:fld id="{82963C5D-C983-4CF8-8D99-C470C453DD7D}" type="datetime4">
              <a:rPr lang="en-GB" smtClean="0"/>
              <a:t>18 September 2026</a:t>
            </a:fld>
            <a:endParaRPr lang="en-GB"/>
          </a:p>
        </p:txBody>
      </p:sp>
      <p:sp>
        <p:nvSpPr>
          <p:cNvPr id="5" name="Footer Placeholder 4">
            <a:extLst>
              <a:ext uri="{FF2B5EF4-FFF2-40B4-BE49-F238E27FC236}">
                <a16:creationId xmlns:a16="http://schemas.microsoft.com/office/drawing/2014/main" id="{2338F565-D591-02F4-656F-D8F6DAEB4668}"/>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6" name="Slide Number Placeholder 5">
            <a:extLst>
              <a:ext uri="{FF2B5EF4-FFF2-40B4-BE49-F238E27FC236}">
                <a16:creationId xmlns:a16="http://schemas.microsoft.com/office/drawing/2014/main" id="{C309293A-9672-46B2-CD9A-F58410D94A1E}"/>
              </a:ext>
            </a:extLst>
          </p:cNvPr>
          <p:cNvSpPr>
            <a:spLocks noGrp="1"/>
          </p:cNvSpPr>
          <p:nvPr>
            <p:ph type="sldNum" sz="quarter" idx="12"/>
          </p:nvPr>
        </p:nvSpPr>
        <p:spPr/>
        <p:txBody>
          <a:bodyPr/>
          <a:lstStyle>
            <a:lvl1pPr>
              <a:defRPr>
                <a:solidFill>
                  <a:schemeClr val="tx1"/>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4285597792"/>
      </p:ext>
    </p:extLst>
  </p:cSld>
  <p:clrMapOvr>
    <a:overrideClrMapping bg1="dk1" tx1="lt1" bg2="dk2" tx2="lt2" accent1="accent1" accent2="accent2" accent3="accent3" accent4="accent4" accent5="accent5" accent6="accent6" hlink="hlink" folHlink="folHlink"/>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7" name="Picture Placeholder 3">
            <a:extLst>
              <a:ext uri="{FF2B5EF4-FFF2-40B4-BE49-F238E27FC236}">
                <a16:creationId xmlns:a16="http://schemas.microsoft.com/office/drawing/2014/main" id="{C3740E63-FE5A-40EF-8F52-2CDC77D09BCF}"/>
              </a:ext>
            </a:extLst>
          </p:cNvPr>
          <p:cNvSpPr>
            <a:spLocks noGrp="1"/>
          </p:cNvSpPr>
          <p:nvPr>
            <p:ph type="pic" sz="quarter" idx="14" hasCustomPrompt="1"/>
          </p:nvPr>
        </p:nvSpPr>
        <p:spPr>
          <a:xfrm>
            <a:off x="6356349" y="1504950"/>
            <a:ext cx="5137151" cy="4672650"/>
          </a:xfrm>
          <a:solidFill>
            <a:schemeClr val="bg1">
              <a:lumMod val="95000"/>
            </a:schemeClr>
          </a:solidFill>
        </p:spPr>
        <p:txBody>
          <a:bodyPr tIns="648000" anchor="ctr" anchorCtr="0"/>
          <a:lstStyle>
            <a:lvl1pPr marL="0" indent="0" algn="ctr">
              <a:buNone/>
              <a:defRPr sz="1600">
                <a:solidFill>
                  <a:schemeClr val="tx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2" name="Title 1">
            <a:extLst>
              <a:ext uri="{FF2B5EF4-FFF2-40B4-BE49-F238E27FC236}">
                <a16:creationId xmlns:a16="http://schemas.microsoft.com/office/drawing/2014/main" id="{1CEE748F-03E8-47BE-9817-391815934394}"/>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2" y="1504950"/>
            <a:ext cx="5137151" cy="4672650"/>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6" name="Slide Number Placeholder 5">
            <a:extLst>
              <a:ext uri="{FF2B5EF4-FFF2-40B4-BE49-F238E27FC236}">
                <a16:creationId xmlns:a16="http://schemas.microsoft.com/office/drawing/2014/main" id="{ECA2BB86-7F83-7675-BFB0-7655042B0C73}"/>
              </a:ext>
            </a:extLst>
          </p:cNvPr>
          <p:cNvSpPr>
            <a:spLocks noGrp="1"/>
          </p:cNvSpPr>
          <p:nvPr>
            <p:ph type="sldNum" sz="quarter" idx="17"/>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736247065"/>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Content and picture (Blue)">
    <p:bg>
      <p:bgRef idx="1001">
        <a:schemeClr val="bg1"/>
      </p:bgRef>
    </p:bg>
    <p:spTree>
      <p:nvGrpSpPr>
        <p:cNvPr id="1" name=""/>
        <p:cNvGrpSpPr/>
        <p:nvPr/>
      </p:nvGrpSpPr>
      <p:grpSpPr>
        <a:xfrm>
          <a:off x="0" y="0"/>
          <a:ext cx="0" cy="0"/>
          <a:chOff x="0" y="0"/>
          <a:chExt cx="0" cy="0"/>
        </a:xfrm>
      </p:grpSpPr>
      <p:sp>
        <p:nvSpPr>
          <p:cNvPr id="8" name="Baggrund">
            <a:extLst>
              <a:ext uri="{FF2B5EF4-FFF2-40B4-BE49-F238E27FC236}">
                <a16:creationId xmlns:a16="http://schemas.microsoft.com/office/drawing/2014/main" id="{95709F27-DA51-FEA8-2868-C1E5C82D4D5A}"/>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7" name="Logo">
            <a:extLst>
              <a:ext uri="{FF2B5EF4-FFF2-40B4-BE49-F238E27FC236}">
                <a16:creationId xmlns:a16="http://schemas.microsoft.com/office/drawing/2014/main" id="{4C28FBEE-D636-90D7-2F91-3F2E1E15994A}"/>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8" name="Logo">
            <a:extLst>
              <a:ext uri="{FF2B5EF4-FFF2-40B4-BE49-F238E27FC236}">
                <a16:creationId xmlns:a16="http://schemas.microsoft.com/office/drawing/2014/main" id="{D8D54F4D-469E-56A8-F5DF-EB270EDFA011}"/>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7" name="Picture Placeholder 3">
            <a:extLst>
              <a:ext uri="{FF2B5EF4-FFF2-40B4-BE49-F238E27FC236}">
                <a16:creationId xmlns:a16="http://schemas.microsoft.com/office/drawing/2014/main" id="{C3740E63-FE5A-40EF-8F52-2CDC77D09BCF}"/>
              </a:ext>
            </a:extLst>
          </p:cNvPr>
          <p:cNvSpPr>
            <a:spLocks noGrp="1"/>
          </p:cNvSpPr>
          <p:nvPr>
            <p:ph type="pic" sz="quarter" idx="14" hasCustomPrompt="1"/>
          </p:nvPr>
        </p:nvSpPr>
        <p:spPr>
          <a:xfrm>
            <a:off x="6356349" y="2354263"/>
            <a:ext cx="5137151" cy="3822700"/>
          </a:xfrm>
          <a:solidFill>
            <a:schemeClr val="tx1">
              <a:lumMod val="85000"/>
            </a:schemeClr>
          </a:solidFill>
        </p:spPr>
        <p:txBody>
          <a:bodyPr tIns="648000" anchor="ctr" anchorCtr="0"/>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2" name="Title 1">
            <a:extLst>
              <a:ext uri="{FF2B5EF4-FFF2-40B4-BE49-F238E27FC236}">
                <a16:creationId xmlns:a16="http://schemas.microsoft.com/office/drawing/2014/main" id="{1CEE748F-03E8-47BE-9817-391815934394}"/>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2" y="2354263"/>
            <a:ext cx="5137151" cy="38227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4" name="Date Placeholder 3">
            <a:extLst>
              <a:ext uri="{FF2B5EF4-FFF2-40B4-BE49-F238E27FC236}">
                <a16:creationId xmlns:a16="http://schemas.microsoft.com/office/drawing/2014/main" id="{2D5F3900-5FCE-15B2-FDC1-0D2A123DA404}"/>
              </a:ext>
            </a:extLst>
          </p:cNvPr>
          <p:cNvSpPr>
            <a:spLocks noGrp="1"/>
          </p:cNvSpPr>
          <p:nvPr>
            <p:ph type="dt" sz="half" idx="15"/>
          </p:nvPr>
        </p:nvSpPr>
        <p:spPr>
          <a:xfrm>
            <a:off x="0" y="6563982"/>
            <a:ext cx="0" cy="0"/>
          </a:xfrm>
          <a:prstGeom prst="rect">
            <a:avLst/>
          </a:prstGeom>
        </p:spPr>
        <p:txBody>
          <a:bodyPr/>
          <a:lstStyle/>
          <a:p>
            <a:fld id="{DC86E1AF-12B6-4355-84B2-A3F1E59E1AF7}" type="datetime4">
              <a:rPr lang="en-GB" smtClean="0"/>
              <a:t>18 September 2026</a:t>
            </a:fld>
            <a:endParaRPr lang="en-GB"/>
          </a:p>
        </p:txBody>
      </p:sp>
      <p:sp>
        <p:nvSpPr>
          <p:cNvPr id="5" name="Footer Placeholder 4">
            <a:extLst>
              <a:ext uri="{FF2B5EF4-FFF2-40B4-BE49-F238E27FC236}">
                <a16:creationId xmlns:a16="http://schemas.microsoft.com/office/drawing/2014/main" id="{368CC7A0-40A4-1195-C205-B2D87CDED41D}"/>
              </a:ext>
            </a:extLst>
          </p:cNvPr>
          <p:cNvSpPr>
            <a:spLocks noGrp="1"/>
          </p:cNvSpPr>
          <p:nvPr>
            <p:ph type="ftr" sz="quarter" idx="16"/>
          </p:nvPr>
        </p:nvSpPr>
        <p:spPr>
          <a:xfrm>
            <a:off x="0" y="6563982"/>
            <a:ext cx="0" cy="0"/>
          </a:xfrm>
          <a:prstGeom prst="rect">
            <a:avLst/>
          </a:prstGeom>
        </p:spPr>
        <p:txBody>
          <a:bodyPr/>
          <a:lstStyle/>
          <a:p>
            <a:endParaRPr lang="en-GB">
              <a:noFill/>
            </a:endParaRPr>
          </a:p>
        </p:txBody>
      </p:sp>
      <p:sp>
        <p:nvSpPr>
          <p:cNvPr id="6" name="Slide Number Placeholder 5">
            <a:extLst>
              <a:ext uri="{FF2B5EF4-FFF2-40B4-BE49-F238E27FC236}">
                <a16:creationId xmlns:a16="http://schemas.microsoft.com/office/drawing/2014/main" id="{ECA2BB86-7F83-7675-BFB0-7655042B0C73}"/>
              </a:ext>
            </a:extLst>
          </p:cNvPr>
          <p:cNvSpPr>
            <a:spLocks noGrp="1"/>
          </p:cNvSpPr>
          <p:nvPr>
            <p:ph type="sldNum" sz="quarter" idx="17"/>
          </p:nvPr>
        </p:nvSpPr>
        <p:spPr/>
        <p:txBody>
          <a:bodyPr/>
          <a:lstStyle>
            <a:lvl1pPr>
              <a:defRPr>
                <a:solidFill>
                  <a:schemeClr val="tx1"/>
                </a:solidFill>
              </a:defRPr>
            </a:lvl1pPr>
          </a:lstStyle>
          <a:p>
            <a:fld id="{23AA811B-2EBD-4900-905E-5BE206449611}" type="slidenum">
              <a:rPr lang="en-GB" smtClean="0"/>
              <a:pPr/>
              <a:t>‹#›</a:t>
            </a:fld>
            <a:endParaRPr lang="en-GB">
              <a:solidFill>
                <a:schemeClr val="tx1"/>
              </a:solidFill>
            </a:endParaRPr>
          </a:p>
        </p:txBody>
      </p:sp>
    </p:spTree>
    <p:extLst>
      <p:ext uri="{BB962C8B-B14F-4D97-AF65-F5344CB8AC3E}">
        <p14:creationId xmlns:p14="http://schemas.microsoft.com/office/powerpoint/2010/main" val="3149845872"/>
      </p:ext>
    </p:extLst>
  </p:cSld>
  <p:clrMapOvr>
    <a:overrideClrMapping bg1="dk1" tx1="lt1" bg2="dk2" tx2="lt2" accent1="accent1" accent2="accent2" accent3="accent3" accent4="accent4" accent5="accent5" accent6="accent6" hlink="hlink" folHlink="folHlink"/>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Picture and content">
    <p:spTree>
      <p:nvGrpSpPr>
        <p:cNvPr id="1" name=""/>
        <p:cNvGrpSpPr/>
        <p:nvPr/>
      </p:nvGrpSpPr>
      <p:grpSpPr>
        <a:xfrm>
          <a:off x="0" y="0"/>
          <a:ext cx="0" cy="0"/>
          <a:chOff x="0" y="0"/>
          <a:chExt cx="0" cy="0"/>
        </a:xfrm>
      </p:grpSpPr>
      <p:sp>
        <p:nvSpPr>
          <p:cNvPr id="8" name="Picture Placeholder 3">
            <a:extLst>
              <a:ext uri="{FF2B5EF4-FFF2-40B4-BE49-F238E27FC236}">
                <a16:creationId xmlns:a16="http://schemas.microsoft.com/office/drawing/2014/main" id="{85318E54-A7C0-43F8-8747-5AE35BED7D21}"/>
              </a:ext>
            </a:extLst>
          </p:cNvPr>
          <p:cNvSpPr>
            <a:spLocks noGrp="1"/>
          </p:cNvSpPr>
          <p:nvPr>
            <p:ph type="pic" sz="quarter" idx="14" hasCustomPrompt="1"/>
          </p:nvPr>
        </p:nvSpPr>
        <p:spPr>
          <a:xfrm>
            <a:off x="696913" y="1485900"/>
            <a:ext cx="5137150" cy="4691700"/>
          </a:xfrm>
          <a:solidFill>
            <a:schemeClr val="bg1">
              <a:lumMod val="95000"/>
            </a:schemeClr>
          </a:solidFill>
        </p:spPr>
        <p:txBody>
          <a:bodyPr tIns="648000" anchor="ctr" anchorCtr="0"/>
          <a:lstStyle>
            <a:lvl1pPr marL="0" indent="0" algn="ctr">
              <a:buNone/>
              <a:defRPr sz="1600">
                <a:solidFill>
                  <a:schemeClr val="tx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2" name="Title 1">
            <a:extLst>
              <a:ext uri="{FF2B5EF4-FFF2-40B4-BE49-F238E27FC236}">
                <a16:creationId xmlns:a16="http://schemas.microsoft.com/office/drawing/2014/main" id="{C997E207-0A45-4633-9E81-66E4BD9F572A}"/>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356350" y="1485900"/>
            <a:ext cx="5137150" cy="4691700"/>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4" name="Date Placeholder 3">
            <a:extLst>
              <a:ext uri="{FF2B5EF4-FFF2-40B4-BE49-F238E27FC236}">
                <a16:creationId xmlns:a16="http://schemas.microsoft.com/office/drawing/2014/main" id="{9307B538-4BCF-4B39-B331-F3CE747BECE1}"/>
              </a:ext>
            </a:extLst>
          </p:cNvPr>
          <p:cNvSpPr>
            <a:spLocks noGrp="1"/>
          </p:cNvSpPr>
          <p:nvPr>
            <p:ph type="dt" sz="half" idx="15"/>
          </p:nvPr>
        </p:nvSpPr>
        <p:spPr>
          <a:xfrm>
            <a:off x="0" y="6563982"/>
            <a:ext cx="0" cy="0"/>
          </a:xfrm>
          <a:prstGeom prst="rect">
            <a:avLst/>
          </a:prstGeom>
        </p:spPr>
        <p:txBody>
          <a:bodyPr/>
          <a:lstStyle/>
          <a:p>
            <a:fld id="{38E8E17B-A601-4B41-A662-B0A528939F48}" type="datetime4">
              <a:rPr lang="en-GB" smtClean="0"/>
              <a:t>18 September 2026</a:t>
            </a:fld>
            <a:endParaRPr lang="en-GB"/>
          </a:p>
        </p:txBody>
      </p:sp>
      <p:sp>
        <p:nvSpPr>
          <p:cNvPr id="5" name="Footer Placeholder 4">
            <a:extLst>
              <a:ext uri="{FF2B5EF4-FFF2-40B4-BE49-F238E27FC236}">
                <a16:creationId xmlns:a16="http://schemas.microsoft.com/office/drawing/2014/main" id="{0E91F4D0-AB09-B28F-A2F7-1F3908BF1916}"/>
              </a:ext>
            </a:extLst>
          </p:cNvPr>
          <p:cNvSpPr>
            <a:spLocks noGrp="1"/>
          </p:cNvSpPr>
          <p:nvPr>
            <p:ph type="ftr" sz="quarter" idx="16"/>
          </p:nvPr>
        </p:nvSpPr>
        <p:spPr>
          <a:xfrm>
            <a:off x="0" y="6563982"/>
            <a:ext cx="0" cy="0"/>
          </a:xfrm>
          <a:prstGeom prst="rect">
            <a:avLst/>
          </a:prstGeom>
        </p:spPr>
        <p:txBody>
          <a:bodyPr/>
          <a:lstStyle/>
          <a:p>
            <a:endParaRPr lang="en-GB">
              <a:noFill/>
            </a:endParaRPr>
          </a:p>
        </p:txBody>
      </p:sp>
      <p:sp>
        <p:nvSpPr>
          <p:cNvPr id="6" name="Slide Number Placeholder 5">
            <a:extLst>
              <a:ext uri="{FF2B5EF4-FFF2-40B4-BE49-F238E27FC236}">
                <a16:creationId xmlns:a16="http://schemas.microsoft.com/office/drawing/2014/main" id="{2CEA5E8A-8990-5C17-9847-B1DAC025612D}"/>
              </a:ext>
            </a:extLst>
          </p:cNvPr>
          <p:cNvSpPr>
            <a:spLocks noGrp="1"/>
          </p:cNvSpPr>
          <p:nvPr>
            <p:ph type="sldNum" sz="quarter" idx="17"/>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327540130"/>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Picture and content (Blue)">
    <p:bg>
      <p:bgRef idx="1001">
        <a:schemeClr val="bg1"/>
      </p:bgRef>
    </p:bg>
    <p:spTree>
      <p:nvGrpSpPr>
        <p:cNvPr id="1" name=""/>
        <p:cNvGrpSpPr/>
        <p:nvPr/>
      </p:nvGrpSpPr>
      <p:grpSpPr>
        <a:xfrm>
          <a:off x="0" y="0"/>
          <a:ext cx="0" cy="0"/>
          <a:chOff x="0" y="0"/>
          <a:chExt cx="0" cy="0"/>
        </a:xfrm>
      </p:grpSpPr>
      <p:sp>
        <p:nvSpPr>
          <p:cNvPr id="9" name="Baggrund">
            <a:extLst>
              <a:ext uri="{FF2B5EF4-FFF2-40B4-BE49-F238E27FC236}">
                <a16:creationId xmlns:a16="http://schemas.microsoft.com/office/drawing/2014/main" id="{3E6B4029-6959-1E8A-19E4-E6CE7B529D67}"/>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7" name="Logo">
            <a:extLst>
              <a:ext uri="{FF2B5EF4-FFF2-40B4-BE49-F238E27FC236}">
                <a16:creationId xmlns:a16="http://schemas.microsoft.com/office/drawing/2014/main" id="{2E465455-B910-089C-01D8-017DCE8A6548}"/>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8" name="Logo">
            <a:extLst>
              <a:ext uri="{FF2B5EF4-FFF2-40B4-BE49-F238E27FC236}">
                <a16:creationId xmlns:a16="http://schemas.microsoft.com/office/drawing/2014/main" id="{BB5A6ABE-3142-A329-24DA-09C13C941897}"/>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8" name="Picture Placeholder 3">
            <a:extLst>
              <a:ext uri="{FF2B5EF4-FFF2-40B4-BE49-F238E27FC236}">
                <a16:creationId xmlns:a16="http://schemas.microsoft.com/office/drawing/2014/main" id="{85318E54-A7C0-43F8-8747-5AE35BED7D21}"/>
              </a:ext>
            </a:extLst>
          </p:cNvPr>
          <p:cNvSpPr>
            <a:spLocks noGrp="1"/>
          </p:cNvSpPr>
          <p:nvPr>
            <p:ph type="pic" sz="quarter" idx="14" hasCustomPrompt="1"/>
          </p:nvPr>
        </p:nvSpPr>
        <p:spPr>
          <a:xfrm>
            <a:off x="696913" y="2358000"/>
            <a:ext cx="5137150" cy="3824288"/>
          </a:xfrm>
          <a:solidFill>
            <a:schemeClr val="tx1">
              <a:lumMod val="85000"/>
            </a:schemeClr>
          </a:solidFill>
        </p:spPr>
        <p:txBody>
          <a:bodyPr tIns="648000" anchor="ctr" anchorCtr="0"/>
          <a:lstStyle>
            <a:lvl1pPr marL="0" indent="0" algn="ctr">
              <a:buNone/>
              <a:defRPr sz="1600">
                <a:solidFill>
                  <a:schemeClr val="bg1"/>
                </a:solidFill>
              </a:defRPr>
            </a:lvl1pPr>
          </a:lstStyle>
          <a:p>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2" name="Title 1">
            <a:extLst>
              <a:ext uri="{FF2B5EF4-FFF2-40B4-BE49-F238E27FC236}">
                <a16:creationId xmlns:a16="http://schemas.microsoft.com/office/drawing/2014/main" id="{C997E207-0A45-4633-9E81-66E4BD9F572A}"/>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356350" y="2358000"/>
            <a:ext cx="5137150" cy="382428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4" name="Date Placeholder 3">
            <a:extLst>
              <a:ext uri="{FF2B5EF4-FFF2-40B4-BE49-F238E27FC236}">
                <a16:creationId xmlns:a16="http://schemas.microsoft.com/office/drawing/2014/main" id="{9307B538-4BCF-4B39-B331-F3CE747BECE1}"/>
              </a:ext>
            </a:extLst>
          </p:cNvPr>
          <p:cNvSpPr>
            <a:spLocks noGrp="1"/>
          </p:cNvSpPr>
          <p:nvPr>
            <p:ph type="dt" sz="half" idx="15"/>
          </p:nvPr>
        </p:nvSpPr>
        <p:spPr>
          <a:xfrm>
            <a:off x="0" y="6563982"/>
            <a:ext cx="0" cy="0"/>
          </a:xfrm>
          <a:prstGeom prst="rect">
            <a:avLst/>
          </a:prstGeom>
        </p:spPr>
        <p:txBody>
          <a:bodyPr/>
          <a:lstStyle/>
          <a:p>
            <a:fld id="{037613BD-7F59-401C-B28D-493F8E4F5593}" type="datetime4">
              <a:rPr lang="en-GB" smtClean="0"/>
              <a:t>18 September 2026</a:t>
            </a:fld>
            <a:endParaRPr lang="en-GB"/>
          </a:p>
        </p:txBody>
      </p:sp>
      <p:sp>
        <p:nvSpPr>
          <p:cNvPr id="5" name="Footer Placeholder 4">
            <a:extLst>
              <a:ext uri="{FF2B5EF4-FFF2-40B4-BE49-F238E27FC236}">
                <a16:creationId xmlns:a16="http://schemas.microsoft.com/office/drawing/2014/main" id="{0E91F4D0-AB09-B28F-A2F7-1F3908BF1916}"/>
              </a:ext>
            </a:extLst>
          </p:cNvPr>
          <p:cNvSpPr>
            <a:spLocks noGrp="1"/>
          </p:cNvSpPr>
          <p:nvPr>
            <p:ph type="ftr" sz="quarter" idx="16"/>
          </p:nvPr>
        </p:nvSpPr>
        <p:spPr>
          <a:xfrm>
            <a:off x="0" y="6563982"/>
            <a:ext cx="0" cy="0"/>
          </a:xfrm>
          <a:prstGeom prst="rect">
            <a:avLst/>
          </a:prstGeom>
        </p:spPr>
        <p:txBody>
          <a:bodyPr/>
          <a:lstStyle/>
          <a:p>
            <a:endParaRPr lang="en-GB">
              <a:noFill/>
            </a:endParaRPr>
          </a:p>
        </p:txBody>
      </p:sp>
      <p:sp>
        <p:nvSpPr>
          <p:cNvPr id="6" name="Slide Number Placeholder 5">
            <a:extLst>
              <a:ext uri="{FF2B5EF4-FFF2-40B4-BE49-F238E27FC236}">
                <a16:creationId xmlns:a16="http://schemas.microsoft.com/office/drawing/2014/main" id="{2CEA5E8A-8990-5C17-9847-B1DAC025612D}"/>
              </a:ext>
            </a:extLst>
          </p:cNvPr>
          <p:cNvSpPr>
            <a:spLocks noGrp="1"/>
          </p:cNvSpPr>
          <p:nvPr>
            <p:ph type="sldNum" sz="quarter" idx="17"/>
          </p:nvPr>
        </p:nvSpPr>
        <p:spPr/>
        <p:txBody>
          <a:bodyPr/>
          <a:lstStyle>
            <a:lvl1pPr>
              <a:defRPr>
                <a:solidFill>
                  <a:schemeClr val="tx1"/>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2680225256"/>
      </p:ext>
    </p:extLst>
  </p:cSld>
  <p:clrMapOvr>
    <a:overrideClrMapping bg1="dk1" tx1="lt1" bg2="dk2" tx2="lt2" accent1="accent1" accent2="accent2" accent3="accent3" accent4="accent4" accent5="accent5" accent6="accent6" hlink="hlink" folHlink="folHlink"/>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7CF41-4700-4C0D-801F-1B8DD72EDF93}"/>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1490664"/>
            <a:ext cx="5137150" cy="4405312"/>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6356350" y="1490664"/>
            <a:ext cx="5137150" cy="4405312"/>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4" name="Date Placeholder 3">
            <a:extLst>
              <a:ext uri="{FF2B5EF4-FFF2-40B4-BE49-F238E27FC236}">
                <a16:creationId xmlns:a16="http://schemas.microsoft.com/office/drawing/2014/main" id="{AD647E7C-D19F-DF24-82FD-3F87E0474975}"/>
              </a:ext>
            </a:extLst>
          </p:cNvPr>
          <p:cNvSpPr>
            <a:spLocks noGrp="1"/>
          </p:cNvSpPr>
          <p:nvPr>
            <p:ph type="dt" sz="half" idx="10"/>
          </p:nvPr>
        </p:nvSpPr>
        <p:spPr>
          <a:xfrm>
            <a:off x="0" y="6563982"/>
            <a:ext cx="0" cy="0"/>
          </a:xfrm>
          <a:prstGeom prst="rect">
            <a:avLst/>
          </a:prstGeom>
        </p:spPr>
        <p:txBody>
          <a:bodyPr/>
          <a:lstStyle/>
          <a:p>
            <a:fld id="{FDE9D882-B08D-4958-AA84-B68AD2CF8D00}" type="datetime4">
              <a:rPr lang="en-GB" smtClean="0"/>
              <a:t>18 September 2026</a:t>
            </a:fld>
            <a:endParaRPr lang="en-GB"/>
          </a:p>
        </p:txBody>
      </p:sp>
      <p:sp>
        <p:nvSpPr>
          <p:cNvPr id="5" name="Footer Placeholder 4">
            <a:extLst>
              <a:ext uri="{FF2B5EF4-FFF2-40B4-BE49-F238E27FC236}">
                <a16:creationId xmlns:a16="http://schemas.microsoft.com/office/drawing/2014/main" id="{77CB9443-BBBF-D2BB-BA33-7410552DE6E1}"/>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6" name="Slide Number Placeholder 5">
            <a:extLst>
              <a:ext uri="{FF2B5EF4-FFF2-40B4-BE49-F238E27FC236}">
                <a16:creationId xmlns:a16="http://schemas.microsoft.com/office/drawing/2014/main" id="{EBB78749-43D3-C7E7-0CDD-C0E213C91A26}"/>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2171499499"/>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Title and two content (Blue)">
    <p:bg>
      <p:bgRef idx="1001">
        <a:schemeClr val="bg1"/>
      </p:bgRef>
    </p:bg>
    <p:spTree>
      <p:nvGrpSpPr>
        <p:cNvPr id="1" name=""/>
        <p:cNvGrpSpPr/>
        <p:nvPr/>
      </p:nvGrpSpPr>
      <p:grpSpPr>
        <a:xfrm>
          <a:off x="0" y="0"/>
          <a:ext cx="0" cy="0"/>
          <a:chOff x="0" y="0"/>
          <a:chExt cx="0" cy="0"/>
        </a:xfrm>
      </p:grpSpPr>
      <p:sp>
        <p:nvSpPr>
          <p:cNvPr id="8" name="Baggrund">
            <a:extLst>
              <a:ext uri="{FF2B5EF4-FFF2-40B4-BE49-F238E27FC236}">
                <a16:creationId xmlns:a16="http://schemas.microsoft.com/office/drawing/2014/main" id="{03B79206-7DB2-2399-F958-24DF8BC9119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7" name="Logo">
            <a:extLst>
              <a:ext uri="{FF2B5EF4-FFF2-40B4-BE49-F238E27FC236}">
                <a16:creationId xmlns:a16="http://schemas.microsoft.com/office/drawing/2014/main" id="{6765F22A-617E-9BDE-C5BA-852A1FFB4363}"/>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8" name="Logo">
            <a:extLst>
              <a:ext uri="{FF2B5EF4-FFF2-40B4-BE49-F238E27FC236}">
                <a16:creationId xmlns:a16="http://schemas.microsoft.com/office/drawing/2014/main" id="{537CEE73-808A-E0D2-B927-67B7A03C717B}"/>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D947CF41-4700-4C0D-801F-1B8DD72EDF93}"/>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2357999"/>
            <a:ext cx="5137150" cy="3537976"/>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6356350" y="2357999"/>
            <a:ext cx="5137150" cy="3537976"/>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4" name="Date Placeholder 3">
            <a:extLst>
              <a:ext uri="{FF2B5EF4-FFF2-40B4-BE49-F238E27FC236}">
                <a16:creationId xmlns:a16="http://schemas.microsoft.com/office/drawing/2014/main" id="{AD647E7C-D19F-DF24-82FD-3F87E0474975}"/>
              </a:ext>
            </a:extLst>
          </p:cNvPr>
          <p:cNvSpPr>
            <a:spLocks noGrp="1"/>
          </p:cNvSpPr>
          <p:nvPr>
            <p:ph type="dt" sz="half" idx="10"/>
          </p:nvPr>
        </p:nvSpPr>
        <p:spPr>
          <a:xfrm>
            <a:off x="0" y="6563982"/>
            <a:ext cx="0" cy="0"/>
          </a:xfrm>
          <a:prstGeom prst="rect">
            <a:avLst/>
          </a:prstGeom>
        </p:spPr>
        <p:txBody>
          <a:bodyPr/>
          <a:lstStyle/>
          <a:p>
            <a:fld id="{BF2C0A3C-C1AD-4735-AAA7-04F039E1882A}" type="datetime4">
              <a:rPr lang="en-GB" smtClean="0"/>
              <a:t>18 September 2026</a:t>
            </a:fld>
            <a:endParaRPr lang="en-GB"/>
          </a:p>
        </p:txBody>
      </p:sp>
      <p:sp>
        <p:nvSpPr>
          <p:cNvPr id="5" name="Footer Placeholder 4">
            <a:extLst>
              <a:ext uri="{FF2B5EF4-FFF2-40B4-BE49-F238E27FC236}">
                <a16:creationId xmlns:a16="http://schemas.microsoft.com/office/drawing/2014/main" id="{77CB9443-BBBF-D2BB-BA33-7410552DE6E1}"/>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6" name="Slide Number Placeholder 5">
            <a:extLst>
              <a:ext uri="{FF2B5EF4-FFF2-40B4-BE49-F238E27FC236}">
                <a16:creationId xmlns:a16="http://schemas.microsoft.com/office/drawing/2014/main" id="{EBB78749-43D3-C7E7-0CDD-C0E213C91A26}"/>
              </a:ext>
            </a:extLst>
          </p:cNvPr>
          <p:cNvSpPr>
            <a:spLocks noGrp="1"/>
          </p:cNvSpPr>
          <p:nvPr>
            <p:ph type="sldNum" sz="quarter" idx="12"/>
          </p:nvPr>
        </p:nvSpPr>
        <p:spPr/>
        <p:txBody>
          <a:bodyPr/>
          <a:lstStyle>
            <a:lvl1pPr>
              <a:defRPr>
                <a:solidFill>
                  <a:schemeClr val="tx1"/>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2432341330"/>
      </p:ext>
    </p:extLst>
  </p:cSld>
  <p:clrMapOvr>
    <a:overrideClrMapping bg1="dk1" tx1="lt1" bg2="dk2" tx2="lt2" accent1="accent1" accent2="accent2" accent3="accent3" accent4="accent4" accent5="accent5" accent6="accent6" hlink="hlink" folHlink="folHlink"/>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Two content and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2" y="2119296"/>
            <a:ext cx="5137150" cy="4048142"/>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6356350" y="2119296"/>
            <a:ext cx="5137150" cy="4048142"/>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C1C3FB13-900E-4191-9DF8-1AFA9EBA06DC}" type="datetime4">
              <a:rPr lang="en-GB" smtClean="0"/>
              <a:t>18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p>
            <a:fld id="{23AA811B-2EBD-4900-905E-5BE206449611}" type="slidenum">
              <a:rPr lang="en-GB" smtClean="0"/>
              <a:pPr/>
              <a:t>‹#›</a:t>
            </a:fld>
            <a:endParaRPr lang="en-GB"/>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3" y="1499515"/>
            <a:ext cx="5137150"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latin typeface="+mj-lt"/>
              </a:defRPr>
            </a:lvl6pPr>
            <a:lvl7pPr marL="0" indent="0">
              <a:spcAft>
                <a:spcPts val="0"/>
              </a:spcAft>
              <a:buChar char="​"/>
              <a:defRPr sz="1600" b="1">
                <a:solidFill>
                  <a:schemeClr val="tx2"/>
                </a:solidFill>
                <a:latin typeface="+mj-lt"/>
              </a:defRPr>
            </a:lvl7pPr>
            <a:lvl8pPr marL="0" indent="0">
              <a:spcAft>
                <a:spcPts val="0"/>
              </a:spcAft>
              <a:buChar char="​"/>
              <a:defRPr sz="1600" b="1">
                <a:solidFill>
                  <a:schemeClr val="tx2"/>
                </a:solidFill>
                <a:latin typeface="+mj-lt"/>
              </a:defRPr>
            </a:lvl8pPr>
            <a:lvl9pPr marL="0" indent="0">
              <a:spcAft>
                <a:spcPts val="0"/>
              </a:spcAft>
              <a:buChar char="​"/>
              <a:defRPr sz="1600" b="1">
                <a:solidFill>
                  <a:schemeClr val="tx2"/>
                </a:solidFill>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6356942" y="1499515"/>
            <a:ext cx="5133614"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3279568562"/>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Two content and subtitle (Blue)">
    <p:bg>
      <p:bgRef idx="1001">
        <a:schemeClr val="bg1"/>
      </p:bgRef>
    </p:bg>
    <p:spTree>
      <p:nvGrpSpPr>
        <p:cNvPr id="1" name=""/>
        <p:cNvGrpSpPr/>
        <p:nvPr/>
      </p:nvGrpSpPr>
      <p:grpSpPr>
        <a:xfrm>
          <a:off x="0" y="0"/>
          <a:ext cx="0" cy="0"/>
          <a:chOff x="0" y="0"/>
          <a:chExt cx="0" cy="0"/>
        </a:xfrm>
      </p:grpSpPr>
      <p:sp>
        <p:nvSpPr>
          <p:cNvPr id="5" name="Baggrund">
            <a:extLst>
              <a:ext uri="{FF2B5EF4-FFF2-40B4-BE49-F238E27FC236}">
                <a16:creationId xmlns:a16="http://schemas.microsoft.com/office/drawing/2014/main" id="{B8A72D2C-88ED-809E-5949-6F390DAA23CA}"/>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9" name="Logo">
            <a:extLst>
              <a:ext uri="{FF2B5EF4-FFF2-40B4-BE49-F238E27FC236}">
                <a16:creationId xmlns:a16="http://schemas.microsoft.com/office/drawing/2014/main" id="{55A2E05B-01E4-6B23-1FF0-48D1809529FB}"/>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20" name="Logo">
            <a:extLst>
              <a:ext uri="{FF2B5EF4-FFF2-40B4-BE49-F238E27FC236}">
                <a16:creationId xmlns:a16="http://schemas.microsoft.com/office/drawing/2014/main" id="{19979D85-E521-128E-2FF3-F7D96B5775F1}"/>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2" y="2976562"/>
            <a:ext cx="5137150"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6356350" y="2976562"/>
            <a:ext cx="5137150"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483B608A-E2AD-452E-B79D-5D06913BD02F}" type="datetime4">
              <a:rPr lang="en-GB" smtClean="0"/>
              <a:t>18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lvl1pPr>
              <a:defRPr>
                <a:solidFill>
                  <a:schemeClr val="tx1"/>
                </a:solidFill>
              </a:defRPr>
            </a:lvl1pPr>
          </a:lstStyle>
          <a:p>
            <a:fld id="{23AA811B-2EBD-4900-905E-5BE206449611}" type="slidenum">
              <a:rPr lang="en-GB" smtClean="0"/>
              <a:pPr/>
              <a:t>‹#›</a:t>
            </a:fld>
            <a:endParaRPr lang="en-GB"/>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3" y="2358000"/>
            <a:ext cx="5137150"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latin typeface="+mj-lt"/>
              </a:defRPr>
            </a:lvl6pPr>
            <a:lvl7pPr marL="0" indent="0">
              <a:spcAft>
                <a:spcPts val="0"/>
              </a:spcAft>
              <a:buChar char="​"/>
              <a:defRPr sz="1600" b="1">
                <a:solidFill>
                  <a:schemeClr val="tx1"/>
                </a:solidFill>
                <a:latin typeface="+mj-lt"/>
              </a:defRPr>
            </a:lvl7pPr>
            <a:lvl8pPr marL="0" indent="0">
              <a:spcAft>
                <a:spcPts val="0"/>
              </a:spcAft>
              <a:buChar char="​"/>
              <a:defRPr sz="1600" b="1">
                <a:solidFill>
                  <a:schemeClr val="tx1"/>
                </a:solidFill>
                <a:latin typeface="+mj-lt"/>
              </a:defRPr>
            </a:lvl8pPr>
            <a:lvl9pPr marL="0" indent="0">
              <a:spcAft>
                <a:spcPts val="0"/>
              </a:spcAft>
              <a:buChar char="​"/>
              <a:defRPr sz="1600" b="1">
                <a:solidFill>
                  <a:schemeClr val="tx1"/>
                </a:solidFill>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6356942" y="2358000"/>
            <a:ext cx="5133614"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846715694"/>
      </p:ext>
    </p:extLst>
  </p:cSld>
  <p:clrMapOvr>
    <a:overrideClrMapping bg1="dk1" tx1="lt1" bg2="dk2" tx2="lt2" accent1="accent1" accent2="accent2" accent3="accent3" accent4="accent4" accent5="accent5" accent6="accent6" hlink="hlink" folHlink="folHlink"/>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Three content and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2138353"/>
            <a:ext cx="3255963" cy="3910021"/>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4469606" y="2138353"/>
            <a:ext cx="3255963" cy="3910021"/>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8242300" y="2138353"/>
            <a:ext cx="3255963" cy="3910021"/>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941C4680-44A1-4885-A35E-2E4F1424D17D}" type="datetime4">
              <a:rPr lang="en-GB" smtClean="0"/>
              <a:t>18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p>
            <a:fld id="{23AA811B-2EBD-4900-905E-5BE206449611}" type="slidenum">
              <a:rPr lang="en-GB" smtClean="0"/>
              <a:pPr/>
              <a:t>‹#›</a:t>
            </a:fld>
            <a:endParaRPr lang="en-GB"/>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3" y="1519792"/>
            <a:ext cx="3253722"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latin typeface="+mj-lt"/>
              </a:defRPr>
            </a:lvl6pPr>
            <a:lvl7pPr marL="0" indent="0">
              <a:spcAft>
                <a:spcPts val="0"/>
              </a:spcAft>
              <a:buChar char="​"/>
              <a:defRPr sz="1600" b="1">
                <a:solidFill>
                  <a:schemeClr val="tx2"/>
                </a:solidFill>
                <a:latin typeface="+mj-lt"/>
              </a:defRPr>
            </a:lvl7pPr>
            <a:lvl8pPr marL="0" indent="0">
              <a:spcAft>
                <a:spcPts val="0"/>
              </a:spcAft>
              <a:buChar char="​"/>
              <a:defRPr sz="1600" b="1">
                <a:solidFill>
                  <a:schemeClr val="tx2"/>
                </a:solidFill>
                <a:latin typeface="+mj-lt"/>
              </a:defRPr>
            </a:lvl8pPr>
            <a:lvl9pPr marL="0" indent="0">
              <a:spcAft>
                <a:spcPts val="0"/>
              </a:spcAft>
              <a:buChar char="​"/>
              <a:defRPr sz="1600" b="1">
                <a:solidFill>
                  <a:schemeClr val="tx2"/>
                </a:solidFill>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4470198" y="1519792"/>
            <a:ext cx="3253722"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4" name="Text Placeholder 13">
            <a:extLst>
              <a:ext uri="{FF2B5EF4-FFF2-40B4-BE49-F238E27FC236}">
                <a16:creationId xmlns:a16="http://schemas.microsoft.com/office/drawing/2014/main" id="{2D692A4D-00C0-8250-9D0A-2328D2CF9117}"/>
              </a:ext>
            </a:extLst>
          </p:cNvPr>
          <p:cNvSpPr>
            <a:spLocks noGrp="1"/>
          </p:cNvSpPr>
          <p:nvPr>
            <p:ph type="body" sz="quarter" idx="23" hasCustomPrompt="1"/>
          </p:nvPr>
        </p:nvSpPr>
        <p:spPr>
          <a:xfrm>
            <a:off x="8243483" y="1519792"/>
            <a:ext cx="3253722"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166590170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Three content and subtitle (Blue)">
    <p:bg>
      <p:bgRef idx="1001">
        <a:schemeClr val="bg1"/>
      </p:bgRef>
    </p:bg>
    <p:spTree>
      <p:nvGrpSpPr>
        <p:cNvPr id="1" name=""/>
        <p:cNvGrpSpPr/>
        <p:nvPr/>
      </p:nvGrpSpPr>
      <p:grpSpPr>
        <a:xfrm>
          <a:off x="0" y="0"/>
          <a:ext cx="0" cy="0"/>
          <a:chOff x="0" y="0"/>
          <a:chExt cx="0" cy="0"/>
        </a:xfrm>
      </p:grpSpPr>
      <p:sp>
        <p:nvSpPr>
          <p:cNvPr id="5" name="Baggrund">
            <a:extLst>
              <a:ext uri="{FF2B5EF4-FFF2-40B4-BE49-F238E27FC236}">
                <a16:creationId xmlns:a16="http://schemas.microsoft.com/office/drawing/2014/main" id="{D6FA2D24-3C77-5CA5-A91B-BF19DA4C8AA1}"/>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21" name="Logo">
            <a:extLst>
              <a:ext uri="{FF2B5EF4-FFF2-40B4-BE49-F238E27FC236}">
                <a16:creationId xmlns:a16="http://schemas.microsoft.com/office/drawing/2014/main" id="{E44C089F-6E8C-7D84-7B54-C016BB1CD334}"/>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22" name="Logo">
            <a:extLst>
              <a:ext uri="{FF2B5EF4-FFF2-40B4-BE49-F238E27FC236}">
                <a16:creationId xmlns:a16="http://schemas.microsoft.com/office/drawing/2014/main" id="{1C12A061-AD2B-5524-6A46-E08F1E4AAEBF}"/>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2976562"/>
            <a:ext cx="3255963"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4469606" y="2976562"/>
            <a:ext cx="3255963"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8242300" y="2976562"/>
            <a:ext cx="3255963"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8C63731C-2439-414D-8531-BA2679E61268}" type="datetime4">
              <a:rPr lang="en-GB" smtClean="0"/>
              <a:t>18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lvl1pPr>
              <a:defRPr>
                <a:solidFill>
                  <a:schemeClr val="tx1"/>
                </a:solidFill>
              </a:defRPr>
            </a:lvl1pPr>
          </a:lstStyle>
          <a:p>
            <a:fld id="{23AA811B-2EBD-4900-905E-5BE206449611}" type="slidenum">
              <a:rPr lang="en-GB" smtClean="0"/>
              <a:pPr/>
              <a:t>‹#›</a:t>
            </a:fld>
            <a:endParaRPr lang="en-GB"/>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3" y="2358000"/>
            <a:ext cx="3253722"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latin typeface="+mj-lt"/>
              </a:defRPr>
            </a:lvl6pPr>
            <a:lvl7pPr marL="0" indent="0">
              <a:spcAft>
                <a:spcPts val="0"/>
              </a:spcAft>
              <a:buChar char="​"/>
              <a:defRPr sz="1600" b="1">
                <a:solidFill>
                  <a:schemeClr val="tx1"/>
                </a:solidFill>
                <a:latin typeface="+mj-lt"/>
              </a:defRPr>
            </a:lvl7pPr>
            <a:lvl8pPr marL="0" indent="0">
              <a:spcAft>
                <a:spcPts val="0"/>
              </a:spcAft>
              <a:buChar char="​"/>
              <a:defRPr sz="1600" b="1">
                <a:solidFill>
                  <a:schemeClr val="tx1"/>
                </a:solidFill>
                <a:latin typeface="+mj-lt"/>
              </a:defRPr>
            </a:lvl8pPr>
            <a:lvl9pPr marL="0" indent="0">
              <a:spcAft>
                <a:spcPts val="0"/>
              </a:spcAft>
              <a:buChar char="​"/>
              <a:defRPr sz="1600" b="1">
                <a:solidFill>
                  <a:schemeClr val="tx1"/>
                </a:solidFill>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4470198" y="2358000"/>
            <a:ext cx="3253722"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4" name="Text Placeholder 13">
            <a:extLst>
              <a:ext uri="{FF2B5EF4-FFF2-40B4-BE49-F238E27FC236}">
                <a16:creationId xmlns:a16="http://schemas.microsoft.com/office/drawing/2014/main" id="{2D692A4D-00C0-8250-9D0A-2328D2CF9117}"/>
              </a:ext>
            </a:extLst>
          </p:cNvPr>
          <p:cNvSpPr>
            <a:spLocks noGrp="1"/>
          </p:cNvSpPr>
          <p:nvPr>
            <p:ph type="body" sz="quarter" idx="23" hasCustomPrompt="1"/>
          </p:nvPr>
        </p:nvSpPr>
        <p:spPr>
          <a:xfrm>
            <a:off x="8243483" y="2358000"/>
            <a:ext cx="3253722"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3424161629"/>
      </p:ext>
    </p:extLst>
  </p:cSld>
  <p:clrMapOvr>
    <a:overrideClrMapping bg1="dk1" tx1="lt1" bg2="dk2" tx2="lt2" accent1="accent1" accent2="accent2" accent3="accent3" accent4="accent4" accent5="accent5" accent6="accent6" hlink="hlink" folHlink="folHlink"/>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Four content and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2133599"/>
            <a:ext cx="2308226" cy="4062414"/>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3526367" y="2133599"/>
            <a:ext cx="2308226" cy="4062414"/>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6355821" y="2133599"/>
            <a:ext cx="2308226" cy="4062414"/>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7" name="Content Placeholder 4">
            <a:extLst>
              <a:ext uri="{FF2B5EF4-FFF2-40B4-BE49-F238E27FC236}">
                <a16:creationId xmlns:a16="http://schemas.microsoft.com/office/drawing/2014/main" id="{BE983074-D604-7B9A-67C0-E8DE88FC370E}"/>
              </a:ext>
            </a:extLst>
          </p:cNvPr>
          <p:cNvSpPr>
            <a:spLocks noGrp="1"/>
          </p:cNvSpPr>
          <p:nvPr>
            <p:ph sz="half" idx="17" hasCustomPrompt="1"/>
          </p:nvPr>
        </p:nvSpPr>
        <p:spPr>
          <a:xfrm>
            <a:off x="9185275" y="2133599"/>
            <a:ext cx="2308226" cy="4062414"/>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3C621495-1EE7-4095-B4B0-95C78C99B281}" type="datetime4">
              <a:rPr lang="en-GB" smtClean="0"/>
              <a:t>18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p>
            <a:fld id="{23AA811B-2EBD-4900-905E-5BE206449611}" type="slidenum">
              <a:rPr lang="en-GB" smtClean="0"/>
              <a:pPr/>
              <a:t>‹#›</a:t>
            </a:fld>
            <a:endParaRPr lang="en-GB"/>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4" y="1515037"/>
            <a:ext cx="2306637"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Font typeface="Arial" panose="020B0604020202020204" pitchFamily="34" charset="0"/>
              <a:buChar char="​"/>
              <a:defRPr sz="1600" b="1">
                <a:solidFill>
                  <a:schemeClr val="tx2"/>
                </a:solidFill>
                <a:latin typeface="+mj-lt"/>
              </a:defRPr>
            </a:lvl2pPr>
            <a:lvl3pPr marL="0" indent="0">
              <a:spcAft>
                <a:spcPts val="0"/>
              </a:spcAft>
              <a:buFont typeface="Arial" panose="020B0604020202020204" pitchFamily="34" charset="0"/>
              <a:buChar char="​"/>
              <a:defRPr sz="1600" b="1">
                <a:solidFill>
                  <a:schemeClr val="tx2"/>
                </a:solidFill>
                <a:latin typeface="+mj-lt"/>
              </a:defRPr>
            </a:lvl3pPr>
            <a:lvl4pPr marL="0" indent="0">
              <a:spcAft>
                <a:spcPts val="0"/>
              </a:spcAft>
              <a:buFont typeface="Arial" panose="020B0604020202020204" pitchFamily="34" charset="0"/>
              <a:buChar char="​"/>
              <a:defRPr sz="1600" b="1">
                <a:solidFill>
                  <a:schemeClr val="tx2"/>
                </a:solidFill>
                <a:latin typeface="+mj-lt"/>
              </a:defRPr>
            </a:lvl4pPr>
            <a:lvl5pPr marL="0" indent="0">
              <a:spcAft>
                <a:spcPts val="0"/>
              </a:spcAft>
              <a:buFont typeface="Arial" panose="020B0604020202020204" pitchFamily="34" charset="0"/>
              <a:buChar char="​"/>
              <a:defRPr sz="1600" b="1">
                <a:solidFill>
                  <a:schemeClr val="tx2"/>
                </a:solidFill>
                <a:latin typeface="+mj-lt"/>
              </a:defRPr>
            </a:lvl5pPr>
            <a:lvl6pPr marL="0" indent="0">
              <a:spcAft>
                <a:spcPts val="0"/>
              </a:spcAft>
              <a:buFont typeface="Arial" panose="020B0604020202020204" pitchFamily="34" charset="0"/>
              <a:buChar char="​"/>
              <a:defRPr sz="1600" b="1">
                <a:solidFill>
                  <a:schemeClr val="tx2"/>
                </a:solidFill>
                <a:latin typeface="+mj-lt"/>
              </a:defRPr>
            </a:lvl6pPr>
            <a:lvl7pPr marL="0" indent="0">
              <a:spcAft>
                <a:spcPts val="0"/>
              </a:spcAft>
              <a:buFont typeface="Arial" panose="020B0604020202020204" pitchFamily="34" charset="0"/>
              <a:buChar char="​"/>
              <a:defRPr sz="1600" b="1">
                <a:solidFill>
                  <a:schemeClr val="tx2"/>
                </a:solidFill>
                <a:latin typeface="+mj-lt"/>
              </a:defRPr>
            </a:lvl7pPr>
            <a:lvl8pPr marL="0" indent="0">
              <a:spcAft>
                <a:spcPts val="0"/>
              </a:spcAft>
              <a:buFont typeface="Arial" panose="020B0604020202020204" pitchFamily="34" charset="0"/>
              <a:buChar char="​"/>
              <a:defRPr sz="1600" b="1">
                <a:solidFill>
                  <a:schemeClr val="tx2"/>
                </a:solidFill>
                <a:latin typeface="+mj-lt"/>
              </a:defRPr>
            </a:lvl8pPr>
            <a:lvl9pPr marL="0" indent="0">
              <a:spcAft>
                <a:spcPts val="0"/>
              </a:spcAft>
              <a:buFont typeface="Arial" panose="020B0604020202020204" pitchFamily="34" charset="0"/>
              <a:buChar char="​"/>
              <a:defRPr sz="1600" b="1">
                <a:solidFill>
                  <a:schemeClr val="tx2"/>
                </a:solidFill>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3527426" y="1515037"/>
            <a:ext cx="2306637"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4" name="Text Placeholder 13">
            <a:extLst>
              <a:ext uri="{FF2B5EF4-FFF2-40B4-BE49-F238E27FC236}">
                <a16:creationId xmlns:a16="http://schemas.microsoft.com/office/drawing/2014/main" id="{2D692A4D-00C0-8250-9D0A-2328D2CF9117}"/>
              </a:ext>
            </a:extLst>
          </p:cNvPr>
          <p:cNvSpPr>
            <a:spLocks noGrp="1"/>
          </p:cNvSpPr>
          <p:nvPr>
            <p:ph type="body" sz="quarter" idx="23" hasCustomPrompt="1"/>
          </p:nvPr>
        </p:nvSpPr>
        <p:spPr>
          <a:xfrm>
            <a:off x="6356351" y="1515037"/>
            <a:ext cx="2306637"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6" name="Text Placeholder 15">
            <a:extLst>
              <a:ext uri="{FF2B5EF4-FFF2-40B4-BE49-F238E27FC236}">
                <a16:creationId xmlns:a16="http://schemas.microsoft.com/office/drawing/2014/main" id="{F5B994B7-C413-D58E-3632-8C50FE047C2E}"/>
              </a:ext>
            </a:extLst>
          </p:cNvPr>
          <p:cNvSpPr>
            <a:spLocks noGrp="1"/>
          </p:cNvSpPr>
          <p:nvPr>
            <p:ph type="body" sz="quarter" idx="24" hasCustomPrompt="1"/>
          </p:nvPr>
        </p:nvSpPr>
        <p:spPr>
          <a:xfrm>
            <a:off x="9185274" y="1515037"/>
            <a:ext cx="2306637"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965186756"/>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Four content and subtitle (Blue)">
    <p:bg>
      <p:bgRef idx="1001">
        <a:schemeClr val="bg1"/>
      </p:bgRef>
    </p:bg>
    <p:spTree>
      <p:nvGrpSpPr>
        <p:cNvPr id="1" name=""/>
        <p:cNvGrpSpPr/>
        <p:nvPr/>
      </p:nvGrpSpPr>
      <p:grpSpPr>
        <a:xfrm>
          <a:off x="0" y="0"/>
          <a:ext cx="0" cy="0"/>
          <a:chOff x="0" y="0"/>
          <a:chExt cx="0" cy="0"/>
        </a:xfrm>
      </p:grpSpPr>
      <p:sp>
        <p:nvSpPr>
          <p:cNvPr id="5" name="Baggrund">
            <a:extLst>
              <a:ext uri="{FF2B5EF4-FFF2-40B4-BE49-F238E27FC236}">
                <a16:creationId xmlns:a16="http://schemas.microsoft.com/office/drawing/2014/main" id="{E827F5F6-1956-33CF-EFFB-DE3CC0F261F9}"/>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23" name="Logo">
            <a:extLst>
              <a:ext uri="{FF2B5EF4-FFF2-40B4-BE49-F238E27FC236}">
                <a16:creationId xmlns:a16="http://schemas.microsoft.com/office/drawing/2014/main" id="{E1A1B2F5-3C05-AFCC-D170-6EEB3AC8B72E}"/>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24" name="Logo">
            <a:extLst>
              <a:ext uri="{FF2B5EF4-FFF2-40B4-BE49-F238E27FC236}">
                <a16:creationId xmlns:a16="http://schemas.microsoft.com/office/drawing/2014/main" id="{03581F4F-E805-A5E7-48EE-FE7B4A6FEFA0}"/>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2976562"/>
            <a:ext cx="2308226"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3526367" y="2976562"/>
            <a:ext cx="2308226"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6355821" y="2976562"/>
            <a:ext cx="2308226"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7" name="Content Placeholder 4">
            <a:extLst>
              <a:ext uri="{FF2B5EF4-FFF2-40B4-BE49-F238E27FC236}">
                <a16:creationId xmlns:a16="http://schemas.microsoft.com/office/drawing/2014/main" id="{BE983074-D604-7B9A-67C0-E8DE88FC370E}"/>
              </a:ext>
            </a:extLst>
          </p:cNvPr>
          <p:cNvSpPr>
            <a:spLocks noGrp="1"/>
          </p:cNvSpPr>
          <p:nvPr>
            <p:ph sz="half" idx="17" hasCustomPrompt="1"/>
          </p:nvPr>
        </p:nvSpPr>
        <p:spPr>
          <a:xfrm>
            <a:off x="9185275" y="2976562"/>
            <a:ext cx="2308226"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5A7F4439-95E8-4C48-A88E-119AD2E23376}" type="datetime4">
              <a:rPr lang="en-GB" smtClean="0"/>
              <a:t>18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lvl1pPr>
              <a:defRPr>
                <a:solidFill>
                  <a:schemeClr val="tx1"/>
                </a:solidFill>
              </a:defRPr>
            </a:lvl1pPr>
          </a:lstStyle>
          <a:p>
            <a:fld id="{23AA811B-2EBD-4900-905E-5BE206449611}" type="slidenum">
              <a:rPr lang="en-GB" smtClean="0"/>
              <a:pPr/>
              <a:t>‹#›</a:t>
            </a:fld>
            <a:endParaRPr lang="en-GB"/>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4" y="2358000"/>
            <a:ext cx="2306637"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Font typeface="Arial" panose="020B0604020202020204" pitchFamily="34" charset="0"/>
              <a:buChar char="​"/>
              <a:defRPr sz="1600" b="1">
                <a:solidFill>
                  <a:schemeClr val="tx1"/>
                </a:solidFill>
                <a:latin typeface="+mj-lt"/>
              </a:defRPr>
            </a:lvl2pPr>
            <a:lvl3pPr marL="0" indent="0">
              <a:spcAft>
                <a:spcPts val="0"/>
              </a:spcAft>
              <a:buFont typeface="Arial" panose="020B0604020202020204" pitchFamily="34" charset="0"/>
              <a:buChar char="​"/>
              <a:defRPr sz="1600" b="1">
                <a:solidFill>
                  <a:schemeClr val="tx1"/>
                </a:solidFill>
                <a:latin typeface="+mj-lt"/>
              </a:defRPr>
            </a:lvl3pPr>
            <a:lvl4pPr marL="0" indent="0">
              <a:spcAft>
                <a:spcPts val="0"/>
              </a:spcAft>
              <a:buFont typeface="Arial" panose="020B0604020202020204" pitchFamily="34" charset="0"/>
              <a:buChar char="​"/>
              <a:defRPr sz="1600" b="1">
                <a:solidFill>
                  <a:schemeClr val="tx1"/>
                </a:solidFill>
                <a:latin typeface="+mj-lt"/>
              </a:defRPr>
            </a:lvl4pPr>
            <a:lvl5pPr marL="0" indent="0">
              <a:spcAft>
                <a:spcPts val="0"/>
              </a:spcAft>
              <a:buFont typeface="Arial" panose="020B0604020202020204" pitchFamily="34" charset="0"/>
              <a:buChar char="​"/>
              <a:defRPr sz="1600" b="1">
                <a:solidFill>
                  <a:schemeClr val="tx1"/>
                </a:solidFill>
                <a:latin typeface="+mj-lt"/>
              </a:defRPr>
            </a:lvl5pPr>
            <a:lvl6pPr marL="0" indent="0">
              <a:spcAft>
                <a:spcPts val="0"/>
              </a:spcAft>
              <a:buFont typeface="Arial" panose="020B0604020202020204" pitchFamily="34" charset="0"/>
              <a:buChar char="​"/>
              <a:defRPr sz="1600" b="1">
                <a:solidFill>
                  <a:schemeClr val="tx1"/>
                </a:solidFill>
                <a:latin typeface="+mj-lt"/>
              </a:defRPr>
            </a:lvl6pPr>
            <a:lvl7pPr marL="0" indent="0">
              <a:spcAft>
                <a:spcPts val="0"/>
              </a:spcAft>
              <a:buFont typeface="Arial" panose="020B0604020202020204" pitchFamily="34" charset="0"/>
              <a:buChar char="​"/>
              <a:defRPr sz="1600" b="1">
                <a:solidFill>
                  <a:schemeClr val="tx1"/>
                </a:solidFill>
                <a:latin typeface="+mj-lt"/>
              </a:defRPr>
            </a:lvl7pPr>
            <a:lvl8pPr marL="0" indent="0">
              <a:spcAft>
                <a:spcPts val="0"/>
              </a:spcAft>
              <a:buFont typeface="Arial" panose="020B0604020202020204" pitchFamily="34" charset="0"/>
              <a:buChar char="​"/>
              <a:defRPr sz="1600" b="1">
                <a:solidFill>
                  <a:schemeClr val="tx1"/>
                </a:solidFill>
                <a:latin typeface="+mj-lt"/>
              </a:defRPr>
            </a:lvl8pPr>
            <a:lvl9pPr marL="0" indent="0">
              <a:spcAft>
                <a:spcPts val="0"/>
              </a:spcAft>
              <a:buFont typeface="Arial" panose="020B0604020202020204" pitchFamily="34" charset="0"/>
              <a:buChar char="​"/>
              <a:defRPr sz="1600" b="1">
                <a:solidFill>
                  <a:schemeClr val="tx1"/>
                </a:solidFill>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3527426" y="2358000"/>
            <a:ext cx="2306637"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4" name="Text Placeholder 13">
            <a:extLst>
              <a:ext uri="{FF2B5EF4-FFF2-40B4-BE49-F238E27FC236}">
                <a16:creationId xmlns:a16="http://schemas.microsoft.com/office/drawing/2014/main" id="{2D692A4D-00C0-8250-9D0A-2328D2CF9117}"/>
              </a:ext>
            </a:extLst>
          </p:cNvPr>
          <p:cNvSpPr>
            <a:spLocks noGrp="1"/>
          </p:cNvSpPr>
          <p:nvPr>
            <p:ph type="body" sz="quarter" idx="23" hasCustomPrompt="1"/>
          </p:nvPr>
        </p:nvSpPr>
        <p:spPr>
          <a:xfrm>
            <a:off x="6356351" y="2358000"/>
            <a:ext cx="2306637"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6" name="Text Placeholder 15">
            <a:extLst>
              <a:ext uri="{FF2B5EF4-FFF2-40B4-BE49-F238E27FC236}">
                <a16:creationId xmlns:a16="http://schemas.microsoft.com/office/drawing/2014/main" id="{F5B994B7-C413-D58E-3632-8C50FE047C2E}"/>
              </a:ext>
            </a:extLst>
          </p:cNvPr>
          <p:cNvSpPr>
            <a:spLocks noGrp="1"/>
          </p:cNvSpPr>
          <p:nvPr>
            <p:ph type="body" sz="quarter" idx="24" hasCustomPrompt="1"/>
          </p:nvPr>
        </p:nvSpPr>
        <p:spPr>
          <a:xfrm>
            <a:off x="9185274" y="2358000"/>
            <a:ext cx="2306637"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4113476783"/>
      </p:ext>
    </p:extLst>
  </p:cSld>
  <p:clrMapOvr>
    <a:overrideClrMapping bg1="dk1" tx1="lt1" bg2="dk2" tx2="lt2" accent1="accent1" accent2="accent2" accent3="accent3" accent4="accent4" accent5="accent5" accent6="accent6" hlink="hlink" folHlink="folHlink"/>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itle and four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2358000"/>
            <a:ext cx="5137681" cy="1655113"/>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696913" y="4523437"/>
            <a:ext cx="5137681" cy="1655113"/>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6355820" y="2358000"/>
            <a:ext cx="5137681" cy="1655113"/>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7" name="Content Placeholder 4">
            <a:extLst>
              <a:ext uri="{FF2B5EF4-FFF2-40B4-BE49-F238E27FC236}">
                <a16:creationId xmlns:a16="http://schemas.microsoft.com/office/drawing/2014/main" id="{BE983074-D604-7B9A-67C0-E8DE88FC370E}"/>
              </a:ext>
            </a:extLst>
          </p:cNvPr>
          <p:cNvSpPr>
            <a:spLocks noGrp="1"/>
          </p:cNvSpPr>
          <p:nvPr>
            <p:ph sz="half" idx="17" hasCustomPrompt="1"/>
          </p:nvPr>
        </p:nvSpPr>
        <p:spPr>
          <a:xfrm>
            <a:off x="6355820" y="4523438"/>
            <a:ext cx="5137681" cy="1655113"/>
          </a:xfrm>
        </p:spPr>
        <p:txBody>
          <a:bodyPr/>
          <a:lstStyle>
            <a:lvl1pPr>
              <a:defRPr/>
            </a:lvl1pPr>
            <a:lvl5pPr>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8D5F4475-710E-418F-9899-F6C9E068005B}" type="datetime4">
              <a:rPr lang="en-GB" smtClean="0"/>
              <a:t>18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1706585325"/>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itle and four content (Blue)">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E91791C3-7F50-DE78-15AD-11025E2A571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9" name="Logo">
            <a:extLst>
              <a:ext uri="{FF2B5EF4-FFF2-40B4-BE49-F238E27FC236}">
                <a16:creationId xmlns:a16="http://schemas.microsoft.com/office/drawing/2014/main" id="{42D71E11-BBB0-240E-B51E-B3A0EAA4E00E}"/>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20" name="Logo">
            <a:extLst>
              <a:ext uri="{FF2B5EF4-FFF2-40B4-BE49-F238E27FC236}">
                <a16:creationId xmlns:a16="http://schemas.microsoft.com/office/drawing/2014/main" id="{D9F94510-FF01-2DAB-801F-37A49857A445}"/>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Content Placeholder 2"/>
          <p:cNvSpPr>
            <a:spLocks noGrp="1"/>
          </p:cNvSpPr>
          <p:nvPr>
            <p:ph idx="1" hasCustomPrompt="1"/>
          </p:nvPr>
        </p:nvSpPr>
        <p:spPr>
          <a:xfrm>
            <a:off x="696913" y="2358000"/>
            <a:ext cx="5137681" cy="16492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696913" y="4529275"/>
            <a:ext cx="5137681" cy="16492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6355820" y="2358001"/>
            <a:ext cx="5137681" cy="16492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7" name="Content Placeholder 4">
            <a:extLst>
              <a:ext uri="{FF2B5EF4-FFF2-40B4-BE49-F238E27FC236}">
                <a16:creationId xmlns:a16="http://schemas.microsoft.com/office/drawing/2014/main" id="{BE983074-D604-7B9A-67C0-E8DE88FC370E}"/>
              </a:ext>
            </a:extLst>
          </p:cNvPr>
          <p:cNvSpPr>
            <a:spLocks noGrp="1"/>
          </p:cNvSpPr>
          <p:nvPr>
            <p:ph sz="half" idx="17" hasCustomPrompt="1"/>
          </p:nvPr>
        </p:nvSpPr>
        <p:spPr>
          <a:xfrm>
            <a:off x="6355820" y="4529276"/>
            <a:ext cx="5137681" cy="16492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r>
              <a:rPr lang="en-GB" noProof="0"/>
              <a:t>                         </a:t>
            </a:r>
            <a:r>
              <a:rPr lang="en-GB" noProof="0" err="1"/>
              <a:t>Trykk</a:t>
            </a:r>
            <a:r>
              <a:rPr lang="en-GB" noProof="0"/>
              <a:t> ENTER </a:t>
            </a:r>
            <a:r>
              <a:rPr lang="en-GB" noProof="0" err="1"/>
              <a:t>og</a:t>
            </a:r>
            <a:r>
              <a:rPr lang="en-GB" noProof="0"/>
              <a:t> </a:t>
            </a:r>
            <a:r>
              <a:rPr lang="en-GB" noProof="0" err="1"/>
              <a:t>deretter</a:t>
            </a:r>
            <a:r>
              <a:rPr lang="en-GB" noProof="0"/>
              <a:t> TAB for å </a:t>
            </a:r>
            <a:r>
              <a:rPr lang="en-GB" noProof="0" err="1"/>
              <a:t>vise</a:t>
            </a:r>
            <a:r>
              <a:rPr lang="en-GB" noProof="0"/>
              <a:t> </a:t>
            </a:r>
            <a:r>
              <a:rPr lang="en-GB" noProof="0" err="1"/>
              <a:t>neste</a:t>
            </a:r>
            <a:r>
              <a:rPr lang="en-GB" noProof="0"/>
              <a:t> </a:t>
            </a:r>
            <a:r>
              <a:rPr lang="en-GB" noProof="0" err="1"/>
              <a:t>tekststil</a:t>
            </a:r>
            <a:r>
              <a:rPr lang="en-GB" noProof="0"/>
              <a:t>                            </a:t>
            </a:r>
            <a:r>
              <a:rPr lang="en-GB" noProof="0" err="1"/>
              <a:t>Trykk</a:t>
            </a:r>
            <a:r>
              <a:rPr lang="en-GB" noProof="0"/>
              <a:t> SHIFT+TAB for å </a:t>
            </a:r>
            <a:r>
              <a:rPr lang="en-GB" noProof="0" err="1"/>
              <a:t>vise</a:t>
            </a:r>
            <a:r>
              <a:rPr lang="en-GB" noProof="0"/>
              <a:t> </a:t>
            </a:r>
            <a:r>
              <a:rPr lang="en-GB" noProof="0" err="1"/>
              <a:t>forrige</a:t>
            </a:r>
            <a:r>
              <a:rPr lang="en-GB" noProof="0"/>
              <a:t> </a:t>
            </a:r>
            <a:r>
              <a:rPr lang="en-GB" noProof="0" err="1"/>
              <a:t>tekststil</a:t>
            </a:r>
            <a:endParaRPr lang="en-GB" noProof="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EA857226-0EE2-412C-AF02-4FEF33FFFAD2}" type="datetime4">
              <a:rPr lang="en-GB" smtClean="0"/>
              <a:t>18 September 2026</a:t>
            </a:fld>
            <a:endParaRPr lang="en-GB"/>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lvl1pPr>
              <a:defRPr>
                <a:solidFill>
                  <a:schemeClr val="tx1"/>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1663129485"/>
      </p:ext>
    </p:extLst>
  </p:cSld>
  <p:clrMapOvr>
    <a:overrideClrMapping bg1="dk1" tx1="lt1" bg2="dk2" tx2="lt2" accent1="accent1" accent2="accent2" accent3="accent3" accent4="accent4" accent5="accent5" accent6="accent6" hlink="hlink" folHlink="folHlink"/>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Four boxes and pictur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9155F-E484-16BD-A026-E7600933DF51}"/>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6B1BA5ED-3537-7D6A-425A-C397388A5D88}"/>
              </a:ext>
            </a:extLst>
          </p:cNvPr>
          <p:cNvSpPr>
            <a:spLocks noGrp="1"/>
          </p:cNvSpPr>
          <p:nvPr>
            <p:ph type="sldNum" sz="quarter" idx="10"/>
          </p:nvPr>
        </p:nvSpPr>
        <p:spPr/>
        <p:txBody>
          <a:bodyPr/>
          <a:lstStyle/>
          <a:p>
            <a:fld id="{23AA811B-2EBD-4900-905E-5BE206449611}" type="slidenum">
              <a:rPr lang="en-GB" smtClean="0"/>
              <a:pPr/>
              <a:t>‹#›</a:t>
            </a:fld>
            <a:endParaRPr lang="en-GB"/>
          </a:p>
        </p:txBody>
      </p:sp>
      <p:sp>
        <p:nvSpPr>
          <p:cNvPr id="4" name="Date Placeholder 3">
            <a:extLst>
              <a:ext uri="{FF2B5EF4-FFF2-40B4-BE49-F238E27FC236}">
                <a16:creationId xmlns:a16="http://schemas.microsoft.com/office/drawing/2014/main" id="{2BC86C2E-97BB-31F7-12A5-0644C04B93F9}"/>
              </a:ext>
            </a:extLst>
          </p:cNvPr>
          <p:cNvSpPr>
            <a:spLocks noGrp="1"/>
          </p:cNvSpPr>
          <p:nvPr>
            <p:ph type="dt" sz="half" idx="11"/>
          </p:nvPr>
        </p:nvSpPr>
        <p:spPr>
          <a:xfrm>
            <a:off x="0" y="6563982"/>
            <a:ext cx="0" cy="0"/>
          </a:xfrm>
          <a:prstGeom prst="rect">
            <a:avLst/>
          </a:prstGeom>
        </p:spPr>
        <p:txBody>
          <a:bodyPr/>
          <a:lstStyle/>
          <a:p>
            <a:fld id="{C3C2AAB8-C23A-4C31-A302-4587EC1500F6}" type="datetime4">
              <a:rPr lang="en-GB" smtClean="0"/>
              <a:t>18 September 2026</a:t>
            </a:fld>
            <a:endParaRPr lang="en-GB"/>
          </a:p>
        </p:txBody>
      </p:sp>
      <p:sp>
        <p:nvSpPr>
          <p:cNvPr id="5" name="Footer Placeholder 4">
            <a:extLst>
              <a:ext uri="{FF2B5EF4-FFF2-40B4-BE49-F238E27FC236}">
                <a16:creationId xmlns:a16="http://schemas.microsoft.com/office/drawing/2014/main" id="{47B0D68A-51E3-9584-38D0-1105C2821188}"/>
              </a:ext>
            </a:extLst>
          </p:cNvPr>
          <p:cNvSpPr>
            <a:spLocks noGrp="1"/>
          </p:cNvSpPr>
          <p:nvPr>
            <p:ph type="ftr" sz="quarter" idx="12"/>
          </p:nvPr>
        </p:nvSpPr>
        <p:spPr>
          <a:xfrm>
            <a:off x="0" y="6563982"/>
            <a:ext cx="0" cy="0"/>
          </a:xfrm>
          <a:prstGeom prst="rect">
            <a:avLst/>
          </a:prstGeom>
        </p:spPr>
        <p:txBody>
          <a:bodyPr/>
          <a:lstStyle/>
          <a:p>
            <a:endParaRPr lang="en-GB">
              <a:noFill/>
            </a:endParaRPr>
          </a:p>
        </p:txBody>
      </p:sp>
      <p:sp>
        <p:nvSpPr>
          <p:cNvPr id="6" name="Rectangle 5">
            <a:extLst>
              <a:ext uri="{FF2B5EF4-FFF2-40B4-BE49-F238E27FC236}">
                <a16:creationId xmlns:a16="http://schemas.microsoft.com/office/drawing/2014/main" id="{81E742A1-F281-1014-E2D5-C30B91F1654E}"/>
              </a:ext>
            </a:extLst>
          </p:cNvPr>
          <p:cNvSpPr/>
          <p:nvPr userDrawn="1"/>
        </p:nvSpPr>
        <p:spPr>
          <a:xfrm>
            <a:off x="596217" y="2679700"/>
            <a:ext cx="2514600" cy="3498849"/>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3CE76770-965E-1DD3-A755-6DFE781A0335}"/>
              </a:ext>
            </a:extLst>
          </p:cNvPr>
          <p:cNvSpPr/>
          <p:nvPr userDrawn="1"/>
        </p:nvSpPr>
        <p:spPr>
          <a:xfrm>
            <a:off x="3427498" y="2679700"/>
            <a:ext cx="2514600" cy="3498849"/>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5127E865-BC90-C8BC-ED27-0C583BEEB711}"/>
              </a:ext>
            </a:extLst>
          </p:cNvPr>
          <p:cNvSpPr/>
          <p:nvPr userDrawn="1"/>
        </p:nvSpPr>
        <p:spPr>
          <a:xfrm>
            <a:off x="6258779" y="2679700"/>
            <a:ext cx="2514600" cy="3498849"/>
          </a:xfrm>
          <a:prstGeom prst="rect">
            <a:avLst/>
          </a:prstGeom>
          <a:solidFill>
            <a:schemeClr val="accent3">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C246A86C-5D5C-58F4-FB7A-C3D8EB88D184}"/>
              </a:ext>
            </a:extLst>
          </p:cNvPr>
          <p:cNvSpPr/>
          <p:nvPr userDrawn="1"/>
        </p:nvSpPr>
        <p:spPr>
          <a:xfrm>
            <a:off x="9090060" y="2679700"/>
            <a:ext cx="2514600" cy="3498849"/>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 Placeholder 15">
            <a:extLst>
              <a:ext uri="{FF2B5EF4-FFF2-40B4-BE49-F238E27FC236}">
                <a16:creationId xmlns:a16="http://schemas.microsoft.com/office/drawing/2014/main" id="{979E44AF-3808-2ED9-4AB3-3E8402E9A899}"/>
              </a:ext>
            </a:extLst>
          </p:cNvPr>
          <p:cNvSpPr>
            <a:spLocks noGrp="1"/>
          </p:cNvSpPr>
          <p:nvPr>
            <p:ph type="body" sz="quarter" idx="20" hasCustomPrompt="1"/>
          </p:nvPr>
        </p:nvSpPr>
        <p:spPr>
          <a:xfrm>
            <a:off x="696914"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tx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1" name="Text Placeholder 15">
            <a:extLst>
              <a:ext uri="{FF2B5EF4-FFF2-40B4-BE49-F238E27FC236}">
                <a16:creationId xmlns:a16="http://schemas.microsoft.com/office/drawing/2014/main" id="{D86A206B-2815-D954-4995-D32CF268099F}"/>
              </a:ext>
            </a:extLst>
          </p:cNvPr>
          <p:cNvSpPr>
            <a:spLocks noGrp="1"/>
          </p:cNvSpPr>
          <p:nvPr>
            <p:ph type="body" sz="quarter" idx="21" hasCustomPrompt="1"/>
          </p:nvPr>
        </p:nvSpPr>
        <p:spPr>
          <a:xfrm>
            <a:off x="696913" y="4679949"/>
            <a:ext cx="2308225" cy="1364111"/>
          </a:xfrm>
          <a:prstGeom prst="rect">
            <a:avLst/>
          </a:prstGeom>
        </p:spPr>
        <p:txBody>
          <a:bodyPr>
            <a:normAutofit/>
          </a:bodyPr>
          <a:lstStyle>
            <a:lvl1pPr marL="0" indent="0">
              <a:buNone/>
              <a:defRPr sz="1100">
                <a:solidFill>
                  <a:schemeClr val="tx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12" name="Picture Placeholder 31">
            <a:extLst>
              <a:ext uri="{FF2B5EF4-FFF2-40B4-BE49-F238E27FC236}">
                <a16:creationId xmlns:a16="http://schemas.microsoft.com/office/drawing/2014/main" id="{CCB79526-A9BF-641A-4C3C-42D34BB81373}"/>
              </a:ext>
            </a:extLst>
          </p:cNvPr>
          <p:cNvSpPr>
            <a:spLocks noGrp="1"/>
          </p:cNvSpPr>
          <p:nvPr>
            <p:ph type="pic" sz="quarter" idx="31" hasCustomPrompt="1"/>
          </p:nvPr>
        </p:nvSpPr>
        <p:spPr>
          <a:xfrm>
            <a:off x="596900" y="2679700"/>
            <a:ext cx="2514600" cy="1498600"/>
          </a:xfrm>
          <a:prstGeom prst="rect">
            <a:avLst/>
          </a:prstGeom>
          <a:solidFill>
            <a:schemeClr val="bg1">
              <a:lumMod val="9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tx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5" name="Text Placeholder 15">
            <a:extLst>
              <a:ext uri="{FF2B5EF4-FFF2-40B4-BE49-F238E27FC236}">
                <a16:creationId xmlns:a16="http://schemas.microsoft.com/office/drawing/2014/main" id="{F58BA53C-9C01-6312-66F7-0CB7BEE3B90F}"/>
              </a:ext>
            </a:extLst>
          </p:cNvPr>
          <p:cNvSpPr>
            <a:spLocks noGrp="1"/>
          </p:cNvSpPr>
          <p:nvPr>
            <p:ph type="body" sz="quarter" idx="32" hasCustomPrompt="1"/>
          </p:nvPr>
        </p:nvSpPr>
        <p:spPr>
          <a:xfrm>
            <a:off x="3527512"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tx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6" name="Text Placeholder 15">
            <a:extLst>
              <a:ext uri="{FF2B5EF4-FFF2-40B4-BE49-F238E27FC236}">
                <a16:creationId xmlns:a16="http://schemas.microsoft.com/office/drawing/2014/main" id="{462D0E5A-E779-27A6-889B-D963AE1559E4}"/>
              </a:ext>
            </a:extLst>
          </p:cNvPr>
          <p:cNvSpPr>
            <a:spLocks noGrp="1"/>
          </p:cNvSpPr>
          <p:nvPr>
            <p:ph type="body" sz="quarter" idx="33" hasCustomPrompt="1"/>
          </p:nvPr>
        </p:nvSpPr>
        <p:spPr>
          <a:xfrm>
            <a:off x="3527511" y="4679949"/>
            <a:ext cx="2308225" cy="1364111"/>
          </a:xfrm>
          <a:prstGeom prst="rect">
            <a:avLst/>
          </a:prstGeom>
        </p:spPr>
        <p:txBody>
          <a:bodyPr>
            <a:normAutofit/>
          </a:bodyPr>
          <a:lstStyle>
            <a:lvl1pPr marL="0" indent="0">
              <a:buNone/>
              <a:defRPr sz="1100">
                <a:solidFill>
                  <a:schemeClr val="tx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17" name="Picture Placeholder 31">
            <a:extLst>
              <a:ext uri="{FF2B5EF4-FFF2-40B4-BE49-F238E27FC236}">
                <a16:creationId xmlns:a16="http://schemas.microsoft.com/office/drawing/2014/main" id="{4171DA5C-83F2-3BED-EF66-D49F9EBBCFB3}"/>
              </a:ext>
            </a:extLst>
          </p:cNvPr>
          <p:cNvSpPr>
            <a:spLocks noGrp="1"/>
          </p:cNvSpPr>
          <p:nvPr>
            <p:ph type="pic" sz="quarter" idx="34" hasCustomPrompt="1"/>
          </p:nvPr>
        </p:nvSpPr>
        <p:spPr>
          <a:xfrm>
            <a:off x="3427498" y="2679700"/>
            <a:ext cx="2514600" cy="1498600"/>
          </a:xfrm>
          <a:prstGeom prst="rect">
            <a:avLst/>
          </a:prstGeom>
          <a:solidFill>
            <a:schemeClr val="bg1">
              <a:lumMod val="9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tx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8" name="Text Placeholder 15">
            <a:extLst>
              <a:ext uri="{FF2B5EF4-FFF2-40B4-BE49-F238E27FC236}">
                <a16:creationId xmlns:a16="http://schemas.microsoft.com/office/drawing/2014/main" id="{FDA6BAF1-3C69-FACB-C8FC-A3F577E84F70}"/>
              </a:ext>
            </a:extLst>
          </p:cNvPr>
          <p:cNvSpPr>
            <a:spLocks noGrp="1"/>
          </p:cNvSpPr>
          <p:nvPr>
            <p:ph type="body" sz="quarter" idx="35" hasCustomPrompt="1"/>
          </p:nvPr>
        </p:nvSpPr>
        <p:spPr>
          <a:xfrm>
            <a:off x="6356351"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tx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9" name="Text Placeholder 15">
            <a:extLst>
              <a:ext uri="{FF2B5EF4-FFF2-40B4-BE49-F238E27FC236}">
                <a16:creationId xmlns:a16="http://schemas.microsoft.com/office/drawing/2014/main" id="{CD25111E-2DF3-4F71-B51C-31A085AF99E1}"/>
              </a:ext>
            </a:extLst>
          </p:cNvPr>
          <p:cNvSpPr>
            <a:spLocks noGrp="1"/>
          </p:cNvSpPr>
          <p:nvPr>
            <p:ph type="body" sz="quarter" idx="36" hasCustomPrompt="1"/>
          </p:nvPr>
        </p:nvSpPr>
        <p:spPr>
          <a:xfrm>
            <a:off x="6356350" y="4679949"/>
            <a:ext cx="2308225" cy="1364111"/>
          </a:xfrm>
          <a:prstGeom prst="rect">
            <a:avLst/>
          </a:prstGeom>
        </p:spPr>
        <p:txBody>
          <a:bodyPr>
            <a:normAutofit/>
          </a:bodyPr>
          <a:lstStyle>
            <a:lvl1pPr marL="0" indent="0">
              <a:buNone/>
              <a:defRPr sz="1100">
                <a:solidFill>
                  <a:schemeClr val="tx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20" name="Picture Placeholder 31">
            <a:extLst>
              <a:ext uri="{FF2B5EF4-FFF2-40B4-BE49-F238E27FC236}">
                <a16:creationId xmlns:a16="http://schemas.microsoft.com/office/drawing/2014/main" id="{1F5A6729-0677-3E4E-4433-2D57EE6BA5FC}"/>
              </a:ext>
            </a:extLst>
          </p:cNvPr>
          <p:cNvSpPr>
            <a:spLocks noGrp="1"/>
          </p:cNvSpPr>
          <p:nvPr>
            <p:ph type="pic" sz="quarter" idx="37" hasCustomPrompt="1"/>
          </p:nvPr>
        </p:nvSpPr>
        <p:spPr>
          <a:xfrm>
            <a:off x="6256337" y="2679700"/>
            <a:ext cx="2514600" cy="1498600"/>
          </a:xfrm>
          <a:prstGeom prst="rect">
            <a:avLst/>
          </a:prstGeom>
          <a:solidFill>
            <a:schemeClr val="bg1">
              <a:lumMod val="9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tx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21" name="Text Placeholder 15">
            <a:extLst>
              <a:ext uri="{FF2B5EF4-FFF2-40B4-BE49-F238E27FC236}">
                <a16:creationId xmlns:a16="http://schemas.microsoft.com/office/drawing/2014/main" id="{8D90A84F-73BE-DBFF-AA3C-EE8E9AE063CF}"/>
              </a:ext>
            </a:extLst>
          </p:cNvPr>
          <p:cNvSpPr>
            <a:spLocks noGrp="1"/>
          </p:cNvSpPr>
          <p:nvPr>
            <p:ph type="body" sz="quarter" idx="38" hasCustomPrompt="1"/>
          </p:nvPr>
        </p:nvSpPr>
        <p:spPr>
          <a:xfrm>
            <a:off x="9186862"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tx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22" name="Text Placeholder 15">
            <a:extLst>
              <a:ext uri="{FF2B5EF4-FFF2-40B4-BE49-F238E27FC236}">
                <a16:creationId xmlns:a16="http://schemas.microsoft.com/office/drawing/2014/main" id="{9EA507EC-0D5F-BD46-45E7-3B97BB82A857}"/>
              </a:ext>
            </a:extLst>
          </p:cNvPr>
          <p:cNvSpPr>
            <a:spLocks noGrp="1"/>
          </p:cNvSpPr>
          <p:nvPr>
            <p:ph type="body" sz="quarter" idx="39" hasCustomPrompt="1"/>
          </p:nvPr>
        </p:nvSpPr>
        <p:spPr>
          <a:xfrm>
            <a:off x="9186861" y="4679949"/>
            <a:ext cx="2308225" cy="1364111"/>
          </a:xfrm>
          <a:prstGeom prst="rect">
            <a:avLst/>
          </a:prstGeom>
        </p:spPr>
        <p:txBody>
          <a:bodyPr>
            <a:normAutofit/>
          </a:bodyPr>
          <a:lstStyle>
            <a:lvl1pPr marL="0" indent="0">
              <a:buNone/>
              <a:defRPr sz="1100">
                <a:solidFill>
                  <a:schemeClr val="tx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23" name="Picture Placeholder 31">
            <a:extLst>
              <a:ext uri="{FF2B5EF4-FFF2-40B4-BE49-F238E27FC236}">
                <a16:creationId xmlns:a16="http://schemas.microsoft.com/office/drawing/2014/main" id="{14E97ED1-0A84-3BD0-BDB8-B3C3662D77CB}"/>
              </a:ext>
            </a:extLst>
          </p:cNvPr>
          <p:cNvSpPr>
            <a:spLocks noGrp="1"/>
          </p:cNvSpPr>
          <p:nvPr>
            <p:ph type="pic" sz="quarter" idx="40" hasCustomPrompt="1"/>
          </p:nvPr>
        </p:nvSpPr>
        <p:spPr>
          <a:xfrm>
            <a:off x="9086848" y="2679700"/>
            <a:ext cx="2514600" cy="1498600"/>
          </a:xfrm>
          <a:prstGeom prst="rect">
            <a:avLst/>
          </a:prstGeom>
          <a:solidFill>
            <a:schemeClr val="bg1">
              <a:lumMod val="9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tx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Tree>
    <p:extLst>
      <p:ext uri="{BB962C8B-B14F-4D97-AF65-F5344CB8AC3E}">
        <p14:creationId xmlns:p14="http://schemas.microsoft.com/office/powerpoint/2010/main" val="812362385"/>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Four boxes and pictures (Blue)">
    <p:bg>
      <p:bgRef idx="1001">
        <a:schemeClr val="bg1"/>
      </p:bgRef>
    </p:bg>
    <p:spTree>
      <p:nvGrpSpPr>
        <p:cNvPr id="1" name=""/>
        <p:cNvGrpSpPr/>
        <p:nvPr/>
      </p:nvGrpSpPr>
      <p:grpSpPr>
        <a:xfrm>
          <a:off x="0" y="0"/>
          <a:ext cx="0" cy="0"/>
          <a:chOff x="0" y="0"/>
          <a:chExt cx="0" cy="0"/>
        </a:xfrm>
      </p:grpSpPr>
      <p:sp>
        <p:nvSpPr>
          <p:cNvPr id="13" name="Baggrund">
            <a:extLst>
              <a:ext uri="{FF2B5EF4-FFF2-40B4-BE49-F238E27FC236}">
                <a16:creationId xmlns:a16="http://schemas.microsoft.com/office/drawing/2014/main" id="{2DD30D77-4720-E303-69ED-3D964131666A}"/>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31" name="Logo">
            <a:extLst>
              <a:ext uri="{FF2B5EF4-FFF2-40B4-BE49-F238E27FC236}">
                <a16:creationId xmlns:a16="http://schemas.microsoft.com/office/drawing/2014/main" id="{3BEA535B-5BD3-93D5-4759-F4E578520BEB}"/>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32" name="Logo">
            <a:extLst>
              <a:ext uri="{FF2B5EF4-FFF2-40B4-BE49-F238E27FC236}">
                <a16:creationId xmlns:a16="http://schemas.microsoft.com/office/drawing/2014/main" id="{61E15E75-930A-FA12-46D9-1EC8562BD9A8}"/>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9219155F-E484-16BD-A026-E7600933DF51}"/>
              </a:ext>
            </a:extLst>
          </p:cNvPr>
          <p:cNvSpPr>
            <a:spLocks noGrp="1"/>
          </p:cNvSpPr>
          <p:nvPr>
            <p:ph type="title" hasCustomPrompt="1"/>
          </p:nvPr>
        </p:nvSpPr>
        <p:spPr/>
        <p:txBody>
          <a:bodyPr/>
          <a:lstStyle>
            <a:lvl1pPr>
              <a:defRPr>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6B1BA5ED-3537-7D6A-425A-C397388A5D88}"/>
              </a:ext>
            </a:extLst>
          </p:cNvPr>
          <p:cNvSpPr>
            <a:spLocks noGrp="1"/>
          </p:cNvSpPr>
          <p:nvPr>
            <p:ph type="sldNum" sz="quarter" idx="10"/>
          </p:nvPr>
        </p:nvSpPr>
        <p:spPr/>
        <p:txBody>
          <a:bodyPr/>
          <a:lstStyle>
            <a:lvl1pPr>
              <a:defRPr>
                <a:solidFill>
                  <a:schemeClr val="tx1"/>
                </a:solidFill>
              </a:defRPr>
            </a:lvl1pPr>
          </a:lstStyle>
          <a:p>
            <a:fld id="{23AA811B-2EBD-4900-905E-5BE206449611}" type="slidenum">
              <a:rPr lang="en-GB" smtClean="0"/>
              <a:pPr/>
              <a:t>‹#›</a:t>
            </a:fld>
            <a:endParaRPr lang="en-GB"/>
          </a:p>
        </p:txBody>
      </p:sp>
      <p:sp>
        <p:nvSpPr>
          <p:cNvPr id="4" name="Date Placeholder 3">
            <a:extLst>
              <a:ext uri="{FF2B5EF4-FFF2-40B4-BE49-F238E27FC236}">
                <a16:creationId xmlns:a16="http://schemas.microsoft.com/office/drawing/2014/main" id="{2BC86C2E-97BB-31F7-12A5-0644C04B93F9}"/>
              </a:ext>
            </a:extLst>
          </p:cNvPr>
          <p:cNvSpPr>
            <a:spLocks noGrp="1"/>
          </p:cNvSpPr>
          <p:nvPr>
            <p:ph type="dt" sz="half" idx="11"/>
          </p:nvPr>
        </p:nvSpPr>
        <p:spPr>
          <a:xfrm>
            <a:off x="0" y="6563982"/>
            <a:ext cx="0" cy="0"/>
          </a:xfrm>
          <a:prstGeom prst="rect">
            <a:avLst/>
          </a:prstGeom>
        </p:spPr>
        <p:txBody>
          <a:bodyPr/>
          <a:lstStyle/>
          <a:p>
            <a:fld id="{E563B1F1-65BB-4D0C-8192-CB67E25630BB}" type="datetime4">
              <a:rPr lang="en-GB" smtClean="0"/>
              <a:t>18 September 2026</a:t>
            </a:fld>
            <a:endParaRPr lang="en-GB"/>
          </a:p>
        </p:txBody>
      </p:sp>
      <p:sp>
        <p:nvSpPr>
          <p:cNvPr id="5" name="Footer Placeholder 4">
            <a:extLst>
              <a:ext uri="{FF2B5EF4-FFF2-40B4-BE49-F238E27FC236}">
                <a16:creationId xmlns:a16="http://schemas.microsoft.com/office/drawing/2014/main" id="{47B0D68A-51E3-9584-38D0-1105C2821188}"/>
              </a:ext>
            </a:extLst>
          </p:cNvPr>
          <p:cNvSpPr>
            <a:spLocks noGrp="1"/>
          </p:cNvSpPr>
          <p:nvPr>
            <p:ph type="ftr" sz="quarter" idx="12"/>
          </p:nvPr>
        </p:nvSpPr>
        <p:spPr>
          <a:xfrm>
            <a:off x="0" y="6563982"/>
            <a:ext cx="0" cy="0"/>
          </a:xfrm>
          <a:prstGeom prst="rect">
            <a:avLst/>
          </a:prstGeom>
        </p:spPr>
        <p:txBody>
          <a:bodyPr/>
          <a:lstStyle/>
          <a:p>
            <a:endParaRPr lang="en-GB">
              <a:noFill/>
            </a:endParaRPr>
          </a:p>
        </p:txBody>
      </p:sp>
      <p:sp>
        <p:nvSpPr>
          <p:cNvPr id="6" name="Rectangle 5">
            <a:extLst>
              <a:ext uri="{FF2B5EF4-FFF2-40B4-BE49-F238E27FC236}">
                <a16:creationId xmlns:a16="http://schemas.microsoft.com/office/drawing/2014/main" id="{81E742A1-F281-1014-E2D5-C30B91F1654E}"/>
              </a:ext>
            </a:extLst>
          </p:cNvPr>
          <p:cNvSpPr/>
          <p:nvPr userDrawn="1"/>
        </p:nvSpPr>
        <p:spPr>
          <a:xfrm>
            <a:off x="596217" y="2679700"/>
            <a:ext cx="2514600" cy="3498849"/>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3CE76770-965E-1DD3-A755-6DFE781A0335}"/>
              </a:ext>
            </a:extLst>
          </p:cNvPr>
          <p:cNvSpPr/>
          <p:nvPr userDrawn="1"/>
        </p:nvSpPr>
        <p:spPr>
          <a:xfrm>
            <a:off x="3427498" y="2679700"/>
            <a:ext cx="2514600" cy="3498849"/>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5127E865-BC90-C8BC-ED27-0C583BEEB711}"/>
              </a:ext>
            </a:extLst>
          </p:cNvPr>
          <p:cNvSpPr/>
          <p:nvPr userDrawn="1"/>
        </p:nvSpPr>
        <p:spPr>
          <a:xfrm>
            <a:off x="6258779" y="2679700"/>
            <a:ext cx="2514600" cy="3498849"/>
          </a:xfrm>
          <a:prstGeom prst="rect">
            <a:avLst/>
          </a:prstGeom>
          <a:solidFill>
            <a:schemeClr val="accent3">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C246A86C-5D5C-58F4-FB7A-C3D8EB88D184}"/>
              </a:ext>
            </a:extLst>
          </p:cNvPr>
          <p:cNvSpPr/>
          <p:nvPr userDrawn="1"/>
        </p:nvSpPr>
        <p:spPr>
          <a:xfrm>
            <a:off x="9090060" y="2679700"/>
            <a:ext cx="2514600" cy="3498849"/>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 Placeholder 15">
            <a:extLst>
              <a:ext uri="{FF2B5EF4-FFF2-40B4-BE49-F238E27FC236}">
                <a16:creationId xmlns:a16="http://schemas.microsoft.com/office/drawing/2014/main" id="{979E44AF-3808-2ED9-4AB3-3E8402E9A899}"/>
              </a:ext>
            </a:extLst>
          </p:cNvPr>
          <p:cNvSpPr>
            <a:spLocks noGrp="1"/>
          </p:cNvSpPr>
          <p:nvPr>
            <p:ph type="body" sz="quarter" idx="20" hasCustomPrompt="1"/>
          </p:nvPr>
        </p:nvSpPr>
        <p:spPr>
          <a:xfrm>
            <a:off x="696914"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bg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1" name="Text Placeholder 15">
            <a:extLst>
              <a:ext uri="{FF2B5EF4-FFF2-40B4-BE49-F238E27FC236}">
                <a16:creationId xmlns:a16="http://schemas.microsoft.com/office/drawing/2014/main" id="{D86A206B-2815-D954-4995-D32CF268099F}"/>
              </a:ext>
            </a:extLst>
          </p:cNvPr>
          <p:cNvSpPr>
            <a:spLocks noGrp="1"/>
          </p:cNvSpPr>
          <p:nvPr>
            <p:ph type="body" sz="quarter" idx="21" hasCustomPrompt="1"/>
          </p:nvPr>
        </p:nvSpPr>
        <p:spPr>
          <a:xfrm>
            <a:off x="696913" y="4679949"/>
            <a:ext cx="2308225" cy="1364111"/>
          </a:xfrm>
          <a:prstGeom prst="rect">
            <a:avLst/>
          </a:prstGeom>
        </p:spPr>
        <p:txBody>
          <a:bodyPr>
            <a:normAutofit/>
          </a:bodyPr>
          <a:lstStyle>
            <a:lvl1pPr marL="0" indent="0">
              <a:buNone/>
              <a:defRPr sz="1100">
                <a:solidFill>
                  <a:schemeClr val="bg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12" name="Picture Placeholder 31">
            <a:extLst>
              <a:ext uri="{FF2B5EF4-FFF2-40B4-BE49-F238E27FC236}">
                <a16:creationId xmlns:a16="http://schemas.microsoft.com/office/drawing/2014/main" id="{CCB79526-A9BF-641A-4C3C-42D34BB81373}"/>
              </a:ext>
            </a:extLst>
          </p:cNvPr>
          <p:cNvSpPr>
            <a:spLocks noGrp="1"/>
          </p:cNvSpPr>
          <p:nvPr>
            <p:ph type="pic" sz="quarter" idx="31" hasCustomPrompt="1"/>
          </p:nvPr>
        </p:nvSpPr>
        <p:spPr>
          <a:xfrm>
            <a:off x="596900" y="2679700"/>
            <a:ext cx="2514600" cy="1498600"/>
          </a:xfrm>
          <a:prstGeom prst="rect">
            <a:avLst/>
          </a:prstGeom>
          <a:solidFill>
            <a:schemeClr val="tx1">
              <a:lumMod val="8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5" name="Text Placeholder 15">
            <a:extLst>
              <a:ext uri="{FF2B5EF4-FFF2-40B4-BE49-F238E27FC236}">
                <a16:creationId xmlns:a16="http://schemas.microsoft.com/office/drawing/2014/main" id="{F58BA53C-9C01-6312-66F7-0CB7BEE3B90F}"/>
              </a:ext>
            </a:extLst>
          </p:cNvPr>
          <p:cNvSpPr>
            <a:spLocks noGrp="1"/>
          </p:cNvSpPr>
          <p:nvPr>
            <p:ph type="body" sz="quarter" idx="32" hasCustomPrompt="1"/>
          </p:nvPr>
        </p:nvSpPr>
        <p:spPr>
          <a:xfrm>
            <a:off x="3527512"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bg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6" name="Text Placeholder 15">
            <a:extLst>
              <a:ext uri="{FF2B5EF4-FFF2-40B4-BE49-F238E27FC236}">
                <a16:creationId xmlns:a16="http://schemas.microsoft.com/office/drawing/2014/main" id="{462D0E5A-E779-27A6-889B-D963AE1559E4}"/>
              </a:ext>
            </a:extLst>
          </p:cNvPr>
          <p:cNvSpPr>
            <a:spLocks noGrp="1"/>
          </p:cNvSpPr>
          <p:nvPr>
            <p:ph type="body" sz="quarter" idx="33" hasCustomPrompt="1"/>
          </p:nvPr>
        </p:nvSpPr>
        <p:spPr>
          <a:xfrm>
            <a:off x="3527511" y="4679949"/>
            <a:ext cx="2308225" cy="1364111"/>
          </a:xfrm>
          <a:prstGeom prst="rect">
            <a:avLst/>
          </a:prstGeom>
        </p:spPr>
        <p:txBody>
          <a:bodyPr>
            <a:normAutofit/>
          </a:bodyPr>
          <a:lstStyle>
            <a:lvl1pPr marL="0" indent="0">
              <a:buNone/>
              <a:defRPr sz="1100">
                <a:solidFill>
                  <a:schemeClr val="bg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17" name="Picture Placeholder 31">
            <a:extLst>
              <a:ext uri="{FF2B5EF4-FFF2-40B4-BE49-F238E27FC236}">
                <a16:creationId xmlns:a16="http://schemas.microsoft.com/office/drawing/2014/main" id="{4171DA5C-83F2-3BED-EF66-D49F9EBBCFB3}"/>
              </a:ext>
            </a:extLst>
          </p:cNvPr>
          <p:cNvSpPr>
            <a:spLocks noGrp="1"/>
          </p:cNvSpPr>
          <p:nvPr>
            <p:ph type="pic" sz="quarter" idx="34" hasCustomPrompt="1"/>
          </p:nvPr>
        </p:nvSpPr>
        <p:spPr>
          <a:xfrm>
            <a:off x="3427498" y="2679700"/>
            <a:ext cx="2514600" cy="1498600"/>
          </a:xfrm>
          <a:prstGeom prst="rect">
            <a:avLst/>
          </a:prstGeom>
          <a:solidFill>
            <a:schemeClr val="tx1">
              <a:lumMod val="85000"/>
            </a:schemeClr>
          </a:solidFill>
        </p:spPr>
        <p:txBody>
          <a:bodyPr wrap="square" tIns="540000" anchor="ctr" anchorCtr="0"/>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8" name="Text Placeholder 15">
            <a:extLst>
              <a:ext uri="{FF2B5EF4-FFF2-40B4-BE49-F238E27FC236}">
                <a16:creationId xmlns:a16="http://schemas.microsoft.com/office/drawing/2014/main" id="{FDA6BAF1-3C69-FACB-C8FC-A3F577E84F70}"/>
              </a:ext>
            </a:extLst>
          </p:cNvPr>
          <p:cNvSpPr>
            <a:spLocks noGrp="1"/>
          </p:cNvSpPr>
          <p:nvPr>
            <p:ph type="body" sz="quarter" idx="35" hasCustomPrompt="1"/>
          </p:nvPr>
        </p:nvSpPr>
        <p:spPr>
          <a:xfrm>
            <a:off x="6356351"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bg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9" name="Text Placeholder 15">
            <a:extLst>
              <a:ext uri="{FF2B5EF4-FFF2-40B4-BE49-F238E27FC236}">
                <a16:creationId xmlns:a16="http://schemas.microsoft.com/office/drawing/2014/main" id="{CD25111E-2DF3-4F71-B51C-31A085AF99E1}"/>
              </a:ext>
            </a:extLst>
          </p:cNvPr>
          <p:cNvSpPr>
            <a:spLocks noGrp="1"/>
          </p:cNvSpPr>
          <p:nvPr>
            <p:ph type="body" sz="quarter" idx="36" hasCustomPrompt="1"/>
          </p:nvPr>
        </p:nvSpPr>
        <p:spPr>
          <a:xfrm>
            <a:off x="6356350" y="4679949"/>
            <a:ext cx="2308225" cy="1364111"/>
          </a:xfrm>
          <a:prstGeom prst="rect">
            <a:avLst/>
          </a:prstGeom>
        </p:spPr>
        <p:txBody>
          <a:bodyPr>
            <a:normAutofit/>
          </a:bodyPr>
          <a:lstStyle>
            <a:lvl1pPr marL="0" indent="0">
              <a:buNone/>
              <a:defRPr sz="1100">
                <a:solidFill>
                  <a:schemeClr val="bg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20" name="Picture Placeholder 31">
            <a:extLst>
              <a:ext uri="{FF2B5EF4-FFF2-40B4-BE49-F238E27FC236}">
                <a16:creationId xmlns:a16="http://schemas.microsoft.com/office/drawing/2014/main" id="{1F5A6729-0677-3E4E-4433-2D57EE6BA5FC}"/>
              </a:ext>
            </a:extLst>
          </p:cNvPr>
          <p:cNvSpPr>
            <a:spLocks noGrp="1"/>
          </p:cNvSpPr>
          <p:nvPr>
            <p:ph type="pic" sz="quarter" idx="37" hasCustomPrompt="1"/>
          </p:nvPr>
        </p:nvSpPr>
        <p:spPr>
          <a:xfrm>
            <a:off x="6256337" y="2679700"/>
            <a:ext cx="2514600" cy="1498600"/>
          </a:xfrm>
          <a:prstGeom prst="rect">
            <a:avLst/>
          </a:prstGeom>
          <a:solidFill>
            <a:schemeClr val="tx1">
              <a:lumMod val="85000"/>
            </a:schemeClr>
          </a:solidFill>
        </p:spPr>
        <p:txBody>
          <a:bodyPr wrap="square" tIns="540000" anchor="ctr" anchorCtr="0"/>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21" name="Text Placeholder 15">
            <a:extLst>
              <a:ext uri="{FF2B5EF4-FFF2-40B4-BE49-F238E27FC236}">
                <a16:creationId xmlns:a16="http://schemas.microsoft.com/office/drawing/2014/main" id="{8D90A84F-73BE-DBFF-AA3C-EE8E9AE063CF}"/>
              </a:ext>
            </a:extLst>
          </p:cNvPr>
          <p:cNvSpPr>
            <a:spLocks noGrp="1"/>
          </p:cNvSpPr>
          <p:nvPr>
            <p:ph type="body" sz="quarter" idx="38" hasCustomPrompt="1"/>
          </p:nvPr>
        </p:nvSpPr>
        <p:spPr>
          <a:xfrm>
            <a:off x="9186862"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bg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22" name="Text Placeholder 15">
            <a:extLst>
              <a:ext uri="{FF2B5EF4-FFF2-40B4-BE49-F238E27FC236}">
                <a16:creationId xmlns:a16="http://schemas.microsoft.com/office/drawing/2014/main" id="{9EA507EC-0D5F-BD46-45E7-3B97BB82A857}"/>
              </a:ext>
            </a:extLst>
          </p:cNvPr>
          <p:cNvSpPr>
            <a:spLocks noGrp="1"/>
          </p:cNvSpPr>
          <p:nvPr>
            <p:ph type="body" sz="quarter" idx="39" hasCustomPrompt="1"/>
          </p:nvPr>
        </p:nvSpPr>
        <p:spPr>
          <a:xfrm>
            <a:off x="9186861" y="4679949"/>
            <a:ext cx="2308225" cy="1364111"/>
          </a:xfrm>
          <a:prstGeom prst="rect">
            <a:avLst/>
          </a:prstGeom>
        </p:spPr>
        <p:txBody>
          <a:bodyPr>
            <a:normAutofit/>
          </a:bodyPr>
          <a:lstStyle>
            <a:lvl1pPr marL="0" indent="0">
              <a:buNone/>
              <a:defRPr sz="1100">
                <a:solidFill>
                  <a:schemeClr val="bg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23" name="Picture Placeholder 31">
            <a:extLst>
              <a:ext uri="{FF2B5EF4-FFF2-40B4-BE49-F238E27FC236}">
                <a16:creationId xmlns:a16="http://schemas.microsoft.com/office/drawing/2014/main" id="{14E97ED1-0A84-3BD0-BDB8-B3C3662D77CB}"/>
              </a:ext>
            </a:extLst>
          </p:cNvPr>
          <p:cNvSpPr>
            <a:spLocks noGrp="1"/>
          </p:cNvSpPr>
          <p:nvPr>
            <p:ph type="pic" sz="quarter" idx="40" hasCustomPrompt="1"/>
          </p:nvPr>
        </p:nvSpPr>
        <p:spPr>
          <a:xfrm>
            <a:off x="9086848" y="2679700"/>
            <a:ext cx="2514600" cy="1498600"/>
          </a:xfrm>
          <a:prstGeom prst="rect">
            <a:avLst/>
          </a:prstGeom>
          <a:solidFill>
            <a:schemeClr val="tx1">
              <a:lumMod val="85000"/>
            </a:schemeClr>
          </a:solidFill>
        </p:spPr>
        <p:txBody>
          <a:bodyPr wrap="square" tIns="540000" anchor="ctr" anchorCtr="0"/>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Tree>
    <p:extLst>
      <p:ext uri="{BB962C8B-B14F-4D97-AF65-F5344CB8AC3E}">
        <p14:creationId xmlns:p14="http://schemas.microsoft.com/office/powerpoint/2010/main" val="1642420835"/>
      </p:ext>
    </p:extLst>
  </p:cSld>
  <p:clrMapOvr>
    <a:overrideClrMapping bg1="dk1" tx1="lt1" bg2="dk2" tx2="lt2" accent1="accent1" accent2="accent2" accent3="accent3" accent4="accent4" accent5="accent5" accent6="accent6" hlink="hlink" folHlink="folHlink"/>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preserve="1" userDrawn="1">
  <p:cSld name="Quote (Blue-Green)">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accent2">
                  <a:lumMod val="60000"/>
                  <a:lumOff val="40000"/>
                </a:schemeClr>
              </a:gs>
              <a:gs pos="0">
                <a:schemeClr val="bg2">
                  <a:lumMod val="75000"/>
                  <a:lumOff val="2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2" name="Logo">
            <a:extLst>
              <a:ext uri="{FF2B5EF4-FFF2-40B4-BE49-F238E27FC236}">
                <a16:creationId xmlns:a16="http://schemas.microsoft.com/office/drawing/2014/main" id="{D978FB4B-5A3B-5352-B216-D15A3CCD9A28}"/>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5" name="Logo">
            <a:extLst>
              <a:ext uri="{FF2B5EF4-FFF2-40B4-BE49-F238E27FC236}">
                <a16:creationId xmlns:a16="http://schemas.microsoft.com/office/drawing/2014/main" id="{C91D50D2-F07C-5E5D-EDBC-5CEA76309D2A}"/>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1954800" y="1080000"/>
            <a:ext cx="8280000" cy="4698000"/>
          </a:xfrm>
          <a:prstGeom prst="rect">
            <a:avLst/>
          </a:prstGeom>
          <a:solidFill>
            <a:schemeClr val="tx1">
              <a:lumMod val="85000"/>
            </a:schemeClr>
          </a:solidFill>
        </p:spPr>
        <p:txBody>
          <a:bodyPr wrap="square" tIns="64800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7BEC288D-F199-4907-BB15-AA65D74C7792}" type="datetime4">
              <a:rPr lang="en-GB" smtClean="0"/>
              <a:t>18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2" y="1831975"/>
            <a:ext cx="3085200" cy="522288"/>
          </a:xfrm>
          <a:solidFill>
            <a:schemeClr val="tx1"/>
          </a:solidFill>
        </p:spPr>
        <p:txBody>
          <a:bodyPr anchor="ctr"/>
          <a:lstStyle>
            <a:lvl1pPr algn="ctr">
              <a:defRPr sz="20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5" y="2354263"/>
            <a:ext cx="5135563" cy="666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2559279387"/>
      </p:ext>
    </p:extLst>
  </p:cSld>
  <p:clrMapOvr>
    <a:overrideClrMapping bg1="dk1" tx1="lt1" bg2="dk2" tx2="lt2" accent1="accent1" accent2="accent2" accent3="accent3" accent4="accent4" accent5="accent5" accent6="accent6" hlink="hlink" folHlink="folHlink"/>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preserve="1" userDrawn="1">
  <p:cSld name="Quote (Blue-Red)">
    <p:bg>
      <p:bgRef idx="1001">
        <a:schemeClr val="bg1"/>
      </p:bgRef>
    </p:bg>
    <p:spTree>
      <p:nvGrpSpPr>
        <p:cNvPr id="1" name=""/>
        <p:cNvGrpSpPr/>
        <p:nvPr/>
      </p:nvGrpSpPr>
      <p:grpSpPr>
        <a:xfrm>
          <a:off x="0" y="0"/>
          <a:ext cx="0" cy="0"/>
          <a:chOff x="0" y="0"/>
          <a:chExt cx="0" cy="0"/>
        </a:xfrm>
      </p:grpSpPr>
      <p:sp>
        <p:nvSpPr>
          <p:cNvPr id="7" name="Baggrund">
            <a:extLst>
              <a:ext uri="{FF2B5EF4-FFF2-40B4-BE49-F238E27FC236}">
                <a16:creationId xmlns:a16="http://schemas.microsoft.com/office/drawing/2014/main" id="{8E3BFE30-9398-C282-2E27-314BB322CE88}"/>
              </a:ext>
            </a:extLst>
          </p:cNvPr>
          <p:cNvSpPr/>
          <p:nvPr userDrawn="1"/>
        </p:nvSpPr>
        <p:spPr bwMode="white">
          <a:xfrm>
            <a:off x="0" y="0"/>
            <a:ext cx="12193200" cy="6858000"/>
          </a:xfrm>
          <a:prstGeom prst="rect">
            <a:avLst/>
          </a:prstGeom>
          <a:gradFill>
            <a:gsLst>
              <a:gs pos="100000">
                <a:schemeClr val="accent5">
                  <a:lumMod val="40000"/>
                  <a:lumOff val="60000"/>
                </a:schemeClr>
              </a:gs>
              <a:gs pos="0">
                <a:schemeClr val="bg2">
                  <a:lumMod val="75000"/>
                  <a:lumOff val="2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2" name="Logo">
            <a:extLst>
              <a:ext uri="{FF2B5EF4-FFF2-40B4-BE49-F238E27FC236}">
                <a16:creationId xmlns:a16="http://schemas.microsoft.com/office/drawing/2014/main" id="{CC48DD02-BE9B-B553-7AE1-E7F518150009}"/>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5" name="Logo">
            <a:extLst>
              <a:ext uri="{FF2B5EF4-FFF2-40B4-BE49-F238E27FC236}">
                <a16:creationId xmlns:a16="http://schemas.microsoft.com/office/drawing/2014/main" id="{DD846778-5288-B08F-8F03-08C72AAE0D58}"/>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1954800" y="1080000"/>
            <a:ext cx="8280000" cy="4698000"/>
          </a:xfrm>
          <a:prstGeom prst="rect">
            <a:avLst/>
          </a:prstGeom>
          <a:solidFill>
            <a:schemeClr val="tx1">
              <a:lumMod val="85000"/>
            </a:schemeClr>
          </a:solidFill>
        </p:spPr>
        <p:txBody>
          <a:bodyPr wrap="square" tIns="64800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FEB70A24-35EA-49BD-8B4C-91EA8786B248}" type="datetime4">
              <a:rPr lang="en-GB" smtClean="0"/>
              <a:t>18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2" y="1831975"/>
            <a:ext cx="3085200" cy="522288"/>
          </a:xfrm>
          <a:solidFill>
            <a:schemeClr val="tx1"/>
          </a:solidFill>
        </p:spPr>
        <p:txBody>
          <a:bodyPr anchor="ctr"/>
          <a:lstStyle>
            <a:lvl1pPr algn="ctr">
              <a:defRPr sz="20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5" y="2354263"/>
            <a:ext cx="5135563" cy="666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3624890579"/>
      </p:ext>
    </p:extLst>
  </p:cSld>
  <p:clrMapOvr>
    <a:overrideClrMapping bg1="dk1" tx1="lt1" bg2="dk2" tx2="lt2" accent1="accent1" accent2="accent2" accent3="accent3" accent4="accent4" accent5="accent5" accent6="accent6" hlink="hlink" folHlink="folHlink"/>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preserve="1" userDrawn="1">
  <p:cSld name="Quote (Green-Yellow)">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DEEA45E0-6923-D70D-E575-A5C652B5EF33}"/>
              </a:ext>
            </a:extLst>
          </p:cNvPr>
          <p:cNvSpPr/>
          <p:nvPr userDrawn="1"/>
        </p:nvSpPr>
        <p:spPr bwMode="white">
          <a:xfrm>
            <a:off x="0" y="0"/>
            <a:ext cx="12193200" cy="6858000"/>
          </a:xfrm>
          <a:prstGeom prst="rect">
            <a:avLst/>
          </a:prstGeom>
          <a:gradFill>
            <a:gsLst>
              <a:gs pos="100000">
                <a:schemeClr val="accent4">
                  <a:lumMod val="40000"/>
                  <a:lumOff val="60000"/>
                </a:schemeClr>
              </a:gs>
              <a:gs pos="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2" name="Logo">
            <a:extLst>
              <a:ext uri="{FF2B5EF4-FFF2-40B4-BE49-F238E27FC236}">
                <a16:creationId xmlns:a16="http://schemas.microsoft.com/office/drawing/2014/main" id="{524A9ACE-CF2F-11C9-9D81-2FF2B95446B3}"/>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5" name="Logo">
            <a:extLst>
              <a:ext uri="{FF2B5EF4-FFF2-40B4-BE49-F238E27FC236}">
                <a16:creationId xmlns:a16="http://schemas.microsoft.com/office/drawing/2014/main" id="{548788E4-4BBD-18B0-EF31-189A174CC2A6}"/>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1954800" y="1080000"/>
            <a:ext cx="8280000"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a:t>Click to add picture</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9E327FC9-D6D8-4341-BB43-6DC0B021EC32}" type="datetime4">
              <a:rPr lang="en-GB" smtClean="0"/>
              <a:t>18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2" y="1831975"/>
            <a:ext cx="3085200" cy="522288"/>
          </a:xfrm>
          <a:solidFill>
            <a:schemeClr val="tx1"/>
          </a:solidFill>
        </p:spPr>
        <p:txBody>
          <a:bodyPr anchor="ctr"/>
          <a:lstStyle>
            <a:lvl1pPr algn="ctr">
              <a:defRPr sz="20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5" y="2354263"/>
            <a:ext cx="5135563" cy="666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Tree>
    <p:extLst>
      <p:ext uri="{BB962C8B-B14F-4D97-AF65-F5344CB8AC3E}">
        <p14:creationId xmlns:p14="http://schemas.microsoft.com/office/powerpoint/2010/main" val="1973766045"/>
      </p:ext>
    </p:extLst>
  </p:cSld>
  <p:clrMapOvr>
    <a:overrideClrMapping bg1="dk1" tx1="lt1" bg2="dk2" tx2="lt2" accent1="accent1" accent2="accent2" accent3="accent3" accent4="accent4" accent5="accent5" accent6="accent6" hlink="hlink" folHlink="folHlink"/>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preserve="1" userDrawn="1">
  <p:cSld name="Quote (Light Blue)">
    <p:bg>
      <p:bgRef idx="1001">
        <a:schemeClr val="bg1"/>
      </p:bgRef>
    </p:bg>
    <p:spTree>
      <p:nvGrpSpPr>
        <p:cNvPr id="1" name=""/>
        <p:cNvGrpSpPr/>
        <p:nvPr/>
      </p:nvGrpSpPr>
      <p:grpSpPr>
        <a:xfrm>
          <a:off x="0" y="0"/>
          <a:ext cx="0" cy="0"/>
          <a:chOff x="0" y="0"/>
          <a:chExt cx="0" cy="0"/>
        </a:xfrm>
      </p:grpSpPr>
      <p:sp>
        <p:nvSpPr>
          <p:cNvPr id="16" name="Baggrund">
            <a:extLst>
              <a:ext uri="{FF2B5EF4-FFF2-40B4-BE49-F238E27FC236}">
                <a16:creationId xmlns:a16="http://schemas.microsoft.com/office/drawing/2014/main" id="{4B15A6C7-5733-4554-D5B5-E610F344A0F8}"/>
              </a:ext>
            </a:extLst>
          </p:cNvPr>
          <p:cNvSpPr/>
          <p:nvPr userDrawn="1"/>
        </p:nvSpPr>
        <p:spPr bwMode="white">
          <a:xfrm>
            <a:off x="0" y="0"/>
            <a:ext cx="12193200" cy="6858000"/>
          </a:xfrm>
          <a:prstGeom prst="rect">
            <a:avLst/>
          </a:prstGeom>
          <a:gradFill>
            <a:gsLst>
              <a:gs pos="100000">
                <a:schemeClr val="bg2">
                  <a:lumMod val="25000"/>
                  <a:lumOff val="75000"/>
                </a:schemeClr>
              </a:gs>
              <a:gs pos="0">
                <a:schemeClr val="accent2">
                  <a:lumMod val="20000"/>
                  <a:lumOff val="80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1954800" y="1080000"/>
            <a:ext cx="8280000" cy="4698000"/>
          </a:xfrm>
          <a:prstGeom prst="rect">
            <a:avLst/>
          </a:prstGeom>
          <a:solidFill>
            <a:schemeClr val="tx1">
              <a:lumMod val="85000"/>
            </a:schemeClr>
          </a:solidFill>
        </p:spPr>
        <p:txBody>
          <a:bodyPr wrap="square" tIns="64800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84A1F149-A44F-42C1-846E-1E40C376F164}" type="datetime4">
              <a:rPr lang="en-GB" smtClean="0"/>
              <a:t>18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2" y="1831975"/>
            <a:ext cx="3085200" cy="522288"/>
          </a:xfrm>
          <a:solidFill>
            <a:schemeClr val="tx1"/>
          </a:solidFill>
        </p:spPr>
        <p:txBody>
          <a:bodyPr anchor="ctr"/>
          <a:lstStyle>
            <a:lvl1pPr algn="ctr">
              <a:defRPr sz="20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lvl1pPr>
              <a:defRPr>
                <a:solidFill>
                  <a:schemeClr val="bg2"/>
                </a:solidFill>
              </a:defRPr>
            </a:lvl1p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5" y="2354263"/>
            <a:ext cx="5135563" cy="666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undertittel</a:t>
            </a:r>
            <a:endParaRPr lang="en-GB"/>
          </a:p>
        </p:txBody>
      </p:sp>
      <p:sp>
        <p:nvSpPr>
          <p:cNvPr id="18" name="Logo">
            <a:extLst>
              <a:ext uri="{FF2B5EF4-FFF2-40B4-BE49-F238E27FC236}">
                <a16:creationId xmlns:a16="http://schemas.microsoft.com/office/drawing/2014/main" id="{54D636DB-19A1-CD9D-45EA-6583F38DFB49}"/>
              </a:ext>
            </a:extLst>
          </p:cNvPr>
          <p:cNvSpPr txBox="1">
            <a:spLocks/>
          </p:cNvSpPr>
          <p:nvPr userDrawn="1"/>
        </p:nvSpPr>
        <p:spPr>
          <a:xfrm>
            <a:off x="11173619" y="0"/>
            <a:ext cx="736600" cy="879168"/>
          </a:xfrm>
          <a:prstGeom prst="rect">
            <a:avLst/>
          </a:prstGeom>
          <a:solidFill>
            <a:schemeClr val="bg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19" name="Logo">
            <a:extLst>
              <a:ext uri="{FF2B5EF4-FFF2-40B4-BE49-F238E27FC236}">
                <a16:creationId xmlns:a16="http://schemas.microsoft.com/office/drawing/2014/main" id="{50DD9E95-DAE8-CA88-F07A-2DECC98F31E5}"/>
              </a:ext>
            </a:extLst>
          </p:cNvPr>
          <p:cNvSpPr txBox="1">
            <a:spLocks/>
          </p:cNvSpPr>
          <p:nvPr userDrawn="1"/>
        </p:nvSpPr>
        <p:spPr>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Tree>
    <p:extLst>
      <p:ext uri="{BB962C8B-B14F-4D97-AF65-F5344CB8AC3E}">
        <p14:creationId xmlns:p14="http://schemas.microsoft.com/office/powerpoint/2010/main" val="675435623"/>
      </p:ext>
    </p:extLst>
  </p:cSld>
  <p:clrMapOvr>
    <a:overrideClrMapping bg1="dk1" tx1="lt1" bg2="dk2" tx2="lt2" accent1="accent1" accent2="accent2" accent3="accent3" accent4="accent4" accent5="accent5" accent6="accent6" hlink="hlink" folHlink="folHlink"/>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preserve="1" userDrawn="1">
  <p:cSld name="Quote full picture A">
    <p:bg>
      <p:bgRef idx="1001">
        <a:schemeClr val="bg1"/>
      </p:bgRef>
    </p:bg>
    <p:spTree>
      <p:nvGrpSpPr>
        <p:cNvPr id="1" name=""/>
        <p:cNvGrpSpPr/>
        <p:nvPr/>
      </p:nvGrpSpPr>
      <p:grpSpPr>
        <a:xfrm>
          <a:off x="0" y="0"/>
          <a:ext cx="0" cy="0"/>
          <a:chOff x="0" y="0"/>
          <a:chExt cx="0" cy="0"/>
        </a:xfrm>
      </p:grpSpPr>
      <p:sp>
        <p:nvSpPr>
          <p:cNvPr id="6" name="Baggrund">
            <a:extLst>
              <a:ext uri="{FF2B5EF4-FFF2-40B4-BE49-F238E27FC236}">
                <a16:creationId xmlns:a16="http://schemas.microsoft.com/office/drawing/2014/main" id="{7E9E1115-0074-AA95-0D0F-02D86FDD60BE}"/>
              </a:ext>
            </a:extLst>
          </p:cNvPr>
          <p:cNvSpPr/>
          <p:nvPr userDrawn="1"/>
        </p:nvSpPr>
        <p:spPr bwMode="white">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9" name="Logo">
            <a:extLst>
              <a:ext uri="{FF2B5EF4-FFF2-40B4-BE49-F238E27FC236}">
                <a16:creationId xmlns:a16="http://schemas.microsoft.com/office/drawing/2014/main" id="{50DD9E95-DAE8-CA88-F07A-2DECC98F31E5}"/>
              </a:ext>
            </a:extLst>
          </p:cNvPr>
          <p:cNvSpPr txBox="1">
            <a:spLocks/>
          </p:cNvSpPr>
          <p:nvPr userDrawn="1"/>
        </p:nvSpPr>
        <p:spPr bwMode="black">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4" name="Picture Placeholder 3">
            <a:extLst>
              <a:ext uri="{FF2B5EF4-FFF2-40B4-BE49-F238E27FC236}">
                <a16:creationId xmlns:a16="http://schemas.microsoft.com/office/drawing/2014/main" id="{80DD98E8-EE54-96AF-4DEE-FF3497184DD1}"/>
              </a:ext>
            </a:extLst>
          </p:cNvPr>
          <p:cNvSpPr>
            <a:spLocks noGrp="1"/>
          </p:cNvSpPr>
          <p:nvPr>
            <p:ph type="pic" sz="quarter" idx="14" hasCustomPrompt="1"/>
          </p:nvPr>
        </p:nvSpPr>
        <p:spPr>
          <a:xfrm>
            <a:off x="0" y="0"/>
            <a:ext cx="12192000" cy="6882926"/>
          </a:xfrm>
          <a:custGeom>
            <a:avLst/>
            <a:gdLst>
              <a:gd name="csX0" fmla="*/ 0 w 12192000"/>
              <a:gd name="csY0" fmla="*/ 0 h 6882926"/>
              <a:gd name="csX1" fmla="*/ 11173619 w 12192000"/>
              <a:gd name="csY1" fmla="*/ 0 h 6882926"/>
              <a:gd name="csX2" fmla="*/ 11173619 w 12192000"/>
              <a:gd name="csY2" fmla="*/ 879168 h 6882926"/>
              <a:gd name="csX3" fmla="*/ 11910219 w 12192000"/>
              <a:gd name="csY3" fmla="*/ 879168 h 6882926"/>
              <a:gd name="csX4" fmla="*/ 11910219 w 12192000"/>
              <a:gd name="csY4" fmla="*/ 0 h 6882926"/>
              <a:gd name="csX5" fmla="*/ 12192000 w 12192000"/>
              <a:gd name="csY5" fmla="*/ 0 h 6882926"/>
              <a:gd name="csX6" fmla="*/ 12192000 w 12192000"/>
              <a:gd name="csY6" fmla="*/ 6882926 h 6882926"/>
              <a:gd name="csX7" fmla="*/ 0 w 12192000"/>
              <a:gd name="csY7" fmla="*/ 6882926 h 68829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82926">
                <a:moveTo>
                  <a:pt x="0" y="0"/>
                </a:moveTo>
                <a:lnTo>
                  <a:pt x="11173619" y="0"/>
                </a:lnTo>
                <a:lnTo>
                  <a:pt x="11173619" y="879168"/>
                </a:lnTo>
                <a:lnTo>
                  <a:pt x="11910219" y="879168"/>
                </a:lnTo>
                <a:lnTo>
                  <a:pt x="11910219" y="0"/>
                </a:lnTo>
                <a:lnTo>
                  <a:pt x="12192000" y="0"/>
                </a:lnTo>
                <a:lnTo>
                  <a:pt x="12192000" y="6882926"/>
                </a:lnTo>
                <a:lnTo>
                  <a:pt x="0" y="6882926"/>
                </a:lnTo>
                <a:close/>
              </a:path>
            </a:pathLst>
          </a:custGeom>
          <a:solidFill>
            <a:schemeClr val="tx1">
              <a:lumMod val="85000"/>
            </a:schemeClr>
          </a:solidFill>
        </p:spPr>
        <p:txBody>
          <a:bodyPr wrap="square" lIns="4500000" tIns="0" rIns="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62C3BC64-8A23-433A-A3A2-621E6C29E7AA}" type="datetime4">
              <a:rPr lang="en-GB" smtClean="0"/>
              <a:t>18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2" y="1831975"/>
            <a:ext cx="3085200" cy="522288"/>
          </a:xfrm>
          <a:solidFill>
            <a:schemeClr val="tx1"/>
          </a:solidFill>
        </p:spPr>
        <p:txBody>
          <a:bodyPr anchor="ctr"/>
          <a:lstStyle>
            <a:lvl1pPr algn="ctr">
              <a:defRPr sz="20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lvl1pPr>
              <a:defRPr>
                <a:solidFill>
                  <a:schemeClr val="bg2"/>
                </a:solidFill>
              </a:defRPr>
            </a:lvl1p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4" y="2365131"/>
            <a:ext cx="4714875" cy="1494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Tree>
    <p:extLst>
      <p:ext uri="{BB962C8B-B14F-4D97-AF65-F5344CB8AC3E}">
        <p14:creationId xmlns:p14="http://schemas.microsoft.com/office/powerpoint/2010/main" val="3979383572"/>
      </p:ext>
    </p:extLst>
  </p:cSld>
  <p:clrMapOvr>
    <a:overrideClrMapping bg1="dk1" tx1="lt1" bg2="dk2" tx2="lt2" accent1="accent1" accent2="accent2" accent3="accent3" accent4="accent4" accent5="accent5" accent6="accent6" hlink="hlink" folHlink="folHlink"/>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preserve="1" userDrawn="1">
  <p:cSld name="Quote full picture B">
    <p:bg>
      <p:bgRef idx="1001">
        <a:schemeClr val="bg1"/>
      </p:bgRef>
    </p:bg>
    <p:spTree>
      <p:nvGrpSpPr>
        <p:cNvPr id="1" name=""/>
        <p:cNvGrpSpPr/>
        <p:nvPr/>
      </p:nvGrpSpPr>
      <p:grpSpPr>
        <a:xfrm>
          <a:off x="0" y="0"/>
          <a:ext cx="0" cy="0"/>
          <a:chOff x="0" y="0"/>
          <a:chExt cx="0" cy="0"/>
        </a:xfrm>
      </p:grpSpPr>
      <p:sp>
        <p:nvSpPr>
          <p:cNvPr id="6" name="Baggrund">
            <a:extLst>
              <a:ext uri="{FF2B5EF4-FFF2-40B4-BE49-F238E27FC236}">
                <a16:creationId xmlns:a16="http://schemas.microsoft.com/office/drawing/2014/main" id="{7E9E1115-0074-AA95-0D0F-02D86FDD60BE}"/>
              </a:ext>
            </a:extLst>
          </p:cNvPr>
          <p:cNvSpPr/>
          <p:nvPr userDrawn="1"/>
        </p:nvSpPr>
        <p:spPr bwMode="white">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9" name="Logo">
            <a:extLst>
              <a:ext uri="{FF2B5EF4-FFF2-40B4-BE49-F238E27FC236}">
                <a16:creationId xmlns:a16="http://schemas.microsoft.com/office/drawing/2014/main" id="{50DD9E95-DAE8-CA88-F07A-2DECC98F31E5}"/>
              </a:ext>
            </a:extLst>
          </p:cNvPr>
          <p:cNvSpPr txBox="1">
            <a:spLocks/>
          </p:cNvSpPr>
          <p:nvPr userDrawn="1"/>
        </p:nvSpPr>
        <p:spPr bwMode="black">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4" name="Picture Placeholder 3">
            <a:extLst>
              <a:ext uri="{FF2B5EF4-FFF2-40B4-BE49-F238E27FC236}">
                <a16:creationId xmlns:a16="http://schemas.microsoft.com/office/drawing/2014/main" id="{80DD98E8-EE54-96AF-4DEE-FF3497184DD1}"/>
              </a:ext>
            </a:extLst>
          </p:cNvPr>
          <p:cNvSpPr>
            <a:spLocks noGrp="1"/>
          </p:cNvSpPr>
          <p:nvPr>
            <p:ph type="pic" sz="quarter" idx="14" hasCustomPrompt="1"/>
          </p:nvPr>
        </p:nvSpPr>
        <p:spPr>
          <a:xfrm>
            <a:off x="0" y="0"/>
            <a:ext cx="12192000" cy="6882926"/>
          </a:xfrm>
          <a:custGeom>
            <a:avLst/>
            <a:gdLst>
              <a:gd name="csX0" fmla="*/ 0 w 12192000"/>
              <a:gd name="csY0" fmla="*/ 0 h 6882926"/>
              <a:gd name="csX1" fmla="*/ 11173619 w 12192000"/>
              <a:gd name="csY1" fmla="*/ 0 h 6882926"/>
              <a:gd name="csX2" fmla="*/ 11173619 w 12192000"/>
              <a:gd name="csY2" fmla="*/ 879168 h 6882926"/>
              <a:gd name="csX3" fmla="*/ 11910219 w 12192000"/>
              <a:gd name="csY3" fmla="*/ 879168 h 6882926"/>
              <a:gd name="csX4" fmla="*/ 11910219 w 12192000"/>
              <a:gd name="csY4" fmla="*/ 0 h 6882926"/>
              <a:gd name="csX5" fmla="*/ 12192000 w 12192000"/>
              <a:gd name="csY5" fmla="*/ 0 h 6882926"/>
              <a:gd name="csX6" fmla="*/ 12192000 w 12192000"/>
              <a:gd name="csY6" fmla="*/ 6882926 h 6882926"/>
              <a:gd name="csX7" fmla="*/ 0 w 12192000"/>
              <a:gd name="csY7" fmla="*/ 6882926 h 68829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82926">
                <a:moveTo>
                  <a:pt x="0" y="0"/>
                </a:moveTo>
                <a:lnTo>
                  <a:pt x="11173619" y="0"/>
                </a:lnTo>
                <a:lnTo>
                  <a:pt x="11173619" y="879168"/>
                </a:lnTo>
                <a:lnTo>
                  <a:pt x="11910219" y="879168"/>
                </a:lnTo>
                <a:lnTo>
                  <a:pt x="11910219" y="0"/>
                </a:lnTo>
                <a:lnTo>
                  <a:pt x="12192000" y="0"/>
                </a:lnTo>
                <a:lnTo>
                  <a:pt x="12192000" y="6882926"/>
                </a:lnTo>
                <a:lnTo>
                  <a:pt x="0" y="6882926"/>
                </a:lnTo>
                <a:close/>
              </a:path>
            </a:pathLst>
          </a:custGeom>
          <a:solidFill>
            <a:schemeClr val="tx1">
              <a:lumMod val="85000"/>
            </a:schemeClr>
          </a:solidFill>
        </p:spPr>
        <p:txBody>
          <a:bodyPr wrap="square" lIns="0" tIns="0" rIns="450000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D61E3E71-4B73-4B3B-AADB-F866AF029406}" type="datetime4">
              <a:rPr lang="en-GB" smtClean="0"/>
              <a:t>18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5411788" y="1831975"/>
            <a:ext cx="3085200" cy="522288"/>
          </a:xfrm>
          <a:solidFill>
            <a:schemeClr val="tx1"/>
          </a:solidFill>
        </p:spPr>
        <p:txBody>
          <a:bodyPr anchor="ctr"/>
          <a:lstStyle>
            <a:lvl1pPr algn="ctr">
              <a:defRPr sz="2000">
                <a:solidFill>
                  <a:schemeClr val="bg2"/>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lvl1pPr>
              <a:defRPr>
                <a:solidFill>
                  <a:schemeClr val="bg2"/>
                </a:solidFill>
              </a:defRPr>
            </a:lvl1p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6356350" y="2354263"/>
            <a:ext cx="4714875" cy="1494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Tree>
    <p:extLst>
      <p:ext uri="{BB962C8B-B14F-4D97-AF65-F5344CB8AC3E}">
        <p14:creationId xmlns:p14="http://schemas.microsoft.com/office/powerpoint/2010/main" val="1950752807"/>
      </p:ext>
    </p:extLst>
  </p:cSld>
  <p:clrMapOvr>
    <a:overrideClrMapping bg1="dk1" tx1="lt1" bg2="dk2" tx2="lt2" accent1="accent1" accent2="accent2" accent3="accent3" accent4="accent4" accent5="accent5" accent6="accent6" hlink="hlink" folHlink="folHlink"/>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preserve="1" userDrawn="1">
  <p:cSld name="Quote full picture (Green)  A">
    <p:bg>
      <p:bgRef idx="1001">
        <a:schemeClr val="bg1"/>
      </p:bgRef>
    </p:bg>
    <p:spTree>
      <p:nvGrpSpPr>
        <p:cNvPr id="1" name=""/>
        <p:cNvGrpSpPr/>
        <p:nvPr/>
      </p:nvGrpSpPr>
      <p:grpSpPr>
        <a:xfrm>
          <a:off x="0" y="0"/>
          <a:ext cx="0" cy="0"/>
          <a:chOff x="0" y="0"/>
          <a:chExt cx="0" cy="0"/>
        </a:xfrm>
      </p:grpSpPr>
      <p:sp>
        <p:nvSpPr>
          <p:cNvPr id="6" name="Baggrund">
            <a:extLst>
              <a:ext uri="{FF2B5EF4-FFF2-40B4-BE49-F238E27FC236}">
                <a16:creationId xmlns:a16="http://schemas.microsoft.com/office/drawing/2014/main" id="{7E9E1115-0074-AA95-0D0F-02D86FDD60BE}"/>
              </a:ext>
            </a:extLst>
          </p:cNvPr>
          <p:cNvSpPr/>
          <p:nvPr userDrawn="1"/>
        </p:nvSpPr>
        <p:spPr bwMode="white">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4" name="Picture Placeholder 3">
            <a:extLst>
              <a:ext uri="{FF2B5EF4-FFF2-40B4-BE49-F238E27FC236}">
                <a16:creationId xmlns:a16="http://schemas.microsoft.com/office/drawing/2014/main" id="{80DD98E8-EE54-96AF-4DEE-FF3497184DD1}"/>
              </a:ext>
            </a:extLst>
          </p:cNvPr>
          <p:cNvSpPr>
            <a:spLocks noGrp="1"/>
          </p:cNvSpPr>
          <p:nvPr>
            <p:ph type="pic" sz="quarter" idx="14" hasCustomPrompt="1"/>
          </p:nvPr>
        </p:nvSpPr>
        <p:spPr>
          <a:xfrm>
            <a:off x="0" y="0"/>
            <a:ext cx="12192000" cy="6882926"/>
          </a:xfrm>
          <a:custGeom>
            <a:avLst/>
            <a:gdLst>
              <a:gd name="csX0" fmla="*/ 0 w 12192000"/>
              <a:gd name="csY0" fmla="*/ 0 h 6882926"/>
              <a:gd name="csX1" fmla="*/ 11173619 w 12192000"/>
              <a:gd name="csY1" fmla="*/ 0 h 6882926"/>
              <a:gd name="csX2" fmla="*/ 11173619 w 12192000"/>
              <a:gd name="csY2" fmla="*/ 879168 h 6882926"/>
              <a:gd name="csX3" fmla="*/ 11910219 w 12192000"/>
              <a:gd name="csY3" fmla="*/ 879168 h 6882926"/>
              <a:gd name="csX4" fmla="*/ 11910219 w 12192000"/>
              <a:gd name="csY4" fmla="*/ 0 h 6882926"/>
              <a:gd name="csX5" fmla="*/ 12192000 w 12192000"/>
              <a:gd name="csY5" fmla="*/ 0 h 6882926"/>
              <a:gd name="csX6" fmla="*/ 12192000 w 12192000"/>
              <a:gd name="csY6" fmla="*/ 6882926 h 6882926"/>
              <a:gd name="csX7" fmla="*/ 0 w 12192000"/>
              <a:gd name="csY7" fmla="*/ 6882926 h 68829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82926">
                <a:moveTo>
                  <a:pt x="0" y="0"/>
                </a:moveTo>
                <a:lnTo>
                  <a:pt x="11173619" y="0"/>
                </a:lnTo>
                <a:lnTo>
                  <a:pt x="11173619" y="879168"/>
                </a:lnTo>
                <a:lnTo>
                  <a:pt x="11910219" y="879168"/>
                </a:lnTo>
                <a:lnTo>
                  <a:pt x="11910219" y="0"/>
                </a:lnTo>
                <a:lnTo>
                  <a:pt x="12192000" y="0"/>
                </a:lnTo>
                <a:lnTo>
                  <a:pt x="12192000" y="6882926"/>
                </a:lnTo>
                <a:lnTo>
                  <a:pt x="0" y="6882926"/>
                </a:lnTo>
                <a:close/>
              </a:path>
            </a:pathLst>
          </a:custGeom>
          <a:solidFill>
            <a:schemeClr val="tx1">
              <a:lumMod val="85000"/>
            </a:schemeClr>
          </a:solidFill>
        </p:spPr>
        <p:txBody>
          <a:bodyPr wrap="square" lIns="4500000" tIns="0" rIns="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err="1"/>
              <a:t>Klikk</a:t>
            </a:r>
            <a:r>
              <a:rPr lang="en-GB" noProof="0"/>
              <a:t> på </a:t>
            </a:r>
            <a:r>
              <a:rPr lang="en-GB" noProof="0" err="1"/>
              <a:t>ikonet</a:t>
            </a:r>
            <a:r>
              <a:rPr lang="en-GB" noProof="0"/>
              <a:t> for å </a:t>
            </a:r>
            <a:r>
              <a:rPr lang="en-GB" noProof="0" err="1"/>
              <a:t>legge</a:t>
            </a:r>
            <a:r>
              <a:rPr lang="en-GB" noProof="0"/>
              <a:t> </a:t>
            </a:r>
            <a:r>
              <a:rPr lang="en-GB" noProof="0" err="1"/>
              <a:t>til</a:t>
            </a:r>
            <a:r>
              <a:rPr lang="en-GB" noProof="0"/>
              <a:t> et </a:t>
            </a:r>
            <a:r>
              <a:rPr lang="en-GB" noProof="0" err="1"/>
              <a:t>bilde</a:t>
            </a:r>
            <a:endParaRPr lang="en-GB"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F40739E6-E1D3-4D4D-80B2-284596918006}" type="datetime4">
              <a:rPr lang="en-GB" smtClean="0"/>
              <a:t>18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696912" y="1831975"/>
            <a:ext cx="3085200" cy="522288"/>
          </a:xfrm>
          <a:solidFill>
            <a:schemeClr val="bg2"/>
          </a:solidFill>
        </p:spPr>
        <p:txBody>
          <a:bodyPr anchor="ctr"/>
          <a:lstStyle>
            <a:lvl1pPr algn="ctr">
              <a:defRPr sz="20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lvl1pPr>
              <a:defRPr>
                <a:solidFill>
                  <a:schemeClr val="bg2"/>
                </a:solidFill>
              </a:defRPr>
            </a:lvl1p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4" y="2365131"/>
            <a:ext cx="4714875" cy="1494000"/>
          </a:xfrm>
          <a:solidFill>
            <a:schemeClr val="accent1"/>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bg2"/>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19" name="Logo">
            <a:extLst>
              <a:ext uri="{FF2B5EF4-FFF2-40B4-BE49-F238E27FC236}">
                <a16:creationId xmlns:a16="http://schemas.microsoft.com/office/drawing/2014/main" id="{50DD9E95-DAE8-CA88-F07A-2DECC98F31E5}"/>
              </a:ext>
            </a:extLst>
          </p:cNvPr>
          <p:cNvSpPr txBox="1">
            <a:spLocks/>
          </p:cNvSpPr>
          <p:nvPr userDrawn="1"/>
        </p:nvSpPr>
        <p:spPr bwMode="black">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Tree>
    <p:extLst>
      <p:ext uri="{BB962C8B-B14F-4D97-AF65-F5344CB8AC3E}">
        <p14:creationId xmlns:p14="http://schemas.microsoft.com/office/powerpoint/2010/main" val="4105745911"/>
      </p:ext>
    </p:extLst>
  </p:cSld>
  <p:clrMapOvr>
    <a:overrideClrMapping bg1="dk1" tx1="lt1" bg2="dk2" tx2="lt2" accent1="accent1" accent2="accent2" accent3="accent3" accent4="accent4" accent5="accent5" accent6="accent6" hlink="hlink" folHlink="folHlink"/>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preserve="1" userDrawn="1">
  <p:cSld name="Quote full picture (Green) B">
    <p:bg>
      <p:bgRef idx="1001">
        <a:schemeClr val="bg1"/>
      </p:bgRef>
    </p:bg>
    <p:spTree>
      <p:nvGrpSpPr>
        <p:cNvPr id="1" name=""/>
        <p:cNvGrpSpPr/>
        <p:nvPr/>
      </p:nvGrpSpPr>
      <p:grpSpPr>
        <a:xfrm>
          <a:off x="0" y="0"/>
          <a:ext cx="0" cy="0"/>
          <a:chOff x="0" y="0"/>
          <a:chExt cx="0" cy="0"/>
        </a:xfrm>
      </p:grpSpPr>
      <p:sp>
        <p:nvSpPr>
          <p:cNvPr id="6" name="Baggrund">
            <a:extLst>
              <a:ext uri="{FF2B5EF4-FFF2-40B4-BE49-F238E27FC236}">
                <a16:creationId xmlns:a16="http://schemas.microsoft.com/office/drawing/2014/main" id="{7E9E1115-0074-AA95-0D0F-02D86FDD60BE}"/>
              </a:ext>
            </a:extLst>
          </p:cNvPr>
          <p:cNvSpPr/>
          <p:nvPr userDrawn="1"/>
        </p:nvSpPr>
        <p:spPr bwMode="white">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4" name="Picture Placeholder 3">
            <a:extLst>
              <a:ext uri="{FF2B5EF4-FFF2-40B4-BE49-F238E27FC236}">
                <a16:creationId xmlns:a16="http://schemas.microsoft.com/office/drawing/2014/main" id="{80DD98E8-EE54-96AF-4DEE-FF3497184DD1}"/>
              </a:ext>
            </a:extLst>
          </p:cNvPr>
          <p:cNvSpPr>
            <a:spLocks noGrp="1"/>
          </p:cNvSpPr>
          <p:nvPr>
            <p:ph type="pic" sz="quarter" idx="14" hasCustomPrompt="1"/>
          </p:nvPr>
        </p:nvSpPr>
        <p:spPr>
          <a:xfrm>
            <a:off x="0" y="0"/>
            <a:ext cx="12192000" cy="6882926"/>
          </a:xfrm>
          <a:custGeom>
            <a:avLst/>
            <a:gdLst>
              <a:gd name="csX0" fmla="*/ 0 w 12192000"/>
              <a:gd name="csY0" fmla="*/ 0 h 6882926"/>
              <a:gd name="csX1" fmla="*/ 11173619 w 12192000"/>
              <a:gd name="csY1" fmla="*/ 0 h 6882926"/>
              <a:gd name="csX2" fmla="*/ 11173619 w 12192000"/>
              <a:gd name="csY2" fmla="*/ 879168 h 6882926"/>
              <a:gd name="csX3" fmla="*/ 11910219 w 12192000"/>
              <a:gd name="csY3" fmla="*/ 879168 h 6882926"/>
              <a:gd name="csX4" fmla="*/ 11910219 w 12192000"/>
              <a:gd name="csY4" fmla="*/ 0 h 6882926"/>
              <a:gd name="csX5" fmla="*/ 12192000 w 12192000"/>
              <a:gd name="csY5" fmla="*/ 0 h 6882926"/>
              <a:gd name="csX6" fmla="*/ 12192000 w 12192000"/>
              <a:gd name="csY6" fmla="*/ 6882926 h 6882926"/>
              <a:gd name="csX7" fmla="*/ 0 w 12192000"/>
              <a:gd name="csY7" fmla="*/ 6882926 h 68829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82926">
                <a:moveTo>
                  <a:pt x="0" y="0"/>
                </a:moveTo>
                <a:lnTo>
                  <a:pt x="11173619" y="0"/>
                </a:lnTo>
                <a:lnTo>
                  <a:pt x="11173619" y="879168"/>
                </a:lnTo>
                <a:lnTo>
                  <a:pt x="11910219" y="879168"/>
                </a:lnTo>
                <a:lnTo>
                  <a:pt x="11910219" y="0"/>
                </a:lnTo>
                <a:lnTo>
                  <a:pt x="12192000" y="0"/>
                </a:lnTo>
                <a:lnTo>
                  <a:pt x="12192000" y="6882926"/>
                </a:lnTo>
                <a:lnTo>
                  <a:pt x="0" y="6882926"/>
                </a:lnTo>
                <a:close/>
              </a:path>
            </a:pathLst>
          </a:custGeom>
          <a:solidFill>
            <a:schemeClr val="tx1">
              <a:lumMod val="85000"/>
            </a:schemeClr>
          </a:solidFill>
        </p:spPr>
        <p:txBody>
          <a:bodyPr wrap="square" lIns="0" tIns="0" rIns="4500000" anchor="ctr" anchorCtr="0">
            <a:noAutofit/>
          </a:bodyPr>
          <a:lstStyle>
            <a:lvl1pPr marL="0" indent="0" algn="ctr">
              <a:buNone/>
              <a:defRPr sz="1600">
                <a:solidFill>
                  <a:schemeClr val="bg1"/>
                </a:solidFill>
              </a:defRPr>
            </a:lvl1pPr>
          </a:lstStyle>
          <a:p>
            <a:r>
              <a:rPr lang="en-GB" noProof="0"/>
              <a:t>Click to add light picture</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3B6899D2-4D22-453C-9E0A-F21DAE9828CC}" type="datetime4">
              <a:rPr lang="en-GB" smtClean="0"/>
              <a:t>18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2" name="Title 1"/>
          <p:cNvSpPr>
            <a:spLocks noGrp="1"/>
          </p:cNvSpPr>
          <p:nvPr userDrawn="1">
            <p:ph type="ctrTitle" hasCustomPrompt="1"/>
          </p:nvPr>
        </p:nvSpPr>
        <p:spPr>
          <a:xfrm>
            <a:off x="5411788" y="1831975"/>
            <a:ext cx="3085200" cy="522288"/>
          </a:xfrm>
          <a:solidFill>
            <a:schemeClr val="bg2"/>
          </a:solidFill>
        </p:spPr>
        <p:txBody>
          <a:bodyPr anchor="ctr"/>
          <a:lstStyle>
            <a:lvl1pPr algn="ctr">
              <a:defRPr sz="2000">
                <a:solidFill>
                  <a:schemeClr val="tx1"/>
                </a:solidFill>
              </a:defRPr>
            </a:lvl1p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lvl1pPr>
              <a:defRPr>
                <a:solidFill>
                  <a:schemeClr val="bg2"/>
                </a:solidFill>
              </a:defRPr>
            </a:lvl1pPr>
          </a:lstStyle>
          <a:p>
            <a:fld id="{23AA811B-2EBD-4900-905E-5BE206449611}" type="slidenum">
              <a:rPr lang="en-GB" smtClean="0"/>
              <a:pPr/>
              <a:t>‹#›</a:t>
            </a:fld>
            <a:endParaRPr lang="en-GB"/>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6356350" y="2354263"/>
            <a:ext cx="4714875" cy="1494000"/>
          </a:xfrm>
          <a:solidFill>
            <a:schemeClr val="accent1"/>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bg2"/>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noProof="0" err="1"/>
              <a:t>Klikk</a:t>
            </a:r>
            <a:r>
              <a:rPr lang="en-GB" noProof="0"/>
              <a:t> for å </a:t>
            </a:r>
            <a:r>
              <a:rPr lang="en-GB" noProof="0" err="1"/>
              <a:t>legge</a:t>
            </a:r>
            <a:r>
              <a:rPr lang="en-GB" noProof="0"/>
              <a:t> </a:t>
            </a:r>
            <a:r>
              <a:rPr lang="en-GB" noProof="0" err="1"/>
              <a:t>til</a:t>
            </a:r>
            <a:r>
              <a:rPr lang="en-GB" noProof="0"/>
              <a:t> </a:t>
            </a:r>
            <a:r>
              <a:rPr lang="en-GB" noProof="0" err="1"/>
              <a:t>tekst</a:t>
            </a:r>
            <a:endParaRPr lang="en-GB"/>
          </a:p>
        </p:txBody>
      </p:sp>
      <p:sp>
        <p:nvSpPr>
          <p:cNvPr id="19" name="Logo">
            <a:extLst>
              <a:ext uri="{FF2B5EF4-FFF2-40B4-BE49-F238E27FC236}">
                <a16:creationId xmlns:a16="http://schemas.microsoft.com/office/drawing/2014/main" id="{50DD9E95-DAE8-CA88-F07A-2DECC98F31E5}"/>
              </a:ext>
            </a:extLst>
          </p:cNvPr>
          <p:cNvSpPr txBox="1">
            <a:spLocks/>
          </p:cNvSpPr>
          <p:nvPr userDrawn="1"/>
        </p:nvSpPr>
        <p:spPr bwMode="black">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Tree>
    <p:extLst>
      <p:ext uri="{BB962C8B-B14F-4D97-AF65-F5344CB8AC3E}">
        <p14:creationId xmlns:p14="http://schemas.microsoft.com/office/powerpoint/2010/main" val="1963117326"/>
      </p:ext>
    </p:extLst>
  </p:cSld>
  <p:clrMapOvr>
    <a:overrideClrMapping bg1="dk1" tx1="lt1" bg2="dk2" tx2="lt2" accent1="accent1" accent2="accent2" accent3="accent3" accent4="accent4" accent5="accent5" accent6="accent6" hlink="hlink" folHlink="folHlink"/>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Only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9D909-49D5-40E7-8A46-904F4218013D}"/>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6" name="Date Placeholder 5">
            <a:extLst>
              <a:ext uri="{FF2B5EF4-FFF2-40B4-BE49-F238E27FC236}">
                <a16:creationId xmlns:a16="http://schemas.microsoft.com/office/drawing/2014/main" id="{465999D2-F63C-05A4-2072-F224A5101026}"/>
              </a:ext>
            </a:extLst>
          </p:cNvPr>
          <p:cNvSpPr>
            <a:spLocks noGrp="1"/>
          </p:cNvSpPr>
          <p:nvPr>
            <p:ph type="dt" sz="half" idx="10"/>
          </p:nvPr>
        </p:nvSpPr>
        <p:spPr>
          <a:xfrm>
            <a:off x="0" y="6563982"/>
            <a:ext cx="0" cy="0"/>
          </a:xfrm>
          <a:prstGeom prst="rect">
            <a:avLst/>
          </a:prstGeom>
        </p:spPr>
        <p:txBody>
          <a:bodyPr/>
          <a:lstStyle/>
          <a:p>
            <a:fld id="{771907FB-5410-420A-AF5A-882038499498}" type="datetime4">
              <a:rPr lang="en-GB" smtClean="0"/>
              <a:t>18 September 2026</a:t>
            </a:fld>
            <a:endParaRPr lang="en-GB"/>
          </a:p>
        </p:txBody>
      </p:sp>
      <p:sp>
        <p:nvSpPr>
          <p:cNvPr id="7" name="Footer Placeholder 6">
            <a:extLst>
              <a:ext uri="{FF2B5EF4-FFF2-40B4-BE49-F238E27FC236}">
                <a16:creationId xmlns:a16="http://schemas.microsoft.com/office/drawing/2014/main" id="{803A5791-2CBE-2943-F618-415AA65009D5}"/>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8" name="Slide Number Placeholder 7">
            <a:extLst>
              <a:ext uri="{FF2B5EF4-FFF2-40B4-BE49-F238E27FC236}">
                <a16:creationId xmlns:a16="http://schemas.microsoft.com/office/drawing/2014/main" id="{4DAFA05E-1A70-CD31-3102-F8CA0639FF39}"/>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3689198464"/>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Only title (Blue)">
    <p:bg>
      <p:bgRef idx="1001">
        <a:schemeClr val="bg2"/>
      </p:bgRef>
    </p:bg>
    <p:spTree>
      <p:nvGrpSpPr>
        <p:cNvPr id="1" name=""/>
        <p:cNvGrpSpPr/>
        <p:nvPr/>
      </p:nvGrpSpPr>
      <p:grpSpPr>
        <a:xfrm>
          <a:off x="0" y="0"/>
          <a:ext cx="0" cy="0"/>
          <a:chOff x="0" y="0"/>
          <a:chExt cx="0" cy="0"/>
        </a:xfrm>
      </p:grpSpPr>
      <p:sp>
        <p:nvSpPr>
          <p:cNvPr id="3" name="Baggrund">
            <a:extLst>
              <a:ext uri="{FF2B5EF4-FFF2-40B4-BE49-F238E27FC236}">
                <a16:creationId xmlns:a16="http://schemas.microsoft.com/office/drawing/2014/main" id="{A537C458-2821-9AF9-A7BA-FA948D17859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4" name="Logo">
            <a:extLst>
              <a:ext uri="{FF2B5EF4-FFF2-40B4-BE49-F238E27FC236}">
                <a16:creationId xmlns:a16="http://schemas.microsoft.com/office/drawing/2014/main" id="{B845DE00-C6E8-123B-0B07-988B236AF36F}"/>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5" name="Logo">
            <a:extLst>
              <a:ext uri="{FF2B5EF4-FFF2-40B4-BE49-F238E27FC236}">
                <a16:creationId xmlns:a16="http://schemas.microsoft.com/office/drawing/2014/main" id="{2E08CAE4-3ED0-3AE6-D9F3-E8FB3CA71C2C}"/>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Title 1">
            <a:extLst>
              <a:ext uri="{FF2B5EF4-FFF2-40B4-BE49-F238E27FC236}">
                <a16:creationId xmlns:a16="http://schemas.microsoft.com/office/drawing/2014/main" id="{24C9D909-49D5-40E7-8A46-904F4218013D}"/>
              </a:ext>
            </a:extLst>
          </p:cNvPr>
          <p:cNvSpPr>
            <a:spLocks noGrp="1"/>
          </p:cNvSpPr>
          <p:nvPr>
            <p:ph type="title" hasCustomPrompt="1"/>
          </p:nvPr>
        </p:nvSpPr>
        <p:spPr/>
        <p:txBody>
          <a:bodyPr/>
          <a:lstStyle/>
          <a:p>
            <a:r>
              <a:rPr lang="en-GB" err="1"/>
              <a:t>Klikk</a:t>
            </a:r>
            <a:r>
              <a:rPr lang="en-GB"/>
              <a:t> for å </a:t>
            </a:r>
            <a:r>
              <a:rPr lang="en-GB" err="1"/>
              <a:t>legge</a:t>
            </a:r>
            <a:r>
              <a:rPr lang="en-GB"/>
              <a:t> </a:t>
            </a:r>
            <a:r>
              <a:rPr lang="en-GB" err="1"/>
              <a:t>til</a:t>
            </a:r>
            <a:r>
              <a:rPr lang="en-GB"/>
              <a:t> </a:t>
            </a:r>
            <a:r>
              <a:rPr lang="en-GB" err="1"/>
              <a:t>en</a:t>
            </a:r>
            <a:r>
              <a:rPr lang="en-GB"/>
              <a:t> </a:t>
            </a:r>
            <a:r>
              <a:rPr lang="en-GB" err="1"/>
              <a:t>tittel</a:t>
            </a:r>
            <a:endParaRPr lang="en-GB"/>
          </a:p>
        </p:txBody>
      </p:sp>
      <p:sp>
        <p:nvSpPr>
          <p:cNvPr id="6" name="Date Placeholder 5">
            <a:extLst>
              <a:ext uri="{FF2B5EF4-FFF2-40B4-BE49-F238E27FC236}">
                <a16:creationId xmlns:a16="http://schemas.microsoft.com/office/drawing/2014/main" id="{4E0EF2BC-D126-A430-8091-048B767852D8}"/>
              </a:ext>
            </a:extLst>
          </p:cNvPr>
          <p:cNvSpPr>
            <a:spLocks noGrp="1"/>
          </p:cNvSpPr>
          <p:nvPr>
            <p:ph type="dt" sz="half" idx="10"/>
          </p:nvPr>
        </p:nvSpPr>
        <p:spPr>
          <a:xfrm>
            <a:off x="0" y="6563982"/>
            <a:ext cx="0" cy="0"/>
          </a:xfrm>
          <a:prstGeom prst="rect">
            <a:avLst/>
          </a:prstGeom>
        </p:spPr>
        <p:txBody>
          <a:bodyPr/>
          <a:lstStyle/>
          <a:p>
            <a:fld id="{B5E384B4-AC47-4B0F-B99C-842E917C4C71}" type="datetime4">
              <a:rPr lang="en-GB" smtClean="0"/>
              <a:t>18 September 2026</a:t>
            </a:fld>
            <a:endParaRPr lang="en-GB"/>
          </a:p>
        </p:txBody>
      </p:sp>
      <p:sp>
        <p:nvSpPr>
          <p:cNvPr id="7" name="Footer Placeholder 6">
            <a:extLst>
              <a:ext uri="{FF2B5EF4-FFF2-40B4-BE49-F238E27FC236}">
                <a16:creationId xmlns:a16="http://schemas.microsoft.com/office/drawing/2014/main" id="{9BAF4FF8-7D0F-623F-1477-2D6FF4D42BB9}"/>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8" name="Slide Number Placeholder 7">
            <a:extLst>
              <a:ext uri="{FF2B5EF4-FFF2-40B4-BE49-F238E27FC236}">
                <a16:creationId xmlns:a16="http://schemas.microsoft.com/office/drawing/2014/main" id="{0C7C30DE-D80C-CD35-40DF-C72510A33A7E}"/>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1096255784"/>
      </p:ext>
    </p:extLst>
  </p:cSld>
  <p:clrMapOvr>
    <a:overrideClrMapping bg1="dk1" tx1="lt1" bg2="dk2" tx2="lt2" accent1="accent1" accent2="accent2" accent3="accent3" accent4="accent4" accent5="accent5" accent6="accent6" hlink="hlink" folHlink="folHlink"/>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Empty Logo">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2CBF7D1-DBB9-1FF6-03E1-8F24071390FB}"/>
              </a:ext>
            </a:extLst>
          </p:cNvPr>
          <p:cNvSpPr>
            <a:spLocks noGrp="1"/>
          </p:cNvSpPr>
          <p:nvPr>
            <p:ph type="dt" sz="half" idx="10"/>
          </p:nvPr>
        </p:nvSpPr>
        <p:spPr>
          <a:xfrm>
            <a:off x="0" y="6563982"/>
            <a:ext cx="0" cy="0"/>
          </a:xfrm>
          <a:prstGeom prst="rect">
            <a:avLst/>
          </a:prstGeom>
        </p:spPr>
        <p:txBody>
          <a:bodyPr/>
          <a:lstStyle/>
          <a:p>
            <a:fld id="{B452C2CD-FFC0-4BA8-A300-9D4A7E99468F}" type="datetime4">
              <a:rPr lang="en-GB" smtClean="0"/>
              <a:t>18 September 2026</a:t>
            </a:fld>
            <a:endParaRPr lang="en-GB"/>
          </a:p>
        </p:txBody>
      </p:sp>
      <p:sp>
        <p:nvSpPr>
          <p:cNvPr id="3" name="Footer Placeholder 2">
            <a:extLst>
              <a:ext uri="{FF2B5EF4-FFF2-40B4-BE49-F238E27FC236}">
                <a16:creationId xmlns:a16="http://schemas.microsoft.com/office/drawing/2014/main" id="{70761042-8082-8814-FDF8-F37913F8C440}"/>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4" name="Slide Number Placeholder 3">
            <a:extLst>
              <a:ext uri="{FF2B5EF4-FFF2-40B4-BE49-F238E27FC236}">
                <a16:creationId xmlns:a16="http://schemas.microsoft.com/office/drawing/2014/main" id="{2DDC11E8-CCAC-DFF9-A5D4-C6294CB27B59}"/>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720818449"/>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Empty Logo (Blue)">
    <p:bg>
      <p:bgRef idx="1001">
        <a:schemeClr val="bg2"/>
      </p:bgRef>
    </p:bg>
    <p:spTree>
      <p:nvGrpSpPr>
        <p:cNvPr id="1" name=""/>
        <p:cNvGrpSpPr/>
        <p:nvPr/>
      </p:nvGrpSpPr>
      <p:grpSpPr>
        <a:xfrm>
          <a:off x="0" y="0"/>
          <a:ext cx="0" cy="0"/>
          <a:chOff x="0" y="0"/>
          <a:chExt cx="0" cy="0"/>
        </a:xfrm>
      </p:grpSpPr>
      <p:sp>
        <p:nvSpPr>
          <p:cNvPr id="5" name="Baggrund">
            <a:extLst>
              <a:ext uri="{FF2B5EF4-FFF2-40B4-BE49-F238E27FC236}">
                <a16:creationId xmlns:a16="http://schemas.microsoft.com/office/drawing/2014/main" id="{9561F537-C94C-3292-AE78-B1B30918D47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6" name="Logo">
            <a:extLst>
              <a:ext uri="{FF2B5EF4-FFF2-40B4-BE49-F238E27FC236}">
                <a16:creationId xmlns:a16="http://schemas.microsoft.com/office/drawing/2014/main" id="{B1C9850A-B1AF-79AD-6A2F-C3792486DF56}"/>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p>
        </p:txBody>
      </p:sp>
      <p:sp>
        <p:nvSpPr>
          <p:cNvPr id="7" name="Logo">
            <a:extLst>
              <a:ext uri="{FF2B5EF4-FFF2-40B4-BE49-F238E27FC236}">
                <a16:creationId xmlns:a16="http://schemas.microsoft.com/office/drawing/2014/main" id="{B3A51659-8F00-D021-1BEA-0200E4FF4E91}"/>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p>
        </p:txBody>
      </p:sp>
      <p:sp>
        <p:nvSpPr>
          <p:cNvPr id="2" name="Date Placeholder 1">
            <a:extLst>
              <a:ext uri="{FF2B5EF4-FFF2-40B4-BE49-F238E27FC236}">
                <a16:creationId xmlns:a16="http://schemas.microsoft.com/office/drawing/2014/main" id="{DF1370AC-7800-2F1C-6EA2-DEB4228AC881}"/>
              </a:ext>
            </a:extLst>
          </p:cNvPr>
          <p:cNvSpPr>
            <a:spLocks noGrp="1"/>
          </p:cNvSpPr>
          <p:nvPr>
            <p:ph type="dt" sz="half" idx="10"/>
          </p:nvPr>
        </p:nvSpPr>
        <p:spPr>
          <a:xfrm>
            <a:off x="0" y="6563982"/>
            <a:ext cx="0" cy="0"/>
          </a:xfrm>
          <a:prstGeom prst="rect">
            <a:avLst/>
          </a:prstGeom>
        </p:spPr>
        <p:txBody>
          <a:bodyPr/>
          <a:lstStyle/>
          <a:p>
            <a:fld id="{EA27AB94-2673-4FEF-AE11-BE907CEEDEFC}" type="datetime4">
              <a:rPr lang="en-GB" smtClean="0"/>
              <a:t>18 September 2026</a:t>
            </a:fld>
            <a:endParaRPr lang="en-GB"/>
          </a:p>
        </p:txBody>
      </p:sp>
      <p:sp>
        <p:nvSpPr>
          <p:cNvPr id="3" name="Footer Placeholder 2">
            <a:extLst>
              <a:ext uri="{FF2B5EF4-FFF2-40B4-BE49-F238E27FC236}">
                <a16:creationId xmlns:a16="http://schemas.microsoft.com/office/drawing/2014/main" id="{241D79ED-0A2C-991B-8EFF-30C0BEFABEB1}"/>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4" name="Slide Number Placeholder 3">
            <a:extLst>
              <a:ext uri="{FF2B5EF4-FFF2-40B4-BE49-F238E27FC236}">
                <a16:creationId xmlns:a16="http://schemas.microsoft.com/office/drawing/2014/main" id="{595DD427-B02F-02E1-0048-342B5C943940}"/>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1869500878"/>
      </p:ext>
    </p:extLst>
  </p:cSld>
  <p:clrMapOvr>
    <a:overrideClrMapping bg1="dk1" tx1="lt1" bg2="dk2" tx2="lt2" accent1="accent1" accent2="accent2" accent3="accent3" accent4="accent4" accent5="accent5" accent6="accent6" hlink="hlink" folHlink="folHlink"/>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preserve="1" userDrawn="1">
  <p:cSld name="Full Empty">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2CBF7D1-DBB9-1FF6-03E1-8F24071390FB}"/>
              </a:ext>
            </a:extLst>
          </p:cNvPr>
          <p:cNvSpPr>
            <a:spLocks noGrp="1"/>
          </p:cNvSpPr>
          <p:nvPr>
            <p:ph type="dt" sz="half" idx="10"/>
          </p:nvPr>
        </p:nvSpPr>
        <p:spPr>
          <a:xfrm>
            <a:off x="0" y="6563982"/>
            <a:ext cx="0" cy="0"/>
          </a:xfrm>
          <a:prstGeom prst="rect">
            <a:avLst/>
          </a:prstGeom>
        </p:spPr>
        <p:txBody>
          <a:bodyPr/>
          <a:lstStyle/>
          <a:p>
            <a:fld id="{B452C2CD-FFC0-4BA8-A300-9D4A7E99468F}" type="datetime4">
              <a:rPr lang="en-GB" smtClean="0"/>
              <a:t>18 September 2026</a:t>
            </a:fld>
            <a:endParaRPr lang="en-GB"/>
          </a:p>
        </p:txBody>
      </p:sp>
      <p:sp>
        <p:nvSpPr>
          <p:cNvPr id="3" name="Footer Placeholder 2">
            <a:extLst>
              <a:ext uri="{FF2B5EF4-FFF2-40B4-BE49-F238E27FC236}">
                <a16:creationId xmlns:a16="http://schemas.microsoft.com/office/drawing/2014/main" id="{70761042-8082-8814-FDF8-F37913F8C440}"/>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4" name="Slide Number Placeholder 3">
            <a:extLst>
              <a:ext uri="{FF2B5EF4-FFF2-40B4-BE49-F238E27FC236}">
                <a16:creationId xmlns:a16="http://schemas.microsoft.com/office/drawing/2014/main" id="{2DDC11E8-CCAC-DFF9-A5D4-C6294CB27B59}"/>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1660393337"/>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preserve="1" userDrawn="1">
  <p:cSld name="Full Empty (Blue)">
    <p:bg>
      <p:bgRef idx="1001">
        <a:schemeClr val="bg2"/>
      </p:bgRef>
    </p:bg>
    <p:spTree>
      <p:nvGrpSpPr>
        <p:cNvPr id="1" name=""/>
        <p:cNvGrpSpPr/>
        <p:nvPr/>
      </p:nvGrpSpPr>
      <p:grpSpPr>
        <a:xfrm>
          <a:off x="0" y="0"/>
          <a:ext cx="0" cy="0"/>
          <a:chOff x="0" y="0"/>
          <a:chExt cx="0" cy="0"/>
        </a:xfrm>
      </p:grpSpPr>
      <p:sp>
        <p:nvSpPr>
          <p:cNvPr id="5" name="Baggrund">
            <a:extLst>
              <a:ext uri="{FF2B5EF4-FFF2-40B4-BE49-F238E27FC236}">
                <a16:creationId xmlns:a16="http://schemas.microsoft.com/office/drawing/2014/main" id="{5C80E249-F6B5-98A2-0C7F-8B8C7EFCA2C9}"/>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2" name="Date Placeholder 1">
            <a:extLst>
              <a:ext uri="{FF2B5EF4-FFF2-40B4-BE49-F238E27FC236}">
                <a16:creationId xmlns:a16="http://schemas.microsoft.com/office/drawing/2014/main" id="{DF1370AC-7800-2F1C-6EA2-DEB4228AC881}"/>
              </a:ext>
            </a:extLst>
          </p:cNvPr>
          <p:cNvSpPr>
            <a:spLocks noGrp="1"/>
          </p:cNvSpPr>
          <p:nvPr>
            <p:ph type="dt" sz="half" idx="10"/>
          </p:nvPr>
        </p:nvSpPr>
        <p:spPr>
          <a:xfrm>
            <a:off x="0" y="6563982"/>
            <a:ext cx="0" cy="0"/>
          </a:xfrm>
          <a:prstGeom prst="rect">
            <a:avLst/>
          </a:prstGeom>
        </p:spPr>
        <p:txBody>
          <a:bodyPr/>
          <a:lstStyle/>
          <a:p>
            <a:fld id="{EA27AB94-2673-4FEF-AE11-BE907CEEDEFC}" type="datetime4">
              <a:rPr lang="en-GB" smtClean="0"/>
              <a:t>18 September 2026</a:t>
            </a:fld>
            <a:endParaRPr lang="en-GB"/>
          </a:p>
        </p:txBody>
      </p:sp>
      <p:sp>
        <p:nvSpPr>
          <p:cNvPr id="3" name="Footer Placeholder 2">
            <a:extLst>
              <a:ext uri="{FF2B5EF4-FFF2-40B4-BE49-F238E27FC236}">
                <a16:creationId xmlns:a16="http://schemas.microsoft.com/office/drawing/2014/main" id="{241D79ED-0A2C-991B-8EFF-30C0BEFABEB1}"/>
              </a:ext>
            </a:extLst>
          </p:cNvPr>
          <p:cNvSpPr>
            <a:spLocks noGrp="1"/>
          </p:cNvSpPr>
          <p:nvPr>
            <p:ph type="ftr" sz="quarter" idx="11"/>
          </p:nvPr>
        </p:nvSpPr>
        <p:spPr>
          <a:xfrm>
            <a:off x="0" y="6563982"/>
            <a:ext cx="0" cy="0"/>
          </a:xfrm>
          <a:prstGeom prst="rect">
            <a:avLst/>
          </a:prstGeom>
        </p:spPr>
        <p:txBody>
          <a:bodyPr/>
          <a:lstStyle/>
          <a:p>
            <a:endParaRPr lang="en-GB">
              <a:noFill/>
            </a:endParaRPr>
          </a:p>
        </p:txBody>
      </p:sp>
      <p:sp>
        <p:nvSpPr>
          <p:cNvPr id="4" name="Slide Number Placeholder 3">
            <a:extLst>
              <a:ext uri="{FF2B5EF4-FFF2-40B4-BE49-F238E27FC236}">
                <a16:creationId xmlns:a16="http://schemas.microsoft.com/office/drawing/2014/main" id="{595DD427-B02F-02E1-0048-342B5C943940}"/>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3455204579"/>
      </p:ext>
    </p:extLst>
  </p:cSld>
  <p:clrMapOvr>
    <a:overrideClrMapping bg1="dk1" tx1="lt1" bg2="dk2" tx2="lt2" accent1="accent1" accent2="accent2" accent3="accent3" accent4="accent4" accent5="accent5" accent6="accent6" hlink="hlink" folHlink="folHlink"/>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preserve="1" userDrawn="1">
  <p:cSld name="End slide">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833B0605-69D6-6075-308E-FAA7A0D2B50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9B89A045-0051-4619-8084-91F93824EF3D}" type="datetime4">
              <a:rPr lang="en-GB" smtClean="0"/>
              <a:t>18 September 2026</a:t>
            </a:fld>
            <a:endParaRPr lang="en-GB"/>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userDrawn="1">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sp>
        <p:nvSpPr>
          <p:cNvPr id="7" name="TextBox 6">
            <a:extLst>
              <a:ext uri="{FF2B5EF4-FFF2-40B4-BE49-F238E27FC236}">
                <a16:creationId xmlns:a16="http://schemas.microsoft.com/office/drawing/2014/main" id="{70F57EE7-204D-AB40-EDA2-EDE2AF5AD44B}"/>
              </a:ext>
            </a:extLst>
          </p:cNvPr>
          <p:cNvSpPr txBox="1"/>
          <p:nvPr userDrawn="1"/>
        </p:nvSpPr>
        <p:spPr>
          <a:xfrm>
            <a:off x="3232150" y="3922203"/>
            <a:ext cx="5727700" cy="484185"/>
          </a:xfrm>
          <a:prstGeom prst="rect">
            <a:avLst/>
          </a:prstGeom>
          <a:noFill/>
        </p:spPr>
        <p:txBody>
          <a:bodyPr wrap="square" lIns="0" tIns="0" rIns="0" bIns="0" rtlCol="0" anchor="b" anchorCtr="0">
            <a:noAutofit/>
          </a:bodyPr>
          <a:lstStyle/>
          <a:p>
            <a:pPr algn="ctr"/>
            <a:r>
              <a:rPr lang="en-GB" sz="3200" err="1">
                <a:solidFill>
                  <a:schemeClr val="tx1"/>
                </a:solidFill>
              </a:rPr>
              <a:t>Teknologi</a:t>
            </a:r>
            <a:r>
              <a:rPr lang="en-GB" sz="3200">
                <a:solidFill>
                  <a:schemeClr val="tx1"/>
                </a:solidFill>
              </a:rPr>
              <a:t> for et </a:t>
            </a:r>
            <a:r>
              <a:rPr lang="en-GB" sz="3200" err="1">
                <a:solidFill>
                  <a:schemeClr val="tx1"/>
                </a:solidFill>
              </a:rPr>
              <a:t>bedre</a:t>
            </a:r>
            <a:r>
              <a:rPr lang="en-GB" sz="3200">
                <a:solidFill>
                  <a:schemeClr val="tx1"/>
                </a:solidFill>
              </a:rPr>
              <a:t> </a:t>
            </a:r>
            <a:r>
              <a:rPr lang="en-GB" sz="3200" err="1">
                <a:solidFill>
                  <a:schemeClr val="tx1"/>
                </a:solidFill>
              </a:rPr>
              <a:t>samfunn</a:t>
            </a:r>
            <a:endParaRPr lang="en-GB" sz="3200">
              <a:solidFill>
                <a:schemeClr val="tx1"/>
              </a:solidFill>
            </a:endParaRPr>
          </a:p>
        </p:txBody>
      </p:sp>
      <p:sp>
        <p:nvSpPr>
          <p:cNvPr id="8" name="TextBox 7">
            <a:extLst>
              <a:ext uri="{FF2B5EF4-FFF2-40B4-BE49-F238E27FC236}">
                <a16:creationId xmlns:a16="http://schemas.microsoft.com/office/drawing/2014/main" id="{73D55B49-3AC1-26AD-AEB1-36FD3ABE16EA}"/>
              </a:ext>
            </a:extLst>
          </p:cNvPr>
          <p:cNvSpPr txBox="1"/>
          <p:nvPr userDrawn="1"/>
        </p:nvSpPr>
        <p:spPr>
          <a:xfrm>
            <a:off x="5003800" y="6108700"/>
            <a:ext cx="2184400" cy="484185"/>
          </a:xfrm>
          <a:prstGeom prst="rect">
            <a:avLst/>
          </a:prstGeom>
          <a:noFill/>
        </p:spPr>
        <p:txBody>
          <a:bodyPr wrap="square" lIns="0" tIns="0" rIns="0" bIns="0" rtlCol="0" anchor="b" anchorCtr="0">
            <a:noAutofit/>
          </a:bodyPr>
          <a:lstStyle/>
          <a:p>
            <a:pPr algn="ctr"/>
            <a:r>
              <a:rPr lang="en-GB" sz="1000">
                <a:solidFill>
                  <a:schemeClr val="tx1"/>
                </a:solidFill>
              </a:rPr>
              <a:t>SINTEF.NO</a:t>
            </a:r>
          </a:p>
        </p:txBody>
      </p:sp>
      <p:grpSp>
        <p:nvGrpSpPr>
          <p:cNvPr id="9" name="Group 8">
            <a:extLst>
              <a:ext uri="{FF2B5EF4-FFF2-40B4-BE49-F238E27FC236}">
                <a16:creationId xmlns:a16="http://schemas.microsoft.com/office/drawing/2014/main" id="{E6664D6D-2550-B770-7FFE-E764C0CF0EE6}"/>
              </a:ext>
            </a:extLst>
          </p:cNvPr>
          <p:cNvGrpSpPr/>
          <p:nvPr userDrawn="1"/>
        </p:nvGrpSpPr>
        <p:grpSpPr>
          <a:xfrm>
            <a:off x="5473700" y="2363347"/>
            <a:ext cx="1244600" cy="1195178"/>
            <a:chOff x="4575175" y="2384425"/>
            <a:chExt cx="888054" cy="852790"/>
          </a:xfrm>
        </p:grpSpPr>
        <p:sp>
          <p:nvSpPr>
            <p:cNvPr id="13" name="Freeform 8">
              <a:extLst>
                <a:ext uri="{FF2B5EF4-FFF2-40B4-BE49-F238E27FC236}">
                  <a16:creationId xmlns:a16="http://schemas.microsoft.com/office/drawing/2014/main" id="{84A5E54C-42F6-B147-031C-F2B3267D6CCE}"/>
                </a:ext>
              </a:extLst>
            </p:cNvPr>
            <p:cNvSpPr/>
            <p:nvPr/>
          </p:nvSpPr>
          <p:spPr>
            <a:xfrm>
              <a:off x="4575175" y="2384425"/>
              <a:ext cx="888054" cy="852790"/>
            </a:xfrm>
            <a:custGeom>
              <a:avLst/>
              <a:gdLst>
                <a:gd name="connsiteX0" fmla="*/ 888054 w 888054"/>
                <a:gd name="connsiteY0" fmla="*/ 426395 h 852790"/>
                <a:gd name="connsiteX1" fmla="*/ 444500 w 888054"/>
                <a:gd name="connsiteY1" fmla="*/ 852791 h 852790"/>
                <a:gd name="connsiteX2" fmla="*/ 0 w 888054"/>
                <a:gd name="connsiteY2" fmla="*/ 426395 h 852790"/>
                <a:gd name="connsiteX3" fmla="*/ 443554 w 888054"/>
                <a:gd name="connsiteY3" fmla="*/ 0 h 852790"/>
                <a:gd name="connsiteX4" fmla="*/ 887109 w 888054"/>
                <a:gd name="connsiteY4" fmla="*/ 426395 h 852790"/>
                <a:gd name="connsiteX5" fmla="*/ 415182 w 888054"/>
                <a:gd name="connsiteY5" fmla="*/ 781883 h 852790"/>
                <a:gd name="connsiteX6" fmla="*/ 444500 w 888054"/>
                <a:gd name="connsiteY6" fmla="*/ 781883 h 852790"/>
                <a:gd name="connsiteX7" fmla="*/ 839821 w 888054"/>
                <a:gd name="connsiteY7" fmla="*/ 401814 h 852790"/>
                <a:gd name="connsiteX8" fmla="*/ 489896 w 888054"/>
                <a:gd name="connsiteY8" fmla="*/ 24582 h 852790"/>
                <a:gd name="connsiteX9" fmla="*/ 472872 w 888054"/>
                <a:gd name="connsiteY9" fmla="*/ 70908 h 852790"/>
                <a:gd name="connsiteX10" fmla="*/ 444500 w 888054"/>
                <a:gd name="connsiteY10" fmla="*/ 70908 h 852790"/>
                <a:gd name="connsiteX11" fmla="*/ 49179 w 888054"/>
                <a:gd name="connsiteY11" fmla="*/ 450977 h 852790"/>
                <a:gd name="connsiteX12" fmla="*/ 398159 w 888054"/>
                <a:gd name="connsiteY12" fmla="*/ 829155 h 852790"/>
                <a:gd name="connsiteX13" fmla="*/ 414236 w 888054"/>
                <a:gd name="connsiteY13" fmla="*/ 782828 h 852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88054" h="852790">
                  <a:moveTo>
                    <a:pt x="888054" y="426395"/>
                  </a:moveTo>
                  <a:cubicBezTo>
                    <a:pt x="888054" y="619266"/>
                    <a:pt x="801046" y="852791"/>
                    <a:pt x="444500" y="852791"/>
                  </a:cubicBezTo>
                  <a:cubicBezTo>
                    <a:pt x="87954" y="852791"/>
                    <a:pt x="0" y="619266"/>
                    <a:pt x="0" y="426395"/>
                  </a:cubicBezTo>
                  <a:cubicBezTo>
                    <a:pt x="0" y="233525"/>
                    <a:pt x="87009" y="0"/>
                    <a:pt x="443554" y="0"/>
                  </a:cubicBezTo>
                  <a:cubicBezTo>
                    <a:pt x="800100" y="0"/>
                    <a:pt x="887109" y="233525"/>
                    <a:pt x="887109" y="426395"/>
                  </a:cubicBezTo>
                  <a:moveTo>
                    <a:pt x="415182" y="781883"/>
                  </a:moveTo>
                  <a:cubicBezTo>
                    <a:pt x="424639" y="781883"/>
                    <a:pt x="434097" y="781883"/>
                    <a:pt x="444500" y="781883"/>
                  </a:cubicBezTo>
                  <a:cubicBezTo>
                    <a:pt x="762270" y="781883"/>
                    <a:pt x="839821" y="573885"/>
                    <a:pt x="839821" y="401814"/>
                  </a:cubicBezTo>
                  <a:cubicBezTo>
                    <a:pt x="839821" y="229743"/>
                    <a:pt x="768890" y="43490"/>
                    <a:pt x="489896" y="24582"/>
                  </a:cubicBezTo>
                  <a:lnTo>
                    <a:pt x="472872" y="70908"/>
                  </a:lnTo>
                  <a:cubicBezTo>
                    <a:pt x="463415" y="70908"/>
                    <a:pt x="453957" y="70908"/>
                    <a:pt x="444500" y="70908"/>
                  </a:cubicBezTo>
                  <a:cubicBezTo>
                    <a:pt x="126730" y="70908"/>
                    <a:pt x="49179" y="278906"/>
                    <a:pt x="49179" y="450977"/>
                  </a:cubicBezTo>
                  <a:cubicBezTo>
                    <a:pt x="49179" y="623048"/>
                    <a:pt x="119164" y="810246"/>
                    <a:pt x="398159" y="829155"/>
                  </a:cubicBezTo>
                  <a:lnTo>
                    <a:pt x="414236" y="782828"/>
                  </a:lnTo>
                  <a:close/>
                </a:path>
              </a:pathLst>
            </a:custGeom>
            <a:solidFill>
              <a:srgbClr val="FFFFFF"/>
            </a:solidFill>
            <a:ln w="9424" cap="flat">
              <a:noFill/>
              <a:prstDash val="solid"/>
              <a:miter/>
            </a:ln>
          </p:spPr>
          <p:txBody>
            <a:bodyPr rtlCol="0" anchor="ctr"/>
            <a:lstStyle/>
            <a:p>
              <a:endParaRPr lang="nn-NO"/>
            </a:p>
          </p:txBody>
        </p:sp>
        <p:sp>
          <p:nvSpPr>
            <p:cNvPr id="14" name="Freeform 9">
              <a:extLst>
                <a:ext uri="{FF2B5EF4-FFF2-40B4-BE49-F238E27FC236}">
                  <a16:creationId xmlns:a16="http://schemas.microsoft.com/office/drawing/2014/main" id="{A80397F9-9B8E-E147-816F-BD8A504F28EE}"/>
                </a:ext>
              </a:extLst>
            </p:cNvPr>
            <p:cNvSpPr/>
            <p:nvPr/>
          </p:nvSpPr>
          <p:spPr>
            <a:xfrm>
              <a:off x="4682044" y="2495041"/>
              <a:ext cx="674315" cy="631556"/>
            </a:xfrm>
            <a:custGeom>
              <a:avLst/>
              <a:gdLst>
                <a:gd name="connsiteX0" fmla="*/ 674316 w 674315"/>
                <a:gd name="connsiteY0" fmla="*/ 315778 h 631556"/>
                <a:gd name="connsiteX1" fmla="*/ 336685 w 674315"/>
                <a:gd name="connsiteY1" fmla="*/ 631557 h 631556"/>
                <a:gd name="connsiteX2" fmla="*/ 0 w 674315"/>
                <a:gd name="connsiteY2" fmla="*/ 315778 h 631556"/>
                <a:gd name="connsiteX3" fmla="*/ 336685 w 674315"/>
                <a:gd name="connsiteY3" fmla="*/ 0 h 631556"/>
                <a:gd name="connsiteX4" fmla="*/ 674316 w 674315"/>
                <a:gd name="connsiteY4" fmla="*/ 315778 h 631556"/>
                <a:gd name="connsiteX5" fmla="*/ 325336 w 674315"/>
                <a:gd name="connsiteY5" fmla="*/ 70908 h 631556"/>
                <a:gd name="connsiteX6" fmla="*/ 56745 w 674315"/>
                <a:gd name="connsiteY6" fmla="*/ 339415 h 631556"/>
                <a:gd name="connsiteX7" fmla="*/ 331011 w 674315"/>
                <a:gd name="connsiteY7" fmla="*/ 607921 h 631556"/>
                <a:gd name="connsiteX8" fmla="*/ 348034 w 674315"/>
                <a:gd name="connsiteY8" fmla="*/ 560649 h 631556"/>
                <a:gd name="connsiteX9" fmla="*/ 616626 w 674315"/>
                <a:gd name="connsiteY9" fmla="*/ 292142 h 631556"/>
                <a:gd name="connsiteX10" fmla="*/ 342360 w 674315"/>
                <a:gd name="connsiteY10" fmla="*/ 23636 h 631556"/>
                <a:gd name="connsiteX11" fmla="*/ 325336 w 674315"/>
                <a:gd name="connsiteY11" fmla="*/ 70908 h 631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4315" h="631556">
                  <a:moveTo>
                    <a:pt x="674316" y="315778"/>
                  </a:moveTo>
                  <a:cubicBezTo>
                    <a:pt x="674316" y="458541"/>
                    <a:pt x="608114" y="631557"/>
                    <a:pt x="336685" y="631557"/>
                  </a:cubicBezTo>
                  <a:cubicBezTo>
                    <a:pt x="65256" y="631557"/>
                    <a:pt x="0" y="458541"/>
                    <a:pt x="0" y="315778"/>
                  </a:cubicBezTo>
                  <a:cubicBezTo>
                    <a:pt x="0" y="173016"/>
                    <a:pt x="66202" y="0"/>
                    <a:pt x="336685" y="0"/>
                  </a:cubicBezTo>
                  <a:cubicBezTo>
                    <a:pt x="607168" y="0"/>
                    <a:pt x="674316" y="173016"/>
                    <a:pt x="674316" y="315778"/>
                  </a:cubicBezTo>
                  <a:moveTo>
                    <a:pt x="325336" y="70908"/>
                  </a:moveTo>
                  <a:cubicBezTo>
                    <a:pt x="109706" y="75636"/>
                    <a:pt x="56745" y="220289"/>
                    <a:pt x="56745" y="339415"/>
                  </a:cubicBezTo>
                  <a:cubicBezTo>
                    <a:pt x="56745" y="458541"/>
                    <a:pt x="110652" y="606030"/>
                    <a:pt x="331011" y="607921"/>
                  </a:cubicBezTo>
                  <a:lnTo>
                    <a:pt x="348034" y="560649"/>
                  </a:lnTo>
                  <a:cubicBezTo>
                    <a:pt x="563664" y="555921"/>
                    <a:pt x="616626" y="411268"/>
                    <a:pt x="616626" y="292142"/>
                  </a:cubicBezTo>
                  <a:cubicBezTo>
                    <a:pt x="616626" y="173016"/>
                    <a:pt x="562718" y="25527"/>
                    <a:pt x="342360" y="23636"/>
                  </a:cubicBezTo>
                  <a:lnTo>
                    <a:pt x="325336" y="70908"/>
                  </a:lnTo>
                  <a:close/>
                </a:path>
              </a:pathLst>
            </a:custGeom>
            <a:solidFill>
              <a:srgbClr val="FFFFFF"/>
            </a:solidFill>
            <a:ln w="9424" cap="flat">
              <a:noFill/>
              <a:prstDash val="solid"/>
              <a:miter/>
            </a:ln>
          </p:spPr>
          <p:txBody>
            <a:bodyPr rtlCol="0" anchor="ctr"/>
            <a:lstStyle/>
            <a:p>
              <a:endParaRPr lang="nn-NO"/>
            </a:p>
          </p:txBody>
        </p:sp>
        <p:sp>
          <p:nvSpPr>
            <p:cNvPr id="15" name="Freeform 10">
              <a:extLst>
                <a:ext uri="{FF2B5EF4-FFF2-40B4-BE49-F238E27FC236}">
                  <a16:creationId xmlns:a16="http://schemas.microsoft.com/office/drawing/2014/main" id="{F5E33E38-CB1E-F012-19DC-D0F73593E6F3}"/>
                </a:ext>
              </a:extLst>
            </p:cNvPr>
            <p:cNvSpPr/>
            <p:nvPr/>
          </p:nvSpPr>
          <p:spPr>
            <a:xfrm>
              <a:off x="4951540" y="2613222"/>
              <a:ext cx="283764" cy="396141"/>
            </a:xfrm>
            <a:custGeom>
              <a:avLst/>
              <a:gdLst>
                <a:gd name="connsiteX0" fmla="*/ 96507 w 283764"/>
                <a:gd name="connsiteY0" fmla="*/ 396141 h 396141"/>
                <a:gd name="connsiteX1" fmla="*/ 123933 w 283764"/>
                <a:gd name="connsiteY1" fmla="*/ 319560 h 396141"/>
                <a:gd name="connsiteX2" fmla="*/ 67189 w 283764"/>
                <a:gd name="connsiteY2" fmla="*/ 198543 h 396141"/>
                <a:gd name="connsiteX3" fmla="*/ 10444 w 283764"/>
                <a:gd name="connsiteY3" fmla="*/ 77526 h 396141"/>
                <a:gd name="connsiteX4" fmla="*/ 37871 w 283764"/>
                <a:gd name="connsiteY4" fmla="*/ 945 h 396141"/>
                <a:gd name="connsiteX5" fmla="*/ 66243 w 283764"/>
                <a:gd name="connsiteY5" fmla="*/ 0 h 396141"/>
                <a:gd name="connsiteX6" fmla="*/ 283764 w 283764"/>
                <a:gd name="connsiteY6" fmla="*/ 198543 h 396141"/>
                <a:gd name="connsiteX7" fmla="*/ 94615 w 283764"/>
                <a:gd name="connsiteY7" fmla="*/ 396141 h 396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3764" h="396141">
                  <a:moveTo>
                    <a:pt x="96507" y="396141"/>
                  </a:moveTo>
                  <a:lnTo>
                    <a:pt x="123933" y="319560"/>
                  </a:lnTo>
                  <a:cubicBezTo>
                    <a:pt x="146631" y="257161"/>
                    <a:pt x="134337" y="216507"/>
                    <a:pt x="67189" y="198543"/>
                  </a:cubicBezTo>
                  <a:cubicBezTo>
                    <a:pt x="41" y="180580"/>
                    <a:pt x="-12254" y="139926"/>
                    <a:pt x="10444" y="77526"/>
                  </a:cubicBezTo>
                  <a:lnTo>
                    <a:pt x="37871" y="945"/>
                  </a:lnTo>
                  <a:cubicBezTo>
                    <a:pt x="47328" y="945"/>
                    <a:pt x="56785" y="0"/>
                    <a:pt x="66243" y="0"/>
                  </a:cubicBezTo>
                  <a:cubicBezTo>
                    <a:pt x="241206" y="0"/>
                    <a:pt x="283764" y="108726"/>
                    <a:pt x="283764" y="198543"/>
                  </a:cubicBezTo>
                  <a:cubicBezTo>
                    <a:pt x="283764" y="288361"/>
                    <a:pt x="245934" y="384796"/>
                    <a:pt x="94615" y="396141"/>
                  </a:cubicBezTo>
                </a:path>
              </a:pathLst>
            </a:custGeom>
            <a:solidFill>
              <a:srgbClr val="FFFFFF"/>
            </a:solidFill>
            <a:ln w="9424" cap="flat">
              <a:noFill/>
              <a:prstDash val="solid"/>
              <a:miter/>
            </a:ln>
          </p:spPr>
          <p:txBody>
            <a:bodyPr rtlCol="0" anchor="ctr"/>
            <a:lstStyle/>
            <a:p>
              <a:endParaRPr lang="nn-NO"/>
            </a:p>
          </p:txBody>
        </p:sp>
      </p:grpSp>
    </p:spTree>
    <p:extLst>
      <p:ext uri="{BB962C8B-B14F-4D97-AF65-F5344CB8AC3E}">
        <p14:creationId xmlns:p14="http://schemas.microsoft.com/office/powerpoint/2010/main" val="3409990974"/>
      </p:ext>
    </p:extLst>
  </p:cSld>
  <p:clrMapOvr>
    <a:overrideClrMapping bg1="dk1" tx1="lt1" bg2="dk2" tx2="lt2" accent1="accent1" accent2="accent2" accent3="accent3" accent4="accent4" accent5="accent5" accent6="accent6" hlink="hlink" folHlink="folHlink"/>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preserve="1" userDrawn="1">
  <p:cSld name="User guide">
    <p:spTree>
      <p:nvGrpSpPr>
        <p:cNvPr id="1" name=""/>
        <p:cNvGrpSpPr/>
        <p:nvPr/>
      </p:nvGrpSpPr>
      <p:grpSpPr>
        <a:xfrm>
          <a:off x="0" y="0"/>
          <a:ext cx="0" cy="0"/>
          <a:chOff x="0" y="0"/>
          <a:chExt cx="0" cy="0"/>
        </a:xfrm>
      </p:grpSpPr>
      <p:sp>
        <p:nvSpPr>
          <p:cNvPr id="9" name="Fast overskrift"/>
          <p:cNvSpPr txBox="1"/>
          <p:nvPr userDrawn="1"/>
        </p:nvSpPr>
        <p:spPr>
          <a:xfrm>
            <a:off x="536539" y="616121"/>
            <a:ext cx="11109321" cy="650171"/>
          </a:xfrm>
          <a:prstGeom prst="rect">
            <a:avLst/>
          </a:prstGeom>
          <a:noFill/>
        </p:spPr>
        <p:txBody>
          <a:bodyPr wrap="square" lIns="0" tIns="0" rIns="0" bIns="0" rtlCol="0" anchor="t" anchorCtr="0">
            <a:noAutofit/>
          </a:bodyPr>
          <a:lstStyle/>
          <a:p>
            <a:r>
              <a:rPr lang="en-GB" sz="4000" b="0" noProof="1">
                <a:solidFill>
                  <a:schemeClr val="tx2"/>
                </a:solidFill>
                <a:latin typeface="+mj-lt"/>
                <a:cs typeface="Arial" panose="020B0604020202020204" pitchFamily="34" charset="0"/>
              </a:rPr>
              <a:t>Tips og triks – din brukerveiledning </a:t>
            </a:r>
          </a:p>
        </p:txBody>
      </p:sp>
      <p:sp>
        <p:nvSpPr>
          <p:cNvPr id="13" name="Text Box 2">
            <a:extLst>
              <a:ext uri="{FF2B5EF4-FFF2-40B4-BE49-F238E27FC236}">
                <a16:creationId xmlns:a16="http://schemas.microsoft.com/office/drawing/2014/main" id="{0BB3B459-CDFE-44C8-879C-511BDE5A64B2}"/>
              </a:ext>
            </a:extLst>
          </p:cNvPr>
          <p:cNvSpPr txBox="1">
            <a:spLocks noChangeArrowheads="1"/>
          </p:cNvSpPr>
          <p:nvPr userDrawn="1"/>
        </p:nvSpPr>
        <p:spPr bwMode="auto">
          <a:xfrm>
            <a:off x="8365923" y="1606550"/>
            <a:ext cx="2678391" cy="3339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b="1" err="1">
                <a:solidFill>
                  <a:schemeClr val="tx2"/>
                </a:solidFill>
                <a:latin typeface="+mj-lt"/>
                <a:cs typeface="Arial" panose="020B0604020202020204" pitchFamily="34" charset="0"/>
              </a:rPr>
              <a:t>Tekst</a:t>
            </a:r>
            <a:r>
              <a:rPr lang="en-GB" sz="1600" b="1">
                <a:solidFill>
                  <a:schemeClr val="tx2"/>
                </a:solidFill>
                <a:latin typeface="+mj-lt"/>
                <a:cs typeface="Arial" panose="020B0604020202020204" pitchFamily="34" charset="0"/>
              </a:rPr>
              <a:t> </a:t>
            </a:r>
            <a:r>
              <a:rPr lang="en-GB" sz="1600" b="1" err="1">
                <a:solidFill>
                  <a:schemeClr val="tx2"/>
                </a:solidFill>
                <a:latin typeface="+mj-lt"/>
                <a:cs typeface="Arial" panose="020B0604020202020204" pitchFamily="34" charset="0"/>
              </a:rPr>
              <a:t>og</a:t>
            </a:r>
            <a:r>
              <a:rPr lang="en-GB" sz="1600" b="1">
                <a:solidFill>
                  <a:schemeClr val="tx2"/>
                </a:solidFill>
                <a:latin typeface="+mj-lt"/>
                <a:cs typeface="Arial" panose="020B0604020202020204" pitchFamily="34" charset="0"/>
              </a:rPr>
              <a:t> </a:t>
            </a:r>
            <a:r>
              <a:rPr lang="en-GB" sz="1600" b="1" err="1">
                <a:solidFill>
                  <a:schemeClr val="tx2"/>
                </a:solidFill>
                <a:latin typeface="+mj-lt"/>
                <a:cs typeface="Arial" panose="020B0604020202020204" pitchFamily="34" charset="0"/>
              </a:rPr>
              <a:t>punktlister</a:t>
            </a:r>
            <a:endParaRPr lang="en-GB" sz="1600" b="1">
              <a:solidFill>
                <a:schemeClr val="tx2"/>
              </a:solidFill>
              <a:latin typeface="+mj-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Bruk </a:t>
            </a:r>
            <a:r>
              <a:rPr lang="en-GB" altLang="da-DK" sz="900" b="1" noProof="1">
                <a:solidFill>
                  <a:schemeClr val="tx2"/>
                </a:solidFill>
                <a:latin typeface="+mn-lt"/>
                <a:cs typeface="Arial" panose="020B0604020202020204" pitchFamily="34" charset="0"/>
              </a:rPr>
              <a:t>TAB</a:t>
            </a:r>
            <a:r>
              <a:rPr lang="en-GB" altLang="da-DK" sz="900" b="0" noProof="1">
                <a:solidFill>
                  <a:schemeClr val="tx2"/>
                </a:solidFill>
                <a:latin typeface="+mn-lt"/>
                <a:cs typeface="Arial" panose="020B0604020202020204" pitchFamily="34" charset="0"/>
              </a:rPr>
              <a:t> for å gå videre i tekstnivåer. </a:t>
            </a:r>
            <a:br>
              <a:rPr lang="en-GB" altLang="da-DK" sz="900" b="0" noProof="1">
                <a:solidFill>
                  <a:schemeClr val="tx2"/>
                </a:solidFill>
                <a:latin typeface="+mn-lt"/>
                <a:cs typeface="Arial" panose="020B0604020202020204" pitchFamily="34" charset="0"/>
              </a:rPr>
            </a:br>
            <a:r>
              <a:rPr lang="en-GB" altLang="da-DK" sz="900" b="0" noProof="1">
                <a:solidFill>
                  <a:schemeClr val="tx2"/>
                </a:solidFill>
                <a:latin typeface="+mn-lt"/>
                <a:cs typeface="Arial" panose="020B0604020202020204" pitchFamily="34" charset="0"/>
              </a:rPr>
              <a:t>Trykk </a:t>
            </a:r>
            <a:r>
              <a:rPr lang="en-GB" altLang="da-DK" sz="900" b="1" noProof="1">
                <a:solidFill>
                  <a:schemeClr val="tx2"/>
                </a:solidFill>
                <a:latin typeface="+mn-lt"/>
                <a:cs typeface="Arial" panose="020B0604020202020204" pitchFamily="34" charset="0"/>
              </a:rPr>
              <a:t>ENTER</a:t>
            </a:r>
            <a:r>
              <a:rPr lang="en-GB" altLang="da-DK" sz="900" b="0" noProof="1">
                <a:solidFill>
                  <a:schemeClr val="tx2"/>
                </a:solidFill>
                <a:latin typeface="+mn-lt"/>
                <a:cs typeface="Arial" panose="020B0604020202020204" pitchFamily="34" charset="0"/>
              </a:rPr>
              <a:t> og deretter </a:t>
            </a:r>
            <a:r>
              <a:rPr lang="en-GB" altLang="da-DK" sz="900" b="1" noProof="1">
                <a:solidFill>
                  <a:schemeClr val="tx2"/>
                </a:solidFill>
                <a:latin typeface="+mn-lt"/>
                <a:cs typeface="Arial" panose="020B0604020202020204" pitchFamily="34" charset="0"/>
              </a:rPr>
              <a:t>TAB</a:t>
            </a:r>
            <a:r>
              <a:rPr lang="en-GB" altLang="da-DK" sz="900" b="0" noProof="1">
                <a:solidFill>
                  <a:schemeClr val="tx2"/>
                </a:solidFill>
                <a:latin typeface="+mn-lt"/>
                <a:cs typeface="Arial" panose="020B0604020202020204" pitchFamily="34" charset="0"/>
              </a:rPr>
              <a:t> for å gå </a:t>
            </a:r>
            <a:br>
              <a:rPr lang="en-GB" altLang="da-DK" sz="900" b="0" noProof="1">
                <a:solidFill>
                  <a:schemeClr val="tx2"/>
                </a:solidFill>
                <a:latin typeface="+mn-lt"/>
                <a:cs typeface="Arial" panose="020B0604020202020204" pitchFamily="34" charset="0"/>
              </a:rPr>
            </a:br>
            <a:r>
              <a:rPr lang="en-GB" altLang="da-DK" sz="900" b="0" noProof="1">
                <a:solidFill>
                  <a:schemeClr val="tx2"/>
                </a:solidFill>
                <a:latin typeface="+mn-lt"/>
                <a:cs typeface="Arial" panose="020B0604020202020204" pitchFamily="34" charset="0"/>
              </a:rPr>
              <a:t>fra ett nivå til det neste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For å gå tilbake i tekstnivåer, bruk </a:t>
            </a:r>
            <a:r>
              <a:rPr lang="en-GB" altLang="da-DK" sz="900" b="1" noProof="1">
                <a:solidFill>
                  <a:schemeClr val="tx2"/>
                </a:solidFill>
                <a:latin typeface="+mn-lt"/>
                <a:cs typeface="Arial" panose="020B0604020202020204" pitchFamily="34" charset="0"/>
              </a:rPr>
              <a:t>SHIFT+TAB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Alternativt kan Øk og Reduser listenivå brukes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noProof="1">
                <a:solidFill>
                  <a:schemeClr val="tx2"/>
                </a:solidFill>
                <a:latin typeface="+mn-lt"/>
                <a:cs typeface="Arial" panose="020B0604020202020204" pitchFamily="34" charset="0"/>
              </a:rPr>
              <a:t>TIPS: Bruk punkt-knappen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Fjern punkt for ren tekst. </a:t>
            </a:r>
            <a:br>
              <a:rPr lang="en-GB" altLang="da-DK" sz="900" b="0" noProof="1">
                <a:solidFill>
                  <a:schemeClr val="tx2"/>
                </a:solidFill>
                <a:latin typeface="+mn-lt"/>
                <a:cs typeface="Arial" panose="020B0604020202020204" pitchFamily="34" charset="0"/>
              </a:rPr>
            </a:br>
            <a:r>
              <a:rPr lang="en-GB" altLang="da-DK" sz="900" b="0" noProof="1">
                <a:solidFill>
                  <a:schemeClr val="tx2"/>
                </a:solidFill>
                <a:latin typeface="+mn-lt"/>
                <a:cs typeface="Arial" panose="020B0604020202020204" pitchFamily="34" charset="0"/>
              </a:rPr>
              <a:t>Klikk på kuleknappen for å angi riktig kule igjen </a:t>
            </a:r>
          </a:p>
          <a:p>
            <a:pPr eaLnBrk="1" hangingPunct="1">
              <a:lnSpc>
                <a:spcPct val="100000"/>
              </a:lnSpc>
              <a:spcBef>
                <a:spcPts val="0"/>
              </a:spcBef>
              <a:spcAft>
                <a:spcPts val="600"/>
              </a:spcAft>
              <a:defRPr/>
            </a:pPr>
            <a:br>
              <a:rPr lang="en-GB" altLang="da-DK" sz="900" b="1" noProof="1">
                <a:solidFill>
                  <a:schemeClr val="tx2"/>
                </a:solidFill>
                <a:latin typeface="+mn-lt"/>
                <a:cs typeface="Arial" panose="020B0604020202020204" pitchFamily="34" charset="0"/>
              </a:rPr>
            </a:br>
            <a:endParaRPr lang="en-GB" altLang="da-DK" sz="900" b="0" kern="1200" noProof="1">
              <a:solidFill>
                <a:schemeClr val="tx2"/>
              </a:solidFill>
              <a:latin typeface="Arial"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b="1" kern="1200" err="1">
                <a:solidFill>
                  <a:schemeClr val="tx2"/>
                </a:solidFill>
                <a:latin typeface="Arial" charset="0"/>
                <a:ea typeface="+mn-ea"/>
                <a:cs typeface="Arial" panose="020B0604020202020204" pitchFamily="34" charset="0"/>
              </a:rPr>
              <a:t>Støttelinjer</a:t>
            </a:r>
            <a:r>
              <a:rPr lang="en-GB" sz="1600" b="1" kern="1200">
                <a:solidFill>
                  <a:schemeClr val="tx2"/>
                </a:solidFill>
                <a:latin typeface="Arial" charset="0"/>
                <a:ea typeface="+mn-ea"/>
                <a:cs typeface="Arial" panose="020B0604020202020204" pitchFamily="34" charset="0"/>
              </a:rPr>
              <a:t> (grids)</a:t>
            </a:r>
          </a:p>
          <a:p>
            <a:pPr eaLnBrk="1" hangingPunct="1">
              <a:lnSpc>
                <a:spcPct val="100000"/>
              </a:lnSpc>
              <a:spcBef>
                <a:spcPts val="0"/>
              </a:spcBef>
              <a:spcAft>
                <a:spcPts val="600"/>
              </a:spcAft>
              <a:defRPr/>
            </a:pPr>
            <a:r>
              <a:rPr lang="en-GB" altLang="da-DK" sz="900" b="0" kern="1200" noProof="1">
                <a:solidFill>
                  <a:schemeClr val="tx2"/>
                </a:solidFill>
                <a:latin typeface="Arial" charset="0"/>
                <a:ea typeface="+mn-ea"/>
                <a:cs typeface="Arial" panose="020B0604020202020204" pitchFamily="34" charset="0"/>
              </a:rPr>
              <a:t>Klikk på </a:t>
            </a:r>
            <a:r>
              <a:rPr lang="en-GB" altLang="da-DK" sz="900" b="1" kern="1200" noProof="1">
                <a:solidFill>
                  <a:schemeClr val="tx2"/>
                </a:solidFill>
                <a:latin typeface="Arial" charset="0"/>
                <a:ea typeface="+mn-ea"/>
                <a:cs typeface="Arial" panose="020B0604020202020204" pitchFamily="34" charset="0"/>
              </a:rPr>
              <a:t>Visning-fanen</a:t>
            </a:r>
            <a:r>
              <a:rPr lang="en-GB" altLang="da-DK" sz="900" b="0" kern="1200" noProof="1">
                <a:solidFill>
                  <a:schemeClr val="tx2"/>
                </a:solidFill>
                <a:latin typeface="Arial" charset="0"/>
                <a:ea typeface="+mn-ea"/>
                <a:cs typeface="Arial" panose="020B0604020202020204" pitchFamily="34" charset="0"/>
              </a:rPr>
              <a:t> og merk av for </a:t>
            </a:r>
            <a:r>
              <a:rPr lang="en-GB" altLang="da-DK" sz="900" b="1" kern="1200" noProof="1">
                <a:solidFill>
                  <a:schemeClr val="tx2"/>
                </a:solidFill>
                <a:latin typeface="Arial" charset="0"/>
                <a:ea typeface="+mn-ea"/>
                <a:cs typeface="Arial" panose="020B0604020202020204" pitchFamily="34" charset="0"/>
              </a:rPr>
              <a:t>Støttelinjer</a:t>
            </a:r>
            <a:r>
              <a:rPr lang="en-GB" altLang="da-DK" sz="900" b="0" kern="1200" noProof="1">
                <a:solidFill>
                  <a:schemeClr val="tx2"/>
                </a:solidFill>
                <a:latin typeface="Arial" charset="0"/>
                <a:ea typeface="+mn-ea"/>
                <a:cs typeface="Arial" panose="020B0604020202020204" pitchFamily="34" charset="0"/>
              </a:rPr>
              <a:t> </a:t>
            </a:r>
          </a:p>
          <a:p>
            <a:pPr eaLnBrk="1" hangingPunct="1">
              <a:lnSpc>
                <a:spcPct val="100000"/>
              </a:lnSpc>
              <a:spcBef>
                <a:spcPts val="0"/>
              </a:spcBef>
              <a:spcAft>
                <a:spcPts val="600"/>
              </a:spcAft>
              <a:defRPr/>
            </a:pPr>
            <a:r>
              <a:rPr lang="en-GB" altLang="da-DK" sz="900" b="1" kern="1200" noProof="1">
                <a:solidFill>
                  <a:schemeClr val="tx2"/>
                </a:solidFill>
                <a:latin typeface="Arial" charset="0"/>
                <a:ea typeface="+mn-ea"/>
                <a:cs typeface="Arial" panose="020B0604020202020204" pitchFamily="34" charset="0"/>
              </a:rPr>
              <a:t>TIPS: Alt + F9 </a:t>
            </a:r>
            <a:r>
              <a:rPr lang="en-GB" altLang="da-DK" sz="900" b="0" kern="1200" noProof="1">
                <a:solidFill>
                  <a:schemeClr val="tx2"/>
                </a:solidFill>
                <a:latin typeface="Arial" charset="0"/>
                <a:ea typeface="+mn-ea"/>
                <a:cs typeface="Arial" panose="020B0604020202020204" pitchFamily="34" charset="0"/>
              </a:rPr>
              <a:t>for rask visning av støttelinjer </a:t>
            </a:r>
            <a:r>
              <a:rPr lang="en-GB" altLang="da-DK" sz="900" b="1" kern="1200" noProof="1">
                <a:solidFill>
                  <a:schemeClr val="tx2"/>
                </a:solidFill>
                <a:latin typeface="Arial" charset="0"/>
                <a:ea typeface="+mn-ea"/>
                <a:cs typeface="Arial" panose="020B0604020202020204" pitchFamily="34" charset="0"/>
              </a:rPr>
              <a:t>Mac: ⌘ + </a:t>
            </a:r>
            <a:r>
              <a:rPr lang="en-GB" altLang="da-DK" sz="900" b="0" kern="1200" noProof="1">
                <a:solidFill>
                  <a:schemeClr val="tx2"/>
                </a:solidFill>
                <a:latin typeface="Arial" charset="0"/>
                <a:ea typeface="+mn-ea"/>
                <a:cs typeface="Arial" panose="020B0604020202020204" pitchFamily="34" charset="0"/>
              </a:rPr>
              <a:t>alternativ + Ctrl + G </a:t>
            </a:r>
          </a:p>
          <a:p>
            <a:pPr marL="0" marR="0" lvl="0" indent="0" algn="l" defTabSz="914400" rtl="0" eaLnBrk="1" fontAlgn="auto" latinLnBrk="0" hangingPunct="1">
              <a:lnSpc>
                <a:spcPct val="100000"/>
              </a:lnSpc>
              <a:spcBef>
                <a:spcPts val="0"/>
              </a:spcBef>
              <a:spcAft>
                <a:spcPts val="600"/>
              </a:spcAft>
              <a:buClrTx/>
              <a:buSzTx/>
              <a:buFontTx/>
              <a:buNone/>
              <a:tabLst/>
              <a:defRPr/>
            </a:pPr>
            <a:endParaRPr lang="en-GB" sz="900" noProof="1">
              <a:solidFill>
                <a:schemeClr val="tx2"/>
              </a:solidFill>
              <a:latin typeface="+mn-lt"/>
              <a:ea typeface="Arial" panose="020B0604020202020204" pitchFamily="34" charset="0"/>
            </a:endParaRPr>
          </a:p>
        </p:txBody>
      </p:sp>
      <p:sp>
        <p:nvSpPr>
          <p:cNvPr id="14" name="Text Box 3">
            <a:extLst>
              <a:ext uri="{FF2B5EF4-FFF2-40B4-BE49-F238E27FC236}">
                <a16:creationId xmlns:a16="http://schemas.microsoft.com/office/drawing/2014/main" id="{66B3FBB4-61DE-493B-8F38-CB78E008D9BE}"/>
              </a:ext>
            </a:extLst>
          </p:cNvPr>
          <p:cNvSpPr txBox="1">
            <a:spLocks noChangeArrowheads="1"/>
          </p:cNvSpPr>
          <p:nvPr userDrawn="1"/>
        </p:nvSpPr>
        <p:spPr bwMode="auto">
          <a:xfrm>
            <a:off x="4476913" y="1606550"/>
            <a:ext cx="2822412" cy="2831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b="1" err="1">
                <a:solidFill>
                  <a:schemeClr val="tx2"/>
                </a:solidFill>
                <a:latin typeface="+mj-lt"/>
                <a:cs typeface="Arial" panose="020B0604020202020204" pitchFamily="34" charset="0"/>
              </a:rPr>
              <a:t>Slik</a:t>
            </a:r>
            <a:r>
              <a:rPr lang="en-GB" sz="1600" b="1">
                <a:solidFill>
                  <a:schemeClr val="tx2"/>
                </a:solidFill>
                <a:latin typeface="+mj-lt"/>
                <a:cs typeface="Arial" panose="020B0604020202020204" pitchFamily="34" charset="0"/>
              </a:rPr>
              <a:t> setter du inn </a:t>
            </a:r>
            <a:r>
              <a:rPr lang="en-GB" sz="1600" b="1" err="1">
                <a:solidFill>
                  <a:schemeClr val="tx2"/>
                </a:solidFill>
                <a:latin typeface="+mj-lt"/>
                <a:cs typeface="Arial" panose="020B0604020202020204" pitchFamily="34" charset="0"/>
              </a:rPr>
              <a:t>bilder</a:t>
            </a:r>
            <a:endParaRPr lang="en-GB" sz="1600" b="1">
              <a:solidFill>
                <a:schemeClr val="tx2"/>
              </a:solidFill>
              <a:latin typeface="+mj-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På lysbilder med en bildeplassholder klikker du på ikonet og velger </a:t>
            </a:r>
            <a:r>
              <a:rPr lang="en-GB" altLang="da-DK" sz="900" b="1" noProof="1">
                <a:solidFill>
                  <a:schemeClr val="tx2"/>
                </a:solidFill>
                <a:latin typeface="+mn-lt"/>
                <a:cs typeface="Arial" panose="020B0604020202020204" pitchFamily="34" charset="0"/>
              </a:rPr>
              <a:t>Sett inn </a:t>
            </a:r>
            <a:r>
              <a:rPr lang="en-GB" altLang="da-DK" sz="900" b="0" noProof="1">
                <a:solidFill>
                  <a:schemeClr val="tx2"/>
                </a:solidFill>
                <a:latin typeface="+mn-lt"/>
                <a:cs typeface="Arial" panose="020B0604020202020204" pitchFamily="34" charset="0"/>
              </a:rPr>
              <a:t>for å søke etter bilde, eller velger inn fra Templafy-menyen.</a:t>
            </a:r>
            <a:br>
              <a:rPr lang="en-GB" altLang="da-DK" sz="900" b="0" noProof="1">
                <a:solidFill>
                  <a:schemeClr val="tx2"/>
                </a:solidFill>
                <a:latin typeface="+mn-lt"/>
                <a:cs typeface="Arial" panose="020B0604020202020204" pitchFamily="34" charset="0"/>
              </a:rPr>
            </a:br>
            <a:endParaRPr lang="en-GB" altLang="da-DK" sz="900" b="1" noProof="1">
              <a:solidFill>
                <a:schemeClr val="tx2"/>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noProof="1">
                <a:solidFill>
                  <a:schemeClr val="tx2"/>
                </a:solidFill>
                <a:latin typeface="+mn-lt"/>
                <a:cs typeface="Arial" panose="020B0604020202020204" pitchFamily="34" charset="0"/>
              </a:rPr>
              <a:t>Beskjær bildet</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Klikk </a:t>
            </a:r>
            <a:r>
              <a:rPr lang="en-GB" altLang="da-DK" sz="900" b="1" noProof="1">
                <a:solidFill>
                  <a:schemeClr val="tx2"/>
                </a:solidFill>
                <a:latin typeface="+mn-lt"/>
                <a:cs typeface="Arial" panose="020B0604020202020204" pitchFamily="34" charset="0"/>
              </a:rPr>
              <a:t>Beskjær</a:t>
            </a:r>
            <a:r>
              <a:rPr lang="en-GB" altLang="da-DK" sz="900" b="0" noProof="1">
                <a:solidFill>
                  <a:schemeClr val="tx2"/>
                </a:solidFill>
                <a:latin typeface="+mn-lt"/>
                <a:cs typeface="Arial" panose="020B0604020202020204" pitchFamily="34" charset="0"/>
              </a:rPr>
              <a:t> for å endre fokus/størrelse på bildet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noProof="1">
                <a:solidFill>
                  <a:schemeClr val="tx2"/>
                </a:solidFill>
                <a:latin typeface="+mn-lt"/>
                <a:cs typeface="Arial" panose="020B0604020202020204" pitchFamily="34" charset="0"/>
              </a:rPr>
              <a:t>TIPS: </a:t>
            </a:r>
            <a:r>
              <a:rPr lang="en-GB" altLang="da-DK" sz="900" b="0" noProof="1">
                <a:solidFill>
                  <a:schemeClr val="tx2"/>
                </a:solidFill>
                <a:latin typeface="+mn-lt"/>
                <a:cs typeface="Arial" panose="020B0604020202020204" pitchFamily="34" charset="0"/>
              </a:rPr>
              <a:t>Hvis du sletter bildet og setter inn et nytt, kan bildet ligge foran tekst og grafikk. Hvis dette skjer, høyreklikker du på bildet og velger</a:t>
            </a:r>
            <a:r>
              <a:rPr lang="en-GB" altLang="da-DK" sz="900" b="1" noProof="1">
                <a:solidFill>
                  <a:schemeClr val="tx2"/>
                </a:solidFill>
                <a:latin typeface="+mn-lt"/>
                <a:cs typeface="Arial" panose="020B0604020202020204" pitchFamily="34" charset="0"/>
              </a:rPr>
              <a:t> Plasser lengst bak</a:t>
            </a:r>
          </a:p>
          <a:p>
            <a:pPr eaLnBrk="1" hangingPunct="1">
              <a:lnSpc>
                <a:spcPct val="100000"/>
              </a:lnSpc>
              <a:spcBef>
                <a:spcPts val="0"/>
              </a:spcBef>
              <a:spcAft>
                <a:spcPts val="600"/>
              </a:spcAft>
              <a:defRPr/>
            </a:pPr>
            <a:endParaRPr lang="en-GB" altLang="da-DK" sz="900" b="1" noProof="1">
              <a:solidFill>
                <a:schemeClr val="tx2"/>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b="1" cap="none" baseline="0">
                <a:solidFill>
                  <a:schemeClr val="tx2"/>
                </a:solidFill>
                <a:latin typeface="+mj-lt"/>
                <a:cs typeface="Arial" panose="020B0604020202020204" pitchFamily="34" charset="0"/>
              </a:rPr>
              <a:t>Bruk </a:t>
            </a:r>
            <a:r>
              <a:rPr lang="en-GB" sz="1600" b="1" cap="none" baseline="0" err="1">
                <a:solidFill>
                  <a:schemeClr val="tx2"/>
                </a:solidFill>
                <a:latin typeface="+mj-lt"/>
                <a:cs typeface="Arial" panose="020B0604020202020204" pitchFamily="34" charset="0"/>
              </a:rPr>
              <a:t>riktige</a:t>
            </a:r>
            <a:r>
              <a:rPr lang="en-GB" sz="1600" b="1" cap="none" baseline="0">
                <a:solidFill>
                  <a:schemeClr val="tx2"/>
                </a:solidFill>
                <a:latin typeface="+mj-lt"/>
                <a:cs typeface="Arial" panose="020B0604020202020204" pitchFamily="34" charset="0"/>
              </a:rPr>
              <a:t> SINTEF-</a:t>
            </a:r>
            <a:r>
              <a:rPr lang="en-GB" sz="1600" b="1" cap="none" baseline="0" err="1">
                <a:solidFill>
                  <a:schemeClr val="tx2"/>
                </a:solidFill>
                <a:latin typeface="+mj-lt"/>
                <a:cs typeface="Arial" panose="020B0604020202020204" pitchFamily="34" charset="0"/>
              </a:rPr>
              <a:t>farger</a:t>
            </a:r>
            <a:br>
              <a:rPr lang="en-GB" sz="1198">
                <a:solidFill>
                  <a:schemeClr val="tx2"/>
                </a:solidFill>
                <a:latin typeface="+mn-lt"/>
                <a:cs typeface="Arial" panose="020B0604020202020204" pitchFamily="34" charset="0"/>
              </a:rPr>
            </a:br>
            <a:r>
              <a:rPr lang="en-GB" sz="900" b="0" i="0">
                <a:solidFill>
                  <a:schemeClr val="tx2"/>
                </a:solidFill>
                <a:effectLst/>
                <a:latin typeface="+mn-lt"/>
              </a:rPr>
              <a:t>Bruk </a:t>
            </a:r>
            <a:r>
              <a:rPr lang="en-GB" sz="900" b="0" i="0" err="1">
                <a:solidFill>
                  <a:schemeClr val="tx2"/>
                </a:solidFill>
                <a:effectLst/>
                <a:latin typeface="+mn-lt"/>
              </a:rPr>
              <a:t>kun</a:t>
            </a:r>
            <a:r>
              <a:rPr lang="en-GB" sz="900" b="0" i="0">
                <a:solidFill>
                  <a:schemeClr val="tx2"/>
                </a:solidFill>
                <a:effectLst/>
                <a:latin typeface="+mn-lt"/>
              </a:rPr>
              <a:t> </a:t>
            </a:r>
            <a:r>
              <a:rPr lang="en-GB" sz="900" b="0" i="0" err="1">
                <a:solidFill>
                  <a:schemeClr val="tx2"/>
                </a:solidFill>
                <a:effectLst/>
                <a:latin typeface="+mn-lt"/>
              </a:rPr>
              <a:t>toppfargene</a:t>
            </a:r>
            <a:r>
              <a:rPr lang="en-GB" sz="900" b="0" i="0">
                <a:solidFill>
                  <a:schemeClr val="tx2"/>
                </a:solidFill>
                <a:effectLst/>
                <a:latin typeface="+mn-lt"/>
              </a:rPr>
              <a:t> i </a:t>
            </a:r>
            <a:r>
              <a:rPr lang="en-GB" sz="900" b="1" i="0">
                <a:solidFill>
                  <a:schemeClr val="tx2"/>
                </a:solidFill>
                <a:effectLst/>
                <a:latin typeface="+mn-lt"/>
              </a:rPr>
              <a:t>Theme </a:t>
            </a:r>
            <a:r>
              <a:rPr lang="en-GB" sz="900" b="1" i="0" err="1">
                <a:solidFill>
                  <a:schemeClr val="tx2"/>
                </a:solidFill>
                <a:effectLst/>
                <a:latin typeface="+mn-lt"/>
              </a:rPr>
              <a:t>Colors</a:t>
            </a:r>
            <a:r>
              <a:rPr lang="en-GB" sz="900" b="1" i="0">
                <a:solidFill>
                  <a:schemeClr val="tx2"/>
                </a:solidFill>
                <a:effectLst/>
                <a:latin typeface="+mn-lt"/>
              </a:rPr>
              <a:t> / </a:t>
            </a:r>
            <a:r>
              <a:rPr lang="en-GB" sz="900" b="1" i="0" err="1">
                <a:solidFill>
                  <a:schemeClr val="tx2"/>
                </a:solidFill>
                <a:effectLst/>
                <a:latin typeface="+mn-lt"/>
              </a:rPr>
              <a:t>Fargetemaet</a:t>
            </a:r>
            <a:r>
              <a:rPr lang="en-GB" sz="900" b="0" i="0">
                <a:solidFill>
                  <a:schemeClr val="tx2"/>
                </a:solidFill>
                <a:effectLst/>
                <a:latin typeface="+mn-lt"/>
              </a:rPr>
              <a:t> </a:t>
            </a:r>
            <a:r>
              <a:rPr lang="en-GB" sz="900" b="0" i="0" err="1">
                <a:solidFill>
                  <a:schemeClr val="tx2"/>
                </a:solidFill>
                <a:effectLst/>
                <a:latin typeface="+mn-lt"/>
              </a:rPr>
              <a:t>og</a:t>
            </a:r>
            <a:r>
              <a:rPr lang="en-GB" sz="900" b="0" i="0">
                <a:solidFill>
                  <a:schemeClr val="tx2"/>
                </a:solidFill>
                <a:effectLst/>
                <a:latin typeface="+mn-lt"/>
              </a:rPr>
              <a:t> </a:t>
            </a:r>
            <a:r>
              <a:rPr lang="en-GB" sz="900" b="1" i="0">
                <a:solidFill>
                  <a:schemeClr val="tx2"/>
                </a:solidFill>
                <a:effectLst/>
                <a:latin typeface="+mn-lt"/>
              </a:rPr>
              <a:t>Custom </a:t>
            </a:r>
            <a:r>
              <a:rPr lang="en-GB" sz="900" b="1" i="0" err="1">
                <a:solidFill>
                  <a:schemeClr val="tx2"/>
                </a:solidFill>
                <a:effectLst/>
                <a:latin typeface="+mn-lt"/>
              </a:rPr>
              <a:t>Colors</a:t>
            </a:r>
            <a:r>
              <a:rPr lang="en-GB" sz="900" b="1" i="0">
                <a:solidFill>
                  <a:schemeClr val="tx2"/>
                </a:solidFill>
                <a:effectLst/>
                <a:latin typeface="+mn-lt"/>
              </a:rPr>
              <a:t> / </a:t>
            </a:r>
            <a:r>
              <a:rPr lang="en-GB" sz="900" b="1" i="0" err="1">
                <a:solidFill>
                  <a:schemeClr val="tx2"/>
                </a:solidFill>
                <a:effectLst/>
                <a:latin typeface="+mn-lt"/>
              </a:rPr>
              <a:t>Egendefinerte</a:t>
            </a:r>
            <a:r>
              <a:rPr lang="en-GB" sz="900" b="1" i="0">
                <a:solidFill>
                  <a:schemeClr val="tx2"/>
                </a:solidFill>
                <a:effectLst/>
                <a:latin typeface="+mn-lt"/>
              </a:rPr>
              <a:t> </a:t>
            </a:r>
            <a:r>
              <a:rPr lang="en-GB" sz="900" b="1" i="0" err="1">
                <a:solidFill>
                  <a:schemeClr val="tx2"/>
                </a:solidFill>
                <a:effectLst/>
                <a:latin typeface="+mn-lt"/>
              </a:rPr>
              <a:t>farger</a:t>
            </a:r>
            <a:r>
              <a:rPr lang="en-GB" sz="900" b="1" i="0">
                <a:solidFill>
                  <a:schemeClr val="tx2"/>
                </a:solidFill>
                <a:effectLst/>
                <a:latin typeface="+mn-lt"/>
              </a:rPr>
              <a:t> dine</a:t>
            </a:r>
          </a:p>
          <a:p>
            <a:pPr marL="0" marR="0" lvl="0" indent="0" algn="l" defTabSz="914400" rtl="0" eaLnBrk="1" fontAlgn="auto" latinLnBrk="0" hangingPunct="1">
              <a:lnSpc>
                <a:spcPct val="100000"/>
              </a:lnSpc>
              <a:spcBef>
                <a:spcPts val="0"/>
              </a:spcBef>
              <a:spcAft>
                <a:spcPts val="600"/>
              </a:spcAft>
              <a:buClrTx/>
              <a:buSzTx/>
              <a:buFontTx/>
              <a:buNone/>
              <a:tabLst/>
              <a:defRPr/>
            </a:pPr>
            <a:endParaRPr lang="en-GB" altLang="da-DK" sz="900" b="1" noProof="1">
              <a:solidFill>
                <a:schemeClr val="tx2"/>
              </a:solidFill>
              <a:latin typeface="+mn-lt"/>
              <a:cs typeface="Arial" panose="020B0604020202020204" pitchFamily="34" charset="0"/>
            </a:endParaRPr>
          </a:p>
        </p:txBody>
      </p:sp>
      <p:pic>
        <p:nvPicPr>
          <p:cNvPr id="22" name="Picture 21">
            <a:extLst>
              <a:ext uri="{FF2B5EF4-FFF2-40B4-BE49-F238E27FC236}">
                <a16:creationId xmlns:a16="http://schemas.microsoft.com/office/drawing/2014/main" id="{F37E3D92-3923-49A5-9D66-A01D052984C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7378809" y="1897719"/>
            <a:ext cx="341204" cy="321707"/>
          </a:xfrm>
          <a:prstGeom prst="rect">
            <a:avLst/>
          </a:prstGeom>
        </p:spPr>
      </p:pic>
      <p:sp>
        <p:nvSpPr>
          <p:cNvPr id="20" name="Date Placeholder 6" hidden="1">
            <a:extLst>
              <a:ext uri="{FF2B5EF4-FFF2-40B4-BE49-F238E27FC236}">
                <a16:creationId xmlns:a16="http://schemas.microsoft.com/office/drawing/2014/main" id="{C8F77785-DAC9-4046-8A82-0AC407341173}"/>
              </a:ext>
            </a:extLst>
          </p:cNvPr>
          <p:cNvSpPr>
            <a:spLocks noGrp="1"/>
          </p:cNvSpPr>
          <p:nvPr>
            <p:ph type="dt" sz="half" idx="15"/>
          </p:nvPr>
        </p:nvSpPr>
        <p:spPr>
          <a:xfrm>
            <a:off x="0" y="6858000"/>
            <a:ext cx="0" cy="0"/>
          </a:xfrm>
          <a:prstGeom prst="rect">
            <a:avLst/>
          </a:prstGeom>
        </p:spPr>
        <p:txBody>
          <a:bodyPr/>
          <a:lstStyle>
            <a:lvl1pPr>
              <a:defRPr sz="100">
                <a:noFill/>
              </a:defRPr>
            </a:lvl1pPr>
          </a:lstStyle>
          <a:p>
            <a:fld id="{3CC29F15-1F20-4113-9BDC-4CC582AB6A5C}" type="datetime4">
              <a:rPr lang="en-GB" smtClean="0"/>
              <a:t>18 September 2026</a:t>
            </a:fld>
            <a:endParaRPr lang="en-GB"/>
          </a:p>
        </p:txBody>
      </p:sp>
      <p:sp>
        <p:nvSpPr>
          <p:cNvPr id="21" name="Footer Placeholder 8" hidden="1">
            <a:extLst>
              <a:ext uri="{FF2B5EF4-FFF2-40B4-BE49-F238E27FC236}">
                <a16:creationId xmlns:a16="http://schemas.microsoft.com/office/drawing/2014/main" id="{9675D1FD-FB10-4317-AAF4-BDCB2224F107}"/>
              </a:ext>
            </a:extLst>
          </p:cNvPr>
          <p:cNvSpPr>
            <a:spLocks noGrp="1"/>
          </p:cNvSpPr>
          <p:nvPr>
            <p:ph type="ftr" sz="quarter" idx="16"/>
          </p:nvPr>
        </p:nvSpPr>
        <p:spPr>
          <a:xfrm>
            <a:off x="0" y="6858000"/>
            <a:ext cx="0" cy="0"/>
          </a:xfrm>
          <a:prstGeom prst="rect">
            <a:avLst/>
          </a:prstGeom>
        </p:spPr>
        <p:txBody>
          <a:bodyPr/>
          <a:lstStyle>
            <a:lvl1pPr>
              <a:defRPr sz="100">
                <a:noFill/>
              </a:defRPr>
            </a:lvl1pPr>
          </a:lstStyle>
          <a:p>
            <a:endParaRPr lang="en-GB"/>
          </a:p>
        </p:txBody>
      </p:sp>
      <p:sp>
        <p:nvSpPr>
          <p:cNvPr id="23" name="Slide Number Placeholder 10" hidden="1">
            <a:extLst>
              <a:ext uri="{FF2B5EF4-FFF2-40B4-BE49-F238E27FC236}">
                <a16:creationId xmlns:a16="http://schemas.microsoft.com/office/drawing/2014/main" id="{BBF7E881-962B-4385-8C0A-994D3D7717F3}"/>
              </a:ext>
            </a:extLst>
          </p:cNvPr>
          <p:cNvSpPr>
            <a:spLocks noGrp="1"/>
          </p:cNvSpPr>
          <p:nvPr>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grpSp>
        <p:nvGrpSpPr>
          <p:cNvPr id="2" name="Group 1">
            <a:extLst>
              <a:ext uri="{FF2B5EF4-FFF2-40B4-BE49-F238E27FC236}">
                <a16:creationId xmlns:a16="http://schemas.microsoft.com/office/drawing/2014/main" id="{3FA2C785-3D1A-157F-6C32-5F81F17A9DCA}"/>
              </a:ext>
            </a:extLst>
          </p:cNvPr>
          <p:cNvGrpSpPr/>
          <p:nvPr userDrawn="1"/>
        </p:nvGrpSpPr>
        <p:grpSpPr>
          <a:xfrm>
            <a:off x="4487389" y="4268797"/>
            <a:ext cx="1257145" cy="1908166"/>
            <a:chOff x="9633073" y="4257493"/>
            <a:chExt cx="1348851" cy="2047362"/>
          </a:xfrm>
        </p:grpSpPr>
        <p:pic>
          <p:nvPicPr>
            <p:cNvPr id="3" name="Picture 2">
              <a:extLst>
                <a:ext uri="{FF2B5EF4-FFF2-40B4-BE49-F238E27FC236}">
                  <a16:creationId xmlns:a16="http://schemas.microsoft.com/office/drawing/2014/main" id="{B5DA0F40-8ED0-EB41-5F81-BDCBEDA53BB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633073" y="4257493"/>
              <a:ext cx="1348851" cy="2047362"/>
            </a:xfrm>
            <a:prstGeom prst="rect">
              <a:avLst/>
            </a:prstGeom>
          </p:spPr>
        </p:pic>
        <p:sp>
          <p:nvSpPr>
            <p:cNvPr id="4" name="Rectangle 3">
              <a:extLst>
                <a:ext uri="{FF2B5EF4-FFF2-40B4-BE49-F238E27FC236}">
                  <a16:creationId xmlns:a16="http://schemas.microsoft.com/office/drawing/2014/main" id="{204C1A97-D93A-9819-D8B8-172BF9747A98}"/>
                </a:ext>
              </a:extLst>
            </p:cNvPr>
            <p:cNvSpPr/>
            <p:nvPr userDrawn="1"/>
          </p:nvSpPr>
          <p:spPr>
            <a:xfrm>
              <a:off x="9641250" y="4378933"/>
              <a:ext cx="1327199" cy="190733"/>
            </a:xfrm>
            <a:prstGeom prst="rect">
              <a:avLst/>
            </a:prstGeom>
            <a:noFill/>
            <a:ln w="25400">
              <a:solidFill>
                <a:srgbClr val="14B978"/>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nn-NO" sz="1796" err="1"/>
            </a:p>
          </p:txBody>
        </p:sp>
        <p:cxnSp>
          <p:nvCxnSpPr>
            <p:cNvPr id="5" name="Straight Connector 4">
              <a:extLst>
                <a:ext uri="{FF2B5EF4-FFF2-40B4-BE49-F238E27FC236}">
                  <a16:creationId xmlns:a16="http://schemas.microsoft.com/office/drawing/2014/main" id="{6C38FF47-33E0-F75F-7BF4-4FB3BDB3C3CF}"/>
                </a:ext>
              </a:extLst>
            </p:cNvPr>
            <p:cNvCxnSpPr>
              <a:cxnSpLocks/>
            </p:cNvCxnSpPr>
            <p:nvPr userDrawn="1"/>
          </p:nvCxnSpPr>
          <p:spPr>
            <a:xfrm>
              <a:off x="9633073" y="4609762"/>
              <a:ext cx="1340678" cy="543869"/>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1F40ED8B-6789-30A8-A8C0-7D4B0C8DEF32}"/>
                </a:ext>
              </a:extLst>
            </p:cNvPr>
            <p:cNvCxnSpPr>
              <a:cxnSpLocks/>
            </p:cNvCxnSpPr>
            <p:nvPr userDrawn="1"/>
          </p:nvCxnSpPr>
          <p:spPr>
            <a:xfrm flipV="1">
              <a:off x="9638376" y="4616013"/>
              <a:ext cx="1325414" cy="537618"/>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5C6E298E-7D16-BF09-2E1A-89D88BD8B9AC}"/>
                </a:ext>
              </a:extLst>
            </p:cNvPr>
            <p:cNvCxnSpPr>
              <a:cxnSpLocks/>
            </p:cNvCxnSpPr>
            <p:nvPr userDrawn="1"/>
          </p:nvCxnSpPr>
          <p:spPr>
            <a:xfrm>
              <a:off x="9644154" y="6132442"/>
              <a:ext cx="1319634" cy="131713"/>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73335F5-2F47-1132-C2BF-AC0FA291A763}"/>
                </a:ext>
              </a:extLst>
            </p:cNvPr>
            <p:cNvCxnSpPr>
              <a:cxnSpLocks/>
            </p:cNvCxnSpPr>
            <p:nvPr userDrawn="1"/>
          </p:nvCxnSpPr>
          <p:spPr>
            <a:xfrm flipV="1">
              <a:off x="9641250" y="6132443"/>
              <a:ext cx="1322539" cy="131713"/>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09913E92-A264-50BE-A066-89731F27BD84}"/>
                </a:ext>
              </a:extLst>
            </p:cNvPr>
            <p:cNvSpPr/>
            <p:nvPr userDrawn="1"/>
          </p:nvSpPr>
          <p:spPr>
            <a:xfrm>
              <a:off x="9641250" y="5356937"/>
              <a:ext cx="1327199" cy="646433"/>
            </a:xfrm>
            <a:prstGeom prst="rect">
              <a:avLst/>
            </a:prstGeom>
            <a:noFill/>
            <a:ln w="25400">
              <a:solidFill>
                <a:srgbClr val="14B978"/>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nn-NO" sz="1796" err="1"/>
            </a:p>
          </p:txBody>
        </p:sp>
      </p:grpSp>
      <p:pic>
        <p:nvPicPr>
          <p:cNvPr id="34" name="Bilde 52">
            <a:extLst>
              <a:ext uri="{FF2B5EF4-FFF2-40B4-BE49-F238E27FC236}">
                <a16:creationId xmlns:a16="http://schemas.microsoft.com/office/drawing/2014/main" id="{0683AD43-0886-39A4-C3DD-FDD4522E383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358109" y="2687662"/>
            <a:ext cx="361904" cy="528381"/>
          </a:xfrm>
          <a:prstGeom prst="rect">
            <a:avLst/>
          </a:prstGeom>
          <a:ln>
            <a:solidFill>
              <a:schemeClr val="bg2"/>
            </a:solidFill>
          </a:ln>
        </p:spPr>
      </p:pic>
      <p:sp>
        <p:nvSpPr>
          <p:cNvPr id="16" name="Text Box 4">
            <a:extLst>
              <a:ext uri="{FF2B5EF4-FFF2-40B4-BE49-F238E27FC236}">
                <a16:creationId xmlns:a16="http://schemas.microsoft.com/office/drawing/2014/main" id="{612244EC-2AD4-435E-89B5-E97CC62AFE11}"/>
              </a:ext>
            </a:extLst>
          </p:cNvPr>
          <p:cNvSpPr txBox="1">
            <a:spLocks noChangeArrowheads="1"/>
          </p:cNvSpPr>
          <p:nvPr userDrawn="1"/>
        </p:nvSpPr>
        <p:spPr bwMode="auto">
          <a:xfrm>
            <a:off x="546140" y="1467471"/>
            <a:ext cx="2762891" cy="5093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08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00000"/>
              </a:lnSpc>
              <a:spcBef>
                <a:spcPts val="0"/>
              </a:spcBef>
              <a:spcAft>
                <a:spcPts val="600"/>
              </a:spcAft>
              <a:defRPr/>
            </a:pPr>
            <a:br>
              <a:rPr lang="en-GB" altLang="da-DK" sz="900" b="0" noProof="1">
                <a:solidFill>
                  <a:schemeClr val="tx2"/>
                </a:solidFill>
                <a:latin typeface="+mn-lt"/>
                <a:cs typeface="Arial" panose="020B0604020202020204" pitchFamily="34" charset="0"/>
              </a:rPr>
            </a:br>
            <a:r>
              <a:rPr lang="en-GB" altLang="da-DK" sz="1600" b="1" noProof="1">
                <a:solidFill>
                  <a:schemeClr val="tx2"/>
                </a:solidFill>
                <a:latin typeface="+mj-lt"/>
                <a:cs typeface="Arial" panose="020B0604020202020204" pitchFamily="34" charset="0"/>
              </a:rPr>
              <a:t>Kopier inn gammelt innhold</a:t>
            </a:r>
          </a:p>
          <a:p>
            <a:pPr eaLnBrk="1" hangingPunct="1">
              <a:lnSpc>
                <a:spcPct val="100000"/>
              </a:lnSpc>
              <a:spcBef>
                <a:spcPts val="0"/>
              </a:spcBef>
              <a:spcAft>
                <a:spcPts val="600"/>
              </a:spcAft>
              <a:defRPr/>
            </a:pPr>
            <a:r>
              <a:rPr lang="en-GB" altLang="da-DK" sz="900" b="0" noProof="1">
                <a:solidFill>
                  <a:schemeClr val="tx2"/>
                </a:solidFill>
                <a:latin typeface="+mn-lt"/>
                <a:cs typeface="Arial" panose="020B0604020202020204" pitchFamily="34" charset="0"/>
              </a:rPr>
              <a:t>Du har to alternativer når du kopierer gammelt innhold til den nye presentasjonen: </a:t>
            </a:r>
          </a:p>
          <a:p>
            <a:pPr eaLnBrk="1" hangingPunct="1">
              <a:lnSpc>
                <a:spcPct val="100000"/>
              </a:lnSpc>
              <a:spcBef>
                <a:spcPts val="0"/>
              </a:spcBef>
              <a:spcAft>
                <a:spcPts val="600"/>
              </a:spcAft>
              <a:defRPr/>
            </a:pPr>
            <a:r>
              <a:rPr lang="en-GB" altLang="da-DK" sz="900" b="1" noProof="1">
                <a:solidFill>
                  <a:schemeClr val="tx2"/>
                </a:solidFill>
                <a:latin typeface="+mn-lt"/>
                <a:cs typeface="Arial" panose="020B0604020202020204" pitchFamily="34" charset="0"/>
              </a:rPr>
              <a:t>1. Beste praksis: </a:t>
            </a:r>
            <a:r>
              <a:rPr lang="en-GB" altLang="da-DK" sz="900" b="0" noProof="1">
                <a:solidFill>
                  <a:schemeClr val="tx2"/>
                </a:solidFill>
                <a:latin typeface="+mn-lt"/>
                <a:cs typeface="Arial" panose="020B0604020202020204" pitchFamily="34" charset="0"/>
              </a:rPr>
              <a:t>Lag et lysbilde i den nye presentasjonen og kopier ett innholdselement om gangen (kopier for eksempel all tekst fra én tekstboks) </a:t>
            </a:r>
          </a:p>
          <a:p>
            <a:pPr eaLnBrk="1" hangingPunct="1">
              <a:lnSpc>
                <a:spcPct val="100000"/>
              </a:lnSpc>
              <a:spcBef>
                <a:spcPts val="0"/>
              </a:spcBef>
              <a:spcAft>
                <a:spcPts val="600"/>
              </a:spcAft>
              <a:defRPr/>
            </a:pPr>
            <a:r>
              <a:rPr lang="en-GB" altLang="da-DK" sz="900" b="0" noProof="1">
                <a:solidFill>
                  <a:schemeClr val="tx2"/>
                </a:solidFill>
                <a:latin typeface="+mn-lt"/>
                <a:cs typeface="Arial" panose="020B0604020202020204" pitchFamily="34" charset="0"/>
              </a:rPr>
              <a:t>2. Eller kopier et helt lysbilde inn i den nye presentasjonen og </a:t>
            </a:r>
            <a:r>
              <a:rPr lang="en-GB" altLang="da-DK" sz="900" b="1" noProof="1">
                <a:solidFill>
                  <a:schemeClr val="tx2"/>
                </a:solidFill>
                <a:latin typeface="+mn-lt"/>
                <a:cs typeface="Arial" panose="020B0604020202020204" pitchFamily="34" charset="0"/>
              </a:rPr>
              <a:t>velg deretter en passende oppsett</a:t>
            </a:r>
            <a:r>
              <a:rPr lang="en-GB" altLang="da-DK" sz="900" b="0" noProof="1">
                <a:solidFill>
                  <a:schemeClr val="tx2"/>
                </a:solidFill>
                <a:latin typeface="+mn-lt"/>
                <a:cs typeface="Arial" panose="020B0604020202020204" pitchFamily="34" charset="0"/>
              </a:rPr>
              <a:t>. </a:t>
            </a:r>
          </a:p>
          <a:p>
            <a:pPr eaLnBrk="1" hangingPunct="1">
              <a:lnSpc>
                <a:spcPct val="100000"/>
              </a:lnSpc>
              <a:spcBef>
                <a:spcPts val="0"/>
              </a:spcBef>
              <a:spcAft>
                <a:spcPts val="600"/>
              </a:spcAft>
              <a:defRPr/>
            </a:pPr>
            <a:r>
              <a:rPr lang="en-GB" altLang="da-DK" sz="900" b="0" noProof="1">
                <a:solidFill>
                  <a:schemeClr val="tx2"/>
                </a:solidFill>
                <a:latin typeface="+mn-lt"/>
                <a:cs typeface="Arial" panose="020B0604020202020204" pitchFamily="34" charset="0"/>
              </a:rPr>
              <a:t>Når presentasjonen er klar, åpne en tom presentasjon (trykk Ctrl + N). Kopier alle lysbildene fra den nye presentasjonen, lim dem inn i den tomme presentasjonen. Dette vil sikre at det ikke er ekstra oppsett </a:t>
            </a:r>
          </a:p>
          <a:p>
            <a:pPr eaLnBrk="1" hangingPunct="1">
              <a:lnSpc>
                <a:spcPct val="100000"/>
              </a:lnSpc>
              <a:spcBef>
                <a:spcPts val="0"/>
              </a:spcBef>
              <a:spcAft>
                <a:spcPts val="600"/>
              </a:spcAft>
              <a:defRPr/>
            </a:pPr>
            <a:endParaRPr lang="en-GB" altLang="da-DK" sz="900" b="0" noProof="1">
              <a:solidFill>
                <a:schemeClr val="tx2"/>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b="1" kern="1200" err="1">
                <a:solidFill>
                  <a:schemeClr val="tx2"/>
                </a:solidFill>
                <a:latin typeface="+mj-lt"/>
                <a:ea typeface="+mn-ea"/>
                <a:cs typeface="Arial" panose="020B0604020202020204" pitchFamily="34" charset="0"/>
              </a:rPr>
              <a:t>Lysbilde</a:t>
            </a:r>
            <a:r>
              <a:rPr lang="en-GB" sz="1600" b="1" kern="1200">
                <a:solidFill>
                  <a:schemeClr val="tx2"/>
                </a:solidFill>
                <a:latin typeface="+mj-lt"/>
                <a:ea typeface="+mn-ea"/>
                <a:cs typeface="Arial" panose="020B0604020202020204" pitchFamily="34" charset="0"/>
              </a:rPr>
              <a:t> </a:t>
            </a:r>
            <a:r>
              <a:rPr lang="en-GB" sz="1600" b="1" kern="1200" err="1">
                <a:solidFill>
                  <a:schemeClr val="tx2"/>
                </a:solidFill>
                <a:latin typeface="+mj-lt"/>
                <a:ea typeface="+mn-ea"/>
                <a:cs typeface="Arial" panose="020B0604020202020204" pitchFamily="34" charset="0"/>
              </a:rPr>
              <a:t>og</a:t>
            </a:r>
            <a:r>
              <a:rPr lang="en-GB" sz="1600" b="1" kern="1200">
                <a:solidFill>
                  <a:schemeClr val="tx2"/>
                </a:solidFill>
                <a:latin typeface="+mj-lt"/>
                <a:ea typeface="+mn-ea"/>
                <a:cs typeface="Arial" panose="020B0604020202020204" pitchFamily="34" charset="0"/>
              </a:rPr>
              <a:t> </a:t>
            </a:r>
            <a:r>
              <a:rPr lang="en-GB" sz="1600" b="1" kern="1200" err="1">
                <a:solidFill>
                  <a:schemeClr val="tx2"/>
                </a:solidFill>
                <a:latin typeface="+mj-lt"/>
                <a:ea typeface="+mn-ea"/>
                <a:cs typeface="Arial" panose="020B0604020202020204" pitchFamily="34" charset="0"/>
              </a:rPr>
              <a:t>oppsett</a:t>
            </a:r>
            <a:endParaRPr lang="en-GB" sz="1600" b="1" kern="1200">
              <a:solidFill>
                <a:schemeClr val="tx2"/>
              </a:solidFill>
              <a:latin typeface="+mj-lt"/>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kern="1200" noProof="1">
                <a:solidFill>
                  <a:schemeClr val="tx2"/>
                </a:solidFill>
                <a:latin typeface="Arial" charset="0"/>
                <a:ea typeface="+mn-ea"/>
                <a:cs typeface="Arial" panose="020B0604020202020204" pitchFamily="34" charset="0"/>
              </a:rPr>
              <a:t>Klikk på menypunktet </a:t>
            </a:r>
            <a:r>
              <a:rPr lang="en-GB" altLang="da-DK" sz="900" b="1" kern="1200" noProof="1">
                <a:solidFill>
                  <a:schemeClr val="tx2"/>
                </a:solidFill>
                <a:latin typeface="Arial" charset="0"/>
                <a:ea typeface="+mn-ea"/>
                <a:cs typeface="Arial" panose="020B0604020202020204" pitchFamily="34" charset="0"/>
              </a:rPr>
              <a:t>Nytt</a:t>
            </a:r>
            <a:r>
              <a:rPr lang="en-GB" altLang="da-DK" sz="900" b="0" kern="1200" noProof="1">
                <a:solidFill>
                  <a:schemeClr val="tx2"/>
                </a:solidFill>
                <a:latin typeface="Arial" charset="0"/>
                <a:ea typeface="+mn-ea"/>
                <a:cs typeface="Arial" panose="020B0604020202020204" pitchFamily="34" charset="0"/>
              </a:rPr>
              <a:t> </a:t>
            </a:r>
            <a:r>
              <a:rPr lang="en-GB" altLang="da-DK" sz="900" b="1" kern="1200" noProof="1">
                <a:solidFill>
                  <a:schemeClr val="tx2"/>
                </a:solidFill>
                <a:latin typeface="Arial" charset="0"/>
                <a:ea typeface="+mn-ea"/>
                <a:cs typeface="Arial" panose="020B0604020202020204" pitchFamily="34" charset="0"/>
              </a:rPr>
              <a:t>lysbilde</a:t>
            </a:r>
            <a:r>
              <a:rPr lang="en-GB" altLang="da-DK" sz="900" b="0" kern="1200" noProof="1">
                <a:solidFill>
                  <a:schemeClr val="tx2"/>
                </a:solidFill>
                <a:latin typeface="Arial" charset="0"/>
                <a:ea typeface="+mn-ea"/>
                <a:cs typeface="Arial" panose="020B0604020202020204" pitchFamily="34" charset="0"/>
              </a:rPr>
              <a:t> i </a:t>
            </a:r>
            <a:r>
              <a:rPr lang="en-GB" altLang="da-DK" sz="900" b="1" kern="1200" noProof="1">
                <a:solidFill>
                  <a:schemeClr val="tx2"/>
                </a:solidFill>
                <a:latin typeface="Arial" charset="0"/>
                <a:ea typeface="+mn-ea"/>
                <a:cs typeface="Arial" panose="020B0604020202020204" pitchFamily="34" charset="0"/>
              </a:rPr>
              <a:t>Hjem-fanen</a:t>
            </a:r>
            <a:r>
              <a:rPr lang="en-GB" altLang="da-DK" sz="900" b="0" kern="1200" noProof="1">
                <a:solidFill>
                  <a:schemeClr val="tx2"/>
                </a:solidFill>
                <a:latin typeface="Arial" charset="0"/>
                <a:ea typeface="+mn-ea"/>
                <a:cs typeface="Arial" panose="020B0604020202020204" pitchFamily="34" charset="0"/>
              </a:rPr>
              <a:t> for å sette inn et nytt lysbilde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kern="1200" noProof="1">
                <a:solidFill>
                  <a:schemeClr val="tx2"/>
                </a:solidFill>
                <a:latin typeface="Arial" charset="0"/>
                <a:ea typeface="+mn-ea"/>
                <a:cs typeface="Arial" panose="020B0604020202020204" pitchFamily="34" charset="0"/>
              </a:rPr>
              <a:t>Endre Oppsett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kern="1200" noProof="1">
                <a:solidFill>
                  <a:schemeClr val="tx2"/>
                </a:solidFill>
                <a:latin typeface="Arial" charset="0"/>
                <a:ea typeface="+mn-ea"/>
                <a:cs typeface="Arial" panose="020B0604020202020204" pitchFamily="34" charset="0"/>
              </a:rPr>
              <a:t>Klikk på pilen ved siden av Oppsett for å vise en rullegardinmeny med mulige lysbildeoppsett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kern="1200" noProof="1">
                <a:solidFill>
                  <a:schemeClr val="tx2"/>
                </a:solidFill>
                <a:latin typeface="Arial" charset="0"/>
                <a:ea typeface="+mn-ea"/>
                <a:cs typeface="Arial" panose="020B0604020202020204" pitchFamily="34" charset="0"/>
              </a:rPr>
              <a:t>Tilbakestill lysbildet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kern="1200" noProof="1">
                <a:solidFill>
                  <a:schemeClr val="tx2"/>
                </a:solidFill>
                <a:latin typeface="Arial" charset="0"/>
                <a:ea typeface="+mn-ea"/>
                <a:cs typeface="Arial" panose="020B0604020202020204" pitchFamily="34" charset="0"/>
              </a:rPr>
              <a:t>1. Klikk på </a:t>
            </a:r>
            <a:r>
              <a:rPr lang="en-GB" altLang="da-DK" sz="900" b="1" kern="1200" noProof="1">
                <a:solidFill>
                  <a:schemeClr val="tx2"/>
                </a:solidFill>
                <a:latin typeface="Arial" charset="0"/>
                <a:ea typeface="+mn-ea"/>
                <a:cs typeface="Arial" panose="020B0604020202020204" pitchFamily="34" charset="0"/>
              </a:rPr>
              <a:t>Hjem</a:t>
            </a:r>
            <a:r>
              <a:rPr lang="en-GB" altLang="da-DK" sz="900" b="0" kern="1200" noProof="1">
                <a:solidFill>
                  <a:schemeClr val="tx2"/>
                </a:solidFill>
                <a:latin typeface="Arial" charset="0"/>
                <a:ea typeface="+mn-ea"/>
                <a:cs typeface="Arial" panose="020B0604020202020204" pitchFamily="34" charset="0"/>
              </a:rPr>
              <a:t>-knappen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kern="1200" noProof="1">
                <a:solidFill>
                  <a:schemeClr val="tx2"/>
                </a:solidFill>
                <a:latin typeface="Arial" charset="0"/>
                <a:ea typeface="+mn-ea"/>
                <a:cs typeface="Arial" panose="020B0604020202020204" pitchFamily="34" charset="0"/>
              </a:rPr>
              <a:t>2. Velg </a:t>
            </a:r>
            <a:r>
              <a:rPr lang="en-GB" altLang="da-DK" sz="900" b="1" kern="1200" noProof="1">
                <a:solidFill>
                  <a:schemeClr val="tx2"/>
                </a:solidFill>
                <a:latin typeface="Arial" charset="0"/>
                <a:ea typeface="+mn-ea"/>
                <a:cs typeface="Arial" panose="020B0604020202020204" pitchFamily="34" charset="0"/>
              </a:rPr>
              <a:t>Tilbakestill</a:t>
            </a:r>
            <a:r>
              <a:rPr lang="en-GB" altLang="da-DK" sz="900" b="0" kern="1200" noProof="1">
                <a:solidFill>
                  <a:schemeClr val="tx2"/>
                </a:solidFill>
                <a:latin typeface="Arial" charset="0"/>
                <a:ea typeface="+mn-ea"/>
                <a:cs typeface="Arial" panose="020B0604020202020204" pitchFamily="34" charset="0"/>
              </a:rPr>
              <a:t> for å tilbakestille plassering, størrelse og formatering av plassholdere til oppsettets opprinnelige design i fanen Hjem </a:t>
            </a:r>
          </a:p>
          <a:p>
            <a:pPr eaLnBrk="1" hangingPunct="1">
              <a:lnSpc>
                <a:spcPct val="100000"/>
              </a:lnSpc>
              <a:spcBef>
                <a:spcPts val="0"/>
              </a:spcBef>
              <a:spcAft>
                <a:spcPts val="600"/>
              </a:spcAft>
              <a:defRPr/>
            </a:pPr>
            <a:endParaRPr lang="en-GB" altLang="da-DK" sz="900" b="0" noProof="1">
              <a:solidFill>
                <a:schemeClr val="tx2"/>
              </a:solidFill>
              <a:latin typeface="+mn-lt"/>
              <a:cs typeface="Arial" panose="020B0604020202020204" pitchFamily="34" charset="0"/>
            </a:endParaRPr>
          </a:p>
        </p:txBody>
      </p:sp>
      <p:pic>
        <p:nvPicPr>
          <p:cNvPr id="17" name="Bilde 25">
            <a:extLst>
              <a:ext uri="{FF2B5EF4-FFF2-40B4-BE49-F238E27FC236}">
                <a16:creationId xmlns:a16="http://schemas.microsoft.com/office/drawing/2014/main" id="{967A986D-5090-249A-6353-7597F57DB5D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341896" y="2752920"/>
            <a:ext cx="444149" cy="538803"/>
          </a:xfrm>
          <a:prstGeom prst="rect">
            <a:avLst/>
          </a:prstGeom>
          <a:ln>
            <a:solidFill>
              <a:schemeClr val="bg2"/>
            </a:solidFill>
          </a:ln>
        </p:spPr>
      </p:pic>
      <p:pic>
        <p:nvPicPr>
          <p:cNvPr id="18" name="Bilde 44">
            <a:extLst>
              <a:ext uri="{FF2B5EF4-FFF2-40B4-BE49-F238E27FC236}">
                <a16:creationId xmlns:a16="http://schemas.microsoft.com/office/drawing/2014/main" id="{B336A9F8-2C13-A578-2EC4-A3C88B44E936}"/>
              </a:ext>
            </a:extLst>
          </p:cNvPr>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a:xfrm>
            <a:off x="11102167" y="2687662"/>
            <a:ext cx="369143" cy="213335"/>
          </a:xfrm>
          <a:prstGeom prst="rect">
            <a:avLst/>
          </a:prstGeom>
          <a:ln>
            <a:solidFill>
              <a:schemeClr val="bg2"/>
            </a:solidFill>
          </a:ln>
        </p:spPr>
      </p:pic>
      <p:pic>
        <p:nvPicPr>
          <p:cNvPr id="19" name="Bilde 40">
            <a:extLst>
              <a:ext uri="{FF2B5EF4-FFF2-40B4-BE49-F238E27FC236}">
                <a16:creationId xmlns:a16="http://schemas.microsoft.com/office/drawing/2014/main" id="{604308B0-DA71-E060-3592-03F75468B350}"/>
              </a:ext>
            </a:extLst>
          </p:cNvPr>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a:xfrm>
            <a:off x="11102168" y="1925115"/>
            <a:ext cx="369143" cy="224381"/>
          </a:xfrm>
          <a:prstGeom prst="rect">
            <a:avLst/>
          </a:prstGeom>
          <a:ln>
            <a:solidFill>
              <a:schemeClr val="bg2"/>
            </a:solidFill>
          </a:ln>
        </p:spPr>
      </p:pic>
      <p:pic>
        <p:nvPicPr>
          <p:cNvPr id="24" name="Bilde 41">
            <a:extLst>
              <a:ext uri="{FF2B5EF4-FFF2-40B4-BE49-F238E27FC236}">
                <a16:creationId xmlns:a16="http://schemas.microsoft.com/office/drawing/2014/main" id="{44060EEB-59B2-394E-3669-6BDA99CBE5B8}"/>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3261476" y="4381981"/>
            <a:ext cx="600762" cy="231619"/>
          </a:xfrm>
          <a:prstGeom prst="rect">
            <a:avLst/>
          </a:prstGeom>
          <a:ln>
            <a:solidFill>
              <a:schemeClr val="bg2"/>
            </a:solidFill>
          </a:ln>
        </p:spPr>
      </p:pic>
      <p:pic>
        <p:nvPicPr>
          <p:cNvPr id="26" name="Bilde 46">
            <a:extLst>
              <a:ext uri="{FF2B5EF4-FFF2-40B4-BE49-F238E27FC236}">
                <a16:creationId xmlns:a16="http://schemas.microsoft.com/office/drawing/2014/main" id="{29632D6E-1815-7AA9-4E08-AB08F9D4502B}"/>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3261476" y="5293492"/>
            <a:ext cx="629714" cy="202667"/>
          </a:xfrm>
          <a:prstGeom prst="rect">
            <a:avLst/>
          </a:prstGeom>
          <a:ln>
            <a:solidFill>
              <a:schemeClr val="bg2"/>
            </a:solidFill>
          </a:ln>
        </p:spPr>
      </p:pic>
    </p:spTree>
    <p:extLst>
      <p:ext uri="{BB962C8B-B14F-4D97-AF65-F5344CB8AC3E}">
        <p14:creationId xmlns:p14="http://schemas.microsoft.com/office/powerpoint/2010/main" val="2641438226"/>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preserve="1" userDrawn="1">
  <p:cSld name="&gt;Ikke bruk layout etter dette &gt;">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124504-36FD-4753-851D-5B7D02D4A2D1}"/>
              </a:ext>
            </a:extLst>
          </p:cNvPr>
          <p:cNvSpPr/>
          <p:nvPr userDrawn="1"/>
        </p:nvSpPr>
        <p:spPr bwMode="white">
          <a:xfrm>
            <a:off x="0" y="0"/>
            <a:ext cx="12192000" cy="6858000"/>
          </a:xfrm>
          <a:prstGeom prst="rect">
            <a:avLst/>
          </a:prstGeom>
          <a:solidFill>
            <a:schemeClr val="tx1"/>
          </a:solid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GB" sz="1400">
              <a:solidFill>
                <a:schemeClr val="tx1"/>
              </a:solidFill>
            </a:endParaRPr>
          </a:p>
        </p:txBody>
      </p:sp>
      <p:sp>
        <p:nvSpPr>
          <p:cNvPr id="5" name="Do not use"/>
          <p:cNvSpPr txBox="1"/>
          <p:nvPr userDrawn="1"/>
        </p:nvSpPr>
        <p:spPr>
          <a:xfrm>
            <a:off x="430213" y="561573"/>
            <a:ext cx="11356977" cy="3400931"/>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4400" b="0" noProof="0" err="1">
                <a:solidFill>
                  <a:schemeClr val="bg1"/>
                </a:solidFill>
              </a:rPr>
              <a:t>Hvis</a:t>
            </a:r>
            <a:r>
              <a:rPr lang="en-GB" sz="4400" b="0" noProof="0">
                <a:solidFill>
                  <a:schemeClr val="bg1"/>
                </a:solidFill>
              </a:rPr>
              <a:t> du ser </a:t>
            </a:r>
            <a:r>
              <a:rPr lang="en-GB" sz="4400" b="1" i="1" noProof="0" err="1">
                <a:solidFill>
                  <a:schemeClr val="bg1"/>
                </a:solidFill>
              </a:rPr>
              <a:t>andre</a:t>
            </a:r>
            <a:r>
              <a:rPr lang="en-GB" sz="4400" b="1" i="1" noProof="0">
                <a:solidFill>
                  <a:schemeClr val="bg1"/>
                </a:solidFill>
              </a:rPr>
              <a:t> layout </a:t>
            </a:r>
            <a:r>
              <a:rPr lang="en-GB" sz="4400" b="1" i="1" noProof="0" err="1">
                <a:solidFill>
                  <a:schemeClr val="bg1"/>
                </a:solidFill>
              </a:rPr>
              <a:t>etter</a:t>
            </a:r>
            <a:r>
              <a:rPr lang="en-GB" sz="4400" b="1" i="1" noProof="0">
                <a:solidFill>
                  <a:schemeClr val="bg1"/>
                </a:solidFill>
              </a:rPr>
              <a:t> </a:t>
            </a:r>
            <a:r>
              <a:rPr lang="en-GB" sz="4400" b="1" i="1" noProof="0" err="1">
                <a:solidFill>
                  <a:schemeClr val="bg1"/>
                </a:solidFill>
              </a:rPr>
              <a:t>dette</a:t>
            </a:r>
            <a:r>
              <a:rPr lang="en-GB" sz="4400" b="0" noProof="0">
                <a:solidFill>
                  <a:schemeClr val="bg1"/>
                </a:solidFill>
              </a:rPr>
              <a:t>, </a:t>
            </a:r>
            <a:br>
              <a:rPr lang="en-GB" sz="4400" b="0" noProof="0">
                <a:solidFill>
                  <a:schemeClr val="bg1"/>
                </a:solidFill>
              </a:rPr>
            </a:br>
            <a:r>
              <a:rPr lang="en-GB" sz="4400" b="0" i="0" noProof="0" err="1">
                <a:solidFill>
                  <a:schemeClr val="bg1"/>
                </a:solidFill>
              </a:rPr>
              <a:t>ikke</a:t>
            </a:r>
            <a:r>
              <a:rPr lang="en-GB" sz="4400" b="0" i="0" noProof="0">
                <a:solidFill>
                  <a:schemeClr val="bg1"/>
                </a:solidFill>
              </a:rPr>
              <a:t> bruk dem. </a:t>
            </a:r>
            <a:br>
              <a:rPr lang="en-GB" sz="4400" b="0" i="0" noProof="0">
                <a:solidFill>
                  <a:schemeClr val="bg1"/>
                </a:solidFill>
              </a:rPr>
            </a:br>
            <a:r>
              <a:rPr lang="en-GB" sz="4400" b="0" noProof="0">
                <a:solidFill>
                  <a:schemeClr val="bg1"/>
                </a:solidFill>
              </a:rPr>
              <a:t>Disse </a:t>
            </a:r>
            <a:r>
              <a:rPr lang="en-GB" sz="4400" b="0" noProof="0" err="1">
                <a:solidFill>
                  <a:schemeClr val="bg1"/>
                </a:solidFill>
              </a:rPr>
              <a:t>layoutene</a:t>
            </a:r>
            <a:r>
              <a:rPr lang="en-GB" sz="4400" b="0" noProof="0">
                <a:solidFill>
                  <a:schemeClr val="bg1"/>
                </a:solidFill>
              </a:rPr>
              <a:t> </a:t>
            </a:r>
            <a:r>
              <a:rPr lang="en-GB" sz="4400" b="1" i="1" noProof="0" err="1">
                <a:solidFill>
                  <a:schemeClr val="bg1"/>
                </a:solidFill>
              </a:rPr>
              <a:t>tilhører</a:t>
            </a:r>
            <a:r>
              <a:rPr lang="en-GB" sz="4400" b="1" i="1" noProof="0">
                <a:solidFill>
                  <a:schemeClr val="bg1"/>
                </a:solidFill>
              </a:rPr>
              <a:t> </a:t>
            </a:r>
            <a:r>
              <a:rPr lang="en-GB" sz="4400" b="1" i="1" noProof="0" err="1">
                <a:solidFill>
                  <a:schemeClr val="bg1"/>
                </a:solidFill>
              </a:rPr>
              <a:t>ikke</a:t>
            </a:r>
            <a:r>
              <a:rPr lang="en-GB" sz="4400" b="1" i="1" noProof="0">
                <a:solidFill>
                  <a:schemeClr val="bg1"/>
                </a:solidFill>
              </a:rPr>
              <a:t> </a:t>
            </a:r>
            <a:r>
              <a:rPr lang="en-GB" sz="4400" b="0" noProof="0" err="1">
                <a:solidFill>
                  <a:schemeClr val="bg1"/>
                </a:solidFill>
              </a:rPr>
              <a:t>vår</a:t>
            </a:r>
            <a:r>
              <a:rPr lang="en-GB" sz="4400" b="0" noProof="0">
                <a:solidFill>
                  <a:schemeClr val="bg1"/>
                </a:solidFill>
              </a:rPr>
              <a:t> mal. </a:t>
            </a:r>
          </a:p>
          <a:p>
            <a:pPr marL="0" marR="0" indent="0" algn="ctr" fontAlgn="auto">
              <a:lnSpc>
                <a:spcPct val="100000"/>
              </a:lnSpc>
              <a:spcBef>
                <a:spcPts val="600"/>
              </a:spcBef>
              <a:spcAft>
                <a:spcPts val="0"/>
              </a:spcAft>
              <a:buClr>
                <a:srgbClr val="003755"/>
              </a:buClr>
              <a:buSzTx/>
              <a:buFontTx/>
              <a:buNone/>
              <a:tabLst/>
            </a:pPr>
            <a:br>
              <a:rPr lang="en-GB" sz="2800" b="0" noProof="0">
                <a:solidFill>
                  <a:schemeClr val="bg1"/>
                </a:solidFill>
              </a:rPr>
            </a:br>
            <a:br>
              <a:rPr lang="en-GB" sz="2800" b="0" noProof="0">
                <a:solidFill>
                  <a:schemeClr val="bg1"/>
                </a:solidFill>
              </a:rPr>
            </a:br>
            <a:endParaRPr lang="en-GB" sz="2800" b="0" noProof="0">
              <a:solidFill>
                <a:schemeClr val="bg1"/>
              </a:solidFill>
            </a:endParaRPr>
          </a:p>
        </p:txBody>
      </p:sp>
      <p:grpSp>
        <p:nvGrpSpPr>
          <p:cNvPr id="4" name="Group 3">
            <a:extLst>
              <a:ext uri="{FF2B5EF4-FFF2-40B4-BE49-F238E27FC236}">
                <a16:creationId xmlns:a16="http://schemas.microsoft.com/office/drawing/2014/main" id="{2BEB5E5A-DA85-4D5B-80B9-F94482F55D76}"/>
              </a:ext>
            </a:extLst>
          </p:cNvPr>
          <p:cNvGrpSpPr/>
          <p:nvPr userDrawn="1"/>
        </p:nvGrpSpPr>
        <p:grpSpPr bwMode="black">
          <a:xfrm rot="8100000">
            <a:off x="10404874" y="3325226"/>
            <a:ext cx="1036788" cy="1036788"/>
            <a:chOff x="6096000" y="4963130"/>
            <a:chExt cx="1456719" cy="1456719"/>
          </a:xfrm>
          <a:solidFill>
            <a:schemeClr val="bg1"/>
          </a:solidFill>
        </p:grpSpPr>
        <p:sp>
          <p:nvSpPr>
            <p:cNvPr id="3" name="Rectangle 2">
              <a:extLst>
                <a:ext uri="{FF2B5EF4-FFF2-40B4-BE49-F238E27FC236}">
                  <a16:creationId xmlns:a16="http://schemas.microsoft.com/office/drawing/2014/main" id="{C823227E-A862-4A7F-BC20-0D107430AB2C}"/>
                </a:ext>
              </a:extLst>
            </p:cNvPr>
            <p:cNvSpPr/>
            <p:nvPr userDrawn="1"/>
          </p:nvSpPr>
          <p:spPr bwMode="black">
            <a:xfrm rot="5400000">
              <a:off x="5534135" y="5524995"/>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nn-NO" sz="1400" err="1">
                <a:solidFill>
                  <a:schemeClr val="tx1"/>
                </a:solidFill>
              </a:endParaRPr>
            </a:p>
          </p:txBody>
        </p:sp>
        <p:sp>
          <p:nvSpPr>
            <p:cNvPr id="6" name="Rectangle 5">
              <a:extLst>
                <a:ext uri="{FF2B5EF4-FFF2-40B4-BE49-F238E27FC236}">
                  <a16:creationId xmlns:a16="http://schemas.microsoft.com/office/drawing/2014/main" id="{08501AE6-6504-4184-9443-E89AFACF769D}"/>
                </a:ext>
              </a:extLst>
            </p:cNvPr>
            <p:cNvSpPr/>
            <p:nvPr userDrawn="1"/>
          </p:nvSpPr>
          <p:spPr bwMode="black">
            <a:xfrm rot="10800000">
              <a:off x="6096000" y="4963130"/>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nn-NO" sz="1400" err="1">
                <a:solidFill>
                  <a:schemeClr val="tx1"/>
                </a:solidFill>
              </a:endParaRPr>
            </a:p>
          </p:txBody>
        </p:sp>
      </p:grpSp>
      <p:sp>
        <p:nvSpPr>
          <p:cNvPr id="12" name="Rectangle 11">
            <a:extLst>
              <a:ext uri="{FF2B5EF4-FFF2-40B4-BE49-F238E27FC236}">
                <a16:creationId xmlns:a16="http://schemas.microsoft.com/office/drawing/2014/main" id="{67CEE09B-6EE1-4BF2-85A3-DE69E91BC4C6}"/>
              </a:ext>
            </a:extLst>
          </p:cNvPr>
          <p:cNvSpPr/>
          <p:nvPr userDrawn="1"/>
        </p:nvSpPr>
        <p:spPr>
          <a:xfrm>
            <a:off x="472536" y="2986685"/>
            <a:ext cx="10152346" cy="1785104"/>
          </a:xfrm>
          <a:prstGeom prst="rect">
            <a:avLst/>
          </a:prstGeom>
        </p:spPr>
        <p:txBody>
          <a:bodyPr wrap="square">
            <a:spAutoFit/>
          </a:bodyPr>
          <a:lstStyle/>
          <a:p>
            <a:pPr algn="ctr"/>
            <a:r>
              <a:rPr lang="en-GB" sz="11000" b="1" i="1" noProof="0">
                <a:solidFill>
                  <a:schemeClr val="bg1"/>
                </a:solidFill>
              </a:rPr>
              <a:t>Ikke bruk </a:t>
            </a:r>
            <a:r>
              <a:rPr lang="en-GB" sz="11000" b="1" i="1" noProof="0" err="1">
                <a:solidFill>
                  <a:schemeClr val="bg1"/>
                </a:solidFill>
              </a:rPr>
              <a:t>dem</a:t>
            </a:r>
            <a:r>
              <a:rPr lang="en-GB" sz="11000" b="1" i="1" noProof="0">
                <a:solidFill>
                  <a:schemeClr val="bg1"/>
                </a:solidFill>
              </a:rPr>
              <a:t> </a:t>
            </a:r>
          </a:p>
        </p:txBody>
      </p:sp>
      <p:sp>
        <p:nvSpPr>
          <p:cNvPr id="16" name="Do not use">
            <a:extLst>
              <a:ext uri="{FF2B5EF4-FFF2-40B4-BE49-F238E27FC236}">
                <a16:creationId xmlns:a16="http://schemas.microsoft.com/office/drawing/2014/main" id="{A8FA78FA-4D94-4717-B7C6-6F86378D6B01}"/>
              </a:ext>
            </a:extLst>
          </p:cNvPr>
          <p:cNvSpPr txBox="1"/>
          <p:nvPr userDrawn="1"/>
        </p:nvSpPr>
        <p:spPr>
          <a:xfrm>
            <a:off x="430214" y="5432127"/>
            <a:ext cx="11356974" cy="615553"/>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2000" b="0" noProof="0" err="1">
                <a:solidFill>
                  <a:schemeClr val="bg1"/>
                </a:solidFill>
              </a:rPr>
              <a:t>Pga</a:t>
            </a:r>
            <a:r>
              <a:rPr lang="en-GB" sz="2000" b="0" noProof="0">
                <a:solidFill>
                  <a:schemeClr val="bg1"/>
                </a:solidFill>
              </a:rPr>
              <a:t> PowerPoints standard </a:t>
            </a:r>
            <a:r>
              <a:rPr lang="en-GB" sz="2000" b="0" noProof="0" err="1">
                <a:solidFill>
                  <a:schemeClr val="bg1"/>
                </a:solidFill>
              </a:rPr>
              <a:t>Kopier</a:t>
            </a:r>
            <a:r>
              <a:rPr lang="en-GB" sz="2000" b="0" noProof="0">
                <a:solidFill>
                  <a:schemeClr val="bg1"/>
                </a:solidFill>
              </a:rPr>
              <a:t>/Lim inn-</a:t>
            </a:r>
            <a:r>
              <a:rPr lang="en-GB" sz="2000" b="0" noProof="0" err="1">
                <a:solidFill>
                  <a:schemeClr val="bg1"/>
                </a:solidFill>
              </a:rPr>
              <a:t>funksjonalitet</a:t>
            </a:r>
            <a:r>
              <a:rPr lang="en-GB" sz="2000" b="0" noProof="0">
                <a:solidFill>
                  <a:schemeClr val="bg1"/>
                </a:solidFill>
              </a:rPr>
              <a:t> </a:t>
            </a:r>
            <a:r>
              <a:rPr lang="en-GB" sz="2000" b="0" noProof="0" err="1">
                <a:solidFill>
                  <a:schemeClr val="bg1"/>
                </a:solidFill>
              </a:rPr>
              <a:t>kan</a:t>
            </a:r>
            <a:r>
              <a:rPr lang="en-GB" sz="2000" b="0" noProof="0">
                <a:solidFill>
                  <a:schemeClr val="bg1"/>
                </a:solidFill>
              </a:rPr>
              <a:t> </a:t>
            </a:r>
            <a:r>
              <a:rPr lang="en-GB" sz="2000" b="0" noProof="0" err="1">
                <a:solidFill>
                  <a:schemeClr val="bg1"/>
                </a:solidFill>
              </a:rPr>
              <a:t>resultere</a:t>
            </a:r>
            <a:r>
              <a:rPr lang="en-GB" sz="2000" b="0" noProof="0">
                <a:solidFill>
                  <a:schemeClr val="bg1"/>
                </a:solidFill>
              </a:rPr>
              <a:t> i </a:t>
            </a:r>
            <a:r>
              <a:rPr lang="en-GB" sz="2000" b="0" noProof="0" err="1">
                <a:solidFill>
                  <a:schemeClr val="bg1"/>
                </a:solidFill>
              </a:rPr>
              <a:t>flere</a:t>
            </a:r>
            <a:r>
              <a:rPr lang="en-GB" sz="2000" b="0" noProof="0">
                <a:solidFill>
                  <a:schemeClr val="bg1"/>
                </a:solidFill>
              </a:rPr>
              <a:t> </a:t>
            </a:r>
            <a:r>
              <a:rPr lang="en-GB" sz="2000" b="0" noProof="0" err="1">
                <a:solidFill>
                  <a:schemeClr val="bg1"/>
                </a:solidFill>
              </a:rPr>
              <a:t>uønskede</a:t>
            </a:r>
            <a:r>
              <a:rPr lang="en-GB" sz="2000" b="0" noProof="0">
                <a:solidFill>
                  <a:schemeClr val="bg1"/>
                </a:solidFill>
              </a:rPr>
              <a:t> layout. OPPMERKSOMHET! </a:t>
            </a:r>
            <a:r>
              <a:rPr lang="en-GB" sz="2000" b="0" noProof="0" err="1">
                <a:solidFill>
                  <a:schemeClr val="bg1"/>
                </a:solidFill>
              </a:rPr>
              <a:t>Layouter</a:t>
            </a:r>
            <a:r>
              <a:rPr lang="en-GB" sz="2000" b="0" noProof="0">
                <a:solidFill>
                  <a:schemeClr val="bg1"/>
                </a:solidFill>
              </a:rPr>
              <a:t> </a:t>
            </a:r>
            <a:r>
              <a:rPr lang="en-GB" sz="2000" b="0" noProof="0" err="1">
                <a:solidFill>
                  <a:schemeClr val="bg1"/>
                </a:solidFill>
              </a:rPr>
              <a:t>etter</a:t>
            </a:r>
            <a:r>
              <a:rPr lang="en-GB" sz="2000" b="0" noProof="0">
                <a:solidFill>
                  <a:schemeClr val="bg1"/>
                </a:solidFill>
              </a:rPr>
              <a:t> </a:t>
            </a:r>
            <a:r>
              <a:rPr lang="en-GB" sz="2000" b="0" noProof="0" err="1">
                <a:solidFill>
                  <a:schemeClr val="bg1"/>
                </a:solidFill>
              </a:rPr>
              <a:t>dette</a:t>
            </a:r>
            <a:r>
              <a:rPr lang="en-GB" sz="2000" b="0" noProof="0">
                <a:solidFill>
                  <a:schemeClr val="bg1"/>
                </a:solidFill>
              </a:rPr>
              <a:t> </a:t>
            </a:r>
            <a:r>
              <a:rPr lang="en-GB" sz="2000" b="0" noProof="0" err="1">
                <a:solidFill>
                  <a:schemeClr val="bg1"/>
                </a:solidFill>
              </a:rPr>
              <a:t>kan</a:t>
            </a:r>
            <a:r>
              <a:rPr lang="en-GB" sz="2000" b="0" noProof="0">
                <a:solidFill>
                  <a:schemeClr val="bg1"/>
                </a:solidFill>
              </a:rPr>
              <a:t> </a:t>
            </a:r>
            <a:r>
              <a:rPr lang="en-GB" sz="2000" b="0" noProof="0" err="1">
                <a:solidFill>
                  <a:schemeClr val="bg1"/>
                </a:solidFill>
              </a:rPr>
              <a:t>inneholde</a:t>
            </a:r>
            <a:r>
              <a:rPr lang="en-GB" sz="2000" b="0" noProof="0">
                <a:solidFill>
                  <a:schemeClr val="bg1"/>
                </a:solidFill>
              </a:rPr>
              <a:t> </a:t>
            </a:r>
            <a:r>
              <a:rPr lang="en-GB" sz="2000" b="0" noProof="0" err="1">
                <a:solidFill>
                  <a:schemeClr val="bg1"/>
                </a:solidFill>
              </a:rPr>
              <a:t>potensielt</a:t>
            </a:r>
            <a:r>
              <a:rPr lang="en-GB" sz="2000" b="0" noProof="0">
                <a:solidFill>
                  <a:schemeClr val="bg1"/>
                </a:solidFill>
              </a:rPr>
              <a:t> </a:t>
            </a:r>
            <a:r>
              <a:rPr lang="en-GB" sz="2000" b="0" noProof="0" err="1">
                <a:solidFill>
                  <a:schemeClr val="bg1"/>
                </a:solidFill>
              </a:rPr>
              <a:t>konfidensiell</a:t>
            </a:r>
            <a:r>
              <a:rPr lang="en-GB" sz="2000" b="0" noProof="0">
                <a:solidFill>
                  <a:schemeClr val="bg1"/>
                </a:solidFill>
              </a:rPr>
              <a:t> </a:t>
            </a:r>
            <a:r>
              <a:rPr lang="en-GB" sz="2000" b="0" noProof="0" err="1">
                <a:solidFill>
                  <a:schemeClr val="bg1"/>
                </a:solidFill>
              </a:rPr>
              <a:t>informasjon</a:t>
            </a:r>
            <a:r>
              <a:rPr lang="en-GB" sz="2000" b="0" noProof="0">
                <a:solidFill>
                  <a:schemeClr val="bg1"/>
                </a:solidFill>
              </a:rPr>
              <a:t>. </a:t>
            </a:r>
          </a:p>
        </p:txBody>
      </p:sp>
      <p:sp>
        <p:nvSpPr>
          <p:cNvPr id="13" name="Date Placeholder 6" hidden="1">
            <a:extLst>
              <a:ext uri="{FF2B5EF4-FFF2-40B4-BE49-F238E27FC236}">
                <a16:creationId xmlns:a16="http://schemas.microsoft.com/office/drawing/2014/main" id="{16F02AC0-8835-4687-9809-625BC7974E07}"/>
              </a:ext>
            </a:extLst>
          </p:cNvPr>
          <p:cNvSpPr>
            <a:spLocks noGrp="1"/>
          </p:cNvSpPr>
          <p:nvPr>
            <p:ph type="dt" sz="half" idx="15"/>
          </p:nvPr>
        </p:nvSpPr>
        <p:spPr>
          <a:xfrm>
            <a:off x="0" y="6858000"/>
            <a:ext cx="0" cy="0"/>
          </a:xfrm>
          <a:prstGeom prst="rect">
            <a:avLst/>
          </a:prstGeom>
        </p:spPr>
        <p:txBody>
          <a:bodyPr/>
          <a:lstStyle>
            <a:lvl1pPr>
              <a:defRPr sz="100">
                <a:noFill/>
              </a:defRPr>
            </a:lvl1pPr>
          </a:lstStyle>
          <a:p>
            <a:fld id="{D1A22AB2-7BDC-430E-9D10-44C64737618D}" type="datetime4">
              <a:rPr lang="en-GB" smtClean="0"/>
              <a:t>18 September 2026</a:t>
            </a:fld>
            <a:endParaRPr lang="en-GB"/>
          </a:p>
        </p:txBody>
      </p:sp>
      <p:sp>
        <p:nvSpPr>
          <p:cNvPr id="14" name="Footer Placeholder 8" hidden="1">
            <a:extLst>
              <a:ext uri="{FF2B5EF4-FFF2-40B4-BE49-F238E27FC236}">
                <a16:creationId xmlns:a16="http://schemas.microsoft.com/office/drawing/2014/main" id="{06D6C9CE-4F2C-454C-BB55-801B8D39FB8A}"/>
              </a:ext>
            </a:extLst>
          </p:cNvPr>
          <p:cNvSpPr>
            <a:spLocks noGrp="1"/>
          </p:cNvSpPr>
          <p:nvPr>
            <p:ph type="ftr" sz="quarter" idx="16"/>
          </p:nvPr>
        </p:nvSpPr>
        <p:spPr>
          <a:xfrm>
            <a:off x="0" y="6858000"/>
            <a:ext cx="0" cy="0"/>
          </a:xfrm>
          <a:prstGeom prst="rect">
            <a:avLst/>
          </a:prstGeom>
        </p:spPr>
        <p:txBody>
          <a:bodyPr/>
          <a:lstStyle>
            <a:lvl1pPr>
              <a:defRPr sz="100">
                <a:noFill/>
              </a:defRPr>
            </a:lvl1pPr>
          </a:lstStyle>
          <a:p>
            <a:endParaRPr lang="en-GB"/>
          </a:p>
        </p:txBody>
      </p:sp>
      <p:sp>
        <p:nvSpPr>
          <p:cNvPr id="15" name="Slide Number Placeholder 10" hidden="1">
            <a:extLst>
              <a:ext uri="{FF2B5EF4-FFF2-40B4-BE49-F238E27FC236}">
                <a16:creationId xmlns:a16="http://schemas.microsoft.com/office/drawing/2014/main" id="{E475F42F-AD98-4F3B-A294-8047E72ED3B3}"/>
              </a:ext>
            </a:extLst>
          </p:cNvPr>
          <p:cNvSpPr>
            <a:spLocks noGrp="1"/>
          </p:cNvSpPr>
          <p:nvPr>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716817191"/>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userDrawn="1">
  <p:cSld name="Tomt">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9605445"/>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obj">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GB"/>
              <a:t>Click to edit Master title style</a:t>
            </a:r>
          </a:p>
        </p:txBody>
      </p:sp>
      <p:sp>
        <p:nvSpPr>
          <p:cNvPr id="3" name="Plassholder for innhold 2"/>
          <p:cNvSpPr>
            <a:spLocks noGrp="1"/>
          </p:cNvSpPr>
          <p:nvPr>
            <p:ph idx="1"/>
          </p:nvPr>
        </p:nvSpPr>
        <p:spPr/>
        <p:txBody>
          <a:bodyPr/>
          <a:lstStyle>
            <a:lvl2pPr marL="576115" indent="-216043">
              <a:buFont typeface="Calibri" panose="020F0502020204030204" pitchFamily="34" charset="0"/>
              <a:buChar char="-"/>
              <a:defRPr/>
            </a:lvl2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71143807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image" Target="../media/image1.pn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theme" Target="../theme/theme1.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8.xml"/><Relationship Id="rId18" Type="http://schemas.openxmlformats.org/officeDocument/2006/relationships/slideLayout" Target="../slideLayouts/slideLayout63.xml"/><Relationship Id="rId26" Type="http://schemas.openxmlformats.org/officeDocument/2006/relationships/slideLayout" Target="../slideLayouts/slideLayout71.xml"/><Relationship Id="rId39" Type="http://schemas.openxmlformats.org/officeDocument/2006/relationships/slideLayout" Target="../slideLayouts/slideLayout84.xml"/><Relationship Id="rId21" Type="http://schemas.openxmlformats.org/officeDocument/2006/relationships/slideLayout" Target="../slideLayouts/slideLayout66.xml"/><Relationship Id="rId34" Type="http://schemas.openxmlformats.org/officeDocument/2006/relationships/slideLayout" Target="../slideLayouts/slideLayout79.xml"/><Relationship Id="rId42" Type="http://schemas.openxmlformats.org/officeDocument/2006/relationships/slideLayout" Target="../slideLayouts/slideLayout87.xml"/><Relationship Id="rId47" Type="http://schemas.openxmlformats.org/officeDocument/2006/relationships/slideLayout" Target="../slideLayouts/slideLayout92.xml"/><Relationship Id="rId50" Type="http://schemas.openxmlformats.org/officeDocument/2006/relationships/slideLayout" Target="../slideLayouts/slideLayout95.xml"/><Relationship Id="rId7" Type="http://schemas.openxmlformats.org/officeDocument/2006/relationships/slideLayout" Target="../slideLayouts/slideLayout52.xml"/><Relationship Id="rId2" Type="http://schemas.openxmlformats.org/officeDocument/2006/relationships/slideLayout" Target="../slideLayouts/slideLayout47.xml"/><Relationship Id="rId16" Type="http://schemas.openxmlformats.org/officeDocument/2006/relationships/slideLayout" Target="../slideLayouts/slideLayout61.xml"/><Relationship Id="rId29" Type="http://schemas.openxmlformats.org/officeDocument/2006/relationships/slideLayout" Target="../slideLayouts/slideLayout74.xml"/><Relationship Id="rId11" Type="http://schemas.openxmlformats.org/officeDocument/2006/relationships/slideLayout" Target="../slideLayouts/slideLayout56.xml"/><Relationship Id="rId24" Type="http://schemas.openxmlformats.org/officeDocument/2006/relationships/slideLayout" Target="../slideLayouts/slideLayout69.xml"/><Relationship Id="rId32" Type="http://schemas.openxmlformats.org/officeDocument/2006/relationships/slideLayout" Target="../slideLayouts/slideLayout77.xml"/><Relationship Id="rId37" Type="http://schemas.openxmlformats.org/officeDocument/2006/relationships/slideLayout" Target="../slideLayouts/slideLayout82.xml"/><Relationship Id="rId40" Type="http://schemas.openxmlformats.org/officeDocument/2006/relationships/slideLayout" Target="../slideLayouts/slideLayout85.xml"/><Relationship Id="rId45" Type="http://schemas.openxmlformats.org/officeDocument/2006/relationships/slideLayout" Target="../slideLayouts/slideLayout90.xml"/><Relationship Id="rId53" Type="http://schemas.openxmlformats.org/officeDocument/2006/relationships/image" Target="../media/image1.png"/><Relationship Id="rId5" Type="http://schemas.openxmlformats.org/officeDocument/2006/relationships/slideLayout" Target="../slideLayouts/slideLayout50.xml"/><Relationship Id="rId10" Type="http://schemas.openxmlformats.org/officeDocument/2006/relationships/slideLayout" Target="../slideLayouts/slideLayout55.xml"/><Relationship Id="rId19" Type="http://schemas.openxmlformats.org/officeDocument/2006/relationships/slideLayout" Target="../slideLayouts/slideLayout64.xml"/><Relationship Id="rId31" Type="http://schemas.openxmlformats.org/officeDocument/2006/relationships/slideLayout" Target="../slideLayouts/slideLayout76.xml"/><Relationship Id="rId44" Type="http://schemas.openxmlformats.org/officeDocument/2006/relationships/slideLayout" Target="../slideLayouts/slideLayout89.xml"/><Relationship Id="rId52" Type="http://schemas.openxmlformats.org/officeDocument/2006/relationships/theme" Target="../theme/theme2.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 Id="rId22" Type="http://schemas.openxmlformats.org/officeDocument/2006/relationships/slideLayout" Target="../slideLayouts/slideLayout67.xml"/><Relationship Id="rId27" Type="http://schemas.openxmlformats.org/officeDocument/2006/relationships/slideLayout" Target="../slideLayouts/slideLayout72.xml"/><Relationship Id="rId30" Type="http://schemas.openxmlformats.org/officeDocument/2006/relationships/slideLayout" Target="../slideLayouts/slideLayout75.xml"/><Relationship Id="rId35" Type="http://schemas.openxmlformats.org/officeDocument/2006/relationships/slideLayout" Target="../slideLayouts/slideLayout80.xml"/><Relationship Id="rId43" Type="http://schemas.openxmlformats.org/officeDocument/2006/relationships/slideLayout" Target="../slideLayouts/slideLayout88.xml"/><Relationship Id="rId48" Type="http://schemas.openxmlformats.org/officeDocument/2006/relationships/slideLayout" Target="../slideLayouts/slideLayout93.xml"/><Relationship Id="rId8" Type="http://schemas.openxmlformats.org/officeDocument/2006/relationships/slideLayout" Target="../slideLayouts/slideLayout53.xml"/><Relationship Id="rId51" Type="http://schemas.openxmlformats.org/officeDocument/2006/relationships/slideLayout" Target="../slideLayouts/slideLayout96.xml"/><Relationship Id="rId3" Type="http://schemas.openxmlformats.org/officeDocument/2006/relationships/slideLayout" Target="../slideLayouts/slideLayout48.xml"/><Relationship Id="rId12" Type="http://schemas.openxmlformats.org/officeDocument/2006/relationships/slideLayout" Target="../slideLayouts/slideLayout57.xml"/><Relationship Id="rId17" Type="http://schemas.openxmlformats.org/officeDocument/2006/relationships/slideLayout" Target="../slideLayouts/slideLayout62.xml"/><Relationship Id="rId25" Type="http://schemas.openxmlformats.org/officeDocument/2006/relationships/slideLayout" Target="../slideLayouts/slideLayout70.xml"/><Relationship Id="rId33" Type="http://schemas.openxmlformats.org/officeDocument/2006/relationships/slideLayout" Target="../slideLayouts/slideLayout78.xml"/><Relationship Id="rId38" Type="http://schemas.openxmlformats.org/officeDocument/2006/relationships/slideLayout" Target="../slideLayouts/slideLayout83.xml"/><Relationship Id="rId46" Type="http://schemas.openxmlformats.org/officeDocument/2006/relationships/slideLayout" Target="../slideLayouts/slideLayout91.xml"/><Relationship Id="rId20" Type="http://schemas.openxmlformats.org/officeDocument/2006/relationships/slideLayout" Target="../slideLayouts/slideLayout65.xml"/><Relationship Id="rId41" Type="http://schemas.openxmlformats.org/officeDocument/2006/relationships/slideLayout" Target="../slideLayouts/slideLayout86.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5" Type="http://schemas.openxmlformats.org/officeDocument/2006/relationships/slideLayout" Target="../slideLayouts/slideLayout60.xml"/><Relationship Id="rId23" Type="http://schemas.openxmlformats.org/officeDocument/2006/relationships/slideLayout" Target="../slideLayouts/slideLayout68.xml"/><Relationship Id="rId28" Type="http://schemas.openxmlformats.org/officeDocument/2006/relationships/slideLayout" Target="../slideLayouts/slideLayout73.xml"/><Relationship Id="rId36" Type="http://schemas.openxmlformats.org/officeDocument/2006/relationships/slideLayout" Target="../slideLayouts/slideLayout81.xml"/><Relationship Id="rId49" Type="http://schemas.openxmlformats.org/officeDocument/2006/relationships/slideLayout" Target="../slideLayouts/slideLayout94.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109.xml"/><Relationship Id="rId18" Type="http://schemas.openxmlformats.org/officeDocument/2006/relationships/slideLayout" Target="../slideLayouts/slideLayout114.xml"/><Relationship Id="rId26" Type="http://schemas.openxmlformats.org/officeDocument/2006/relationships/slideLayout" Target="../slideLayouts/slideLayout122.xml"/><Relationship Id="rId39" Type="http://schemas.openxmlformats.org/officeDocument/2006/relationships/slideLayout" Target="../slideLayouts/slideLayout135.xml"/><Relationship Id="rId21" Type="http://schemas.openxmlformats.org/officeDocument/2006/relationships/slideLayout" Target="../slideLayouts/slideLayout117.xml"/><Relationship Id="rId34" Type="http://schemas.openxmlformats.org/officeDocument/2006/relationships/slideLayout" Target="../slideLayouts/slideLayout130.xml"/><Relationship Id="rId42" Type="http://schemas.openxmlformats.org/officeDocument/2006/relationships/slideLayout" Target="../slideLayouts/slideLayout138.xml"/><Relationship Id="rId47" Type="http://schemas.openxmlformats.org/officeDocument/2006/relationships/slideLayout" Target="../slideLayouts/slideLayout143.xml"/><Relationship Id="rId7" Type="http://schemas.openxmlformats.org/officeDocument/2006/relationships/slideLayout" Target="../slideLayouts/slideLayout103.xml"/><Relationship Id="rId2" Type="http://schemas.openxmlformats.org/officeDocument/2006/relationships/slideLayout" Target="../slideLayouts/slideLayout98.xml"/><Relationship Id="rId16" Type="http://schemas.openxmlformats.org/officeDocument/2006/relationships/slideLayout" Target="../slideLayouts/slideLayout112.xml"/><Relationship Id="rId29" Type="http://schemas.openxmlformats.org/officeDocument/2006/relationships/slideLayout" Target="../slideLayouts/slideLayout125.xml"/><Relationship Id="rId11" Type="http://schemas.openxmlformats.org/officeDocument/2006/relationships/slideLayout" Target="../slideLayouts/slideLayout107.xml"/><Relationship Id="rId24" Type="http://schemas.openxmlformats.org/officeDocument/2006/relationships/slideLayout" Target="../slideLayouts/slideLayout120.xml"/><Relationship Id="rId32" Type="http://schemas.openxmlformats.org/officeDocument/2006/relationships/slideLayout" Target="../slideLayouts/slideLayout128.xml"/><Relationship Id="rId37" Type="http://schemas.openxmlformats.org/officeDocument/2006/relationships/slideLayout" Target="../slideLayouts/slideLayout133.xml"/><Relationship Id="rId40" Type="http://schemas.openxmlformats.org/officeDocument/2006/relationships/slideLayout" Target="../slideLayouts/slideLayout136.xml"/><Relationship Id="rId45" Type="http://schemas.openxmlformats.org/officeDocument/2006/relationships/slideLayout" Target="../slideLayouts/slideLayout141.xml"/><Relationship Id="rId5" Type="http://schemas.openxmlformats.org/officeDocument/2006/relationships/slideLayout" Target="../slideLayouts/slideLayout101.xml"/><Relationship Id="rId15" Type="http://schemas.openxmlformats.org/officeDocument/2006/relationships/slideLayout" Target="../slideLayouts/slideLayout111.xml"/><Relationship Id="rId23" Type="http://schemas.openxmlformats.org/officeDocument/2006/relationships/slideLayout" Target="../slideLayouts/slideLayout119.xml"/><Relationship Id="rId28" Type="http://schemas.openxmlformats.org/officeDocument/2006/relationships/slideLayout" Target="../slideLayouts/slideLayout124.xml"/><Relationship Id="rId36" Type="http://schemas.openxmlformats.org/officeDocument/2006/relationships/slideLayout" Target="../slideLayouts/slideLayout132.xml"/><Relationship Id="rId49" Type="http://schemas.openxmlformats.org/officeDocument/2006/relationships/image" Target="../media/image1.png"/><Relationship Id="rId10" Type="http://schemas.openxmlformats.org/officeDocument/2006/relationships/slideLayout" Target="../slideLayouts/slideLayout106.xml"/><Relationship Id="rId19" Type="http://schemas.openxmlformats.org/officeDocument/2006/relationships/slideLayout" Target="../slideLayouts/slideLayout115.xml"/><Relationship Id="rId31" Type="http://schemas.openxmlformats.org/officeDocument/2006/relationships/slideLayout" Target="../slideLayouts/slideLayout127.xml"/><Relationship Id="rId44" Type="http://schemas.openxmlformats.org/officeDocument/2006/relationships/slideLayout" Target="../slideLayouts/slideLayout140.xml"/><Relationship Id="rId4" Type="http://schemas.openxmlformats.org/officeDocument/2006/relationships/slideLayout" Target="../slideLayouts/slideLayout100.xml"/><Relationship Id="rId9" Type="http://schemas.openxmlformats.org/officeDocument/2006/relationships/slideLayout" Target="../slideLayouts/slideLayout105.xml"/><Relationship Id="rId14" Type="http://schemas.openxmlformats.org/officeDocument/2006/relationships/slideLayout" Target="../slideLayouts/slideLayout110.xml"/><Relationship Id="rId22" Type="http://schemas.openxmlformats.org/officeDocument/2006/relationships/slideLayout" Target="../slideLayouts/slideLayout118.xml"/><Relationship Id="rId27" Type="http://schemas.openxmlformats.org/officeDocument/2006/relationships/slideLayout" Target="../slideLayouts/slideLayout123.xml"/><Relationship Id="rId30" Type="http://schemas.openxmlformats.org/officeDocument/2006/relationships/slideLayout" Target="../slideLayouts/slideLayout126.xml"/><Relationship Id="rId35" Type="http://schemas.openxmlformats.org/officeDocument/2006/relationships/slideLayout" Target="../slideLayouts/slideLayout131.xml"/><Relationship Id="rId43" Type="http://schemas.openxmlformats.org/officeDocument/2006/relationships/slideLayout" Target="../slideLayouts/slideLayout139.xml"/><Relationship Id="rId48" Type="http://schemas.openxmlformats.org/officeDocument/2006/relationships/theme" Target="../theme/theme3.xml"/><Relationship Id="rId8" Type="http://schemas.openxmlformats.org/officeDocument/2006/relationships/slideLayout" Target="../slideLayouts/slideLayout104.xml"/><Relationship Id="rId3" Type="http://schemas.openxmlformats.org/officeDocument/2006/relationships/slideLayout" Target="../slideLayouts/slideLayout99.xml"/><Relationship Id="rId12" Type="http://schemas.openxmlformats.org/officeDocument/2006/relationships/slideLayout" Target="../slideLayouts/slideLayout108.xml"/><Relationship Id="rId17" Type="http://schemas.openxmlformats.org/officeDocument/2006/relationships/slideLayout" Target="../slideLayouts/slideLayout113.xml"/><Relationship Id="rId25" Type="http://schemas.openxmlformats.org/officeDocument/2006/relationships/slideLayout" Target="../slideLayouts/slideLayout121.xml"/><Relationship Id="rId33" Type="http://schemas.openxmlformats.org/officeDocument/2006/relationships/slideLayout" Target="../slideLayouts/slideLayout129.xml"/><Relationship Id="rId38" Type="http://schemas.openxmlformats.org/officeDocument/2006/relationships/slideLayout" Target="../slideLayouts/slideLayout134.xml"/><Relationship Id="rId46" Type="http://schemas.openxmlformats.org/officeDocument/2006/relationships/slideLayout" Target="../slideLayouts/slideLayout142.xml"/><Relationship Id="rId20" Type="http://schemas.openxmlformats.org/officeDocument/2006/relationships/slideLayout" Target="../slideLayouts/slideLayout116.xml"/><Relationship Id="rId41" Type="http://schemas.openxmlformats.org/officeDocument/2006/relationships/slideLayout" Target="../slideLayouts/slideLayout137.xml"/><Relationship Id="rId1" Type="http://schemas.openxmlformats.org/officeDocument/2006/relationships/slideLayout" Target="../slideLayouts/slideLayout97.xml"/><Relationship Id="rId6" Type="http://schemas.openxmlformats.org/officeDocument/2006/relationships/slideLayout" Target="../slideLayouts/slideLayout10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6">
            <a:extLst>
              <a:ext uri="{FF2B5EF4-FFF2-40B4-BE49-F238E27FC236}">
                <a16:creationId xmlns:a16="http://schemas.microsoft.com/office/drawing/2014/main" id="{C9392247-CE23-49BB-A39E-64C7575BE478}"/>
              </a:ext>
            </a:extLst>
          </p:cNvPr>
          <p:cNvSpPr>
            <a:spLocks noGrp="1"/>
          </p:cNvSpPr>
          <p:nvPr>
            <p:ph type="title"/>
          </p:nvPr>
        </p:nvSpPr>
        <p:spPr>
          <a:xfrm>
            <a:off x="696913" y="442528"/>
            <a:ext cx="9899967" cy="754096"/>
          </a:xfrm>
          <a:prstGeom prst="rect">
            <a:avLst/>
          </a:prstGeom>
        </p:spPr>
        <p:txBody>
          <a:bodyPr vert="horz" lIns="0" tIns="0" rIns="0" bIns="0" rtlCol="0" anchor="t" anchorCtr="0">
            <a:noAutofit/>
          </a:bodyPr>
          <a:lstStyle/>
          <a:p>
            <a:r>
              <a:rPr lang="nn-NO"/>
              <a:t>Klikk for å redigere tittelstil</a:t>
            </a:r>
          </a:p>
        </p:txBody>
      </p:sp>
      <p:sp>
        <p:nvSpPr>
          <p:cNvPr id="3" name="Text Placeholder 2"/>
          <p:cNvSpPr>
            <a:spLocks noGrp="1"/>
          </p:cNvSpPr>
          <p:nvPr>
            <p:ph type="body" idx="1"/>
          </p:nvPr>
        </p:nvSpPr>
        <p:spPr>
          <a:xfrm>
            <a:off x="696913" y="1483360"/>
            <a:ext cx="10796588" cy="4412615"/>
          </a:xfrm>
          <a:prstGeom prst="rect">
            <a:avLst/>
          </a:prstGeom>
        </p:spPr>
        <p:txBody>
          <a:bodyPr vert="horz" lIns="0" tIns="0" rIns="0" bIns="0" rtlCol="0">
            <a:noAutofit/>
          </a:bodyPr>
          <a:lstStyle/>
          <a:p>
            <a:pPr lvl="0"/>
            <a:r>
              <a:rPr lang="nn-NO" noProof="0"/>
              <a:t>Level 1</a:t>
            </a:r>
          </a:p>
          <a:p>
            <a:pPr lvl="0"/>
            <a:r>
              <a:rPr lang="nn-NO" noProof="0" err="1"/>
              <a:t>sdf</a:t>
            </a:r>
            <a:r>
              <a:rPr lang="nn-NO" noProof="0"/>
              <a:t>     </a:t>
            </a:r>
          </a:p>
          <a:p>
            <a:pPr lvl="1"/>
            <a:r>
              <a:rPr lang="nn-NO" noProof="0"/>
              <a:t>Level 2</a:t>
            </a:r>
          </a:p>
          <a:p>
            <a:pPr lvl="1"/>
            <a:r>
              <a:rPr lang="nn-NO" noProof="0" err="1"/>
              <a:t>Asd</a:t>
            </a:r>
            <a:r>
              <a:rPr lang="nn-NO" noProof="0"/>
              <a:t> </a:t>
            </a:r>
          </a:p>
          <a:p>
            <a:pPr lvl="2"/>
            <a:r>
              <a:rPr lang="nn-NO" noProof="0"/>
              <a:t>Level 3</a:t>
            </a:r>
          </a:p>
          <a:p>
            <a:pPr lvl="2"/>
            <a:r>
              <a:rPr lang="nn-NO" noProof="0" err="1"/>
              <a:t>Sdf</a:t>
            </a:r>
            <a:endParaRPr lang="nn-NO" noProof="0"/>
          </a:p>
          <a:p>
            <a:pPr lvl="2"/>
            <a:endParaRPr lang="nn-NO" noProof="0"/>
          </a:p>
        </p:txBody>
      </p:sp>
      <p:sp>
        <p:nvSpPr>
          <p:cNvPr id="9" name="Slide Number Placeholder 8">
            <a:extLst>
              <a:ext uri="{FF2B5EF4-FFF2-40B4-BE49-F238E27FC236}">
                <a16:creationId xmlns:a16="http://schemas.microsoft.com/office/drawing/2014/main" id="{5942516E-ED5A-4F68-B285-E8D0CC42F948}"/>
              </a:ext>
            </a:extLst>
          </p:cNvPr>
          <p:cNvSpPr>
            <a:spLocks noGrp="1"/>
          </p:cNvSpPr>
          <p:nvPr>
            <p:ph type="sldNum" sz="quarter" idx="4"/>
          </p:nvPr>
        </p:nvSpPr>
        <p:spPr>
          <a:xfrm>
            <a:off x="279400" y="6554934"/>
            <a:ext cx="417513" cy="109537"/>
          </a:xfrm>
          <a:prstGeom prst="rect">
            <a:avLst/>
          </a:prstGeom>
        </p:spPr>
        <p:txBody>
          <a:bodyPr vert="horz" lIns="0" tIns="180000" rIns="0" bIns="0" rtlCol="0" anchor="b" anchorCtr="0"/>
          <a:lstStyle>
            <a:lvl1pPr algn="l">
              <a:defRPr sz="1000">
                <a:solidFill>
                  <a:schemeClr val="tx2"/>
                </a:solidFill>
              </a:defRPr>
            </a:lvl1pPr>
          </a:lstStyle>
          <a:p>
            <a:fld id="{23AA811B-2EBD-4900-905E-5BE206449611}" type="slidenum">
              <a:rPr lang="nn-NO" smtClean="0"/>
              <a:pPr/>
              <a:t>‹#›</a:t>
            </a:fld>
            <a:endParaRPr lang="nn-NO"/>
          </a:p>
        </p:txBody>
      </p:sp>
      <p:sp>
        <p:nvSpPr>
          <p:cNvPr id="6" name="Logo">
            <a:extLst>
              <a:ext uri="{FF2B5EF4-FFF2-40B4-BE49-F238E27FC236}">
                <a16:creationId xmlns:a16="http://schemas.microsoft.com/office/drawing/2014/main" id="{D230C660-F19C-4BE7-263B-DB084649CA19}"/>
              </a:ext>
            </a:extLst>
          </p:cNvPr>
          <p:cNvSpPr txBox="1">
            <a:spLocks/>
          </p:cNvSpPr>
          <p:nvPr userDrawn="1"/>
        </p:nvSpPr>
        <p:spPr bwMode="ltGray">
          <a:xfrm>
            <a:off x="11173619" y="0"/>
            <a:ext cx="736600" cy="879168"/>
          </a:xfrm>
          <a:prstGeom prst="rect">
            <a:avLst/>
          </a:prstGeom>
          <a:solidFill>
            <a:schemeClr val="tx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a:t>
            </a:r>
          </a:p>
        </p:txBody>
      </p:sp>
      <p:sp>
        <p:nvSpPr>
          <p:cNvPr id="10" name="Logo">
            <a:extLst>
              <a:ext uri="{FF2B5EF4-FFF2-40B4-BE49-F238E27FC236}">
                <a16:creationId xmlns:a16="http://schemas.microsoft.com/office/drawing/2014/main" id="{67007074-9F1D-7389-1967-82C4C5DB1122}"/>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z</a:t>
            </a:r>
          </a:p>
        </p:txBody>
      </p:sp>
      <p:pic>
        <p:nvPicPr>
          <p:cNvPr id="5" name="Picture 4">
            <a:extLst>
              <a:ext uri="{FF2B5EF4-FFF2-40B4-BE49-F238E27FC236}">
                <a16:creationId xmlns:a16="http://schemas.microsoft.com/office/drawing/2014/main" id="{D12126C5-23B6-F1F2-CA0B-1EBFF499D190}"/>
              </a:ext>
            </a:extLst>
          </p:cNvPr>
          <p:cNvPicPr>
            <a:picLocks noChangeAspect="1"/>
          </p:cNvPicPr>
          <p:nvPr userDrawn="1"/>
        </p:nvPicPr>
        <p:blipFill>
          <a:blip r:embed="rId47">
            <a:extLst>
              <a:ext uri="{28A0092B-C50C-407E-A947-70E740481C1C}">
                <a14:useLocalDpi xmlns:a14="http://schemas.microsoft.com/office/drawing/2010/main" val="0"/>
              </a:ext>
            </a:extLst>
          </a:blip>
          <a:stretch>
            <a:fillRect/>
          </a:stretch>
        </p:blipFill>
        <p:spPr>
          <a:xfrm>
            <a:off x="11242747" y="6322825"/>
            <a:ext cx="612000" cy="482315"/>
          </a:xfrm>
          <a:prstGeom prst="rect">
            <a:avLst/>
          </a:prstGeom>
        </p:spPr>
      </p:pic>
    </p:spTree>
    <p:extLst>
      <p:ext uri="{BB962C8B-B14F-4D97-AF65-F5344CB8AC3E}">
        <p14:creationId xmlns:p14="http://schemas.microsoft.com/office/powerpoint/2010/main" val="180999990"/>
      </p:ext>
    </p:extLst>
  </p:cSld>
  <p:clrMap bg1="lt1" tx1="dk1" bg2="lt2" tx2="dk2" accent1="accent1" accent2="accent2" accent3="accent3" accent4="accent4" accent5="accent5" accent6="accent6" hlink="hlink" folHlink="folHlink"/>
  <p:sldLayoutIdLst>
    <p:sldLayoutId id="2147483729" r:id="rId1"/>
    <p:sldLayoutId id="2147483856" r:id="rId2"/>
    <p:sldLayoutId id="2147483855" r:id="rId3"/>
    <p:sldLayoutId id="2147483858" r:id="rId4"/>
    <p:sldLayoutId id="2147483859" r:id="rId5"/>
    <p:sldLayoutId id="2147483860" r:id="rId6"/>
    <p:sldLayoutId id="2147483861" r:id="rId7"/>
    <p:sldLayoutId id="2147483862" r:id="rId8"/>
    <p:sldLayoutId id="2147483886" r:id="rId9"/>
    <p:sldLayoutId id="2147483887" r:id="rId10"/>
    <p:sldLayoutId id="2147483732" r:id="rId11"/>
    <p:sldLayoutId id="2147483874" r:id="rId12"/>
    <p:sldLayoutId id="2147483807" r:id="rId13"/>
    <p:sldLayoutId id="2147483875" r:id="rId14"/>
    <p:sldLayoutId id="2147483808" r:id="rId15"/>
    <p:sldLayoutId id="2147483876" r:id="rId16"/>
    <p:sldLayoutId id="2147483755" r:id="rId17"/>
    <p:sldLayoutId id="2147483877" r:id="rId18"/>
    <p:sldLayoutId id="2147483853" r:id="rId19"/>
    <p:sldLayoutId id="2147483878" r:id="rId20"/>
    <p:sldLayoutId id="2147483852" r:id="rId21"/>
    <p:sldLayoutId id="2147483879" r:id="rId22"/>
    <p:sldLayoutId id="2147483850" r:id="rId23"/>
    <p:sldLayoutId id="2147483880" r:id="rId24"/>
    <p:sldLayoutId id="2147483809" r:id="rId25"/>
    <p:sldLayoutId id="2147483881" r:id="rId26"/>
    <p:sldLayoutId id="2147483854" r:id="rId27"/>
    <p:sldLayoutId id="2147483882" r:id="rId28"/>
    <p:sldLayoutId id="2147483863" r:id="rId29"/>
    <p:sldLayoutId id="2147483867" r:id="rId30"/>
    <p:sldLayoutId id="2147483868" r:id="rId31"/>
    <p:sldLayoutId id="2147483869" r:id="rId32"/>
    <p:sldLayoutId id="2147483870" r:id="rId33"/>
    <p:sldLayoutId id="2147483871" r:id="rId34"/>
    <p:sldLayoutId id="2147483872" r:id="rId35"/>
    <p:sldLayoutId id="2147483873" r:id="rId36"/>
    <p:sldLayoutId id="2147483743" r:id="rId37"/>
    <p:sldLayoutId id="2147483888" r:id="rId38"/>
    <p:sldLayoutId id="2147483744" r:id="rId39"/>
    <p:sldLayoutId id="2147483889" r:id="rId40"/>
    <p:sldLayoutId id="2147483885" r:id="rId41"/>
    <p:sldLayoutId id="2147483890" r:id="rId42"/>
    <p:sldLayoutId id="2147483884" r:id="rId43"/>
    <p:sldLayoutId id="2147483834" r:id="rId44"/>
    <p:sldLayoutId id="2147483883" r:id="rId45"/>
  </p:sldLayoutIdLst>
  <p:hf hdr="0" ftr="0" dt="0"/>
  <p:txStyles>
    <p:titleStyle>
      <a:lvl1pPr algn="l" defTabSz="914400" rtl="0" eaLnBrk="1" latinLnBrk="0" hangingPunct="1">
        <a:lnSpc>
          <a:spcPct val="83000"/>
        </a:lnSpc>
        <a:spcBef>
          <a:spcPct val="0"/>
        </a:spcBef>
        <a:buNone/>
        <a:defRPr sz="4400" kern="1200">
          <a:solidFill>
            <a:schemeClr val="tx2"/>
          </a:solidFill>
          <a:latin typeface="+mj-lt"/>
          <a:ea typeface="+mj-ea"/>
          <a:cs typeface="+mj-cs"/>
        </a:defRPr>
      </a:lvl1pPr>
    </p:titleStyle>
    <p:bodyStyle>
      <a:lvl1pPr marL="268288" indent="-268288" algn="l" defTabSz="914400" rtl="0" eaLnBrk="1" latinLnBrk="0" hangingPunct="1">
        <a:lnSpc>
          <a:spcPct val="90000"/>
        </a:lnSpc>
        <a:spcBef>
          <a:spcPts val="0"/>
        </a:spcBef>
        <a:spcAft>
          <a:spcPts val="600"/>
        </a:spcAft>
        <a:buClr>
          <a:schemeClr val="accent2"/>
        </a:buClr>
        <a:buFont typeface="Arial" panose="020B0604020202020204" pitchFamily="34" charset="0"/>
        <a:buChar char="•"/>
        <a:defRPr sz="2000" kern="1200" baseline="0">
          <a:solidFill>
            <a:schemeClr val="tx2"/>
          </a:solidFill>
          <a:latin typeface="+mn-lt"/>
          <a:ea typeface="+mn-ea"/>
          <a:cs typeface="+mn-cs"/>
        </a:defRPr>
      </a:lvl1pPr>
      <a:lvl2pPr marL="720725" indent="-360363" algn="l" defTabSz="914400" rtl="0" eaLnBrk="1" latinLnBrk="0" hangingPunct="1">
        <a:lnSpc>
          <a:spcPct val="90000"/>
        </a:lnSpc>
        <a:spcBef>
          <a:spcPts val="0"/>
        </a:spcBef>
        <a:spcAft>
          <a:spcPts val="600"/>
        </a:spcAft>
        <a:buClr>
          <a:schemeClr val="accent2"/>
        </a:buClr>
        <a:buFont typeface="ABC Favorit Book" panose="020B0404030202060203" pitchFamily="34" charset="0"/>
        <a:buChar char="—"/>
        <a:defRPr sz="1800" kern="1200" baseline="0">
          <a:solidFill>
            <a:schemeClr val="tx2"/>
          </a:solidFill>
          <a:latin typeface="+mn-lt"/>
          <a:ea typeface="+mn-ea"/>
          <a:cs typeface="+mn-cs"/>
        </a:defRPr>
      </a:lvl2pPr>
      <a:lvl3pPr marL="987425" indent="-266700" algn="l" defTabSz="914400" rtl="0" eaLnBrk="1" latinLnBrk="0" hangingPunct="1">
        <a:lnSpc>
          <a:spcPct val="90000"/>
        </a:lnSpc>
        <a:spcBef>
          <a:spcPts val="0"/>
        </a:spcBef>
        <a:spcAft>
          <a:spcPts val="600"/>
        </a:spcAft>
        <a:buClr>
          <a:schemeClr val="accent2"/>
        </a:buClr>
        <a:buFont typeface="Wingdings" panose="05000000000000000000" pitchFamily="2" charset="2"/>
        <a:buChar char="§"/>
        <a:defRPr sz="1400" kern="1200" baseline="0">
          <a:solidFill>
            <a:schemeClr val="tx2"/>
          </a:solidFill>
          <a:latin typeface="+mn-lt"/>
          <a:ea typeface="+mn-ea"/>
          <a:cs typeface="+mn-cs"/>
        </a:defRPr>
      </a:lvl3pPr>
      <a:lvl4pPr marL="0" indent="0" algn="l" defTabSz="914400" rtl="0" eaLnBrk="1" latinLnBrk="0" hangingPunct="1">
        <a:lnSpc>
          <a:spcPct val="90000"/>
        </a:lnSpc>
        <a:spcBef>
          <a:spcPts val="0"/>
        </a:spcBef>
        <a:spcAft>
          <a:spcPts val="600"/>
        </a:spcAft>
        <a:buFont typeface="Arial" panose="020B0604020202020204" pitchFamily="34" charset="0"/>
        <a:buChar char="​"/>
        <a:defRPr sz="2400" b="1" kern="1200" baseline="0">
          <a:solidFill>
            <a:schemeClr val="tx2"/>
          </a:solidFill>
          <a:latin typeface="+mj-lt"/>
          <a:ea typeface="+mn-ea"/>
          <a:cs typeface="+mn-cs"/>
        </a:defRPr>
      </a:lvl4pPr>
      <a:lvl5pPr marL="0" indent="0" algn="l" defTabSz="914400" rtl="0" eaLnBrk="1" latinLnBrk="0" hangingPunct="1">
        <a:lnSpc>
          <a:spcPct val="90000"/>
        </a:lnSpc>
        <a:spcBef>
          <a:spcPts val="0"/>
        </a:spcBef>
        <a:spcAft>
          <a:spcPts val="600"/>
        </a:spcAft>
        <a:buFont typeface="Arial" panose="020B0604020202020204" pitchFamily="34" charset="0"/>
        <a:buChar char="​"/>
        <a:tabLst/>
        <a:defRPr sz="2400" kern="1200" baseline="0">
          <a:solidFill>
            <a:schemeClr val="tx2"/>
          </a:solidFill>
          <a:latin typeface="+mn-lt"/>
          <a:ea typeface="+mn-ea"/>
          <a:cs typeface="+mn-cs"/>
        </a:defRPr>
      </a:lvl5pPr>
      <a:lvl6pPr marL="540000" indent="-180000" algn="l" defTabSz="914400" rtl="0" eaLnBrk="1" latinLnBrk="0" hangingPunct="1">
        <a:lnSpc>
          <a:spcPct val="90000"/>
        </a:lnSpc>
        <a:spcBef>
          <a:spcPts val="0"/>
        </a:spcBef>
        <a:spcAft>
          <a:spcPts val="600"/>
        </a:spcAft>
        <a:buClr>
          <a:schemeClr val="accent2"/>
        </a:buClr>
        <a:buFont typeface="ABC Favorit Book" panose="020B0404030202060203" pitchFamily="34" charset="0"/>
        <a:buChar char="—"/>
        <a:defRPr sz="1200" kern="1200" baseline="0">
          <a:solidFill>
            <a:schemeClr val="tx2"/>
          </a:solidFill>
          <a:latin typeface="+mn-lt"/>
          <a:ea typeface="+mn-ea"/>
          <a:cs typeface="+mn-cs"/>
        </a:defRPr>
      </a:lvl6pPr>
      <a:lvl7pPr marL="0" indent="0" algn="l" defTabSz="914400" rtl="0" eaLnBrk="1" latinLnBrk="0" hangingPunct="1">
        <a:lnSpc>
          <a:spcPct val="90000"/>
        </a:lnSpc>
        <a:spcBef>
          <a:spcPts val="0"/>
        </a:spcBef>
        <a:spcAft>
          <a:spcPts val="600"/>
        </a:spcAft>
        <a:buFont typeface="Arial" panose="020B0604020202020204" pitchFamily="34" charset="0"/>
        <a:buChar char="​"/>
        <a:defRPr sz="1200" b="1" kern="1200" baseline="0">
          <a:solidFill>
            <a:schemeClr val="tx2"/>
          </a:solidFill>
          <a:latin typeface="+mj-lt"/>
          <a:ea typeface="+mn-ea"/>
          <a:cs typeface="+mn-cs"/>
        </a:defRPr>
      </a:lvl7pPr>
      <a:lvl8pPr marL="0" indent="0" algn="l" defTabSz="914400" rtl="0" eaLnBrk="1" latinLnBrk="0" hangingPunct="1">
        <a:lnSpc>
          <a:spcPct val="90000"/>
        </a:lnSpc>
        <a:spcBef>
          <a:spcPts val="0"/>
        </a:spcBef>
        <a:spcAft>
          <a:spcPts val="600"/>
        </a:spcAft>
        <a:buFont typeface="Arial" panose="020B0604020202020204" pitchFamily="34" charset="0"/>
        <a:buChar char="​"/>
        <a:defRPr sz="1200" kern="1200" baseline="0">
          <a:solidFill>
            <a:schemeClr val="tx2"/>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kern="1200" baseline="0">
          <a:solidFill>
            <a:schemeClr val="tx2"/>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9" userDrawn="1">
          <p15:clr>
            <a:srgbClr val="FBAE40"/>
          </p15:clr>
        </p15:guide>
        <p15:guide id="2" pos="705" userDrawn="1">
          <p15:clr>
            <a:srgbClr val="A4A4A4"/>
          </p15:clr>
        </p15:guide>
        <p15:guide id="3" orient="horz" pos="428" userDrawn="1">
          <p15:clr>
            <a:srgbClr val="FBAE40"/>
          </p15:clr>
        </p15:guide>
        <p15:guide id="4" orient="horz" pos="3891" userDrawn="1">
          <p15:clr>
            <a:srgbClr val="FBAE40"/>
          </p15:clr>
        </p15:guide>
        <p15:guide id="5" pos="1034" userDrawn="1">
          <p15:clr>
            <a:srgbClr val="A4A4A4"/>
          </p15:clr>
        </p15:guide>
        <p15:guide id="6" pos="1299" userDrawn="1">
          <p15:clr>
            <a:srgbClr val="A4A4A4"/>
          </p15:clr>
        </p15:guide>
        <p15:guide id="7" pos="1628" userDrawn="1">
          <p15:clr>
            <a:srgbClr val="A4A4A4"/>
          </p15:clr>
        </p15:guide>
        <p15:guide id="8" pos="1893" userDrawn="1">
          <p15:clr>
            <a:srgbClr val="A4A4A4"/>
          </p15:clr>
        </p15:guide>
        <p15:guide id="9" pos="2222" userDrawn="1">
          <p15:clr>
            <a:srgbClr val="A4A4A4"/>
          </p15:clr>
        </p15:guide>
        <p15:guide id="10" pos="2487" userDrawn="1">
          <p15:clr>
            <a:srgbClr val="A4A4A4"/>
          </p15:clr>
        </p15:guide>
        <p15:guide id="11" pos="2816" userDrawn="1">
          <p15:clr>
            <a:srgbClr val="A4A4A4"/>
          </p15:clr>
        </p15:guide>
        <p15:guide id="12" pos="3081" userDrawn="1">
          <p15:clr>
            <a:srgbClr val="A4A4A4"/>
          </p15:clr>
        </p15:guide>
        <p15:guide id="13" pos="3410" userDrawn="1">
          <p15:clr>
            <a:srgbClr val="A4A4A4"/>
          </p15:clr>
        </p15:guide>
        <p15:guide id="14" pos="3675" userDrawn="1">
          <p15:clr>
            <a:srgbClr val="A4A4A4"/>
          </p15:clr>
        </p15:guide>
        <p15:guide id="15" pos="4004" userDrawn="1">
          <p15:clr>
            <a:srgbClr val="A4A4A4"/>
          </p15:clr>
        </p15:guide>
        <p15:guide id="16" pos="4269" userDrawn="1">
          <p15:clr>
            <a:srgbClr val="A4A4A4"/>
          </p15:clr>
        </p15:guide>
        <p15:guide id="17" pos="4598" userDrawn="1">
          <p15:clr>
            <a:srgbClr val="A4A4A4"/>
          </p15:clr>
        </p15:guide>
        <p15:guide id="18" pos="4863" userDrawn="1">
          <p15:clr>
            <a:srgbClr val="A4A4A4"/>
          </p15:clr>
        </p15:guide>
        <p15:guide id="19" pos="5192" userDrawn="1">
          <p15:clr>
            <a:srgbClr val="A4A4A4"/>
          </p15:clr>
        </p15:guide>
        <p15:guide id="20" pos="5457" userDrawn="1">
          <p15:clr>
            <a:srgbClr val="A4A4A4"/>
          </p15:clr>
        </p15:guide>
        <p15:guide id="21" pos="5786" userDrawn="1">
          <p15:clr>
            <a:srgbClr val="A4A4A4"/>
          </p15:clr>
        </p15:guide>
        <p15:guide id="22" pos="6051" userDrawn="1">
          <p15:clr>
            <a:srgbClr val="A4A4A4"/>
          </p15:clr>
        </p15:guide>
        <p15:guide id="23" pos="6380" userDrawn="1">
          <p15:clr>
            <a:srgbClr val="A4A4A4"/>
          </p15:clr>
        </p15:guide>
        <p15:guide id="24" pos="6645" userDrawn="1">
          <p15:clr>
            <a:srgbClr val="A4A4A4"/>
          </p15:clr>
        </p15:guide>
        <p15:guide id="25" pos="6974" userDrawn="1">
          <p15:clr>
            <a:srgbClr val="A4A4A4"/>
          </p15:clr>
        </p15:guide>
        <p15:guide id="26" pos="7240" userDrawn="1">
          <p15:clr>
            <a:srgbClr val="FBAE40"/>
          </p15:clr>
        </p15:guide>
        <p15:guide id="27" pos="176" userDrawn="1">
          <p15:clr>
            <a:srgbClr val="F26B43"/>
          </p15:clr>
        </p15:guide>
        <p15:guide id="28" pos="7503" userDrawn="1">
          <p15:clr>
            <a:srgbClr val="F26B43"/>
          </p15:clr>
        </p15:guide>
        <p15:guide id="29" orient="horz" pos="176" userDrawn="1">
          <p15:clr>
            <a:srgbClr val="F26B43"/>
          </p15:clr>
        </p15:guide>
        <p15:guide id="30" orient="horz" pos="4143" userDrawn="1">
          <p15:clr>
            <a:srgbClr val="F26B43"/>
          </p15:clr>
        </p15:guide>
        <p15:guide id="31" orient="horz" pos="1154" userDrawn="1">
          <p15:clr>
            <a:srgbClr val="A4A3A4"/>
          </p15:clr>
        </p15:guide>
        <p15:guide id="32" orient="horz" pos="1483" userDrawn="1">
          <p15:clr>
            <a:srgbClr val="A4A3A4"/>
          </p15:clr>
        </p15:guide>
        <p15:guide id="33" orient="horz" pos="3714" userDrawn="1">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itle Placeholder 6">
            <a:extLst>
              <a:ext uri="{FF2B5EF4-FFF2-40B4-BE49-F238E27FC236}">
                <a16:creationId xmlns:a16="http://schemas.microsoft.com/office/drawing/2014/main" id="{C9392247-CE23-49BB-A39E-64C7575BE478}"/>
              </a:ext>
            </a:extLst>
          </p:cNvPr>
          <p:cNvSpPr>
            <a:spLocks noGrp="1"/>
          </p:cNvSpPr>
          <p:nvPr>
            <p:ph type="title"/>
          </p:nvPr>
        </p:nvSpPr>
        <p:spPr>
          <a:xfrm>
            <a:off x="696913" y="442528"/>
            <a:ext cx="9899967" cy="754096"/>
          </a:xfrm>
          <a:prstGeom prst="rect">
            <a:avLst/>
          </a:prstGeom>
        </p:spPr>
        <p:txBody>
          <a:bodyPr vert="horz" lIns="0" tIns="0" rIns="0" bIns="0" rtlCol="0" anchor="t" anchorCtr="0">
            <a:noAutofit/>
          </a:bodyPr>
          <a:lstStyle/>
          <a:p>
            <a:r>
              <a:rPr lang="nn-NO"/>
              <a:t>Klikk for å redigere tittelstil</a:t>
            </a:r>
          </a:p>
        </p:txBody>
      </p:sp>
      <p:sp>
        <p:nvSpPr>
          <p:cNvPr id="3" name="Text Placeholder 2"/>
          <p:cNvSpPr>
            <a:spLocks noGrp="1"/>
          </p:cNvSpPr>
          <p:nvPr>
            <p:ph type="body" idx="1"/>
          </p:nvPr>
        </p:nvSpPr>
        <p:spPr>
          <a:xfrm>
            <a:off x="696913" y="1483360"/>
            <a:ext cx="10796588" cy="4412615"/>
          </a:xfrm>
          <a:prstGeom prst="rect">
            <a:avLst/>
          </a:prstGeom>
        </p:spPr>
        <p:txBody>
          <a:bodyPr vert="horz" lIns="0" tIns="0" rIns="0" bIns="0" rtlCol="0">
            <a:noAutofit/>
          </a:bodyPr>
          <a:lstStyle/>
          <a:p>
            <a:pPr lvl="0"/>
            <a:r>
              <a:rPr lang="nn-NO" noProof="0"/>
              <a:t>Level 1</a:t>
            </a:r>
          </a:p>
          <a:p>
            <a:pPr lvl="0"/>
            <a:r>
              <a:rPr lang="nn-NO" noProof="0" err="1"/>
              <a:t>sdf</a:t>
            </a:r>
            <a:r>
              <a:rPr lang="nn-NO" noProof="0"/>
              <a:t>     </a:t>
            </a:r>
          </a:p>
          <a:p>
            <a:pPr lvl="1"/>
            <a:r>
              <a:rPr lang="nn-NO" noProof="0"/>
              <a:t>Level 2</a:t>
            </a:r>
          </a:p>
          <a:p>
            <a:pPr lvl="1"/>
            <a:r>
              <a:rPr lang="nn-NO" noProof="0" err="1"/>
              <a:t>Asd</a:t>
            </a:r>
            <a:r>
              <a:rPr lang="nn-NO" noProof="0"/>
              <a:t> </a:t>
            </a:r>
          </a:p>
          <a:p>
            <a:pPr lvl="2"/>
            <a:r>
              <a:rPr lang="nn-NO" noProof="0"/>
              <a:t>Level 3</a:t>
            </a:r>
          </a:p>
          <a:p>
            <a:pPr lvl="2"/>
            <a:r>
              <a:rPr lang="nn-NO" noProof="0" err="1"/>
              <a:t>Sdf</a:t>
            </a:r>
            <a:endParaRPr lang="nn-NO" noProof="0"/>
          </a:p>
          <a:p>
            <a:pPr lvl="2"/>
            <a:endParaRPr lang="nn-NO" noProof="0"/>
          </a:p>
        </p:txBody>
      </p:sp>
      <p:sp>
        <p:nvSpPr>
          <p:cNvPr id="9" name="Slide Number Placeholder 8">
            <a:extLst>
              <a:ext uri="{FF2B5EF4-FFF2-40B4-BE49-F238E27FC236}">
                <a16:creationId xmlns:a16="http://schemas.microsoft.com/office/drawing/2014/main" id="{5942516E-ED5A-4F68-B285-E8D0CC42F948}"/>
              </a:ext>
            </a:extLst>
          </p:cNvPr>
          <p:cNvSpPr>
            <a:spLocks noGrp="1"/>
          </p:cNvSpPr>
          <p:nvPr>
            <p:ph type="sldNum" sz="quarter" idx="4"/>
          </p:nvPr>
        </p:nvSpPr>
        <p:spPr>
          <a:xfrm>
            <a:off x="279400" y="6554934"/>
            <a:ext cx="417513" cy="109537"/>
          </a:xfrm>
          <a:prstGeom prst="rect">
            <a:avLst/>
          </a:prstGeom>
        </p:spPr>
        <p:txBody>
          <a:bodyPr vert="horz" lIns="0" tIns="180000" rIns="0" bIns="0" rtlCol="0" anchor="b" anchorCtr="0"/>
          <a:lstStyle>
            <a:lvl1pPr algn="l">
              <a:defRPr sz="1000">
                <a:solidFill>
                  <a:schemeClr val="tx2"/>
                </a:solidFill>
              </a:defRPr>
            </a:lvl1pPr>
          </a:lstStyle>
          <a:p>
            <a:fld id="{23AA811B-2EBD-4900-905E-5BE206449611}" type="slidenum">
              <a:rPr lang="nn-NO" smtClean="0"/>
              <a:pPr/>
              <a:t>‹#›</a:t>
            </a:fld>
            <a:endParaRPr lang="nn-NO"/>
          </a:p>
        </p:txBody>
      </p:sp>
      <p:sp>
        <p:nvSpPr>
          <p:cNvPr id="6" name="Logo">
            <a:extLst>
              <a:ext uri="{FF2B5EF4-FFF2-40B4-BE49-F238E27FC236}">
                <a16:creationId xmlns:a16="http://schemas.microsoft.com/office/drawing/2014/main" id="{D230C660-F19C-4BE7-263B-DB084649CA19}"/>
              </a:ext>
            </a:extLst>
          </p:cNvPr>
          <p:cNvSpPr txBox="1">
            <a:spLocks/>
          </p:cNvSpPr>
          <p:nvPr userDrawn="1"/>
        </p:nvSpPr>
        <p:spPr bwMode="ltGray">
          <a:xfrm>
            <a:off x="11173619" y="0"/>
            <a:ext cx="736600" cy="879168"/>
          </a:xfrm>
          <a:prstGeom prst="rect">
            <a:avLst/>
          </a:prstGeom>
          <a:solidFill>
            <a:schemeClr val="tx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a:t>
            </a:r>
          </a:p>
        </p:txBody>
      </p:sp>
      <p:sp>
        <p:nvSpPr>
          <p:cNvPr id="10" name="Logo">
            <a:extLst>
              <a:ext uri="{FF2B5EF4-FFF2-40B4-BE49-F238E27FC236}">
                <a16:creationId xmlns:a16="http://schemas.microsoft.com/office/drawing/2014/main" id="{67007074-9F1D-7389-1967-82C4C5DB1122}"/>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z</a:t>
            </a:r>
          </a:p>
        </p:txBody>
      </p:sp>
      <p:pic>
        <p:nvPicPr>
          <p:cNvPr id="5" name="Picture 4">
            <a:extLst>
              <a:ext uri="{FF2B5EF4-FFF2-40B4-BE49-F238E27FC236}">
                <a16:creationId xmlns:a16="http://schemas.microsoft.com/office/drawing/2014/main" id="{D12126C5-23B6-F1F2-CA0B-1EBFF499D190}"/>
              </a:ext>
            </a:extLst>
          </p:cNvPr>
          <p:cNvPicPr>
            <a:picLocks noChangeAspect="1"/>
          </p:cNvPicPr>
          <p:nvPr userDrawn="1"/>
        </p:nvPicPr>
        <p:blipFill>
          <a:blip r:embed="rId53">
            <a:extLst>
              <a:ext uri="{28A0092B-C50C-407E-A947-70E740481C1C}">
                <a14:useLocalDpi xmlns:a14="http://schemas.microsoft.com/office/drawing/2010/main" val="0"/>
              </a:ext>
            </a:extLst>
          </a:blip>
          <a:stretch>
            <a:fillRect/>
          </a:stretch>
        </p:blipFill>
        <p:spPr>
          <a:xfrm>
            <a:off x="11242747" y="6322825"/>
            <a:ext cx="612000" cy="482315"/>
          </a:xfrm>
          <a:prstGeom prst="rect">
            <a:avLst/>
          </a:prstGeom>
        </p:spPr>
      </p:pic>
    </p:spTree>
    <p:extLst>
      <p:ext uri="{BB962C8B-B14F-4D97-AF65-F5344CB8AC3E}">
        <p14:creationId xmlns:p14="http://schemas.microsoft.com/office/powerpoint/2010/main" val="3126510336"/>
      </p:ext>
    </p:extLst>
  </p:cSld>
  <p:clrMap bg1="lt1" tx1="dk1" bg2="lt2" tx2="dk2" accent1="accent1" accent2="accent2" accent3="accent3" accent4="accent4" accent5="accent5" accent6="accent6" hlink="hlink" folHlink="folHlink"/>
  <p:sldLayoutIdLst>
    <p:sldLayoutId id="2147483892" r:id="rId1"/>
    <p:sldLayoutId id="2147483893" r:id="rId2"/>
    <p:sldLayoutId id="2147483894" r:id="rId3"/>
    <p:sldLayoutId id="2147483895" r:id="rId4"/>
    <p:sldLayoutId id="2147483896" r:id="rId5"/>
    <p:sldLayoutId id="2147483897" r:id="rId6"/>
    <p:sldLayoutId id="2147483898" r:id="rId7"/>
    <p:sldLayoutId id="2147483899" r:id="rId8"/>
    <p:sldLayoutId id="2147483900" r:id="rId9"/>
    <p:sldLayoutId id="2147483901" r:id="rId10"/>
    <p:sldLayoutId id="2147483902" r:id="rId11"/>
    <p:sldLayoutId id="2147483903" r:id="rId12"/>
    <p:sldLayoutId id="2147483904" r:id="rId13"/>
    <p:sldLayoutId id="2147483905" r:id="rId14"/>
    <p:sldLayoutId id="2147483906" r:id="rId15"/>
    <p:sldLayoutId id="2147483907" r:id="rId16"/>
    <p:sldLayoutId id="2147483908" r:id="rId17"/>
    <p:sldLayoutId id="2147483909" r:id="rId18"/>
    <p:sldLayoutId id="2147483910" r:id="rId19"/>
    <p:sldLayoutId id="2147483911" r:id="rId20"/>
    <p:sldLayoutId id="2147483912" r:id="rId21"/>
    <p:sldLayoutId id="2147483913" r:id="rId22"/>
    <p:sldLayoutId id="2147483914" r:id="rId23"/>
    <p:sldLayoutId id="2147483915" r:id="rId24"/>
    <p:sldLayoutId id="2147483916" r:id="rId25"/>
    <p:sldLayoutId id="2147483917" r:id="rId26"/>
    <p:sldLayoutId id="2147483918" r:id="rId27"/>
    <p:sldLayoutId id="2147483919" r:id="rId28"/>
    <p:sldLayoutId id="2147483920" r:id="rId29"/>
    <p:sldLayoutId id="2147483921" r:id="rId30"/>
    <p:sldLayoutId id="2147483922" r:id="rId31"/>
    <p:sldLayoutId id="2147483923" r:id="rId32"/>
    <p:sldLayoutId id="2147483924" r:id="rId33"/>
    <p:sldLayoutId id="2147483925" r:id="rId34"/>
    <p:sldLayoutId id="2147483926" r:id="rId35"/>
    <p:sldLayoutId id="2147483927" r:id="rId36"/>
    <p:sldLayoutId id="2147483928" r:id="rId37"/>
    <p:sldLayoutId id="2147483929" r:id="rId38"/>
    <p:sldLayoutId id="2147483930" r:id="rId39"/>
    <p:sldLayoutId id="2147483931" r:id="rId40"/>
    <p:sldLayoutId id="2147483932" r:id="rId41"/>
    <p:sldLayoutId id="2147483933" r:id="rId42"/>
    <p:sldLayoutId id="2147483934" r:id="rId43"/>
    <p:sldLayoutId id="2147483935" r:id="rId44"/>
    <p:sldLayoutId id="2147483936" r:id="rId45"/>
    <p:sldLayoutId id="2147483937" r:id="rId46"/>
    <p:sldLayoutId id="2147483938" r:id="rId47"/>
    <p:sldLayoutId id="2147483939" r:id="rId48"/>
    <p:sldLayoutId id="2147483940" r:id="rId49"/>
    <p:sldLayoutId id="2147483941" r:id="rId50"/>
    <p:sldLayoutId id="2147483942" r:id="rId51"/>
  </p:sldLayoutIdLst>
  <p:hf hdr="0" ftr="0" dt="0"/>
  <p:txStyles>
    <p:titleStyle>
      <a:lvl1pPr algn="l" defTabSz="914400" rtl="0" eaLnBrk="1" latinLnBrk="0" hangingPunct="1">
        <a:lnSpc>
          <a:spcPct val="83000"/>
        </a:lnSpc>
        <a:spcBef>
          <a:spcPct val="0"/>
        </a:spcBef>
        <a:buNone/>
        <a:defRPr sz="4400" kern="1200">
          <a:solidFill>
            <a:schemeClr val="tx2"/>
          </a:solidFill>
          <a:latin typeface="+mj-lt"/>
          <a:ea typeface="+mj-ea"/>
          <a:cs typeface="+mj-cs"/>
        </a:defRPr>
      </a:lvl1pPr>
    </p:titleStyle>
    <p:bodyStyle>
      <a:lvl1pPr marL="268288" indent="-268288" algn="l" defTabSz="914400" rtl="0" eaLnBrk="1" latinLnBrk="0" hangingPunct="1">
        <a:lnSpc>
          <a:spcPct val="90000"/>
        </a:lnSpc>
        <a:spcBef>
          <a:spcPts val="0"/>
        </a:spcBef>
        <a:spcAft>
          <a:spcPts val="600"/>
        </a:spcAft>
        <a:buClr>
          <a:schemeClr val="accent2"/>
        </a:buClr>
        <a:buFont typeface="Arial" panose="020B0604020202020204" pitchFamily="34" charset="0"/>
        <a:buChar char="•"/>
        <a:defRPr sz="2000" kern="1200" baseline="0">
          <a:solidFill>
            <a:schemeClr val="tx2"/>
          </a:solidFill>
          <a:latin typeface="+mn-lt"/>
          <a:ea typeface="+mn-ea"/>
          <a:cs typeface="+mn-cs"/>
        </a:defRPr>
      </a:lvl1pPr>
      <a:lvl2pPr marL="720725" indent="-360363" algn="l" defTabSz="914400" rtl="0" eaLnBrk="1" latinLnBrk="0" hangingPunct="1">
        <a:lnSpc>
          <a:spcPct val="90000"/>
        </a:lnSpc>
        <a:spcBef>
          <a:spcPts val="0"/>
        </a:spcBef>
        <a:spcAft>
          <a:spcPts val="600"/>
        </a:spcAft>
        <a:buClr>
          <a:schemeClr val="accent2"/>
        </a:buClr>
        <a:buFont typeface="ABC Favorit Book" panose="020B0404030202060203" pitchFamily="34" charset="0"/>
        <a:buChar char="—"/>
        <a:defRPr sz="1800" kern="1200" baseline="0">
          <a:solidFill>
            <a:schemeClr val="tx2"/>
          </a:solidFill>
          <a:latin typeface="+mn-lt"/>
          <a:ea typeface="+mn-ea"/>
          <a:cs typeface="+mn-cs"/>
        </a:defRPr>
      </a:lvl2pPr>
      <a:lvl3pPr marL="987425" indent="-266700" algn="l" defTabSz="914400" rtl="0" eaLnBrk="1" latinLnBrk="0" hangingPunct="1">
        <a:lnSpc>
          <a:spcPct val="90000"/>
        </a:lnSpc>
        <a:spcBef>
          <a:spcPts val="0"/>
        </a:spcBef>
        <a:spcAft>
          <a:spcPts val="600"/>
        </a:spcAft>
        <a:buClr>
          <a:schemeClr val="accent2"/>
        </a:buClr>
        <a:buFont typeface="Wingdings" panose="05000000000000000000" pitchFamily="2" charset="2"/>
        <a:buChar char="§"/>
        <a:defRPr sz="1400" kern="1200" baseline="0">
          <a:solidFill>
            <a:schemeClr val="tx2"/>
          </a:solidFill>
          <a:latin typeface="+mn-lt"/>
          <a:ea typeface="+mn-ea"/>
          <a:cs typeface="+mn-cs"/>
        </a:defRPr>
      </a:lvl3pPr>
      <a:lvl4pPr marL="0" indent="0" algn="l" defTabSz="914400" rtl="0" eaLnBrk="1" latinLnBrk="0" hangingPunct="1">
        <a:lnSpc>
          <a:spcPct val="90000"/>
        </a:lnSpc>
        <a:spcBef>
          <a:spcPts val="0"/>
        </a:spcBef>
        <a:spcAft>
          <a:spcPts val="600"/>
        </a:spcAft>
        <a:buFont typeface="Arial" panose="020B0604020202020204" pitchFamily="34" charset="0"/>
        <a:buChar char="​"/>
        <a:defRPr sz="2400" b="1" kern="1200" baseline="0">
          <a:solidFill>
            <a:schemeClr val="tx2"/>
          </a:solidFill>
          <a:latin typeface="+mj-lt"/>
          <a:ea typeface="+mn-ea"/>
          <a:cs typeface="+mn-cs"/>
        </a:defRPr>
      </a:lvl4pPr>
      <a:lvl5pPr marL="0" indent="0" algn="l" defTabSz="914400" rtl="0" eaLnBrk="1" latinLnBrk="0" hangingPunct="1">
        <a:lnSpc>
          <a:spcPct val="90000"/>
        </a:lnSpc>
        <a:spcBef>
          <a:spcPts val="0"/>
        </a:spcBef>
        <a:spcAft>
          <a:spcPts val="600"/>
        </a:spcAft>
        <a:buFont typeface="Arial" panose="020B0604020202020204" pitchFamily="34" charset="0"/>
        <a:buChar char="​"/>
        <a:tabLst/>
        <a:defRPr sz="2400" kern="1200" baseline="0">
          <a:solidFill>
            <a:schemeClr val="tx2"/>
          </a:solidFill>
          <a:latin typeface="+mn-lt"/>
          <a:ea typeface="+mn-ea"/>
          <a:cs typeface="+mn-cs"/>
        </a:defRPr>
      </a:lvl5pPr>
      <a:lvl6pPr marL="540000" indent="-180000" algn="l" defTabSz="914400" rtl="0" eaLnBrk="1" latinLnBrk="0" hangingPunct="1">
        <a:lnSpc>
          <a:spcPct val="90000"/>
        </a:lnSpc>
        <a:spcBef>
          <a:spcPts val="0"/>
        </a:spcBef>
        <a:spcAft>
          <a:spcPts val="600"/>
        </a:spcAft>
        <a:buClr>
          <a:schemeClr val="accent2"/>
        </a:buClr>
        <a:buFont typeface="ABC Favorit Book" panose="020B0404030202060203" pitchFamily="34" charset="0"/>
        <a:buChar char="—"/>
        <a:defRPr sz="1200" kern="1200" baseline="0">
          <a:solidFill>
            <a:schemeClr val="tx2"/>
          </a:solidFill>
          <a:latin typeface="+mn-lt"/>
          <a:ea typeface="+mn-ea"/>
          <a:cs typeface="+mn-cs"/>
        </a:defRPr>
      </a:lvl6pPr>
      <a:lvl7pPr marL="0" indent="0" algn="l" defTabSz="914400" rtl="0" eaLnBrk="1" latinLnBrk="0" hangingPunct="1">
        <a:lnSpc>
          <a:spcPct val="90000"/>
        </a:lnSpc>
        <a:spcBef>
          <a:spcPts val="0"/>
        </a:spcBef>
        <a:spcAft>
          <a:spcPts val="600"/>
        </a:spcAft>
        <a:buFont typeface="Arial" panose="020B0604020202020204" pitchFamily="34" charset="0"/>
        <a:buChar char="​"/>
        <a:defRPr sz="1200" b="1" kern="1200" baseline="0">
          <a:solidFill>
            <a:schemeClr val="tx2"/>
          </a:solidFill>
          <a:latin typeface="+mj-lt"/>
          <a:ea typeface="+mn-ea"/>
          <a:cs typeface="+mn-cs"/>
        </a:defRPr>
      </a:lvl7pPr>
      <a:lvl8pPr marL="0" indent="0" algn="l" defTabSz="914400" rtl="0" eaLnBrk="1" latinLnBrk="0" hangingPunct="1">
        <a:lnSpc>
          <a:spcPct val="90000"/>
        </a:lnSpc>
        <a:spcBef>
          <a:spcPts val="0"/>
        </a:spcBef>
        <a:spcAft>
          <a:spcPts val="600"/>
        </a:spcAft>
        <a:buFont typeface="Arial" panose="020B0604020202020204" pitchFamily="34" charset="0"/>
        <a:buChar char="​"/>
        <a:defRPr sz="1200" kern="1200" baseline="0">
          <a:solidFill>
            <a:schemeClr val="tx2"/>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kern="1200" baseline="0">
          <a:solidFill>
            <a:schemeClr val="tx2"/>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itle Placeholder 6">
            <a:extLst>
              <a:ext uri="{FF2B5EF4-FFF2-40B4-BE49-F238E27FC236}">
                <a16:creationId xmlns:a16="http://schemas.microsoft.com/office/drawing/2014/main" id="{C9392247-CE23-49BB-A39E-64C7575BE478}"/>
              </a:ext>
            </a:extLst>
          </p:cNvPr>
          <p:cNvSpPr>
            <a:spLocks noGrp="1"/>
          </p:cNvSpPr>
          <p:nvPr>
            <p:ph type="title"/>
          </p:nvPr>
        </p:nvSpPr>
        <p:spPr>
          <a:xfrm>
            <a:off x="696913" y="442528"/>
            <a:ext cx="9899967" cy="754096"/>
          </a:xfrm>
          <a:prstGeom prst="rect">
            <a:avLst/>
          </a:prstGeom>
        </p:spPr>
        <p:txBody>
          <a:bodyPr vert="horz" lIns="0" tIns="0" rIns="0" bIns="0" rtlCol="0" anchor="t" anchorCtr="0">
            <a:noAutofit/>
          </a:bodyPr>
          <a:lstStyle/>
          <a:p>
            <a:r>
              <a:rPr lang="nn-NO"/>
              <a:t>Klikk for å redigere tittelstil</a:t>
            </a:r>
          </a:p>
        </p:txBody>
      </p:sp>
      <p:sp>
        <p:nvSpPr>
          <p:cNvPr id="3" name="Text Placeholder 2"/>
          <p:cNvSpPr>
            <a:spLocks noGrp="1"/>
          </p:cNvSpPr>
          <p:nvPr>
            <p:ph type="body" idx="1"/>
          </p:nvPr>
        </p:nvSpPr>
        <p:spPr>
          <a:xfrm>
            <a:off x="696913" y="1483360"/>
            <a:ext cx="10796588" cy="4412615"/>
          </a:xfrm>
          <a:prstGeom prst="rect">
            <a:avLst/>
          </a:prstGeom>
        </p:spPr>
        <p:txBody>
          <a:bodyPr vert="horz" lIns="0" tIns="0" rIns="0" bIns="0" rtlCol="0">
            <a:noAutofit/>
          </a:bodyPr>
          <a:lstStyle/>
          <a:p>
            <a:pPr lvl="0"/>
            <a:r>
              <a:rPr lang="nn-NO" noProof="0"/>
              <a:t>Level 1</a:t>
            </a:r>
          </a:p>
          <a:p>
            <a:pPr lvl="0"/>
            <a:r>
              <a:rPr lang="nn-NO" noProof="0" err="1"/>
              <a:t>sdf</a:t>
            </a:r>
            <a:r>
              <a:rPr lang="nn-NO" noProof="0"/>
              <a:t>     </a:t>
            </a:r>
          </a:p>
          <a:p>
            <a:pPr lvl="1"/>
            <a:r>
              <a:rPr lang="nn-NO" noProof="0"/>
              <a:t>Level 2</a:t>
            </a:r>
          </a:p>
          <a:p>
            <a:pPr lvl="1"/>
            <a:r>
              <a:rPr lang="nn-NO" noProof="0" err="1"/>
              <a:t>Asd</a:t>
            </a:r>
            <a:r>
              <a:rPr lang="nn-NO" noProof="0"/>
              <a:t> </a:t>
            </a:r>
          </a:p>
          <a:p>
            <a:pPr lvl="2"/>
            <a:r>
              <a:rPr lang="nn-NO" noProof="0"/>
              <a:t>Level 3</a:t>
            </a:r>
          </a:p>
          <a:p>
            <a:pPr lvl="2"/>
            <a:r>
              <a:rPr lang="nn-NO" noProof="0" err="1"/>
              <a:t>Sdf</a:t>
            </a:r>
            <a:endParaRPr lang="nn-NO" noProof="0"/>
          </a:p>
          <a:p>
            <a:pPr lvl="2"/>
            <a:endParaRPr lang="nn-NO" noProof="0"/>
          </a:p>
        </p:txBody>
      </p:sp>
      <p:sp>
        <p:nvSpPr>
          <p:cNvPr id="9" name="Slide Number Placeholder 8">
            <a:extLst>
              <a:ext uri="{FF2B5EF4-FFF2-40B4-BE49-F238E27FC236}">
                <a16:creationId xmlns:a16="http://schemas.microsoft.com/office/drawing/2014/main" id="{5942516E-ED5A-4F68-B285-E8D0CC42F948}"/>
              </a:ext>
            </a:extLst>
          </p:cNvPr>
          <p:cNvSpPr>
            <a:spLocks noGrp="1"/>
          </p:cNvSpPr>
          <p:nvPr>
            <p:ph type="sldNum" sz="quarter" idx="4"/>
          </p:nvPr>
        </p:nvSpPr>
        <p:spPr>
          <a:xfrm>
            <a:off x="279400" y="6554934"/>
            <a:ext cx="417513" cy="109537"/>
          </a:xfrm>
          <a:prstGeom prst="rect">
            <a:avLst/>
          </a:prstGeom>
        </p:spPr>
        <p:txBody>
          <a:bodyPr vert="horz" lIns="0" tIns="180000" rIns="0" bIns="0" rtlCol="0" anchor="b" anchorCtr="0"/>
          <a:lstStyle>
            <a:lvl1pPr algn="l">
              <a:defRPr sz="1000">
                <a:solidFill>
                  <a:schemeClr val="tx2"/>
                </a:solidFill>
              </a:defRPr>
            </a:lvl1pPr>
          </a:lstStyle>
          <a:p>
            <a:fld id="{23AA811B-2EBD-4900-905E-5BE206449611}" type="slidenum">
              <a:rPr lang="nn-NO" smtClean="0"/>
              <a:pPr/>
              <a:t>‹#›</a:t>
            </a:fld>
            <a:endParaRPr lang="nn-NO"/>
          </a:p>
        </p:txBody>
      </p:sp>
      <p:sp>
        <p:nvSpPr>
          <p:cNvPr id="6" name="Logo">
            <a:extLst>
              <a:ext uri="{FF2B5EF4-FFF2-40B4-BE49-F238E27FC236}">
                <a16:creationId xmlns:a16="http://schemas.microsoft.com/office/drawing/2014/main" id="{D230C660-F19C-4BE7-263B-DB084649CA19}"/>
              </a:ext>
            </a:extLst>
          </p:cNvPr>
          <p:cNvSpPr txBox="1">
            <a:spLocks/>
          </p:cNvSpPr>
          <p:nvPr userDrawn="1"/>
        </p:nvSpPr>
        <p:spPr bwMode="ltGray">
          <a:xfrm>
            <a:off x="11173619" y="0"/>
            <a:ext cx="736600" cy="879168"/>
          </a:xfrm>
          <a:prstGeom prst="rect">
            <a:avLst/>
          </a:prstGeom>
          <a:solidFill>
            <a:schemeClr val="tx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a:t>
            </a:r>
          </a:p>
        </p:txBody>
      </p:sp>
      <p:sp>
        <p:nvSpPr>
          <p:cNvPr id="10" name="Logo">
            <a:extLst>
              <a:ext uri="{FF2B5EF4-FFF2-40B4-BE49-F238E27FC236}">
                <a16:creationId xmlns:a16="http://schemas.microsoft.com/office/drawing/2014/main" id="{67007074-9F1D-7389-1967-82C4C5DB1122}"/>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z</a:t>
            </a:r>
          </a:p>
        </p:txBody>
      </p:sp>
      <p:pic>
        <p:nvPicPr>
          <p:cNvPr id="5" name="Picture 4">
            <a:extLst>
              <a:ext uri="{FF2B5EF4-FFF2-40B4-BE49-F238E27FC236}">
                <a16:creationId xmlns:a16="http://schemas.microsoft.com/office/drawing/2014/main" id="{D12126C5-23B6-F1F2-CA0B-1EBFF499D190}"/>
              </a:ext>
            </a:extLst>
          </p:cNvPr>
          <p:cNvPicPr>
            <a:picLocks noChangeAspect="1"/>
          </p:cNvPicPr>
          <p:nvPr userDrawn="1"/>
        </p:nvPicPr>
        <p:blipFill>
          <a:blip r:embed="rId49">
            <a:extLst>
              <a:ext uri="{28A0092B-C50C-407E-A947-70E740481C1C}">
                <a14:useLocalDpi xmlns:a14="http://schemas.microsoft.com/office/drawing/2010/main" val="0"/>
              </a:ext>
            </a:extLst>
          </a:blip>
          <a:stretch>
            <a:fillRect/>
          </a:stretch>
        </p:blipFill>
        <p:spPr>
          <a:xfrm>
            <a:off x="11242747" y="6322825"/>
            <a:ext cx="612000" cy="482315"/>
          </a:xfrm>
          <a:prstGeom prst="rect">
            <a:avLst/>
          </a:prstGeom>
        </p:spPr>
      </p:pic>
    </p:spTree>
    <p:extLst>
      <p:ext uri="{BB962C8B-B14F-4D97-AF65-F5344CB8AC3E}">
        <p14:creationId xmlns:p14="http://schemas.microsoft.com/office/powerpoint/2010/main" val="1116184538"/>
      </p:ext>
    </p:extLst>
  </p:cSld>
  <p:clrMap bg1="lt1" tx1="dk1" bg2="lt2" tx2="dk2" accent1="accent1" accent2="accent2" accent3="accent3" accent4="accent4" accent5="accent5" accent6="accent6" hlink="hlink" folHlink="folHlink"/>
  <p:sldLayoutIdLst>
    <p:sldLayoutId id="2147483944" r:id="rId1"/>
    <p:sldLayoutId id="2147483945" r:id="rId2"/>
    <p:sldLayoutId id="2147483946" r:id="rId3"/>
    <p:sldLayoutId id="2147483947" r:id="rId4"/>
    <p:sldLayoutId id="2147483948" r:id="rId5"/>
    <p:sldLayoutId id="2147483949" r:id="rId6"/>
    <p:sldLayoutId id="2147483950" r:id="rId7"/>
    <p:sldLayoutId id="2147483951" r:id="rId8"/>
    <p:sldLayoutId id="2147483952" r:id="rId9"/>
    <p:sldLayoutId id="2147483953" r:id="rId10"/>
    <p:sldLayoutId id="2147483954" r:id="rId11"/>
    <p:sldLayoutId id="2147483955" r:id="rId12"/>
    <p:sldLayoutId id="2147483956" r:id="rId13"/>
    <p:sldLayoutId id="2147483957" r:id="rId14"/>
    <p:sldLayoutId id="2147483958" r:id="rId15"/>
    <p:sldLayoutId id="2147483959" r:id="rId16"/>
    <p:sldLayoutId id="2147483960" r:id="rId17"/>
    <p:sldLayoutId id="2147483961" r:id="rId18"/>
    <p:sldLayoutId id="2147483962" r:id="rId19"/>
    <p:sldLayoutId id="2147483963" r:id="rId20"/>
    <p:sldLayoutId id="2147483964" r:id="rId21"/>
    <p:sldLayoutId id="2147483965" r:id="rId22"/>
    <p:sldLayoutId id="2147483966" r:id="rId23"/>
    <p:sldLayoutId id="2147483967" r:id="rId24"/>
    <p:sldLayoutId id="2147483968" r:id="rId25"/>
    <p:sldLayoutId id="2147483969" r:id="rId26"/>
    <p:sldLayoutId id="2147483970" r:id="rId27"/>
    <p:sldLayoutId id="2147483971" r:id="rId28"/>
    <p:sldLayoutId id="2147483972" r:id="rId29"/>
    <p:sldLayoutId id="2147483973" r:id="rId30"/>
    <p:sldLayoutId id="2147483974" r:id="rId31"/>
    <p:sldLayoutId id="2147483975" r:id="rId32"/>
    <p:sldLayoutId id="2147483976" r:id="rId33"/>
    <p:sldLayoutId id="2147483977" r:id="rId34"/>
    <p:sldLayoutId id="2147483978" r:id="rId35"/>
    <p:sldLayoutId id="2147483979" r:id="rId36"/>
    <p:sldLayoutId id="2147483980" r:id="rId37"/>
    <p:sldLayoutId id="2147483981" r:id="rId38"/>
    <p:sldLayoutId id="2147483982" r:id="rId39"/>
    <p:sldLayoutId id="2147483983" r:id="rId40"/>
    <p:sldLayoutId id="2147483984" r:id="rId41"/>
    <p:sldLayoutId id="2147483985" r:id="rId42"/>
    <p:sldLayoutId id="2147483986" r:id="rId43"/>
    <p:sldLayoutId id="2147483987" r:id="rId44"/>
    <p:sldLayoutId id="2147483988" r:id="rId45"/>
    <p:sldLayoutId id="2147483989" r:id="rId46"/>
    <p:sldLayoutId id="2147483990" r:id="rId47"/>
  </p:sldLayoutIdLst>
  <p:hf hdr="0" ftr="0" dt="0"/>
  <p:txStyles>
    <p:titleStyle>
      <a:lvl1pPr algn="l" defTabSz="914400" rtl="0" eaLnBrk="1" latinLnBrk="0" hangingPunct="1">
        <a:lnSpc>
          <a:spcPct val="83000"/>
        </a:lnSpc>
        <a:spcBef>
          <a:spcPct val="0"/>
        </a:spcBef>
        <a:buNone/>
        <a:defRPr sz="4400" kern="1200">
          <a:solidFill>
            <a:schemeClr val="tx2"/>
          </a:solidFill>
          <a:latin typeface="+mj-lt"/>
          <a:ea typeface="+mj-ea"/>
          <a:cs typeface="+mj-cs"/>
        </a:defRPr>
      </a:lvl1pPr>
    </p:titleStyle>
    <p:bodyStyle>
      <a:lvl1pPr marL="268288" indent="-268288" algn="l" defTabSz="914400" rtl="0" eaLnBrk="1" latinLnBrk="0" hangingPunct="1">
        <a:lnSpc>
          <a:spcPct val="90000"/>
        </a:lnSpc>
        <a:spcBef>
          <a:spcPts val="0"/>
        </a:spcBef>
        <a:spcAft>
          <a:spcPts val="600"/>
        </a:spcAft>
        <a:buClr>
          <a:schemeClr val="accent2"/>
        </a:buClr>
        <a:buFont typeface="Arial" panose="020B0604020202020204" pitchFamily="34" charset="0"/>
        <a:buChar char="•"/>
        <a:defRPr sz="2000" kern="1200" baseline="0">
          <a:solidFill>
            <a:schemeClr val="tx2"/>
          </a:solidFill>
          <a:latin typeface="+mn-lt"/>
          <a:ea typeface="+mn-ea"/>
          <a:cs typeface="+mn-cs"/>
        </a:defRPr>
      </a:lvl1pPr>
      <a:lvl2pPr marL="720725" indent="-360363" algn="l" defTabSz="914400" rtl="0" eaLnBrk="1" latinLnBrk="0" hangingPunct="1">
        <a:lnSpc>
          <a:spcPct val="90000"/>
        </a:lnSpc>
        <a:spcBef>
          <a:spcPts val="0"/>
        </a:spcBef>
        <a:spcAft>
          <a:spcPts val="600"/>
        </a:spcAft>
        <a:buClr>
          <a:schemeClr val="accent2"/>
        </a:buClr>
        <a:buFont typeface="ABC Favorit Book" panose="020B0404030202060203" pitchFamily="34" charset="0"/>
        <a:buChar char="—"/>
        <a:defRPr sz="1800" kern="1200" baseline="0">
          <a:solidFill>
            <a:schemeClr val="tx2"/>
          </a:solidFill>
          <a:latin typeface="+mn-lt"/>
          <a:ea typeface="+mn-ea"/>
          <a:cs typeface="+mn-cs"/>
        </a:defRPr>
      </a:lvl2pPr>
      <a:lvl3pPr marL="987425" indent="-266700" algn="l" defTabSz="914400" rtl="0" eaLnBrk="1" latinLnBrk="0" hangingPunct="1">
        <a:lnSpc>
          <a:spcPct val="90000"/>
        </a:lnSpc>
        <a:spcBef>
          <a:spcPts val="0"/>
        </a:spcBef>
        <a:spcAft>
          <a:spcPts val="600"/>
        </a:spcAft>
        <a:buClr>
          <a:schemeClr val="accent2"/>
        </a:buClr>
        <a:buFont typeface="Wingdings" panose="05000000000000000000" pitchFamily="2" charset="2"/>
        <a:buChar char="§"/>
        <a:defRPr sz="1400" kern="1200" baseline="0">
          <a:solidFill>
            <a:schemeClr val="tx2"/>
          </a:solidFill>
          <a:latin typeface="+mn-lt"/>
          <a:ea typeface="+mn-ea"/>
          <a:cs typeface="+mn-cs"/>
        </a:defRPr>
      </a:lvl3pPr>
      <a:lvl4pPr marL="0" indent="0" algn="l" defTabSz="914400" rtl="0" eaLnBrk="1" latinLnBrk="0" hangingPunct="1">
        <a:lnSpc>
          <a:spcPct val="90000"/>
        </a:lnSpc>
        <a:spcBef>
          <a:spcPts val="0"/>
        </a:spcBef>
        <a:spcAft>
          <a:spcPts val="600"/>
        </a:spcAft>
        <a:buFont typeface="Arial" panose="020B0604020202020204" pitchFamily="34" charset="0"/>
        <a:buChar char="​"/>
        <a:defRPr sz="2400" b="1" kern="1200" baseline="0">
          <a:solidFill>
            <a:schemeClr val="tx2"/>
          </a:solidFill>
          <a:latin typeface="+mj-lt"/>
          <a:ea typeface="+mn-ea"/>
          <a:cs typeface="+mn-cs"/>
        </a:defRPr>
      </a:lvl4pPr>
      <a:lvl5pPr marL="0" indent="0" algn="l" defTabSz="914400" rtl="0" eaLnBrk="1" latinLnBrk="0" hangingPunct="1">
        <a:lnSpc>
          <a:spcPct val="90000"/>
        </a:lnSpc>
        <a:spcBef>
          <a:spcPts val="0"/>
        </a:spcBef>
        <a:spcAft>
          <a:spcPts val="600"/>
        </a:spcAft>
        <a:buFont typeface="Arial" panose="020B0604020202020204" pitchFamily="34" charset="0"/>
        <a:buChar char="​"/>
        <a:tabLst/>
        <a:defRPr sz="2400" kern="1200" baseline="0">
          <a:solidFill>
            <a:schemeClr val="tx2"/>
          </a:solidFill>
          <a:latin typeface="+mn-lt"/>
          <a:ea typeface="+mn-ea"/>
          <a:cs typeface="+mn-cs"/>
        </a:defRPr>
      </a:lvl5pPr>
      <a:lvl6pPr marL="540000" indent="-180000" algn="l" defTabSz="914400" rtl="0" eaLnBrk="1" latinLnBrk="0" hangingPunct="1">
        <a:lnSpc>
          <a:spcPct val="90000"/>
        </a:lnSpc>
        <a:spcBef>
          <a:spcPts val="0"/>
        </a:spcBef>
        <a:spcAft>
          <a:spcPts val="600"/>
        </a:spcAft>
        <a:buClr>
          <a:schemeClr val="accent2"/>
        </a:buClr>
        <a:buFont typeface="ABC Favorit Book" panose="020B0404030202060203" pitchFamily="34" charset="0"/>
        <a:buChar char="—"/>
        <a:defRPr sz="1200" kern="1200" baseline="0">
          <a:solidFill>
            <a:schemeClr val="tx2"/>
          </a:solidFill>
          <a:latin typeface="+mn-lt"/>
          <a:ea typeface="+mn-ea"/>
          <a:cs typeface="+mn-cs"/>
        </a:defRPr>
      </a:lvl6pPr>
      <a:lvl7pPr marL="0" indent="0" algn="l" defTabSz="914400" rtl="0" eaLnBrk="1" latinLnBrk="0" hangingPunct="1">
        <a:lnSpc>
          <a:spcPct val="90000"/>
        </a:lnSpc>
        <a:spcBef>
          <a:spcPts val="0"/>
        </a:spcBef>
        <a:spcAft>
          <a:spcPts val="600"/>
        </a:spcAft>
        <a:buFont typeface="Arial" panose="020B0604020202020204" pitchFamily="34" charset="0"/>
        <a:buChar char="​"/>
        <a:defRPr sz="1200" b="1" kern="1200" baseline="0">
          <a:solidFill>
            <a:schemeClr val="tx2"/>
          </a:solidFill>
          <a:latin typeface="+mj-lt"/>
          <a:ea typeface="+mn-ea"/>
          <a:cs typeface="+mn-cs"/>
        </a:defRPr>
      </a:lvl7pPr>
      <a:lvl8pPr marL="0" indent="0" algn="l" defTabSz="914400" rtl="0" eaLnBrk="1" latinLnBrk="0" hangingPunct="1">
        <a:lnSpc>
          <a:spcPct val="90000"/>
        </a:lnSpc>
        <a:spcBef>
          <a:spcPts val="0"/>
        </a:spcBef>
        <a:spcAft>
          <a:spcPts val="600"/>
        </a:spcAft>
        <a:buFont typeface="Arial" panose="020B0604020202020204" pitchFamily="34" charset="0"/>
        <a:buChar char="​"/>
        <a:defRPr sz="1200" kern="1200" baseline="0">
          <a:solidFill>
            <a:schemeClr val="tx2"/>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kern="1200" baseline="0">
          <a:solidFill>
            <a:schemeClr val="tx2"/>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46.xml"/><Relationship Id="rId2" Type="http://schemas.openxmlformats.org/officeDocument/2006/relationships/customXml" Target="../../customXml/item7.xml"/><Relationship Id="rId1" Type="http://schemas.openxmlformats.org/officeDocument/2006/relationships/customXml" Target="../../customXml/item6.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hyperlink" Target="http://www.cjml.no/" TargetMode="External"/><Relationship Id="rId2" Type="http://schemas.openxmlformats.org/officeDocument/2006/relationships/notesSlide" Target="../notesSlides/notesSlide2.xml"/><Relationship Id="rId1" Type="http://schemas.openxmlformats.org/officeDocument/2006/relationships/slideLayout" Target="../slideLayouts/slideLayout82.xml"/><Relationship Id="rId5" Type="http://schemas.openxmlformats.org/officeDocument/2006/relationships/image" Target="../media/image14.png"/><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5.png"/><Relationship Id="rId7"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82.xml"/><Relationship Id="rId6" Type="http://schemas.openxmlformats.org/officeDocument/2006/relationships/image" Target="../media/image17.png"/><Relationship Id="rId5" Type="http://schemas.openxmlformats.org/officeDocument/2006/relationships/image" Target="../media/image16.png"/><Relationship Id="rId4" Type="http://schemas.microsoft.com/office/2007/relationships/hdphoto" Target="../media/hdphoto1.wdp"/><Relationship Id="rId9" Type="http://schemas.openxmlformats.org/officeDocument/2006/relationships/image" Target="../media/image20.sv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11.xml"/><Relationship Id="rId1" Type="http://schemas.openxmlformats.org/officeDocument/2006/relationships/themeOverride" Target="../theme/themeOverride1.xml"/><Relationship Id="rId4" Type="http://schemas.openxmlformats.org/officeDocument/2006/relationships/image" Target="../media/image21.jpeg"/></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93.xml"/><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93.xml"/><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4.xml"/></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95.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11.xml"/><Relationship Id="rId1" Type="http://schemas.openxmlformats.org/officeDocument/2006/relationships/themeOverride" Target="../theme/themeOverride2.xml"/><Relationship Id="rId4" Type="http://schemas.openxmlformats.org/officeDocument/2006/relationships/image" Target="../media/image21.jpeg"/></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svg"/><Relationship Id="rId1" Type="http://schemas.openxmlformats.org/officeDocument/2006/relationships/slideLayout" Target="../slideLayouts/slideLayout107.xml"/><Relationship Id="rId5" Type="http://schemas.openxmlformats.org/officeDocument/2006/relationships/image" Target="../media/image34.png"/><Relationship Id="rId4" Type="http://schemas.openxmlformats.org/officeDocument/2006/relationships/image" Target="../media/image33.png"/></Relationships>
</file>

<file path=ppt/slides/_rels/slide12.xml.rels><?xml version="1.0" encoding="UTF-8" standalone="yes"?>
<Relationships xmlns="http://schemas.openxmlformats.org/package/2006/relationships"><Relationship Id="rId13" Type="http://schemas.openxmlformats.org/officeDocument/2006/relationships/image" Target="../media/image45.png"/><Relationship Id="rId18" Type="http://schemas.openxmlformats.org/officeDocument/2006/relationships/image" Target="../media/image50.png"/><Relationship Id="rId26" Type="http://schemas.openxmlformats.org/officeDocument/2006/relationships/image" Target="../media/image58.png"/><Relationship Id="rId39" Type="http://schemas.openxmlformats.org/officeDocument/2006/relationships/image" Target="../media/image16.png"/><Relationship Id="rId21" Type="http://schemas.openxmlformats.org/officeDocument/2006/relationships/image" Target="../media/image53.png"/><Relationship Id="rId34" Type="http://schemas.openxmlformats.org/officeDocument/2006/relationships/image" Target="../media/image65.png"/><Relationship Id="rId42" Type="http://schemas.openxmlformats.org/officeDocument/2006/relationships/image" Target="../media/image17.png"/><Relationship Id="rId47" Type="http://schemas.openxmlformats.org/officeDocument/2006/relationships/image" Target="../media/image73.png"/><Relationship Id="rId50" Type="http://schemas.openxmlformats.org/officeDocument/2006/relationships/image" Target="../media/image76.png"/><Relationship Id="rId7" Type="http://schemas.openxmlformats.org/officeDocument/2006/relationships/image" Target="../media/image39.png"/><Relationship Id="rId2" Type="http://schemas.openxmlformats.org/officeDocument/2006/relationships/notesSlide" Target="../notesSlides/notesSlide11.xml"/><Relationship Id="rId16" Type="http://schemas.openxmlformats.org/officeDocument/2006/relationships/image" Target="../media/image48.png"/><Relationship Id="rId29" Type="http://schemas.openxmlformats.org/officeDocument/2006/relationships/image" Target="../media/image61.png"/><Relationship Id="rId11" Type="http://schemas.openxmlformats.org/officeDocument/2006/relationships/image" Target="../media/image43.png"/><Relationship Id="rId24" Type="http://schemas.openxmlformats.org/officeDocument/2006/relationships/image" Target="../media/image56.png"/><Relationship Id="rId32" Type="http://schemas.openxmlformats.org/officeDocument/2006/relationships/image" Target="../media/image32.png"/><Relationship Id="rId37" Type="http://schemas.openxmlformats.org/officeDocument/2006/relationships/image" Target="../media/image68.png"/><Relationship Id="rId40" Type="http://schemas.openxmlformats.org/officeDocument/2006/relationships/image" Target="../media/image70.png"/><Relationship Id="rId45" Type="http://schemas.openxmlformats.org/officeDocument/2006/relationships/image" Target="../media/image72.png"/><Relationship Id="rId5" Type="http://schemas.openxmlformats.org/officeDocument/2006/relationships/image" Target="../media/image37.png"/><Relationship Id="rId15" Type="http://schemas.openxmlformats.org/officeDocument/2006/relationships/image" Target="../media/image47.png"/><Relationship Id="rId23" Type="http://schemas.openxmlformats.org/officeDocument/2006/relationships/image" Target="../media/image55.png"/><Relationship Id="rId28" Type="http://schemas.openxmlformats.org/officeDocument/2006/relationships/image" Target="../media/image60.png"/><Relationship Id="rId36" Type="http://schemas.openxmlformats.org/officeDocument/2006/relationships/image" Target="../media/image67.png"/><Relationship Id="rId49" Type="http://schemas.openxmlformats.org/officeDocument/2006/relationships/image" Target="../media/image75.png"/><Relationship Id="rId10" Type="http://schemas.openxmlformats.org/officeDocument/2006/relationships/image" Target="../media/image42.png"/><Relationship Id="rId19" Type="http://schemas.openxmlformats.org/officeDocument/2006/relationships/image" Target="../media/image51.png"/><Relationship Id="rId31" Type="http://schemas.openxmlformats.org/officeDocument/2006/relationships/image" Target="../media/image63.png"/><Relationship Id="rId44" Type="http://schemas.openxmlformats.org/officeDocument/2006/relationships/image" Target="../media/image18.png"/><Relationship Id="rId4" Type="http://schemas.openxmlformats.org/officeDocument/2006/relationships/image" Target="../media/image36.png"/><Relationship Id="rId9" Type="http://schemas.openxmlformats.org/officeDocument/2006/relationships/image" Target="../media/image41.png"/><Relationship Id="rId14" Type="http://schemas.openxmlformats.org/officeDocument/2006/relationships/image" Target="../media/image46.png"/><Relationship Id="rId22" Type="http://schemas.openxmlformats.org/officeDocument/2006/relationships/image" Target="../media/image54.png"/><Relationship Id="rId27" Type="http://schemas.openxmlformats.org/officeDocument/2006/relationships/image" Target="../media/image59.png"/><Relationship Id="rId30" Type="http://schemas.openxmlformats.org/officeDocument/2006/relationships/image" Target="../media/image62.png"/><Relationship Id="rId35" Type="http://schemas.openxmlformats.org/officeDocument/2006/relationships/image" Target="../media/image66.png"/><Relationship Id="rId43" Type="http://schemas.openxmlformats.org/officeDocument/2006/relationships/image" Target="../media/image71.png"/><Relationship Id="rId48" Type="http://schemas.openxmlformats.org/officeDocument/2006/relationships/image" Target="../media/image74.png"/><Relationship Id="rId8" Type="http://schemas.openxmlformats.org/officeDocument/2006/relationships/image" Target="../media/image40.png"/><Relationship Id="rId3" Type="http://schemas.openxmlformats.org/officeDocument/2006/relationships/image" Target="../media/image35.png"/><Relationship Id="rId12" Type="http://schemas.openxmlformats.org/officeDocument/2006/relationships/image" Target="../media/image44.png"/><Relationship Id="rId17" Type="http://schemas.openxmlformats.org/officeDocument/2006/relationships/image" Target="../media/image49.png"/><Relationship Id="rId25" Type="http://schemas.openxmlformats.org/officeDocument/2006/relationships/image" Target="../media/image57.png"/><Relationship Id="rId33" Type="http://schemas.openxmlformats.org/officeDocument/2006/relationships/image" Target="../media/image64.png"/><Relationship Id="rId38" Type="http://schemas.openxmlformats.org/officeDocument/2006/relationships/image" Target="../media/image69.png"/><Relationship Id="rId46" Type="http://schemas.openxmlformats.org/officeDocument/2006/relationships/image" Target="../media/image19.png"/><Relationship Id="rId20" Type="http://schemas.openxmlformats.org/officeDocument/2006/relationships/image" Target="../media/image52.png"/><Relationship Id="rId41" Type="http://schemas.openxmlformats.org/officeDocument/2006/relationships/image" Target="../media/image34.png"/><Relationship Id="rId1" Type="http://schemas.openxmlformats.org/officeDocument/2006/relationships/slideLayout" Target="../slideLayouts/slideLayout93.xml"/><Relationship Id="rId6" Type="http://schemas.openxmlformats.org/officeDocument/2006/relationships/image" Target="../media/image38.png"/></Relationships>
</file>

<file path=ppt/slides/_rels/slide13.xml.rels><?xml version="1.0" encoding="UTF-8" standalone="yes"?>
<Relationships xmlns="http://schemas.openxmlformats.org/package/2006/relationships"><Relationship Id="rId8" Type="http://schemas.openxmlformats.org/officeDocument/2006/relationships/image" Target="../media/image82.png"/><Relationship Id="rId13" Type="http://schemas.openxmlformats.org/officeDocument/2006/relationships/image" Target="../media/image87.png"/><Relationship Id="rId18" Type="http://schemas.openxmlformats.org/officeDocument/2006/relationships/image" Target="../media/image92.png"/><Relationship Id="rId3" Type="http://schemas.openxmlformats.org/officeDocument/2006/relationships/image" Target="../media/image77.png"/><Relationship Id="rId21" Type="http://schemas.openxmlformats.org/officeDocument/2006/relationships/image" Target="../media/image95.svg"/><Relationship Id="rId7" Type="http://schemas.openxmlformats.org/officeDocument/2006/relationships/image" Target="../media/image81.png"/><Relationship Id="rId12" Type="http://schemas.openxmlformats.org/officeDocument/2006/relationships/image" Target="../media/image86.png"/><Relationship Id="rId17" Type="http://schemas.openxmlformats.org/officeDocument/2006/relationships/image" Target="../media/image91.svg"/><Relationship Id="rId2" Type="http://schemas.openxmlformats.org/officeDocument/2006/relationships/notesSlide" Target="../notesSlides/notesSlide12.xml"/><Relationship Id="rId16" Type="http://schemas.openxmlformats.org/officeDocument/2006/relationships/image" Target="../media/image90.svg"/><Relationship Id="rId20" Type="http://schemas.openxmlformats.org/officeDocument/2006/relationships/image" Target="../media/image94.png"/><Relationship Id="rId1" Type="http://schemas.openxmlformats.org/officeDocument/2006/relationships/slideLayout" Target="../slideLayouts/slideLayout93.xml"/><Relationship Id="rId6" Type="http://schemas.openxmlformats.org/officeDocument/2006/relationships/image" Target="../media/image80.svg"/><Relationship Id="rId11" Type="http://schemas.openxmlformats.org/officeDocument/2006/relationships/image" Target="../media/image85.png"/><Relationship Id="rId24" Type="http://schemas.openxmlformats.org/officeDocument/2006/relationships/image" Target="../media/image98.png"/><Relationship Id="rId5" Type="http://schemas.openxmlformats.org/officeDocument/2006/relationships/image" Target="../media/image79.svg"/><Relationship Id="rId15" Type="http://schemas.openxmlformats.org/officeDocument/2006/relationships/image" Target="../media/image89.png"/><Relationship Id="rId23" Type="http://schemas.openxmlformats.org/officeDocument/2006/relationships/image" Target="../media/image97.png"/><Relationship Id="rId10" Type="http://schemas.openxmlformats.org/officeDocument/2006/relationships/image" Target="../media/image84.png"/><Relationship Id="rId19" Type="http://schemas.openxmlformats.org/officeDocument/2006/relationships/image" Target="../media/image93.png"/><Relationship Id="rId4" Type="http://schemas.openxmlformats.org/officeDocument/2006/relationships/image" Target="../media/image78.svg"/><Relationship Id="rId9" Type="http://schemas.openxmlformats.org/officeDocument/2006/relationships/image" Target="../media/image83.png"/><Relationship Id="rId14" Type="http://schemas.openxmlformats.org/officeDocument/2006/relationships/image" Target="../media/image88.png"/><Relationship Id="rId22" Type="http://schemas.openxmlformats.org/officeDocument/2006/relationships/image" Target="../media/image96.png"/></Relationships>
</file>

<file path=ppt/slides/_rels/slide14.xml.rels><?xml version="1.0" encoding="UTF-8" standalone="yes"?>
<Relationships xmlns="http://schemas.openxmlformats.org/package/2006/relationships"><Relationship Id="rId8" Type="http://schemas.openxmlformats.org/officeDocument/2006/relationships/image" Target="../media/image105.png"/><Relationship Id="rId13" Type="http://schemas.openxmlformats.org/officeDocument/2006/relationships/image" Target="../media/image110.svg"/><Relationship Id="rId3" Type="http://schemas.openxmlformats.org/officeDocument/2006/relationships/image" Target="../media/image100.png"/><Relationship Id="rId7" Type="http://schemas.openxmlformats.org/officeDocument/2006/relationships/image" Target="../media/image104.png"/><Relationship Id="rId12" Type="http://schemas.openxmlformats.org/officeDocument/2006/relationships/image" Target="../media/image109.svg"/><Relationship Id="rId2" Type="http://schemas.openxmlformats.org/officeDocument/2006/relationships/image" Target="../media/image99.svg"/><Relationship Id="rId1" Type="http://schemas.openxmlformats.org/officeDocument/2006/relationships/slideLayout" Target="../slideLayouts/slideLayout93.xml"/><Relationship Id="rId6" Type="http://schemas.openxmlformats.org/officeDocument/2006/relationships/image" Target="../media/image103.png"/><Relationship Id="rId11" Type="http://schemas.openxmlformats.org/officeDocument/2006/relationships/image" Target="../media/image108.svg"/><Relationship Id="rId5" Type="http://schemas.openxmlformats.org/officeDocument/2006/relationships/image" Target="../media/image102.png"/><Relationship Id="rId10" Type="http://schemas.openxmlformats.org/officeDocument/2006/relationships/image" Target="../media/image107.svg"/><Relationship Id="rId4" Type="http://schemas.openxmlformats.org/officeDocument/2006/relationships/image" Target="../media/image101.png"/><Relationship Id="rId9" Type="http://schemas.openxmlformats.org/officeDocument/2006/relationships/image" Target="../media/image106.svg"/><Relationship Id="rId14" Type="http://schemas.openxmlformats.org/officeDocument/2006/relationships/image" Target="../media/image111.svg"/></Relationships>
</file>

<file path=ppt/slides/_rels/slide15.xml.rels><?xml version="1.0" encoding="UTF-8" standalone="yes"?>
<Relationships xmlns="http://schemas.openxmlformats.org/package/2006/relationships"><Relationship Id="rId8" Type="http://schemas.openxmlformats.org/officeDocument/2006/relationships/image" Target="../media/image117.png"/><Relationship Id="rId13" Type="http://schemas.openxmlformats.org/officeDocument/2006/relationships/image" Target="../media/image122.png"/><Relationship Id="rId18" Type="http://schemas.openxmlformats.org/officeDocument/2006/relationships/image" Target="../media/image127.png"/><Relationship Id="rId26" Type="http://schemas.openxmlformats.org/officeDocument/2006/relationships/image" Target="../media/image134.png"/><Relationship Id="rId3" Type="http://schemas.openxmlformats.org/officeDocument/2006/relationships/image" Target="../media/image112.png"/><Relationship Id="rId21" Type="http://schemas.openxmlformats.org/officeDocument/2006/relationships/image" Target="../media/image130.svg"/><Relationship Id="rId7" Type="http://schemas.openxmlformats.org/officeDocument/2006/relationships/image" Target="../media/image116.png"/><Relationship Id="rId12" Type="http://schemas.openxmlformats.org/officeDocument/2006/relationships/image" Target="../media/image121.png"/><Relationship Id="rId17" Type="http://schemas.openxmlformats.org/officeDocument/2006/relationships/image" Target="../media/image126.png"/><Relationship Id="rId25" Type="http://schemas.openxmlformats.org/officeDocument/2006/relationships/image" Target="../media/image133.png"/><Relationship Id="rId2" Type="http://schemas.openxmlformats.org/officeDocument/2006/relationships/notesSlide" Target="../notesSlides/notesSlide13.xml"/><Relationship Id="rId16" Type="http://schemas.openxmlformats.org/officeDocument/2006/relationships/image" Target="../media/image125.png"/><Relationship Id="rId20" Type="http://schemas.openxmlformats.org/officeDocument/2006/relationships/image" Target="../media/image129.png"/><Relationship Id="rId1" Type="http://schemas.openxmlformats.org/officeDocument/2006/relationships/slideLayout" Target="../slideLayouts/slideLayout93.xml"/><Relationship Id="rId6" Type="http://schemas.openxmlformats.org/officeDocument/2006/relationships/image" Target="../media/image115.png"/><Relationship Id="rId11" Type="http://schemas.openxmlformats.org/officeDocument/2006/relationships/image" Target="../media/image120.png"/><Relationship Id="rId24" Type="http://schemas.openxmlformats.org/officeDocument/2006/relationships/image" Target="../media/image132.svg"/><Relationship Id="rId5" Type="http://schemas.openxmlformats.org/officeDocument/2006/relationships/image" Target="../media/image114.png"/><Relationship Id="rId15" Type="http://schemas.openxmlformats.org/officeDocument/2006/relationships/image" Target="../media/image124.png"/><Relationship Id="rId23" Type="http://schemas.openxmlformats.org/officeDocument/2006/relationships/image" Target="../media/image20.svg"/><Relationship Id="rId28" Type="http://schemas.openxmlformats.org/officeDocument/2006/relationships/image" Target="../media/image136.png"/><Relationship Id="rId10" Type="http://schemas.openxmlformats.org/officeDocument/2006/relationships/image" Target="../media/image119.png"/><Relationship Id="rId19" Type="http://schemas.openxmlformats.org/officeDocument/2006/relationships/image" Target="../media/image128.png"/><Relationship Id="rId4" Type="http://schemas.openxmlformats.org/officeDocument/2006/relationships/image" Target="../media/image113.png"/><Relationship Id="rId9" Type="http://schemas.openxmlformats.org/officeDocument/2006/relationships/image" Target="../media/image118.png"/><Relationship Id="rId14" Type="http://schemas.openxmlformats.org/officeDocument/2006/relationships/image" Target="../media/image123.png"/><Relationship Id="rId22" Type="http://schemas.openxmlformats.org/officeDocument/2006/relationships/image" Target="../media/image131.svg"/><Relationship Id="rId27" Type="http://schemas.openxmlformats.org/officeDocument/2006/relationships/image" Target="../media/image135.png"/></Relationships>
</file>

<file path=ppt/slides/_rels/slide16.xml.rels><?xml version="1.0" encoding="UTF-8" standalone="yes"?>
<Relationships xmlns="http://schemas.openxmlformats.org/package/2006/relationships"><Relationship Id="rId13" Type="http://schemas.openxmlformats.org/officeDocument/2006/relationships/image" Target="../media/image147.png"/><Relationship Id="rId18" Type="http://schemas.openxmlformats.org/officeDocument/2006/relationships/image" Target="../media/image152.png"/><Relationship Id="rId26" Type="http://schemas.openxmlformats.org/officeDocument/2006/relationships/image" Target="../media/image160.png"/><Relationship Id="rId39" Type="http://schemas.openxmlformats.org/officeDocument/2006/relationships/image" Target="../media/image173.png"/><Relationship Id="rId21" Type="http://schemas.openxmlformats.org/officeDocument/2006/relationships/image" Target="../media/image155.png"/><Relationship Id="rId34" Type="http://schemas.openxmlformats.org/officeDocument/2006/relationships/image" Target="../media/image168.png"/><Relationship Id="rId42" Type="http://schemas.openxmlformats.org/officeDocument/2006/relationships/image" Target="../media/image117.png"/><Relationship Id="rId47" Type="http://schemas.openxmlformats.org/officeDocument/2006/relationships/image" Target="../media/image178.png"/><Relationship Id="rId7" Type="http://schemas.openxmlformats.org/officeDocument/2006/relationships/image" Target="../media/image141.png"/><Relationship Id="rId2" Type="http://schemas.openxmlformats.org/officeDocument/2006/relationships/notesSlide" Target="../notesSlides/notesSlide14.xml"/><Relationship Id="rId16" Type="http://schemas.openxmlformats.org/officeDocument/2006/relationships/image" Target="../media/image150.png"/><Relationship Id="rId29" Type="http://schemas.openxmlformats.org/officeDocument/2006/relationships/image" Target="../media/image163.png"/><Relationship Id="rId1" Type="http://schemas.openxmlformats.org/officeDocument/2006/relationships/slideLayout" Target="../slideLayouts/slideLayout93.xml"/><Relationship Id="rId6" Type="http://schemas.openxmlformats.org/officeDocument/2006/relationships/image" Target="../media/image140.png"/><Relationship Id="rId11" Type="http://schemas.openxmlformats.org/officeDocument/2006/relationships/image" Target="../media/image145.png"/><Relationship Id="rId24" Type="http://schemas.openxmlformats.org/officeDocument/2006/relationships/image" Target="../media/image158.png"/><Relationship Id="rId32" Type="http://schemas.openxmlformats.org/officeDocument/2006/relationships/image" Target="../media/image166.png"/><Relationship Id="rId37" Type="http://schemas.openxmlformats.org/officeDocument/2006/relationships/image" Target="../media/image171.png"/><Relationship Id="rId40" Type="http://schemas.openxmlformats.org/officeDocument/2006/relationships/image" Target="../media/image116.png"/><Relationship Id="rId45" Type="http://schemas.openxmlformats.org/officeDocument/2006/relationships/image" Target="../media/image176.png"/><Relationship Id="rId5" Type="http://schemas.openxmlformats.org/officeDocument/2006/relationships/image" Target="../media/image139.png"/><Relationship Id="rId15" Type="http://schemas.openxmlformats.org/officeDocument/2006/relationships/image" Target="../media/image149.png"/><Relationship Id="rId23" Type="http://schemas.openxmlformats.org/officeDocument/2006/relationships/image" Target="../media/image157.png"/><Relationship Id="rId28" Type="http://schemas.openxmlformats.org/officeDocument/2006/relationships/image" Target="../media/image162.png"/><Relationship Id="rId36" Type="http://schemas.openxmlformats.org/officeDocument/2006/relationships/image" Target="../media/image170.png"/><Relationship Id="rId10" Type="http://schemas.openxmlformats.org/officeDocument/2006/relationships/image" Target="../media/image144.png"/><Relationship Id="rId19" Type="http://schemas.openxmlformats.org/officeDocument/2006/relationships/image" Target="../media/image153.png"/><Relationship Id="rId31" Type="http://schemas.openxmlformats.org/officeDocument/2006/relationships/image" Target="../media/image165.png"/><Relationship Id="rId44" Type="http://schemas.openxmlformats.org/officeDocument/2006/relationships/image" Target="../media/image175.png"/><Relationship Id="rId4" Type="http://schemas.openxmlformats.org/officeDocument/2006/relationships/image" Target="../media/image138.png"/><Relationship Id="rId9" Type="http://schemas.openxmlformats.org/officeDocument/2006/relationships/image" Target="../media/image143.png"/><Relationship Id="rId14" Type="http://schemas.openxmlformats.org/officeDocument/2006/relationships/image" Target="../media/image148.png"/><Relationship Id="rId22" Type="http://schemas.openxmlformats.org/officeDocument/2006/relationships/image" Target="../media/image156.png"/><Relationship Id="rId27" Type="http://schemas.openxmlformats.org/officeDocument/2006/relationships/image" Target="../media/image161.png"/><Relationship Id="rId30" Type="http://schemas.openxmlformats.org/officeDocument/2006/relationships/image" Target="../media/image164.png"/><Relationship Id="rId35" Type="http://schemas.openxmlformats.org/officeDocument/2006/relationships/image" Target="../media/image169.png"/><Relationship Id="rId43" Type="http://schemas.openxmlformats.org/officeDocument/2006/relationships/image" Target="../media/image118.png"/><Relationship Id="rId48" Type="http://schemas.openxmlformats.org/officeDocument/2006/relationships/image" Target="../media/image179.png"/><Relationship Id="rId8" Type="http://schemas.openxmlformats.org/officeDocument/2006/relationships/image" Target="../media/image142.png"/><Relationship Id="rId3" Type="http://schemas.openxmlformats.org/officeDocument/2006/relationships/image" Target="../media/image137.png"/><Relationship Id="rId12" Type="http://schemas.openxmlformats.org/officeDocument/2006/relationships/image" Target="../media/image146.png"/><Relationship Id="rId17" Type="http://schemas.openxmlformats.org/officeDocument/2006/relationships/image" Target="../media/image151.png"/><Relationship Id="rId25" Type="http://schemas.openxmlformats.org/officeDocument/2006/relationships/image" Target="../media/image159.png"/><Relationship Id="rId33" Type="http://schemas.openxmlformats.org/officeDocument/2006/relationships/image" Target="../media/image167.png"/><Relationship Id="rId38" Type="http://schemas.openxmlformats.org/officeDocument/2006/relationships/image" Target="../media/image172.png"/><Relationship Id="rId46" Type="http://schemas.openxmlformats.org/officeDocument/2006/relationships/image" Target="../media/image177.png"/><Relationship Id="rId20" Type="http://schemas.openxmlformats.org/officeDocument/2006/relationships/image" Target="../media/image154.png"/><Relationship Id="rId41" Type="http://schemas.openxmlformats.org/officeDocument/2006/relationships/image" Target="../media/image174.png"/></Relationships>
</file>

<file path=ppt/slides/_rels/slide17.xml.rels><?xml version="1.0" encoding="UTF-8" standalone="yes"?>
<Relationships xmlns="http://schemas.openxmlformats.org/package/2006/relationships"><Relationship Id="rId8" Type="http://schemas.openxmlformats.org/officeDocument/2006/relationships/image" Target="../media/image185.png"/><Relationship Id="rId13" Type="http://schemas.openxmlformats.org/officeDocument/2006/relationships/image" Target="../media/image190.png"/><Relationship Id="rId18" Type="http://schemas.openxmlformats.org/officeDocument/2006/relationships/image" Target="../media/image195.png"/><Relationship Id="rId3" Type="http://schemas.openxmlformats.org/officeDocument/2006/relationships/image" Target="../media/image180.png"/><Relationship Id="rId21" Type="http://schemas.openxmlformats.org/officeDocument/2006/relationships/image" Target="../media/image198.png"/><Relationship Id="rId7" Type="http://schemas.openxmlformats.org/officeDocument/2006/relationships/image" Target="../media/image184.png"/><Relationship Id="rId12" Type="http://schemas.openxmlformats.org/officeDocument/2006/relationships/image" Target="../media/image189.png"/><Relationship Id="rId17" Type="http://schemas.openxmlformats.org/officeDocument/2006/relationships/image" Target="../media/image194.png"/><Relationship Id="rId2" Type="http://schemas.openxmlformats.org/officeDocument/2006/relationships/notesSlide" Target="../notesSlides/notesSlide15.xml"/><Relationship Id="rId16" Type="http://schemas.openxmlformats.org/officeDocument/2006/relationships/image" Target="../media/image193.png"/><Relationship Id="rId20" Type="http://schemas.openxmlformats.org/officeDocument/2006/relationships/image" Target="../media/image197.png"/><Relationship Id="rId1" Type="http://schemas.openxmlformats.org/officeDocument/2006/relationships/slideLayout" Target="../slideLayouts/slideLayout93.xml"/><Relationship Id="rId6" Type="http://schemas.openxmlformats.org/officeDocument/2006/relationships/image" Target="../media/image183.png"/><Relationship Id="rId11" Type="http://schemas.openxmlformats.org/officeDocument/2006/relationships/image" Target="../media/image188.png"/><Relationship Id="rId24" Type="http://schemas.openxmlformats.org/officeDocument/2006/relationships/image" Target="../media/image201.png"/><Relationship Id="rId5" Type="http://schemas.openxmlformats.org/officeDocument/2006/relationships/image" Target="../media/image182.png"/><Relationship Id="rId15" Type="http://schemas.openxmlformats.org/officeDocument/2006/relationships/image" Target="../media/image192.png"/><Relationship Id="rId23" Type="http://schemas.openxmlformats.org/officeDocument/2006/relationships/image" Target="../media/image200.png"/><Relationship Id="rId10" Type="http://schemas.openxmlformats.org/officeDocument/2006/relationships/image" Target="../media/image187.png"/><Relationship Id="rId19" Type="http://schemas.openxmlformats.org/officeDocument/2006/relationships/image" Target="../media/image196.png"/><Relationship Id="rId4" Type="http://schemas.openxmlformats.org/officeDocument/2006/relationships/image" Target="../media/image181.png"/><Relationship Id="rId9" Type="http://schemas.openxmlformats.org/officeDocument/2006/relationships/image" Target="../media/image186.png"/><Relationship Id="rId14" Type="http://schemas.openxmlformats.org/officeDocument/2006/relationships/image" Target="../media/image191.png"/><Relationship Id="rId22" Type="http://schemas.openxmlformats.org/officeDocument/2006/relationships/image" Target="../media/image199.png"/></Relationships>
</file>

<file path=ppt/slides/_rels/slide18.xml.rels><?xml version="1.0" encoding="UTF-8" standalone="yes"?>
<Relationships xmlns="http://schemas.openxmlformats.org/package/2006/relationships"><Relationship Id="rId8" Type="http://schemas.openxmlformats.org/officeDocument/2006/relationships/image" Target="../media/image200.png"/><Relationship Id="rId3" Type="http://schemas.openxmlformats.org/officeDocument/2006/relationships/image" Target="../media/image202.png"/><Relationship Id="rId7" Type="http://schemas.openxmlformats.org/officeDocument/2006/relationships/image" Target="../media/image195.png"/><Relationship Id="rId2" Type="http://schemas.openxmlformats.org/officeDocument/2006/relationships/notesSlide" Target="../notesSlides/notesSlide16.xml"/><Relationship Id="rId1" Type="http://schemas.openxmlformats.org/officeDocument/2006/relationships/slideLayout" Target="../slideLayouts/slideLayout82.xml"/><Relationship Id="rId6" Type="http://schemas.openxmlformats.org/officeDocument/2006/relationships/image" Target="../media/image205.svg"/><Relationship Id="rId5" Type="http://schemas.openxmlformats.org/officeDocument/2006/relationships/image" Target="../media/image204.png"/><Relationship Id="rId4" Type="http://schemas.openxmlformats.org/officeDocument/2006/relationships/image" Target="../media/image203.png"/><Relationship Id="rId9" Type="http://schemas.openxmlformats.org/officeDocument/2006/relationships/image" Target="../media/image201.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11.xml"/><Relationship Id="rId1" Type="http://schemas.openxmlformats.org/officeDocument/2006/relationships/themeOverride" Target="../theme/themeOverride3.xml"/><Relationship Id="rId4" Type="http://schemas.openxmlformats.org/officeDocument/2006/relationships/image" Target="../media/image21.jpeg"/></Relationships>
</file>

<file path=ppt/slides/_rels/slide20.xml.rels><?xml version="1.0" encoding="UTF-8" standalone="yes"?>
<Relationships xmlns="http://schemas.openxmlformats.org/package/2006/relationships"><Relationship Id="rId8" Type="http://schemas.openxmlformats.org/officeDocument/2006/relationships/image" Target="../media/image208.png"/><Relationship Id="rId13" Type="http://schemas.openxmlformats.org/officeDocument/2006/relationships/image" Target="../media/image213.png"/><Relationship Id="rId3" Type="http://schemas.openxmlformats.org/officeDocument/2006/relationships/image" Target="../media/image78.svg"/><Relationship Id="rId7" Type="http://schemas.openxmlformats.org/officeDocument/2006/relationships/image" Target="../media/image207.png"/><Relationship Id="rId12" Type="http://schemas.openxmlformats.org/officeDocument/2006/relationships/image" Target="../media/image212.png"/><Relationship Id="rId2" Type="http://schemas.openxmlformats.org/officeDocument/2006/relationships/notesSlide" Target="../notesSlides/notesSlide18.xml"/><Relationship Id="rId1" Type="http://schemas.openxmlformats.org/officeDocument/2006/relationships/slideLayout" Target="../slideLayouts/slideLayout93.xml"/><Relationship Id="rId6" Type="http://schemas.openxmlformats.org/officeDocument/2006/relationships/image" Target="../media/image85.png"/><Relationship Id="rId11" Type="http://schemas.openxmlformats.org/officeDocument/2006/relationships/image" Target="../media/image211.png"/><Relationship Id="rId5" Type="http://schemas.openxmlformats.org/officeDocument/2006/relationships/image" Target="../media/image31.svg"/><Relationship Id="rId10" Type="http://schemas.openxmlformats.org/officeDocument/2006/relationships/image" Target="../media/image210.svg"/><Relationship Id="rId4" Type="http://schemas.openxmlformats.org/officeDocument/2006/relationships/image" Target="../media/image206.svg"/><Relationship Id="rId9" Type="http://schemas.openxmlformats.org/officeDocument/2006/relationships/image" Target="../media/image209.png"/><Relationship Id="rId14" Type="http://schemas.openxmlformats.org/officeDocument/2006/relationships/image" Target="../media/image214.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93.xml"/></Relationships>
</file>

<file path=ppt/slides/_rels/slide22.xml.rels><?xml version="1.0" encoding="UTF-8" standalone="yes"?>
<Relationships xmlns="http://schemas.openxmlformats.org/package/2006/relationships"><Relationship Id="rId8" Type="http://schemas.openxmlformats.org/officeDocument/2006/relationships/image" Target="../media/image208.png"/><Relationship Id="rId13" Type="http://schemas.openxmlformats.org/officeDocument/2006/relationships/image" Target="../media/image213.png"/><Relationship Id="rId3" Type="http://schemas.openxmlformats.org/officeDocument/2006/relationships/image" Target="../media/image78.svg"/><Relationship Id="rId7" Type="http://schemas.openxmlformats.org/officeDocument/2006/relationships/image" Target="../media/image207.png"/><Relationship Id="rId12" Type="http://schemas.openxmlformats.org/officeDocument/2006/relationships/image" Target="../media/image212.png"/><Relationship Id="rId2" Type="http://schemas.openxmlformats.org/officeDocument/2006/relationships/notesSlide" Target="../notesSlides/notesSlide20.xml"/><Relationship Id="rId1" Type="http://schemas.openxmlformats.org/officeDocument/2006/relationships/slideLayout" Target="../slideLayouts/slideLayout93.xml"/><Relationship Id="rId6" Type="http://schemas.openxmlformats.org/officeDocument/2006/relationships/image" Target="../media/image85.png"/><Relationship Id="rId11" Type="http://schemas.openxmlformats.org/officeDocument/2006/relationships/image" Target="../media/image211.png"/><Relationship Id="rId5" Type="http://schemas.openxmlformats.org/officeDocument/2006/relationships/image" Target="../media/image31.svg"/><Relationship Id="rId15" Type="http://schemas.openxmlformats.org/officeDocument/2006/relationships/image" Target="../media/image70.png"/><Relationship Id="rId10" Type="http://schemas.openxmlformats.org/officeDocument/2006/relationships/image" Target="../media/image210.svg"/><Relationship Id="rId4" Type="http://schemas.openxmlformats.org/officeDocument/2006/relationships/image" Target="../media/image206.svg"/><Relationship Id="rId9" Type="http://schemas.openxmlformats.org/officeDocument/2006/relationships/image" Target="../media/image209.png"/><Relationship Id="rId14" Type="http://schemas.openxmlformats.org/officeDocument/2006/relationships/image" Target="../media/image214.png"/></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93.xml"/></Relationships>
</file>

<file path=ppt/slides/_rels/slide24.xml.rels><?xml version="1.0" encoding="UTF-8" standalone="yes"?>
<Relationships xmlns="http://schemas.openxmlformats.org/package/2006/relationships"><Relationship Id="rId3" Type="http://schemas.openxmlformats.org/officeDocument/2006/relationships/image" Target="../media/image78.svg"/><Relationship Id="rId2" Type="http://schemas.openxmlformats.org/officeDocument/2006/relationships/notesSlide" Target="../notesSlides/notesSlide22.xml"/><Relationship Id="rId1" Type="http://schemas.openxmlformats.org/officeDocument/2006/relationships/slideLayout" Target="../slideLayouts/slideLayout92.xml"/><Relationship Id="rId5" Type="http://schemas.openxmlformats.org/officeDocument/2006/relationships/image" Target="../media/image68.png"/><Relationship Id="rId4" Type="http://schemas.openxmlformats.org/officeDocument/2006/relationships/image" Target="../media/image215.svg"/></Relationships>
</file>

<file path=ppt/slides/_rels/slide25.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image" Target="../media/image64.png"/><Relationship Id="rId2" Type="http://schemas.openxmlformats.org/officeDocument/2006/relationships/notesSlide" Target="../notesSlides/notesSlide23.xml"/><Relationship Id="rId1" Type="http://schemas.openxmlformats.org/officeDocument/2006/relationships/slideLayout" Target="../slideLayouts/slideLayout93.xml"/><Relationship Id="rId6" Type="http://schemas.openxmlformats.org/officeDocument/2006/relationships/image" Target="../media/image32.png"/><Relationship Id="rId5" Type="http://schemas.openxmlformats.org/officeDocument/2006/relationships/image" Target="../media/image63.png"/><Relationship Id="rId4" Type="http://schemas.openxmlformats.org/officeDocument/2006/relationships/image" Target="../media/image62.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11.xml"/><Relationship Id="rId1" Type="http://schemas.openxmlformats.org/officeDocument/2006/relationships/themeOverride" Target="../theme/themeOverride4.xml"/><Relationship Id="rId4" Type="http://schemas.openxmlformats.org/officeDocument/2006/relationships/image" Target="../media/image21.jpeg"/></Relationships>
</file>

<file path=ppt/slides/_rels/slide27.xml.rels><?xml version="1.0" encoding="UTF-8" standalone="yes"?>
<Relationships xmlns="http://schemas.openxmlformats.org/package/2006/relationships"><Relationship Id="rId8" Type="http://schemas.openxmlformats.org/officeDocument/2006/relationships/image" Target="../media/image65.png"/><Relationship Id="rId13" Type="http://schemas.openxmlformats.org/officeDocument/2006/relationships/image" Target="../media/image19.png"/><Relationship Id="rId18" Type="http://schemas.openxmlformats.org/officeDocument/2006/relationships/image" Target="../media/image210.svg"/><Relationship Id="rId3" Type="http://schemas.openxmlformats.org/officeDocument/2006/relationships/image" Target="../media/image216.png"/><Relationship Id="rId21" Type="http://schemas.openxmlformats.org/officeDocument/2006/relationships/image" Target="../media/image221.png"/><Relationship Id="rId7" Type="http://schemas.openxmlformats.org/officeDocument/2006/relationships/image" Target="../media/image35.png"/><Relationship Id="rId12" Type="http://schemas.openxmlformats.org/officeDocument/2006/relationships/image" Target="../media/image54.png"/><Relationship Id="rId17" Type="http://schemas.openxmlformats.org/officeDocument/2006/relationships/image" Target="../media/image206.svg"/><Relationship Id="rId2" Type="http://schemas.openxmlformats.org/officeDocument/2006/relationships/notesSlide" Target="../notesSlides/notesSlide25.xml"/><Relationship Id="rId16" Type="http://schemas.openxmlformats.org/officeDocument/2006/relationships/image" Target="../media/image31.svg"/><Relationship Id="rId20" Type="http://schemas.openxmlformats.org/officeDocument/2006/relationships/image" Target="../media/image220.png"/><Relationship Id="rId1" Type="http://schemas.openxmlformats.org/officeDocument/2006/relationships/slideLayout" Target="../slideLayouts/slideLayout91.xml"/><Relationship Id="rId6" Type="http://schemas.microsoft.com/office/2007/relationships/hdphoto" Target="../media/hdphoto2.wdp"/><Relationship Id="rId11" Type="http://schemas.openxmlformats.org/officeDocument/2006/relationships/image" Target="../media/image18.png"/><Relationship Id="rId5" Type="http://schemas.openxmlformats.org/officeDocument/2006/relationships/image" Target="../media/image218.png"/><Relationship Id="rId15" Type="http://schemas.openxmlformats.org/officeDocument/2006/relationships/image" Target="../media/image78.svg"/><Relationship Id="rId10" Type="http://schemas.openxmlformats.org/officeDocument/2006/relationships/image" Target="../media/image34.png"/><Relationship Id="rId19" Type="http://schemas.openxmlformats.org/officeDocument/2006/relationships/image" Target="../media/image219.png"/><Relationship Id="rId4" Type="http://schemas.openxmlformats.org/officeDocument/2006/relationships/image" Target="../media/image217.png"/><Relationship Id="rId9" Type="http://schemas.openxmlformats.org/officeDocument/2006/relationships/image" Target="../media/image70.png"/><Relationship Id="rId14" Type="http://schemas.openxmlformats.org/officeDocument/2006/relationships/image" Target="../media/image71.png"/><Relationship Id="rId22" Type="http://schemas.openxmlformats.org/officeDocument/2006/relationships/image" Target="../media/image222.png"/></Relationships>
</file>

<file path=ppt/slides/_rels/slide28.xml.rels><?xml version="1.0" encoding="UTF-8" standalone="yes"?>
<Relationships xmlns="http://schemas.openxmlformats.org/package/2006/relationships"><Relationship Id="rId8" Type="http://schemas.openxmlformats.org/officeDocument/2006/relationships/image" Target="../media/image65.png"/><Relationship Id="rId13" Type="http://schemas.openxmlformats.org/officeDocument/2006/relationships/image" Target="../media/image54.png"/><Relationship Id="rId18" Type="http://schemas.openxmlformats.org/officeDocument/2006/relationships/image" Target="../media/image206.svg"/><Relationship Id="rId3" Type="http://schemas.openxmlformats.org/officeDocument/2006/relationships/image" Target="../media/image216.png"/><Relationship Id="rId21" Type="http://schemas.openxmlformats.org/officeDocument/2006/relationships/image" Target="../media/image220.png"/><Relationship Id="rId7" Type="http://schemas.openxmlformats.org/officeDocument/2006/relationships/image" Target="../media/image35.png"/><Relationship Id="rId12" Type="http://schemas.openxmlformats.org/officeDocument/2006/relationships/image" Target="../media/image18.png"/><Relationship Id="rId17" Type="http://schemas.openxmlformats.org/officeDocument/2006/relationships/image" Target="../media/image31.svg"/><Relationship Id="rId2" Type="http://schemas.openxmlformats.org/officeDocument/2006/relationships/notesSlide" Target="../notesSlides/notesSlide26.xml"/><Relationship Id="rId16" Type="http://schemas.openxmlformats.org/officeDocument/2006/relationships/image" Target="../media/image78.svg"/><Relationship Id="rId20" Type="http://schemas.openxmlformats.org/officeDocument/2006/relationships/image" Target="../media/image219.png"/><Relationship Id="rId1" Type="http://schemas.openxmlformats.org/officeDocument/2006/relationships/slideLayout" Target="../slideLayouts/slideLayout91.xml"/><Relationship Id="rId6" Type="http://schemas.microsoft.com/office/2007/relationships/hdphoto" Target="../media/hdphoto2.wdp"/><Relationship Id="rId11" Type="http://schemas.openxmlformats.org/officeDocument/2006/relationships/image" Target="../media/image34.png"/><Relationship Id="rId5" Type="http://schemas.openxmlformats.org/officeDocument/2006/relationships/image" Target="../media/image218.png"/><Relationship Id="rId15" Type="http://schemas.openxmlformats.org/officeDocument/2006/relationships/image" Target="../media/image71.png"/><Relationship Id="rId23" Type="http://schemas.openxmlformats.org/officeDocument/2006/relationships/image" Target="../media/image222.png"/><Relationship Id="rId10" Type="http://schemas.openxmlformats.org/officeDocument/2006/relationships/image" Target="../media/image70.png"/><Relationship Id="rId19" Type="http://schemas.openxmlformats.org/officeDocument/2006/relationships/image" Target="../media/image210.svg"/><Relationship Id="rId4" Type="http://schemas.openxmlformats.org/officeDocument/2006/relationships/image" Target="../media/image217.png"/><Relationship Id="rId9" Type="http://schemas.openxmlformats.org/officeDocument/2006/relationships/image" Target="../media/image223.jpeg"/><Relationship Id="rId14" Type="http://schemas.openxmlformats.org/officeDocument/2006/relationships/image" Target="../media/image19.png"/><Relationship Id="rId22" Type="http://schemas.openxmlformats.org/officeDocument/2006/relationships/image" Target="../media/image221.png"/></Relationships>
</file>

<file path=ppt/slides/_rels/slide29.xml.rels><?xml version="1.0" encoding="UTF-8" standalone="yes"?>
<Relationships xmlns="http://schemas.openxmlformats.org/package/2006/relationships"><Relationship Id="rId8" Type="http://schemas.openxmlformats.org/officeDocument/2006/relationships/image" Target="../media/image70.png"/><Relationship Id="rId13" Type="http://schemas.openxmlformats.org/officeDocument/2006/relationships/image" Target="../media/image71.png"/><Relationship Id="rId18" Type="http://schemas.openxmlformats.org/officeDocument/2006/relationships/image" Target="../media/image219.png"/><Relationship Id="rId26" Type="http://schemas.openxmlformats.org/officeDocument/2006/relationships/image" Target="../media/image224.png"/><Relationship Id="rId3" Type="http://schemas.openxmlformats.org/officeDocument/2006/relationships/image" Target="../media/image218.png"/><Relationship Id="rId21" Type="http://schemas.openxmlformats.org/officeDocument/2006/relationships/image" Target="../media/image222.png"/><Relationship Id="rId7" Type="http://schemas.openxmlformats.org/officeDocument/2006/relationships/image" Target="../media/image63.png"/><Relationship Id="rId12" Type="http://schemas.openxmlformats.org/officeDocument/2006/relationships/image" Target="../media/image19.png"/><Relationship Id="rId17" Type="http://schemas.openxmlformats.org/officeDocument/2006/relationships/image" Target="../media/image210.svg"/><Relationship Id="rId25" Type="http://schemas.openxmlformats.org/officeDocument/2006/relationships/image" Target="../media/image62.png"/><Relationship Id="rId2" Type="http://schemas.openxmlformats.org/officeDocument/2006/relationships/notesSlide" Target="../notesSlides/notesSlide27.xml"/><Relationship Id="rId16" Type="http://schemas.openxmlformats.org/officeDocument/2006/relationships/image" Target="../media/image206.svg"/><Relationship Id="rId20" Type="http://schemas.openxmlformats.org/officeDocument/2006/relationships/image" Target="../media/image221.png"/><Relationship Id="rId1" Type="http://schemas.openxmlformats.org/officeDocument/2006/relationships/slideLayout" Target="../slideLayouts/slideLayout91.xml"/><Relationship Id="rId6" Type="http://schemas.openxmlformats.org/officeDocument/2006/relationships/image" Target="../media/image65.png"/><Relationship Id="rId11" Type="http://schemas.openxmlformats.org/officeDocument/2006/relationships/image" Target="../media/image54.png"/><Relationship Id="rId24" Type="http://schemas.openxmlformats.org/officeDocument/2006/relationships/image" Target="../media/image32.png"/><Relationship Id="rId5" Type="http://schemas.openxmlformats.org/officeDocument/2006/relationships/image" Target="../media/image35.png"/><Relationship Id="rId15" Type="http://schemas.openxmlformats.org/officeDocument/2006/relationships/image" Target="../media/image31.svg"/><Relationship Id="rId23" Type="http://schemas.openxmlformats.org/officeDocument/2006/relationships/image" Target="../media/image64.png"/><Relationship Id="rId10" Type="http://schemas.openxmlformats.org/officeDocument/2006/relationships/image" Target="../media/image18.png"/><Relationship Id="rId19" Type="http://schemas.openxmlformats.org/officeDocument/2006/relationships/image" Target="../media/image220.png"/><Relationship Id="rId4" Type="http://schemas.microsoft.com/office/2007/relationships/hdphoto" Target="../media/hdphoto2.wdp"/><Relationship Id="rId9" Type="http://schemas.openxmlformats.org/officeDocument/2006/relationships/image" Target="../media/image34.png"/><Relationship Id="rId14" Type="http://schemas.openxmlformats.org/officeDocument/2006/relationships/image" Target="../media/image78.svg"/><Relationship Id="rId22" Type="http://schemas.openxmlformats.org/officeDocument/2006/relationships/image" Target="../media/image61.png"/></Relationships>
</file>

<file path=ppt/slides/_rels/slide30.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78.svg"/><Relationship Id="rId18" Type="http://schemas.openxmlformats.org/officeDocument/2006/relationships/image" Target="../media/image220.png"/><Relationship Id="rId3" Type="http://schemas.openxmlformats.org/officeDocument/2006/relationships/image" Target="../media/image216.png"/><Relationship Id="rId7" Type="http://schemas.openxmlformats.org/officeDocument/2006/relationships/image" Target="../media/image70.png"/><Relationship Id="rId12" Type="http://schemas.openxmlformats.org/officeDocument/2006/relationships/image" Target="../media/image71.png"/><Relationship Id="rId17" Type="http://schemas.openxmlformats.org/officeDocument/2006/relationships/image" Target="../media/image219.png"/><Relationship Id="rId2" Type="http://schemas.openxmlformats.org/officeDocument/2006/relationships/notesSlide" Target="../notesSlides/notesSlide28.xml"/><Relationship Id="rId16" Type="http://schemas.openxmlformats.org/officeDocument/2006/relationships/image" Target="../media/image210.svg"/><Relationship Id="rId20" Type="http://schemas.openxmlformats.org/officeDocument/2006/relationships/image" Target="../media/image222.png"/><Relationship Id="rId1" Type="http://schemas.openxmlformats.org/officeDocument/2006/relationships/slideLayout" Target="../slideLayouts/slideLayout91.xml"/><Relationship Id="rId6" Type="http://schemas.openxmlformats.org/officeDocument/2006/relationships/image" Target="../media/image19.png"/><Relationship Id="rId11" Type="http://schemas.openxmlformats.org/officeDocument/2006/relationships/image" Target="../media/image65.png"/><Relationship Id="rId5" Type="http://schemas.openxmlformats.org/officeDocument/2006/relationships/image" Target="../media/image35.png"/><Relationship Id="rId15" Type="http://schemas.openxmlformats.org/officeDocument/2006/relationships/image" Target="../media/image206.svg"/><Relationship Id="rId10" Type="http://schemas.openxmlformats.org/officeDocument/2006/relationships/image" Target="../media/image54.png"/><Relationship Id="rId19" Type="http://schemas.openxmlformats.org/officeDocument/2006/relationships/image" Target="../media/image221.png"/><Relationship Id="rId4" Type="http://schemas.openxmlformats.org/officeDocument/2006/relationships/image" Target="../media/image217.png"/><Relationship Id="rId9" Type="http://schemas.openxmlformats.org/officeDocument/2006/relationships/image" Target="../media/image18.png"/><Relationship Id="rId14" Type="http://schemas.openxmlformats.org/officeDocument/2006/relationships/image" Target="../media/image31.svg"/></Relationships>
</file>

<file path=ppt/slides/_rels/slide31.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1.svg"/><Relationship Id="rId18" Type="http://schemas.openxmlformats.org/officeDocument/2006/relationships/image" Target="../media/image221.png"/><Relationship Id="rId3" Type="http://schemas.openxmlformats.org/officeDocument/2006/relationships/image" Target="../media/image35.png"/><Relationship Id="rId7" Type="http://schemas.openxmlformats.org/officeDocument/2006/relationships/image" Target="../media/image223.jpeg"/><Relationship Id="rId12" Type="http://schemas.openxmlformats.org/officeDocument/2006/relationships/image" Target="../media/image78.svg"/><Relationship Id="rId17" Type="http://schemas.openxmlformats.org/officeDocument/2006/relationships/image" Target="../media/image220.png"/><Relationship Id="rId2" Type="http://schemas.openxmlformats.org/officeDocument/2006/relationships/notesSlide" Target="../notesSlides/notesSlide29.xml"/><Relationship Id="rId16" Type="http://schemas.openxmlformats.org/officeDocument/2006/relationships/image" Target="../media/image219.png"/><Relationship Id="rId1" Type="http://schemas.openxmlformats.org/officeDocument/2006/relationships/slideLayout" Target="../slideLayouts/slideLayout91.xml"/><Relationship Id="rId6" Type="http://schemas.openxmlformats.org/officeDocument/2006/relationships/image" Target="../media/image19.png"/><Relationship Id="rId11" Type="http://schemas.openxmlformats.org/officeDocument/2006/relationships/image" Target="../media/image71.png"/><Relationship Id="rId5" Type="http://schemas.openxmlformats.org/officeDocument/2006/relationships/image" Target="../media/image70.png"/><Relationship Id="rId15" Type="http://schemas.openxmlformats.org/officeDocument/2006/relationships/image" Target="../media/image210.svg"/><Relationship Id="rId10" Type="http://schemas.openxmlformats.org/officeDocument/2006/relationships/image" Target="../media/image54.png"/><Relationship Id="rId19" Type="http://schemas.openxmlformats.org/officeDocument/2006/relationships/image" Target="../media/image222.png"/><Relationship Id="rId4" Type="http://schemas.openxmlformats.org/officeDocument/2006/relationships/image" Target="../media/image65.png"/><Relationship Id="rId9" Type="http://schemas.openxmlformats.org/officeDocument/2006/relationships/image" Target="../media/image18.png"/><Relationship Id="rId14" Type="http://schemas.openxmlformats.org/officeDocument/2006/relationships/image" Target="../media/image206.svg"/></Relationships>
</file>

<file path=ppt/slides/_rels/slide32.xml.rels><?xml version="1.0" encoding="UTF-8" standalone="yes"?>
<Relationships xmlns="http://schemas.openxmlformats.org/package/2006/relationships"><Relationship Id="rId8" Type="http://schemas.openxmlformats.org/officeDocument/2006/relationships/image" Target="../media/image78.svg"/><Relationship Id="rId13" Type="http://schemas.openxmlformats.org/officeDocument/2006/relationships/image" Target="../media/image220.png"/><Relationship Id="rId18" Type="http://schemas.openxmlformats.org/officeDocument/2006/relationships/image" Target="../media/image54.png"/><Relationship Id="rId3" Type="http://schemas.openxmlformats.org/officeDocument/2006/relationships/image" Target="../media/image35.png"/><Relationship Id="rId21" Type="http://schemas.openxmlformats.org/officeDocument/2006/relationships/image" Target="../media/image64.png"/><Relationship Id="rId7" Type="http://schemas.openxmlformats.org/officeDocument/2006/relationships/image" Target="../media/image63.png"/><Relationship Id="rId12" Type="http://schemas.openxmlformats.org/officeDocument/2006/relationships/image" Target="../media/image219.png"/><Relationship Id="rId17" Type="http://schemas.openxmlformats.org/officeDocument/2006/relationships/image" Target="../media/image18.png"/><Relationship Id="rId2" Type="http://schemas.openxmlformats.org/officeDocument/2006/relationships/notesSlide" Target="../notesSlides/notesSlide30.xml"/><Relationship Id="rId16" Type="http://schemas.openxmlformats.org/officeDocument/2006/relationships/image" Target="../media/image34.png"/><Relationship Id="rId20" Type="http://schemas.openxmlformats.org/officeDocument/2006/relationships/image" Target="../media/image61.png"/><Relationship Id="rId1" Type="http://schemas.openxmlformats.org/officeDocument/2006/relationships/slideLayout" Target="../slideLayouts/slideLayout91.xml"/><Relationship Id="rId6" Type="http://schemas.openxmlformats.org/officeDocument/2006/relationships/image" Target="../media/image19.png"/><Relationship Id="rId11" Type="http://schemas.openxmlformats.org/officeDocument/2006/relationships/image" Target="../media/image210.svg"/><Relationship Id="rId24" Type="http://schemas.openxmlformats.org/officeDocument/2006/relationships/image" Target="../media/image224.png"/><Relationship Id="rId5" Type="http://schemas.openxmlformats.org/officeDocument/2006/relationships/image" Target="../media/image70.png"/><Relationship Id="rId15" Type="http://schemas.openxmlformats.org/officeDocument/2006/relationships/image" Target="../media/image222.png"/><Relationship Id="rId23" Type="http://schemas.openxmlformats.org/officeDocument/2006/relationships/image" Target="../media/image62.png"/><Relationship Id="rId10" Type="http://schemas.openxmlformats.org/officeDocument/2006/relationships/image" Target="../media/image206.svg"/><Relationship Id="rId19" Type="http://schemas.openxmlformats.org/officeDocument/2006/relationships/image" Target="../media/image71.png"/><Relationship Id="rId4" Type="http://schemas.openxmlformats.org/officeDocument/2006/relationships/image" Target="../media/image65.png"/><Relationship Id="rId9" Type="http://schemas.openxmlformats.org/officeDocument/2006/relationships/image" Target="../media/image31.svg"/><Relationship Id="rId14" Type="http://schemas.openxmlformats.org/officeDocument/2006/relationships/image" Target="../media/image221.png"/><Relationship Id="rId22" Type="http://schemas.openxmlformats.org/officeDocument/2006/relationships/image" Target="../media/image32.png"/></Relationships>
</file>

<file path=ppt/slides/_rels/slide3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1.xml"/><Relationship Id="rId1" Type="http://schemas.openxmlformats.org/officeDocument/2006/relationships/slideLayout" Target="../slideLayouts/slideLayout91.xml"/><Relationship Id="rId6" Type="http://schemas.openxmlformats.org/officeDocument/2006/relationships/image" Target="../media/image72.png"/><Relationship Id="rId5" Type="http://schemas.microsoft.com/office/2007/relationships/hdphoto" Target="../media/hdphoto2.wdp"/><Relationship Id="rId4" Type="http://schemas.openxmlformats.org/officeDocument/2006/relationships/image" Target="../media/image218.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92.xml"/></Relationships>
</file>

<file path=ppt/slides/_rels/slide35.xml.rels><?xml version="1.0" encoding="UTF-8" standalone="yes"?>
<Relationships xmlns="http://schemas.openxmlformats.org/package/2006/relationships"><Relationship Id="rId8" Type="http://schemas.openxmlformats.org/officeDocument/2006/relationships/image" Target="../media/image219.png"/><Relationship Id="rId13" Type="http://schemas.openxmlformats.org/officeDocument/2006/relationships/image" Target="../media/image118.png"/><Relationship Id="rId18" Type="http://schemas.openxmlformats.org/officeDocument/2006/relationships/image" Target="../media/image119.png"/><Relationship Id="rId3" Type="http://schemas.openxmlformats.org/officeDocument/2006/relationships/image" Target="../media/image217.png"/><Relationship Id="rId21" Type="http://schemas.openxmlformats.org/officeDocument/2006/relationships/image" Target="../media/image129.png"/><Relationship Id="rId7" Type="http://schemas.openxmlformats.org/officeDocument/2006/relationships/image" Target="../media/image210.svg"/><Relationship Id="rId12" Type="http://schemas.openxmlformats.org/officeDocument/2006/relationships/image" Target="../media/image20.svg"/><Relationship Id="rId17" Type="http://schemas.openxmlformats.org/officeDocument/2006/relationships/image" Target="../media/image136.png"/><Relationship Id="rId2" Type="http://schemas.openxmlformats.org/officeDocument/2006/relationships/notesSlide" Target="../notesSlides/notesSlide33.xml"/><Relationship Id="rId16" Type="http://schemas.openxmlformats.org/officeDocument/2006/relationships/image" Target="../media/image130.svg"/><Relationship Id="rId20" Type="http://schemas.openxmlformats.org/officeDocument/2006/relationships/image" Target="../media/image115.png"/><Relationship Id="rId1" Type="http://schemas.openxmlformats.org/officeDocument/2006/relationships/slideLayout" Target="../slideLayouts/slideLayout91.xml"/><Relationship Id="rId6" Type="http://schemas.openxmlformats.org/officeDocument/2006/relationships/image" Target="../media/image206.svg"/><Relationship Id="rId11" Type="http://schemas.openxmlformats.org/officeDocument/2006/relationships/image" Target="../media/image222.png"/><Relationship Id="rId5" Type="http://schemas.openxmlformats.org/officeDocument/2006/relationships/image" Target="../media/image31.svg"/><Relationship Id="rId15" Type="http://schemas.openxmlformats.org/officeDocument/2006/relationships/image" Target="../media/image134.png"/><Relationship Id="rId10" Type="http://schemas.openxmlformats.org/officeDocument/2006/relationships/image" Target="../media/image221.png"/><Relationship Id="rId19" Type="http://schemas.openxmlformats.org/officeDocument/2006/relationships/image" Target="../media/image124.png"/><Relationship Id="rId4" Type="http://schemas.openxmlformats.org/officeDocument/2006/relationships/image" Target="../media/image78.svg"/><Relationship Id="rId9" Type="http://schemas.openxmlformats.org/officeDocument/2006/relationships/image" Target="../media/image220.png"/><Relationship Id="rId14" Type="http://schemas.openxmlformats.org/officeDocument/2006/relationships/image" Target="../media/image114.png"/></Relationships>
</file>

<file path=ppt/slides/_rels/slide36.xml.rels><?xml version="1.0" encoding="UTF-8" standalone="yes"?>
<Relationships xmlns="http://schemas.openxmlformats.org/package/2006/relationships"><Relationship Id="rId8" Type="http://schemas.openxmlformats.org/officeDocument/2006/relationships/image" Target="../media/image219.png"/><Relationship Id="rId13" Type="http://schemas.openxmlformats.org/officeDocument/2006/relationships/image" Target="../media/image118.png"/><Relationship Id="rId18" Type="http://schemas.openxmlformats.org/officeDocument/2006/relationships/image" Target="../media/image119.png"/><Relationship Id="rId3" Type="http://schemas.openxmlformats.org/officeDocument/2006/relationships/image" Target="../media/image223.jpeg"/><Relationship Id="rId21" Type="http://schemas.openxmlformats.org/officeDocument/2006/relationships/image" Target="../media/image129.png"/><Relationship Id="rId7" Type="http://schemas.openxmlformats.org/officeDocument/2006/relationships/image" Target="../media/image210.svg"/><Relationship Id="rId12" Type="http://schemas.openxmlformats.org/officeDocument/2006/relationships/image" Target="../media/image20.svg"/><Relationship Id="rId17" Type="http://schemas.openxmlformats.org/officeDocument/2006/relationships/image" Target="../media/image136.png"/><Relationship Id="rId2" Type="http://schemas.openxmlformats.org/officeDocument/2006/relationships/notesSlide" Target="../notesSlides/notesSlide34.xml"/><Relationship Id="rId16" Type="http://schemas.openxmlformats.org/officeDocument/2006/relationships/image" Target="../media/image130.svg"/><Relationship Id="rId20" Type="http://schemas.openxmlformats.org/officeDocument/2006/relationships/image" Target="../media/image115.png"/><Relationship Id="rId1" Type="http://schemas.openxmlformats.org/officeDocument/2006/relationships/slideLayout" Target="../slideLayouts/slideLayout91.xml"/><Relationship Id="rId6" Type="http://schemas.openxmlformats.org/officeDocument/2006/relationships/image" Target="../media/image206.svg"/><Relationship Id="rId11" Type="http://schemas.openxmlformats.org/officeDocument/2006/relationships/image" Target="../media/image222.png"/><Relationship Id="rId5" Type="http://schemas.openxmlformats.org/officeDocument/2006/relationships/image" Target="../media/image31.svg"/><Relationship Id="rId15" Type="http://schemas.openxmlformats.org/officeDocument/2006/relationships/image" Target="../media/image134.png"/><Relationship Id="rId10" Type="http://schemas.openxmlformats.org/officeDocument/2006/relationships/image" Target="../media/image221.png"/><Relationship Id="rId19" Type="http://schemas.openxmlformats.org/officeDocument/2006/relationships/image" Target="../media/image124.png"/><Relationship Id="rId4" Type="http://schemas.openxmlformats.org/officeDocument/2006/relationships/image" Target="../media/image78.svg"/><Relationship Id="rId9" Type="http://schemas.openxmlformats.org/officeDocument/2006/relationships/image" Target="../media/image220.png"/><Relationship Id="rId14" Type="http://schemas.openxmlformats.org/officeDocument/2006/relationships/image" Target="../media/image114.png"/></Relationships>
</file>

<file path=ppt/slides/_rels/slide37.xml.rels><?xml version="1.0" encoding="UTF-8" standalone="yes"?>
<Relationships xmlns="http://schemas.openxmlformats.org/package/2006/relationships"><Relationship Id="rId8" Type="http://schemas.openxmlformats.org/officeDocument/2006/relationships/image" Target="../media/image219.png"/><Relationship Id="rId13" Type="http://schemas.openxmlformats.org/officeDocument/2006/relationships/image" Target="../media/image118.png"/><Relationship Id="rId18" Type="http://schemas.openxmlformats.org/officeDocument/2006/relationships/image" Target="../media/image119.png"/><Relationship Id="rId26" Type="http://schemas.openxmlformats.org/officeDocument/2006/relationships/image" Target="../media/image62.png"/><Relationship Id="rId3" Type="http://schemas.openxmlformats.org/officeDocument/2006/relationships/image" Target="../media/image63.png"/><Relationship Id="rId21" Type="http://schemas.openxmlformats.org/officeDocument/2006/relationships/image" Target="../media/image129.png"/><Relationship Id="rId7" Type="http://schemas.openxmlformats.org/officeDocument/2006/relationships/image" Target="../media/image210.svg"/><Relationship Id="rId12" Type="http://schemas.openxmlformats.org/officeDocument/2006/relationships/image" Target="../media/image20.svg"/><Relationship Id="rId17" Type="http://schemas.openxmlformats.org/officeDocument/2006/relationships/image" Target="../media/image136.png"/><Relationship Id="rId25" Type="http://schemas.openxmlformats.org/officeDocument/2006/relationships/image" Target="../media/image32.png"/><Relationship Id="rId2" Type="http://schemas.openxmlformats.org/officeDocument/2006/relationships/notesSlide" Target="../notesSlides/notesSlide35.xml"/><Relationship Id="rId16" Type="http://schemas.openxmlformats.org/officeDocument/2006/relationships/image" Target="../media/image130.svg"/><Relationship Id="rId20" Type="http://schemas.openxmlformats.org/officeDocument/2006/relationships/image" Target="../media/image115.png"/><Relationship Id="rId1" Type="http://schemas.openxmlformats.org/officeDocument/2006/relationships/slideLayout" Target="../slideLayouts/slideLayout91.xml"/><Relationship Id="rId6" Type="http://schemas.openxmlformats.org/officeDocument/2006/relationships/image" Target="../media/image206.svg"/><Relationship Id="rId11" Type="http://schemas.openxmlformats.org/officeDocument/2006/relationships/image" Target="../media/image222.png"/><Relationship Id="rId24" Type="http://schemas.openxmlformats.org/officeDocument/2006/relationships/image" Target="../media/image64.png"/><Relationship Id="rId5" Type="http://schemas.openxmlformats.org/officeDocument/2006/relationships/image" Target="../media/image31.svg"/><Relationship Id="rId15" Type="http://schemas.openxmlformats.org/officeDocument/2006/relationships/image" Target="../media/image134.png"/><Relationship Id="rId23" Type="http://schemas.openxmlformats.org/officeDocument/2006/relationships/image" Target="../media/image61.png"/><Relationship Id="rId10" Type="http://schemas.openxmlformats.org/officeDocument/2006/relationships/image" Target="../media/image221.png"/><Relationship Id="rId19" Type="http://schemas.openxmlformats.org/officeDocument/2006/relationships/image" Target="../media/image124.png"/><Relationship Id="rId4" Type="http://schemas.openxmlformats.org/officeDocument/2006/relationships/image" Target="../media/image78.svg"/><Relationship Id="rId9" Type="http://schemas.openxmlformats.org/officeDocument/2006/relationships/image" Target="../media/image220.png"/><Relationship Id="rId14" Type="http://schemas.openxmlformats.org/officeDocument/2006/relationships/image" Target="../media/image114.png"/><Relationship Id="rId22" Type="http://schemas.openxmlformats.org/officeDocument/2006/relationships/image" Target="../media/image224.png"/></Relationships>
</file>

<file path=ppt/slides/_rels/slide38.xml.rels><?xml version="1.0" encoding="UTF-8" standalone="yes"?>
<Relationships xmlns="http://schemas.openxmlformats.org/package/2006/relationships"><Relationship Id="rId8" Type="http://schemas.openxmlformats.org/officeDocument/2006/relationships/image" Target="../media/image65.png"/><Relationship Id="rId13" Type="http://schemas.openxmlformats.org/officeDocument/2006/relationships/image" Target="../media/image189.png"/><Relationship Id="rId18" Type="http://schemas.openxmlformats.org/officeDocument/2006/relationships/image" Target="../media/image219.png"/><Relationship Id="rId3" Type="http://schemas.openxmlformats.org/officeDocument/2006/relationships/image" Target="../media/image225.png"/><Relationship Id="rId21" Type="http://schemas.openxmlformats.org/officeDocument/2006/relationships/image" Target="../media/image222.png"/><Relationship Id="rId7" Type="http://schemas.openxmlformats.org/officeDocument/2006/relationships/image" Target="../media/image54.png"/><Relationship Id="rId12" Type="http://schemas.openxmlformats.org/officeDocument/2006/relationships/image" Target="../media/image38.png"/><Relationship Id="rId17" Type="http://schemas.openxmlformats.org/officeDocument/2006/relationships/image" Target="../media/image210.svg"/><Relationship Id="rId2" Type="http://schemas.openxmlformats.org/officeDocument/2006/relationships/notesSlide" Target="../notesSlides/notesSlide36.xml"/><Relationship Id="rId16" Type="http://schemas.openxmlformats.org/officeDocument/2006/relationships/image" Target="../media/image206.svg"/><Relationship Id="rId20" Type="http://schemas.openxmlformats.org/officeDocument/2006/relationships/image" Target="../media/image221.png"/><Relationship Id="rId1" Type="http://schemas.openxmlformats.org/officeDocument/2006/relationships/slideLayout" Target="../slideLayouts/slideLayout91.xml"/><Relationship Id="rId6" Type="http://schemas.openxmlformats.org/officeDocument/2006/relationships/image" Target="../media/image70.png"/><Relationship Id="rId11" Type="http://schemas.openxmlformats.org/officeDocument/2006/relationships/image" Target="../media/image17.png"/><Relationship Id="rId5" Type="http://schemas.openxmlformats.org/officeDocument/2006/relationships/image" Target="../media/image223.jpeg"/><Relationship Id="rId15" Type="http://schemas.openxmlformats.org/officeDocument/2006/relationships/image" Target="../media/image31.svg"/><Relationship Id="rId23" Type="http://schemas.openxmlformats.org/officeDocument/2006/relationships/image" Target="../media/image199.png"/><Relationship Id="rId10" Type="http://schemas.openxmlformats.org/officeDocument/2006/relationships/image" Target="../media/image190.png"/><Relationship Id="rId19" Type="http://schemas.openxmlformats.org/officeDocument/2006/relationships/image" Target="../media/image220.png"/><Relationship Id="rId4" Type="http://schemas.openxmlformats.org/officeDocument/2006/relationships/image" Target="../media/image226.png"/><Relationship Id="rId9" Type="http://schemas.openxmlformats.org/officeDocument/2006/relationships/image" Target="../media/image19.png"/><Relationship Id="rId14" Type="http://schemas.openxmlformats.org/officeDocument/2006/relationships/image" Target="../media/image78.svg"/><Relationship Id="rId22" Type="http://schemas.openxmlformats.org/officeDocument/2006/relationships/image" Target="../media/image198.png"/></Relationships>
</file>

<file path=ppt/slides/_rels/slide39.xml.rels><?xml version="1.0" encoding="UTF-8" standalone="yes"?>
<Relationships xmlns="http://schemas.openxmlformats.org/package/2006/relationships"><Relationship Id="rId8" Type="http://schemas.openxmlformats.org/officeDocument/2006/relationships/image" Target="../media/image65.png"/><Relationship Id="rId13" Type="http://schemas.openxmlformats.org/officeDocument/2006/relationships/image" Target="../media/image206.svg"/><Relationship Id="rId18" Type="http://schemas.openxmlformats.org/officeDocument/2006/relationships/image" Target="../media/image222.png"/><Relationship Id="rId3" Type="http://schemas.openxmlformats.org/officeDocument/2006/relationships/image" Target="../media/image35.png"/><Relationship Id="rId21" Type="http://schemas.openxmlformats.org/officeDocument/2006/relationships/image" Target="../media/image203.png"/><Relationship Id="rId7" Type="http://schemas.openxmlformats.org/officeDocument/2006/relationships/image" Target="../media/image54.png"/><Relationship Id="rId12" Type="http://schemas.openxmlformats.org/officeDocument/2006/relationships/image" Target="../media/image31.svg"/><Relationship Id="rId17" Type="http://schemas.openxmlformats.org/officeDocument/2006/relationships/image" Target="../media/image221.png"/><Relationship Id="rId2" Type="http://schemas.openxmlformats.org/officeDocument/2006/relationships/notesSlide" Target="../notesSlides/notesSlide37.xml"/><Relationship Id="rId16" Type="http://schemas.openxmlformats.org/officeDocument/2006/relationships/image" Target="../media/image220.png"/><Relationship Id="rId20" Type="http://schemas.openxmlformats.org/officeDocument/2006/relationships/image" Target="../media/image202.png"/><Relationship Id="rId1" Type="http://schemas.openxmlformats.org/officeDocument/2006/relationships/slideLayout" Target="../slideLayouts/slideLayout91.xml"/><Relationship Id="rId6" Type="http://schemas.openxmlformats.org/officeDocument/2006/relationships/image" Target="../media/image18.png"/><Relationship Id="rId11" Type="http://schemas.openxmlformats.org/officeDocument/2006/relationships/image" Target="../media/image78.svg"/><Relationship Id="rId5" Type="http://schemas.openxmlformats.org/officeDocument/2006/relationships/image" Target="../media/image34.png"/><Relationship Id="rId15" Type="http://schemas.openxmlformats.org/officeDocument/2006/relationships/image" Target="../media/image219.png"/><Relationship Id="rId10" Type="http://schemas.openxmlformats.org/officeDocument/2006/relationships/image" Target="../media/image71.png"/><Relationship Id="rId19" Type="http://schemas.openxmlformats.org/officeDocument/2006/relationships/image" Target="../media/image195.png"/><Relationship Id="rId4" Type="http://schemas.openxmlformats.org/officeDocument/2006/relationships/image" Target="../media/image70.png"/><Relationship Id="rId9" Type="http://schemas.openxmlformats.org/officeDocument/2006/relationships/image" Target="../media/image19.png"/><Relationship Id="rId14" Type="http://schemas.openxmlformats.org/officeDocument/2006/relationships/image" Target="../media/image210.svg"/><Relationship Id="rId22" Type="http://schemas.openxmlformats.org/officeDocument/2006/relationships/image" Target="../media/image204.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111.xml"/><Relationship Id="rId1" Type="http://schemas.openxmlformats.org/officeDocument/2006/relationships/themeOverride" Target="../theme/themeOverride5.xml"/><Relationship Id="rId4" Type="http://schemas.openxmlformats.org/officeDocument/2006/relationships/image" Target="../media/image21.jpeg"/></Relationships>
</file>

<file path=ppt/slides/_rels/slide41.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notesSlide" Target="../notesSlides/notesSlide39.xml"/><Relationship Id="rId1" Type="http://schemas.openxmlformats.org/officeDocument/2006/relationships/slideLayout" Target="../slideLayouts/slideLayout82.xml"/><Relationship Id="rId6" Type="http://schemas.openxmlformats.org/officeDocument/2006/relationships/image" Target="../media/image229.png"/><Relationship Id="rId5" Type="http://schemas.openxmlformats.org/officeDocument/2006/relationships/image" Target="../media/image228.png"/><Relationship Id="rId4" Type="http://schemas.openxmlformats.org/officeDocument/2006/relationships/image" Target="../media/image227.png"/></Relationships>
</file>

<file path=ppt/slides/_rels/slide42.xml.rels><?xml version="1.0" encoding="UTF-8" standalone="yes"?>
<Relationships xmlns="http://schemas.openxmlformats.org/package/2006/relationships"><Relationship Id="rId8" Type="http://schemas.openxmlformats.org/officeDocument/2006/relationships/image" Target="../media/image78.svg"/><Relationship Id="rId3" Type="http://schemas.openxmlformats.org/officeDocument/2006/relationships/image" Target="../media/image32.png"/><Relationship Id="rId7" Type="http://schemas.openxmlformats.org/officeDocument/2006/relationships/image" Target="../media/image229.png"/><Relationship Id="rId2" Type="http://schemas.openxmlformats.org/officeDocument/2006/relationships/notesSlide" Target="../notesSlides/notesSlide40.xml"/><Relationship Id="rId1" Type="http://schemas.openxmlformats.org/officeDocument/2006/relationships/slideLayout" Target="../slideLayouts/slideLayout82.xml"/><Relationship Id="rId6" Type="http://schemas.openxmlformats.org/officeDocument/2006/relationships/image" Target="../media/image228.png"/><Relationship Id="rId5" Type="http://schemas.openxmlformats.org/officeDocument/2006/relationships/image" Target="../media/image227.png"/><Relationship Id="rId4" Type="http://schemas.openxmlformats.org/officeDocument/2006/relationships/image" Target="../media/image31.svg"/><Relationship Id="rId9" Type="http://schemas.openxmlformats.org/officeDocument/2006/relationships/image" Target="../media/image230.pn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111.xml"/><Relationship Id="rId1" Type="http://schemas.openxmlformats.org/officeDocument/2006/relationships/themeOverride" Target="../theme/themeOverride6.xml"/><Relationship Id="rId4" Type="http://schemas.openxmlformats.org/officeDocument/2006/relationships/image" Target="../media/image21.jpeg"/></Relationships>
</file>

<file path=ppt/slides/_rels/slide44.xml.rels><?xml version="1.0" encoding="UTF-8" standalone="yes"?>
<Relationships xmlns="http://schemas.openxmlformats.org/package/2006/relationships"><Relationship Id="rId8" Type="http://schemas.openxmlformats.org/officeDocument/2006/relationships/image" Target="../media/image229.png"/><Relationship Id="rId3" Type="http://schemas.openxmlformats.org/officeDocument/2006/relationships/image" Target="../media/image231.png"/><Relationship Id="rId7" Type="http://schemas.openxmlformats.org/officeDocument/2006/relationships/image" Target="../media/image31.svg"/><Relationship Id="rId2" Type="http://schemas.openxmlformats.org/officeDocument/2006/relationships/notesSlide" Target="../notesSlides/notesSlide42.xml"/><Relationship Id="rId1" Type="http://schemas.openxmlformats.org/officeDocument/2006/relationships/slideLayout" Target="../slideLayouts/slideLayout82.xml"/><Relationship Id="rId6" Type="http://schemas.openxmlformats.org/officeDocument/2006/relationships/image" Target="../media/image227.png"/><Relationship Id="rId5" Type="http://schemas.openxmlformats.org/officeDocument/2006/relationships/image" Target="../media/image233.png"/><Relationship Id="rId4" Type="http://schemas.openxmlformats.org/officeDocument/2006/relationships/image" Target="../media/image232.png"/><Relationship Id="rId9" Type="http://schemas.openxmlformats.org/officeDocument/2006/relationships/image" Target="../media/image228.png"/></Relationships>
</file>

<file path=ppt/slides/_rels/slide45.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34.png"/><Relationship Id="rId7" Type="http://schemas.openxmlformats.org/officeDocument/2006/relationships/image" Target="../media/image227.png"/><Relationship Id="rId2" Type="http://schemas.openxmlformats.org/officeDocument/2006/relationships/notesSlide" Target="../notesSlides/notesSlide43.xml"/><Relationship Id="rId1" Type="http://schemas.openxmlformats.org/officeDocument/2006/relationships/slideLayout" Target="../slideLayouts/slideLayout82.xml"/><Relationship Id="rId6" Type="http://schemas.openxmlformats.org/officeDocument/2006/relationships/image" Target="../media/image32.png"/><Relationship Id="rId11" Type="http://schemas.openxmlformats.org/officeDocument/2006/relationships/image" Target="../media/image230.png"/><Relationship Id="rId5" Type="http://schemas.openxmlformats.org/officeDocument/2006/relationships/image" Target="../media/image232.png"/><Relationship Id="rId10" Type="http://schemas.openxmlformats.org/officeDocument/2006/relationships/image" Target="../media/image229.png"/><Relationship Id="rId4" Type="http://schemas.openxmlformats.org/officeDocument/2006/relationships/image" Target="../media/image231.png"/><Relationship Id="rId9" Type="http://schemas.openxmlformats.org/officeDocument/2006/relationships/image" Target="../media/image78.svg"/></Relationships>
</file>

<file path=ppt/slides/_rels/slide46.xml.rels><?xml version="1.0" encoding="UTF-8" standalone="yes"?>
<Relationships xmlns="http://schemas.openxmlformats.org/package/2006/relationships"><Relationship Id="rId8" Type="http://schemas.openxmlformats.org/officeDocument/2006/relationships/image" Target="../media/image136.png"/><Relationship Id="rId3" Type="http://schemas.openxmlformats.org/officeDocument/2006/relationships/image" Target="../media/image235.png"/><Relationship Id="rId7" Type="http://schemas.openxmlformats.org/officeDocument/2006/relationships/image" Target="../media/image239.png"/><Relationship Id="rId2" Type="http://schemas.openxmlformats.org/officeDocument/2006/relationships/notesSlide" Target="../notesSlides/notesSlide44.xml"/><Relationship Id="rId1" Type="http://schemas.openxmlformats.org/officeDocument/2006/relationships/slideLayout" Target="../slideLayouts/slideLayout82.xml"/><Relationship Id="rId6" Type="http://schemas.openxmlformats.org/officeDocument/2006/relationships/image" Target="../media/image238.png"/><Relationship Id="rId5" Type="http://schemas.openxmlformats.org/officeDocument/2006/relationships/image" Target="../media/image237.png"/><Relationship Id="rId10" Type="http://schemas.openxmlformats.org/officeDocument/2006/relationships/image" Target="../media/image210.svg"/><Relationship Id="rId4" Type="http://schemas.openxmlformats.org/officeDocument/2006/relationships/image" Target="../media/image236.jpeg"/><Relationship Id="rId9" Type="http://schemas.openxmlformats.org/officeDocument/2006/relationships/image" Target="../media/image117.png"/></Relationships>
</file>

<file path=ppt/slides/_rels/slide47.xml.rels><?xml version="1.0" encoding="UTF-8" standalone="yes"?>
<Relationships xmlns="http://schemas.openxmlformats.org/package/2006/relationships"><Relationship Id="rId8" Type="http://schemas.openxmlformats.org/officeDocument/2006/relationships/image" Target="../media/image243.png"/><Relationship Id="rId13" Type="http://schemas.openxmlformats.org/officeDocument/2006/relationships/image" Target="../media/image246.png"/><Relationship Id="rId3" Type="http://schemas.openxmlformats.org/officeDocument/2006/relationships/image" Target="../media/image173.png"/><Relationship Id="rId7" Type="http://schemas.openxmlformats.org/officeDocument/2006/relationships/image" Target="../media/image242.png"/><Relationship Id="rId12" Type="http://schemas.openxmlformats.org/officeDocument/2006/relationships/image" Target="../media/image78.svg"/><Relationship Id="rId2" Type="http://schemas.openxmlformats.org/officeDocument/2006/relationships/notesSlide" Target="../notesSlides/notesSlide45.xml"/><Relationship Id="rId1" Type="http://schemas.openxmlformats.org/officeDocument/2006/relationships/slideLayout" Target="../slideLayouts/slideLayout82.xml"/><Relationship Id="rId6" Type="http://schemas.openxmlformats.org/officeDocument/2006/relationships/image" Target="../media/image241.png"/><Relationship Id="rId11" Type="http://schemas.openxmlformats.org/officeDocument/2006/relationships/image" Target="../media/image206.svg"/><Relationship Id="rId5" Type="http://schemas.openxmlformats.org/officeDocument/2006/relationships/image" Target="../media/image139.png"/><Relationship Id="rId10" Type="http://schemas.openxmlformats.org/officeDocument/2006/relationships/image" Target="../media/image245.png"/><Relationship Id="rId4" Type="http://schemas.openxmlformats.org/officeDocument/2006/relationships/image" Target="../media/image240.png"/><Relationship Id="rId9" Type="http://schemas.openxmlformats.org/officeDocument/2006/relationships/image" Target="../media/image244.png"/></Relationships>
</file>

<file path=ppt/slides/_rels/slide48.xml.rels><?xml version="1.0" encoding="UTF-8" standalone="yes"?>
<Relationships xmlns="http://schemas.openxmlformats.org/package/2006/relationships"><Relationship Id="rId8" Type="http://schemas.openxmlformats.org/officeDocument/2006/relationships/image" Target="../media/image139.png"/><Relationship Id="rId3" Type="http://schemas.openxmlformats.org/officeDocument/2006/relationships/image" Target="../media/image244.png"/><Relationship Id="rId7" Type="http://schemas.openxmlformats.org/officeDocument/2006/relationships/image" Target="../media/image240.png"/><Relationship Id="rId2" Type="http://schemas.openxmlformats.org/officeDocument/2006/relationships/notesSlide" Target="../notesSlides/notesSlide46.xml"/><Relationship Id="rId1" Type="http://schemas.openxmlformats.org/officeDocument/2006/relationships/slideLayout" Target="../slideLayouts/slideLayout82.xml"/><Relationship Id="rId6" Type="http://schemas.openxmlformats.org/officeDocument/2006/relationships/image" Target="../media/image173.png"/><Relationship Id="rId5" Type="http://schemas.openxmlformats.org/officeDocument/2006/relationships/image" Target="../media/image243.png"/><Relationship Id="rId10" Type="http://schemas.openxmlformats.org/officeDocument/2006/relationships/image" Target="../media/image245.png"/><Relationship Id="rId4" Type="http://schemas.openxmlformats.org/officeDocument/2006/relationships/image" Target="../media/image246.png"/><Relationship Id="rId9" Type="http://schemas.openxmlformats.org/officeDocument/2006/relationships/image" Target="../media/image78.svg"/></Relationships>
</file>

<file path=ppt/slides/_rels/slide49.xml.rels><?xml version="1.0" encoding="UTF-8" standalone="yes"?>
<Relationships xmlns="http://schemas.openxmlformats.org/package/2006/relationships"><Relationship Id="rId8" Type="http://schemas.openxmlformats.org/officeDocument/2006/relationships/image" Target="../media/image251.png"/><Relationship Id="rId3" Type="http://schemas.openxmlformats.org/officeDocument/2006/relationships/image" Target="../media/image247.png"/><Relationship Id="rId7" Type="http://schemas.openxmlformats.org/officeDocument/2006/relationships/image" Target="../media/image250.png"/><Relationship Id="rId2" Type="http://schemas.openxmlformats.org/officeDocument/2006/relationships/image" Target="../media/image54.png"/><Relationship Id="rId1" Type="http://schemas.openxmlformats.org/officeDocument/2006/relationships/slideLayout" Target="../slideLayouts/slideLayout82.xml"/><Relationship Id="rId6" Type="http://schemas.openxmlformats.org/officeDocument/2006/relationships/image" Target="../media/image249.png"/><Relationship Id="rId11" Type="http://schemas.openxmlformats.org/officeDocument/2006/relationships/image" Target="../media/image226.png"/><Relationship Id="rId5" Type="http://schemas.openxmlformats.org/officeDocument/2006/relationships/image" Target="../media/image118.png"/><Relationship Id="rId10" Type="http://schemas.openxmlformats.org/officeDocument/2006/relationships/image" Target="../media/image190.png"/><Relationship Id="rId4" Type="http://schemas.openxmlformats.org/officeDocument/2006/relationships/image" Target="../media/image248.png"/><Relationship Id="rId9" Type="http://schemas.openxmlformats.org/officeDocument/2006/relationships/image" Target="../media/image225.png"/></Relationships>
</file>

<file path=ppt/slides/_rels/slide50.xml.rels><?xml version="1.0" encoding="UTF-8" standalone="yes"?>
<Relationships xmlns="http://schemas.openxmlformats.org/package/2006/relationships"><Relationship Id="rId8" Type="http://schemas.openxmlformats.org/officeDocument/2006/relationships/image" Target="../media/image202.png"/><Relationship Id="rId3" Type="http://schemas.openxmlformats.org/officeDocument/2006/relationships/image" Target="../media/image35.png"/><Relationship Id="rId7" Type="http://schemas.openxmlformats.org/officeDocument/2006/relationships/image" Target="../media/image203.png"/><Relationship Id="rId12" Type="http://schemas.openxmlformats.org/officeDocument/2006/relationships/image" Target="../media/image220.png"/><Relationship Id="rId2" Type="http://schemas.openxmlformats.org/officeDocument/2006/relationships/notesSlide" Target="../notesSlides/notesSlide47.xml"/><Relationship Id="rId1" Type="http://schemas.openxmlformats.org/officeDocument/2006/relationships/slideLayout" Target="../slideLayouts/slideLayout92.xml"/><Relationship Id="rId6" Type="http://schemas.openxmlformats.org/officeDocument/2006/relationships/image" Target="../media/image195.png"/><Relationship Id="rId11" Type="http://schemas.openxmlformats.org/officeDocument/2006/relationships/image" Target="../media/image206.svg"/><Relationship Id="rId5" Type="http://schemas.openxmlformats.org/officeDocument/2006/relationships/image" Target="../media/image38.png"/><Relationship Id="rId10" Type="http://schemas.openxmlformats.org/officeDocument/2006/relationships/image" Target="../media/image31.svg"/><Relationship Id="rId4" Type="http://schemas.openxmlformats.org/officeDocument/2006/relationships/image" Target="../media/image18.png"/><Relationship Id="rId9" Type="http://schemas.openxmlformats.org/officeDocument/2006/relationships/image" Target="../media/image204.png"/></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43.xml"/><Relationship Id="rId2" Type="http://schemas.openxmlformats.org/officeDocument/2006/relationships/customXml" Target="../../customXml/item9.xml"/><Relationship Id="rId1" Type="http://schemas.openxmlformats.org/officeDocument/2006/relationships/customXml" Target="../../customXml/item8.xml"/><Relationship Id="rId4" Type="http://schemas.openxmlformats.org/officeDocument/2006/relationships/notesSlide" Target="../notesSlides/notesSlide4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0BD8E4-AF55-76FF-B378-0413C00D3F57}"/>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82D619B0-73D5-98F1-1094-FACF8C57F550}"/>
              </a:ext>
            </a:extLst>
          </p:cNvPr>
          <p:cNvSpPr>
            <a:spLocks noGrp="1"/>
          </p:cNvSpPr>
          <p:nvPr>
            <p:ph type="ctrTitle"/>
          </p:nvPr>
        </p:nvSpPr>
        <p:spPr>
          <a:xfrm>
            <a:off x="884321" y="2354263"/>
            <a:ext cx="10037679" cy="3024137"/>
          </a:xfrm>
        </p:spPr>
        <p:txBody>
          <a:bodyPr/>
          <a:lstStyle/>
          <a:p>
            <a:r>
              <a:rPr lang="en-GB" sz="5400" noProof="0">
                <a:solidFill>
                  <a:srgbClr val="FFFFFF"/>
                </a:solidFill>
              </a:rPr>
              <a:t>Diagram templates</a:t>
            </a:r>
            <a:br>
              <a:rPr lang="en-GB" noProof="0">
                <a:solidFill>
                  <a:srgbClr val="CFE56C"/>
                </a:solidFill>
              </a:rPr>
            </a:br>
            <a:r>
              <a:rPr lang="en-GB" sz="3600"/>
              <a:t>CJML – Customer Journey Modeling Language</a:t>
            </a:r>
            <a:br>
              <a:rPr lang="en-GB"/>
            </a:br>
            <a:endParaRPr lang="en-GB" noProof="0"/>
          </a:p>
        </p:txBody>
      </p:sp>
      <p:sp>
        <p:nvSpPr>
          <p:cNvPr id="8" name="Subtitle 7">
            <a:extLst>
              <a:ext uri="{FF2B5EF4-FFF2-40B4-BE49-F238E27FC236}">
                <a16:creationId xmlns:a16="http://schemas.microsoft.com/office/drawing/2014/main" id="{588A696D-1E7A-310B-11BB-D983DA7562C2}"/>
              </a:ext>
            </a:extLst>
          </p:cNvPr>
          <p:cNvSpPr>
            <a:spLocks noGrp="1"/>
          </p:cNvSpPr>
          <p:nvPr>
            <p:ph type="subTitle" idx="1"/>
          </p:nvPr>
        </p:nvSpPr>
        <p:spPr>
          <a:xfrm>
            <a:off x="1792705" y="5360352"/>
            <a:ext cx="5488571" cy="1198613"/>
          </a:xfrm>
        </p:spPr>
        <p:txBody>
          <a:bodyPr/>
          <a:lstStyle/>
          <a:p>
            <a:pPr>
              <a:lnSpc>
                <a:spcPts val="2000"/>
              </a:lnSpc>
            </a:pPr>
            <a:r>
              <a:rPr lang="en-GB" dirty="0"/>
              <a:t>Version 3.0 • June 2026</a:t>
            </a:r>
          </a:p>
          <a:p>
            <a:pPr>
              <a:lnSpc>
                <a:spcPts val="2000"/>
              </a:lnSpc>
            </a:pPr>
            <a:r>
              <a:rPr lang="en-GB" noProof="0" dirty="0"/>
              <a:t>SINTEF Digital</a:t>
            </a:r>
          </a:p>
        </p:txBody>
      </p:sp>
      <p:sp>
        <p:nvSpPr>
          <p:cNvPr id="10" name="Rectangle 9">
            <a:extLst>
              <a:ext uri="{FF2B5EF4-FFF2-40B4-BE49-F238E27FC236}">
                <a16:creationId xmlns:a16="http://schemas.microsoft.com/office/drawing/2014/main" id="{05042532-435B-DCC7-69A5-51714BD68999}"/>
              </a:ext>
            </a:extLst>
          </p:cNvPr>
          <p:cNvSpPr/>
          <p:nvPr/>
        </p:nvSpPr>
        <p:spPr>
          <a:xfrm>
            <a:off x="883401" y="5336862"/>
            <a:ext cx="792000" cy="622800"/>
          </a:xfrm>
          <a:prstGeom prst="rect">
            <a:avLst/>
          </a:prstGeom>
          <a:solidFill>
            <a:schemeClr val="tx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400" noProof="0"/>
          </a:p>
        </p:txBody>
      </p:sp>
      <p:pic>
        <p:nvPicPr>
          <p:cNvPr id="9" name="Picture 8">
            <a:extLst>
              <a:ext uri="{FF2B5EF4-FFF2-40B4-BE49-F238E27FC236}">
                <a16:creationId xmlns:a16="http://schemas.microsoft.com/office/drawing/2014/main" id="{FE74B7B8-F9EE-87FB-BDBA-217812B7752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3401" y="5335491"/>
            <a:ext cx="792000" cy="624171"/>
          </a:xfrm>
          <a:prstGeom prst="rect">
            <a:avLst/>
          </a:prstGeom>
        </p:spPr>
      </p:pic>
      <p:pic>
        <p:nvPicPr>
          <p:cNvPr id="4" name="Picture 3">
            <a:extLst>
              <a:ext uri="{FF2B5EF4-FFF2-40B4-BE49-F238E27FC236}">
                <a16:creationId xmlns:a16="http://schemas.microsoft.com/office/drawing/2014/main" id="{AEA1AA81-73AE-94EA-DE7F-40A2771B8CB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616950" y="258375"/>
            <a:ext cx="3240000" cy="1333888"/>
          </a:xfrm>
          <a:prstGeom prst="rect">
            <a:avLst/>
          </a:prstGeom>
        </p:spPr>
      </p:pic>
    </p:spTree>
    <p:custDataLst>
      <p:custData r:id="rId1"/>
      <p:custData r:id="rId2"/>
    </p:custDataLst>
    <p:extLst>
      <p:ext uri="{BB962C8B-B14F-4D97-AF65-F5344CB8AC3E}">
        <p14:creationId xmlns:p14="http://schemas.microsoft.com/office/powerpoint/2010/main" val="6435496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50DD02-F282-0C09-4D5F-B255116198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5854B3-DE36-257E-3E93-3E67CDD677A8}"/>
              </a:ext>
            </a:extLst>
          </p:cNvPr>
          <p:cNvSpPr>
            <a:spLocks noGrp="1"/>
          </p:cNvSpPr>
          <p:nvPr>
            <p:ph type="title"/>
          </p:nvPr>
        </p:nvSpPr>
        <p:spPr/>
        <p:txBody>
          <a:bodyPr/>
          <a:lstStyle/>
          <a:p>
            <a:r>
              <a:rPr lang="en-GB" noProof="0"/>
              <a:t>About</a:t>
            </a:r>
          </a:p>
        </p:txBody>
      </p:sp>
      <p:sp>
        <p:nvSpPr>
          <p:cNvPr id="15" name="TextBox 14">
            <a:extLst>
              <a:ext uri="{FF2B5EF4-FFF2-40B4-BE49-F238E27FC236}">
                <a16:creationId xmlns:a16="http://schemas.microsoft.com/office/drawing/2014/main" id="{C570BBBD-8CC1-5ACB-602F-484489AC5C48}"/>
              </a:ext>
            </a:extLst>
          </p:cNvPr>
          <p:cNvSpPr txBox="1"/>
          <p:nvPr/>
        </p:nvSpPr>
        <p:spPr>
          <a:xfrm>
            <a:off x="2598420" y="426933"/>
            <a:ext cx="8592094" cy="605294"/>
          </a:xfrm>
          <a:prstGeom prst="rect">
            <a:avLst/>
          </a:prstGeom>
          <a:noFill/>
        </p:spPr>
        <p:txBody>
          <a:bodyPr wrap="square">
            <a:spAutoFit/>
          </a:bodyPr>
          <a:lstStyle>
            <a:defPPr>
              <a:defRPr lang="en-US"/>
            </a:defPPr>
            <a:lvl1pPr>
              <a:defRPr sz="1600">
                <a:solidFill>
                  <a:schemeClr val="tx2"/>
                </a:solidFill>
              </a:defRPr>
            </a:lvl1pPr>
          </a:lstStyle>
          <a:p>
            <a:pPr marL="0" marR="0" lvl="0" indent="0" algn="l" defTabSz="914400" rtl="0" eaLnBrk="1" fontAlgn="auto" latinLnBrk="0" hangingPunct="1">
              <a:lnSpc>
                <a:spcPts val="1900"/>
              </a:lnSpc>
              <a:spcBef>
                <a:spcPts val="0"/>
              </a:spcBef>
              <a:spcAft>
                <a:spcPts val="0"/>
              </a:spcAft>
              <a:buClrTx/>
              <a:buSzTx/>
              <a:buFontTx/>
              <a:buNone/>
              <a:tabLst/>
              <a:defRPr/>
            </a:pPr>
            <a:r>
              <a:rPr kumimoji="0" lang="en-GB" sz="1800" b="0" i="0" u="none" strike="noStrike" kern="1200" cap="none" spc="0" normalizeH="0" baseline="0" noProof="0">
                <a:ln>
                  <a:noFill/>
                </a:ln>
                <a:solidFill>
                  <a:srgbClr val="003C65"/>
                </a:solidFill>
                <a:effectLst/>
                <a:uLnTx/>
                <a:uFillTx/>
                <a:latin typeface="Aptos"/>
                <a:ea typeface="+mn-ea"/>
                <a:cs typeface="+mn-cs"/>
              </a:rPr>
              <a:t>CJML consists of several modules, each covering a different aspect of the language. All resources are available at </a:t>
            </a:r>
            <a:r>
              <a:rPr kumimoji="0" lang="en-GB" sz="1800" b="0" i="0" u="none" strike="noStrike" kern="1200" cap="none" spc="0" normalizeH="0" baseline="0" noProof="0">
                <a:ln>
                  <a:noFill/>
                </a:ln>
                <a:solidFill>
                  <a:srgbClr val="003C65"/>
                </a:solidFill>
                <a:effectLst/>
                <a:uLnTx/>
                <a:uFillTx/>
                <a:latin typeface="Aptos"/>
                <a:ea typeface="+mn-ea"/>
                <a:cs typeface="+mn-cs"/>
                <a:hlinkClick r:id="rId3">
                  <a:extLst>
                    <a:ext uri="{A12FA001-AC4F-418D-AE19-62706E023703}">
                      <ahyp:hlinkClr xmlns:ahyp="http://schemas.microsoft.com/office/drawing/2018/hyperlinkcolor" val="tx"/>
                    </a:ext>
                  </a:extLst>
                </a:hlinkClick>
              </a:rPr>
              <a:t>www.cjml.no</a:t>
            </a:r>
            <a:endParaRPr kumimoji="0" lang="en-GB" sz="1800" b="0" i="0" u="none" strike="noStrike" kern="1200" cap="none" spc="0" normalizeH="0" baseline="0" noProof="0">
              <a:ln>
                <a:noFill/>
              </a:ln>
              <a:solidFill>
                <a:srgbClr val="003C65"/>
              </a:solidFill>
              <a:effectLst/>
              <a:uLnTx/>
              <a:uFillTx/>
              <a:latin typeface="Aptos"/>
              <a:ea typeface="+mn-ea"/>
              <a:cs typeface="+mn-cs"/>
            </a:endParaRPr>
          </a:p>
        </p:txBody>
      </p:sp>
      <p:sp>
        <p:nvSpPr>
          <p:cNvPr id="19" name="TextBox 18">
            <a:extLst>
              <a:ext uri="{FF2B5EF4-FFF2-40B4-BE49-F238E27FC236}">
                <a16:creationId xmlns:a16="http://schemas.microsoft.com/office/drawing/2014/main" id="{52FDDC58-5652-A048-2112-AF4606F5577F}"/>
              </a:ext>
            </a:extLst>
          </p:cNvPr>
          <p:cNvSpPr txBox="1"/>
          <p:nvPr/>
        </p:nvSpPr>
        <p:spPr>
          <a:xfrm>
            <a:off x="1572987" y="4672279"/>
            <a:ext cx="2140390" cy="369332"/>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3C65"/>
                </a:solidFill>
                <a:effectLst/>
                <a:uLnTx/>
                <a:uFillTx/>
                <a:latin typeface="Aptos"/>
                <a:ea typeface="+mn-ea"/>
                <a:cs typeface="+mn-cs"/>
              </a:rPr>
              <a:t>Definitions, metamodel, class diagrams, and model attributes</a:t>
            </a:r>
          </a:p>
        </p:txBody>
      </p:sp>
      <p:sp>
        <p:nvSpPr>
          <p:cNvPr id="24" name="TextBox 23">
            <a:extLst>
              <a:ext uri="{FF2B5EF4-FFF2-40B4-BE49-F238E27FC236}">
                <a16:creationId xmlns:a16="http://schemas.microsoft.com/office/drawing/2014/main" id="{C887EDE1-6EFA-4D95-B397-56B559EE764C}"/>
              </a:ext>
            </a:extLst>
          </p:cNvPr>
          <p:cNvSpPr txBox="1"/>
          <p:nvPr/>
        </p:nvSpPr>
        <p:spPr>
          <a:xfrm>
            <a:off x="7562322" y="4611243"/>
            <a:ext cx="1765179" cy="55399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3C65"/>
                </a:solidFill>
                <a:effectLst/>
                <a:uLnTx/>
                <a:uFillTx/>
                <a:latin typeface="Aptos"/>
                <a:ea typeface="+mn-ea"/>
                <a:cs typeface="+mn-cs"/>
              </a:rPr>
              <a:t>Machine-readable model structure, XML format, and data exchange</a:t>
            </a:r>
          </a:p>
        </p:txBody>
      </p:sp>
      <p:cxnSp>
        <p:nvCxnSpPr>
          <p:cNvPr id="28" name="Connector: Curved 27">
            <a:extLst>
              <a:ext uri="{FF2B5EF4-FFF2-40B4-BE49-F238E27FC236}">
                <a16:creationId xmlns:a16="http://schemas.microsoft.com/office/drawing/2014/main" id="{D9FED831-8970-B7C2-1691-D4C846A3AF9F}"/>
              </a:ext>
            </a:extLst>
          </p:cNvPr>
          <p:cNvCxnSpPr>
            <a:cxnSpLocks/>
          </p:cNvCxnSpPr>
          <p:nvPr/>
        </p:nvCxnSpPr>
        <p:spPr>
          <a:xfrm rot="10800000" flipV="1">
            <a:off x="4853802" y="1851468"/>
            <a:ext cx="563019" cy="684000"/>
          </a:xfrm>
          <a:prstGeom prst="curvedConnector2">
            <a:avLst/>
          </a:prstGeom>
          <a:ln w="9525">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2F72146E-C909-D9C1-F5B6-2C88C8177002}"/>
              </a:ext>
            </a:extLst>
          </p:cNvPr>
          <p:cNvSpPr txBox="1"/>
          <p:nvPr/>
        </p:nvSpPr>
        <p:spPr>
          <a:xfrm>
            <a:off x="5503575" y="1524309"/>
            <a:ext cx="2205703" cy="369332"/>
          </a:xfrm>
          <a:prstGeom prst="rect">
            <a:avLst/>
          </a:prstGeom>
          <a:noFill/>
        </p:spPr>
        <p:txBody>
          <a:bodyPr wrap="square" lIns="0" tIns="0" rIns="0" bIns="0" rtlCol="0">
            <a:spAutoFit/>
          </a:bodyPr>
          <a:lstStyle>
            <a:defPPr>
              <a:defRPr lang="en-US"/>
            </a:defPPr>
            <a:lvl1pPr marR="0" lvl="0" indent="0" fontAlgn="auto">
              <a:lnSpc>
                <a:spcPct val="100000"/>
              </a:lnSpc>
              <a:spcBef>
                <a:spcPts val="0"/>
              </a:spcBef>
              <a:spcAft>
                <a:spcPts val="0"/>
              </a:spcAft>
              <a:buClrTx/>
              <a:buSzTx/>
              <a:buFontTx/>
              <a:buNone/>
              <a:tabLst/>
              <a:defRPr kumimoji="0" sz="1200" b="0" i="0" u="none" strike="noStrike" cap="none" spc="0" normalizeH="0" baseline="0">
                <a:ln>
                  <a:noFill/>
                </a:ln>
                <a:solidFill>
                  <a:srgbClr val="003C65"/>
                </a:solidFill>
                <a:effectLst/>
                <a:uLnTx/>
                <a:uFillTx/>
                <a:latin typeface="Aptos"/>
              </a:defRPr>
            </a:lvl1pPr>
          </a:lstStyle>
          <a:p>
            <a:r>
              <a:rPr lang="en-GB" dirty="0"/>
              <a:t>Diagram types, symbol gallery, visual features, and examples</a:t>
            </a:r>
          </a:p>
        </p:txBody>
      </p:sp>
      <p:sp>
        <p:nvSpPr>
          <p:cNvPr id="34" name="TextBox 33">
            <a:extLst>
              <a:ext uri="{FF2B5EF4-FFF2-40B4-BE49-F238E27FC236}">
                <a16:creationId xmlns:a16="http://schemas.microsoft.com/office/drawing/2014/main" id="{740334F8-7310-0DD2-9871-1B5254AA8104}"/>
              </a:ext>
            </a:extLst>
          </p:cNvPr>
          <p:cNvSpPr txBox="1"/>
          <p:nvPr/>
        </p:nvSpPr>
        <p:spPr>
          <a:xfrm>
            <a:off x="7502450" y="2078555"/>
            <a:ext cx="1825051" cy="369332"/>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3C65"/>
                </a:solidFill>
                <a:effectLst/>
                <a:uLnTx/>
                <a:uFillTx/>
                <a:latin typeface="Aptos"/>
                <a:ea typeface="+mn-ea"/>
                <a:cs typeface="+mn-cs"/>
              </a:rPr>
              <a:t>Tools for creating and working with journeys</a:t>
            </a:r>
          </a:p>
        </p:txBody>
      </p:sp>
      <p:sp>
        <p:nvSpPr>
          <p:cNvPr id="37" name="TextBox 36">
            <a:extLst>
              <a:ext uri="{FF2B5EF4-FFF2-40B4-BE49-F238E27FC236}">
                <a16:creationId xmlns:a16="http://schemas.microsoft.com/office/drawing/2014/main" id="{867646E7-C23D-1DEE-26BE-BE650462DEFC}"/>
              </a:ext>
            </a:extLst>
          </p:cNvPr>
          <p:cNvSpPr txBox="1"/>
          <p:nvPr/>
        </p:nvSpPr>
        <p:spPr>
          <a:xfrm>
            <a:off x="4628216" y="5018005"/>
            <a:ext cx="2033867" cy="55399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solidFill>
                  <a:srgbClr val="902D6F"/>
                </a:solidFill>
                <a:latin typeface="Aptos"/>
              </a:rPr>
              <a:t>PowerPoint templates for quick, flexible diagramming with examples</a:t>
            </a:r>
          </a:p>
        </p:txBody>
      </p:sp>
      <p:cxnSp>
        <p:nvCxnSpPr>
          <p:cNvPr id="42" name="Connector: Curved 41">
            <a:extLst>
              <a:ext uri="{FF2B5EF4-FFF2-40B4-BE49-F238E27FC236}">
                <a16:creationId xmlns:a16="http://schemas.microsoft.com/office/drawing/2014/main" id="{1346F590-5146-E5DE-CC83-0C2B995C0A81}"/>
              </a:ext>
            </a:extLst>
          </p:cNvPr>
          <p:cNvCxnSpPr>
            <a:cxnSpLocks/>
          </p:cNvCxnSpPr>
          <p:nvPr/>
        </p:nvCxnSpPr>
        <p:spPr>
          <a:xfrm>
            <a:off x="3290326" y="2610061"/>
            <a:ext cx="468000" cy="402881"/>
          </a:xfrm>
          <a:prstGeom prst="curvedConnector2">
            <a:avLst/>
          </a:prstGeom>
          <a:ln w="9525">
            <a:solidFill>
              <a:srgbClr val="10486F"/>
            </a:solidFill>
            <a:tailEnd type="triangle"/>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E678DE8C-1E7E-8CD7-0E03-634863E8BC54}"/>
              </a:ext>
            </a:extLst>
          </p:cNvPr>
          <p:cNvSpPr txBox="1"/>
          <p:nvPr/>
        </p:nvSpPr>
        <p:spPr>
          <a:xfrm>
            <a:off x="917018" y="2321620"/>
            <a:ext cx="2328582" cy="55399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3D6B8A"/>
                </a:solidFill>
                <a:effectLst/>
                <a:uLnTx/>
                <a:uFillTx/>
                <a:latin typeface="Aptos"/>
                <a:ea typeface="+mn-ea"/>
                <a:cs typeface="+mn-cs"/>
              </a:rPr>
              <a:t>Overview of CJML, its conceptual foundation, and a quick tour of the visual notation</a:t>
            </a:r>
          </a:p>
        </p:txBody>
      </p:sp>
      <p:sp>
        <p:nvSpPr>
          <p:cNvPr id="50" name="TextBox 49">
            <a:extLst>
              <a:ext uri="{FF2B5EF4-FFF2-40B4-BE49-F238E27FC236}">
                <a16:creationId xmlns:a16="http://schemas.microsoft.com/office/drawing/2014/main" id="{7247C9A6-53FA-7678-D443-D12375CE9790}"/>
              </a:ext>
            </a:extLst>
          </p:cNvPr>
          <p:cNvSpPr txBox="1"/>
          <p:nvPr/>
        </p:nvSpPr>
        <p:spPr>
          <a:xfrm>
            <a:off x="8797829" y="3008178"/>
            <a:ext cx="1968143" cy="55399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3C65"/>
                </a:solidFill>
                <a:effectLst/>
                <a:uLnTx/>
                <a:uFillTx/>
                <a:latin typeface="Aptos"/>
                <a:ea typeface="+mn-ea"/>
                <a:cs typeface="+mn-cs"/>
              </a:rPr>
              <a:t>Guidance on journey thinking,  journey data, approaches to analysis, and use cases</a:t>
            </a:r>
          </a:p>
        </p:txBody>
      </p:sp>
      <p:cxnSp>
        <p:nvCxnSpPr>
          <p:cNvPr id="14" name="Connector: Curved 13">
            <a:extLst>
              <a:ext uri="{FF2B5EF4-FFF2-40B4-BE49-F238E27FC236}">
                <a16:creationId xmlns:a16="http://schemas.microsoft.com/office/drawing/2014/main" id="{BC47545D-CA98-88A5-0C33-1DFC48BC3438}"/>
              </a:ext>
            </a:extLst>
          </p:cNvPr>
          <p:cNvCxnSpPr>
            <a:cxnSpLocks/>
          </p:cNvCxnSpPr>
          <p:nvPr/>
        </p:nvCxnSpPr>
        <p:spPr>
          <a:xfrm flipV="1">
            <a:off x="3700265" y="4444729"/>
            <a:ext cx="828000" cy="402881"/>
          </a:xfrm>
          <a:prstGeom prst="curvedConnector2">
            <a:avLst/>
          </a:prstGeom>
          <a:ln w="9525">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8" name="Connector: Curved 17">
            <a:extLst>
              <a:ext uri="{FF2B5EF4-FFF2-40B4-BE49-F238E27FC236}">
                <a16:creationId xmlns:a16="http://schemas.microsoft.com/office/drawing/2014/main" id="{2CE5A4CE-2339-5EE3-BF75-893FB2CB52B0}"/>
              </a:ext>
            </a:extLst>
          </p:cNvPr>
          <p:cNvCxnSpPr>
            <a:cxnSpLocks/>
          </p:cNvCxnSpPr>
          <p:nvPr/>
        </p:nvCxnSpPr>
        <p:spPr>
          <a:xfrm flipV="1">
            <a:off x="5165881" y="4000670"/>
            <a:ext cx="504000" cy="936000"/>
          </a:xfrm>
          <a:prstGeom prst="curvedConnector2">
            <a:avLst/>
          </a:prstGeom>
          <a:ln w="19050">
            <a:solidFill>
              <a:srgbClr val="78005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onnector: Curved 19">
            <a:extLst>
              <a:ext uri="{FF2B5EF4-FFF2-40B4-BE49-F238E27FC236}">
                <a16:creationId xmlns:a16="http://schemas.microsoft.com/office/drawing/2014/main" id="{5360DF0A-440B-3A78-B18B-646AAA83497F}"/>
              </a:ext>
            </a:extLst>
          </p:cNvPr>
          <p:cNvCxnSpPr>
            <a:cxnSpLocks/>
          </p:cNvCxnSpPr>
          <p:nvPr/>
        </p:nvCxnSpPr>
        <p:spPr>
          <a:xfrm flipH="1" flipV="1">
            <a:off x="6541597" y="4433023"/>
            <a:ext cx="828000" cy="402881"/>
          </a:xfrm>
          <a:prstGeom prst="curvedConnector2">
            <a:avLst/>
          </a:prstGeom>
          <a:ln w="9525">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1" name="Connector: Curved 20">
            <a:extLst>
              <a:ext uri="{FF2B5EF4-FFF2-40B4-BE49-F238E27FC236}">
                <a16:creationId xmlns:a16="http://schemas.microsoft.com/office/drawing/2014/main" id="{B26B832D-67E7-3FEB-6CA3-5805ABF78DDA}"/>
              </a:ext>
            </a:extLst>
          </p:cNvPr>
          <p:cNvCxnSpPr>
            <a:cxnSpLocks/>
          </p:cNvCxnSpPr>
          <p:nvPr/>
        </p:nvCxnSpPr>
        <p:spPr>
          <a:xfrm rot="10800000" flipV="1">
            <a:off x="6778356" y="2163534"/>
            <a:ext cx="563019" cy="396000"/>
          </a:xfrm>
          <a:prstGeom prst="curvedConnector2">
            <a:avLst/>
          </a:prstGeom>
          <a:ln w="9525">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2" name="Connector: Curved 21">
            <a:extLst>
              <a:ext uri="{FF2B5EF4-FFF2-40B4-BE49-F238E27FC236}">
                <a16:creationId xmlns:a16="http://schemas.microsoft.com/office/drawing/2014/main" id="{1E9337F8-38B9-BEB3-9AF9-40F61E7E787E}"/>
              </a:ext>
            </a:extLst>
          </p:cNvPr>
          <p:cNvCxnSpPr>
            <a:cxnSpLocks/>
          </p:cNvCxnSpPr>
          <p:nvPr/>
        </p:nvCxnSpPr>
        <p:spPr>
          <a:xfrm flipH="1">
            <a:off x="7823739" y="3129225"/>
            <a:ext cx="828000" cy="324000"/>
          </a:xfrm>
          <a:prstGeom prst="curvedConnector2">
            <a:avLst/>
          </a:prstGeom>
          <a:ln w="9525">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3" name="Slide Number Placeholder 3">
            <a:extLst>
              <a:ext uri="{FF2B5EF4-FFF2-40B4-BE49-F238E27FC236}">
                <a16:creationId xmlns:a16="http://schemas.microsoft.com/office/drawing/2014/main" id="{8FB2B7CD-1AAE-E206-85CB-5604FE93C48B}"/>
              </a:ext>
            </a:extLst>
          </p:cNvPr>
          <p:cNvSpPr>
            <a:spLocks noGrp="1"/>
          </p:cNvSpPr>
          <p:nvPr>
            <p:ph type="sldNum" sz="quarter" idx="12"/>
          </p:nvPr>
        </p:nvSpPr>
        <p:spPr>
          <a:xfrm>
            <a:off x="279400" y="6554934"/>
            <a:ext cx="417513" cy="109537"/>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AA811B-2EBD-4900-905E-5BE206449611}" type="slidenum">
              <a:rPr kumimoji="0" lang="en-GB" sz="1000" b="0" i="0" u="none" strike="noStrike" kern="1200" cap="none" spc="0" normalizeH="0" baseline="0" noProof="0" smtClean="0">
                <a:ln>
                  <a:noFill/>
                </a:ln>
                <a:solidFill>
                  <a:srgbClr val="003C65"/>
                </a:solidFill>
                <a:effectLst/>
                <a:uLnTx/>
                <a:uFillTx/>
                <a:latin typeface="Apto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GB" sz="1000" b="0" i="0" u="none" strike="noStrike" kern="1200" cap="none" spc="0" normalizeH="0" baseline="0" noProof="0">
              <a:ln>
                <a:noFill/>
              </a:ln>
              <a:solidFill>
                <a:srgbClr val="003C65"/>
              </a:solidFill>
              <a:effectLst/>
              <a:uLnTx/>
              <a:uFillTx/>
              <a:latin typeface="Aptos"/>
              <a:ea typeface="+mn-ea"/>
              <a:cs typeface="+mn-cs"/>
            </a:endParaRPr>
          </a:p>
        </p:txBody>
      </p:sp>
      <p:sp>
        <p:nvSpPr>
          <p:cNvPr id="17" name="TextBox 16">
            <a:extLst>
              <a:ext uri="{FF2B5EF4-FFF2-40B4-BE49-F238E27FC236}">
                <a16:creationId xmlns:a16="http://schemas.microsoft.com/office/drawing/2014/main" id="{B5A715AD-B1C4-BF5C-C52E-CB480B9F5798}"/>
              </a:ext>
            </a:extLst>
          </p:cNvPr>
          <p:cNvSpPr txBox="1"/>
          <p:nvPr/>
        </p:nvSpPr>
        <p:spPr>
          <a:xfrm>
            <a:off x="7341375" y="6340073"/>
            <a:ext cx="3694177" cy="482312"/>
          </a:xfrm>
          <a:prstGeom prst="rect">
            <a:avLst/>
          </a:prstGeom>
          <a:noFill/>
        </p:spPr>
        <p:txBody>
          <a:bodyPr wrap="square">
            <a:spAutoFit/>
          </a:bodyPr>
          <a:lstStyle>
            <a:defPPr>
              <a:defRPr lang="en-US"/>
            </a:defPPr>
            <a:lvl1pPr>
              <a:defRPr>
                <a:solidFill>
                  <a:schemeClr val="tx2"/>
                </a:solidFill>
              </a:defRPr>
            </a:lvl1pPr>
          </a:lstStyle>
          <a:p>
            <a:pPr marL="0" marR="0" lvl="0" indent="0" algn="just" defTabSz="914400" rtl="0" eaLnBrk="1" fontAlgn="auto" latinLnBrk="0" hangingPunct="1">
              <a:lnSpc>
                <a:spcPts val="1000"/>
              </a:lnSpc>
              <a:spcBef>
                <a:spcPts val="0"/>
              </a:spcBef>
              <a:spcAft>
                <a:spcPts val="0"/>
              </a:spcAft>
              <a:buClrTx/>
              <a:buSzTx/>
              <a:buFontTx/>
              <a:buNone/>
              <a:tabLst/>
              <a:defRPr/>
            </a:pPr>
            <a:r>
              <a:rPr kumimoji="0" lang="en-GB" sz="1050" b="1" i="0" u="none" strike="noStrike" kern="1200" cap="none" spc="0" normalizeH="0" baseline="0" noProof="0">
                <a:ln>
                  <a:noFill/>
                </a:ln>
                <a:solidFill>
                  <a:srgbClr val="000000">
                    <a:lumMod val="65000"/>
                    <a:lumOff val="35000"/>
                  </a:srgbClr>
                </a:solidFill>
                <a:effectLst/>
                <a:uLnTx/>
                <a:uFillTx/>
                <a:latin typeface="Aptos"/>
                <a:ea typeface="+mn-ea"/>
                <a:cs typeface="+mn-cs"/>
              </a:rPr>
              <a:t>How you may use this material: </a:t>
            </a:r>
            <a:r>
              <a:rPr kumimoji="0" lang="en-GB" sz="1050" b="0" i="0" u="none" strike="noStrike" kern="1200" cap="none" spc="0" normalizeH="0" baseline="0" noProof="0">
                <a:ln>
                  <a:noFill/>
                </a:ln>
                <a:solidFill>
                  <a:srgbClr val="000000">
                    <a:lumMod val="65000"/>
                    <a:lumOff val="35000"/>
                  </a:srgbClr>
                </a:solidFill>
                <a:effectLst/>
                <a:uLnTx/>
                <a:uFillTx/>
                <a:latin typeface="Aptos"/>
                <a:ea typeface="+mn-ea"/>
                <a:cs typeface="+mn-cs"/>
              </a:rPr>
              <a:t>© SINTEF, licensed under </a:t>
            </a:r>
            <a:br>
              <a:rPr kumimoji="0" lang="en-GB" sz="1050" b="0" i="0" u="none" strike="noStrike" kern="1200" cap="none" spc="0" normalizeH="0" baseline="0" noProof="0">
                <a:ln>
                  <a:noFill/>
                </a:ln>
                <a:solidFill>
                  <a:srgbClr val="000000">
                    <a:lumMod val="65000"/>
                    <a:lumOff val="35000"/>
                  </a:srgbClr>
                </a:solidFill>
                <a:effectLst/>
                <a:uLnTx/>
                <a:uFillTx/>
                <a:latin typeface="Aptos"/>
                <a:ea typeface="+mn-ea"/>
                <a:cs typeface="+mn-cs"/>
              </a:rPr>
            </a:br>
            <a:r>
              <a:rPr kumimoji="0" lang="en-GB" sz="1050" b="0" i="0" u="none" strike="noStrike" kern="1200" cap="none" spc="0" normalizeH="0" baseline="0" noProof="0">
                <a:ln>
                  <a:noFill/>
                </a:ln>
                <a:solidFill>
                  <a:srgbClr val="000000">
                    <a:lumMod val="65000"/>
                    <a:lumOff val="35000"/>
                  </a:srgbClr>
                </a:solidFill>
                <a:effectLst/>
                <a:uLnTx/>
                <a:uFillTx/>
                <a:latin typeface="Aptos"/>
                <a:ea typeface="+mn-ea"/>
                <a:cs typeface="+mn-cs"/>
              </a:rPr>
              <a:t>CC BY-SA 4.0. You may use, share, and adapt it with attribution, with adaptations shared under the same license.</a:t>
            </a:r>
          </a:p>
        </p:txBody>
      </p:sp>
      <p:pic>
        <p:nvPicPr>
          <p:cNvPr id="25" name="Picture 2" descr="https://camo.githubusercontent.com/c253d2829f9392b505182d44eb60e84009fcf184/68747470733a2f2f7261772e6769746875622e636f6d2f6e61666572676f2f6d616e75616c2d6c697672652d616e696d6163616f32642f67682d70616765732f696d672f696e74726f647563616f2f6372656174697665636f6d6d6f6e735f63632d62792d73612e706e67">
            <a:extLst>
              <a:ext uri="{FF2B5EF4-FFF2-40B4-BE49-F238E27FC236}">
                <a16:creationId xmlns:a16="http://schemas.microsoft.com/office/drawing/2014/main" id="{3DC8719E-8971-97D7-2CBF-7083EA4D9D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67898" y="6354385"/>
            <a:ext cx="1185051" cy="468000"/>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26">
            <a:extLst>
              <a:ext uri="{FF2B5EF4-FFF2-40B4-BE49-F238E27FC236}">
                <a16:creationId xmlns:a16="http://schemas.microsoft.com/office/drawing/2014/main" id="{51376095-2BAC-B675-0116-F4BDB1F0DF57}"/>
              </a:ext>
            </a:extLst>
          </p:cNvPr>
          <p:cNvSpPr txBox="1"/>
          <p:nvPr/>
        </p:nvSpPr>
        <p:spPr>
          <a:xfrm>
            <a:off x="2771669" y="6340073"/>
            <a:ext cx="2949388" cy="482312"/>
          </a:xfrm>
          <a:prstGeom prst="rect">
            <a:avLst/>
          </a:prstGeom>
          <a:noFill/>
        </p:spPr>
        <p:txBody>
          <a:bodyPr wrap="square">
            <a:spAutoFit/>
          </a:bodyPr>
          <a:lstStyle>
            <a:defPPr>
              <a:defRPr lang="en-US"/>
            </a:defPPr>
            <a:lvl1pPr algn="just">
              <a:lnSpc>
                <a:spcPts val="1000"/>
              </a:lnSpc>
              <a:defRPr sz="1050" b="1">
                <a:solidFill>
                  <a:schemeClr val="tx1">
                    <a:lumMod val="50000"/>
                    <a:lumOff val="50000"/>
                  </a:schemeClr>
                </a:solidFill>
              </a:defRPr>
            </a:lvl1pPr>
          </a:lstStyle>
          <a:p>
            <a:pPr marL="0" marR="0" lvl="0" indent="0" algn="just" defTabSz="914400" rtl="0" eaLnBrk="1" fontAlgn="auto" latinLnBrk="0" hangingPunct="1">
              <a:lnSpc>
                <a:spcPts val="1000"/>
              </a:lnSpc>
              <a:spcBef>
                <a:spcPts val="0"/>
              </a:spcBef>
              <a:spcAft>
                <a:spcPts val="0"/>
              </a:spcAft>
              <a:buClrTx/>
              <a:buSzTx/>
              <a:buFontTx/>
              <a:buNone/>
              <a:tabLst/>
              <a:defRPr/>
            </a:pPr>
            <a:r>
              <a:rPr kumimoji="0" lang="en-GB" sz="1050" b="1" i="0" u="none" strike="noStrike" kern="1200" cap="none" spc="0" normalizeH="0" baseline="0" noProof="0">
                <a:ln>
                  <a:noFill/>
                </a:ln>
                <a:solidFill>
                  <a:srgbClr val="000000">
                    <a:lumMod val="65000"/>
                    <a:lumOff val="35000"/>
                  </a:srgbClr>
                </a:solidFill>
                <a:effectLst/>
                <a:uLnTx/>
                <a:uFillTx/>
                <a:latin typeface="Aptos"/>
                <a:ea typeface="+mn-ea"/>
                <a:cs typeface="+mn-cs"/>
              </a:rPr>
              <a:t>CJML v3 </a:t>
            </a:r>
            <a:r>
              <a:rPr kumimoji="0" lang="en-GB" sz="1050" b="0" i="0" u="none" strike="noStrike" kern="1200" cap="none" spc="0" normalizeH="0" baseline="0" noProof="0">
                <a:ln>
                  <a:noFill/>
                </a:ln>
                <a:solidFill>
                  <a:srgbClr val="000000">
                    <a:lumMod val="65000"/>
                    <a:lumOff val="35000"/>
                  </a:srgbClr>
                </a:solidFill>
                <a:effectLst/>
                <a:uLnTx/>
                <a:uFillTx/>
                <a:latin typeface="Aptos"/>
                <a:ea typeface="+mn-ea"/>
                <a:cs typeface="+mn-cs"/>
              </a:rPr>
              <a:t>was developed as part of the research project Smart Journey Mining, funded by the Research Council of Norway (grant no. 312198).</a:t>
            </a:r>
          </a:p>
        </p:txBody>
      </p:sp>
      <p:sp>
        <p:nvSpPr>
          <p:cNvPr id="31" name="Rectangle 30">
            <a:extLst>
              <a:ext uri="{FF2B5EF4-FFF2-40B4-BE49-F238E27FC236}">
                <a16:creationId xmlns:a16="http://schemas.microsoft.com/office/drawing/2014/main" id="{9FB5399E-C74D-1F8D-AFA2-30817BE01CB9}"/>
              </a:ext>
            </a:extLst>
          </p:cNvPr>
          <p:cNvSpPr/>
          <p:nvPr/>
        </p:nvSpPr>
        <p:spPr>
          <a:xfrm>
            <a:off x="828" y="6283963"/>
            <a:ext cx="12189600" cy="18000"/>
          </a:xfrm>
          <a:prstGeom prst="rect">
            <a:avLst/>
          </a:prstGeom>
          <a:solidFill>
            <a:schemeClr val="tx1">
              <a:lumMod val="85000"/>
              <a:lumOff val="15000"/>
              <a:alpha val="50000"/>
            </a:schemeClr>
          </a:solidFill>
          <a:ln>
            <a:noFill/>
          </a:ln>
        </p:spPr>
        <p:style>
          <a:lnRef idx="0">
            <a:scrgbClr r="0" g="0" b="0"/>
          </a:lnRef>
          <a:fillRef idx="0">
            <a:scrgbClr r="0" g="0" b="0"/>
          </a:fillRef>
          <a:effectRef idx="0">
            <a:scrgbClr r="0" g="0" b="0"/>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srgbClr val="FFFFFF"/>
              </a:solidFill>
              <a:effectLst/>
              <a:uLnTx/>
              <a:uFillTx/>
              <a:latin typeface="Aptos"/>
              <a:ea typeface="+mn-ea"/>
              <a:cs typeface="+mn-cs"/>
            </a:endParaRPr>
          </a:p>
        </p:txBody>
      </p:sp>
      <p:sp>
        <p:nvSpPr>
          <p:cNvPr id="33" name="TextBox 32">
            <a:extLst>
              <a:ext uri="{FF2B5EF4-FFF2-40B4-BE49-F238E27FC236}">
                <a16:creationId xmlns:a16="http://schemas.microsoft.com/office/drawing/2014/main" id="{88CF81B5-9987-B633-88E4-493C257414EF}"/>
              </a:ext>
            </a:extLst>
          </p:cNvPr>
          <p:cNvSpPr txBox="1"/>
          <p:nvPr/>
        </p:nvSpPr>
        <p:spPr>
          <a:xfrm>
            <a:off x="658907" y="6340073"/>
            <a:ext cx="1716740" cy="482312"/>
          </a:xfrm>
          <a:prstGeom prst="rect">
            <a:avLst/>
          </a:prstGeom>
          <a:noFill/>
        </p:spPr>
        <p:txBody>
          <a:bodyPr wrap="square">
            <a:spAutoFit/>
          </a:bodyPr>
          <a:lstStyle>
            <a:defPPr>
              <a:defRPr lang="en-US"/>
            </a:defPPr>
            <a:lvl1pPr algn="just">
              <a:lnSpc>
                <a:spcPts val="1000"/>
              </a:lnSpc>
              <a:defRPr sz="1050" b="1">
                <a:solidFill>
                  <a:schemeClr val="tx1">
                    <a:lumMod val="50000"/>
                    <a:lumOff val="50000"/>
                  </a:schemeClr>
                </a:solidFill>
              </a:defRPr>
            </a:lvl1pPr>
          </a:lstStyle>
          <a:p>
            <a:pPr marL="0" marR="0" lvl="0" indent="0" algn="just" defTabSz="914400" rtl="0" eaLnBrk="1" fontAlgn="auto" latinLnBrk="0" hangingPunct="1">
              <a:lnSpc>
                <a:spcPts val="1000"/>
              </a:lnSpc>
              <a:spcBef>
                <a:spcPts val="0"/>
              </a:spcBef>
              <a:spcAft>
                <a:spcPts val="0"/>
              </a:spcAft>
              <a:buClrTx/>
              <a:buSzTx/>
              <a:buFontTx/>
              <a:buNone/>
              <a:tabLst/>
              <a:defRPr/>
            </a:pPr>
            <a:r>
              <a:rPr kumimoji="0" lang="en-GB" sz="1050" b="1" i="0" u="none" strike="noStrike" kern="1200" cap="none" spc="0" normalizeH="0" baseline="0" noProof="0">
                <a:ln>
                  <a:noFill/>
                </a:ln>
                <a:solidFill>
                  <a:srgbClr val="000000">
                    <a:lumMod val="65000"/>
                    <a:lumOff val="35000"/>
                  </a:srgbClr>
                </a:solidFill>
                <a:effectLst/>
                <a:uLnTx/>
                <a:uFillTx/>
                <a:latin typeface="Aptos"/>
                <a:ea typeface="+mn-ea"/>
                <a:cs typeface="+mn-cs"/>
              </a:rPr>
              <a:t>Contact us: </a:t>
            </a:r>
            <a:r>
              <a:rPr kumimoji="0" lang="en-GB" sz="1050" b="0" i="0" u="none" strike="noStrike" kern="1200" cap="none" spc="0" normalizeH="0" baseline="0" noProof="0">
                <a:ln>
                  <a:noFill/>
                </a:ln>
                <a:solidFill>
                  <a:srgbClr val="000000">
                    <a:lumMod val="65000"/>
                    <a:lumOff val="35000"/>
                  </a:srgbClr>
                </a:solidFill>
                <a:effectLst/>
                <a:uLnTx/>
                <a:uFillTx/>
                <a:latin typeface="Aptos"/>
                <a:ea typeface="+mn-ea"/>
                <a:cs typeface="+mn-cs"/>
              </a:rPr>
              <a:t>For questions or feedback, contact us at CJML&lt;at&gt;sintef.no</a:t>
            </a:r>
          </a:p>
        </p:txBody>
      </p:sp>
      <p:sp>
        <p:nvSpPr>
          <p:cNvPr id="5" name="Hexagon 4">
            <a:extLst>
              <a:ext uri="{FF2B5EF4-FFF2-40B4-BE49-F238E27FC236}">
                <a16:creationId xmlns:a16="http://schemas.microsoft.com/office/drawing/2014/main" id="{11DAA389-2C7A-3D95-AA09-716AE1D120F7}"/>
              </a:ext>
            </a:extLst>
          </p:cNvPr>
          <p:cNvSpPr/>
          <p:nvPr/>
        </p:nvSpPr>
        <p:spPr>
          <a:xfrm>
            <a:off x="5112753" y="3058502"/>
            <a:ext cx="1055687" cy="919162"/>
          </a:xfrm>
          <a:prstGeom prst="hexagon">
            <a:avLst/>
          </a:prstGeom>
          <a:noFill/>
          <a:ln w="38100">
            <a:solidFill>
              <a:srgbClr val="9A407C"/>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400" noProof="0">
              <a:noFill/>
            </a:endParaRPr>
          </a:p>
        </p:txBody>
      </p:sp>
      <p:pic>
        <p:nvPicPr>
          <p:cNvPr id="9" name="Picture 8">
            <a:extLst>
              <a:ext uri="{FF2B5EF4-FFF2-40B4-BE49-F238E27FC236}">
                <a16:creationId xmlns:a16="http://schemas.microsoft.com/office/drawing/2014/main" id="{6C55B305-47AC-E1B9-4DD4-3A8CC6CC8ED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21150" y="2650547"/>
            <a:ext cx="4248000" cy="1748875"/>
          </a:xfrm>
          <a:prstGeom prst="rect">
            <a:avLst/>
          </a:prstGeom>
        </p:spPr>
      </p:pic>
    </p:spTree>
    <p:extLst>
      <p:ext uri="{BB962C8B-B14F-4D97-AF65-F5344CB8AC3E}">
        <p14:creationId xmlns:p14="http://schemas.microsoft.com/office/powerpoint/2010/main" val="26877583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D67B2-D429-F232-FF8E-7EDE21C3218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D1E7AB4-E0C1-56E3-6884-4470E04567A4}"/>
              </a:ext>
            </a:extLst>
          </p:cNvPr>
          <p:cNvSpPr>
            <a:spLocks noGrp="1"/>
          </p:cNvSpPr>
          <p:nvPr>
            <p:ph type="title"/>
          </p:nvPr>
        </p:nvSpPr>
        <p:spPr/>
        <p:txBody>
          <a:bodyPr/>
          <a:lstStyle/>
          <a:p>
            <a:r>
              <a:rPr lang="en-GB" noProof="0"/>
              <a:t>Customer Journey Modeling Language</a:t>
            </a:r>
            <a:br>
              <a:rPr lang="en-GB" noProof="0"/>
            </a:br>
            <a:endParaRPr lang="en-GB" noProof="0"/>
          </a:p>
        </p:txBody>
      </p:sp>
      <p:sp>
        <p:nvSpPr>
          <p:cNvPr id="3" name="Slide Number Placeholder 1">
            <a:extLst>
              <a:ext uri="{FF2B5EF4-FFF2-40B4-BE49-F238E27FC236}">
                <a16:creationId xmlns:a16="http://schemas.microsoft.com/office/drawing/2014/main" id="{53714493-225E-0B53-06B8-A7945C02631F}"/>
              </a:ext>
            </a:extLst>
          </p:cNvPr>
          <p:cNvSpPr txBox="1">
            <a:spLocks/>
          </p:cNvSpPr>
          <p:nvPr/>
        </p:nvSpPr>
        <p:spPr>
          <a:xfrm>
            <a:off x="9189872" y="6371099"/>
            <a:ext cx="2844800" cy="365125"/>
          </a:xfrm>
          <a:prstGeom prst="rect">
            <a:avLst/>
          </a:prstGeom>
        </p:spPr>
        <p:txBody>
          <a:bodyPr vert="horz" lIns="91440" tIns="45720" rIns="91440" bIns="45720" rtlCol="0" anchor="ctr" anchorCtr="0"/>
          <a:lstStyle>
            <a:defPPr>
              <a:defRPr lang="nb-NO"/>
            </a:defPPr>
            <a:lvl1pPr marL="0" algn="r" defTabSz="914263" rtl="0" eaLnBrk="1" latinLnBrk="0" hangingPunct="1">
              <a:defRPr sz="1200" kern="1200">
                <a:solidFill>
                  <a:schemeClr val="tx1">
                    <a:tint val="75000"/>
                  </a:schemeClr>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pPr marL="0" marR="0" lvl="0" indent="0" algn="r" defTabSz="914263" rtl="0" eaLnBrk="1" fontAlgn="auto" latinLnBrk="0" hangingPunct="1">
              <a:lnSpc>
                <a:spcPct val="100000"/>
              </a:lnSpc>
              <a:spcBef>
                <a:spcPts val="0"/>
              </a:spcBef>
              <a:spcAft>
                <a:spcPts val="0"/>
              </a:spcAft>
              <a:buClrTx/>
              <a:buSzTx/>
              <a:buFontTx/>
              <a:buNone/>
              <a:tabLst/>
              <a:defRPr/>
            </a:pPr>
            <a:fld id="{C3BFA56D-298E-294D-B4E1-2047B637E858}"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Rektangel 1">
            <a:extLst>
              <a:ext uri="{FF2B5EF4-FFF2-40B4-BE49-F238E27FC236}">
                <a16:creationId xmlns:a16="http://schemas.microsoft.com/office/drawing/2014/main" id="{AB98DD1E-F362-B283-56A6-96A46EB9E86A}"/>
              </a:ext>
            </a:extLst>
          </p:cNvPr>
          <p:cNvSpPr/>
          <p:nvPr/>
        </p:nvSpPr>
        <p:spPr>
          <a:xfrm>
            <a:off x="656597" y="1222222"/>
            <a:ext cx="3950330" cy="964367"/>
          </a:xfrm>
          <a:prstGeom prst="rect">
            <a:avLst/>
          </a:prstGeom>
        </p:spPr>
        <p:txBody>
          <a:bodyPr wrap="square">
            <a:spAutoFit/>
          </a:bodyPr>
          <a:lstStyle/>
          <a:p>
            <a:pPr marL="0" marR="0" lvl="0" indent="0" algn="just" defTabSz="914400" rtl="0" eaLnBrk="1" fontAlgn="auto" latinLnBrk="0" hangingPunct="1">
              <a:lnSpc>
                <a:spcPts val="1700"/>
              </a:lnSpc>
              <a:spcBef>
                <a:spcPts val="0"/>
              </a:spcBef>
              <a:spcAft>
                <a:spcPts val="0"/>
              </a:spcAft>
              <a:buClrTx/>
              <a:buSzTx/>
              <a:buFontTx/>
              <a:buNone/>
              <a:tabLst/>
              <a:defRPr/>
            </a:pPr>
            <a:r>
              <a:rPr kumimoji="0" lang="en-GB" sz="1600" b="0" i="0" u="none" strike="noStrike" kern="0" cap="none" spc="0" normalizeH="0" baseline="0" noProof="0">
                <a:ln>
                  <a:noFill/>
                </a:ln>
                <a:solidFill>
                  <a:srgbClr val="003C65"/>
                </a:solidFill>
                <a:effectLst/>
                <a:uLnTx/>
                <a:uFillTx/>
                <a:latin typeface="Calibri"/>
                <a:ea typeface="+mn-ea"/>
                <a:cs typeface="+mn-cs"/>
              </a:rPr>
              <a:t>CJML is a visual language for modeling the journey of an individual, regardless of whether the person has the role of customer, user, employee, patient, or citizen.</a:t>
            </a:r>
          </a:p>
        </p:txBody>
      </p:sp>
      <p:pic>
        <p:nvPicPr>
          <p:cNvPr id="15" name="Picture 14" descr="A picture containing text&#10;&#10;Description automatically generated">
            <a:extLst>
              <a:ext uri="{FF2B5EF4-FFF2-40B4-BE49-F238E27FC236}">
                <a16:creationId xmlns:a16="http://schemas.microsoft.com/office/drawing/2014/main" id="{7B56D786-8EA7-4CC4-64FF-ADA4C33474BA}"/>
              </a:ext>
            </a:extLst>
          </p:cNvPr>
          <p:cNvPicPr>
            <a:picLocks noChangeAspect="1"/>
          </p:cNvPicPr>
          <p:nvPr/>
        </p:nvPicPr>
        <p:blipFill rotWithShape="1">
          <a:blip r:embed="rId3">
            <a:extLst>
              <a:ext uri="{BEBA8EAE-BF5A-486C-A8C5-ECC9F3942E4B}">
                <a14:imgProps xmlns:a14="http://schemas.microsoft.com/office/drawing/2010/main">
                  <a14:imgLayer r:embed="rId4">
                    <a14:imgEffect>
                      <a14:colorTemperature colorTemp="5632"/>
                    </a14:imgEffect>
                    <a14:imgEffect>
                      <a14:brightnessContrast bright="9000" contrast="5000"/>
                    </a14:imgEffect>
                  </a14:imgLayer>
                </a14:imgProps>
              </a:ext>
              <a:ext uri="{28A0092B-C50C-407E-A947-70E740481C1C}">
                <a14:useLocalDpi xmlns:a14="http://schemas.microsoft.com/office/drawing/2010/main" val="0"/>
              </a:ext>
            </a:extLst>
          </a:blip>
          <a:srcRect/>
          <a:stretch>
            <a:fillRect/>
          </a:stretch>
        </p:blipFill>
        <p:spPr>
          <a:xfrm>
            <a:off x="3843" y="2617075"/>
            <a:ext cx="12188157" cy="4240925"/>
          </a:xfrm>
          <a:prstGeom prst="rect">
            <a:avLst/>
          </a:prstGeom>
        </p:spPr>
      </p:pic>
      <p:grpSp>
        <p:nvGrpSpPr>
          <p:cNvPr id="42" name="Group 41">
            <a:extLst>
              <a:ext uri="{FF2B5EF4-FFF2-40B4-BE49-F238E27FC236}">
                <a16:creationId xmlns:a16="http://schemas.microsoft.com/office/drawing/2014/main" id="{2F430D8B-78B5-71E0-ACCC-93397E8BA12D}"/>
              </a:ext>
            </a:extLst>
          </p:cNvPr>
          <p:cNvGrpSpPr/>
          <p:nvPr/>
        </p:nvGrpSpPr>
        <p:grpSpPr>
          <a:xfrm>
            <a:off x="4996216" y="1371320"/>
            <a:ext cx="3035980" cy="715416"/>
            <a:chOff x="5037743" y="1144861"/>
            <a:chExt cx="3035980" cy="715416"/>
          </a:xfrm>
        </p:grpSpPr>
        <p:sp>
          <p:nvSpPr>
            <p:cNvPr id="10" name="TextBox 9">
              <a:extLst>
                <a:ext uri="{FF2B5EF4-FFF2-40B4-BE49-F238E27FC236}">
                  <a16:creationId xmlns:a16="http://schemas.microsoft.com/office/drawing/2014/main" id="{337FA410-2D41-9C04-8AFD-0CB85BF9182D}"/>
                </a:ext>
              </a:extLst>
            </p:cNvPr>
            <p:cNvSpPr txBox="1"/>
            <p:nvPr/>
          </p:nvSpPr>
          <p:spPr>
            <a:xfrm>
              <a:off x="5037743" y="1508001"/>
              <a:ext cx="777667" cy="352276"/>
            </a:xfrm>
            <a:prstGeom prst="rect">
              <a:avLst/>
            </a:prstGeom>
            <a:noFill/>
          </p:spPr>
          <p:txBody>
            <a:bodyPr wrap="square" rtlCol="0">
              <a:spAutoFit/>
            </a:bodyPr>
            <a:lstStyle/>
            <a:p>
              <a:pPr marL="0" marR="0" lvl="0" indent="0" algn="ctr" defTabSz="914400" rtl="0" eaLnBrk="1" fontAlgn="auto" latinLnBrk="0" hangingPunct="1">
                <a:lnSpc>
                  <a:spcPts val="1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Customer journey</a:t>
              </a:r>
            </a:p>
          </p:txBody>
        </p:sp>
        <p:sp>
          <p:nvSpPr>
            <p:cNvPr id="11" name="TextBox 10">
              <a:extLst>
                <a:ext uri="{FF2B5EF4-FFF2-40B4-BE49-F238E27FC236}">
                  <a16:creationId xmlns:a16="http://schemas.microsoft.com/office/drawing/2014/main" id="{43FC7376-4643-0DD5-6B0E-641CF40DC949}"/>
                </a:ext>
              </a:extLst>
            </p:cNvPr>
            <p:cNvSpPr txBox="1"/>
            <p:nvPr/>
          </p:nvSpPr>
          <p:spPr>
            <a:xfrm>
              <a:off x="6185343" y="1508001"/>
              <a:ext cx="745548" cy="352276"/>
            </a:xfrm>
            <a:prstGeom prst="rect">
              <a:avLst/>
            </a:prstGeom>
            <a:noFill/>
          </p:spPr>
          <p:txBody>
            <a:bodyPr wrap="square" rtlCol="0">
              <a:spAutoFit/>
            </a:bodyPr>
            <a:lstStyle/>
            <a:p>
              <a:pPr marL="0" marR="0" lvl="0" indent="0" algn="ctr" defTabSz="914400" rtl="0" eaLnBrk="1" fontAlgn="auto" latinLnBrk="0" hangingPunct="1">
                <a:lnSpc>
                  <a:spcPts val="1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Employee journey</a:t>
              </a:r>
            </a:p>
          </p:txBody>
        </p:sp>
        <p:sp>
          <p:nvSpPr>
            <p:cNvPr id="12" name="TextBox 11">
              <a:extLst>
                <a:ext uri="{FF2B5EF4-FFF2-40B4-BE49-F238E27FC236}">
                  <a16:creationId xmlns:a16="http://schemas.microsoft.com/office/drawing/2014/main" id="{695DA73D-6D24-ABD6-8740-6D27A27F153F}"/>
                </a:ext>
              </a:extLst>
            </p:cNvPr>
            <p:cNvSpPr txBox="1"/>
            <p:nvPr/>
          </p:nvSpPr>
          <p:spPr>
            <a:xfrm>
              <a:off x="5678186" y="1508001"/>
              <a:ext cx="598228" cy="352276"/>
            </a:xfrm>
            <a:prstGeom prst="rect">
              <a:avLst/>
            </a:prstGeom>
            <a:noFill/>
          </p:spPr>
          <p:txBody>
            <a:bodyPr wrap="square" rtlCol="0">
              <a:spAutoFit/>
            </a:bodyPr>
            <a:lstStyle/>
            <a:p>
              <a:pPr marL="0" marR="0" lvl="0" indent="0" algn="ctr" defTabSz="914400" rtl="0" eaLnBrk="1" fontAlgn="auto" latinLnBrk="0" hangingPunct="1">
                <a:lnSpc>
                  <a:spcPts val="1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User journey</a:t>
              </a:r>
            </a:p>
          </p:txBody>
        </p:sp>
        <p:sp>
          <p:nvSpPr>
            <p:cNvPr id="13" name="TextBox 12">
              <a:extLst>
                <a:ext uri="{FF2B5EF4-FFF2-40B4-BE49-F238E27FC236}">
                  <a16:creationId xmlns:a16="http://schemas.microsoft.com/office/drawing/2014/main" id="{0F6BEA74-10E4-5A9C-0327-A0FACB6ECF33}"/>
                </a:ext>
              </a:extLst>
            </p:cNvPr>
            <p:cNvSpPr txBox="1"/>
            <p:nvPr/>
          </p:nvSpPr>
          <p:spPr>
            <a:xfrm>
              <a:off x="6869365" y="1508001"/>
              <a:ext cx="610001" cy="352276"/>
            </a:xfrm>
            <a:prstGeom prst="rect">
              <a:avLst/>
            </a:prstGeom>
            <a:noFill/>
          </p:spPr>
          <p:txBody>
            <a:bodyPr wrap="square" rtlCol="0">
              <a:spAutoFit/>
            </a:bodyPr>
            <a:lstStyle/>
            <a:p>
              <a:pPr marL="0" marR="0" lvl="0" indent="0" algn="ctr" defTabSz="914400" rtl="0" eaLnBrk="1" fontAlgn="auto" latinLnBrk="0" hangingPunct="1">
                <a:lnSpc>
                  <a:spcPts val="1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Patient journey</a:t>
              </a:r>
            </a:p>
          </p:txBody>
        </p:sp>
        <p:sp>
          <p:nvSpPr>
            <p:cNvPr id="14" name="TextBox 13">
              <a:extLst>
                <a:ext uri="{FF2B5EF4-FFF2-40B4-BE49-F238E27FC236}">
                  <a16:creationId xmlns:a16="http://schemas.microsoft.com/office/drawing/2014/main" id="{3A0BBA40-BB8A-07D4-BE10-75510D1DE1DF}"/>
                </a:ext>
              </a:extLst>
            </p:cNvPr>
            <p:cNvSpPr txBox="1"/>
            <p:nvPr/>
          </p:nvSpPr>
          <p:spPr>
            <a:xfrm>
              <a:off x="7463722" y="1508001"/>
              <a:ext cx="610001" cy="352276"/>
            </a:xfrm>
            <a:prstGeom prst="rect">
              <a:avLst/>
            </a:prstGeom>
            <a:noFill/>
          </p:spPr>
          <p:txBody>
            <a:bodyPr wrap="square" rtlCol="0">
              <a:spAutoFit/>
            </a:bodyPr>
            <a:lstStyle/>
            <a:p>
              <a:pPr marL="0" marR="0" lvl="0" indent="0" algn="ctr" defTabSz="914400" rtl="0" eaLnBrk="1" fontAlgn="auto" latinLnBrk="0" hangingPunct="1">
                <a:lnSpc>
                  <a:spcPts val="1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Citizen journey</a:t>
              </a:r>
            </a:p>
          </p:txBody>
        </p:sp>
        <p:pic>
          <p:nvPicPr>
            <p:cNvPr id="23" name="Picture 22">
              <a:extLst>
                <a:ext uri="{FF2B5EF4-FFF2-40B4-BE49-F238E27FC236}">
                  <a16:creationId xmlns:a16="http://schemas.microsoft.com/office/drawing/2014/main" id="{47B02125-AB58-702D-5ABC-9CA85EA9B1D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25488" y="1144861"/>
              <a:ext cx="275745" cy="360000"/>
            </a:xfrm>
            <a:prstGeom prst="rect">
              <a:avLst/>
            </a:prstGeom>
          </p:spPr>
        </p:pic>
        <p:pic>
          <p:nvPicPr>
            <p:cNvPr id="29" name="Picture 28">
              <a:extLst>
                <a:ext uri="{FF2B5EF4-FFF2-40B4-BE49-F238E27FC236}">
                  <a16:creationId xmlns:a16="http://schemas.microsoft.com/office/drawing/2014/main" id="{BF9C794D-8BE9-D696-D59D-DF7D4D5936E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65423" y="1144861"/>
              <a:ext cx="275744" cy="360000"/>
            </a:xfrm>
            <a:prstGeom prst="rect">
              <a:avLst/>
            </a:prstGeom>
          </p:spPr>
        </p:pic>
        <p:pic>
          <p:nvPicPr>
            <p:cNvPr id="33" name="Picture 32">
              <a:extLst>
                <a:ext uri="{FF2B5EF4-FFF2-40B4-BE49-F238E27FC236}">
                  <a16:creationId xmlns:a16="http://schemas.microsoft.com/office/drawing/2014/main" id="{6111553C-F58F-A69C-9AC9-380735BE311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82090" y="1144861"/>
              <a:ext cx="275745" cy="360000"/>
            </a:xfrm>
            <a:prstGeom prst="rect">
              <a:avLst/>
            </a:prstGeom>
          </p:spPr>
        </p:pic>
        <p:pic>
          <p:nvPicPr>
            <p:cNvPr id="37" name="Picture 36">
              <a:extLst>
                <a:ext uri="{FF2B5EF4-FFF2-40B4-BE49-F238E27FC236}">
                  <a16:creationId xmlns:a16="http://schemas.microsoft.com/office/drawing/2014/main" id="{47388F1B-1325-681C-4F7C-CD9CA519388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48755" y="1144861"/>
              <a:ext cx="270000" cy="360000"/>
            </a:xfrm>
            <a:prstGeom prst="rect">
              <a:avLst/>
            </a:prstGeom>
          </p:spPr>
        </p:pic>
        <p:pic>
          <p:nvPicPr>
            <p:cNvPr id="39" name="Graphic 38">
              <a:extLst>
                <a:ext uri="{FF2B5EF4-FFF2-40B4-BE49-F238E27FC236}">
                  <a16:creationId xmlns:a16="http://schemas.microsoft.com/office/drawing/2014/main" id="{39820A63-C61B-C6AB-5347-CAC024308D9B}"/>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026343" y="1144861"/>
              <a:ext cx="291558" cy="360000"/>
            </a:xfrm>
            <a:prstGeom prst="rect">
              <a:avLst/>
            </a:prstGeom>
          </p:spPr>
        </p:pic>
      </p:grpSp>
      <p:sp>
        <p:nvSpPr>
          <p:cNvPr id="41" name="TextBox 40">
            <a:extLst>
              <a:ext uri="{FF2B5EF4-FFF2-40B4-BE49-F238E27FC236}">
                <a16:creationId xmlns:a16="http://schemas.microsoft.com/office/drawing/2014/main" id="{12DEC05F-FC72-9896-CC01-77FA3A268823}"/>
              </a:ext>
            </a:extLst>
          </p:cNvPr>
          <p:cNvSpPr txBox="1"/>
          <p:nvPr/>
        </p:nvSpPr>
        <p:spPr>
          <a:xfrm>
            <a:off x="8433794" y="1222222"/>
            <a:ext cx="2828566" cy="964367"/>
          </a:xfrm>
          <a:prstGeom prst="rect">
            <a:avLst/>
          </a:prstGeom>
        </p:spPr>
        <p:txBody>
          <a:bodyPr wrap="square">
            <a:spAutoFit/>
          </a:bodyPr>
          <a:lstStyle>
            <a:defPPr>
              <a:defRPr lang="en-US"/>
            </a:defPPr>
            <a:lvl1pPr lvl="0">
              <a:lnSpc>
                <a:spcPts val="1700"/>
              </a:lnSpc>
              <a:defRPr sz="1600" kern="0">
                <a:solidFill>
                  <a:srgbClr val="368DB0"/>
                </a:solidFill>
                <a:latin typeface="Calibri"/>
              </a:defRPr>
            </a:lvl1pPr>
          </a:lstStyle>
          <a:p>
            <a:pPr marL="0" marR="0" lvl="0" indent="0" algn="just" defTabSz="914400" rtl="0" eaLnBrk="1" fontAlgn="auto" latinLnBrk="0" hangingPunct="1">
              <a:lnSpc>
                <a:spcPts val="1700"/>
              </a:lnSpc>
              <a:spcBef>
                <a:spcPts val="0"/>
              </a:spcBef>
              <a:spcAft>
                <a:spcPts val="0"/>
              </a:spcAft>
              <a:buClrTx/>
              <a:buSzTx/>
              <a:buFontTx/>
              <a:buNone/>
              <a:tabLst/>
              <a:defRPr/>
            </a:pPr>
            <a:r>
              <a:rPr kumimoji="0" lang="en-GB" sz="1600" b="0" i="0" u="none" strike="noStrike" kern="0" cap="none" spc="0" normalizeH="0" baseline="0" noProof="0" dirty="0">
                <a:ln>
                  <a:noFill/>
                </a:ln>
                <a:solidFill>
                  <a:srgbClr val="003C65"/>
                </a:solidFill>
                <a:effectLst/>
                <a:uLnTx/>
                <a:uFillTx/>
                <a:latin typeface="Calibri"/>
                <a:ea typeface="+mn-ea"/>
                <a:cs typeface="+mn-cs"/>
              </a:rPr>
              <a:t>CJML consists of terminology, visual notation, a machine-readable data format, methods, and supporting tools.</a:t>
            </a:r>
          </a:p>
        </p:txBody>
      </p:sp>
      <p:sp>
        <p:nvSpPr>
          <p:cNvPr id="2" name="Slide Number Placeholder 3">
            <a:extLst>
              <a:ext uri="{FF2B5EF4-FFF2-40B4-BE49-F238E27FC236}">
                <a16:creationId xmlns:a16="http://schemas.microsoft.com/office/drawing/2014/main" id="{904FB08C-08BD-80E1-F0E1-8C0B71851F67}"/>
              </a:ext>
            </a:extLst>
          </p:cNvPr>
          <p:cNvSpPr>
            <a:spLocks noGrp="1"/>
          </p:cNvSpPr>
          <p:nvPr>
            <p:ph type="sldNum" sz="quarter" idx="12"/>
          </p:nvPr>
        </p:nvSpPr>
        <p:spPr>
          <a:xfrm>
            <a:off x="279400" y="6554934"/>
            <a:ext cx="417513" cy="109537"/>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AA811B-2EBD-4900-905E-5BE206449611}" type="slidenum">
              <a:rPr kumimoji="0" lang="en-GB" sz="1000" b="0" i="0" u="none" strike="noStrike" kern="1200" cap="none" spc="0" normalizeH="0" baseline="0" noProof="0" smtClean="0">
                <a:ln>
                  <a:noFill/>
                </a:ln>
                <a:solidFill>
                  <a:srgbClr val="003C65"/>
                </a:solidFill>
                <a:effectLst/>
                <a:uLnTx/>
                <a:uFillTx/>
                <a:latin typeface="Apto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GB" sz="1000" b="0" i="0" u="none" strike="noStrike" kern="1200" cap="none" spc="0" normalizeH="0" baseline="0" noProof="0">
              <a:ln>
                <a:noFill/>
              </a:ln>
              <a:solidFill>
                <a:srgbClr val="003C65"/>
              </a:solidFill>
              <a:effectLst/>
              <a:uLnTx/>
              <a:uFillTx/>
              <a:latin typeface="Aptos"/>
              <a:ea typeface="+mn-ea"/>
              <a:cs typeface="+mn-cs"/>
            </a:endParaRPr>
          </a:p>
        </p:txBody>
      </p:sp>
    </p:spTree>
    <p:extLst>
      <p:ext uri="{BB962C8B-B14F-4D97-AF65-F5344CB8AC3E}">
        <p14:creationId xmlns:p14="http://schemas.microsoft.com/office/powerpoint/2010/main" val="42712908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913" y="442528"/>
            <a:ext cx="9899967" cy="754096"/>
          </a:xfrm>
        </p:spPr>
        <p:txBody>
          <a:bodyPr/>
          <a:lstStyle/>
          <a:p>
            <a:r>
              <a:rPr lang="en-GB" dirty="0"/>
              <a:t>Content</a:t>
            </a:r>
          </a:p>
        </p:txBody>
      </p:sp>
      <p:sp>
        <p:nvSpPr>
          <p:cNvPr id="3" name="Content Placeholder 2"/>
          <p:cNvSpPr>
            <a:spLocks noGrp="1"/>
          </p:cNvSpPr>
          <p:nvPr>
            <p:ph idx="1"/>
          </p:nvPr>
        </p:nvSpPr>
        <p:spPr>
          <a:xfrm>
            <a:off x="696913" y="1483360"/>
            <a:ext cx="10796588" cy="4412615"/>
          </a:xfrm>
        </p:spPr>
        <p:txBody>
          <a:bodyPr vert="horz" lIns="0" tIns="0" rIns="0" bIns="0" numCol="2" rtlCol="0" anchor="t">
            <a:normAutofit fontScale="70000" lnSpcReduction="20000"/>
          </a:bodyPr>
          <a:lstStyle/>
          <a:p>
            <a:r>
              <a:rPr lang="en-GB" sz="2300" dirty="0"/>
              <a:t>Quick overview</a:t>
            </a:r>
          </a:p>
          <a:p>
            <a:pPr>
              <a:spcBef>
                <a:spcPts val="1200"/>
              </a:spcBef>
            </a:pPr>
            <a:r>
              <a:rPr lang="en-GB" sz="2300" dirty="0"/>
              <a:t>Symbol gallery </a:t>
            </a:r>
          </a:p>
          <a:p>
            <a:pPr lvl="1"/>
            <a:r>
              <a:rPr lang="en-GB" dirty="0"/>
              <a:t>Core and healthcare symbols</a:t>
            </a:r>
          </a:p>
          <a:p>
            <a:pPr lvl="1"/>
            <a:r>
              <a:rPr lang="en-GB" dirty="0"/>
              <a:t>Special symbols: Cybersecurity and data privacy</a:t>
            </a:r>
          </a:p>
          <a:p>
            <a:pPr>
              <a:spcBef>
                <a:spcPts val="1200"/>
              </a:spcBef>
            </a:pPr>
            <a:r>
              <a:rPr lang="en-GB" sz="2300" dirty="0"/>
              <a:t>Templates – customer journey diagram</a:t>
            </a:r>
          </a:p>
          <a:p>
            <a:pPr lvl="1"/>
            <a:r>
              <a:rPr lang="en-GB" dirty="0"/>
              <a:t>Planned journey – variable length</a:t>
            </a:r>
          </a:p>
          <a:p>
            <a:pPr lvl="1"/>
            <a:r>
              <a:rPr lang="en-GB" dirty="0"/>
              <a:t>Actual journey – variable length</a:t>
            </a:r>
          </a:p>
          <a:p>
            <a:pPr lvl="1"/>
            <a:r>
              <a:rPr lang="en-GB" dirty="0"/>
              <a:t>Compliance and deviation diagram</a:t>
            </a:r>
          </a:p>
          <a:p>
            <a:pPr lvl="1"/>
            <a:r>
              <a:rPr lang="en-GB" dirty="0"/>
              <a:t>User experience and phase</a:t>
            </a:r>
          </a:p>
          <a:p>
            <a:pPr>
              <a:spcBef>
                <a:spcPts val="1200"/>
              </a:spcBef>
            </a:pPr>
            <a:r>
              <a:rPr lang="en-GB" sz="2300" dirty="0"/>
              <a:t>Templates – journey network diagram</a:t>
            </a:r>
          </a:p>
          <a:p>
            <a:pPr lvl="1"/>
            <a:r>
              <a:rPr lang="en-GB" dirty="0"/>
              <a:t>N=3 actors | comment field | user experience</a:t>
            </a:r>
          </a:p>
          <a:p>
            <a:pPr lvl="1"/>
            <a:r>
              <a:rPr lang="en-GB" dirty="0"/>
              <a:t>N=4 actors | comment field | user experience</a:t>
            </a:r>
          </a:p>
          <a:p>
            <a:pPr lvl="1"/>
            <a:r>
              <a:rPr lang="en-GB" dirty="0"/>
              <a:t>Compliance and journey phase</a:t>
            </a:r>
          </a:p>
          <a:p>
            <a:pPr lvl="1"/>
            <a:r>
              <a:rPr lang="en-GB" dirty="0"/>
              <a:t>Healthcare | comment field | patient experience</a:t>
            </a:r>
          </a:p>
          <a:p>
            <a:pPr lvl="1"/>
            <a:r>
              <a:rPr lang="en-GB" dirty="0"/>
              <a:t>Cybersecurity</a:t>
            </a:r>
          </a:p>
          <a:p>
            <a:pPr lvl="1"/>
            <a:r>
              <a:rPr lang="en-GB" dirty="0"/>
              <a:t>Data privacy</a:t>
            </a:r>
          </a:p>
          <a:p>
            <a:endParaRPr lang="en-GB" dirty="0"/>
          </a:p>
          <a:p>
            <a:endParaRPr lang="en-GB" dirty="0"/>
          </a:p>
          <a:p>
            <a:r>
              <a:rPr lang="en-GB" sz="2300" dirty="0"/>
              <a:t>Examples – customer journey diagram</a:t>
            </a:r>
          </a:p>
          <a:p>
            <a:pPr lvl="1"/>
            <a:r>
              <a:rPr lang="en-GB" dirty="0"/>
              <a:t>Online bookstore: planned journey</a:t>
            </a:r>
          </a:p>
          <a:p>
            <a:pPr lvl="1"/>
            <a:r>
              <a:rPr lang="en-GB" dirty="0"/>
              <a:t>Online bookstore: actual journey</a:t>
            </a:r>
          </a:p>
          <a:p>
            <a:pPr>
              <a:spcBef>
                <a:spcPts val="1200"/>
              </a:spcBef>
            </a:pPr>
            <a:r>
              <a:rPr lang="en-GB" sz="2300" dirty="0"/>
              <a:t>Examples – journey network diagram</a:t>
            </a:r>
          </a:p>
          <a:p>
            <a:pPr lvl="1"/>
            <a:r>
              <a:rPr lang="en-GB" dirty="0"/>
              <a:t>Online bookstore: planned journey</a:t>
            </a:r>
          </a:p>
          <a:p>
            <a:pPr lvl="1"/>
            <a:r>
              <a:rPr lang="en-GB" dirty="0"/>
              <a:t>Online bookstore: actual journey</a:t>
            </a:r>
          </a:p>
          <a:p>
            <a:pPr lvl="1"/>
            <a:r>
              <a:rPr lang="en-GB" dirty="0"/>
              <a:t>Healthcare: referral to a specialist</a:t>
            </a:r>
          </a:p>
          <a:p>
            <a:pPr lvl="1"/>
            <a:r>
              <a:rPr lang="en-GB" dirty="0"/>
              <a:t>Healthcare: booking difficulties</a:t>
            </a:r>
          </a:p>
          <a:p>
            <a:pPr lvl="1"/>
            <a:r>
              <a:rPr lang="en-GB" dirty="0"/>
              <a:t>Cybersecurity</a:t>
            </a:r>
          </a:p>
          <a:p>
            <a:pPr lvl="1"/>
            <a:r>
              <a:rPr lang="en-GB" dirty="0"/>
              <a:t>Data privacy</a:t>
            </a:r>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pPr lvl="1"/>
            <a:endParaRPr lang="en-GB" dirty="0"/>
          </a:p>
        </p:txBody>
      </p:sp>
      <p:sp>
        <p:nvSpPr>
          <p:cNvPr id="8" name="Slide Number Placeholder 3">
            <a:extLst>
              <a:ext uri="{FF2B5EF4-FFF2-40B4-BE49-F238E27FC236}">
                <a16:creationId xmlns:a16="http://schemas.microsoft.com/office/drawing/2014/main" id="{2DE6D51E-6997-40D2-8E26-A6103AC1C600}"/>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3AA811B-2EBD-4900-905E-5BE206449611}" type="slidenum">
              <a:rPr lang="en-GB" sz="1000" smtClean="0">
                <a:solidFill>
                  <a:srgbClr val="003C65"/>
                </a:solidFill>
                <a:latin typeface="Aptos"/>
              </a:rPr>
              <a:pPr>
                <a:defRPr/>
              </a:pPr>
              <a:t>4</a:t>
            </a:fld>
            <a:endParaRPr lang="en-GB" sz="1000">
              <a:solidFill>
                <a:srgbClr val="003C65"/>
              </a:solidFill>
              <a:latin typeface="Aptos"/>
            </a:endParaRPr>
          </a:p>
        </p:txBody>
      </p:sp>
    </p:spTree>
    <p:extLst>
      <p:ext uri="{BB962C8B-B14F-4D97-AF65-F5344CB8AC3E}">
        <p14:creationId xmlns:p14="http://schemas.microsoft.com/office/powerpoint/2010/main" val="5412406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EECE6"/>
        </a:solidFill>
        <a:effectLst/>
      </p:bgPr>
    </p:bg>
    <p:spTree>
      <p:nvGrpSpPr>
        <p:cNvPr id="1" name="">
          <a:extLst>
            <a:ext uri="{FF2B5EF4-FFF2-40B4-BE49-F238E27FC236}">
              <a16:creationId xmlns:a16="http://schemas.microsoft.com/office/drawing/2014/main" id="{F2785BE2-AA3B-2C52-72CD-6A853953C92A}"/>
            </a:ext>
          </a:extLst>
        </p:cNvPr>
        <p:cNvGrpSpPr/>
        <p:nvPr/>
      </p:nvGrpSpPr>
      <p:grpSpPr>
        <a:xfrm>
          <a:off x="0" y="0"/>
          <a:ext cx="0" cy="0"/>
          <a:chOff x="0" y="0"/>
          <a:chExt cx="0" cy="0"/>
        </a:xfrm>
      </p:grpSpPr>
      <p:pic>
        <p:nvPicPr>
          <p:cNvPr id="5" name="Picture Placeholder 4" descr="Several white paper cutout snowflakes, on a white background">
            <a:extLst>
              <a:ext uri="{FF2B5EF4-FFF2-40B4-BE49-F238E27FC236}">
                <a16:creationId xmlns:a16="http://schemas.microsoft.com/office/drawing/2014/main" id="{6C8389E9-32C1-A014-ED87-863EE51DEA9A}"/>
              </a:ext>
            </a:extLst>
          </p:cNvPr>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a:stretch/>
        </p:blipFill>
        <p:spPr>
          <a:noFill/>
        </p:spPr>
      </p:pic>
      <p:sp>
        <p:nvSpPr>
          <p:cNvPr id="3" name="Title 2">
            <a:extLst>
              <a:ext uri="{FF2B5EF4-FFF2-40B4-BE49-F238E27FC236}">
                <a16:creationId xmlns:a16="http://schemas.microsoft.com/office/drawing/2014/main" id="{D3CB647E-CD12-FEBB-7B23-4132BA540EF9}"/>
              </a:ext>
            </a:extLst>
          </p:cNvPr>
          <p:cNvSpPr>
            <a:spLocks noGrp="1"/>
          </p:cNvSpPr>
          <p:nvPr>
            <p:ph type="title"/>
          </p:nvPr>
        </p:nvSpPr>
        <p:spPr/>
        <p:txBody>
          <a:bodyPr vert="horz" lIns="0" tIns="0" rIns="0" bIns="0" rtlCol="0" anchor="t" anchorCtr="0">
            <a:normAutofit/>
          </a:bodyPr>
          <a:lstStyle/>
          <a:p>
            <a:r>
              <a:rPr lang="en-GB" kern="1200" dirty="0">
                <a:latin typeface="+mj-lt"/>
                <a:ea typeface="+mj-ea"/>
                <a:cs typeface="+mj-cs"/>
              </a:rPr>
              <a:t>Quick overview</a:t>
            </a:r>
          </a:p>
        </p:txBody>
      </p:sp>
      <p:sp>
        <p:nvSpPr>
          <p:cNvPr id="2" name="Slide Number Placeholder 1">
            <a:extLst>
              <a:ext uri="{FF2B5EF4-FFF2-40B4-BE49-F238E27FC236}">
                <a16:creationId xmlns:a16="http://schemas.microsoft.com/office/drawing/2014/main" id="{8646B58D-26FA-7FEB-8C39-48BFF03E6275}"/>
              </a:ext>
            </a:extLst>
          </p:cNvPr>
          <p:cNvSpPr>
            <a:spLocks noGrp="1"/>
          </p:cNvSpPr>
          <p:nvPr>
            <p:ph type="sldNum" sz="quarter" idx="17"/>
          </p:nvPr>
        </p:nvSpPr>
        <p:spPr/>
        <p:txBody>
          <a:bodyPr vert="horz" lIns="0" tIns="180000" rIns="0" bIns="0" rtlCol="0" anchor="b" anchorCtr="0">
            <a:normAutofit fontScale="25000" lnSpcReduction="20000"/>
          </a:bodyPr>
          <a:lstStyle/>
          <a:p>
            <a:pPr marL="0" marR="0" lvl="0" indent="0" algn="l" defTabSz="914263" rtl="0" eaLnBrk="1" fontAlgn="auto" latinLnBrk="0" hangingPunct="1">
              <a:lnSpc>
                <a:spcPct val="90000"/>
              </a:lnSpc>
              <a:spcBef>
                <a:spcPts val="0"/>
              </a:spcBef>
              <a:spcAft>
                <a:spcPts val="600"/>
              </a:spcAft>
              <a:buClrTx/>
              <a:buSzTx/>
              <a:buFontTx/>
              <a:buNone/>
              <a:tabLst/>
              <a:defRPr/>
            </a:pPr>
            <a:fld id="{23AA811B-2EBD-4900-905E-5BE206449611}" type="slidenum">
              <a:rPr kumimoji="0" lang="en-GB" sz="300" b="0" i="0" u="none" strike="noStrike" kern="1200" cap="none" spc="0" normalizeH="0" baseline="0" noProof="0" smtClean="0">
                <a:ln>
                  <a:noFill/>
                </a:ln>
                <a:solidFill>
                  <a:srgbClr val="003C65"/>
                </a:solidFill>
                <a:effectLst/>
                <a:uLnTx/>
                <a:uFillTx/>
                <a:latin typeface="Aptos"/>
                <a:ea typeface="+mn-ea"/>
                <a:cs typeface="+mn-cs"/>
              </a:rPr>
              <a:pPr marL="0" marR="0" lvl="0" indent="0" algn="l" defTabSz="914263" rtl="0" eaLnBrk="1" fontAlgn="auto" latinLnBrk="0" hangingPunct="1">
                <a:lnSpc>
                  <a:spcPct val="90000"/>
                </a:lnSpc>
                <a:spcBef>
                  <a:spcPts val="0"/>
                </a:spcBef>
                <a:spcAft>
                  <a:spcPts val="600"/>
                </a:spcAft>
                <a:buClrTx/>
                <a:buSzTx/>
                <a:buFontTx/>
                <a:buNone/>
                <a:tabLst/>
                <a:defRPr/>
              </a:pPr>
              <a:t>5</a:t>
            </a:fld>
            <a:endParaRPr kumimoji="0" lang="en-GB" sz="300" b="0" i="0" u="none" strike="noStrike" kern="1200" cap="none" spc="0" normalizeH="0" baseline="0" noProof="0">
              <a:ln>
                <a:noFill/>
              </a:ln>
              <a:solidFill>
                <a:srgbClr val="003C65"/>
              </a:solidFill>
              <a:effectLst/>
              <a:uLnTx/>
              <a:uFillTx/>
              <a:latin typeface="Aptos"/>
              <a:ea typeface="+mn-ea"/>
              <a:cs typeface="+mn-cs"/>
            </a:endParaRPr>
          </a:p>
        </p:txBody>
      </p:sp>
      <p:sp>
        <p:nvSpPr>
          <p:cNvPr id="9" name="TextBox 8">
            <a:extLst>
              <a:ext uri="{FF2B5EF4-FFF2-40B4-BE49-F238E27FC236}">
                <a16:creationId xmlns:a16="http://schemas.microsoft.com/office/drawing/2014/main" id="{395E8A0F-57C7-C59D-3D7E-2321A58367F5}"/>
              </a:ext>
            </a:extLst>
          </p:cNvPr>
          <p:cNvSpPr txBox="1"/>
          <p:nvPr/>
        </p:nvSpPr>
        <p:spPr>
          <a:xfrm>
            <a:off x="6356350" y="1485900"/>
            <a:ext cx="5137150" cy="4691700"/>
          </a:xfrm>
          <a:prstGeom prst="rect">
            <a:avLst/>
          </a:prstGeom>
        </p:spPr>
        <p:txBody>
          <a:bodyPr vert="horz" lIns="0" tIns="0" rIns="0" bIns="0" rtlCol="0">
            <a:normAutofit/>
          </a:bodyPr>
          <a:lstStyle/>
          <a:p>
            <a:pPr marL="0" marR="0" lvl="0" indent="0" algn="l" defTabSz="914400" rtl="0" eaLnBrk="1" fontAlgn="auto" latinLnBrk="0" hangingPunct="1">
              <a:lnSpc>
                <a:spcPct val="90000"/>
              </a:lnSpc>
              <a:spcBef>
                <a:spcPts val="0"/>
              </a:spcBef>
              <a:spcAft>
                <a:spcPts val="600"/>
              </a:spcAft>
              <a:buClr>
                <a:srgbClr val="14B978"/>
              </a:buClr>
              <a:buSzTx/>
              <a:buFontTx/>
              <a:buNone/>
              <a:tabLst/>
              <a:defRPr/>
            </a:pPr>
            <a:r>
              <a:rPr kumimoji="0" lang="en-GB" sz="2000" b="0" i="0" u="none" strike="noStrike" kern="1200" cap="none" spc="0" normalizeH="0" baseline="0" noProof="0" dirty="0">
                <a:ln>
                  <a:noFill/>
                </a:ln>
                <a:solidFill>
                  <a:srgbClr val="003C65"/>
                </a:solidFill>
                <a:effectLst/>
                <a:uLnTx/>
                <a:uFillTx/>
                <a:latin typeface="Aptos"/>
                <a:ea typeface="+mn-ea"/>
                <a:cs typeface="+mn-cs"/>
              </a:rPr>
              <a:t>Diagram types - planned journey</a:t>
            </a:r>
          </a:p>
          <a:p>
            <a:pPr marL="0" marR="0" lvl="0" indent="0" algn="l" defTabSz="914400" rtl="0" eaLnBrk="1" fontAlgn="auto" latinLnBrk="0" hangingPunct="1">
              <a:lnSpc>
                <a:spcPct val="90000"/>
              </a:lnSpc>
              <a:spcBef>
                <a:spcPts val="0"/>
              </a:spcBef>
              <a:spcAft>
                <a:spcPts val="600"/>
              </a:spcAft>
              <a:buClr>
                <a:srgbClr val="14B978"/>
              </a:buClr>
              <a:buSzTx/>
              <a:buFontTx/>
              <a:buNone/>
              <a:tabLst/>
              <a:defRPr/>
            </a:pPr>
            <a:r>
              <a:rPr kumimoji="0" lang="en-GB" sz="2000" b="0" i="0" u="none" strike="noStrike" kern="1200" cap="none" spc="0" normalizeH="0" baseline="0" noProof="0" dirty="0">
                <a:ln>
                  <a:noFill/>
                </a:ln>
                <a:solidFill>
                  <a:srgbClr val="003C65"/>
                </a:solidFill>
                <a:effectLst/>
                <a:uLnTx/>
                <a:uFillTx/>
                <a:latin typeface="Aptos"/>
                <a:ea typeface="+mn-ea"/>
                <a:cs typeface="+mn-cs"/>
              </a:rPr>
              <a:t>Diagram types  - actual journey</a:t>
            </a:r>
          </a:p>
          <a:p>
            <a:pPr marL="0" marR="0" lvl="0" indent="0" algn="l" defTabSz="914400" rtl="0" eaLnBrk="1" fontAlgn="auto" latinLnBrk="0" hangingPunct="1">
              <a:lnSpc>
                <a:spcPct val="90000"/>
              </a:lnSpc>
              <a:spcBef>
                <a:spcPts val="0"/>
              </a:spcBef>
              <a:spcAft>
                <a:spcPts val="600"/>
              </a:spcAft>
              <a:buClr>
                <a:srgbClr val="14B978"/>
              </a:buClr>
              <a:buSzTx/>
              <a:buFontTx/>
              <a:buNone/>
              <a:tabLst/>
              <a:defRPr/>
            </a:pPr>
            <a:r>
              <a:rPr kumimoji="0" lang="en-GB" sz="2000" b="0" i="0" u="none" strike="noStrike" kern="1200" cap="none" spc="0" normalizeH="0" baseline="0" noProof="0" dirty="0">
                <a:ln>
                  <a:noFill/>
                </a:ln>
                <a:solidFill>
                  <a:srgbClr val="003C65"/>
                </a:solidFill>
                <a:effectLst/>
                <a:uLnTx/>
                <a:uFillTx/>
                <a:latin typeface="Aptos"/>
                <a:ea typeface="+mn-ea"/>
                <a:cs typeface="+mn-cs"/>
              </a:rPr>
              <a:t>Comparison through an example</a:t>
            </a:r>
          </a:p>
          <a:p>
            <a:pPr marL="0" marR="0" lvl="0" indent="0" algn="l" defTabSz="914400" rtl="0" eaLnBrk="1" fontAlgn="auto" latinLnBrk="0" hangingPunct="1">
              <a:lnSpc>
                <a:spcPct val="90000"/>
              </a:lnSpc>
              <a:spcBef>
                <a:spcPts val="0"/>
              </a:spcBef>
              <a:spcAft>
                <a:spcPts val="600"/>
              </a:spcAft>
              <a:buClr>
                <a:srgbClr val="14B978"/>
              </a:buClr>
              <a:buSzTx/>
              <a:buFontTx/>
              <a:buNone/>
              <a:tabLst/>
              <a:defRPr/>
            </a:pPr>
            <a:endParaRPr kumimoji="0" lang="en-GB" sz="2000" b="0" i="0" u="none" strike="noStrike" kern="1200" cap="none" spc="0" normalizeH="0" baseline="0" noProof="0" dirty="0">
              <a:ln>
                <a:noFill/>
              </a:ln>
              <a:solidFill>
                <a:srgbClr val="003C65"/>
              </a:solidFill>
              <a:effectLst/>
              <a:uLnTx/>
              <a:uFillTx/>
              <a:latin typeface="Aptos"/>
              <a:ea typeface="+mn-ea"/>
              <a:cs typeface="+mn-cs"/>
            </a:endParaRPr>
          </a:p>
          <a:p>
            <a:pPr marL="268288" marR="0" lvl="0" indent="-268288" algn="l" defTabSz="914400" rtl="0" eaLnBrk="1" fontAlgn="auto" latinLnBrk="0" hangingPunct="1">
              <a:lnSpc>
                <a:spcPct val="90000"/>
              </a:lnSpc>
              <a:spcBef>
                <a:spcPts val="0"/>
              </a:spcBef>
              <a:spcAft>
                <a:spcPts val="600"/>
              </a:spcAft>
              <a:buClr>
                <a:srgbClr val="14B978"/>
              </a:buClr>
              <a:buSzTx/>
              <a:buFont typeface="Arial" panose="020B0604020202020204" pitchFamily="34" charset="0"/>
              <a:buChar char="•"/>
              <a:tabLst/>
              <a:defRPr/>
            </a:pPr>
            <a:endParaRPr kumimoji="0" lang="en-GB" sz="2000" b="0" i="0" u="none" strike="noStrike" kern="1200" cap="none" spc="0" normalizeH="0" baseline="0" noProof="0" dirty="0">
              <a:ln>
                <a:noFill/>
              </a:ln>
              <a:solidFill>
                <a:srgbClr val="003C65"/>
              </a:solidFill>
              <a:effectLst/>
              <a:uLnTx/>
              <a:uFillTx/>
              <a:latin typeface="Aptos"/>
              <a:ea typeface="+mn-ea"/>
              <a:cs typeface="+mn-cs"/>
            </a:endParaRPr>
          </a:p>
        </p:txBody>
      </p:sp>
    </p:spTree>
    <p:extLst>
      <p:ext uri="{BB962C8B-B14F-4D97-AF65-F5344CB8AC3E}">
        <p14:creationId xmlns:p14="http://schemas.microsoft.com/office/powerpoint/2010/main" val="1593567249"/>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Diagram types – planned journey</a:t>
            </a:r>
          </a:p>
        </p:txBody>
      </p:sp>
      <p:pic>
        <p:nvPicPr>
          <p:cNvPr id="28" name="Picture 27">
            <a:extLst>
              <a:ext uri="{FF2B5EF4-FFF2-40B4-BE49-F238E27FC236}">
                <a16:creationId xmlns:a16="http://schemas.microsoft.com/office/drawing/2014/main" id="{F0A2474C-DE13-1E9B-3422-3DDD4EA32E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46007" y="3289870"/>
            <a:ext cx="4824000" cy="1406800"/>
          </a:xfrm>
          <a:prstGeom prst="rect">
            <a:avLst/>
          </a:prstGeom>
        </p:spPr>
      </p:pic>
      <p:sp>
        <p:nvSpPr>
          <p:cNvPr id="29" name="Rectangle 28">
            <a:extLst>
              <a:ext uri="{FF2B5EF4-FFF2-40B4-BE49-F238E27FC236}">
                <a16:creationId xmlns:a16="http://schemas.microsoft.com/office/drawing/2014/main" id="{33429737-5DD1-445F-B477-A3401515C269}"/>
              </a:ext>
            </a:extLst>
          </p:cNvPr>
          <p:cNvSpPr/>
          <p:nvPr/>
        </p:nvSpPr>
        <p:spPr>
          <a:xfrm>
            <a:off x="5659117" y="1435290"/>
            <a:ext cx="6219617" cy="3959895"/>
          </a:xfrm>
          <a:prstGeom prst="rect">
            <a:avLst/>
          </a:prstGeom>
          <a:no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3D1E8F27-C611-9151-9F84-341A19F9446C}"/>
              </a:ext>
            </a:extLst>
          </p:cNvPr>
          <p:cNvSpPr/>
          <p:nvPr/>
        </p:nvSpPr>
        <p:spPr>
          <a:xfrm>
            <a:off x="313266" y="1425681"/>
            <a:ext cx="5189774" cy="3959895"/>
          </a:xfrm>
          <a:prstGeom prst="rect">
            <a:avLst/>
          </a:prstGeom>
          <a:solidFill>
            <a:sysClr val="window" lastClr="FFFFFF"/>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1" name="TextBox 30">
            <a:extLst>
              <a:ext uri="{FF2B5EF4-FFF2-40B4-BE49-F238E27FC236}">
                <a16:creationId xmlns:a16="http://schemas.microsoft.com/office/drawing/2014/main" id="{16ED75F5-B889-8B95-1708-4691CDE83ACF}"/>
              </a:ext>
            </a:extLst>
          </p:cNvPr>
          <p:cNvSpPr txBox="1"/>
          <p:nvPr/>
        </p:nvSpPr>
        <p:spPr>
          <a:xfrm>
            <a:off x="381000" y="1472423"/>
            <a:ext cx="4743027" cy="89255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2000" b="0" i="0" u="none" strike="noStrike" kern="0" cap="none" spc="0" normalizeH="0" baseline="0" noProof="0" dirty="0">
                <a:ln>
                  <a:noFill/>
                </a:ln>
                <a:solidFill>
                  <a:srgbClr val="00B0F0"/>
                </a:solidFill>
                <a:effectLst/>
                <a:uLnTx/>
                <a:uFillTx/>
              </a:rPr>
              <a:t>Customer journey diagram</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0" cap="none" spc="0" normalizeH="0" baseline="0" noProof="0" dirty="0">
                <a:ln>
                  <a:noFill/>
                </a:ln>
                <a:solidFill>
                  <a:prstClr val="black"/>
                </a:solidFill>
                <a:effectLst/>
                <a:uLnTx/>
                <a:uFillTx/>
              </a:rPr>
              <a:t>Suitable when focusing </a:t>
            </a:r>
            <a:r>
              <a:rPr kumimoji="0" lang="en-GB" sz="1600" b="1" i="0" u="none" strike="noStrike" kern="0" cap="none" spc="0" normalizeH="0" baseline="0" noProof="0" dirty="0">
                <a:ln>
                  <a:noFill/>
                </a:ln>
                <a:solidFill>
                  <a:prstClr val="black"/>
                </a:solidFill>
                <a:effectLst/>
                <a:uLnTx/>
                <a:uFillTx/>
              </a:rPr>
              <a:t>only on the end user</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0" cap="none" spc="0" normalizeH="0" baseline="0" noProof="0" dirty="0">
                <a:ln>
                  <a:noFill/>
                </a:ln>
                <a:solidFill>
                  <a:prstClr val="black"/>
                </a:solidFill>
                <a:effectLst/>
                <a:uLnTx/>
                <a:uFillTx/>
              </a:rPr>
              <a:t>Suitable when </a:t>
            </a:r>
            <a:r>
              <a:rPr kumimoji="0" lang="en-GB" sz="1600" b="1" i="0" u="none" strike="noStrike" kern="0" cap="none" spc="0" normalizeH="0" baseline="0" noProof="0" dirty="0">
                <a:ln>
                  <a:noFill/>
                </a:ln>
                <a:solidFill>
                  <a:prstClr val="black"/>
                </a:solidFill>
                <a:effectLst/>
                <a:uLnTx/>
                <a:uFillTx/>
              </a:rPr>
              <a:t>few actors </a:t>
            </a:r>
            <a:r>
              <a:rPr kumimoji="0" lang="en-GB" sz="1600" b="0" i="0" u="none" strike="noStrike" kern="0" cap="none" spc="0" normalizeH="0" baseline="0" noProof="0" dirty="0">
                <a:ln>
                  <a:noFill/>
                </a:ln>
                <a:solidFill>
                  <a:prstClr val="black"/>
                </a:solidFill>
                <a:effectLst/>
                <a:uLnTx/>
                <a:uFillTx/>
              </a:rPr>
              <a:t>are involved</a:t>
            </a:r>
          </a:p>
        </p:txBody>
      </p:sp>
      <p:sp>
        <p:nvSpPr>
          <p:cNvPr id="35" name="Rectangle 34">
            <a:extLst>
              <a:ext uri="{FF2B5EF4-FFF2-40B4-BE49-F238E27FC236}">
                <a16:creationId xmlns:a16="http://schemas.microsoft.com/office/drawing/2014/main" id="{85B1B84E-118E-87CC-37DB-2C4813AD1DB6}"/>
              </a:ext>
            </a:extLst>
          </p:cNvPr>
          <p:cNvSpPr/>
          <p:nvPr/>
        </p:nvSpPr>
        <p:spPr>
          <a:xfrm>
            <a:off x="3644250" y="3313317"/>
            <a:ext cx="621105" cy="562317"/>
          </a:xfrm>
          <a:prstGeom prst="rect">
            <a:avLst/>
          </a:prstGeom>
          <a:noFill/>
          <a:ln w="19050" cap="flat" cmpd="sng" algn="ctr">
            <a:solidFill>
              <a:srgbClr val="C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6" name="TextBox 35">
            <a:extLst>
              <a:ext uri="{FF2B5EF4-FFF2-40B4-BE49-F238E27FC236}">
                <a16:creationId xmlns:a16="http://schemas.microsoft.com/office/drawing/2014/main" id="{D07E9735-E15C-D3BB-42F7-95AC6A4C3FB2}"/>
              </a:ext>
            </a:extLst>
          </p:cNvPr>
          <p:cNvSpPr txBox="1"/>
          <p:nvPr/>
        </p:nvSpPr>
        <p:spPr>
          <a:xfrm>
            <a:off x="5723466" y="1472423"/>
            <a:ext cx="6155267" cy="138499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2000" b="0" i="0" u="none" strike="noStrike" kern="0" cap="none" spc="0" normalizeH="0" baseline="0" noProof="0" dirty="0">
                <a:ln>
                  <a:noFill/>
                </a:ln>
                <a:solidFill>
                  <a:srgbClr val="00B0F0"/>
                </a:solidFill>
                <a:effectLst/>
                <a:uLnTx/>
                <a:uFillTx/>
              </a:rPr>
              <a:t>Journey network diagram (“swimlane diagram”)</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0" cap="none" spc="0" normalizeH="0" baseline="0" noProof="0" dirty="0">
                <a:ln>
                  <a:noFill/>
                </a:ln>
                <a:solidFill>
                  <a:prstClr val="black"/>
                </a:solidFill>
                <a:effectLst/>
                <a:uLnTx/>
                <a:uFillTx/>
              </a:rPr>
              <a:t>Suitable when several actors are involved</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0" cap="none" spc="0" normalizeH="0" baseline="0" noProof="0" dirty="0">
                <a:ln>
                  <a:noFill/>
                </a:ln>
                <a:solidFill>
                  <a:prstClr val="black"/>
                </a:solidFill>
                <a:effectLst/>
                <a:uLnTx/>
                <a:uFillTx/>
              </a:rPr>
              <a:t>Reveals both the sender and the receiver </a:t>
            </a:r>
            <a:r>
              <a:rPr kumimoji="0" lang="en-GB" sz="1600" b="0" i="0" u="none" strike="noStrike" kern="0" cap="none" spc="0" normalizeH="0" baseline="0" noProof="0" dirty="0">
                <a:ln>
                  <a:noFill/>
                </a:ln>
                <a:solidFill>
                  <a:prstClr val="black"/>
                </a:solidFill>
                <a:effectLst/>
                <a:uLnTx/>
                <a:uFillTx/>
              </a:rPr>
              <a:t>of a communication point</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0" cap="none" spc="0" normalizeH="0" baseline="0" noProof="0" dirty="0">
                <a:ln>
                  <a:noFill/>
                </a:ln>
                <a:solidFill>
                  <a:prstClr val="black"/>
                </a:solidFill>
                <a:effectLst/>
                <a:uLnTx/>
                <a:uFillTx/>
              </a:rPr>
              <a:t>Emphasizes the direction of the message flow</a:t>
            </a:r>
          </a:p>
        </p:txBody>
      </p:sp>
      <p:cxnSp>
        <p:nvCxnSpPr>
          <p:cNvPr id="38" name="Straight Arrow Connector 37">
            <a:extLst>
              <a:ext uri="{FF2B5EF4-FFF2-40B4-BE49-F238E27FC236}">
                <a16:creationId xmlns:a16="http://schemas.microsoft.com/office/drawing/2014/main" id="{208F853C-5132-E492-A127-BAB7BA854126}"/>
              </a:ext>
            </a:extLst>
          </p:cNvPr>
          <p:cNvCxnSpPr>
            <a:cxnSpLocks/>
          </p:cNvCxnSpPr>
          <p:nvPr/>
        </p:nvCxnSpPr>
        <p:spPr>
          <a:xfrm flipH="1" flipV="1">
            <a:off x="4265355" y="3942215"/>
            <a:ext cx="1928288" cy="2139604"/>
          </a:xfrm>
          <a:prstGeom prst="straightConnector1">
            <a:avLst/>
          </a:prstGeom>
          <a:noFill/>
          <a:ln w="12700" cap="flat" cmpd="sng" algn="ctr">
            <a:solidFill>
              <a:srgbClr val="C00000"/>
            </a:solidFill>
            <a:prstDash val="solid"/>
            <a:tailEnd type="triangle"/>
          </a:ln>
          <a:effectLst>
            <a:outerShdw blurRad="40000" dist="20000" dir="5400000" rotWithShape="0">
              <a:srgbClr val="000000">
                <a:alpha val="38000"/>
              </a:srgbClr>
            </a:outerShdw>
          </a:effectLst>
        </p:spPr>
      </p:cxnSp>
      <p:cxnSp>
        <p:nvCxnSpPr>
          <p:cNvPr id="39" name="Straight Arrow Connector 38">
            <a:extLst>
              <a:ext uri="{FF2B5EF4-FFF2-40B4-BE49-F238E27FC236}">
                <a16:creationId xmlns:a16="http://schemas.microsoft.com/office/drawing/2014/main" id="{4B10B124-5AB9-87E6-8FFD-BE737ABDB242}"/>
              </a:ext>
            </a:extLst>
          </p:cNvPr>
          <p:cNvCxnSpPr>
            <a:cxnSpLocks/>
          </p:cNvCxnSpPr>
          <p:nvPr/>
        </p:nvCxnSpPr>
        <p:spPr>
          <a:xfrm flipV="1">
            <a:off x="8476736" y="4838448"/>
            <a:ext cx="1479157" cy="1243372"/>
          </a:xfrm>
          <a:prstGeom prst="straightConnector1">
            <a:avLst/>
          </a:prstGeom>
          <a:noFill/>
          <a:ln w="12700" cap="flat" cmpd="sng" algn="ctr">
            <a:solidFill>
              <a:srgbClr val="C00000"/>
            </a:solidFill>
            <a:prstDash val="solid"/>
            <a:tailEnd type="triangle"/>
          </a:ln>
          <a:effectLst>
            <a:outerShdw blurRad="40000" dist="20000" dir="5400000" rotWithShape="0">
              <a:srgbClr val="000000">
                <a:alpha val="38000"/>
              </a:srgbClr>
            </a:outerShdw>
          </a:effectLst>
        </p:spPr>
      </p:cxnSp>
      <p:sp>
        <p:nvSpPr>
          <p:cNvPr id="40" name="Rectangle 39">
            <a:extLst>
              <a:ext uri="{FF2B5EF4-FFF2-40B4-BE49-F238E27FC236}">
                <a16:creationId xmlns:a16="http://schemas.microsoft.com/office/drawing/2014/main" id="{EC552BB4-C04F-9ED4-22D5-5E553E3AC3A8}"/>
              </a:ext>
            </a:extLst>
          </p:cNvPr>
          <p:cNvSpPr/>
          <p:nvPr/>
        </p:nvSpPr>
        <p:spPr>
          <a:xfrm>
            <a:off x="9955893" y="3193910"/>
            <a:ext cx="1080000" cy="1584000"/>
          </a:xfrm>
          <a:prstGeom prst="rect">
            <a:avLst/>
          </a:prstGeom>
          <a:noFill/>
          <a:ln w="19050" cap="flat" cmpd="sng" algn="ctr">
            <a:solidFill>
              <a:srgbClr val="C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1" name="Arrow: Right 40">
            <a:extLst>
              <a:ext uri="{FF2B5EF4-FFF2-40B4-BE49-F238E27FC236}">
                <a16:creationId xmlns:a16="http://schemas.microsoft.com/office/drawing/2014/main" id="{1A81F519-8BA4-98A4-A704-83DC55A57602}"/>
              </a:ext>
            </a:extLst>
          </p:cNvPr>
          <p:cNvSpPr/>
          <p:nvPr/>
        </p:nvSpPr>
        <p:spPr>
          <a:xfrm>
            <a:off x="8042952" y="4760284"/>
            <a:ext cx="1384968" cy="436956"/>
          </a:xfrm>
          <a:prstGeom prst="rightArrow">
            <a:avLst>
              <a:gd name="adj1" fmla="val 58306"/>
              <a:gd name="adj2" fmla="val 51183"/>
            </a:avLst>
          </a:prstGeom>
          <a:solidFill>
            <a:sysClr val="windowText" lastClr="000000">
              <a:lumMod val="50000"/>
              <a:lumOff val="50000"/>
            </a:sysClr>
          </a:solidFill>
          <a:ln w="12700" cap="flat" cmpd="sng" algn="ctr">
            <a:noFill/>
            <a:prstDash val="solid"/>
            <a:miter lim="800000"/>
          </a:ln>
          <a:effectLst/>
        </p:spPr>
        <p:txBody>
          <a:bodyPr l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a:ln>
                  <a:noFill/>
                </a:ln>
                <a:solidFill>
                  <a:prstClr val="white"/>
                </a:solidFill>
                <a:effectLst/>
                <a:uLnTx/>
                <a:uFillTx/>
                <a:latin typeface="Calibri" panose="020F0502020204030204"/>
                <a:ea typeface="+mn-ea"/>
                <a:cs typeface="+mn-cs"/>
              </a:rPr>
              <a:t>Time</a:t>
            </a:r>
          </a:p>
        </p:txBody>
      </p:sp>
      <p:sp>
        <p:nvSpPr>
          <p:cNvPr id="42" name="TextBox 41">
            <a:extLst>
              <a:ext uri="{FF2B5EF4-FFF2-40B4-BE49-F238E27FC236}">
                <a16:creationId xmlns:a16="http://schemas.microsoft.com/office/drawing/2014/main" id="{5D941C2E-6788-3684-0FBE-E6925AE9550E}"/>
              </a:ext>
            </a:extLst>
          </p:cNvPr>
          <p:cNvSpPr txBox="1"/>
          <p:nvPr/>
        </p:nvSpPr>
        <p:spPr>
          <a:xfrm>
            <a:off x="7155181" y="2746915"/>
            <a:ext cx="2940596"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srgbClr val="00ADEE"/>
                </a:solidFill>
                <a:effectLst/>
                <a:uLnTx/>
                <a:uFillTx/>
              </a:rPr>
              <a:t>This diagram has two predefined </a:t>
            </a:r>
            <a:r>
              <a:rPr kumimoji="0" lang="en-GB" sz="1000" b="0" i="0" u="none" strike="noStrike" kern="0" cap="none" spc="0" normalizeH="0" baseline="0" noProof="0" dirty="0" err="1">
                <a:ln>
                  <a:noFill/>
                </a:ln>
                <a:solidFill>
                  <a:srgbClr val="00ADEE"/>
                </a:solidFill>
                <a:effectLst/>
                <a:uLnTx/>
                <a:uFillTx/>
              </a:rPr>
              <a:t>colors</a:t>
            </a:r>
            <a:r>
              <a:rPr kumimoji="0" lang="en-GB" sz="1000" b="0" i="0" u="none" strike="noStrike" kern="0" cap="none" spc="0" normalizeH="0" baseline="0" noProof="0" dirty="0">
                <a:ln>
                  <a:noFill/>
                </a:ln>
                <a:solidFill>
                  <a:srgbClr val="00ADEE"/>
                </a:solidFill>
                <a:effectLst/>
                <a:uLnTx/>
                <a:uFillTx/>
              </a:rPr>
              <a:t>, distinguishing the initiator from the receiver. </a:t>
            </a:r>
          </a:p>
        </p:txBody>
      </p:sp>
      <p:sp>
        <p:nvSpPr>
          <p:cNvPr id="43" name="TextBox 42">
            <a:extLst>
              <a:ext uri="{FF2B5EF4-FFF2-40B4-BE49-F238E27FC236}">
                <a16:creationId xmlns:a16="http://schemas.microsoft.com/office/drawing/2014/main" id="{5C586BA0-B446-0DEE-1445-1CBC6510E800}"/>
              </a:ext>
            </a:extLst>
          </p:cNvPr>
          <p:cNvSpPr txBox="1"/>
          <p:nvPr/>
        </p:nvSpPr>
        <p:spPr>
          <a:xfrm>
            <a:off x="2224024" y="2656156"/>
            <a:ext cx="3084576"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srgbClr val="00ADEE"/>
                </a:solidFill>
                <a:effectLst/>
                <a:uLnTx/>
                <a:uFillTx/>
              </a:rPr>
              <a:t>The boundary </a:t>
            </a:r>
            <a:r>
              <a:rPr kumimoji="0" lang="en-GB" sz="1000" b="0" i="0" u="none" strike="noStrike" kern="0" cap="none" spc="0" normalizeH="0" baseline="0" noProof="0" dirty="0" err="1">
                <a:ln>
                  <a:noFill/>
                </a:ln>
                <a:solidFill>
                  <a:srgbClr val="00ADEE"/>
                </a:solidFill>
                <a:effectLst/>
                <a:uLnTx/>
                <a:uFillTx/>
              </a:rPr>
              <a:t>colors</a:t>
            </a:r>
            <a:r>
              <a:rPr kumimoji="0" lang="en-GB" sz="1000" b="0" i="0" u="none" strike="noStrike" kern="0" cap="none" spc="0" normalizeH="0" baseline="0" noProof="0" dirty="0">
                <a:ln>
                  <a:noFill/>
                </a:ln>
                <a:solidFill>
                  <a:srgbClr val="00ADEE"/>
                </a:solidFill>
                <a:effectLst/>
                <a:uLnTx/>
                <a:uFillTx/>
              </a:rPr>
              <a:t> are free of choice, </a:t>
            </a:r>
            <a:r>
              <a:rPr kumimoji="0" lang="en-US" sz="1000" b="0" i="0" u="none" strike="noStrike" kern="0" cap="none" spc="0" normalizeH="0" baseline="0" noProof="0" dirty="0">
                <a:ln>
                  <a:noFill/>
                </a:ln>
                <a:solidFill>
                  <a:srgbClr val="00ADEE"/>
                </a:solidFill>
                <a:effectLst/>
                <a:uLnTx/>
                <a:uFillTx/>
              </a:rPr>
              <a:t>but must be used consistently to represent the initiating actor</a:t>
            </a:r>
            <a:r>
              <a:rPr kumimoji="0" lang="en-GB" sz="1000" b="0" i="0" u="none" strike="noStrike" kern="0" cap="none" spc="0" normalizeH="0" baseline="0" noProof="0" dirty="0">
                <a:ln>
                  <a:noFill/>
                </a:ln>
                <a:solidFill>
                  <a:srgbClr val="00ADEE"/>
                </a:solidFill>
                <a:effectLst/>
                <a:uLnTx/>
                <a:uFillTx/>
              </a:rPr>
              <a:t>. </a:t>
            </a:r>
          </a:p>
        </p:txBody>
      </p:sp>
      <p:sp>
        <p:nvSpPr>
          <p:cNvPr id="44" name="TextBox 43">
            <a:extLst>
              <a:ext uri="{FF2B5EF4-FFF2-40B4-BE49-F238E27FC236}">
                <a16:creationId xmlns:a16="http://schemas.microsoft.com/office/drawing/2014/main" id="{4E327A72-8884-9C22-6005-8C9133F4DC46}"/>
              </a:ext>
            </a:extLst>
          </p:cNvPr>
          <p:cNvSpPr txBox="1"/>
          <p:nvPr/>
        </p:nvSpPr>
        <p:spPr>
          <a:xfrm>
            <a:off x="6299202" y="4772630"/>
            <a:ext cx="1918231"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srgbClr val="00ADEE"/>
                </a:solidFill>
                <a:effectLst/>
                <a:uLnTx/>
                <a:uFillTx/>
              </a:rPr>
              <a:t>There is an implicit time axis running from left to right.</a:t>
            </a:r>
          </a:p>
        </p:txBody>
      </p:sp>
      <p:cxnSp>
        <p:nvCxnSpPr>
          <p:cNvPr id="45" name="Straight Arrow Connector 44">
            <a:extLst>
              <a:ext uri="{FF2B5EF4-FFF2-40B4-BE49-F238E27FC236}">
                <a16:creationId xmlns:a16="http://schemas.microsoft.com/office/drawing/2014/main" id="{E157511E-EE88-3A6F-803E-AEFA1B3BD3C2}"/>
              </a:ext>
            </a:extLst>
          </p:cNvPr>
          <p:cNvCxnSpPr>
            <a:cxnSpLocks/>
          </p:cNvCxnSpPr>
          <p:nvPr/>
        </p:nvCxnSpPr>
        <p:spPr>
          <a:xfrm flipH="1">
            <a:off x="1700139" y="3010014"/>
            <a:ext cx="523886" cy="398249"/>
          </a:xfrm>
          <a:prstGeom prst="straightConnector1">
            <a:avLst/>
          </a:prstGeom>
          <a:noFill/>
          <a:ln w="6350" cap="flat" cmpd="sng" algn="ctr">
            <a:solidFill>
              <a:srgbClr val="00ADEE"/>
            </a:solidFill>
            <a:prstDash val="solid"/>
            <a:miter lim="800000"/>
            <a:tailEnd type="arrow"/>
          </a:ln>
          <a:effectLst/>
        </p:spPr>
      </p:cxnSp>
      <p:pic>
        <p:nvPicPr>
          <p:cNvPr id="46" name="Picture 45">
            <a:extLst>
              <a:ext uri="{FF2B5EF4-FFF2-40B4-BE49-F238E27FC236}">
                <a16:creationId xmlns:a16="http://schemas.microsoft.com/office/drawing/2014/main" id="{684D7509-4B0C-9704-436E-4574652508E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1993" y="3364511"/>
            <a:ext cx="3384000" cy="425835"/>
          </a:xfrm>
          <a:prstGeom prst="rect">
            <a:avLst/>
          </a:prstGeom>
        </p:spPr>
      </p:pic>
      <p:sp>
        <p:nvSpPr>
          <p:cNvPr id="3" name="Rectangle 2">
            <a:extLst>
              <a:ext uri="{FF2B5EF4-FFF2-40B4-BE49-F238E27FC236}">
                <a16:creationId xmlns:a16="http://schemas.microsoft.com/office/drawing/2014/main" id="{24EC9346-C460-4407-9E5B-ACD55DDDF709}"/>
              </a:ext>
            </a:extLst>
          </p:cNvPr>
          <p:cNvSpPr/>
          <p:nvPr/>
        </p:nvSpPr>
        <p:spPr>
          <a:xfrm>
            <a:off x="6239286" y="5538030"/>
            <a:ext cx="2266946" cy="107721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600" kern="0">
                <a:solidFill>
                  <a:schemeClr val="accent4">
                    <a:lumMod val="50000"/>
                  </a:schemeClr>
                </a:solidFill>
              </a:rPr>
              <a:t>💡</a:t>
            </a:r>
          </a:p>
          <a:p>
            <a:r>
              <a:rPr lang="en-GB" sz="1200" noProof="0">
                <a:solidFill>
                  <a:schemeClr val="accent4">
                    <a:lumMod val="50000"/>
                  </a:schemeClr>
                </a:solidFill>
              </a:rPr>
              <a:t>CJML distinguishes between touchpoints that communicate a message (circle) and those that do not (square). </a:t>
            </a:r>
          </a:p>
        </p:txBody>
      </p:sp>
      <p:sp>
        <p:nvSpPr>
          <p:cNvPr id="6" name="Slide Number Placeholder 3">
            <a:extLst>
              <a:ext uri="{FF2B5EF4-FFF2-40B4-BE49-F238E27FC236}">
                <a16:creationId xmlns:a16="http://schemas.microsoft.com/office/drawing/2014/main" id="{4DC61B15-02FD-1C02-FB87-E1A71F80318E}"/>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3AA811B-2EBD-4900-905E-5BE206449611}" type="slidenum">
              <a:rPr lang="en-GB" sz="1000" smtClean="0">
                <a:solidFill>
                  <a:srgbClr val="003C65"/>
                </a:solidFill>
                <a:latin typeface="Aptos"/>
              </a:rPr>
              <a:pPr>
                <a:defRPr/>
              </a:pPr>
              <a:t>6</a:t>
            </a:fld>
            <a:endParaRPr lang="en-GB" sz="1000" dirty="0">
              <a:solidFill>
                <a:srgbClr val="003C65"/>
              </a:solidFill>
              <a:latin typeface="Aptos"/>
            </a:endParaRPr>
          </a:p>
        </p:txBody>
      </p:sp>
    </p:spTree>
    <p:extLst>
      <p:ext uri="{BB962C8B-B14F-4D97-AF65-F5344CB8AC3E}">
        <p14:creationId xmlns:p14="http://schemas.microsoft.com/office/powerpoint/2010/main" val="1675327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Diagram types – actual journey</a:t>
            </a:r>
          </a:p>
        </p:txBody>
      </p:sp>
      <p:pic>
        <p:nvPicPr>
          <p:cNvPr id="10" name="Picture 9">
            <a:extLst>
              <a:ext uri="{FF2B5EF4-FFF2-40B4-BE49-F238E27FC236}">
                <a16:creationId xmlns:a16="http://schemas.microsoft.com/office/drawing/2014/main" id="{6F964BB1-C38B-22D5-DDF7-F1F19D375A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33696" y="3275351"/>
            <a:ext cx="5814000" cy="1512625"/>
          </a:xfrm>
          <a:prstGeom prst="rect">
            <a:avLst/>
          </a:prstGeom>
        </p:spPr>
      </p:pic>
      <p:sp>
        <p:nvSpPr>
          <p:cNvPr id="11" name="Rectangle 10">
            <a:extLst>
              <a:ext uri="{FF2B5EF4-FFF2-40B4-BE49-F238E27FC236}">
                <a16:creationId xmlns:a16="http://schemas.microsoft.com/office/drawing/2014/main" id="{73D2AA07-4C1C-F907-94A0-98D70AAFCBD9}"/>
              </a:ext>
            </a:extLst>
          </p:cNvPr>
          <p:cNvSpPr/>
          <p:nvPr/>
        </p:nvSpPr>
        <p:spPr>
          <a:xfrm>
            <a:off x="5659117" y="1435291"/>
            <a:ext cx="6219617" cy="3950286"/>
          </a:xfrm>
          <a:prstGeom prst="rect">
            <a:avLst/>
          </a:prstGeom>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black"/>
              </a:solidFill>
              <a:effectLst/>
              <a:uLnTx/>
              <a:uFillTx/>
              <a:latin typeface="Calibri"/>
              <a:ea typeface="+mn-ea"/>
              <a:cs typeface="+mn-cs"/>
            </a:endParaRPr>
          </a:p>
        </p:txBody>
      </p:sp>
      <p:sp>
        <p:nvSpPr>
          <p:cNvPr id="12" name="Rectangle 11">
            <a:extLst>
              <a:ext uri="{FF2B5EF4-FFF2-40B4-BE49-F238E27FC236}">
                <a16:creationId xmlns:a16="http://schemas.microsoft.com/office/drawing/2014/main" id="{56069A57-19C7-026E-B325-8CB89A3CC436}"/>
              </a:ext>
            </a:extLst>
          </p:cNvPr>
          <p:cNvSpPr/>
          <p:nvPr/>
        </p:nvSpPr>
        <p:spPr>
          <a:xfrm>
            <a:off x="313266" y="1425682"/>
            <a:ext cx="5189774" cy="3950286"/>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black"/>
              </a:solidFill>
              <a:effectLst/>
              <a:uLnTx/>
              <a:uFillTx/>
              <a:latin typeface="Calibri"/>
              <a:ea typeface="+mn-ea"/>
              <a:cs typeface="+mn-cs"/>
            </a:endParaRPr>
          </a:p>
        </p:txBody>
      </p:sp>
      <p:sp>
        <p:nvSpPr>
          <p:cNvPr id="13" name="TextBox 12">
            <a:extLst>
              <a:ext uri="{FF2B5EF4-FFF2-40B4-BE49-F238E27FC236}">
                <a16:creationId xmlns:a16="http://schemas.microsoft.com/office/drawing/2014/main" id="{F93CD00A-DFCE-63EE-B41B-532E9D7D21AC}"/>
              </a:ext>
            </a:extLst>
          </p:cNvPr>
          <p:cNvSpPr txBox="1"/>
          <p:nvPr/>
        </p:nvSpPr>
        <p:spPr>
          <a:xfrm>
            <a:off x="381000" y="1472423"/>
            <a:ext cx="4743027" cy="138499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0" cap="none" spc="0" normalizeH="0" baseline="0" noProof="0" dirty="0">
                <a:ln>
                  <a:noFill/>
                </a:ln>
                <a:solidFill>
                  <a:srgbClr val="00B0F0"/>
                </a:solidFill>
                <a:effectLst/>
                <a:uLnTx/>
                <a:uFillTx/>
                <a:latin typeface="Calibri"/>
                <a:ea typeface="+mn-ea"/>
                <a:cs typeface="+mn-cs"/>
              </a:rPr>
              <a:t>Customer journey diagram</a:t>
            </a:r>
          </a:p>
          <a:p>
            <a:pPr marL="285750" marR="0" lvl="0" indent="-285750" algn="l" defTabSz="91426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Calibri"/>
                <a:ea typeface="+mn-ea"/>
                <a:cs typeface="+mn-cs"/>
              </a:rPr>
              <a:t>Suitable when focusing only on the end user</a:t>
            </a:r>
          </a:p>
          <a:p>
            <a:pPr marL="285750" marR="0" lvl="0" indent="-285750" algn="l" defTabSz="91426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Calibri"/>
                <a:ea typeface="+mn-ea"/>
                <a:cs typeface="+mn-cs"/>
              </a:rPr>
              <a:t>Suitable when few actors are involved</a:t>
            </a:r>
          </a:p>
          <a:p>
            <a:pPr marL="285750" marR="0" lvl="0" indent="-285750" algn="l" defTabSz="91426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Calibri"/>
                <a:ea typeface="+mn-ea"/>
                <a:cs typeface="+mn-cs"/>
              </a:rPr>
              <a:t>Suitable when </a:t>
            </a:r>
            <a:r>
              <a:rPr kumimoji="0" lang="en-GB" sz="1600" b="1" i="0" u="none" strike="noStrike" kern="1200" cap="none" spc="0" normalizeH="0" baseline="0" noProof="0" dirty="0">
                <a:ln>
                  <a:noFill/>
                </a:ln>
                <a:solidFill>
                  <a:prstClr val="black"/>
                </a:solidFill>
                <a:effectLst/>
                <a:uLnTx/>
                <a:uFillTx/>
                <a:latin typeface="Calibri"/>
                <a:ea typeface="+mn-ea"/>
                <a:cs typeface="+mn-cs"/>
              </a:rPr>
              <a:t>emphasizing deviations </a:t>
            </a:r>
            <a:r>
              <a:rPr kumimoji="0" lang="en-GB" sz="1600" b="0" i="0" u="none" strike="noStrike" kern="1200" cap="none" spc="0" normalizeH="0" baseline="0" noProof="0" dirty="0">
                <a:ln>
                  <a:noFill/>
                </a:ln>
                <a:solidFill>
                  <a:prstClr val="black"/>
                </a:solidFill>
                <a:effectLst/>
                <a:uLnTx/>
                <a:uFillTx/>
                <a:latin typeface="Calibri"/>
                <a:ea typeface="+mn-ea"/>
                <a:cs typeface="+mn-cs"/>
              </a:rPr>
              <a:t>from the planned journey</a:t>
            </a:r>
          </a:p>
        </p:txBody>
      </p:sp>
      <p:sp>
        <p:nvSpPr>
          <p:cNvPr id="16" name="TextBox 15">
            <a:extLst>
              <a:ext uri="{FF2B5EF4-FFF2-40B4-BE49-F238E27FC236}">
                <a16:creationId xmlns:a16="http://schemas.microsoft.com/office/drawing/2014/main" id="{3F81FB66-A94C-6248-D417-AFCE9DB1EA9F}"/>
              </a:ext>
            </a:extLst>
          </p:cNvPr>
          <p:cNvSpPr txBox="1"/>
          <p:nvPr/>
        </p:nvSpPr>
        <p:spPr>
          <a:xfrm>
            <a:off x="5723466" y="1472423"/>
            <a:ext cx="6155267" cy="113877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kern="0" dirty="0">
                <a:solidFill>
                  <a:srgbClr val="00B0F0"/>
                </a:solidFill>
                <a:latin typeface="Calibri"/>
              </a:rPr>
              <a:t>J</a:t>
            </a:r>
            <a:r>
              <a:rPr kumimoji="0" lang="en-GB" sz="2000" b="0" i="0" u="none" strike="noStrike" kern="0" cap="none" spc="0" normalizeH="0" baseline="0" noProof="0" dirty="0" err="1">
                <a:ln>
                  <a:noFill/>
                </a:ln>
                <a:solidFill>
                  <a:srgbClr val="00B0F0"/>
                </a:solidFill>
                <a:effectLst/>
                <a:uLnTx/>
                <a:uFillTx/>
                <a:latin typeface="Calibri"/>
                <a:ea typeface="+mn-ea"/>
                <a:cs typeface="+mn-cs"/>
              </a:rPr>
              <a:t>ourney</a:t>
            </a:r>
            <a:r>
              <a:rPr kumimoji="0" lang="en-GB" sz="2000" b="0" i="0" u="none" strike="noStrike" kern="0" cap="none" spc="0" normalizeH="0" baseline="0" noProof="0" dirty="0">
                <a:ln>
                  <a:noFill/>
                </a:ln>
                <a:solidFill>
                  <a:srgbClr val="00B0F0"/>
                </a:solidFill>
                <a:effectLst/>
                <a:uLnTx/>
                <a:uFillTx/>
                <a:latin typeface="Calibri"/>
                <a:ea typeface="+mn-ea"/>
                <a:cs typeface="+mn-cs"/>
              </a:rPr>
              <a:t> network diagram (“swimlane diagram”)</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0" cap="none" spc="0" normalizeH="0" baseline="0" noProof="0" dirty="0">
                <a:ln>
                  <a:noFill/>
                </a:ln>
                <a:solidFill>
                  <a:prstClr val="black"/>
                </a:solidFill>
                <a:effectLst/>
                <a:uLnTx/>
                <a:uFillTx/>
                <a:latin typeface="Calibri"/>
                <a:ea typeface="+mn-ea"/>
                <a:cs typeface="+mn-cs"/>
              </a:rPr>
              <a:t>Suitable when several actors are involved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0" cap="none" spc="0" normalizeH="0" baseline="0" noProof="0" dirty="0">
                <a:ln>
                  <a:noFill/>
                </a:ln>
                <a:solidFill>
                  <a:prstClr val="black"/>
                </a:solidFill>
                <a:effectLst/>
                <a:uLnTx/>
                <a:uFillTx/>
                <a:latin typeface="Calibri"/>
                <a:ea typeface="+mn-ea"/>
                <a:cs typeface="+mn-cs"/>
              </a:rPr>
              <a:t>Reveals both the sender and the receiver </a:t>
            </a:r>
            <a:r>
              <a:rPr kumimoji="0" lang="en-GB" sz="1600" b="0" i="0" u="none" strike="noStrike" kern="0" cap="none" spc="0" normalizeH="0" baseline="0" noProof="0" dirty="0">
                <a:ln>
                  <a:noFill/>
                </a:ln>
                <a:solidFill>
                  <a:prstClr val="black"/>
                </a:solidFill>
                <a:effectLst/>
                <a:uLnTx/>
                <a:uFillTx/>
                <a:latin typeface="Calibri"/>
                <a:ea typeface="+mn-ea"/>
                <a:cs typeface="+mn-cs"/>
              </a:rPr>
              <a:t>of a communication point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0" cap="none" spc="0" normalizeH="0" baseline="0" noProof="0" dirty="0">
                <a:ln>
                  <a:noFill/>
                </a:ln>
                <a:solidFill>
                  <a:prstClr val="black"/>
                </a:solidFill>
                <a:effectLst/>
                <a:uLnTx/>
                <a:uFillTx/>
                <a:latin typeface="Calibri"/>
                <a:ea typeface="+mn-ea"/>
                <a:cs typeface="+mn-cs"/>
              </a:rPr>
              <a:t>Emphasizes the direction of the message flow</a:t>
            </a:r>
          </a:p>
        </p:txBody>
      </p:sp>
      <p:cxnSp>
        <p:nvCxnSpPr>
          <p:cNvPr id="18" name="Straight Arrow Connector 17">
            <a:extLst>
              <a:ext uri="{FF2B5EF4-FFF2-40B4-BE49-F238E27FC236}">
                <a16:creationId xmlns:a16="http://schemas.microsoft.com/office/drawing/2014/main" id="{BEF1D741-F011-D6A5-6AA9-5F01A535CDAE}"/>
              </a:ext>
            </a:extLst>
          </p:cNvPr>
          <p:cNvCxnSpPr>
            <a:cxnSpLocks/>
          </p:cNvCxnSpPr>
          <p:nvPr/>
        </p:nvCxnSpPr>
        <p:spPr>
          <a:xfrm flipH="1" flipV="1">
            <a:off x="2731089" y="4881087"/>
            <a:ext cx="2049774" cy="998567"/>
          </a:xfrm>
          <a:prstGeom prst="straightConnector1">
            <a:avLst/>
          </a:prstGeom>
          <a:noFill/>
          <a:ln w="12700" cap="flat" cmpd="sng" algn="ctr">
            <a:solidFill>
              <a:srgbClr val="C00000"/>
            </a:solidFill>
            <a:prstDash val="solid"/>
            <a:tailEnd type="triangle"/>
          </a:ln>
          <a:effectLst>
            <a:outerShdw blurRad="40000" dist="20000" dir="5400000" rotWithShape="0">
              <a:srgbClr val="000000">
                <a:alpha val="38000"/>
              </a:srgbClr>
            </a:outerShdw>
          </a:effectLst>
        </p:spPr>
      </p:cxnSp>
      <p:cxnSp>
        <p:nvCxnSpPr>
          <p:cNvPr id="19" name="Straight Arrow Connector 18">
            <a:extLst>
              <a:ext uri="{FF2B5EF4-FFF2-40B4-BE49-F238E27FC236}">
                <a16:creationId xmlns:a16="http://schemas.microsoft.com/office/drawing/2014/main" id="{2ECDA95B-291B-902D-F438-CB24A26F2B3F}"/>
              </a:ext>
            </a:extLst>
          </p:cNvPr>
          <p:cNvCxnSpPr>
            <a:cxnSpLocks/>
          </p:cNvCxnSpPr>
          <p:nvPr/>
        </p:nvCxnSpPr>
        <p:spPr>
          <a:xfrm flipV="1">
            <a:off x="6493476" y="4881087"/>
            <a:ext cx="2167634" cy="998567"/>
          </a:xfrm>
          <a:prstGeom prst="straightConnector1">
            <a:avLst/>
          </a:prstGeom>
          <a:noFill/>
          <a:ln w="12700" cap="flat" cmpd="sng" algn="ctr">
            <a:solidFill>
              <a:srgbClr val="C00000"/>
            </a:solidFill>
            <a:prstDash val="solid"/>
            <a:tailEnd type="triangle"/>
          </a:ln>
          <a:effectLst>
            <a:outerShdw blurRad="40000" dist="20000" dir="5400000" rotWithShape="0">
              <a:srgbClr val="000000">
                <a:alpha val="38000"/>
              </a:srgbClr>
            </a:outerShdw>
          </a:effectLst>
        </p:spPr>
      </p:cxnSp>
      <p:sp>
        <p:nvSpPr>
          <p:cNvPr id="20" name="Rectangle 19">
            <a:extLst>
              <a:ext uri="{FF2B5EF4-FFF2-40B4-BE49-F238E27FC236}">
                <a16:creationId xmlns:a16="http://schemas.microsoft.com/office/drawing/2014/main" id="{B400F5D0-A148-E2EF-B4E3-A47F563C927A}"/>
              </a:ext>
            </a:extLst>
          </p:cNvPr>
          <p:cNvSpPr/>
          <p:nvPr/>
        </p:nvSpPr>
        <p:spPr>
          <a:xfrm>
            <a:off x="1982377" y="4225839"/>
            <a:ext cx="621105" cy="562317"/>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sp>
        <p:nvSpPr>
          <p:cNvPr id="21" name="Rectangle 20">
            <a:extLst>
              <a:ext uri="{FF2B5EF4-FFF2-40B4-BE49-F238E27FC236}">
                <a16:creationId xmlns:a16="http://schemas.microsoft.com/office/drawing/2014/main" id="{729DE1EC-B737-F226-ECED-63DBD04B69A7}"/>
              </a:ext>
            </a:extLst>
          </p:cNvPr>
          <p:cNvSpPr/>
          <p:nvPr/>
        </p:nvSpPr>
        <p:spPr>
          <a:xfrm>
            <a:off x="8702197" y="3230475"/>
            <a:ext cx="1080000" cy="1584000"/>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pic>
        <p:nvPicPr>
          <p:cNvPr id="22" name="Picture 21">
            <a:extLst>
              <a:ext uri="{FF2B5EF4-FFF2-40B4-BE49-F238E27FC236}">
                <a16:creationId xmlns:a16="http://schemas.microsoft.com/office/drawing/2014/main" id="{14A1BB1D-8B1B-3D19-4426-B63052FB61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5435" y="3363711"/>
            <a:ext cx="3852000" cy="1367574"/>
          </a:xfrm>
          <a:prstGeom prst="rect">
            <a:avLst/>
          </a:prstGeom>
        </p:spPr>
      </p:pic>
      <p:sp>
        <p:nvSpPr>
          <p:cNvPr id="6" name="Rectangle 2">
            <a:extLst>
              <a:ext uri="{FF2B5EF4-FFF2-40B4-BE49-F238E27FC236}">
                <a16:creationId xmlns:a16="http://schemas.microsoft.com/office/drawing/2014/main" id="{7F8F89F9-173B-0456-6867-365AEF66F05D}"/>
              </a:ext>
            </a:extLst>
          </p:cNvPr>
          <p:cNvSpPr/>
          <p:nvPr/>
        </p:nvSpPr>
        <p:spPr>
          <a:xfrm>
            <a:off x="4800223" y="5526489"/>
            <a:ext cx="1737381" cy="89255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600" kern="0" dirty="0">
                <a:solidFill>
                  <a:schemeClr val="accent4">
                    <a:lumMod val="50000"/>
                  </a:schemeClr>
                </a:solidFill>
              </a:rPr>
              <a:t>💡</a:t>
            </a:r>
          </a:p>
          <a:p>
            <a:pPr lvl="0">
              <a:defRPr/>
            </a:pPr>
            <a:r>
              <a:rPr lang="en-GB" sz="1200" kern="0" dirty="0">
                <a:solidFill>
                  <a:srgbClr val="90804F"/>
                </a:solidFill>
                <a:latin typeface="Calibri"/>
              </a:rPr>
              <a:t>Ad-hoc touchpoints also appear differently in the two diagram types. </a:t>
            </a:r>
          </a:p>
        </p:txBody>
      </p:sp>
      <p:sp>
        <p:nvSpPr>
          <p:cNvPr id="4" name="Slide Number Placeholder 3">
            <a:extLst>
              <a:ext uri="{FF2B5EF4-FFF2-40B4-BE49-F238E27FC236}">
                <a16:creationId xmlns:a16="http://schemas.microsoft.com/office/drawing/2014/main" id="{12D0077D-C66A-C681-0EE6-899F2C6B1B08}"/>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3AA811B-2EBD-4900-905E-5BE206449611}" type="slidenum">
              <a:rPr lang="en-GB" sz="1000" smtClean="0">
                <a:solidFill>
                  <a:srgbClr val="003C65"/>
                </a:solidFill>
                <a:latin typeface="Aptos"/>
              </a:rPr>
              <a:pPr>
                <a:defRPr/>
              </a:pPr>
              <a:t>7</a:t>
            </a:fld>
            <a:endParaRPr lang="en-GB" sz="1000" dirty="0">
              <a:solidFill>
                <a:srgbClr val="003C65"/>
              </a:solidFill>
              <a:latin typeface="Aptos"/>
            </a:endParaRPr>
          </a:p>
        </p:txBody>
      </p:sp>
    </p:spTree>
    <p:extLst>
      <p:ext uri="{BB962C8B-B14F-4D97-AF65-F5344CB8AC3E}">
        <p14:creationId xmlns:p14="http://schemas.microsoft.com/office/powerpoint/2010/main" val="26070745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686F482B-3EFB-4616-C29D-D0BB572F7ED5}"/>
              </a:ext>
            </a:extLst>
          </p:cNvPr>
          <p:cNvSpPr>
            <a:spLocks noGrp="1"/>
          </p:cNvSpPr>
          <p:nvPr>
            <p:ph type="title"/>
          </p:nvPr>
        </p:nvSpPr>
        <p:spPr/>
        <p:txBody>
          <a:bodyPr/>
          <a:lstStyle/>
          <a:p>
            <a:r>
              <a:rPr lang="en-GB"/>
              <a:t>Comparison through an example</a:t>
            </a:r>
          </a:p>
        </p:txBody>
      </p:sp>
      <p:sp>
        <p:nvSpPr>
          <p:cNvPr id="6" name="Content Placeholder 5">
            <a:extLst>
              <a:ext uri="{FF2B5EF4-FFF2-40B4-BE49-F238E27FC236}">
                <a16:creationId xmlns:a16="http://schemas.microsoft.com/office/drawing/2014/main" id="{14770630-1D9A-3811-FF1C-5AB433B32AAF}"/>
              </a:ext>
            </a:extLst>
          </p:cNvPr>
          <p:cNvSpPr>
            <a:spLocks noGrp="1"/>
          </p:cNvSpPr>
          <p:nvPr>
            <p:ph idx="1"/>
          </p:nvPr>
        </p:nvSpPr>
        <p:spPr>
          <a:xfrm>
            <a:off x="696912" y="2923206"/>
            <a:ext cx="5137150" cy="3290905"/>
          </a:xfrm>
        </p:spPr>
        <p:txBody>
          <a:bodyPr/>
          <a:lstStyle/>
          <a:p>
            <a:r>
              <a:rPr lang="en-GB" sz="1600" dirty="0"/>
              <a:t>T1: The customer orders books online through the bookstore’s web application. </a:t>
            </a:r>
          </a:p>
          <a:p>
            <a:pPr lvl="1"/>
            <a:r>
              <a:rPr lang="en-GB" sz="1400" dirty="0"/>
              <a:t>T1.1: The bookstore receives the order and forwards it to its financial partner. (This step is not part of the customer’s journey.)</a:t>
            </a:r>
          </a:p>
          <a:p>
            <a:r>
              <a:rPr lang="en-GB" sz="1600" dirty="0"/>
              <a:t>T2: The financial partner sends the invoice to the customer.</a:t>
            </a:r>
          </a:p>
          <a:p>
            <a:r>
              <a:rPr lang="en-GB" sz="1600" dirty="0"/>
              <a:t>T3: The customer pays the invoice.</a:t>
            </a:r>
          </a:p>
          <a:p>
            <a:r>
              <a:rPr lang="en-GB" sz="1600" dirty="0"/>
              <a:t>T3.1: The financial partner confirms the payment to the bookstore (This step is not part of the customer’s journey.) </a:t>
            </a:r>
          </a:p>
          <a:p>
            <a:r>
              <a:rPr lang="en-GB" sz="1600" dirty="0"/>
              <a:t>T4: The customer receives the package in the mailbox.</a:t>
            </a:r>
          </a:p>
          <a:p>
            <a:endParaRPr lang="en-GB" dirty="0"/>
          </a:p>
        </p:txBody>
      </p:sp>
      <p:sp>
        <p:nvSpPr>
          <p:cNvPr id="9" name="Content Placeholder 8">
            <a:extLst>
              <a:ext uri="{FF2B5EF4-FFF2-40B4-BE49-F238E27FC236}">
                <a16:creationId xmlns:a16="http://schemas.microsoft.com/office/drawing/2014/main" id="{E806D383-B6F4-E4D0-C91E-01C755729168}"/>
              </a:ext>
            </a:extLst>
          </p:cNvPr>
          <p:cNvSpPr>
            <a:spLocks noGrp="1"/>
          </p:cNvSpPr>
          <p:nvPr>
            <p:ph sz="half" idx="2"/>
          </p:nvPr>
        </p:nvSpPr>
        <p:spPr>
          <a:xfrm>
            <a:off x="6356350" y="2923206"/>
            <a:ext cx="5137150" cy="3290905"/>
          </a:xfrm>
        </p:spPr>
        <p:txBody>
          <a:bodyPr vert="horz" lIns="0" tIns="0" rIns="0" bIns="0" rtlCol="0">
            <a:noAutofit/>
          </a:bodyPr>
          <a:lstStyle/>
          <a:p>
            <a:r>
              <a:rPr lang="en-GB" sz="1600" dirty="0"/>
              <a:t>T1: Tom orders books online through the bookstore’s web application.</a:t>
            </a:r>
            <a:r>
              <a:rPr lang="en-GB" sz="1600" dirty="0">
                <a:solidFill>
                  <a:schemeClr val="bg1"/>
                </a:solidFill>
              </a:rPr>
              <a:t>.)</a:t>
            </a:r>
          </a:p>
          <a:p>
            <a:r>
              <a:rPr lang="en-GB" sz="1600" dirty="0"/>
              <a:t>T2: Tom receives the invoice from the financial partner.</a:t>
            </a:r>
          </a:p>
          <a:p>
            <a:pPr lvl="1"/>
            <a:endParaRPr lang="en-GB" sz="1050" dirty="0"/>
          </a:p>
          <a:p>
            <a:pPr lvl="1"/>
            <a:r>
              <a:rPr lang="en-GB" sz="1400" dirty="0"/>
              <a:t>D2.1: Tom discovers a hidden delivery fee when reviewing the invoice.</a:t>
            </a:r>
          </a:p>
          <a:p>
            <a:pPr lvl="1"/>
            <a:r>
              <a:rPr lang="en-GB" sz="1400" dirty="0"/>
              <a:t>D2.2: Tom calls the financial partner to clarify the fee. He realizes that he overlooked the fee when ordering, but is dissatisfied because it was not presented more clearly.</a:t>
            </a:r>
            <a:endParaRPr lang="en-GB" sz="600" dirty="0"/>
          </a:p>
          <a:p>
            <a:r>
              <a:rPr lang="en-GB" sz="1600" dirty="0"/>
              <a:t>T3: Tom pays the invoice.</a:t>
            </a:r>
          </a:p>
          <a:p>
            <a:r>
              <a:rPr lang="en-GB" sz="1600" dirty="0"/>
              <a:t>T4: Tom receives the package in his mailbox.</a:t>
            </a:r>
          </a:p>
          <a:p>
            <a:pPr marL="0" indent="0">
              <a:buNone/>
            </a:pPr>
            <a:endParaRPr lang="en-GB" sz="1600" dirty="0"/>
          </a:p>
        </p:txBody>
      </p:sp>
      <p:sp>
        <p:nvSpPr>
          <p:cNvPr id="4" name="Slide Number Placeholder 3">
            <a:extLst>
              <a:ext uri="{FF2B5EF4-FFF2-40B4-BE49-F238E27FC236}">
                <a16:creationId xmlns:a16="http://schemas.microsoft.com/office/drawing/2014/main" id="{12A86AE2-060F-AE1A-B75C-B7D78828C525}"/>
              </a:ext>
            </a:extLst>
          </p:cNvPr>
          <p:cNvSpPr>
            <a:spLocks noGrp="1"/>
          </p:cNvSpPr>
          <p:nvPr>
            <p:ph type="sldNum" sz="quarter" idx="20"/>
          </p:nvPr>
        </p:nvSpPr>
        <p:spPr/>
        <p:txBody>
          <a:bodyPr/>
          <a:lstStyle/>
          <a:p>
            <a:fld id="{23AA811B-2EBD-4900-905E-5BE206449611}" type="slidenum">
              <a:rPr lang="en-GB" smtClean="0"/>
              <a:pPr/>
              <a:t>8</a:t>
            </a:fld>
            <a:endParaRPr lang="en-GB"/>
          </a:p>
        </p:txBody>
      </p:sp>
      <p:sp>
        <p:nvSpPr>
          <p:cNvPr id="10" name="Text Placeholder 9">
            <a:extLst>
              <a:ext uri="{FF2B5EF4-FFF2-40B4-BE49-F238E27FC236}">
                <a16:creationId xmlns:a16="http://schemas.microsoft.com/office/drawing/2014/main" id="{A64833BE-C68F-35BD-F8E7-A70A5EB87346}"/>
              </a:ext>
            </a:extLst>
          </p:cNvPr>
          <p:cNvSpPr>
            <a:spLocks noGrp="1"/>
          </p:cNvSpPr>
          <p:nvPr>
            <p:ph type="body" sz="quarter" idx="21"/>
          </p:nvPr>
        </p:nvSpPr>
        <p:spPr>
          <a:xfrm>
            <a:off x="696913" y="2303425"/>
            <a:ext cx="5137150" cy="406796"/>
          </a:xfrm>
        </p:spPr>
        <p:txBody>
          <a:bodyPr/>
          <a:lstStyle/>
          <a:p>
            <a:r>
              <a:rPr lang="en-GB" sz="2000"/>
              <a:t>Planned journey (as envisioned by the bookstore)</a:t>
            </a:r>
          </a:p>
          <a:p>
            <a:endParaRPr lang="en-GB"/>
          </a:p>
        </p:txBody>
      </p:sp>
      <p:sp>
        <p:nvSpPr>
          <p:cNvPr id="11" name="Text Placeholder 10">
            <a:extLst>
              <a:ext uri="{FF2B5EF4-FFF2-40B4-BE49-F238E27FC236}">
                <a16:creationId xmlns:a16="http://schemas.microsoft.com/office/drawing/2014/main" id="{ECE6F694-2615-7580-5E08-1BB62BCCA479}"/>
              </a:ext>
            </a:extLst>
          </p:cNvPr>
          <p:cNvSpPr>
            <a:spLocks noGrp="1"/>
          </p:cNvSpPr>
          <p:nvPr>
            <p:ph type="body" sz="quarter" idx="22"/>
          </p:nvPr>
        </p:nvSpPr>
        <p:spPr>
          <a:xfrm>
            <a:off x="6356942" y="2303425"/>
            <a:ext cx="5133614" cy="406796"/>
          </a:xfrm>
        </p:spPr>
        <p:txBody>
          <a:bodyPr vert="horz" lIns="0" tIns="0" rIns="0" bIns="0" rtlCol="0">
            <a:noAutofit/>
          </a:bodyPr>
          <a:lstStyle/>
          <a:p>
            <a:r>
              <a:rPr lang="en-GB" sz="2000"/>
              <a:t>Actual journey (Tom, a fictitious character)</a:t>
            </a:r>
          </a:p>
          <a:p>
            <a:endParaRPr lang="en-GB" sz="2000"/>
          </a:p>
        </p:txBody>
      </p:sp>
      <p:sp>
        <p:nvSpPr>
          <p:cNvPr id="13" name="Rectangle 2">
            <a:extLst>
              <a:ext uri="{FF2B5EF4-FFF2-40B4-BE49-F238E27FC236}">
                <a16:creationId xmlns:a16="http://schemas.microsoft.com/office/drawing/2014/main" id="{0FC39A42-E389-CEB1-CD5B-D5A658CE6208}"/>
              </a:ext>
            </a:extLst>
          </p:cNvPr>
          <p:cNvSpPr/>
          <p:nvPr/>
        </p:nvSpPr>
        <p:spPr>
          <a:xfrm>
            <a:off x="8686800" y="55395"/>
            <a:ext cx="2552088" cy="89255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kern="0" dirty="0">
                <a:solidFill>
                  <a:schemeClr val="accent4">
                    <a:lumMod val="50000"/>
                  </a:schemeClr>
                </a:solidFill>
              </a:rPr>
              <a:t>💡</a:t>
            </a:r>
          </a:p>
          <a:p>
            <a:r>
              <a:rPr lang="en-GB" sz="1200" kern="0" dirty="0">
                <a:solidFill>
                  <a:schemeClr val="accent4">
                    <a:lumMod val="50000"/>
                  </a:schemeClr>
                </a:solidFill>
              </a:rPr>
              <a:t>This example is used to compare the two diagram types. The next slide shows the diagrams.</a:t>
            </a:r>
          </a:p>
        </p:txBody>
      </p:sp>
      <p:sp>
        <p:nvSpPr>
          <p:cNvPr id="15" name="Rectangle 14">
            <a:extLst>
              <a:ext uri="{FF2B5EF4-FFF2-40B4-BE49-F238E27FC236}">
                <a16:creationId xmlns:a16="http://schemas.microsoft.com/office/drawing/2014/main" id="{07C07327-02F1-42E4-43F5-B0D450580921}"/>
              </a:ext>
            </a:extLst>
          </p:cNvPr>
          <p:cNvSpPr/>
          <p:nvPr/>
        </p:nvSpPr>
        <p:spPr>
          <a:xfrm>
            <a:off x="7000875" y="3882869"/>
            <a:ext cx="4619625" cy="1131091"/>
          </a:xfrm>
          <a:prstGeom prst="rect">
            <a:avLst/>
          </a:prstGeom>
          <a:noFill/>
          <a:ln w="28575" cap="flat" cmpd="sng" algn="ctr">
            <a:solidFill>
              <a:srgbClr val="C00000"/>
            </a:solidFill>
            <a:prstDash val="solid"/>
            <a:miter lim="800000"/>
          </a:ln>
          <a:effectLst/>
        </p:spPr>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a:ln>
                <a:noFill/>
              </a:ln>
              <a:solidFill>
                <a:prstClr val="white"/>
              </a:solidFill>
              <a:effectLst/>
              <a:uLnTx/>
              <a:uFillTx/>
              <a:latin typeface="Calibri"/>
              <a:ea typeface="+mn-ea"/>
              <a:cs typeface="+mn-cs"/>
            </a:endParaRPr>
          </a:p>
        </p:txBody>
      </p:sp>
      <p:sp>
        <p:nvSpPr>
          <p:cNvPr id="17" name="TextBox 16">
            <a:extLst>
              <a:ext uri="{FF2B5EF4-FFF2-40B4-BE49-F238E27FC236}">
                <a16:creationId xmlns:a16="http://schemas.microsoft.com/office/drawing/2014/main" id="{5A9017E7-1058-0D25-597F-05532F30BE1F}"/>
              </a:ext>
            </a:extLst>
          </p:cNvPr>
          <p:cNvSpPr txBox="1"/>
          <p:nvPr/>
        </p:nvSpPr>
        <p:spPr>
          <a:xfrm>
            <a:off x="6915151" y="3578821"/>
            <a:ext cx="120014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C00000"/>
                </a:solidFill>
                <a:effectLst/>
                <a:uLnTx/>
                <a:uFillTx/>
                <a:latin typeface="Calibri" panose="020F0502020204030204"/>
                <a:ea typeface="+mn-ea"/>
                <a:cs typeface="+mn-cs"/>
              </a:rPr>
              <a:t>Deviations</a:t>
            </a:r>
          </a:p>
        </p:txBody>
      </p:sp>
      <p:sp>
        <p:nvSpPr>
          <p:cNvPr id="3" name="Content Placeholder 57">
            <a:extLst>
              <a:ext uri="{FF2B5EF4-FFF2-40B4-BE49-F238E27FC236}">
                <a16:creationId xmlns:a16="http://schemas.microsoft.com/office/drawing/2014/main" id="{D623A8D7-E270-2555-0908-4B766A895AF6}"/>
              </a:ext>
            </a:extLst>
          </p:cNvPr>
          <p:cNvSpPr txBox="1">
            <a:spLocks/>
          </p:cNvSpPr>
          <p:nvPr/>
        </p:nvSpPr>
        <p:spPr>
          <a:xfrm>
            <a:off x="696912" y="1151391"/>
            <a:ext cx="10099675" cy="913310"/>
          </a:xfrm>
          <a:prstGeom prst="rect">
            <a:avLst/>
          </a:prstGeom>
        </p:spPr>
        <p:txBody>
          <a:bodyPr vert="horz" lIns="0" tIns="0" rIns="0" bIns="0" rtlCol="0">
            <a:noAutofit/>
          </a:bodyPr>
          <a:lstStyle>
            <a:lvl1pPr marL="268288" indent="-268288" algn="l" defTabSz="914400" rtl="0" eaLnBrk="1" latinLnBrk="0" hangingPunct="1">
              <a:lnSpc>
                <a:spcPct val="90000"/>
              </a:lnSpc>
              <a:spcBef>
                <a:spcPts val="0"/>
              </a:spcBef>
              <a:spcAft>
                <a:spcPts val="600"/>
              </a:spcAft>
              <a:buClr>
                <a:schemeClr val="accent2"/>
              </a:buClr>
              <a:buFont typeface="Arial" panose="020B0604020202020204" pitchFamily="34" charset="0"/>
              <a:buChar char="•"/>
              <a:defRPr sz="2000" kern="1200" baseline="0">
                <a:solidFill>
                  <a:schemeClr val="tx2"/>
                </a:solidFill>
                <a:latin typeface="+mn-lt"/>
                <a:ea typeface="+mn-ea"/>
                <a:cs typeface="+mn-cs"/>
              </a:defRPr>
            </a:lvl1pPr>
            <a:lvl2pPr marL="720725" indent="-360363" algn="l" defTabSz="914400" rtl="0" eaLnBrk="1" latinLnBrk="0" hangingPunct="1">
              <a:lnSpc>
                <a:spcPct val="90000"/>
              </a:lnSpc>
              <a:spcBef>
                <a:spcPts val="0"/>
              </a:spcBef>
              <a:spcAft>
                <a:spcPts val="600"/>
              </a:spcAft>
              <a:buClr>
                <a:schemeClr val="accent2"/>
              </a:buClr>
              <a:buFont typeface="ABC Favorit Book" panose="020B0404030202060203" pitchFamily="34" charset="0"/>
              <a:buChar char="—"/>
              <a:defRPr sz="1800" kern="1200" baseline="0">
                <a:solidFill>
                  <a:schemeClr val="tx2"/>
                </a:solidFill>
                <a:latin typeface="+mn-lt"/>
                <a:ea typeface="+mn-ea"/>
                <a:cs typeface="+mn-cs"/>
              </a:defRPr>
            </a:lvl2pPr>
            <a:lvl3pPr marL="987425" indent="-266700" algn="l" defTabSz="914400" rtl="0" eaLnBrk="1" latinLnBrk="0" hangingPunct="1">
              <a:lnSpc>
                <a:spcPct val="90000"/>
              </a:lnSpc>
              <a:spcBef>
                <a:spcPts val="0"/>
              </a:spcBef>
              <a:spcAft>
                <a:spcPts val="600"/>
              </a:spcAft>
              <a:buClr>
                <a:schemeClr val="accent2"/>
              </a:buClr>
              <a:buFont typeface="Wingdings" panose="05000000000000000000" pitchFamily="2" charset="2"/>
              <a:buChar char="§"/>
              <a:defRPr sz="1400" kern="1200" baseline="0">
                <a:solidFill>
                  <a:schemeClr val="tx2"/>
                </a:solidFill>
                <a:latin typeface="+mn-lt"/>
                <a:ea typeface="+mn-ea"/>
                <a:cs typeface="+mn-cs"/>
              </a:defRPr>
            </a:lvl3pPr>
            <a:lvl4pPr marL="0" indent="0" algn="l" defTabSz="914400" rtl="0" eaLnBrk="1" latinLnBrk="0" hangingPunct="1">
              <a:lnSpc>
                <a:spcPct val="90000"/>
              </a:lnSpc>
              <a:spcBef>
                <a:spcPts val="0"/>
              </a:spcBef>
              <a:spcAft>
                <a:spcPts val="600"/>
              </a:spcAft>
              <a:buFont typeface="Arial" panose="020B0604020202020204" pitchFamily="34" charset="0"/>
              <a:buChar char="​"/>
              <a:defRPr sz="2400" b="1" kern="1200" baseline="0">
                <a:solidFill>
                  <a:schemeClr val="tx2"/>
                </a:solidFill>
                <a:latin typeface="+mj-lt"/>
                <a:ea typeface="+mn-ea"/>
                <a:cs typeface="+mn-cs"/>
              </a:defRPr>
            </a:lvl4pPr>
            <a:lvl5pPr marL="0" indent="0" algn="l" defTabSz="914400" rtl="0" eaLnBrk="1" latinLnBrk="0" hangingPunct="1">
              <a:lnSpc>
                <a:spcPct val="90000"/>
              </a:lnSpc>
              <a:spcBef>
                <a:spcPts val="0"/>
              </a:spcBef>
              <a:spcAft>
                <a:spcPts val="600"/>
              </a:spcAft>
              <a:buFont typeface="Arial" panose="020B0604020202020204" pitchFamily="34" charset="0"/>
              <a:buChar char="​"/>
              <a:tabLst/>
              <a:defRPr sz="2400" kern="1200" baseline="0">
                <a:solidFill>
                  <a:schemeClr val="tx2"/>
                </a:solidFill>
                <a:latin typeface="+mn-lt"/>
                <a:ea typeface="+mn-ea"/>
                <a:cs typeface="+mn-cs"/>
              </a:defRPr>
            </a:lvl5pPr>
            <a:lvl6pPr marL="540000" indent="-180000" algn="l" defTabSz="914400" rtl="0" eaLnBrk="1" latinLnBrk="0" hangingPunct="1">
              <a:lnSpc>
                <a:spcPct val="90000"/>
              </a:lnSpc>
              <a:spcBef>
                <a:spcPts val="0"/>
              </a:spcBef>
              <a:spcAft>
                <a:spcPts val="600"/>
              </a:spcAft>
              <a:buClr>
                <a:schemeClr val="accent2"/>
              </a:buClr>
              <a:buFont typeface="ABC Favorit Book" panose="020B0404030202060203" pitchFamily="34" charset="0"/>
              <a:buChar char="—"/>
              <a:defRPr sz="1200" kern="1200" baseline="0">
                <a:solidFill>
                  <a:schemeClr val="tx2"/>
                </a:solidFill>
                <a:latin typeface="+mn-lt"/>
                <a:ea typeface="+mn-ea"/>
                <a:cs typeface="+mn-cs"/>
              </a:defRPr>
            </a:lvl6pPr>
            <a:lvl7pPr marL="0" indent="0" algn="l" defTabSz="914400" rtl="0" eaLnBrk="1" latinLnBrk="0" hangingPunct="1">
              <a:lnSpc>
                <a:spcPct val="90000"/>
              </a:lnSpc>
              <a:spcBef>
                <a:spcPts val="0"/>
              </a:spcBef>
              <a:spcAft>
                <a:spcPts val="600"/>
              </a:spcAft>
              <a:buFont typeface="Arial" panose="020B0604020202020204" pitchFamily="34" charset="0"/>
              <a:buChar char="​"/>
              <a:defRPr sz="1200" b="1" kern="1200" baseline="0">
                <a:solidFill>
                  <a:schemeClr val="tx2"/>
                </a:solidFill>
                <a:latin typeface="+mj-lt"/>
                <a:ea typeface="+mn-ea"/>
                <a:cs typeface="+mn-cs"/>
              </a:defRPr>
            </a:lvl7pPr>
            <a:lvl8pPr marL="0" indent="0" algn="l" defTabSz="914400" rtl="0" eaLnBrk="1" latinLnBrk="0" hangingPunct="1">
              <a:lnSpc>
                <a:spcPct val="90000"/>
              </a:lnSpc>
              <a:spcBef>
                <a:spcPts val="0"/>
              </a:spcBef>
              <a:spcAft>
                <a:spcPts val="600"/>
              </a:spcAft>
              <a:buFont typeface="Arial" panose="020B0604020202020204" pitchFamily="34" charset="0"/>
              <a:buChar char="​"/>
              <a:defRPr sz="1200" kern="1200" baseline="0">
                <a:solidFill>
                  <a:schemeClr val="tx2"/>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kern="1200" baseline="0">
                <a:solidFill>
                  <a:schemeClr val="tx2"/>
                </a:solidFill>
                <a:latin typeface="+mj-lt"/>
                <a:ea typeface="+mn-ea"/>
                <a:cs typeface="+mn-cs"/>
              </a:defRPr>
            </a:lvl9pPr>
          </a:lstStyle>
          <a:p>
            <a:pPr marL="0" indent="0">
              <a:buNone/>
            </a:pPr>
            <a:r>
              <a:rPr lang="en-GB" dirty="0"/>
              <a:t>A customer orders books through an online bookstore. The bookstore coordinates the payment with a financial partner, who sends an invoice to the customer. After payment, the bookstore sends the package to the customer.</a:t>
            </a:r>
            <a:endParaRPr lang="nb-NO" dirty="0"/>
          </a:p>
        </p:txBody>
      </p:sp>
    </p:spTree>
    <p:extLst>
      <p:ext uri="{BB962C8B-B14F-4D97-AF65-F5344CB8AC3E}">
        <p14:creationId xmlns:p14="http://schemas.microsoft.com/office/powerpoint/2010/main" val="37144248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123" name="Picture 122">
            <a:extLst>
              <a:ext uri="{FF2B5EF4-FFF2-40B4-BE49-F238E27FC236}">
                <a16:creationId xmlns:a16="http://schemas.microsoft.com/office/drawing/2014/main" id="{F74D9CF9-1A57-6102-B448-41663BC5CC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341" y="4334625"/>
            <a:ext cx="4004044" cy="2182204"/>
          </a:xfrm>
          <a:prstGeom prst="rect">
            <a:avLst/>
          </a:prstGeom>
        </p:spPr>
      </p:pic>
      <p:pic>
        <p:nvPicPr>
          <p:cNvPr id="120" name="Picture 119">
            <a:extLst>
              <a:ext uri="{FF2B5EF4-FFF2-40B4-BE49-F238E27FC236}">
                <a16:creationId xmlns:a16="http://schemas.microsoft.com/office/drawing/2014/main" id="{B837832A-5771-C866-6472-7ACAE0CB8FA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5550" y="1205065"/>
            <a:ext cx="3596836" cy="917194"/>
          </a:xfrm>
          <a:prstGeom prst="rect">
            <a:avLst/>
          </a:prstGeom>
        </p:spPr>
      </p:pic>
      <p:pic>
        <p:nvPicPr>
          <p:cNvPr id="122" name="Picture 121">
            <a:extLst>
              <a:ext uri="{FF2B5EF4-FFF2-40B4-BE49-F238E27FC236}">
                <a16:creationId xmlns:a16="http://schemas.microsoft.com/office/drawing/2014/main" id="{1BFEF7E9-2A3F-EA51-5260-10D214154AB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9844" y="2329917"/>
            <a:ext cx="1519847" cy="790100"/>
          </a:xfrm>
          <a:prstGeom prst="rect">
            <a:avLst/>
          </a:prstGeom>
        </p:spPr>
      </p:pic>
      <p:sp>
        <p:nvSpPr>
          <p:cNvPr id="130" name="TextBox 129">
            <a:extLst>
              <a:ext uri="{FF2B5EF4-FFF2-40B4-BE49-F238E27FC236}">
                <a16:creationId xmlns:a16="http://schemas.microsoft.com/office/drawing/2014/main" id="{FF0648B6-79E9-2392-436C-BDD06332CEE0}"/>
              </a:ext>
            </a:extLst>
          </p:cNvPr>
          <p:cNvSpPr txBox="1"/>
          <p:nvPr/>
        </p:nvSpPr>
        <p:spPr>
          <a:xfrm>
            <a:off x="219405" y="596586"/>
            <a:ext cx="798316" cy="369332"/>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prstClr val="black"/>
                </a:solidFill>
                <a:effectLst/>
                <a:uLnTx/>
                <a:uFillTx/>
                <a:latin typeface="Calibri" panose="020F0502020204030204"/>
                <a:ea typeface="+mn-ea"/>
                <a:cs typeface="+mn-cs"/>
              </a:rPr>
              <a:t>Planned journey</a:t>
            </a:r>
            <a:endParaRPr kumimoji="0" lang="en-GB" sz="1050" b="1"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31" name="TextBox 130">
            <a:extLst>
              <a:ext uri="{FF2B5EF4-FFF2-40B4-BE49-F238E27FC236}">
                <a16:creationId xmlns:a16="http://schemas.microsoft.com/office/drawing/2014/main" id="{5427F329-4988-7235-1CC2-769DBE965DBE}"/>
              </a:ext>
            </a:extLst>
          </p:cNvPr>
          <p:cNvSpPr txBox="1"/>
          <p:nvPr/>
        </p:nvSpPr>
        <p:spPr>
          <a:xfrm>
            <a:off x="211064" y="3767507"/>
            <a:ext cx="663968" cy="369332"/>
          </a:xfrm>
          <a:prstGeom prst="rect">
            <a:avLst/>
          </a:prstGeom>
          <a:noFill/>
        </p:spPr>
        <p:txBody>
          <a:bodyPr wrap="square" lIns="0" tIns="0" rIns="0" bIns="0" rtlCol="0">
            <a:spAutoFit/>
          </a:bodyPr>
          <a:lstStyle>
            <a:defPPr>
              <a:defRPr lang="nb-NO"/>
            </a:defPPr>
            <a:lvl1pPr marR="0" lvl="0" indent="0" defTabSz="914400" fontAlgn="auto">
              <a:lnSpc>
                <a:spcPct val="100000"/>
              </a:lnSpc>
              <a:spcBef>
                <a:spcPts val="0"/>
              </a:spcBef>
              <a:spcAft>
                <a:spcPts val="0"/>
              </a:spcAft>
              <a:buClrTx/>
              <a:buSzTx/>
              <a:buFontTx/>
              <a:buNone/>
              <a:tabLst/>
              <a:defRPr kumimoji="0" sz="1000" b="1" u="none" strike="noStrike" kern="0" cap="none" spc="0" normalizeH="0" baseline="0">
                <a:ln>
                  <a:noFill/>
                </a:ln>
                <a:solidFill>
                  <a:prstClr val="black"/>
                </a:solidFill>
                <a:effectLst/>
                <a:uLnTx/>
                <a:uFillTx/>
                <a:latin typeface="Calibri" panose="020F0502020204030204"/>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a:noFill/>
                </a:ln>
                <a:solidFill>
                  <a:prstClr val="black"/>
                </a:solidFill>
                <a:effectLst/>
                <a:uLnTx/>
                <a:uFillTx/>
                <a:latin typeface="Calibri" panose="020F0502020204030204"/>
                <a:ea typeface="+mn-ea"/>
                <a:cs typeface="+mn-cs"/>
              </a:rPr>
              <a:t>Actual journey</a:t>
            </a:r>
          </a:p>
        </p:txBody>
      </p:sp>
      <p:sp>
        <p:nvSpPr>
          <p:cNvPr id="132" name="TextBox 131">
            <a:extLst>
              <a:ext uri="{FF2B5EF4-FFF2-40B4-BE49-F238E27FC236}">
                <a16:creationId xmlns:a16="http://schemas.microsoft.com/office/drawing/2014/main" id="{F5311264-6A82-4F9E-35F8-54D1BA8FA89D}"/>
              </a:ext>
            </a:extLst>
          </p:cNvPr>
          <p:cNvSpPr txBox="1"/>
          <p:nvPr/>
        </p:nvSpPr>
        <p:spPr>
          <a:xfrm>
            <a:off x="6405991" y="596586"/>
            <a:ext cx="769118" cy="369332"/>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a:noFill/>
                </a:ln>
                <a:solidFill>
                  <a:prstClr val="black"/>
                </a:solidFill>
                <a:effectLst/>
                <a:uLnTx/>
                <a:uFillTx/>
                <a:latin typeface="Calibri" panose="020F0502020204030204"/>
                <a:ea typeface="+mn-ea"/>
                <a:cs typeface="+mn-cs"/>
              </a:rPr>
              <a:t>Planned journey</a:t>
            </a:r>
          </a:p>
        </p:txBody>
      </p:sp>
      <p:sp>
        <p:nvSpPr>
          <p:cNvPr id="133" name="TextBox 132">
            <a:extLst>
              <a:ext uri="{FF2B5EF4-FFF2-40B4-BE49-F238E27FC236}">
                <a16:creationId xmlns:a16="http://schemas.microsoft.com/office/drawing/2014/main" id="{57219686-739F-DC1B-706C-93DC5273F2C7}"/>
              </a:ext>
            </a:extLst>
          </p:cNvPr>
          <p:cNvSpPr txBox="1"/>
          <p:nvPr/>
        </p:nvSpPr>
        <p:spPr>
          <a:xfrm>
            <a:off x="6397650" y="3767507"/>
            <a:ext cx="876191" cy="369332"/>
          </a:xfrm>
          <a:prstGeom prst="rect">
            <a:avLst/>
          </a:prstGeom>
          <a:noFill/>
        </p:spPr>
        <p:txBody>
          <a:bodyPr wrap="square" lIns="0" tIns="0" rIns="0" bIns="0" rtlCol="0">
            <a:spAutoFit/>
          </a:bodyPr>
          <a:lstStyle>
            <a:defPPr>
              <a:defRPr lang="nb-NO"/>
            </a:defPPr>
            <a:lvl1pPr marR="0" lvl="0" indent="0" defTabSz="914400" fontAlgn="auto">
              <a:lnSpc>
                <a:spcPct val="100000"/>
              </a:lnSpc>
              <a:spcBef>
                <a:spcPts val="0"/>
              </a:spcBef>
              <a:spcAft>
                <a:spcPts val="0"/>
              </a:spcAft>
              <a:buClrTx/>
              <a:buSzTx/>
              <a:buFontTx/>
              <a:buNone/>
              <a:tabLst/>
              <a:defRPr kumimoji="0" sz="1000" b="1" u="none" strike="noStrike" kern="0" cap="none" spc="0" normalizeH="0" baseline="0">
                <a:ln>
                  <a:noFill/>
                </a:ln>
                <a:solidFill>
                  <a:prstClr val="black"/>
                </a:solidFill>
                <a:effectLst/>
                <a:uLnTx/>
                <a:uFillTx/>
                <a:latin typeface="Calibri" panose="020F0502020204030204"/>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a:noFill/>
                </a:ln>
                <a:solidFill>
                  <a:prstClr val="black"/>
                </a:solidFill>
                <a:effectLst/>
                <a:uLnTx/>
                <a:uFillTx/>
                <a:latin typeface="Calibri" panose="020F0502020204030204"/>
                <a:ea typeface="+mn-ea"/>
                <a:cs typeface="+mn-cs"/>
              </a:rPr>
              <a:t>Actual journey</a:t>
            </a:r>
          </a:p>
        </p:txBody>
      </p:sp>
      <p:sp>
        <p:nvSpPr>
          <p:cNvPr id="137" name="TextBox 136">
            <a:extLst>
              <a:ext uri="{FF2B5EF4-FFF2-40B4-BE49-F238E27FC236}">
                <a16:creationId xmlns:a16="http://schemas.microsoft.com/office/drawing/2014/main" id="{4EC6168C-684F-FD24-E078-27F3C535CF65}"/>
              </a:ext>
            </a:extLst>
          </p:cNvPr>
          <p:cNvSpPr txBox="1"/>
          <p:nvPr/>
        </p:nvSpPr>
        <p:spPr>
          <a:xfrm>
            <a:off x="1105930" y="166464"/>
            <a:ext cx="3036862"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prstClr val="black"/>
                </a:solidFill>
                <a:effectLst/>
                <a:uLnTx/>
                <a:uFillTx/>
                <a:latin typeface="Calibri" panose="020F0502020204030204"/>
                <a:ea typeface="+mn-ea"/>
                <a:cs typeface="+mn-cs"/>
              </a:rPr>
              <a:t>Customer Journey Diagram</a:t>
            </a:r>
            <a:endPar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9" name="TextBox 138">
            <a:extLst>
              <a:ext uri="{FF2B5EF4-FFF2-40B4-BE49-F238E27FC236}">
                <a16:creationId xmlns:a16="http://schemas.microsoft.com/office/drawing/2014/main" id="{3489E3E0-6905-7CBF-5B31-F07409BA99DC}"/>
              </a:ext>
            </a:extLst>
          </p:cNvPr>
          <p:cNvSpPr txBox="1"/>
          <p:nvPr/>
        </p:nvSpPr>
        <p:spPr>
          <a:xfrm>
            <a:off x="7790937" y="166464"/>
            <a:ext cx="2749378" cy="307777"/>
          </a:xfrm>
          <a:prstGeom prst="rect">
            <a:avLst/>
          </a:prstGeom>
          <a:noFill/>
        </p:spPr>
        <p:txBody>
          <a:bodyPr wrap="square">
            <a:spAutoFit/>
          </a:bodyPr>
          <a:lstStyle/>
          <a:p>
            <a:pPr lvl="0">
              <a:defRPr/>
            </a:pPr>
            <a:r>
              <a:rPr lang="en-GB" sz="1400" b="1" kern="0" dirty="0">
                <a:solidFill>
                  <a:prstClr val="black"/>
                </a:solidFill>
                <a:latin typeface="Calibri" panose="020F0502020204030204"/>
              </a:rPr>
              <a:t>Journey Network Diagram</a:t>
            </a:r>
            <a:endParaRPr lang="en-GB" sz="1400" dirty="0">
              <a:solidFill>
                <a:prstClr val="black"/>
              </a:solidFill>
              <a:latin typeface="Calibri" panose="020F0502020204030204"/>
            </a:endParaRPr>
          </a:p>
        </p:txBody>
      </p:sp>
      <p:sp>
        <p:nvSpPr>
          <p:cNvPr id="140" name="Rectangle 139">
            <a:extLst>
              <a:ext uri="{FF2B5EF4-FFF2-40B4-BE49-F238E27FC236}">
                <a16:creationId xmlns:a16="http://schemas.microsoft.com/office/drawing/2014/main" id="{9B5903B7-236B-7AF3-C717-FFDBC0CDD907}"/>
              </a:ext>
            </a:extLst>
          </p:cNvPr>
          <p:cNvSpPr/>
          <p:nvPr/>
        </p:nvSpPr>
        <p:spPr>
          <a:xfrm>
            <a:off x="4833252" y="4546"/>
            <a:ext cx="2539054" cy="45576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Calibri" panose="020F0502020204030204"/>
                <a:ea typeface="+mn-ea"/>
                <a:cs typeface="+mn-cs"/>
              </a:rPr>
              <a:t>Online bookstore example shown with both diagram types. </a:t>
            </a:r>
          </a:p>
        </p:txBody>
      </p:sp>
      <p:sp>
        <p:nvSpPr>
          <p:cNvPr id="144" name="TextBox 143">
            <a:extLst>
              <a:ext uri="{FF2B5EF4-FFF2-40B4-BE49-F238E27FC236}">
                <a16:creationId xmlns:a16="http://schemas.microsoft.com/office/drawing/2014/main" id="{BC1BDB9B-20AA-93AD-E004-F46118A4EBED}"/>
              </a:ext>
            </a:extLst>
          </p:cNvPr>
          <p:cNvSpPr txBox="1"/>
          <p:nvPr/>
        </p:nvSpPr>
        <p:spPr>
          <a:xfrm>
            <a:off x="7118014" y="596586"/>
            <a:ext cx="3924001" cy="553998"/>
          </a:xfrm>
          <a:prstGeom prst="rect">
            <a:avLst/>
          </a:prstGeom>
          <a:noFill/>
        </p:spPr>
        <p:txBody>
          <a:bodyPr wrap="square" lIns="0" tIns="0" rIns="0" bIns="0" rtlCol="0">
            <a:spAutoFit/>
          </a:bodyPr>
          <a:lstStyle>
            <a:defPPr>
              <a:defRPr lang="en-US"/>
            </a:defPPr>
            <a:lvl1pPr marR="0" lvl="0" indent="0" fontAlgn="auto">
              <a:lnSpc>
                <a:spcPct val="100000"/>
              </a:lnSpc>
              <a:spcBef>
                <a:spcPts val="0"/>
              </a:spcBef>
              <a:spcAft>
                <a:spcPts val="0"/>
              </a:spcAft>
              <a:buClrTx/>
              <a:buSzTx/>
              <a:buFontTx/>
              <a:buNone/>
              <a:tabLst/>
              <a:defRPr kumimoji="0" sz="1000" b="1" u="none" strike="noStrike" kern="0" cap="none" spc="0" normalizeH="0" baseline="0">
                <a:ln>
                  <a:noFill/>
                </a:ln>
                <a:solidFill>
                  <a:prstClr val="black"/>
                </a:solidFill>
                <a:effectLst/>
                <a:uLnTx/>
                <a:uFillTx/>
                <a:latin typeface="Calibri" panose="020F0502020204030204"/>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prstClr val="black"/>
                </a:solidFill>
                <a:effectLst/>
                <a:uLnTx/>
                <a:uFillTx/>
                <a:latin typeface="Calibri" panose="020F0502020204030204"/>
                <a:ea typeface="+mn-ea"/>
                <a:cs typeface="+mn-cs"/>
              </a:rPr>
              <a:t>The network diagram includes two touchpoints (i.e., T1.1 and T3.1) which are invisible to the customer, but necessary to “produce” the customer’s next touchpoint.</a:t>
            </a:r>
          </a:p>
        </p:txBody>
      </p:sp>
      <p:sp>
        <p:nvSpPr>
          <p:cNvPr id="146" name="TextBox 145">
            <a:extLst>
              <a:ext uri="{FF2B5EF4-FFF2-40B4-BE49-F238E27FC236}">
                <a16:creationId xmlns:a16="http://schemas.microsoft.com/office/drawing/2014/main" id="{17166F4E-3033-0D36-26E4-A41E74461C6E}"/>
              </a:ext>
            </a:extLst>
          </p:cNvPr>
          <p:cNvSpPr txBox="1"/>
          <p:nvPr/>
        </p:nvSpPr>
        <p:spPr>
          <a:xfrm>
            <a:off x="874712" y="596586"/>
            <a:ext cx="3795979" cy="553998"/>
          </a:xfrm>
          <a:prstGeom prst="rect">
            <a:avLst/>
          </a:prstGeom>
          <a:noFill/>
        </p:spPr>
        <p:txBody>
          <a:bodyPr wrap="square" lIns="0" tIns="0" rIns="0" bIns="0" rtlCol="0">
            <a:spAutoFit/>
          </a:bodyPr>
          <a:lstStyle>
            <a:defPPr>
              <a:defRPr lang="en-US"/>
            </a:defPPr>
            <a:lvl1pPr marR="0" lvl="0" indent="0" fontAlgn="auto">
              <a:lnSpc>
                <a:spcPct val="100000"/>
              </a:lnSpc>
              <a:spcBef>
                <a:spcPts val="0"/>
              </a:spcBef>
              <a:spcAft>
                <a:spcPts val="0"/>
              </a:spcAft>
              <a:buClrTx/>
              <a:buSzTx/>
              <a:buFontTx/>
              <a:buNone/>
              <a:tabLst/>
              <a:defRPr kumimoji="0" sz="1000" b="1" u="none" strike="noStrike" kern="0" cap="none" spc="0" normalizeH="0" baseline="0">
                <a:ln>
                  <a:noFill/>
                </a:ln>
                <a:solidFill>
                  <a:prstClr val="black"/>
                </a:solidFill>
                <a:effectLst/>
                <a:uLnTx/>
                <a:uFillTx/>
                <a:latin typeface="Calibri" panose="020F0502020204030204"/>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prstClr val="black"/>
                </a:solidFill>
                <a:effectLst/>
                <a:uLnTx/>
                <a:uFillTx/>
                <a:latin typeface="Calibri" panose="020F0502020204030204"/>
                <a:ea typeface="+mn-ea"/>
                <a:cs typeface="+mn-cs"/>
              </a:rPr>
              <a:t>The planned journey for a typical customer. This diagram only shows the touchpoints encountered by the customer and corresponds to the upper swimlane to the right.</a:t>
            </a:r>
          </a:p>
        </p:txBody>
      </p:sp>
      <p:sp>
        <p:nvSpPr>
          <p:cNvPr id="149" name="TextBox 148">
            <a:extLst>
              <a:ext uri="{FF2B5EF4-FFF2-40B4-BE49-F238E27FC236}">
                <a16:creationId xmlns:a16="http://schemas.microsoft.com/office/drawing/2014/main" id="{33195E80-F831-C697-022E-AD1EF0BDADEA}"/>
              </a:ext>
            </a:extLst>
          </p:cNvPr>
          <p:cNvSpPr txBox="1"/>
          <p:nvPr/>
        </p:nvSpPr>
        <p:spPr>
          <a:xfrm>
            <a:off x="7068008" y="3776221"/>
            <a:ext cx="4041150" cy="553998"/>
          </a:xfrm>
          <a:prstGeom prst="rect">
            <a:avLst/>
          </a:prstGeom>
          <a:noFill/>
        </p:spPr>
        <p:txBody>
          <a:bodyPr wrap="square" lIns="0" tIns="0" rIns="0" bIns="0" rtlCol="0">
            <a:spAutoFit/>
          </a:bodyPr>
          <a:lstStyle>
            <a:defPPr>
              <a:defRPr lang="en-US"/>
            </a:defPPr>
            <a:lvl1pPr marR="0" lvl="0" indent="0" fontAlgn="auto">
              <a:lnSpc>
                <a:spcPct val="100000"/>
              </a:lnSpc>
              <a:spcBef>
                <a:spcPts val="0"/>
              </a:spcBef>
              <a:spcAft>
                <a:spcPts val="0"/>
              </a:spcAft>
              <a:buClrTx/>
              <a:buSzTx/>
              <a:buFontTx/>
              <a:buNone/>
              <a:tabLst/>
              <a:defRPr kumimoji="0" sz="1000" b="1" u="none" strike="noStrike" kern="0" cap="none" spc="0" normalizeH="0" baseline="0">
                <a:ln>
                  <a:noFill/>
                </a:ln>
                <a:solidFill>
                  <a:prstClr val="black"/>
                </a:solidFill>
                <a:effectLst/>
                <a:uLnTx/>
                <a:uFillTx/>
                <a:latin typeface="Calibri" panose="020F0502020204030204"/>
              </a:defRPr>
            </a:lvl1pPr>
          </a:lstStyle>
          <a:p>
            <a:pPr lvl="0">
              <a:defRPr/>
            </a:pPr>
            <a:r>
              <a:rPr lang="en-GB" sz="1200" b="0" dirty="0"/>
              <a:t>The actual customer journey for Tom, a fictitious character. Tom’s  journey contains an unexpected call, which is emphasized in the diagram. </a:t>
            </a:r>
          </a:p>
        </p:txBody>
      </p:sp>
      <p:sp>
        <p:nvSpPr>
          <p:cNvPr id="150" name="TextBox 149">
            <a:extLst>
              <a:ext uri="{FF2B5EF4-FFF2-40B4-BE49-F238E27FC236}">
                <a16:creationId xmlns:a16="http://schemas.microsoft.com/office/drawing/2014/main" id="{8F929563-3CFA-6B9C-F061-9236667AB0AD}"/>
              </a:ext>
            </a:extLst>
          </p:cNvPr>
          <p:cNvSpPr txBox="1"/>
          <p:nvPr/>
        </p:nvSpPr>
        <p:spPr>
          <a:xfrm>
            <a:off x="874712" y="3776221"/>
            <a:ext cx="3894995" cy="553998"/>
          </a:xfrm>
          <a:prstGeom prst="rect">
            <a:avLst/>
          </a:prstGeom>
          <a:noFill/>
        </p:spPr>
        <p:txBody>
          <a:bodyPr wrap="square" lIns="0" tIns="0" rIns="0" bIns="0" rtlCol="0">
            <a:spAutoFit/>
          </a:bodyPr>
          <a:lstStyle>
            <a:defPPr>
              <a:defRPr lang="en-US"/>
            </a:defPPr>
            <a:lvl1pPr marR="0" lvl="0" indent="0" fontAlgn="auto">
              <a:lnSpc>
                <a:spcPct val="100000"/>
              </a:lnSpc>
              <a:spcBef>
                <a:spcPts val="0"/>
              </a:spcBef>
              <a:spcAft>
                <a:spcPts val="0"/>
              </a:spcAft>
              <a:buClrTx/>
              <a:buSzTx/>
              <a:buFontTx/>
              <a:buNone/>
              <a:tabLst/>
              <a:defRPr kumimoji="0" sz="1000" b="1" u="none" strike="noStrike" kern="0" cap="none" spc="0" normalizeH="0" baseline="0">
                <a:ln>
                  <a:noFill/>
                </a:ln>
                <a:solidFill>
                  <a:prstClr val="black"/>
                </a:solidFill>
                <a:effectLst/>
                <a:uLnTx/>
                <a:uFillTx/>
                <a:latin typeface="Calibri" panose="020F0502020204030204"/>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prstClr val="black"/>
                </a:solidFill>
                <a:effectLst/>
                <a:uLnTx/>
                <a:uFillTx/>
                <a:latin typeface="Calibri" panose="020F0502020204030204"/>
                <a:ea typeface="+mn-ea"/>
                <a:cs typeface="+mn-cs"/>
              </a:rPr>
              <a:t>The actual customer journey for Tom, a fictitious character. Tom’s  journey contains an unexpected call  which is emphasized in this deviation diagram. </a:t>
            </a:r>
          </a:p>
        </p:txBody>
      </p:sp>
      <p:cxnSp>
        <p:nvCxnSpPr>
          <p:cNvPr id="3" name="Straight Connector 2">
            <a:extLst>
              <a:ext uri="{FF2B5EF4-FFF2-40B4-BE49-F238E27FC236}">
                <a16:creationId xmlns:a16="http://schemas.microsoft.com/office/drawing/2014/main" id="{1C34E597-CBF9-12ED-5FED-7A87121651E6}"/>
              </a:ext>
            </a:extLst>
          </p:cNvPr>
          <p:cNvCxnSpPr>
            <a:cxnSpLocks/>
          </p:cNvCxnSpPr>
          <p:nvPr/>
        </p:nvCxnSpPr>
        <p:spPr>
          <a:xfrm flipH="1">
            <a:off x="0" y="442858"/>
            <a:ext cx="12168000" cy="0"/>
          </a:xfrm>
          <a:prstGeom prst="line">
            <a:avLst/>
          </a:prstGeom>
          <a:ln w="38100">
            <a:solidFill>
              <a:srgbClr val="404040"/>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92837AAC-5BB3-69C6-2392-0A65A5227C2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83368" y="1180596"/>
            <a:ext cx="4233600" cy="1639444"/>
          </a:xfrm>
          <a:prstGeom prst="rect">
            <a:avLst/>
          </a:prstGeom>
        </p:spPr>
      </p:pic>
      <p:pic>
        <p:nvPicPr>
          <p:cNvPr id="7" name="Picture 6">
            <a:extLst>
              <a:ext uri="{FF2B5EF4-FFF2-40B4-BE49-F238E27FC236}">
                <a16:creationId xmlns:a16="http://schemas.microsoft.com/office/drawing/2014/main" id="{A075C7CD-033E-C3B5-01FD-DBD90C3AED3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39873" y="4293637"/>
            <a:ext cx="5638010" cy="2264179"/>
          </a:xfrm>
          <a:prstGeom prst="rect">
            <a:avLst/>
          </a:prstGeom>
        </p:spPr>
      </p:pic>
      <p:sp>
        <p:nvSpPr>
          <p:cNvPr id="11" name="Rectangle 2">
            <a:extLst>
              <a:ext uri="{FF2B5EF4-FFF2-40B4-BE49-F238E27FC236}">
                <a16:creationId xmlns:a16="http://schemas.microsoft.com/office/drawing/2014/main" id="{8551E1DF-59C0-CD56-6770-78B41EF008D4}"/>
              </a:ext>
            </a:extLst>
          </p:cNvPr>
          <p:cNvSpPr/>
          <p:nvPr/>
        </p:nvSpPr>
        <p:spPr>
          <a:xfrm>
            <a:off x="4833252" y="2627279"/>
            <a:ext cx="1979028"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600" kern="0" dirty="0">
                <a:solidFill>
                  <a:schemeClr val="accent4">
                    <a:lumMod val="50000"/>
                  </a:schemeClr>
                </a:solidFill>
              </a:rPr>
              <a:t>💡</a:t>
            </a:r>
          </a:p>
          <a:p>
            <a:r>
              <a:rPr lang="en-GB" sz="1200" kern="0" dirty="0">
                <a:solidFill>
                  <a:schemeClr val="accent4">
                    <a:lumMod val="50000"/>
                  </a:schemeClr>
                </a:solidFill>
              </a:rPr>
              <a:t>See the Examples section for editable templates.</a:t>
            </a:r>
          </a:p>
        </p:txBody>
      </p:sp>
      <p:sp>
        <p:nvSpPr>
          <p:cNvPr id="4" name="Slide Number Placeholder 3">
            <a:extLst>
              <a:ext uri="{FF2B5EF4-FFF2-40B4-BE49-F238E27FC236}">
                <a16:creationId xmlns:a16="http://schemas.microsoft.com/office/drawing/2014/main" id="{DD7AE58F-1CCB-B7B9-40D7-D8931E6C3F2F}"/>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3AA811B-2EBD-4900-905E-5BE206449611}" type="slidenum">
              <a:rPr lang="en-GB" sz="1000" smtClean="0">
                <a:solidFill>
                  <a:srgbClr val="003C65"/>
                </a:solidFill>
                <a:latin typeface="Aptos"/>
              </a:rPr>
              <a:pPr>
                <a:defRPr/>
              </a:pPr>
              <a:t>9</a:t>
            </a:fld>
            <a:endParaRPr lang="en-GB" sz="1000" dirty="0">
              <a:solidFill>
                <a:srgbClr val="003C65"/>
              </a:solidFill>
              <a:latin typeface="Aptos"/>
            </a:endParaRPr>
          </a:p>
        </p:txBody>
      </p:sp>
    </p:spTree>
    <p:extLst>
      <p:ext uri="{BB962C8B-B14F-4D97-AF65-F5344CB8AC3E}">
        <p14:creationId xmlns:p14="http://schemas.microsoft.com/office/powerpoint/2010/main" val="18846436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EECE6"/>
        </a:solidFill>
        <a:effectLst/>
      </p:bgPr>
    </p:bg>
    <p:spTree>
      <p:nvGrpSpPr>
        <p:cNvPr id="1" name="">
          <a:extLst>
            <a:ext uri="{FF2B5EF4-FFF2-40B4-BE49-F238E27FC236}">
              <a16:creationId xmlns:a16="http://schemas.microsoft.com/office/drawing/2014/main" id="{F137AD80-A881-DC03-2705-DB71867ED6B5}"/>
            </a:ext>
          </a:extLst>
        </p:cNvPr>
        <p:cNvGrpSpPr/>
        <p:nvPr/>
      </p:nvGrpSpPr>
      <p:grpSpPr>
        <a:xfrm>
          <a:off x="0" y="0"/>
          <a:ext cx="0" cy="0"/>
          <a:chOff x="0" y="0"/>
          <a:chExt cx="0" cy="0"/>
        </a:xfrm>
      </p:grpSpPr>
      <p:pic>
        <p:nvPicPr>
          <p:cNvPr id="5" name="Picture Placeholder 4" descr="Several white paper cutout snowflakes, on a white background">
            <a:extLst>
              <a:ext uri="{FF2B5EF4-FFF2-40B4-BE49-F238E27FC236}">
                <a16:creationId xmlns:a16="http://schemas.microsoft.com/office/drawing/2014/main" id="{821061C0-A362-63A4-2B67-AF67C61E686A}"/>
              </a:ext>
            </a:extLst>
          </p:cNvPr>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a:stretch/>
        </p:blipFill>
        <p:spPr>
          <a:noFill/>
        </p:spPr>
      </p:pic>
      <p:sp>
        <p:nvSpPr>
          <p:cNvPr id="3" name="Title 2">
            <a:extLst>
              <a:ext uri="{FF2B5EF4-FFF2-40B4-BE49-F238E27FC236}">
                <a16:creationId xmlns:a16="http://schemas.microsoft.com/office/drawing/2014/main" id="{F0566CBF-F8A4-A5E2-EA7C-863B2406E889}"/>
              </a:ext>
            </a:extLst>
          </p:cNvPr>
          <p:cNvSpPr>
            <a:spLocks noGrp="1"/>
          </p:cNvSpPr>
          <p:nvPr>
            <p:ph type="title"/>
          </p:nvPr>
        </p:nvSpPr>
        <p:spPr/>
        <p:txBody>
          <a:bodyPr vert="horz" lIns="0" tIns="0" rIns="0" bIns="0" rtlCol="0" anchor="t" anchorCtr="0">
            <a:normAutofit/>
          </a:bodyPr>
          <a:lstStyle/>
          <a:p>
            <a:r>
              <a:rPr lang="en-GB"/>
              <a:t>Symbol gallery</a:t>
            </a:r>
            <a:endParaRPr lang="en-GB" kern="1200">
              <a:latin typeface="+mj-lt"/>
              <a:ea typeface="+mj-ea"/>
              <a:cs typeface="+mj-cs"/>
            </a:endParaRPr>
          </a:p>
        </p:txBody>
      </p:sp>
      <p:sp>
        <p:nvSpPr>
          <p:cNvPr id="2" name="Slide Number Placeholder 1">
            <a:extLst>
              <a:ext uri="{FF2B5EF4-FFF2-40B4-BE49-F238E27FC236}">
                <a16:creationId xmlns:a16="http://schemas.microsoft.com/office/drawing/2014/main" id="{7C89318F-47F8-1E0E-6B8D-D57470A91B18}"/>
              </a:ext>
            </a:extLst>
          </p:cNvPr>
          <p:cNvSpPr>
            <a:spLocks noGrp="1"/>
          </p:cNvSpPr>
          <p:nvPr>
            <p:ph type="sldNum" sz="quarter" idx="17"/>
          </p:nvPr>
        </p:nvSpPr>
        <p:spPr/>
        <p:txBody>
          <a:bodyPr vert="horz" lIns="0" tIns="180000" rIns="0" bIns="0" rtlCol="0" anchor="b" anchorCtr="0">
            <a:normAutofit fontScale="25000" lnSpcReduction="20000"/>
          </a:bodyPr>
          <a:lstStyle/>
          <a:p>
            <a:pPr marL="0" marR="0" lvl="0" indent="0" algn="l" defTabSz="914263" rtl="0" eaLnBrk="1" fontAlgn="auto" latinLnBrk="0" hangingPunct="1">
              <a:lnSpc>
                <a:spcPct val="90000"/>
              </a:lnSpc>
              <a:spcBef>
                <a:spcPts val="0"/>
              </a:spcBef>
              <a:spcAft>
                <a:spcPts val="600"/>
              </a:spcAft>
              <a:buClrTx/>
              <a:buSzTx/>
              <a:buFontTx/>
              <a:buNone/>
              <a:tabLst/>
              <a:defRPr/>
            </a:pPr>
            <a:fld id="{23AA811B-2EBD-4900-905E-5BE206449611}" type="slidenum">
              <a:rPr kumimoji="0" lang="en-GB" sz="300" b="0" i="0" u="none" strike="noStrike" kern="1200" cap="none" spc="0" normalizeH="0" baseline="0" noProof="0" smtClean="0">
                <a:ln>
                  <a:noFill/>
                </a:ln>
                <a:solidFill>
                  <a:srgbClr val="003C65"/>
                </a:solidFill>
                <a:effectLst/>
                <a:uLnTx/>
                <a:uFillTx/>
                <a:latin typeface="Aptos"/>
                <a:ea typeface="+mn-ea"/>
                <a:cs typeface="+mn-cs"/>
              </a:rPr>
              <a:pPr marL="0" marR="0" lvl="0" indent="0" algn="l" defTabSz="914263" rtl="0" eaLnBrk="1" fontAlgn="auto" latinLnBrk="0" hangingPunct="1">
                <a:lnSpc>
                  <a:spcPct val="90000"/>
                </a:lnSpc>
                <a:spcBef>
                  <a:spcPts val="0"/>
                </a:spcBef>
                <a:spcAft>
                  <a:spcPts val="600"/>
                </a:spcAft>
                <a:buClrTx/>
                <a:buSzTx/>
                <a:buFontTx/>
                <a:buNone/>
                <a:tabLst/>
                <a:defRPr/>
              </a:pPr>
              <a:t>10</a:t>
            </a:fld>
            <a:endParaRPr kumimoji="0" lang="en-GB" sz="300" b="0" i="0" u="none" strike="noStrike" kern="1200" cap="none" spc="0" normalizeH="0" baseline="0" noProof="0">
              <a:ln>
                <a:noFill/>
              </a:ln>
              <a:solidFill>
                <a:srgbClr val="003C65"/>
              </a:solidFill>
              <a:effectLst/>
              <a:uLnTx/>
              <a:uFillTx/>
              <a:latin typeface="Aptos"/>
              <a:ea typeface="+mn-ea"/>
              <a:cs typeface="+mn-cs"/>
            </a:endParaRPr>
          </a:p>
        </p:txBody>
      </p:sp>
      <p:sp>
        <p:nvSpPr>
          <p:cNvPr id="9" name="TextBox 8">
            <a:extLst>
              <a:ext uri="{FF2B5EF4-FFF2-40B4-BE49-F238E27FC236}">
                <a16:creationId xmlns:a16="http://schemas.microsoft.com/office/drawing/2014/main" id="{82F940E3-3A6B-9278-B82D-F7DAA341E6C0}"/>
              </a:ext>
            </a:extLst>
          </p:cNvPr>
          <p:cNvSpPr txBox="1"/>
          <p:nvPr/>
        </p:nvSpPr>
        <p:spPr>
          <a:xfrm>
            <a:off x="6356350" y="1485900"/>
            <a:ext cx="5137150" cy="4691700"/>
          </a:xfrm>
          <a:prstGeom prst="rect">
            <a:avLst/>
          </a:prstGeom>
        </p:spPr>
        <p:txBody>
          <a:bodyPr vert="horz" lIns="0" tIns="0" rIns="0" bIns="0" rtlCol="0">
            <a:normAutofit/>
          </a:bodyPr>
          <a:lstStyle/>
          <a:p>
            <a:pPr lvl="0">
              <a:lnSpc>
                <a:spcPct val="90000"/>
              </a:lnSpc>
              <a:spcAft>
                <a:spcPts val="600"/>
              </a:spcAft>
              <a:buClr>
                <a:srgbClr val="14B978"/>
              </a:buClr>
              <a:defRPr/>
            </a:pPr>
            <a:r>
              <a:rPr lang="en-GB" sz="2000" dirty="0">
                <a:solidFill>
                  <a:srgbClr val="003C65"/>
                </a:solidFill>
              </a:rPr>
              <a:t>About the use of symbols</a:t>
            </a:r>
          </a:p>
          <a:p>
            <a:pPr lvl="0">
              <a:lnSpc>
                <a:spcPct val="90000"/>
              </a:lnSpc>
              <a:spcAft>
                <a:spcPts val="600"/>
              </a:spcAft>
              <a:buClr>
                <a:srgbClr val="14B978"/>
              </a:buClr>
              <a:defRPr/>
            </a:pPr>
            <a:r>
              <a:rPr lang="en-GB" sz="2000" dirty="0">
                <a:solidFill>
                  <a:srgbClr val="003C65"/>
                </a:solidFill>
              </a:rPr>
              <a:t>Actors and customer experience</a:t>
            </a:r>
          </a:p>
          <a:p>
            <a:pPr lvl="0">
              <a:lnSpc>
                <a:spcPct val="90000"/>
              </a:lnSpc>
              <a:spcAft>
                <a:spcPts val="600"/>
              </a:spcAft>
              <a:buClr>
                <a:srgbClr val="14B978"/>
              </a:buClr>
              <a:defRPr/>
            </a:pPr>
            <a:r>
              <a:rPr lang="en-GB" sz="2000" dirty="0">
                <a:solidFill>
                  <a:srgbClr val="003C65"/>
                </a:solidFill>
              </a:rPr>
              <a:t>Communication channels</a:t>
            </a:r>
          </a:p>
          <a:p>
            <a:pPr lvl="0">
              <a:lnSpc>
                <a:spcPct val="90000"/>
              </a:lnSpc>
              <a:spcAft>
                <a:spcPts val="600"/>
              </a:spcAft>
              <a:buClr>
                <a:srgbClr val="14B978"/>
              </a:buClr>
              <a:defRPr/>
            </a:pPr>
            <a:r>
              <a:rPr lang="en-GB" sz="2000" dirty="0">
                <a:solidFill>
                  <a:srgbClr val="003C65"/>
                </a:solidFill>
              </a:rPr>
              <a:t>Healthcare symbols</a:t>
            </a:r>
          </a:p>
          <a:p>
            <a:pPr lvl="0">
              <a:lnSpc>
                <a:spcPct val="90000"/>
              </a:lnSpc>
              <a:spcAft>
                <a:spcPts val="600"/>
              </a:spcAft>
              <a:buClr>
                <a:srgbClr val="14B978"/>
              </a:buClr>
              <a:defRPr/>
            </a:pPr>
            <a:r>
              <a:rPr lang="en-GB" sz="2000" dirty="0">
                <a:solidFill>
                  <a:srgbClr val="003C65"/>
                </a:solidFill>
              </a:rPr>
              <a:t>Cybersecurity symbols</a:t>
            </a:r>
          </a:p>
          <a:p>
            <a:pPr lvl="0">
              <a:lnSpc>
                <a:spcPct val="90000"/>
              </a:lnSpc>
              <a:spcAft>
                <a:spcPts val="600"/>
              </a:spcAft>
              <a:buClr>
                <a:srgbClr val="14B978"/>
              </a:buClr>
              <a:defRPr/>
            </a:pPr>
            <a:r>
              <a:rPr lang="en-GB" sz="2000" dirty="0">
                <a:solidFill>
                  <a:srgbClr val="003C65"/>
                </a:solidFill>
              </a:rPr>
              <a:t>Data privacy symbols</a:t>
            </a:r>
          </a:p>
        </p:txBody>
      </p:sp>
    </p:spTree>
    <p:extLst>
      <p:ext uri="{BB962C8B-B14F-4D97-AF65-F5344CB8AC3E}">
        <p14:creationId xmlns:p14="http://schemas.microsoft.com/office/powerpoint/2010/main" val="3983727614"/>
      </p:ext>
    </p:extLst>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9EB130-221A-42AE-80AE-5E0979A0DB4B}"/>
              </a:ext>
            </a:extLst>
          </p:cNvPr>
          <p:cNvSpPr>
            <a:spLocks noGrp="1"/>
          </p:cNvSpPr>
          <p:nvPr>
            <p:ph type="title"/>
          </p:nvPr>
        </p:nvSpPr>
        <p:spPr>
          <a:xfrm>
            <a:off x="696913" y="442528"/>
            <a:ext cx="9899967" cy="754096"/>
          </a:xfrm>
        </p:spPr>
        <p:txBody>
          <a:bodyPr/>
          <a:lstStyle/>
          <a:p>
            <a:r>
              <a:rPr lang="en-US" noProof="0"/>
              <a:t>About the use of symbols</a:t>
            </a:r>
          </a:p>
        </p:txBody>
      </p:sp>
      <p:sp>
        <p:nvSpPr>
          <p:cNvPr id="3" name="Content Placeholder 2">
            <a:extLst>
              <a:ext uri="{FF2B5EF4-FFF2-40B4-BE49-F238E27FC236}">
                <a16:creationId xmlns:a16="http://schemas.microsoft.com/office/drawing/2014/main" id="{C87F9999-0854-442A-9974-7536B3F4C6B1}"/>
              </a:ext>
            </a:extLst>
          </p:cNvPr>
          <p:cNvSpPr>
            <a:spLocks noGrp="1"/>
          </p:cNvSpPr>
          <p:nvPr>
            <p:ph idx="1"/>
          </p:nvPr>
        </p:nvSpPr>
        <p:spPr>
          <a:xfrm>
            <a:off x="696912" y="1483360"/>
            <a:ext cx="7150261" cy="4412615"/>
          </a:xfrm>
        </p:spPr>
        <p:txBody>
          <a:bodyPr>
            <a:noAutofit/>
          </a:bodyPr>
          <a:lstStyle/>
          <a:p>
            <a:r>
              <a:rPr lang="en-US" noProof="0" dirty="0"/>
              <a:t>The symbols are used mainly for three purposes:</a:t>
            </a:r>
          </a:p>
          <a:p>
            <a:pPr lvl="1">
              <a:lnSpc>
                <a:spcPts val="1700"/>
              </a:lnSpc>
            </a:pPr>
            <a:r>
              <a:rPr lang="en-US" dirty="0"/>
              <a:t>To represent actors</a:t>
            </a:r>
          </a:p>
          <a:p>
            <a:pPr lvl="1">
              <a:lnSpc>
                <a:spcPts val="1700"/>
              </a:lnSpc>
            </a:pPr>
            <a:r>
              <a:rPr lang="en-US" dirty="0"/>
              <a:t>To represent communication channels</a:t>
            </a:r>
          </a:p>
          <a:p>
            <a:pPr lvl="1">
              <a:lnSpc>
                <a:spcPts val="1700"/>
              </a:lnSpc>
            </a:pPr>
            <a:r>
              <a:rPr lang="en-US" dirty="0"/>
              <a:t>To represent end user experience</a:t>
            </a:r>
          </a:p>
          <a:p>
            <a:pPr>
              <a:spcBef>
                <a:spcPts val="1200"/>
              </a:spcBef>
            </a:pPr>
            <a:r>
              <a:rPr lang="en-GB" dirty="0"/>
              <a:t>Symbols for communication channels</a:t>
            </a:r>
          </a:p>
          <a:p>
            <a:pPr lvl="1">
              <a:lnSpc>
                <a:spcPts val="1900"/>
              </a:lnSpc>
            </a:pPr>
            <a:r>
              <a:rPr lang="en-GB" dirty="0"/>
              <a:t>CJML provides a set of preferred symbols, as well as alternatives</a:t>
            </a:r>
            <a:endParaRPr lang="en-US" dirty="0"/>
          </a:p>
          <a:p>
            <a:pPr>
              <a:spcBef>
                <a:spcPts val="1200"/>
              </a:spcBef>
            </a:pPr>
            <a:r>
              <a:rPr lang="en-US" dirty="0"/>
              <a:t>Actor symbols are provided for various contexts:</a:t>
            </a:r>
          </a:p>
          <a:p>
            <a:pPr lvl="1">
              <a:lnSpc>
                <a:spcPts val="1700"/>
              </a:lnSpc>
            </a:pPr>
            <a:r>
              <a:rPr lang="en-US" dirty="0"/>
              <a:t>General service context (core)</a:t>
            </a:r>
          </a:p>
          <a:p>
            <a:pPr lvl="1">
              <a:lnSpc>
                <a:spcPts val="1700"/>
              </a:lnSpc>
            </a:pPr>
            <a:r>
              <a:rPr lang="en-US" dirty="0"/>
              <a:t>Healthcare (core) </a:t>
            </a:r>
          </a:p>
          <a:p>
            <a:pPr lvl="1">
              <a:lnSpc>
                <a:spcPts val="1700"/>
              </a:lnSpc>
            </a:pPr>
            <a:r>
              <a:rPr lang="en-US" dirty="0"/>
              <a:t>Cybersecurity</a:t>
            </a:r>
          </a:p>
          <a:p>
            <a:pPr lvl="1">
              <a:lnSpc>
                <a:spcPts val="1700"/>
              </a:lnSpc>
            </a:pPr>
            <a:r>
              <a:rPr lang="en-US" dirty="0"/>
              <a:t>Data privacy</a:t>
            </a:r>
          </a:p>
          <a:p>
            <a:r>
              <a:rPr lang="en-GB" dirty="0"/>
              <a:t>Some special-purpose symbols are also provided</a:t>
            </a:r>
            <a:endParaRPr lang="en-US" noProof="0" dirty="0"/>
          </a:p>
        </p:txBody>
      </p:sp>
      <p:sp>
        <p:nvSpPr>
          <p:cNvPr id="4" name="Slide Number Placeholder 3">
            <a:extLst>
              <a:ext uri="{FF2B5EF4-FFF2-40B4-BE49-F238E27FC236}">
                <a16:creationId xmlns:a16="http://schemas.microsoft.com/office/drawing/2014/main" id="{9204EAE8-A131-BCBD-2321-FF4FECFD06D6}"/>
              </a:ext>
            </a:extLst>
          </p:cNvPr>
          <p:cNvSpPr>
            <a:spLocks noGrp="1"/>
          </p:cNvSpPr>
          <p:nvPr>
            <p:ph type="sldNum" sz="quarter" idx="12"/>
          </p:nvPr>
        </p:nvSpPr>
        <p:spPr>
          <a:xfrm>
            <a:off x="279400" y="6554934"/>
            <a:ext cx="417513" cy="109537"/>
          </a:xfrm>
        </p:spPr>
        <p:txBody>
          <a:bodyPr/>
          <a:lstStyle/>
          <a:p>
            <a:fld id="{23AA811B-2EBD-4900-905E-5BE206449611}" type="slidenum">
              <a:rPr lang="nn-NO" smtClean="0"/>
              <a:pPr/>
              <a:t>11</a:t>
            </a:fld>
            <a:endParaRPr lang="nn-NO"/>
          </a:p>
        </p:txBody>
      </p:sp>
      <p:sp>
        <p:nvSpPr>
          <p:cNvPr id="9" name="TextBox 8">
            <a:extLst>
              <a:ext uri="{FF2B5EF4-FFF2-40B4-BE49-F238E27FC236}">
                <a16:creationId xmlns:a16="http://schemas.microsoft.com/office/drawing/2014/main" id="{92F6E1C8-42CC-40AD-BABE-D3EB686F91FC}"/>
              </a:ext>
            </a:extLst>
          </p:cNvPr>
          <p:cNvSpPr txBox="1"/>
          <p:nvPr/>
        </p:nvSpPr>
        <p:spPr>
          <a:xfrm>
            <a:off x="7950402" y="1832414"/>
            <a:ext cx="1728000" cy="276999"/>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ADEE"/>
                </a:solidFill>
                <a:effectLst/>
                <a:uLnTx/>
                <a:uFillTx/>
                <a:latin typeface="Calibri"/>
                <a:ea typeface="+mn-ea"/>
                <a:cs typeface="+mn-cs"/>
              </a:rPr>
              <a:t>Actor </a:t>
            </a:r>
          </a:p>
        </p:txBody>
      </p:sp>
      <p:pic>
        <p:nvPicPr>
          <p:cNvPr id="11" name="Picture 10">
            <a:extLst>
              <a:ext uri="{FF2B5EF4-FFF2-40B4-BE49-F238E27FC236}">
                <a16:creationId xmlns:a16="http://schemas.microsoft.com/office/drawing/2014/main" id="{76A66741-3B9C-4CF9-A62C-1D3913FC6C6D}"/>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9698016" y="2177461"/>
            <a:ext cx="288000" cy="288000"/>
          </a:xfrm>
          <a:prstGeom prst="rect">
            <a:avLst/>
          </a:prstGeom>
        </p:spPr>
      </p:pic>
      <p:sp>
        <p:nvSpPr>
          <p:cNvPr id="13" name="TextBox 12">
            <a:extLst>
              <a:ext uri="{FF2B5EF4-FFF2-40B4-BE49-F238E27FC236}">
                <a16:creationId xmlns:a16="http://schemas.microsoft.com/office/drawing/2014/main" id="{01D66D33-EC31-416E-812B-749D362D3E57}"/>
              </a:ext>
            </a:extLst>
          </p:cNvPr>
          <p:cNvSpPr txBox="1"/>
          <p:nvPr/>
        </p:nvSpPr>
        <p:spPr>
          <a:xfrm>
            <a:off x="7950402" y="2200712"/>
            <a:ext cx="1728000" cy="276999"/>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ADEE"/>
                </a:solidFill>
                <a:effectLst/>
                <a:uLnTx/>
                <a:uFillTx/>
                <a:latin typeface="Calibri"/>
                <a:ea typeface="+mn-ea"/>
                <a:cs typeface="+mn-cs"/>
              </a:rPr>
              <a:t>Communication channel</a:t>
            </a:r>
          </a:p>
        </p:txBody>
      </p:sp>
      <p:sp>
        <p:nvSpPr>
          <p:cNvPr id="14" name="TextBox 13">
            <a:extLst>
              <a:ext uri="{FF2B5EF4-FFF2-40B4-BE49-F238E27FC236}">
                <a16:creationId xmlns:a16="http://schemas.microsoft.com/office/drawing/2014/main" id="{98DD7669-F1DD-4373-8511-BFBF121B73BB}"/>
              </a:ext>
            </a:extLst>
          </p:cNvPr>
          <p:cNvSpPr txBox="1"/>
          <p:nvPr/>
        </p:nvSpPr>
        <p:spPr>
          <a:xfrm>
            <a:off x="10101336" y="1887842"/>
            <a:ext cx="777884" cy="169277"/>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a:ea typeface="+mn-ea"/>
                <a:cs typeface="+mn-cs"/>
              </a:rPr>
              <a:t>Citizen </a:t>
            </a:r>
          </a:p>
        </p:txBody>
      </p:sp>
      <p:sp>
        <p:nvSpPr>
          <p:cNvPr id="15" name="TextBox 14">
            <a:extLst>
              <a:ext uri="{FF2B5EF4-FFF2-40B4-BE49-F238E27FC236}">
                <a16:creationId xmlns:a16="http://schemas.microsoft.com/office/drawing/2014/main" id="{3F3E147F-97F8-4A77-9118-9EABFE4C71F1}"/>
              </a:ext>
            </a:extLst>
          </p:cNvPr>
          <p:cNvSpPr txBox="1"/>
          <p:nvPr/>
        </p:nvSpPr>
        <p:spPr>
          <a:xfrm>
            <a:off x="10101336" y="2251970"/>
            <a:ext cx="970262" cy="169277"/>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a:ea typeface="+mn-ea"/>
                <a:cs typeface="+mn-cs"/>
              </a:rPr>
              <a:t>E-mail</a:t>
            </a:r>
          </a:p>
        </p:txBody>
      </p:sp>
      <p:sp>
        <p:nvSpPr>
          <p:cNvPr id="17" name="TextBox 16">
            <a:extLst>
              <a:ext uri="{FF2B5EF4-FFF2-40B4-BE49-F238E27FC236}">
                <a16:creationId xmlns:a16="http://schemas.microsoft.com/office/drawing/2014/main" id="{709E00F4-1576-46BC-97EE-985ADCC905F0}"/>
              </a:ext>
            </a:extLst>
          </p:cNvPr>
          <p:cNvSpPr txBox="1"/>
          <p:nvPr/>
        </p:nvSpPr>
        <p:spPr>
          <a:xfrm>
            <a:off x="7950402" y="2569010"/>
            <a:ext cx="1728000" cy="276999"/>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ADEE"/>
                </a:solidFill>
                <a:effectLst/>
                <a:uLnTx/>
                <a:uFillTx/>
                <a:latin typeface="Calibri"/>
                <a:ea typeface="+mn-ea"/>
                <a:cs typeface="+mn-cs"/>
              </a:rPr>
              <a:t>Customer experience</a:t>
            </a:r>
          </a:p>
        </p:txBody>
      </p:sp>
      <p:sp>
        <p:nvSpPr>
          <p:cNvPr id="18" name="TextBox 17">
            <a:extLst>
              <a:ext uri="{FF2B5EF4-FFF2-40B4-BE49-F238E27FC236}">
                <a16:creationId xmlns:a16="http://schemas.microsoft.com/office/drawing/2014/main" id="{FE77C0B9-39E1-4FBB-8C98-8713B5BAD8B2}"/>
              </a:ext>
            </a:extLst>
          </p:cNvPr>
          <p:cNvSpPr txBox="1"/>
          <p:nvPr/>
        </p:nvSpPr>
        <p:spPr>
          <a:xfrm>
            <a:off x="10101336" y="2623832"/>
            <a:ext cx="970262" cy="169277"/>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a:ea typeface="+mn-ea"/>
                <a:cs typeface="+mn-cs"/>
              </a:rPr>
              <a:t>Dissatisfied</a:t>
            </a:r>
          </a:p>
        </p:txBody>
      </p:sp>
      <p:pic>
        <p:nvPicPr>
          <p:cNvPr id="19" name="Picture 18">
            <a:extLst>
              <a:ext uri="{FF2B5EF4-FFF2-40B4-BE49-F238E27FC236}">
                <a16:creationId xmlns:a16="http://schemas.microsoft.com/office/drawing/2014/main" id="{C9E5165D-22DD-4E54-8F96-48B8A1288B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93253" y="2569010"/>
            <a:ext cx="288000" cy="288000"/>
          </a:xfrm>
          <a:prstGeom prst="rect">
            <a:avLst/>
          </a:prstGeom>
        </p:spPr>
      </p:pic>
      <p:pic>
        <p:nvPicPr>
          <p:cNvPr id="32" name="Picture 31">
            <a:extLst>
              <a:ext uri="{FF2B5EF4-FFF2-40B4-BE49-F238E27FC236}">
                <a16:creationId xmlns:a16="http://schemas.microsoft.com/office/drawing/2014/main" id="{87469C5E-ED83-AF96-606C-36F20D885C3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86274" y="3808236"/>
            <a:ext cx="2343827" cy="1703482"/>
          </a:xfrm>
          <a:prstGeom prst="rect">
            <a:avLst/>
          </a:prstGeom>
        </p:spPr>
      </p:pic>
      <p:pic>
        <p:nvPicPr>
          <p:cNvPr id="7" name="Picture 6">
            <a:extLst>
              <a:ext uri="{FF2B5EF4-FFF2-40B4-BE49-F238E27FC236}">
                <a16:creationId xmlns:a16="http://schemas.microsoft.com/office/drawing/2014/main" id="{64058429-B43B-7669-87AA-84F206C5422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6955" y="1803645"/>
            <a:ext cx="220596" cy="288000"/>
          </a:xfrm>
          <a:prstGeom prst="rect">
            <a:avLst/>
          </a:prstGeom>
        </p:spPr>
      </p:pic>
    </p:spTree>
    <p:extLst>
      <p:ext uri="{BB962C8B-B14F-4D97-AF65-F5344CB8AC3E}">
        <p14:creationId xmlns:p14="http://schemas.microsoft.com/office/powerpoint/2010/main" val="10044511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Actors and customer experience</a:t>
            </a:r>
          </a:p>
        </p:txBody>
      </p:sp>
      <p:pic>
        <p:nvPicPr>
          <p:cNvPr id="5" name="Picture 4">
            <a:extLst>
              <a:ext uri="{FF2B5EF4-FFF2-40B4-BE49-F238E27FC236}">
                <a16:creationId xmlns:a16="http://schemas.microsoft.com/office/drawing/2014/main" id="{D4A9C456-83EF-3378-6D85-2DF3302A66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0509" y="2514892"/>
            <a:ext cx="381755" cy="260288"/>
          </a:xfrm>
          <a:prstGeom prst="rect">
            <a:avLst/>
          </a:prstGeom>
        </p:spPr>
      </p:pic>
      <p:pic>
        <p:nvPicPr>
          <p:cNvPr id="11" name="Picture 10">
            <a:extLst>
              <a:ext uri="{FF2B5EF4-FFF2-40B4-BE49-F238E27FC236}">
                <a16:creationId xmlns:a16="http://schemas.microsoft.com/office/drawing/2014/main" id="{CA137330-6112-4EED-8C4F-441324F3843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36132" y="2522575"/>
            <a:ext cx="381755" cy="260288"/>
          </a:xfrm>
          <a:prstGeom prst="rect">
            <a:avLst/>
          </a:prstGeom>
        </p:spPr>
      </p:pic>
      <p:pic>
        <p:nvPicPr>
          <p:cNvPr id="21" name="Picture 20">
            <a:extLst>
              <a:ext uri="{FF2B5EF4-FFF2-40B4-BE49-F238E27FC236}">
                <a16:creationId xmlns:a16="http://schemas.microsoft.com/office/drawing/2014/main" id="{23BE58CE-C19F-27E9-1C87-3B7D819B7C0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20477" y="2533238"/>
            <a:ext cx="347050" cy="312345"/>
          </a:xfrm>
          <a:prstGeom prst="rect">
            <a:avLst/>
          </a:prstGeom>
        </p:spPr>
      </p:pic>
      <p:pic>
        <p:nvPicPr>
          <p:cNvPr id="27" name="Picture 26">
            <a:extLst>
              <a:ext uri="{FF2B5EF4-FFF2-40B4-BE49-F238E27FC236}">
                <a16:creationId xmlns:a16="http://schemas.microsoft.com/office/drawing/2014/main" id="{1C8F75A6-3B38-A380-1061-D6BCF44ED5CF}"/>
              </a:ext>
            </a:extLst>
          </p:cNvPr>
          <p:cNvPicPr>
            <a:picLocks noChangeAspect="1"/>
          </p:cNvPicPr>
          <p:nvPr/>
        </p:nvPicPr>
        <p:blipFill>
          <a:blip r:embed="rId6">
            <a:biLevel thresh="25000"/>
            <a:extLst>
              <a:ext uri="{28A0092B-C50C-407E-A947-70E740481C1C}">
                <a14:useLocalDpi xmlns:a14="http://schemas.microsoft.com/office/drawing/2010/main" val="0"/>
              </a:ext>
            </a:extLst>
          </a:blip>
          <a:stretch>
            <a:fillRect/>
          </a:stretch>
        </p:blipFill>
        <p:spPr>
          <a:xfrm>
            <a:off x="2525817" y="2541481"/>
            <a:ext cx="211479" cy="256797"/>
          </a:xfrm>
          <a:prstGeom prst="rect">
            <a:avLst/>
          </a:prstGeom>
        </p:spPr>
      </p:pic>
      <p:pic>
        <p:nvPicPr>
          <p:cNvPr id="29" name="Picture 28">
            <a:extLst>
              <a:ext uri="{FF2B5EF4-FFF2-40B4-BE49-F238E27FC236}">
                <a16:creationId xmlns:a16="http://schemas.microsoft.com/office/drawing/2014/main" id="{80A5D96C-5489-D160-3D32-31AF33C0774C}"/>
              </a:ext>
            </a:extLst>
          </p:cNvPr>
          <p:cNvPicPr>
            <a:picLocks noChangeAspect="1"/>
          </p:cNvPicPr>
          <p:nvPr/>
        </p:nvPicPr>
        <p:blipFill>
          <a:blip r:embed="rId7">
            <a:biLevel thresh="25000"/>
            <a:extLst>
              <a:ext uri="{28A0092B-C50C-407E-A947-70E740481C1C}">
                <a14:useLocalDpi xmlns:a14="http://schemas.microsoft.com/office/drawing/2010/main" val="0"/>
              </a:ext>
            </a:extLst>
          </a:blip>
          <a:stretch>
            <a:fillRect/>
          </a:stretch>
        </p:blipFill>
        <p:spPr>
          <a:xfrm>
            <a:off x="5242494" y="2522531"/>
            <a:ext cx="323803" cy="291423"/>
          </a:xfrm>
          <a:prstGeom prst="rect">
            <a:avLst/>
          </a:prstGeom>
        </p:spPr>
      </p:pic>
      <p:pic>
        <p:nvPicPr>
          <p:cNvPr id="70" name="Picture 69">
            <a:extLst>
              <a:ext uri="{FF2B5EF4-FFF2-40B4-BE49-F238E27FC236}">
                <a16:creationId xmlns:a16="http://schemas.microsoft.com/office/drawing/2014/main" id="{A94AB7C0-CD47-AA47-6FB1-7A163E97456F}"/>
              </a:ext>
            </a:extLst>
          </p:cNvPr>
          <p:cNvPicPr>
            <a:picLocks noChangeAspect="1"/>
          </p:cNvPicPr>
          <p:nvPr/>
        </p:nvPicPr>
        <p:blipFill>
          <a:blip r:embed="rId8">
            <a:biLevel thresh="25000"/>
            <a:extLst>
              <a:ext uri="{28A0092B-C50C-407E-A947-70E740481C1C}">
                <a14:useLocalDpi xmlns:a14="http://schemas.microsoft.com/office/drawing/2010/main" val="0"/>
              </a:ext>
            </a:extLst>
          </a:blip>
          <a:stretch>
            <a:fillRect/>
          </a:stretch>
        </p:blipFill>
        <p:spPr>
          <a:xfrm>
            <a:off x="1945729" y="2497066"/>
            <a:ext cx="307615" cy="307615"/>
          </a:xfrm>
          <a:prstGeom prst="rect">
            <a:avLst/>
          </a:prstGeom>
        </p:spPr>
      </p:pic>
      <p:pic>
        <p:nvPicPr>
          <p:cNvPr id="87" name="Picture 86">
            <a:extLst>
              <a:ext uri="{FF2B5EF4-FFF2-40B4-BE49-F238E27FC236}">
                <a16:creationId xmlns:a16="http://schemas.microsoft.com/office/drawing/2014/main" id="{21D422B3-EC95-BE86-12D4-25BAD717DC96}"/>
              </a:ext>
            </a:extLst>
          </p:cNvPr>
          <p:cNvPicPr>
            <a:picLocks noChangeAspect="1"/>
          </p:cNvPicPr>
          <p:nvPr/>
        </p:nvPicPr>
        <p:blipFill rotWithShape="1">
          <a:blip r:embed="rId9">
            <a:extLst>
              <a:ext uri="{28A0092B-C50C-407E-A947-70E740481C1C}">
                <a14:useLocalDpi xmlns:a14="http://schemas.microsoft.com/office/drawing/2010/main" val="0"/>
              </a:ext>
            </a:extLst>
          </a:blip>
          <a:srcRect/>
          <a:stretch/>
        </p:blipFill>
        <p:spPr>
          <a:xfrm>
            <a:off x="5676781" y="2486669"/>
            <a:ext cx="352757" cy="324000"/>
          </a:xfrm>
          <a:prstGeom prst="rect">
            <a:avLst/>
          </a:prstGeom>
        </p:spPr>
      </p:pic>
      <p:pic>
        <p:nvPicPr>
          <p:cNvPr id="100" name="Picture 99">
            <a:extLst>
              <a:ext uri="{FF2B5EF4-FFF2-40B4-BE49-F238E27FC236}">
                <a16:creationId xmlns:a16="http://schemas.microsoft.com/office/drawing/2014/main" id="{0636E2BB-652E-6FDA-059A-2561FCD646B6}"/>
              </a:ext>
            </a:extLst>
          </p:cNvPr>
          <p:cNvPicPr>
            <a:picLocks noChangeAspect="1"/>
          </p:cNvPicPr>
          <p:nvPr/>
        </p:nvPicPr>
        <p:blipFill>
          <a:blip r:embed="rId10">
            <a:biLevel thresh="25000"/>
            <a:extLst>
              <a:ext uri="{28A0092B-C50C-407E-A947-70E740481C1C}">
                <a14:useLocalDpi xmlns:a14="http://schemas.microsoft.com/office/drawing/2010/main" val="0"/>
              </a:ext>
            </a:extLst>
          </a:blip>
          <a:stretch>
            <a:fillRect/>
          </a:stretch>
        </p:blipFill>
        <p:spPr>
          <a:xfrm>
            <a:off x="8362512" y="2516114"/>
            <a:ext cx="250212" cy="283328"/>
          </a:xfrm>
          <a:prstGeom prst="rect">
            <a:avLst/>
          </a:prstGeom>
        </p:spPr>
      </p:pic>
      <p:pic>
        <p:nvPicPr>
          <p:cNvPr id="112" name="Picture 111">
            <a:extLst>
              <a:ext uri="{FF2B5EF4-FFF2-40B4-BE49-F238E27FC236}">
                <a16:creationId xmlns:a16="http://schemas.microsoft.com/office/drawing/2014/main" id="{3CD9695A-C423-E4F8-F46D-4D10580BC31C}"/>
              </a:ext>
            </a:extLst>
          </p:cNvPr>
          <p:cNvPicPr>
            <a:picLocks noChangeAspect="1"/>
          </p:cNvPicPr>
          <p:nvPr/>
        </p:nvPicPr>
        <p:blipFill>
          <a:blip r:embed="rId11">
            <a:biLevel thresh="25000"/>
            <a:extLst>
              <a:ext uri="{28A0092B-C50C-407E-A947-70E740481C1C}">
                <a14:useLocalDpi xmlns:a14="http://schemas.microsoft.com/office/drawing/2010/main" val="0"/>
              </a:ext>
            </a:extLst>
          </a:blip>
          <a:stretch>
            <a:fillRect/>
          </a:stretch>
        </p:blipFill>
        <p:spPr>
          <a:xfrm>
            <a:off x="8845131" y="2517953"/>
            <a:ext cx="309085" cy="279650"/>
          </a:xfrm>
          <a:prstGeom prst="rect">
            <a:avLst/>
          </a:prstGeom>
        </p:spPr>
      </p:pic>
      <p:pic>
        <p:nvPicPr>
          <p:cNvPr id="114" name="Picture 113">
            <a:extLst>
              <a:ext uri="{FF2B5EF4-FFF2-40B4-BE49-F238E27FC236}">
                <a16:creationId xmlns:a16="http://schemas.microsoft.com/office/drawing/2014/main" id="{1259FD23-0359-027F-6990-87CCBE02017A}"/>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312182" y="2422286"/>
            <a:ext cx="470985" cy="470985"/>
          </a:xfrm>
          <a:prstGeom prst="rect">
            <a:avLst/>
          </a:prstGeom>
        </p:spPr>
      </p:pic>
      <p:pic>
        <p:nvPicPr>
          <p:cNvPr id="116" name="Picture 115">
            <a:extLst>
              <a:ext uri="{FF2B5EF4-FFF2-40B4-BE49-F238E27FC236}">
                <a16:creationId xmlns:a16="http://schemas.microsoft.com/office/drawing/2014/main" id="{4CADF4FD-6CAF-31AC-5523-E6F948BBE312}"/>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840842" y="2422286"/>
            <a:ext cx="470985" cy="470985"/>
          </a:xfrm>
          <a:prstGeom prst="rect">
            <a:avLst/>
          </a:prstGeom>
        </p:spPr>
      </p:pic>
      <p:pic>
        <p:nvPicPr>
          <p:cNvPr id="120" name="Picture 119">
            <a:extLst>
              <a:ext uri="{FF2B5EF4-FFF2-40B4-BE49-F238E27FC236}">
                <a16:creationId xmlns:a16="http://schemas.microsoft.com/office/drawing/2014/main" id="{B7441E8B-D544-2031-10BB-7B87A4922CC9}"/>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226677" y="2422286"/>
            <a:ext cx="470985" cy="470985"/>
          </a:xfrm>
          <a:prstGeom prst="rect">
            <a:avLst/>
          </a:prstGeom>
        </p:spPr>
      </p:pic>
      <p:pic>
        <p:nvPicPr>
          <p:cNvPr id="129" name="Picture 128">
            <a:extLst>
              <a:ext uri="{FF2B5EF4-FFF2-40B4-BE49-F238E27FC236}">
                <a16:creationId xmlns:a16="http://schemas.microsoft.com/office/drawing/2014/main" id="{FE81CF71-0A08-F44D-0257-6DFC2D70956E}"/>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7753017" y="2422286"/>
            <a:ext cx="470985" cy="470985"/>
          </a:xfrm>
          <a:prstGeom prst="rect">
            <a:avLst/>
          </a:prstGeom>
        </p:spPr>
      </p:pic>
      <p:sp>
        <p:nvSpPr>
          <p:cNvPr id="131" name="TextBox 130">
            <a:extLst>
              <a:ext uri="{FF2B5EF4-FFF2-40B4-BE49-F238E27FC236}">
                <a16:creationId xmlns:a16="http://schemas.microsoft.com/office/drawing/2014/main" id="{21AB903D-AFAD-9107-1B87-10EDDBAD2B7C}"/>
              </a:ext>
            </a:extLst>
          </p:cNvPr>
          <p:cNvSpPr txBox="1"/>
          <p:nvPr/>
        </p:nvSpPr>
        <p:spPr>
          <a:xfrm>
            <a:off x="1188107" y="2196156"/>
            <a:ext cx="2049779" cy="338554"/>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ADEE"/>
                </a:solidFill>
                <a:effectLst/>
                <a:uLnTx/>
                <a:uFillTx/>
                <a:latin typeface="Calibri"/>
                <a:ea typeface="+mn-ea"/>
                <a:cs typeface="+mn-cs"/>
              </a:rPr>
              <a:t>Service providers</a:t>
            </a:r>
          </a:p>
        </p:txBody>
      </p:sp>
      <p:sp>
        <p:nvSpPr>
          <p:cNvPr id="133" name="TextBox 132">
            <a:extLst>
              <a:ext uri="{FF2B5EF4-FFF2-40B4-BE49-F238E27FC236}">
                <a16:creationId xmlns:a16="http://schemas.microsoft.com/office/drawing/2014/main" id="{B23B454A-64B1-28B1-6587-75862F3EDAAD}"/>
              </a:ext>
            </a:extLst>
          </p:cNvPr>
          <p:cNvSpPr txBox="1"/>
          <p:nvPr/>
        </p:nvSpPr>
        <p:spPr>
          <a:xfrm>
            <a:off x="1188107" y="3200641"/>
            <a:ext cx="2049779" cy="338554"/>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ADEE"/>
                </a:solidFill>
                <a:effectLst/>
                <a:uLnTx/>
                <a:uFillTx/>
                <a:latin typeface="Calibri"/>
                <a:ea typeface="+mn-ea"/>
                <a:cs typeface="+mn-cs"/>
              </a:rPr>
              <a:t>Employee - general</a:t>
            </a:r>
          </a:p>
        </p:txBody>
      </p:sp>
      <p:pic>
        <p:nvPicPr>
          <p:cNvPr id="135" name="Picture 134" descr="Shape&#10;&#10;Description automatically generated with low confidence">
            <a:extLst>
              <a:ext uri="{FF2B5EF4-FFF2-40B4-BE49-F238E27FC236}">
                <a16:creationId xmlns:a16="http://schemas.microsoft.com/office/drawing/2014/main" id="{EE2AE17A-DBBD-DD1F-39F5-41A4897106BF}"/>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339233" y="4468524"/>
            <a:ext cx="253125" cy="324000"/>
          </a:xfrm>
          <a:prstGeom prst="rect">
            <a:avLst/>
          </a:prstGeom>
        </p:spPr>
      </p:pic>
      <p:pic>
        <p:nvPicPr>
          <p:cNvPr id="139" name="Picture 138" descr="Shape&#10;&#10;Description automatically generated with low confidence">
            <a:extLst>
              <a:ext uri="{FF2B5EF4-FFF2-40B4-BE49-F238E27FC236}">
                <a16:creationId xmlns:a16="http://schemas.microsoft.com/office/drawing/2014/main" id="{76C11F89-90F5-C684-7AC6-FE40EE38F8F7}"/>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803610" y="4468524"/>
            <a:ext cx="253125" cy="324000"/>
          </a:xfrm>
          <a:prstGeom prst="rect">
            <a:avLst/>
          </a:prstGeom>
        </p:spPr>
      </p:pic>
      <p:pic>
        <p:nvPicPr>
          <p:cNvPr id="143" name="Picture 142" descr="Shape&#10;&#10;Description automatically generated with low confidence">
            <a:extLst>
              <a:ext uri="{FF2B5EF4-FFF2-40B4-BE49-F238E27FC236}">
                <a16:creationId xmlns:a16="http://schemas.microsoft.com/office/drawing/2014/main" id="{A610FBF6-0B66-C265-B643-AB3E5BD8C4B3}"/>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2267986" y="4468524"/>
            <a:ext cx="253125" cy="324000"/>
          </a:xfrm>
          <a:prstGeom prst="rect">
            <a:avLst/>
          </a:prstGeom>
        </p:spPr>
      </p:pic>
      <p:sp>
        <p:nvSpPr>
          <p:cNvPr id="145" name="TextBox 144">
            <a:extLst>
              <a:ext uri="{FF2B5EF4-FFF2-40B4-BE49-F238E27FC236}">
                <a16:creationId xmlns:a16="http://schemas.microsoft.com/office/drawing/2014/main" id="{A3F912A3-1DDD-CBA8-85C7-F15F78DCE7FB}"/>
              </a:ext>
            </a:extLst>
          </p:cNvPr>
          <p:cNvSpPr txBox="1"/>
          <p:nvPr/>
        </p:nvSpPr>
        <p:spPr>
          <a:xfrm>
            <a:off x="1188107" y="1329678"/>
            <a:ext cx="2419502" cy="338554"/>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ADEE"/>
                </a:solidFill>
                <a:effectLst/>
                <a:uLnTx/>
                <a:uFillTx/>
                <a:latin typeface="Calibri"/>
                <a:ea typeface="+mn-ea"/>
                <a:cs typeface="+mn-cs"/>
              </a:rPr>
              <a:t>Users and customers</a:t>
            </a:r>
          </a:p>
        </p:txBody>
      </p:sp>
      <p:sp>
        <p:nvSpPr>
          <p:cNvPr id="147" name="TextBox 146">
            <a:extLst>
              <a:ext uri="{FF2B5EF4-FFF2-40B4-BE49-F238E27FC236}">
                <a16:creationId xmlns:a16="http://schemas.microsoft.com/office/drawing/2014/main" id="{F36A607A-F2EE-6725-752F-B75114A08029}"/>
              </a:ext>
            </a:extLst>
          </p:cNvPr>
          <p:cNvSpPr txBox="1"/>
          <p:nvPr/>
        </p:nvSpPr>
        <p:spPr>
          <a:xfrm>
            <a:off x="1188107" y="4172952"/>
            <a:ext cx="2613072" cy="338554"/>
          </a:xfrm>
          <a:prstGeom prst="rect">
            <a:avLst/>
          </a:prstGeom>
          <a:noFill/>
        </p:spPr>
        <p:txBody>
          <a:bodyPr wrap="square" lIns="91440" tIns="45720" rIns="91440" bIns="45720" rtlCol="0" anchor="t">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600" b="0" i="0" strike="noStrike" kern="1200" cap="none" spc="0" normalizeH="0" baseline="0" noProof="0">
                <a:ln>
                  <a:noFill/>
                </a:ln>
                <a:solidFill>
                  <a:srgbClr val="00ADEE"/>
                </a:solidFill>
                <a:effectLst/>
                <a:uLnTx/>
                <a:uFillTx/>
                <a:latin typeface="Calibri"/>
                <a:ea typeface="+mn-ea"/>
                <a:cs typeface="+mn-cs"/>
              </a:rPr>
              <a:t>IT staff and technicians</a:t>
            </a:r>
            <a:endParaRPr lang="en-US" sz="1600" b="0" i="0" strike="noStrike" kern="1200" cap="none" spc="0" normalizeH="0" baseline="0" noProof="0">
              <a:ln>
                <a:noFill/>
              </a:ln>
              <a:solidFill>
                <a:srgbClr val="00ADEE"/>
              </a:solidFill>
              <a:effectLst/>
              <a:uLnTx/>
              <a:uFillTx/>
              <a:latin typeface="Calibri"/>
              <a:ea typeface="Calibri"/>
              <a:cs typeface="Calibri"/>
            </a:endParaRPr>
          </a:p>
        </p:txBody>
      </p:sp>
      <p:pic>
        <p:nvPicPr>
          <p:cNvPr id="149" name="Picture 148">
            <a:extLst>
              <a:ext uri="{FF2B5EF4-FFF2-40B4-BE49-F238E27FC236}">
                <a16:creationId xmlns:a16="http://schemas.microsoft.com/office/drawing/2014/main" id="{307AEB9F-912F-D870-FF74-AFFDEB280C29}"/>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4389945" y="4407698"/>
            <a:ext cx="468000" cy="468000"/>
          </a:xfrm>
          <a:prstGeom prst="rect">
            <a:avLst/>
          </a:prstGeom>
        </p:spPr>
      </p:pic>
      <p:pic>
        <p:nvPicPr>
          <p:cNvPr id="151" name="Picture 150">
            <a:extLst>
              <a:ext uri="{FF2B5EF4-FFF2-40B4-BE49-F238E27FC236}">
                <a16:creationId xmlns:a16="http://schemas.microsoft.com/office/drawing/2014/main" id="{BA05D529-21EB-965F-2D94-7F5F73F9DE55}"/>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3794413" y="4407698"/>
            <a:ext cx="468000" cy="468000"/>
          </a:xfrm>
          <a:prstGeom prst="rect">
            <a:avLst/>
          </a:prstGeom>
        </p:spPr>
      </p:pic>
      <p:pic>
        <p:nvPicPr>
          <p:cNvPr id="153" name="Picture 152">
            <a:extLst>
              <a:ext uri="{FF2B5EF4-FFF2-40B4-BE49-F238E27FC236}">
                <a16:creationId xmlns:a16="http://schemas.microsoft.com/office/drawing/2014/main" id="{A2168345-F111-FB9D-B4C3-2B4758274F3D}"/>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3198880" y="4407698"/>
            <a:ext cx="468000" cy="468000"/>
          </a:xfrm>
          <a:prstGeom prst="rect">
            <a:avLst/>
          </a:prstGeom>
        </p:spPr>
      </p:pic>
      <p:sp>
        <p:nvSpPr>
          <p:cNvPr id="155" name="Rectangle 154">
            <a:extLst>
              <a:ext uri="{FF2B5EF4-FFF2-40B4-BE49-F238E27FC236}">
                <a16:creationId xmlns:a16="http://schemas.microsoft.com/office/drawing/2014/main" id="{34274F04-ACC6-9AA8-A93B-EBCABF3FFB9D}"/>
              </a:ext>
            </a:extLst>
          </p:cNvPr>
          <p:cNvSpPr/>
          <p:nvPr/>
        </p:nvSpPr>
        <p:spPr>
          <a:xfrm>
            <a:off x="9787224" y="907914"/>
            <a:ext cx="813713" cy="288000"/>
          </a:xfrm>
          <a:prstGeom prst="rect">
            <a:avLst/>
          </a:prstGeom>
          <a:solidFill>
            <a:srgbClr val="E7F9FF"/>
          </a:solidFill>
          <a:ln w="19050">
            <a:solidFill>
              <a:srgbClr val="00AD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a:ea typeface="+mn-ea"/>
                <a:cs typeface="+mn-cs"/>
              </a:rPr>
              <a:t>Core</a:t>
            </a:r>
          </a:p>
        </p:txBody>
      </p:sp>
      <p:sp>
        <p:nvSpPr>
          <p:cNvPr id="157" name="TextBox 156">
            <a:extLst>
              <a:ext uri="{FF2B5EF4-FFF2-40B4-BE49-F238E27FC236}">
                <a16:creationId xmlns:a16="http://schemas.microsoft.com/office/drawing/2014/main" id="{42A9DDBB-6B0E-5FDF-B7C9-590FBF8853D0}"/>
              </a:ext>
            </a:extLst>
          </p:cNvPr>
          <p:cNvSpPr txBox="1"/>
          <p:nvPr/>
        </p:nvSpPr>
        <p:spPr>
          <a:xfrm>
            <a:off x="1188107" y="5016570"/>
            <a:ext cx="3644917" cy="338554"/>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ADEE"/>
                </a:solidFill>
                <a:effectLst/>
                <a:uLnTx/>
                <a:uFillTx/>
                <a:latin typeface="Calibri"/>
                <a:ea typeface="+mn-ea"/>
                <a:cs typeface="+mn-cs"/>
              </a:rPr>
              <a:t>Platforms and systems</a:t>
            </a:r>
          </a:p>
        </p:txBody>
      </p:sp>
      <p:pic>
        <p:nvPicPr>
          <p:cNvPr id="159" name="Picture 158" descr="A close up of a logo&#10;&#10;Description automatically generated">
            <a:extLst>
              <a:ext uri="{FF2B5EF4-FFF2-40B4-BE49-F238E27FC236}">
                <a16:creationId xmlns:a16="http://schemas.microsoft.com/office/drawing/2014/main" id="{F333E68D-028A-D251-F425-5100D935B16A}"/>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flipH="1">
            <a:off x="1342733" y="5331185"/>
            <a:ext cx="241116" cy="324000"/>
          </a:xfrm>
          <a:prstGeom prst="rect">
            <a:avLst/>
          </a:prstGeom>
        </p:spPr>
      </p:pic>
      <p:pic>
        <p:nvPicPr>
          <p:cNvPr id="161" name="Picture 160" descr="Icon&#10;&#10;Description automatically generated">
            <a:extLst>
              <a:ext uri="{FF2B5EF4-FFF2-40B4-BE49-F238E27FC236}">
                <a16:creationId xmlns:a16="http://schemas.microsoft.com/office/drawing/2014/main" id="{BA12AEB2-688A-3845-1AAE-C16ECB30326B}"/>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3545730" y="5331185"/>
            <a:ext cx="255790" cy="324000"/>
          </a:xfrm>
          <a:prstGeom prst="rect">
            <a:avLst/>
          </a:prstGeom>
        </p:spPr>
      </p:pic>
      <p:pic>
        <p:nvPicPr>
          <p:cNvPr id="163" name="Picture 162" descr="Text&#10;&#10;Description automatically generated">
            <a:extLst>
              <a:ext uri="{FF2B5EF4-FFF2-40B4-BE49-F238E27FC236}">
                <a16:creationId xmlns:a16="http://schemas.microsoft.com/office/drawing/2014/main" id="{54012A28-610E-7327-D07D-2C8D586C8967}"/>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1883143" y="5331185"/>
            <a:ext cx="255790" cy="324000"/>
          </a:xfrm>
          <a:prstGeom prst="rect">
            <a:avLst/>
          </a:prstGeom>
        </p:spPr>
      </p:pic>
      <p:pic>
        <p:nvPicPr>
          <p:cNvPr id="165" name="Picture 164" descr="Icon&#10;&#10;Description automatically generated">
            <a:extLst>
              <a:ext uri="{FF2B5EF4-FFF2-40B4-BE49-F238E27FC236}">
                <a16:creationId xmlns:a16="http://schemas.microsoft.com/office/drawing/2014/main" id="{BC231AF4-3E15-7934-2402-71E00EC77839}"/>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4100812" y="5331185"/>
            <a:ext cx="255790" cy="324000"/>
          </a:xfrm>
          <a:prstGeom prst="rect">
            <a:avLst/>
          </a:prstGeom>
        </p:spPr>
      </p:pic>
      <p:pic>
        <p:nvPicPr>
          <p:cNvPr id="167" name="Picture 166" descr="A picture containing text, furniture, file, chest of drawers&#10;&#10;Description automatically generated">
            <a:extLst>
              <a:ext uri="{FF2B5EF4-FFF2-40B4-BE49-F238E27FC236}">
                <a16:creationId xmlns:a16="http://schemas.microsoft.com/office/drawing/2014/main" id="{3BC96BDB-E52F-B613-14EB-88AEB1D79265}"/>
              </a:ext>
            </a:extLst>
          </p:cNvPr>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2438227" y="5331185"/>
            <a:ext cx="253125" cy="324000"/>
          </a:xfrm>
          <a:prstGeom prst="rect">
            <a:avLst/>
          </a:prstGeom>
        </p:spPr>
      </p:pic>
      <p:pic>
        <p:nvPicPr>
          <p:cNvPr id="169" name="Picture 168" descr="Icon, qr code&#10;&#10;Description automatically generated">
            <a:extLst>
              <a:ext uri="{FF2B5EF4-FFF2-40B4-BE49-F238E27FC236}">
                <a16:creationId xmlns:a16="http://schemas.microsoft.com/office/drawing/2014/main" id="{F2DA4B80-B960-C640-43C8-897BD802195E}"/>
              </a:ext>
            </a:extLst>
          </p:cNvPr>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2990646" y="5331185"/>
            <a:ext cx="255790" cy="324000"/>
          </a:xfrm>
          <a:prstGeom prst="rect">
            <a:avLst/>
          </a:prstGeom>
        </p:spPr>
      </p:pic>
      <p:sp>
        <p:nvSpPr>
          <p:cNvPr id="171" name="TextBox 170">
            <a:extLst>
              <a:ext uri="{FF2B5EF4-FFF2-40B4-BE49-F238E27FC236}">
                <a16:creationId xmlns:a16="http://schemas.microsoft.com/office/drawing/2014/main" id="{89A68E82-650C-19F2-88D9-52CEBAA89587}"/>
              </a:ext>
            </a:extLst>
          </p:cNvPr>
          <p:cNvSpPr txBox="1"/>
          <p:nvPr/>
        </p:nvSpPr>
        <p:spPr>
          <a:xfrm>
            <a:off x="1342733" y="5686866"/>
            <a:ext cx="437452"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tech1 database</a:t>
            </a:r>
          </a:p>
        </p:txBody>
      </p:sp>
      <p:sp>
        <p:nvSpPr>
          <p:cNvPr id="173" name="TextBox 172">
            <a:extLst>
              <a:ext uri="{FF2B5EF4-FFF2-40B4-BE49-F238E27FC236}">
                <a16:creationId xmlns:a16="http://schemas.microsoft.com/office/drawing/2014/main" id="{DE292AF8-65D9-0586-B929-509AD372828E}"/>
              </a:ext>
            </a:extLst>
          </p:cNvPr>
          <p:cNvSpPr txBox="1"/>
          <p:nvPr/>
        </p:nvSpPr>
        <p:spPr>
          <a:xfrm>
            <a:off x="1880427" y="5686866"/>
            <a:ext cx="464548"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tech2 database</a:t>
            </a:r>
          </a:p>
        </p:txBody>
      </p:sp>
      <p:sp>
        <p:nvSpPr>
          <p:cNvPr id="175" name="TextBox 174">
            <a:extLst>
              <a:ext uri="{FF2B5EF4-FFF2-40B4-BE49-F238E27FC236}">
                <a16:creationId xmlns:a16="http://schemas.microsoft.com/office/drawing/2014/main" id="{D87A1F21-66D3-9DD3-5BBD-E0B987F3E5A7}"/>
              </a:ext>
            </a:extLst>
          </p:cNvPr>
          <p:cNvSpPr txBox="1"/>
          <p:nvPr/>
        </p:nvSpPr>
        <p:spPr>
          <a:xfrm>
            <a:off x="4094100" y="5686866"/>
            <a:ext cx="472624"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tech6 network</a:t>
            </a:r>
          </a:p>
        </p:txBody>
      </p:sp>
      <p:sp>
        <p:nvSpPr>
          <p:cNvPr id="177" name="TextBox 176">
            <a:extLst>
              <a:ext uri="{FF2B5EF4-FFF2-40B4-BE49-F238E27FC236}">
                <a16:creationId xmlns:a16="http://schemas.microsoft.com/office/drawing/2014/main" id="{5A64386C-A201-366A-9AA3-B3D4E90BCD39}"/>
              </a:ext>
            </a:extLst>
          </p:cNvPr>
          <p:cNvSpPr txBox="1"/>
          <p:nvPr/>
        </p:nvSpPr>
        <p:spPr>
          <a:xfrm>
            <a:off x="2425769" y="5686866"/>
            <a:ext cx="464548"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tech3 server</a:t>
            </a:r>
          </a:p>
        </p:txBody>
      </p:sp>
      <p:sp>
        <p:nvSpPr>
          <p:cNvPr id="179" name="TextBox 178">
            <a:extLst>
              <a:ext uri="{FF2B5EF4-FFF2-40B4-BE49-F238E27FC236}">
                <a16:creationId xmlns:a16="http://schemas.microsoft.com/office/drawing/2014/main" id="{80E97389-42AA-EB21-E700-1F5D324DB661}"/>
              </a:ext>
            </a:extLst>
          </p:cNvPr>
          <p:cNvSpPr txBox="1"/>
          <p:nvPr/>
        </p:nvSpPr>
        <p:spPr>
          <a:xfrm>
            <a:off x="2946802" y="5686866"/>
            <a:ext cx="503535" cy="369332"/>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tech4 virtual machine</a:t>
            </a:r>
          </a:p>
        </p:txBody>
      </p:sp>
      <p:sp>
        <p:nvSpPr>
          <p:cNvPr id="181" name="TextBox 180">
            <a:extLst>
              <a:ext uri="{FF2B5EF4-FFF2-40B4-BE49-F238E27FC236}">
                <a16:creationId xmlns:a16="http://schemas.microsoft.com/office/drawing/2014/main" id="{33B76A76-E92E-4DA3-76A5-F25F0463ECAB}"/>
              </a:ext>
            </a:extLst>
          </p:cNvPr>
          <p:cNvSpPr txBox="1"/>
          <p:nvPr/>
        </p:nvSpPr>
        <p:spPr>
          <a:xfrm>
            <a:off x="3573985" y="5686866"/>
            <a:ext cx="297657"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tech5 cloud</a:t>
            </a:r>
          </a:p>
        </p:txBody>
      </p:sp>
      <p:sp>
        <p:nvSpPr>
          <p:cNvPr id="183" name="TextBox 182">
            <a:extLst>
              <a:ext uri="{FF2B5EF4-FFF2-40B4-BE49-F238E27FC236}">
                <a16:creationId xmlns:a16="http://schemas.microsoft.com/office/drawing/2014/main" id="{9A663D5D-9749-86B0-B725-C8BA7CEE53B0}"/>
              </a:ext>
            </a:extLst>
          </p:cNvPr>
          <p:cNvSpPr txBox="1"/>
          <p:nvPr/>
        </p:nvSpPr>
        <p:spPr>
          <a:xfrm>
            <a:off x="6974322" y="5016570"/>
            <a:ext cx="1956208" cy="338554"/>
          </a:xfrm>
          <a:prstGeom prst="rect">
            <a:avLst/>
          </a:prstGeom>
          <a:noFill/>
        </p:spPr>
        <p:txBody>
          <a:bodyPr wrap="square"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ADEE"/>
                </a:solidFill>
                <a:effectLst/>
                <a:uLnTx/>
                <a:uFillTx/>
                <a:latin typeface="Calibri"/>
                <a:ea typeface="+mn-ea"/>
                <a:cs typeface="+mn-cs"/>
              </a:rPr>
              <a:t>Customer experience</a:t>
            </a:r>
          </a:p>
        </p:txBody>
      </p:sp>
      <p:sp>
        <p:nvSpPr>
          <p:cNvPr id="185" name="TextBox 184">
            <a:extLst>
              <a:ext uri="{FF2B5EF4-FFF2-40B4-BE49-F238E27FC236}">
                <a16:creationId xmlns:a16="http://schemas.microsoft.com/office/drawing/2014/main" id="{DB8F01EA-5BD4-9D32-E472-E718AD78B984}"/>
              </a:ext>
            </a:extLst>
          </p:cNvPr>
          <p:cNvSpPr txBox="1"/>
          <p:nvPr/>
        </p:nvSpPr>
        <p:spPr>
          <a:xfrm>
            <a:off x="1399154" y="2848199"/>
            <a:ext cx="415450"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service provider1</a:t>
            </a:r>
          </a:p>
        </p:txBody>
      </p:sp>
      <p:sp>
        <p:nvSpPr>
          <p:cNvPr id="187" name="TextBox 186">
            <a:extLst>
              <a:ext uri="{FF2B5EF4-FFF2-40B4-BE49-F238E27FC236}">
                <a16:creationId xmlns:a16="http://schemas.microsoft.com/office/drawing/2014/main" id="{E324EEA0-7CDF-F974-5F3C-D8D09C7A9D91}"/>
              </a:ext>
            </a:extLst>
          </p:cNvPr>
          <p:cNvSpPr txBox="1"/>
          <p:nvPr/>
        </p:nvSpPr>
        <p:spPr>
          <a:xfrm>
            <a:off x="1953572" y="2848199"/>
            <a:ext cx="415450"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service provider2</a:t>
            </a:r>
          </a:p>
        </p:txBody>
      </p:sp>
      <p:sp>
        <p:nvSpPr>
          <p:cNvPr id="189" name="TextBox 188">
            <a:extLst>
              <a:ext uri="{FF2B5EF4-FFF2-40B4-BE49-F238E27FC236}">
                <a16:creationId xmlns:a16="http://schemas.microsoft.com/office/drawing/2014/main" id="{40871229-6F59-100F-67AD-D062B319528A}"/>
              </a:ext>
            </a:extLst>
          </p:cNvPr>
          <p:cNvSpPr txBox="1"/>
          <p:nvPr/>
        </p:nvSpPr>
        <p:spPr>
          <a:xfrm>
            <a:off x="2507990" y="2848199"/>
            <a:ext cx="415450"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service provider3</a:t>
            </a:r>
          </a:p>
        </p:txBody>
      </p:sp>
      <p:sp>
        <p:nvSpPr>
          <p:cNvPr id="191" name="TextBox 190">
            <a:extLst>
              <a:ext uri="{FF2B5EF4-FFF2-40B4-BE49-F238E27FC236}">
                <a16:creationId xmlns:a16="http://schemas.microsoft.com/office/drawing/2014/main" id="{C94310C2-6BC9-3412-F664-A33B063DDC78}"/>
              </a:ext>
            </a:extLst>
          </p:cNvPr>
          <p:cNvSpPr txBox="1"/>
          <p:nvPr/>
        </p:nvSpPr>
        <p:spPr>
          <a:xfrm>
            <a:off x="3062408" y="2848199"/>
            <a:ext cx="415450"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service provider4</a:t>
            </a:r>
          </a:p>
        </p:txBody>
      </p:sp>
      <p:sp>
        <p:nvSpPr>
          <p:cNvPr id="193" name="TextBox 192">
            <a:extLst>
              <a:ext uri="{FF2B5EF4-FFF2-40B4-BE49-F238E27FC236}">
                <a16:creationId xmlns:a16="http://schemas.microsoft.com/office/drawing/2014/main" id="{929BE502-05DF-BBEE-28A0-EBA8F1073588}"/>
              </a:ext>
            </a:extLst>
          </p:cNvPr>
          <p:cNvSpPr txBox="1"/>
          <p:nvPr/>
        </p:nvSpPr>
        <p:spPr>
          <a:xfrm>
            <a:off x="3616824" y="2848199"/>
            <a:ext cx="415450"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service provider5</a:t>
            </a:r>
          </a:p>
        </p:txBody>
      </p:sp>
      <p:pic>
        <p:nvPicPr>
          <p:cNvPr id="195" name="Picture 194" descr="Shape&#10;&#10;Description automatically generated with low confidence">
            <a:extLst>
              <a:ext uri="{FF2B5EF4-FFF2-40B4-BE49-F238E27FC236}">
                <a16:creationId xmlns:a16="http://schemas.microsoft.com/office/drawing/2014/main" id="{C55C3BDF-7D81-2F3B-620F-3A9F5E0C1819}"/>
              </a:ext>
            </a:extLst>
          </p:cNvPr>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a:off x="4771515" y="2515243"/>
            <a:ext cx="330531" cy="306000"/>
          </a:xfrm>
          <a:prstGeom prst="rect">
            <a:avLst/>
          </a:prstGeom>
        </p:spPr>
      </p:pic>
      <p:sp>
        <p:nvSpPr>
          <p:cNvPr id="197" name="TextBox 196">
            <a:extLst>
              <a:ext uri="{FF2B5EF4-FFF2-40B4-BE49-F238E27FC236}">
                <a16:creationId xmlns:a16="http://schemas.microsoft.com/office/drawing/2014/main" id="{22755947-6A61-D2B9-B324-62DFAA02CBE9}"/>
              </a:ext>
            </a:extLst>
          </p:cNvPr>
          <p:cNvSpPr txBox="1"/>
          <p:nvPr/>
        </p:nvSpPr>
        <p:spPr>
          <a:xfrm>
            <a:off x="4779146" y="2845583"/>
            <a:ext cx="324000"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store1</a:t>
            </a:r>
          </a:p>
        </p:txBody>
      </p:sp>
      <p:sp>
        <p:nvSpPr>
          <p:cNvPr id="199" name="TextBox 198">
            <a:extLst>
              <a:ext uri="{FF2B5EF4-FFF2-40B4-BE49-F238E27FC236}">
                <a16:creationId xmlns:a16="http://schemas.microsoft.com/office/drawing/2014/main" id="{AF575023-5AD7-D519-2C16-AC4DC0DC7506}"/>
              </a:ext>
            </a:extLst>
          </p:cNvPr>
          <p:cNvSpPr txBox="1"/>
          <p:nvPr/>
        </p:nvSpPr>
        <p:spPr>
          <a:xfrm>
            <a:off x="5244253" y="2845583"/>
            <a:ext cx="324000"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store2</a:t>
            </a:r>
          </a:p>
        </p:txBody>
      </p:sp>
      <p:sp>
        <p:nvSpPr>
          <p:cNvPr id="201" name="TextBox 200">
            <a:extLst>
              <a:ext uri="{FF2B5EF4-FFF2-40B4-BE49-F238E27FC236}">
                <a16:creationId xmlns:a16="http://schemas.microsoft.com/office/drawing/2014/main" id="{2FC482C4-1A66-A526-ED39-7DA0388EBB6C}"/>
              </a:ext>
            </a:extLst>
          </p:cNvPr>
          <p:cNvSpPr txBox="1"/>
          <p:nvPr/>
        </p:nvSpPr>
        <p:spPr>
          <a:xfrm>
            <a:off x="5709360" y="2845583"/>
            <a:ext cx="324000"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store3</a:t>
            </a:r>
          </a:p>
        </p:txBody>
      </p:sp>
      <p:sp>
        <p:nvSpPr>
          <p:cNvPr id="203" name="TextBox 202">
            <a:extLst>
              <a:ext uri="{FF2B5EF4-FFF2-40B4-BE49-F238E27FC236}">
                <a16:creationId xmlns:a16="http://schemas.microsoft.com/office/drawing/2014/main" id="{FE5FB04D-14F1-2ED1-7397-29C38F373ABF}"/>
              </a:ext>
            </a:extLst>
          </p:cNvPr>
          <p:cNvSpPr txBox="1"/>
          <p:nvPr/>
        </p:nvSpPr>
        <p:spPr>
          <a:xfrm>
            <a:off x="7313611" y="2853344"/>
            <a:ext cx="324000"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bank1 online</a:t>
            </a:r>
          </a:p>
        </p:txBody>
      </p:sp>
      <p:sp>
        <p:nvSpPr>
          <p:cNvPr id="205" name="TextBox 204">
            <a:extLst>
              <a:ext uri="{FF2B5EF4-FFF2-40B4-BE49-F238E27FC236}">
                <a16:creationId xmlns:a16="http://schemas.microsoft.com/office/drawing/2014/main" id="{9AA7CBDA-0FAC-A4A8-40EA-E9DD84A2F163}"/>
              </a:ext>
            </a:extLst>
          </p:cNvPr>
          <p:cNvSpPr txBox="1"/>
          <p:nvPr/>
        </p:nvSpPr>
        <p:spPr>
          <a:xfrm>
            <a:off x="7834522" y="2853344"/>
            <a:ext cx="324000"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bank2 online</a:t>
            </a:r>
          </a:p>
        </p:txBody>
      </p:sp>
      <p:sp>
        <p:nvSpPr>
          <p:cNvPr id="207" name="TextBox 206">
            <a:extLst>
              <a:ext uri="{FF2B5EF4-FFF2-40B4-BE49-F238E27FC236}">
                <a16:creationId xmlns:a16="http://schemas.microsoft.com/office/drawing/2014/main" id="{7C4605F4-AFD5-8803-0435-31FAD914CCFC}"/>
              </a:ext>
            </a:extLst>
          </p:cNvPr>
          <p:cNvSpPr txBox="1"/>
          <p:nvPr/>
        </p:nvSpPr>
        <p:spPr>
          <a:xfrm>
            <a:off x="9397256" y="2853344"/>
            <a:ext cx="324000"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bank5</a:t>
            </a:r>
          </a:p>
        </p:txBody>
      </p:sp>
      <p:sp>
        <p:nvSpPr>
          <p:cNvPr id="209" name="TextBox 208">
            <a:extLst>
              <a:ext uri="{FF2B5EF4-FFF2-40B4-BE49-F238E27FC236}">
                <a16:creationId xmlns:a16="http://schemas.microsoft.com/office/drawing/2014/main" id="{6ACF84AA-1FD2-7E80-D90E-215254B223C1}"/>
              </a:ext>
            </a:extLst>
          </p:cNvPr>
          <p:cNvSpPr txBox="1"/>
          <p:nvPr/>
        </p:nvSpPr>
        <p:spPr>
          <a:xfrm>
            <a:off x="9918167" y="2853344"/>
            <a:ext cx="324000"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bank6</a:t>
            </a:r>
          </a:p>
        </p:txBody>
      </p:sp>
      <p:sp>
        <p:nvSpPr>
          <p:cNvPr id="211" name="TextBox 210">
            <a:extLst>
              <a:ext uri="{FF2B5EF4-FFF2-40B4-BE49-F238E27FC236}">
                <a16:creationId xmlns:a16="http://schemas.microsoft.com/office/drawing/2014/main" id="{FD325499-1634-BDD7-B839-77EE0495A464}"/>
              </a:ext>
            </a:extLst>
          </p:cNvPr>
          <p:cNvSpPr txBox="1"/>
          <p:nvPr/>
        </p:nvSpPr>
        <p:spPr>
          <a:xfrm>
            <a:off x="8355432" y="2853344"/>
            <a:ext cx="301201"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bank3</a:t>
            </a:r>
          </a:p>
        </p:txBody>
      </p:sp>
      <p:sp>
        <p:nvSpPr>
          <p:cNvPr id="213" name="TextBox 212">
            <a:extLst>
              <a:ext uri="{FF2B5EF4-FFF2-40B4-BE49-F238E27FC236}">
                <a16:creationId xmlns:a16="http://schemas.microsoft.com/office/drawing/2014/main" id="{60DAF145-C340-881F-8885-BBEA41DBE8DE}"/>
              </a:ext>
            </a:extLst>
          </p:cNvPr>
          <p:cNvSpPr txBox="1"/>
          <p:nvPr/>
        </p:nvSpPr>
        <p:spPr>
          <a:xfrm>
            <a:off x="8876344" y="2853344"/>
            <a:ext cx="324001"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bank4</a:t>
            </a:r>
          </a:p>
        </p:txBody>
      </p:sp>
      <p:sp>
        <p:nvSpPr>
          <p:cNvPr id="215" name="TextBox 214">
            <a:extLst>
              <a:ext uri="{FF2B5EF4-FFF2-40B4-BE49-F238E27FC236}">
                <a16:creationId xmlns:a16="http://schemas.microsoft.com/office/drawing/2014/main" id="{089CA1B7-3E65-D69E-D92F-0C276309BE06}"/>
              </a:ext>
            </a:extLst>
          </p:cNvPr>
          <p:cNvSpPr txBox="1"/>
          <p:nvPr/>
        </p:nvSpPr>
        <p:spPr>
          <a:xfrm>
            <a:off x="1306096" y="4809953"/>
            <a:ext cx="376858"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staff IT1</a:t>
            </a:r>
          </a:p>
        </p:txBody>
      </p:sp>
      <p:sp>
        <p:nvSpPr>
          <p:cNvPr id="217" name="TextBox 216">
            <a:extLst>
              <a:ext uri="{FF2B5EF4-FFF2-40B4-BE49-F238E27FC236}">
                <a16:creationId xmlns:a16="http://schemas.microsoft.com/office/drawing/2014/main" id="{39AAEAAA-8265-FE03-A1A4-27709862BBBB}"/>
              </a:ext>
            </a:extLst>
          </p:cNvPr>
          <p:cNvSpPr txBox="1"/>
          <p:nvPr/>
        </p:nvSpPr>
        <p:spPr>
          <a:xfrm>
            <a:off x="1765924" y="4809953"/>
            <a:ext cx="470985"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staff IT2</a:t>
            </a:r>
          </a:p>
        </p:txBody>
      </p:sp>
      <p:sp>
        <p:nvSpPr>
          <p:cNvPr id="219" name="TextBox 218">
            <a:extLst>
              <a:ext uri="{FF2B5EF4-FFF2-40B4-BE49-F238E27FC236}">
                <a16:creationId xmlns:a16="http://schemas.microsoft.com/office/drawing/2014/main" id="{31BE8671-3299-2410-32F2-830FB6E1914F}"/>
              </a:ext>
            </a:extLst>
          </p:cNvPr>
          <p:cNvSpPr txBox="1"/>
          <p:nvPr/>
        </p:nvSpPr>
        <p:spPr>
          <a:xfrm>
            <a:off x="2246854" y="4809953"/>
            <a:ext cx="447027"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staff3 IT3</a:t>
            </a:r>
          </a:p>
        </p:txBody>
      </p:sp>
      <p:sp>
        <p:nvSpPr>
          <p:cNvPr id="221" name="TextBox 220">
            <a:extLst>
              <a:ext uri="{FF2B5EF4-FFF2-40B4-BE49-F238E27FC236}">
                <a16:creationId xmlns:a16="http://schemas.microsoft.com/office/drawing/2014/main" id="{22057DBB-1772-EE38-3544-DBF62CE4688B}"/>
              </a:ext>
            </a:extLst>
          </p:cNvPr>
          <p:cNvSpPr txBox="1"/>
          <p:nvPr/>
        </p:nvSpPr>
        <p:spPr>
          <a:xfrm>
            <a:off x="3208894" y="4814749"/>
            <a:ext cx="445008"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staff tech1</a:t>
            </a:r>
          </a:p>
        </p:txBody>
      </p:sp>
      <p:sp>
        <p:nvSpPr>
          <p:cNvPr id="223" name="TextBox 222">
            <a:extLst>
              <a:ext uri="{FF2B5EF4-FFF2-40B4-BE49-F238E27FC236}">
                <a16:creationId xmlns:a16="http://schemas.microsoft.com/office/drawing/2014/main" id="{A64B200D-E194-A0F8-8A95-D3FDC0757E8A}"/>
              </a:ext>
            </a:extLst>
          </p:cNvPr>
          <p:cNvSpPr txBox="1"/>
          <p:nvPr/>
        </p:nvSpPr>
        <p:spPr>
          <a:xfrm>
            <a:off x="3787660" y="4814749"/>
            <a:ext cx="514658"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staff tech2</a:t>
            </a:r>
          </a:p>
        </p:txBody>
      </p:sp>
      <p:sp>
        <p:nvSpPr>
          <p:cNvPr id="225" name="TextBox 224">
            <a:extLst>
              <a:ext uri="{FF2B5EF4-FFF2-40B4-BE49-F238E27FC236}">
                <a16:creationId xmlns:a16="http://schemas.microsoft.com/office/drawing/2014/main" id="{98A9CC1F-F16F-D9BE-DECF-9B9BD43A451F}"/>
              </a:ext>
            </a:extLst>
          </p:cNvPr>
          <p:cNvSpPr txBox="1"/>
          <p:nvPr/>
        </p:nvSpPr>
        <p:spPr>
          <a:xfrm>
            <a:off x="4436076" y="4814749"/>
            <a:ext cx="463492"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staff tech3</a:t>
            </a:r>
          </a:p>
        </p:txBody>
      </p:sp>
      <p:pic>
        <p:nvPicPr>
          <p:cNvPr id="227" name="Picture 226">
            <a:extLst>
              <a:ext uri="{FF2B5EF4-FFF2-40B4-BE49-F238E27FC236}">
                <a16:creationId xmlns:a16="http://schemas.microsoft.com/office/drawing/2014/main" id="{8E8402BB-F476-89F0-2B5B-B0A612064523}"/>
              </a:ext>
            </a:extLst>
          </p:cNvPr>
          <p:cNvPicPr>
            <a:picLocks noChangeAspect="1"/>
          </p:cNvPicPr>
          <p:nvPr/>
        </p:nvPicPr>
        <p:blipFill>
          <a:blip r:embed="rId29">
            <a:extLst>
              <a:ext uri="{28A0092B-C50C-407E-A947-70E740481C1C}">
                <a14:useLocalDpi xmlns:a14="http://schemas.microsoft.com/office/drawing/2010/main" val="0"/>
              </a:ext>
            </a:extLst>
          </a:blip>
          <a:stretch>
            <a:fillRect/>
          </a:stretch>
        </p:blipFill>
        <p:spPr>
          <a:xfrm>
            <a:off x="9816095" y="5376835"/>
            <a:ext cx="267107" cy="267605"/>
          </a:xfrm>
          <a:prstGeom prst="rect">
            <a:avLst/>
          </a:prstGeom>
        </p:spPr>
      </p:pic>
      <p:pic>
        <p:nvPicPr>
          <p:cNvPr id="229" name="Picture 228">
            <a:extLst>
              <a:ext uri="{FF2B5EF4-FFF2-40B4-BE49-F238E27FC236}">
                <a16:creationId xmlns:a16="http://schemas.microsoft.com/office/drawing/2014/main" id="{4D9C098A-D627-9DD0-F05F-7572D8C8C4B9}"/>
              </a:ext>
            </a:extLst>
          </p:cNvPr>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a:off x="9155245" y="5376835"/>
            <a:ext cx="267107" cy="267605"/>
          </a:xfrm>
          <a:prstGeom prst="rect">
            <a:avLst/>
          </a:prstGeom>
        </p:spPr>
      </p:pic>
      <p:pic>
        <p:nvPicPr>
          <p:cNvPr id="231" name="Picture 230">
            <a:extLst>
              <a:ext uri="{FF2B5EF4-FFF2-40B4-BE49-F238E27FC236}">
                <a16:creationId xmlns:a16="http://schemas.microsoft.com/office/drawing/2014/main" id="{37160CC9-B6A3-B072-DB2E-123FD8964C8F}"/>
              </a:ext>
            </a:extLst>
          </p:cNvPr>
          <p:cNvPicPr>
            <a:picLocks noChangeAspect="1"/>
          </p:cNvPicPr>
          <p:nvPr/>
        </p:nvPicPr>
        <p:blipFill>
          <a:blip r:embed="rId31">
            <a:extLst>
              <a:ext uri="{28A0092B-C50C-407E-A947-70E740481C1C}">
                <a14:useLocalDpi xmlns:a14="http://schemas.microsoft.com/office/drawing/2010/main" val="0"/>
              </a:ext>
            </a:extLst>
          </a:blip>
          <a:stretch>
            <a:fillRect/>
          </a:stretch>
        </p:blipFill>
        <p:spPr>
          <a:xfrm>
            <a:off x="8494396" y="5376835"/>
            <a:ext cx="267107" cy="267605"/>
          </a:xfrm>
          <a:prstGeom prst="rect">
            <a:avLst/>
          </a:prstGeom>
        </p:spPr>
      </p:pic>
      <p:pic>
        <p:nvPicPr>
          <p:cNvPr id="233" name="Picture 232">
            <a:extLst>
              <a:ext uri="{FF2B5EF4-FFF2-40B4-BE49-F238E27FC236}">
                <a16:creationId xmlns:a16="http://schemas.microsoft.com/office/drawing/2014/main" id="{F0D4B916-34D5-350A-A61F-0CCDCB54858B}"/>
              </a:ext>
            </a:extLst>
          </p:cNvPr>
          <p:cNvPicPr>
            <a:picLocks noChangeAspect="1"/>
          </p:cNvPicPr>
          <p:nvPr/>
        </p:nvPicPr>
        <p:blipFill>
          <a:blip r:embed="rId32">
            <a:extLst>
              <a:ext uri="{28A0092B-C50C-407E-A947-70E740481C1C}">
                <a14:useLocalDpi xmlns:a14="http://schemas.microsoft.com/office/drawing/2010/main" val="0"/>
              </a:ext>
            </a:extLst>
          </a:blip>
          <a:stretch>
            <a:fillRect/>
          </a:stretch>
        </p:blipFill>
        <p:spPr>
          <a:xfrm>
            <a:off x="7833547" y="5376835"/>
            <a:ext cx="267107" cy="267605"/>
          </a:xfrm>
          <a:prstGeom prst="rect">
            <a:avLst/>
          </a:prstGeom>
        </p:spPr>
      </p:pic>
      <p:pic>
        <p:nvPicPr>
          <p:cNvPr id="235" name="Picture 234">
            <a:extLst>
              <a:ext uri="{FF2B5EF4-FFF2-40B4-BE49-F238E27FC236}">
                <a16:creationId xmlns:a16="http://schemas.microsoft.com/office/drawing/2014/main" id="{F1ABE904-9340-4DF6-780D-D610F9E7D962}"/>
              </a:ext>
            </a:extLst>
          </p:cNvPr>
          <p:cNvPicPr>
            <a:picLocks noChangeAspect="1"/>
          </p:cNvPicPr>
          <p:nvPr/>
        </p:nvPicPr>
        <p:blipFill>
          <a:blip r:embed="rId33">
            <a:extLst>
              <a:ext uri="{28A0092B-C50C-407E-A947-70E740481C1C}">
                <a14:useLocalDpi xmlns:a14="http://schemas.microsoft.com/office/drawing/2010/main" val="0"/>
              </a:ext>
            </a:extLst>
          </a:blip>
          <a:stretch>
            <a:fillRect/>
          </a:stretch>
        </p:blipFill>
        <p:spPr>
          <a:xfrm>
            <a:off x="7159341" y="5363454"/>
            <a:ext cx="280463" cy="280986"/>
          </a:xfrm>
          <a:prstGeom prst="rect">
            <a:avLst/>
          </a:prstGeom>
        </p:spPr>
      </p:pic>
      <p:sp>
        <p:nvSpPr>
          <p:cNvPr id="237" name="TextBox 236">
            <a:extLst>
              <a:ext uri="{FF2B5EF4-FFF2-40B4-BE49-F238E27FC236}">
                <a16:creationId xmlns:a16="http://schemas.microsoft.com/office/drawing/2014/main" id="{FD01F67B-89AE-E875-C53B-383CB546D69C}"/>
              </a:ext>
            </a:extLst>
          </p:cNvPr>
          <p:cNvSpPr txBox="1"/>
          <p:nvPr/>
        </p:nvSpPr>
        <p:spPr>
          <a:xfrm>
            <a:off x="7104241" y="5718193"/>
            <a:ext cx="574929"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1 very </a:t>
            </a:r>
            <a:r>
              <a:rPr lang="en-US" sz="800">
                <a:solidFill>
                  <a:prstClr val="black"/>
                </a:solidFill>
                <a:latin typeface="Calibri"/>
              </a:rPr>
              <a:t>dis</a:t>
            </a:r>
            <a:r>
              <a:rPr kumimoji="0" lang="en-US" sz="800" b="0" i="0" u="none" strike="noStrike" kern="1200" cap="none" spc="0" normalizeH="0" baseline="0" noProof="0">
                <a:ln>
                  <a:noFill/>
                </a:ln>
                <a:solidFill>
                  <a:prstClr val="black"/>
                </a:solidFill>
                <a:effectLst/>
                <a:uLnTx/>
                <a:uFillTx/>
                <a:latin typeface="Calibri"/>
                <a:ea typeface="+mn-ea"/>
                <a:cs typeface="+mn-cs"/>
              </a:rPr>
              <a:t>satisfied</a:t>
            </a:r>
          </a:p>
        </p:txBody>
      </p:sp>
      <p:sp>
        <p:nvSpPr>
          <p:cNvPr id="239" name="TextBox 238">
            <a:extLst>
              <a:ext uri="{FF2B5EF4-FFF2-40B4-BE49-F238E27FC236}">
                <a16:creationId xmlns:a16="http://schemas.microsoft.com/office/drawing/2014/main" id="{DFE56BDF-9F66-E47E-C3C1-A1263C09DC60}"/>
              </a:ext>
            </a:extLst>
          </p:cNvPr>
          <p:cNvSpPr txBox="1"/>
          <p:nvPr/>
        </p:nvSpPr>
        <p:spPr>
          <a:xfrm>
            <a:off x="7787115" y="5718193"/>
            <a:ext cx="574929"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2 </a:t>
            </a:r>
            <a:r>
              <a:rPr lang="en-US" sz="800">
                <a:solidFill>
                  <a:prstClr val="black"/>
                </a:solidFill>
                <a:latin typeface="Calibri"/>
              </a:rPr>
              <a:t>dis</a:t>
            </a:r>
            <a:r>
              <a:rPr kumimoji="0" lang="en-US" sz="800" b="0" i="0" u="none" strike="noStrike" kern="1200" cap="none" spc="0" normalizeH="0" baseline="0" noProof="0">
                <a:ln>
                  <a:noFill/>
                </a:ln>
                <a:solidFill>
                  <a:prstClr val="black"/>
                </a:solidFill>
                <a:effectLst/>
                <a:uLnTx/>
                <a:uFillTx/>
                <a:latin typeface="Calibri"/>
                <a:ea typeface="+mn-ea"/>
                <a:cs typeface="+mn-cs"/>
              </a:rPr>
              <a:t>satisfied</a:t>
            </a:r>
          </a:p>
        </p:txBody>
      </p:sp>
      <p:sp>
        <p:nvSpPr>
          <p:cNvPr id="241" name="TextBox 240">
            <a:extLst>
              <a:ext uri="{FF2B5EF4-FFF2-40B4-BE49-F238E27FC236}">
                <a16:creationId xmlns:a16="http://schemas.microsoft.com/office/drawing/2014/main" id="{9A41F1F1-9FB9-D9CE-8EA6-9F6D760530FF}"/>
              </a:ext>
            </a:extLst>
          </p:cNvPr>
          <p:cNvSpPr txBox="1"/>
          <p:nvPr/>
        </p:nvSpPr>
        <p:spPr>
          <a:xfrm>
            <a:off x="8469989" y="5718193"/>
            <a:ext cx="574929"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3 neutral</a:t>
            </a:r>
          </a:p>
        </p:txBody>
      </p:sp>
      <p:sp>
        <p:nvSpPr>
          <p:cNvPr id="243" name="TextBox 242">
            <a:extLst>
              <a:ext uri="{FF2B5EF4-FFF2-40B4-BE49-F238E27FC236}">
                <a16:creationId xmlns:a16="http://schemas.microsoft.com/office/drawing/2014/main" id="{A913196D-E567-F113-3FFD-1B82B3EBEE37}"/>
              </a:ext>
            </a:extLst>
          </p:cNvPr>
          <p:cNvSpPr txBox="1"/>
          <p:nvPr/>
        </p:nvSpPr>
        <p:spPr>
          <a:xfrm>
            <a:off x="9152863" y="5718193"/>
            <a:ext cx="574929"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4 satisfied</a:t>
            </a:r>
          </a:p>
        </p:txBody>
      </p:sp>
      <p:sp>
        <p:nvSpPr>
          <p:cNvPr id="245" name="TextBox 244">
            <a:extLst>
              <a:ext uri="{FF2B5EF4-FFF2-40B4-BE49-F238E27FC236}">
                <a16:creationId xmlns:a16="http://schemas.microsoft.com/office/drawing/2014/main" id="{708B6D67-3027-A5A7-998A-15047BDE39A6}"/>
              </a:ext>
            </a:extLst>
          </p:cNvPr>
          <p:cNvSpPr txBox="1"/>
          <p:nvPr/>
        </p:nvSpPr>
        <p:spPr>
          <a:xfrm>
            <a:off x="9811743" y="5703551"/>
            <a:ext cx="392551" cy="369332"/>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5 very satisfied</a:t>
            </a:r>
          </a:p>
          <a:p>
            <a:pPr marL="0" marR="0" lvl="0" indent="0" algn="l" defTabSz="914263"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Calibri"/>
              <a:ea typeface="+mn-ea"/>
              <a:cs typeface="+mn-cs"/>
            </a:endParaRPr>
          </a:p>
        </p:txBody>
      </p:sp>
      <p:sp>
        <p:nvSpPr>
          <p:cNvPr id="247" name="Rectangle 246">
            <a:extLst>
              <a:ext uri="{FF2B5EF4-FFF2-40B4-BE49-F238E27FC236}">
                <a16:creationId xmlns:a16="http://schemas.microsoft.com/office/drawing/2014/main" id="{858D04CE-8886-D86C-3BF9-E4745B978905}"/>
              </a:ext>
            </a:extLst>
          </p:cNvPr>
          <p:cNvSpPr/>
          <p:nvPr/>
        </p:nvSpPr>
        <p:spPr>
          <a:xfrm>
            <a:off x="6799219" y="4933064"/>
            <a:ext cx="3797661" cy="1300093"/>
          </a:xfrm>
          <a:prstGeom prst="rect">
            <a:avLst/>
          </a:prstGeom>
          <a:noFill/>
          <a:ln w="19050">
            <a:solidFill>
              <a:srgbClr val="00B0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prstClr val="white"/>
              </a:solidFill>
              <a:effectLst/>
              <a:uLnTx/>
              <a:uFillTx/>
              <a:latin typeface="Calibri"/>
              <a:ea typeface="+mn-ea"/>
              <a:cs typeface="+mn-cs"/>
            </a:endParaRPr>
          </a:p>
        </p:txBody>
      </p:sp>
      <p:pic>
        <p:nvPicPr>
          <p:cNvPr id="249" name="Picture 248" descr="Shape&#10;&#10;Description automatically generated with medium confidence">
            <a:extLst>
              <a:ext uri="{FF2B5EF4-FFF2-40B4-BE49-F238E27FC236}">
                <a16:creationId xmlns:a16="http://schemas.microsoft.com/office/drawing/2014/main" id="{B7B2F4B2-D171-2858-27C1-7BFBF889740B}"/>
              </a:ext>
            </a:extLst>
          </p:cNvPr>
          <p:cNvPicPr>
            <a:picLocks noChangeAspect="1"/>
          </p:cNvPicPr>
          <p:nvPr/>
        </p:nvPicPr>
        <p:blipFill>
          <a:blip r:embed="rId34">
            <a:extLst>
              <a:ext uri="{28A0092B-C50C-407E-A947-70E740481C1C}">
                <a14:useLocalDpi xmlns:a14="http://schemas.microsoft.com/office/drawing/2010/main" val="0"/>
              </a:ext>
            </a:extLst>
          </a:blip>
          <a:stretch>
            <a:fillRect/>
          </a:stretch>
        </p:blipFill>
        <p:spPr>
          <a:xfrm>
            <a:off x="5301135" y="5331185"/>
            <a:ext cx="347163" cy="324000"/>
          </a:xfrm>
          <a:prstGeom prst="rect">
            <a:avLst/>
          </a:prstGeom>
        </p:spPr>
      </p:pic>
      <p:pic>
        <p:nvPicPr>
          <p:cNvPr id="251" name="Picture 250" descr="Shape&#10;&#10;Description automatically generated with low confidence">
            <a:extLst>
              <a:ext uri="{FF2B5EF4-FFF2-40B4-BE49-F238E27FC236}">
                <a16:creationId xmlns:a16="http://schemas.microsoft.com/office/drawing/2014/main" id="{ECEE173B-3D3D-09FC-FE08-24329B52EB0D}"/>
              </a:ext>
            </a:extLst>
          </p:cNvPr>
          <p:cNvPicPr>
            <a:picLocks noChangeAspect="1"/>
          </p:cNvPicPr>
          <p:nvPr/>
        </p:nvPicPr>
        <p:blipFill>
          <a:blip r:embed="rId35">
            <a:extLst>
              <a:ext uri="{28A0092B-C50C-407E-A947-70E740481C1C}">
                <a14:useLocalDpi xmlns:a14="http://schemas.microsoft.com/office/drawing/2010/main" val="0"/>
              </a:ext>
            </a:extLst>
          </a:blip>
          <a:stretch>
            <a:fillRect/>
          </a:stretch>
        </p:blipFill>
        <p:spPr>
          <a:xfrm>
            <a:off x="4657547" y="5336526"/>
            <a:ext cx="367899" cy="324000"/>
          </a:xfrm>
          <a:prstGeom prst="rect">
            <a:avLst/>
          </a:prstGeom>
        </p:spPr>
      </p:pic>
      <p:sp>
        <p:nvSpPr>
          <p:cNvPr id="253" name="TextBox 252">
            <a:extLst>
              <a:ext uri="{FF2B5EF4-FFF2-40B4-BE49-F238E27FC236}">
                <a16:creationId xmlns:a16="http://schemas.microsoft.com/office/drawing/2014/main" id="{12D515E4-C0BF-156A-C47B-4C15F2EE1EE8}"/>
              </a:ext>
            </a:extLst>
          </p:cNvPr>
          <p:cNvSpPr txBox="1"/>
          <p:nvPr/>
        </p:nvSpPr>
        <p:spPr>
          <a:xfrm>
            <a:off x="4722766" y="5686866"/>
            <a:ext cx="472624"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tech7 system</a:t>
            </a:r>
          </a:p>
        </p:txBody>
      </p:sp>
      <p:sp>
        <p:nvSpPr>
          <p:cNvPr id="255" name="TextBox 254">
            <a:extLst>
              <a:ext uri="{FF2B5EF4-FFF2-40B4-BE49-F238E27FC236}">
                <a16:creationId xmlns:a16="http://schemas.microsoft.com/office/drawing/2014/main" id="{E7247E47-5224-ABB5-1FE1-AA8FCBC602B8}"/>
              </a:ext>
            </a:extLst>
          </p:cNvPr>
          <p:cNvSpPr txBox="1"/>
          <p:nvPr/>
        </p:nvSpPr>
        <p:spPr>
          <a:xfrm>
            <a:off x="5351432" y="5686866"/>
            <a:ext cx="472624" cy="369332"/>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tech8 system cloud</a:t>
            </a:r>
          </a:p>
        </p:txBody>
      </p:sp>
      <p:pic>
        <p:nvPicPr>
          <p:cNvPr id="257" name="Picture 256">
            <a:extLst>
              <a:ext uri="{FF2B5EF4-FFF2-40B4-BE49-F238E27FC236}">
                <a16:creationId xmlns:a16="http://schemas.microsoft.com/office/drawing/2014/main" id="{91E72F23-CEF4-EF62-E084-563A0C7C3AF9}"/>
              </a:ext>
            </a:extLst>
          </p:cNvPr>
          <p:cNvPicPr>
            <a:picLocks noChangeAspect="1"/>
          </p:cNvPicPr>
          <p:nvPr/>
        </p:nvPicPr>
        <p:blipFill>
          <a:blip r:embed="rId36" cstate="print">
            <a:extLst>
              <a:ext uri="{28A0092B-C50C-407E-A947-70E740481C1C}">
                <a14:useLocalDpi xmlns:a14="http://schemas.microsoft.com/office/drawing/2010/main" val="0"/>
              </a:ext>
            </a:extLst>
          </a:blip>
          <a:stretch>
            <a:fillRect/>
          </a:stretch>
        </p:blipFill>
        <p:spPr>
          <a:xfrm>
            <a:off x="6156024" y="2433275"/>
            <a:ext cx="428168" cy="428168"/>
          </a:xfrm>
          <a:prstGeom prst="rect">
            <a:avLst/>
          </a:prstGeom>
        </p:spPr>
      </p:pic>
      <p:sp>
        <p:nvSpPr>
          <p:cNvPr id="259" name="TextBox 258">
            <a:extLst>
              <a:ext uri="{FF2B5EF4-FFF2-40B4-BE49-F238E27FC236}">
                <a16:creationId xmlns:a16="http://schemas.microsoft.com/office/drawing/2014/main" id="{5D901218-EDFA-527C-8516-7E17B5C0D673}"/>
              </a:ext>
            </a:extLst>
          </p:cNvPr>
          <p:cNvSpPr txBox="1"/>
          <p:nvPr/>
        </p:nvSpPr>
        <p:spPr>
          <a:xfrm>
            <a:off x="6236365" y="2806497"/>
            <a:ext cx="324000"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online store1</a:t>
            </a:r>
          </a:p>
        </p:txBody>
      </p:sp>
      <p:pic>
        <p:nvPicPr>
          <p:cNvPr id="261" name="Picture 260">
            <a:extLst>
              <a:ext uri="{FF2B5EF4-FFF2-40B4-BE49-F238E27FC236}">
                <a16:creationId xmlns:a16="http://schemas.microsoft.com/office/drawing/2014/main" id="{EF93801B-E7AA-7A5D-DF6A-40FB54661F40}"/>
              </a:ext>
            </a:extLst>
          </p:cNvPr>
          <p:cNvPicPr>
            <a:picLocks noChangeAspect="1"/>
          </p:cNvPicPr>
          <p:nvPr/>
        </p:nvPicPr>
        <p:blipFill>
          <a:blip r:embed="rId37">
            <a:extLst>
              <a:ext uri="{28A0092B-C50C-407E-A947-70E740481C1C}">
                <a14:useLocalDpi xmlns:a14="http://schemas.microsoft.com/office/drawing/2010/main" val="0"/>
              </a:ext>
            </a:extLst>
          </a:blip>
          <a:stretch>
            <a:fillRect/>
          </a:stretch>
        </p:blipFill>
        <p:spPr>
          <a:xfrm>
            <a:off x="2639831" y="1672454"/>
            <a:ext cx="270000" cy="360000"/>
          </a:xfrm>
          <a:prstGeom prst="rect">
            <a:avLst/>
          </a:prstGeom>
        </p:spPr>
      </p:pic>
      <p:pic>
        <p:nvPicPr>
          <p:cNvPr id="263" name="Picture 262" descr="Shape&#10;&#10;Description automatically generated with low confidence">
            <a:extLst>
              <a:ext uri="{FF2B5EF4-FFF2-40B4-BE49-F238E27FC236}">
                <a16:creationId xmlns:a16="http://schemas.microsoft.com/office/drawing/2014/main" id="{869F66C3-F440-1E9D-0B07-AA12855574AD}"/>
              </a:ext>
            </a:extLst>
          </p:cNvPr>
          <p:cNvPicPr>
            <a:picLocks noChangeAspect="1"/>
          </p:cNvPicPr>
          <p:nvPr/>
        </p:nvPicPr>
        <p:blipFill>
          <a:blip r:embed="rId38">
            <a:extLst>
              <a:ext uri="{28A0092B-C50C-407E-A947-70E740481C1C}">
                <a14:useLocalDpi xmlns:a14="http://schemas.microsoft.com/office/drawing/2010/main" val="0"/>
              </a:ext>
            </a:extLst>
          </a:blip>
          <a:stretch>
            <a:fillRect/>
          </a:stretch>
        </p:blipFill>
        <p:spPr>
          <a:xfrm>
            <a:off x="4291927" y="1668452"/>
            <a:ext cx="281250" cy="360000"/>
          </a:xfrm>
          <a:prstGeom prst="rect">
            <a:avLst/>
          </a:prstGeom>
        </p:spPr>
      </p:pic>
      <p:sp>
        <p:nvSpPr>
          <p:cNvPr id="265" name="TextBox 264">
            <a:extLst>
              <a:ext uri="{FF2B5EF4-FFF2-40B4-BE49-F238E27FC236}">
                <a16:creationId xmlns:a16="http://schemas.microsoft.com/office/drawing/2014/main" id="{DD53EF6F-E1F9-3685-E1CE-79B83777A20E}"/>
              </a:ext>
            </a:extLst>
          </p:cNvPr>
          <p:cNvSpPr txBox="1"/>
          <p:nvPr/>
        </p:nvSpPr>
        <p:spPr>
          <a:xfrm>
            <a:off x="1313759" y="2101922"/>
            <a:ext cx="324000"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user1</a:t>
            </a:r>
          </a:p>
        </p:txBody>
      </p:sp>
      <p:sp>
        <p:nvSpPr>
          <p:cNvPr id="267" name="TextBox 266">
            <a:extLst>
              <a:ext uri="{FF2B5EF4-FFF2-40B4-BE49-F238E27FC236}">
                <a16:creationId xmlns:a16="http://schemas.microsoft.com/office/drawing/2014/main" id="{CBFCB274-9F36-1741-2E89-26D1CA37C9DD}"/>
              </a:ext>
            </a:extLst>
          </p:cNvPr>
          <p:cNvSpPr txBox="1"/>
          <p:nvPr/>
        </p:nvSpPr>
        <p:spPr>
          <a:xfrm>
            <a:off x="1739927" y="2098542"/>
            <a:ext cx="324000"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user2</a:t>
            </a:r>
          </a:p>
        </p:txBody>
      </p:sp>
      <p:sp>
        <p:nvSpPr>
          <p:cNvPr id="269" name="TextBox 268">
            <a:extLst>
              <a:ext uri="{FF2B5EF4-FFF2-40B4-BE49-F238E27FC236}">
                <a16:creationId xmlns:a16="http://schemas.microsoft.com/office/drawing/2014/main" id="{5A9F09F7-EB2F-6524-AAA4-3B686F691078}"/>
              </a:ext>
            </a:extLst>
          </p:cNvPr>
          <p:cNvSpPr txBox="1"/>
          <p:nvPr/>
        </p:nvSpPr>
        <p:spPr>
          <a:xfrm>
            <a:off x="2169104" y="2102989"/>
            <a:ext cx="324000"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user3</a:t>
            </a:r>
          </a:p>
        </p:txBody>
      </p:sp>
      <p:sp>
        <p:nvSpPr>
          <p:cNvPr id="271" name="TextBox 270">
            <a:extLst>
              <a:ext uri="{FF2B5EF4-FFF2-40B4-BE49-F238E27FC236}">
                <a16:creationId xmlns:a16="http://schemas.microsoft.com/office/drawing/2014/main" id="{AD77D668-515F-9581-8ECD-63A0C2414EF5}"/>
              </a:ext>
            </a:extLst>
          </p:cNvPr>
          <p:cNvSpPr txBox="1"/>
          <p:nvPr/>
        </p:nvSpPr>
        <p:spPr>
          <a:xfrm>
            <a:off x="2652650" y="2099610"/>
            <a:ext cx="324000"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user4</a:t>
            </a:r>
          </a:p>
        </p:txBody>
      </p:sp>
      <p:sp>
        <p:nvSpPr>
          <p:cNvPr id="273" name="TextBox 272">
            <a:extLst>
              <a:ext uri="{FF2B5EF4-FFF2-40B4-BE49-F238E27FC236}">
                <a16:creationId xmlns:a16="http://schemas.microsoft.com/office/drawing/2014/main" id="{62DD1265-42AB-94CF-AB6C-6AA13C1F4B78}"/>
              </a:ext>
            </a:extLst>
          </p:cNvPr>
          <p:cNvSpPr txBox="1"/>
          <p:nvPr/>
        </p:nvSpPr>
        <p:spPr>
          <a:xfrm>
            <a:off x="3069020" y="2102634"/>
            <a:ext cx="324000"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user5</a:t>
            </a:r>
          </a:p>
        </p:txBody>
      </p:sp>
      <p:sp>
        <p:nvSpPr>
          <p:cNvPr id="275" name="TextBox 274">
            <a:extLst>
              <a:ext uri="{FF2B5EF4-FFF2-40B4-BE49-F238E27FC236}">
                <a16:creationId xmlns:a16="http://schemas.microsoft.com/office/drawing/2014/main" id="{0A356390-788F-DE30-0B65-965345D968DB}"/>
              </a:ext>
            </a:extLst>
          </p:cNvPr>
          <p:cNvSpPr txBox="1"/>
          <p:nvPr/>
        </p:nvSpPr>
        <p:spPr>
          <a:xfrm>
            <a:off x="3503295" y="2102277"/>
            <a:ext cx="324000"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user6</a:t>
            </a:r>
          </a:p>
        </p:txBody>
      </p:sp>
      <p:sp>
        <p:nvSpPr>
          <p:cNvPr id="277" name="TextBox 276">
            <a:extLst>
              <a:ext uri="{FF2B5EF4-FFF2-40B4-BE49-F238E27FC236}">
                <a16:creationId xmlns:a16="http://schemas.microsoft.com/office/drawing/2014/main" id="{1C8DB903-059D-DE18-B798-0191613C235C}"/>
              </a:ext>
            </a:extLst>
          </p:cNvPr>
          <p:cNvSpPr txBox="1"/>
          <p:nvPr/>
        </p:nvSpPr>
        <p:spPr>
          <a:xfrm>
            <a:off x="3913479" y="2092495"/>
            <a:ext cx="324000"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user7</a:t>
            </a:r>
          </a:p>
        </p:txBody>
      </p:sp>
      <p:sp>
        <p:nvSpPr>
          <p:cNvPr id="279" name="TextBox 278">
            <a:extLst>
              <a:ext uri="{FF2B5EF4-FFF2-40B4-BE49-F238E27FC236}">
                <a16:creationId xmlns:a16="http://schemas.microsoft.com/office/drawing/2014/main" id="{26CFB67A-83E6-BDD2-633B-C1F23712F411}"/>
              </a:ext>
            </a:extLst>
          </p:cNvPr>
          <p:cNvSpPr txBox="1"/>
          <p:nvPr/>
        </p:nvSpPr>
        <p:spPr>
          <a:xfrm>
            <a:off x="4303288" y="2092851"/>
            <a:ext cx="324000"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user8</a:t>
            </a:r>
          </a:p>
        </p:txBody>
      </p:sp>
      <p:pic>
        <p:nvPicPr>
          <p:cNvPr id="281" name="Picture 280">
            <a:extLst>
              <a:ext uri="{FF2B5EF4-FFF2-40B4-BE49-F238E27FC236}">
                <a16:creationId xmlns:a16="http://schemas.microsoft.com/office/drawing/2014/main" id="{CF674850-B44B-E69B-3B9B-CB1B30337226}"/>
              </a:ext>
            </a:extLst>
          </p:cNvPr>
          <p:cNvPicPr>
            <a:picLocks noChangeAspect="1"/>
          </p:cNvPicPr>
          <p:nvPr/>
        </p:nvPicPr>
        <p:blipFill>
          <a:blip r:embed="rId39">
            <a:extLst>
              <a:ext uri="{28A0092B-C50C-407E-A947-70E740481C1C}">
                <a14:useLocalDpi xmlns:a14="http://schemas.microsoft.com/office/drawing/2010/main" val="0"/>
              </a:ext>
            </a:extLst>
          </a:blip>
          <a:stretch>
            <a:fillRect/>
          </a:stretch>
        </p:blipFill>
        <p:spPr>
          <a:xfrm>
            <a:off x="3914570" y="1666851"/>
            <a:ext cx="275745" cy="360000"/>
          </a:xfrm>
          <a:prstGeom prst="rect">
            <a:avLst/>
          </a:prstGeom>
        </p:spPr>
      </p:pic>
      <p:pic>
        <p:nvPicPr>
          <p:cNvPr id="283" name="Picture 282">
            <a:extLst>
              <a:ext uri="{FF2B5EF4-FFF2-40B4-BE49-F238E27FC236}">
                <a16:creationId xmlns:a16="http://schemas.microsoft.com/office/drawing/2014/main" id="{07138018-94AD-044E-077E-672D6D7C12C2}"/>
              </a:ext>
            </a:extLst>
          </p:cNvPr>
          <p:cNvPicPr>
            <a:picLocks noChangeAspect="1"/>
          </p:cNvPicPr>
          <p:nvPr/>
        </p:nvPicPr>
        <p:blipFill>
          <a:blip r:embed="rId40">
            <a:extLst>
              <a:ext uri="{28A0092B-C50C-407E-A947-70E740481C1C}">
                <a14:useLocalDpi xmlns:a14="http://schemas.microsoft.com/office/drawing/2010/main" val="0"/>
              </a:ext>
            </a:extLst>
          </a:blip>
          <a:stretch>
            <a:fillRect/>
          </a:stretch>
        </p:blipFill>
        <p:spPr>
          <a:xfrm>
            <a:off x="2175059" y="1670853"/>
            <a:ext cx="275745" cy="360000"/>
          </a:xfrm>
          <a:prstGeom prst="rect">
            <a:avLst/>
          </a:prstGeom>
        </p:spPr>
      </p:pic>
      <p:pic>
        <p:nvPicPr>
          <p:cNvPr id="285" name="Picture 284">
            <a:extLst>
              <a:ext uri="{FF2B5EF4-FFF2-40B4-BE49-F238E27FC236}">
                <a16:creationId xmlns:a16="http://schemas.microsoft.com/office/drawing/2014/main" id="{9AF3D0F7-A7DD-2E33-D05D-C3218519B912}"/>
              </a:ext>
            </a:extLst>
          </p:cNvPr>
          <p:cNvPicPr>
            <a:picLocks noChangeAspect="1"/>
          </p:cNvPicPr>
          <p:nvPr/>
        </p:nvPicPr>
        <p:blipFill>
          <a:blip r:embed="rId41">
            <a:extLst>
              <a:ext uri="{28A0092B-C50C-407E-A947-70E740481C1C}">
                <a14:useLocalDpi xmlns:a14="http://schemas.microsoft.com/office/drawing/2010/main" val="0"/>
              </a:ext>
            </a:extLst>
          </a:blip>
          <a:stretch>
            <a:fillRect/>
          </a:stretch>
        </p:blipFill>
        <p:spPr>
          <a:xfrm>
            <a:off x="3494734" y="1667652"/>
            <a:ext cx="275745" cy="360000"/>
          </a:xfrm>
          <a:prstGeom prst="rect">
            <a:avLst/>
          </a:prstGeom>
        </p:spPr>
      </p:pic>
      <p:pic>
        <p:nvPicPr>
          <p:cNvPr id="287" name="Picture 286">
            <a:extLst>
              <a:ext uri="{FF2B5EF4-FFF2-40B4-BE49-F238E27FC236}">
                <a16:creationId xmlns:a16="http://schemas.microsoft.com/office/drawing/2014/main" id="{81577A2A-1DAD-0168-805E-02A708CC9307}"/>
              </a:ext>
            </a:extLst>
          </p:cNvPr>
          <p:cNvPicPr>
            <a:picLocks noChangeAspect="1"/>
          </p:cNvPicPr>
          <p:nvPr/>
        </p:nvPicPr>
        <p:blipFill>
          <a:blip r:embed="rId42">
            <a:extLst>
              <a:ext uri="{28A0092B-C50C-407E-A947-70E740481C1C}">
                <a14:useLocalDpi xmlns:a14="http://schemas.microsoft.com/office/drawing/2010/main" val="0"/>
              </a:ext>
            </a:extLst>
          </a:blip>
          <a:stretch>
            <a:fillRect/>
          </a:stretch>
        </p:blipFill>
        <p:spPr>
          <a:xfrm>
            <a:off x="1308292" y="1671654"/>
            <a:ext cx="275744" cy="360000"/>
          </a:xfrm>
          <a:prstGeom prst="rect">
            <a:avLst/>
          </a:prstGeom>
        </p:spPr>
      </p:pic>
      <p:pic>
        <p:nvPicPr>
          <p:cNvPr id="289" name="Picture 288">
            <a:extLst>
              <a:ext uri="{FF2B5EF4-FFF2-40B4-BE49-F238E27FC236}">
                <a16:creationId xmlns:a16="http://schemas.microsoft.com/office/drawing/2014/main" id="{6F48FE2B-51DE-C33D-25A2-15131AA4E953}"/>
              </a:ext>
            </a:extLst>
          </p:cNvPr>
          <p:cNvPicPr>
            <a:picLocks noChangeAspect="1"/>
          </p:cNvPicPr>
          <p:nvPr/>
        </p:nvPicPr>
        <p:blipFill>
          <a:blip r:embed="rId43">
            <a:extLst>
              <a:ext uri="{28A0092B-C50C-407E-A947-70E740481C1C}">
                <a14:useLocalDpi xmlns:a14="http://schemas.microsoft.com/office/drawing/2010/main" val="0"/>
              </a:ext>
            </a:extLst>
          </a:blip>
          <a:stretch>
            <a:fillRect/>
          </a:stretch>
        </p:blipFill>
        <p:spPr>
          <a:xfrm>
            <a:off x="3053398" y="1670053"/>
            <a:ext cx="275744" cy="360000"/>
          </a:xfrm>
          <a:prstGeom prst="rect">
            <a:avLst/>
          </a:prstGeom>
        </p:spPr>
      </p:pic>
      <p:pic>
        <p:nvPicPr>
          <p:cNvPr id="291" name="Picture 290">
            <a:extLst>
              <a:ext uri="{FF2B5EF4-FFF2-40B4-BE49-F238E27FC236}">
                <a16:creationId xmlns:a16="http://schemas.microsoft.com/office/drawing/2014/main" id="{5DD7B87A-B72D-D435-389C-B37299ECEC71}"/>
              </a:ext>
            </a:extLst>
          </p:cNvPr>
          <p:cNvPicPr>
            <a:picLocks noChangeAspect="1"/>
          </p:cNvPicPr>
          <p:nvPr/>
        </p:nvPicPr>
        <p:blipFill>
          <a:blip r:embed="rId44">
            <a:extLst>
              <a:ext uri="{28A0092B-C50C-407E-A947-70E740481C1C}">
                <a14:useLocalDpi xmlns:a14="http://schemas.microsoft.com/office/drawing/2010/main" val="0"/>
              </a:ext>
            </a:extLst>
          </a:blip>
          <a:stretch>
            <a:fillRect/>
          </a:stretch>
        </p:blipFill>
        <p:spPr>
          <a:xfrm>
            <a:off x="1750622" y="1669252"/>
            <a:ext cx="275744" cy="360000"/>
          </a:xfrm>
          <a:prstGeom prst="rect">
            <a:avLst/>
          </a:prstGeom>
        </p:spPr>
      </p:pic>
      <p:pic>
        <p:nvPicPr>
          <p:cNvPr id="293" name="Picture 292">
            <a:extLst>
              <a:ext uri="{FF2B5EF4-FFF2-40B4-BE49-F238E27FC236}">
                <a16:creationId xmlns:a16="http://schemas.microsoft.com/office/drawing/2014/main" id="{1DB4065A-F3C7-9F7F-47B3-CC5DC56F4574}"/>
              </a:ext>
            </a:extLst>
          </p:cNvPr>
          <p:cNvPicPr>
            <a:picLocks noChangeAspect="1"/>
          </p:cNvPicPr>
          <p:nvPr/>
        </p:nvPicPr>
        <p:blipFill>
          <a:blip r:embed="rId45">
            <a:extLst>
              <a:ext uri="{28A0092B-C50C-407E-A947-70E740481C1C}">
                <a14:useLocalDpi xmlns:a14="http://schemas.microsoft.com/office/drawing/2010/main" val="0"/>
              </a:ext>
            </a:extLst>
          </a:blip>
          <a:stretch>
            <a:fillRect/>
          </a:stretch>
        </p:blipFill>
        <p:spPr>
          <a:xfrm>
            <a:off x="3173948" y="3561673"/>
            <a:ext cx="243000" cy="324000"/>
          </a:xfrm>
          <a:prstGeom prst="rect">
            <a:avLst/>
          </a:prstGeom>
        </p:spPr>
      </p:pic>
      <p:pic>
        <p:nvPicPr>
          <p:cNvPr id="295" name="Picture 294">
            <a:extLst>
              <a:ext uri="{FF2B5EF4-FFF2-40B4-BE49-F238E27FC236}">
                <a16:creationId xmlns:a16="http://schemas.microsoft.com/office/drawing/2014/main" id="{ADD9AAF9-EBAB-1F8F-50A8-29F1380C226E}"/>
              </a:ext>
            </a:extLst>
          </p:cNvPr>
          <p:cNvPicPr>
            <a:picLocks noChangeAspect="1"/>
          </p:cNvPicPr>
          <p:nvPr/>
        </p:nvPicPr>
        <p:blipFill>
          <a:blip r:embed="rId46">
            <a:extLst>
              <a:ext uri="{28A0092B-C50C-407E-A947-70E740481C1C}">
                <a14:useLocalDpi xmlns:a14="http://schemas.microsoft.com/office/drawing/2010/main" val="0"/>
              </a:ext>
            </a:extLst>
          </a:blip>
          <a:stretch>
            <a:fillRect/>
          </a:stretch>
        </p:blipFill>
        <p:spPr>
          <a:xfrm>
            <a:off x="1975288" y="3539130"/>
            <a:ext cx="243000" cy="324000"/>
          </a:xfrm>
          <a:prstGeom prst="rect">
            <a:avLst/>
          </a:prstGeom>
        </p:spPr>
      </p:pic>
      <p:pic>
        <p:nvPicPr>
          <p:cNvPr id="297" name="Picture 296">
            <a:extLst>
              <a:ext uri="{FF2B5EF4-FFF2-40B4-BE49-F238E27FC236}">
                <a16:creationId xmlns:a16="http://schemas.microsoft.com/office/drawing/2014/main" id="{EDDEAC6E-7FF2-79FF-EE61-64D1A33A7928}"/>
              </a:ext>
            </a:extLst>
          </p:cNvPr>
          <p:cNvPicPr>
            <a:picLocks noChangeAspect="1"/>
          </p:cNvPicPr>
          <p:nvPr/>
        </p:nvPicPr>
        <p:blipFill>
          <a:blip r:embed="rId47">
            <a:extLst>
              <a:ext uri="{28A0092B-C50C-407E-A947-70E740481C1C}">
                <a14:useLocalDpi xmlns:a14="http://schemas.microsoft.com/office/drawing/2010/main" val="0"/>
              </a:ext>
            </a:extLst>
          </a:blip>
          <a:stretch>
            <a:fillRect/>
          </a:stretch>
        </p:blipFill>
        <p:spPr>
          <a:xfrm>
            <a:off x="4285156" y="3539149"/>
            <a:ext cx="243000" cy="324000"/>
          </a:xfrm>
          <a:prstGeom prst="rect">
            <a:avLst/>
          </a:prstGeom>
        </p:spPr>
      </p:pic>
      <p:pic>
        <p:nvPicPr>
          <p:cNvPr id="299" name="Picture 298">
            <a:extLst>
              <a:ext uri="{FF2B5EF4-FFF2-40B4-BE49-F238E27FC236}">
                <a16:creationId xmlns:a16="http://schemas.microsoft.com/office/drawing/2014/main" id="{7F18AD24-949E-8012-A720-D8822314AC8F}"/>
              </a:ext>
            </a:extLst>
          </p:cNvPr>
          <p:cNvPicPr>
            <a:picLocks noChangeAspect="1"/>
          </p:cNvPicPr>
          <p:nvPr/>
        </p:nvPicPr>
        <p:blipFill>
          <a:blip r:embed="rId48">
            <a:extLst>
              <a:ext uri="{28A0092B-C50C-407E-A947-70E740481C1C}">
                <a14:useLocalDpi xmlns:a14="http://schemas.microsoft.com/office/drawing/2010/main" val="0"/>
              </a:ext>
            </a:extLst>
          </a:blip>
          <a:stretch>
            <a:fillRect/>
          </a:stretch>
        </p:blipFill>
        <p:spPr>
          <a:xfrm>
            <a:off x="1387686" y="3538080"/>
            <a:ext cx="243000" cy="324000"/>
          </a:xfrm>
          <a:prstGeom prst="rect">
            <a:avLst/>
          </a:prstGeom>
        </p:spPr>
      </p:pic>
      <p:pic>
        <p:nvPicPr>
          <p:cNvPr id="301" name="Picture 300">
            <a:extLst>
              <a:ext uri="{FF2B5EF4-FFF2-40B4-BE49-F238E27FC236}">
                <a16:creationId xmlns:a16="http://schemas.microsoft.com/office/drawing/2014/main" id="{41A5BBAA-170A-DAD6-147F-DDAB18050F1F}"/>
              </a:ext>
            </a:extLst>
          </p:cNvPr>
          <p:cNvPicPr>
            <a:picLocks noChangeAspect="1"/>
          </p:cNvPicPr>
          <p:nvPr/>
        </p:nvPicPr>
        <p:blipFill>
          <a:blip r:embed="rId49">
            <a:extLst>
              <a:ext uri="{28A0092B-C50C-407E-A947-70E740481C1C}">
                <a14:useLocalDpi xmlns:a14="http://schemas.microsoft.com/office/drawing/2010/main" val="0"/>
              </a:ext>
            </a:extLst>
          </a:blip>
          <a:stretch>
            <a:fillRect/>
          </a:stretch>
        </p:blipFill>
        <p:spPr>
          <a:xfrm>
            <a:off x="3718298" y="3563083"/>
            <a:ext cx="243000" cy="324000"/>
          </a:xfrm>
          <a:prstGeom prst="rect">
            <a:avLst/>
          </a:prstGeom>
        </p:spPr>
      </p:pic>
      <p:sp>
        <p:nvSpPr>
          <p:cNvPr id="303" name="TextBox 302">
            <a:extLst>
              <a:ext uri="{FF2B5EF4-FFF2-40B4-BE49-F238E27FC236}">
                <a16:creationId xmlns:a16="http://schemas.microsoft.com/office/drawing/2014/main" id="{27B43435-2FDD-2455-5449-389AE8D27C32}"/>
              </a:ext>
            </a:extLst>
          </p:cNvPr>
          <p:cNvSpPr txBox="1"/>
          <p:nvPr/>
        </p:nvSpPr>
        <p:spPr>
          <a:xfrm>
            <a:off x="1295768" y="3957323"/>
            <a:ext cx="470985"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employee1</a:t>
            </a:r>
          </a:p>
        </p:txBody>
      </p:sp>
      <p:sp>
        <p:nvSpPr>
          <p:cNvPr id="305" name="TextBox 304">
            <a:extLst>
              <a:ext uri="{FF2B5EF4-FFF2-40B4-BE49-F238E27FC236}">
                <a16:creationId xmlns:a16="http://schemas.microsoft.com/office/drawing/2014/main" id="{F3C526B7-85B7-F76B-4CA4-62660CDEA991}"/>
              </a:ext>
            </a:extLst>
          </p:cNvPr>
          <p:cNvSpPr txBox="1"/>
          <p:nvPr/>
        </p:nvSpPr>
        <p:spPr>
          <a:xfrm>
            <a:off x="1877946" y="3957323"/>
            <a:ext cx="470985"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employee2</a:t>
            </a:r>
          </a:p>
        </p:txBody>
      </p:sp>
      <p:sp>
        <p:nvSpPr>
          <p:cNvPr id="307" name="TextBox 306">
            <a:extLst>
              <a:ext uri="{FF2B5EF4-FFF2-40B4-BE49-F238E27FC236}">
                <a16:creationId xmlns:a16="http://schemas.microsoft.com/office/drawing/2014/main" id="{924B67C4-349F-4506-63E3-BDDD5E01AFE7}"/>
              </a:ext>
            </a:extLst>
          </p:cNvPr>
          <p:cNvSpPr txBox="1"/>
          <p:nvPr/>
        </p:nvSpPr>
        <p:spPr>
          <a:xfrm>
            <a:off x="2460123" y="3957323"/>
            <a:ext cx="470985"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employee3</a:t>
            </a:r>
          </a:p>
        </p:txBody>
      </p:sp>
      <p:sp>
        <p:nvSpPr>
          <p:cNvPr id="309" name="TextBox 308">
            <a:extLst>
              <a:ext uri="{FF2B5EF4-FFF2-40B4-BE49-F238E27FC236}">
                <a16:creationId xmlns:a16="http://schemas.microsoft.com/office/drawing/2014/main" id="{FC75644B-0387-BBBF-9E29-3BABC4ABC920}"/>
              </a:ext>
            </a:extLst>
          </p:cNvPr>
          <p:cNvSpPr txBox="1"/>
          <p:nvPr/>
        </p:nvSpPr>
        <p:spPr>
          <a:xfrm>
            <a:off x="3049356" y="3957323"/>
            <a:ext cx="470985"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employee4</a:t>
            </a:r>
          </a:p>
        </p:txBody>
      </p:sp>
      <p:sp>
        <p:nvSpPr>
          <p:cNvPr id="311" name="TextBox 310">
            <a:extLst>
              <a:ext uri="{FF2B5EF4-FFF2-40B4-BE49-F238E27FC236}">
                <a16:creationId xmlns:a16="http://schemas.microsoft.com/office/drawing/2014/main" id="{26684C13-C803-C8C5-E950-6A9206708B4F}"/>
              </a:ext>
            </a:extLst>
          </p:cNvPr>
          <p:cNvSpPr txBox="1"/>
          <p:nvPr/>
        </p:nvSpPr>
        <p:spPr>
          <a:xfrm>
            <a:off x="3603311" y="3957323"/>
            <a:ext cx="470985"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employee5</a:t>
            </a:r>
          </a:p>
        </p:txBody>
      </p:sp>
      <p:sp>
        <p:nvSpPr>
          <p:cNvPr id="313" name="TextBox 312">
            <a:extLst>
              <a:ext uri="{FF2B5EF4-FFF2-40B4-BE49-F238E27FC236}">
                <a16:creationId xmlns:a16="http://schemas.microsoft.com/office/drawing/2014/main" id="{230C7A62-48E6-4404-B419-900D678114AF}"/>
              </a:ext>
            </a:extLst>
          </p:cNvPr>
          <p:cNvSpPr txBox="1"/>
          <p:nvPr/>
        </p:nvSpPr>
        <p:spPr>
          <a:xfrm>
            <a:off x="4157264" y="3957323"/>
            <a:ext cx="470985"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employee6</a:t>
            </a:r>
          </a:p>
        </p:txBody>
      </p:sp>
      <p:pic>
        <p:nvPicPr>
          <p:cNvPr id="315" name="Picture 314">
            <a:extLst>
              <a:ext uri="{FF2B5EF4-FFF2-40B4-BE49-F238E27FC236}">
                <a16:creationId xmlns:a16="http://schemas.microsoft.com/office/drawing/2014/main" id="{E3E0C626-C52C-C064-F68E-231750E78B0D}"/>
              </a:ext>
            </a:extLst>
          </p:cNvPr>
          <p:cNvPicPr>
            <a:picLocks noChangeAspect="1"/>
          </p:cNvPicPr>
          <p:nvPr/>
        </p:nvPicPr>
        <p:blipFill>
          <a:blip r:embed="rId50" cstate="print">
            <a:biLevel thresh="25000"/>
            <a:extLst>
              <a:ext uri="{28A0092B-C50C-407E-A947-70E740481C1C}">
                <a14:useLocalDpi xmlns:a14="http://schemas.microsoft.com/office/drawing/2010/main" val="0"/>
              </a:ext>
            </a:extLst>
          </a:blip>
          <a:stretch>
            <a:fillRect/>
          </a:stretch>
        </p:blipFill>
        <p:spPr>
          <a:xfrm>
            <a:off x="2555986" y="3563307"/>
            <a:ext cx="278275" cy="320399"/>
          </a:xfrm>
          <a:prstGeom prst="rect">
            <a:avLst/>
          </a:prstGeom>
        </p:spPr>
      </p:pic>
      <p:sp>
        <p:nvSpPr>
          <p:cNvPr id="317" name="Rectangle 316">
            <a:extLst>
              <a:ext uri="{FF2B5EF4-FFF2-40B4-BE49-F238E27FC236}">
                <a16:creationId xmlns:a16="http://schemas.microsoft.com/office/drawing/2014/main" id="{C838EFA5-322B-9FCB-20B3-F8E8AD778861}"/>
              </a:ext>
            </a:extLst>
          </p:cNvPr>
          <p:cNvSpPr/>
          <p:nvPr/>
        </p:nvSpPr>
        <p:spPr>
          <a:xfrm>
            <a:off x="1097281" y="1190132"/>
            <a:ext cx="9499600" cy="5043028"/>
          </a:xfrm>
          <a:prstGeom prst="rect">
            <a:avLst/>
          </a:prstGeom>
          <a:noFill/>
          <a:ln w="28575">
            <a:solidFill>
              <a:srgbClr val="00B0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prstClr val="white"/>
              </a:solidFill>
              <a:effectLst/>
              <a:uLnTx/>
              <a:uFillTx/>
              <a:latin typeface="Calibri"/>
              <a:ea typeface="+mn-ea"/>
              <a:cs typeface="+mn-cs"/>
            </a:endParaRPr>
          </a:p>
        </p:txBody>
      </p:sp>
      <p:sp>
        <p:nvSpPr>
          <p:cNvPr id="319" name="Slide Number Placeholder 3">
            <a:extLst>
              <a:ext uri="{FF2B5EF4-FFF2-40B4-BE49-F238E27FC236}">
                <a16:creationId xmlns:a16="http://schemas.microsoft.com/office/drawing/2014/main" id="{8BF4EE2B-009B-3229-1926-E88224B3ECA4}"/>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3AA811B-2EBD-4900-905E-5BE206449611}" type="slidenum">
              <a:rPr lang="en-GB" sz="1000" smtClean="0">
                <a:solidFill>
                  <a:srgbClr val="003C65"/>
                </a:solidFill>
                <a:latin typeface="Aptos"/>
              </a:rPr>
              <a:pPr>
                <a:defRPr/>
              </a:pPr>
              <a:t>12</a:t>
            </a:fld>
            <a:endParaRPr lang="en-GB" sz="1000" dirty="0">
              <a:solidFill>
                <a:srgbClr val="003C65"/>
              </a:solidFill>
              <a:latin typeface="Aptos"/>
            </a:endParaRPr>
          </a:p>
        </p:txBody>
      </p:sp>
    </p:spTree>
    <p:extLst>
      <p:ext uri="{BB962C8B-B14F-4D97-AF65-F5344CB8AC3E}">
        <p14:creationId xmlns:p14="http://schemas.microsoft.com/office/powerpoint/2010/main" val="34298830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898AA-897D-4C24-AD8F-DB526C7D7A57}"/>
              </a:ext>
            </a:extLst>
          </p:cNvPr>
          <p:cNvSpPr>
            <a:spLocks noGrp="1"/>
          </p:cNvSpPr>
          <p:nvPr>
            <p:ph type="title"/>
          </p:nvPr>
        </p:nvSpPr>
        <p:spPr/>
        <p:txBody>
          <a:bodyPr/>
          <a:lstStyle/>
          <a:p>
            <a:r>
              <a:rPr lang="en-GB"/>
              <a:t>Communication channels</a:t>
            </a:r>
          </a:p>
        </p:txBody>
      </p:sp>
      <p:sp>
        <p:nvSpPr>
          <p:cNvPr id="4" name="Rectangle 3">
            <a:extLst>
              <a:ext uri="{FF2B5EF4-FFF2-40B4-BE49-F238E27FC236}">
                <a16:creationId xmlns:a16="http://schemas.microsoft.com/office/drawing/2014/main" id="{FBFC817A-6FF3-A17C-3162-8FB7AF7B12EE}"/>
              </a:ext>
            </a:extLst>
          </p:cNvPr>
          <p:cNvSpPr/>
          <p:nvPr/>
        </p:nvSpPr>
        <p:spPr>
          <a:xfrm>
            <a:off x="9787930" y="902897"/>
            <a:ext cx="813713" cy="288000"/>
          </a:xfrm>
          <a:prstGeom prst="rect">
            <a:avLst/>
          </a:prstGeom>
          <a:solidFill>
            <a:srgbClr val="E7F9FF"/>
          </a:solidFill>
          <a:ln w="19050">
            <a:solidFill>
              <a:srgbClr val="00AD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a:ea typeface="+mn-ea"/>
                <a:cs typeface="+mn-cs"/>
              </a:rPr>
              <a:t>Core</a:t>
            </a:r>
          </a:p>
        </p:txBody>
      </p:sp>
      <p:sp>
        <p:nvSpPr>
          <p:cNvPr id="74" name="Rectangle 73">
            <a:extLst>
              <a:ext uri="{FF2B5EF4-FFF2-40B4-BE49-F238E27FC236}">
                <a16:creationId xmlns:a16="http://schemas.microsoft.com/office/drawing/2014/main" id="{CB070202-E40F-B396-FFBB-50899D4A750C}"/>
              </a:ext>
            </a:extLst>
          </p:cNvPr>
          <p:cNvSpPr/>
          <p:nvPr/>
        </p:nvSpPr>
        <p:spPr>
          <a:xfrm>
            <a:off x="4202083" y="1548918"/>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77" name="Rectangle 76">
            <a:extLst>
              <a:ext uri="{FF2B5EF4-FFF2-40B4-BE49-F238E27FC236}">
                <a16:creationId xmlns:a16="http://schemas.microsoft.com/office/drawing/2014/main" id="{CFED9985-FE85-CD74-B94C-CEE01A427149}"/>
              </a:ext>
            </a:extLst>
          </p:cNvPr>
          <p:cNvSpPr/>
          <p:nvPr/>
        </p:nvSpPr>
        <p:spPr>
          <a:xfrm>
            <a:off x="4202083" y="2064619"/>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79" name="Rectangle 78">
            <a:extLst>
              <a:ext uri="{FF2B5EF4-FFF2-40B4-BE49-F238E27FC236}">
                <a16:creationId xmlns:a16="http://schemas.microsoft.com/office/drawing/2014/main" id="{4A67846F-E125-D537-327E-0E813E31AA52}"/>
              </a:ext>
            </a:extLst>
          </p:cNvPr>
          <p:cNvSpPr/>
          <p:nvPr/>
        </p:nvSpPr>
        <p:spPr>
          <a:xfrm>
            <a:off x="4202083" y="2580320"/>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81" name="Rectangle 80">
            <a:extLst>
              <a:ext uri="{FF2B5EF4-FFF2-40B4-BE49-F238E27FC236}">
                <a16:creationId xmlns:a16="http://schemas.microsoft.com/office/drawing/2014/main" id="{92EE72CF-BB11-1105-22B9-682793949E94}"/>
              </a:ext>
            </a:extLst>
          </p:cNvPr>
          <p:cNvSpPr/>
          <p:nvPr/>
        </p:nvSpPr>
        <p:spPr>
          <a:xfrm>
            <a:off x="4202083" y="3096021"/>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83" name="Rectangle 82">
            <a:extLst>
              <a:ext uri="{FF2B5EF4-FFF2-40B4-BE49-F238E27FC236}">
                <a16:creationId xmlns:a16="http://schemas.microsoft.com/office/drawing/2014/main" id="{4A5DD737-A92C-368C-37BC-FA7387D3B04E}"/>
              </a:ext>
            </a:extLst>
          </p:cNvPr>
          <p:cNvSpPr/>
          <p:nvPr/>
        </p:nvSpPr>
        <p:spPr>
          <a:xfrm>
            <a:off x="4202083" y="3611722"/>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85" name="Rectangle 84">
            <a:extLst>
              <a:ext uri="{FF2B5EF4-FFF2-40B4-BE49-F238E27FC236}">
                <a16:creationId xmlns:a16="http://schemas.microsoft.com/office/drawing/2014/main" id="{073CC7D5-77C7-0E07-CCDD-2172B6018DB3}"/>
              </a:ext>
            </a:extLst>
          </p:cNvPr>
          <p:cNvSpPr/>
          <p:nvPr/>
        </p:nvSpPr>
        <p:spPr>
          <a:xfrm>
            <a:off x="4202083" y="4127423"/>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87" name="Rectangle 86">
            <a:extLst>
              <a:ext uri="{FF2B5EF4-FFF2-40B4-BE49-F238E27FC236}">
                <a16:creationId xmlns:a16="http://schemas.microsoft.com/office/drawing/2014/main" id="{C02203A6-3C2B-0092-9235-F42730F06217}"/>
              </a:ext>
            </a:extLst>
          </p:cNvPr>
          <p:cNvSpPr/>
          <p:nvPr/>
        </p:nvSpPr>
        <p:spPr>
          <a:xfrm>
            <a:off x="4202083" y="4643124"/>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89" name="Rectangle 88">
            <a:extLst>
              <a:ext uri="{FF2B5EF4-FFF2-40B4-BE49-F238E27FC236}">
                <a16:creationId xmlns:a16="http://schemas.microsoft.com/office/drawing/2014/main" id="{885238E7-94B7-AD7A-0AE0-DE5C2DD54D14}"/>
              </a:ext>
            </a:extLst>
          </p:cNvPr>
          <p:cNvSpPr/>
          <p:nvPr/>
        </p:nvSpPr>
        <p:spPr>
          <a:xfrm>
            <a:off x="4202083" y="5158827"/>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91" name="Rectangle 90">
            <a:extLst>
              <a:ext uri="{FF2B5EF4-FFF2-40B4-BE49-F238E27FC236}">
                <a16:creationId xmlns:a16="http://schemas.microsoft.com/office/drawing/2014/main" id="{38B6B8CB-249C-7773-519B-394AE36B380A}"/>
              </a:ext>
            </a:extLst>
          </p:cNvPr>
          <p:cNvSpPr/>
          <p:nvPr/>
        </p:nvSpPr>
        <p:spPr>
          <a:xfrm>
            <a:off x="1574257" y="1548918"/>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93" name="Rectangle 92">
            <a:extLst>
              <a:ext uri="{FF2B5EF4-FFF2-40B4-BE49-F238E27FC236}">
                <a16:creationId xmlns:a16="http://schemas.microsoft.com/office/drawing/2014/main" id="{D59DEC7A-F2E5-5F86-72DA-95918FE7AD6D}"/>
              </a:ext>
            </a:extLst>
          </p:cNvPr>
          <p:cNvSpPr/>
          <p:nvPr/>
        </p:nvSpPr>
        <p:spPr>
          <a:xfrm>
            <a:off x="1574257" y="2064619"/>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95" name="Rectangle 94">
            <a:extLst>
              <a:ext uri="{FF2B5EF4-FFF2-40B4-BE49-F238E27FC236}">
                <a16:creationId xmlns:a16="http://schemas.microsoft.com/office/drawing/2014/main" id="{63DA6F67-578D-F0E4-4C54-50BB2F369391}"/>
              </a:ext>
            </a:extLst>
          </p:cNvPr>
          <p:cNvSpPr/>
          <p:nvPr/>
        </p:nvSpPr>
        <p:spPr>
          <a:xfrm>
            <a:off x="1574257" y="2580320"/>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97" name="Rectangle 96">
            <a:extLst>
              <a:ext uri="{FF2B5EF4-FFF2-40B4-BE49-F238E27FC236}">
                <a16:creationId xmlns:a16="http://schemas.microsoft.com/office/drawing/2014/main" id="{8453392E-6648-465F-6304-F4771594E735}"/>
              </a:ext>
            </a:extLst>
          </p:cNvPr>
          <p:cNvSpPr/>
          <p:nvPr/>
        </p:nvSpPr>
        <p:spPr>
          <a:xfrm>
            <a:off x="1574257" y="3096021"/>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99" name="Rectangle 98">
            <a:extLst>
              <a:ext uri="{FF2B5EF4-FFF2-40B4-BE49-F238E27FC236}">
                <a16:creationId xmlns:a16="http://schemas.microsoft.com/office/drawing/2014/main" id="{4F063ADE-D4D7-3C81-F609-7D2075B6791C}"/>
              </a:ext>
            </a:extLst>
          </p:cNvPr>
          <p:cNvSpPr/>
          <p:nvPr/>
        </p:nvSpPr>
        <p:spPr>
          <a:xfrm>
            <a:off x="1574257" y="3611722"/>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101" name="Rectangle 100">
            <a:extLst>
              <a:ext uri="{FF2B5EF4-FFF2-40B4-BE49-F238E27FC236}">
                <a16:creationId xmlns:a16="http://schemas.microsoft.com/office/drawing/2014/main" id="{5912F9DC-CACA-1DBD-1100-28AED6BC56A5}"/>
              </a:ext>
            </a:extLst>
          </p:cNvPr>
          <p:cNvSpPr/>
          <p:nvPr/>
        </p:nvSpPr>
        <p:spPr>
          <a:xfrm>
            <a:off x="1574257" y="4127423"/>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103" name="Rectangle 102">
            <a:extLst>
              <a:ext uri="{FF2B5EF4-FFF2-40B4-BE49-F238E27FC236}">
                <a16:creationId xmlns:a16="http://schemas.microsoft.com/office/drawing/2014/main" id="{38DBD412-1F47-EB19-44E5-A5EC52C2EC30}"/>
              </a:ext>
            </a:extLst>
          </p:cNvPr>
          <p:cNvSpPr/>
          <p:nvPr/>
        </p:nvSpPr>
        <p:spPr>
          <a:xfrm>
            <a:off x="1574257" y="4643124"/>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105" name="Rectangle 104">
            <a:extLst>
              <a:ext uri="{FF2B5EF4-FFF2-40B4-BE49-F238E27FC236}">
                <a16:creationId xmlns:a16="http://schemas.microsoft.com/office/drawing/2014/main" id="{240A60F8-0E53-AB31-D036-F83AFB9AF52F}"/>
              </a:ext>
            </a:extLst>
          </p:cNvPr>
          <p:cNvSpPr/>
          <p:nvPr/>
        </p:nvSpPr>
        <p:spPr>
          <a:xfrm>
            <a:off x="1574257" y="5158827"/>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107" name="Rectangle 106">
            <a:extLst>
              <a:ext uri="{FF2B5EF4-FFF2-40B4-BE49-F238E27FC236}">
                <a16:creationId xmlns:a16="http://schemas.microsoft.com/office/drawing/2014/main" id="{51FC9845-6873-BB53-D226-D93E62E2E8CB}"/>
              </a:ext>
            </a:extLst>
          </p:cNvPr>
          <p:cNvSpPr/>
          <p:nvPr/>
        </p:nvSpPr>
        <p:spPr>
          <a:xfrm>
            <a:off x="6784189" y="1548918"/>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109" name="Rectangle 108">
            <a:extLst>
              <a:ext uri="{FF2B5EF4-FFF2-40B4-BE49-F238E27FC236}">
                <a16:creationId xmlns:a16="http://schemas.microsoft.com/office/drawing/2014/main" id="{E7853E9D-1CFE-A5FE-E306-FFDE6A07D3D8}"/>
              </a:ext>
            </a:extLst>
          </p:cNvPr>
          <p:cNvSpPr/>
          <p:nvPr/>
        </p:nvSpPr>
        <p:spPr>
          <a:xfrm>
            <a:off x="6784189" y="2064619"/>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111" name="Rectangle 110">
            <a:extLst>
              <a:ext uri="{FF2B5EF4-FFF2-40B4-BE49-F238E27FC236}">
                <a16:creationId xmlns:a16="http://schemas.microsoft.com/office/drawing/2014/main" id="{3EA365C5-4206-09A2-966E-682ADDAF496F}"/>
              </a:ext>
            </a:extLst>
          </p:cNvPr>
          <p:cNvSpPr/>
          <p:nvPr/>
        </p:nvSpPr>
        <p:spPr>
          <a:xfrm>
            <a:off x="6784189" y="2580320"/>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113" name="Rectangle 112">
            <a:extLst>
              <a:ext uri="{FF2B5EF4-FFF2-40B4-BE49-F238E27FC236}">
                <a16:creationId xmlns:a16="http://schemas.microsoft.com/office/drawing/2014/main" id="{0BB18900-F7DE-CC1C-8C96-15E7B623F552}"/>
              </a:ext>
            </a:extLst>
          </p:cNvPr>
          <p:cNvSpPr/>
          <p:nvPr/>
        </p:nvSpPr>
        <p:spPr>
          <a:xfrm>
            <a:off x="6784189" y="3096021"/>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115" name="Rectangle 114">
            <a:extLst>
              <a:ext uri="{FF2B5EF4-FFF2-40B4-BE49-F238E27FC236}">
                <a16:creationId xmlns:a16="http://schemas.microsoft.com/office/drawing/2014/main" id="{EBF49C4A-7911-F57E-C1B0-37DBD9EACC47}"/>
              </a:ext>
            </a:extLst>
          </p:cNvPr>
          <p:cNvSpPr/>
          <p:nvPr/>
        </p:nvSpPr>
        <p:spPr>
          <a:xfrm>
            <a:off x="6784189" y="3611722"/>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sp>
        <p:nvSpPr>
          <p:cNvPr id="117" name="Rectangle 116">
            <a:extLst>
              <a:ext uri="{FF2B5EF4-FFF2-40B4-BE49-F238E27FC236}">
                <a16:creationId xmlns:a16="http://schemas.microsoft.com/office/drawing/2014/main" id="{AF77DF28-F77D-02CF-1543-FB411CFD7232}"/>
              </a:ext>
            </a:extLst>
          </p:cNvPr>
          <p:cNvSpPr/>
          <p:nvPr/>
        </p:nvSpPr>
        <p:spPr>
          <a:xfrm>
            <a:off x="6784189" y="4127423"/>
            <a:ext cx="545280" cy="518160"/>
          </a:xfrm>
          <a:prstGeom prst="rect">
            <a:avLst/>
          </a:prstGeom>
          <a:noFill/>
          <a:ln>
            <a:solidFill>
              <a:schemeClr val="bg1">
                <a:lumMod val="8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u="sng"/>
          </a:p>
        </p:txBody>
      </p:sp>
      <p:pic>
        <p:nvPicPr>
          <p:cNvPr id="119" name="Picture 118">
            <a:extLst>
              <a:ext uri="{FF2B5EF4-FFF2-40B4-BE49-F238E27FC236}">
                <a16:creationId xmlns:a16="http://schemas.microsoft.com/office/drawing/2014/main" id="{DC5D1625-701B-00E3-D5C2-EF89CA1AB63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14219" y="4134246"/>
            <a:ext cx="518084" cy="518084"/>
          </a:xfrm>
          <a:prstGeom prst="rect">
            <a:avLst/>
          </a:prstGeom>
        </p:spPr>
      </p:pic>
      <p:sp>
        <p:nvSpPr>
          <p:cNvPr id="121" name="TextBox 120">
            <a:extLst>
              <a:ext uri="{FF2B5EF4-FFF2-40B4-BE49-F238E27FC236}">
                <a16:creationId xmlns:a16="http://schemas.microsoft.com/office/drawing/2014/main" id="{8D71BCA4-87AB-EC77-EA95-EA12C4662A44}"/>
              </a:ext>
            </a:extLst>
          </p:cNvPr>
          <p:cNvSpPr txBox="1"/>
          <p:nvPr/>
        </p:nvSpPr>
        <p:spPr>
          <a:xfrm>
            <a:off x="2151073" y="1693068"/>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telephone conversation</a:t>
            </a:r>
          </a:p>
        </p:txBody>
      </p:sp>
      <p:sp>
        <p:nvSpPr>
          <p:cNvPr id="123" name="TextBox 122">
            <a:extLst>
              <a:ext uri="{FF2B5EF4-FFF2-40B4-BE49-F238E27FC236}">
                <a16:creationId xmlns:a16="http://schemas.microsoft.com/office/drawing/2014/main" id="{5C8F74BA-826D-0865-59EB-65B2E6E9B34C}"/>
              </a:ext>
            </a:extLst>
          </p:cNvPr>
          <p:cNvSpPr txBox="1"/>
          <p:nvPr/>
        </p:nvSpPr>
        <p:spPr>
          <a:xfrm>
            <a:off x="2151073" y="2208078"/>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SMS</a:t>
            </a:r>
          </a:p>
        </p:txBody>
      </p:sp>
      <p:sp>
        <p:nvSpPr>
          <p:cNvPr id="125" name="TextBox 124">
            <a:extLst>
              <a:ext uri="{FF2B5EF4-FFF2-40B4-BE49-F238E27FC236}">
                <a16:creationId xmlns:a16="http://schemas.microsoft.com/office/drawing/2014/main" id="{E626D6B0-2723-22E7-8DD2-F9AEC40BEB66}"/>
              </a:ext>
            </a:extLst>
          </p:cNvPr>
          <p:cNvSpPr txBox="1"/>
          <p:nvPr/>
        </p:nvSpPr>
        <p:spPr>
          <a:xfrm>
            <a:off x="2151073" y="2723088"/>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e-mail</a:t>
            </a:r>
          </a:p>
        </p:txBody>
      </p:sp>
      <p:sp>
        <p:nvSpPr>
          <p:cNvPr id="127" name="TextBox 126">
            <a:extLst>
              <a:ext uri="{FF2B5EF4-FFF2-40B4-BE49-F238E27FC236}">
                <a16:creationId xmlns:a16="http://schemas.microsoft.com/office/drawing/2014/main" id="{8FA1EEF8-2487-05D5-A5BA-A56BB56448C9}"/>
              </a:ext>
            </a:extLst>
          </p:cNvPr>
          <p:cNvSpPr txBox="1"/>
          <p:nvPr/>
        </p:nvSpPr>
        <p:spPr>
          <a:xfrm>
            <a:off x="4747363" y="3242714"/>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social media message</a:t>
            </a:r>
          </a:p>
        </p:txBody>
      </p:sp>
      <p:sp>
        <p:nvSpPr>
          <p:cNvPr id="129" name="TextBox 128">
            <a:extLst>
              <a:ext uri="{FF2B5EF4-FFF2-40B4-BE49-F238E27FC236}">
                <a16:creationId xmlns:a16="http://schemas.microsoft.com/office/drawing/2014/main" id="{C1BABC9E-6FDC-8182-6C0B-495569DC4D8E}"/>
              </a:ext>
            </a:extLst>
          </p:cNvPr>
          <p:cNvSpPr txBox="1"/>
          <p:nvPr/>
        </p:nvSpPr>
        <p:spPr>
          <a:xfrm>
            <a:off x="4747363" y="1702547"/>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face-to-face interaction</a:t>
            </a:r>
          </a:p>
        </p:txBody>
      </p:sp>
      <p:sp>
        <p:nvSpPr>
          <p:cNvPr id="131" name="TextBox 130">
            <a:extLst>
              <a:ext uri="{FF2B5EF4-FFF2-40B4-BE49-F238E27FC236}">
                <a16:creationId xmlns:a16="http://schemas.microsoft.com/office/drawing/2014/main" id="{7CFA7D8C-43BF-C18C-A2B1-E08A6D8E8EB0}"/>
              </a:ext>
            </a:extLst>
          </p:cNvPr>
          <p:cNvSpPr txBox="1"/>
          <p:nvPr/>
        </p:nvSpPr>
        <p:spPr>
          <a:xfrm>
            <a:off x="2151073" y="3238098"/>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chat</a:t>
            </a:r>
          </a:p>
        </p:txBody>
      </p:sp>
      <p:sp>
        <p:nvSpPr>
          <p:cNvPr id="133" name="TextBox 132">
            <a:extLst>
              <a:ext uri="{FF2B5EF4-FFF2-40B4-BE49-F238E27FC236}">
                <a16:creationId xmlns:a16="http://schemas.microsoft.com/office/drawing/2014/main" id="{D51B1A1B-87C1-89A1-9AD1-A0CF44F2759E}"/>
              </a:ext>
            </a:extLst>
          </p:cNvPr>
          <p:cNvSpPr txBox="1"/>
          <p:nvPr/>
        </p:nvSpPr>
        <p:spPr>
          <a:xfrm>
            <a:off x="4747363" y="3756103"/>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message service</a:t>
            </a:r>
          </a:p>
        </p:txBody>
      </p:sp>
      <p:sp>
        <p:nvSpPr>
          <p:cNvPr id="135" name="TextBox 134">
            <a:extLst>
              <a:ext uri="{FF2B5EF4-FFF2-40B4-BE49-F238E27FC236}">
                <a16:creationId xmlns:a16="http://schemas.microsoft.com/office/drawing/2014/main" id="{C7C7A8AF-68FE-7682-454B-53E713978AE5}"/>
              </a:ext>
            </a:extLst>
          </p:cNvPr>
          <p:cNvSpPr txBox="1"/>
          <p:nvPr/>
        </p:nvSpPr>
        <p:spPr>
          <a:xfrm>
            <a:off x="4747363" y="4782881"/>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internet via PC</a:t>
            </a:r>
          </a:p>
        </p:txBody>
      </p:sp>
      <p:sp>
        <p:nvSpPr>
          <p:cNvPr id="137" name="TextBox 136">
            <a:extLst>
              <a:ext uri="{FF2B5EF4-FFF2-40B4-BE49-F238E27FC236}">
                <a16:creationId xmlns:a16="http://schemas.microsoft.com/office/drawing/2014/main" id="{09E92F00-22F0-A075-5054-E62BD0116F2A}"/>
              </a:ext>
            </a:extLst>
          </p:cNvPr>
          <p:cNvSpPr txBox="1"/>
          <p:nvPr/>
        </p:nvSpPr>
        <p:spPr>
          <a:xfrm>
            <a:off x="4747363" y="5296273"/>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internet via tablet</a:t>
            </a:r>
          </a:p>
        </p:txBody>
      </p:sp>
      <p:sp>
        <p:nvSpPr>
          <p:cNvPr id="139" name="TextBox 138">
            <a:extLst>
              <a:ext uri="{FF2B5EF4-FFF2-40B4-BE49-F238E27FC236}">
                <a16:creationId xmlns:a16="http://schemas.microsoft.com/office/drawing/2014/main" id="{37DA3F1C-581F-A73D-A395-5D26890D7941}"/>
              </a:ext>
            </a:extLst>
          </p:cNvPr>
          <p:cNvSpPr txBox="1"/>
          <p:nvPr/>
        </p:nvSpPr>
        <p:spPr>
          <a:xfrm>
            <a:off x="4747363" y="4269492"/>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internet via smartphone</a:t>
            </a:r>
          </a:p>
        </p:txBody>
      </p:sp>
      <p:sp>
        <p:nvSpPr>
          <p:cNvPr id="141" name="TextBox 140">
            <a:extLst>
              <a:ext uri="{FF2B5EF4-FFF2-40B4-BE49-F238E27FC236}">
                <a16:creationId xmlns:a16="http://schemas.microsoft.com/office/drawing/2014/main" id="{E03BA52A-ECE5-A9BB-232B-1B271C206F69}"/>
              </a:ext>
            </a:extLst>
          </p:cNvPr>
          <p:cNvSpPr txBox="1"/>
          <p:nvPr/>
        </p:nvSpPr>
        <p:spPr>
          <a:xfrm>
            <a:off x="2151073" y="4783128"/>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app on PC</a:t>
            </a:r>
          </a:p>
        </p:txBody>
      </p:sp>
      <p:sp>
        <p:nvSpPr>
          <p:cNvPr id="143" name="TextBox 142">
            <a:extLst>
              <a:ext uri="{FF2B5EF4-FFF2-40B4-BE49-F238E27FC236}">
                <a16:creationId xmlns:a16="http://schemas.microsoft.com/office/drawing/2014/main" id="{9243DB42-E17C-5658-BB74-3E5C60CFA82B}"/>
              </a:ext>
            </a:extLst>
          </p:cNvPr>
          <p:cNvSpPr txBox="1"/>
          <p:nvPr/>
        </p:nvSpPr>
        <p:spPr>
          <a:xfrm>
            <a:off x="2151073" y="5298141"/>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app on tablet</a:t>
            </a:r>
          </a:p>
        </p:txBody>
      </p:sp>
      <p:sp>
        <p:nvSpPr>
          <p:cNvPr id="145" name="TextBox 144">
            <a:extLst>
              <a:ext uri="{FF2B5EF4-FFF2-40B4-BE49-F238E27FC236}">
                <a16:creationId xmlns:a16="http://schemas.microsoft.com/office/drawing/2014/main" id="{70BC9343-000F-0BA8-7B16-B74394649819}"/>
              </a:ext>
            </a:extLst>
          </p:cNvPr>
          <p:cNvSpPr txBox="1"/>
          <p:nvPr/>
        </p:nvSpPr>
        <p:spPr>
          <a:xfrm>
            <a:off x="2151073" y="4268118"/>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app on smartphone</a:t>
            </a:r>
          </a:p>
        </p:txBody>
      </p:sp>
      <p:sp>
        <p:nvSpPr>
          <p:cNvPr id="147" name="TextBox 146">
            <a:extLst>
              <a:ext uri="{FF2B5EF4-FFF2-40B4-BE49-F238E27FC236}">
                <a16:creationId xmlns:a16="http://schemas.microsoft.com/office/drawing/2014/main" id="{712DC7AE-8971-0365-7E8C-0F6F4AB73E8E}"/>
              </a:ext>
            </a:extLst>
          </p:cNvPr>
          <p:cNvSpPr txBox="1"/>
          <p:nvPr/>
        </p:nvSpPr>
        <p:spPr>
          <a:xfrm>
            <a:off x="7396893" y="3733589"/>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internet/globe</a:t>
            </a:r>
          </a:p>
        </p:txBody>
      </p:sp>
      <p:sp>
        <p:nvSpPr>
          <p:cNvPr id="149" name="TextBox 148">
            <a:extLst>
              <a:ext uri="{FF2B5EF4-FFF2-40B4-BE49-F238E27FC236}">
                <a16:creationId xmlns:a16="http://schemas.microsoft.com/office/drawing/2014/main" id="{03FDAFDB-0F8B-E4E0-8D93-2F752ECC23CC}"/>
              </a:ext>
            </a:extLst>
          </p:cNvPr>
          <p:cNvSpPr txBox="1"/>
          <p:nvPr/>
        </p:nvSpPr>
        <p:spPr>
          <a:xfrm>
            <a:off x="7396893" y="3221125"/>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fax message</a:t>
            </a:r>
          </a:p>
        </p:txBody>
      </p:sp>
      <p:sp>
        <p:nvSpPr>
          <p:cNvPr id="151" name="TextBox 150">
            <a:extLst>
              <a:ext uri="{FF2B5EF4-FFF2-40B4-BE49-F238E27FC236}">
                <a16:creationId xmlns:a16="http://schemas.microsoft.com/office/drawing/2014/main" id="{CC82BB7C-42AD-3C5D-93C6-C7995026D6D0}"/>
              </a:ext>
            </a:extLst>
          </p:cNvPr>
          <p:cNvSpPr txBox="1"/>
          <p:nvPr/>
        </p:nvSpPr>
        <p:spPr>
          <a:xfrm>
            <a:off x="4747363" y="2215936"/>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shop counter</a:t>
            </a:r>
          </a:p>
        </p:txBody>
      </p:sp>
      <p:sp>
        <p:nvSpPr>
          <p:cNvPr id="153" name="TextBox 152">
            <a:extLst>
              <a:ext uri="{FF2B5EF4-FFF2-40B4-BE49-F238E27FC236}">
                <a16:creationId xmlns:a16="http://schemas.microsoft.com/office/drawing/2014/main" id="{CF15AA11-5CBA-6AF7-CF5F-7F25D2BA5385}"/>
              </a:ext>
            </a:extLst>
          </p:cNvPr>
          <p:cNvSpPr txBox="1"/>
          <p:nvPr/>
        </p:nvSpPr>
        <p:spPr>
          <a:xfrm>
            <a:off x="4747363" y="2729325"/>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service desk</a:t>
            </a:r>
          </a:p>
        </p:txBody>
      </p:sp>
      <p:sp>
        <p:nvSpPr>
          <p:cNvPr id="155" name="TextBox 154">
            <a:extLst>
              <a:ext uri="{FF2B5EF4-FFF2-40B4-BE49-F238E27FC236}">
                <a16:creationId xmlns:a16="http://schemas.microsoft.com/office/drawing/2014/main" id="{EBBDC922-8449-8DD5-5191-00DE54AD92BD}"/>
              </a:ext>
            </a:extLst>
          </p:cNvPr>
          <p:cNvSpPr txBox="1"/>
          <p:nvPr/>
        </p:nvSpPr>
        <p:spPr>
          <a:xfrm>
            <a:off x="7396893" y="2708661"/>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self-service machine</a:t>
            </a:r>
          </a:p>
        </p:txBody>
      </p:sp>
      <p:sp>
        <p:nvSpPr>
          <p:cNvPr id="157" name="TextBox 156">
            <a:extLst>
              <a:ext uri="{FF2B5EF4-FFF2-40B4-BE49-F238E27FC236}">
                <a16:creationId xmlns:a16="http://schemas.microsoft.com/office/drawing/2014/main" id="{D67948BA-B4CF-2235-39CC-FB21574F9724}"/>
              </a:ext>
            </a:extLst>
          </p:cNvPr>
          <p:cNvSpPr txBox="1"/>
          <p:nvPr/>
        </p:nvSpPr>
        <p:spPr>
          <a:xfrm>
            <a:off x="7396893" y="2196197"/>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strike="noStrike" kern="1200" cap="none" spc="0" normalizeH="0" baseline="0" noProof="0">
                <a:ln>
                  <a:noFill/>
                </a:ln>
                <a:solidFill>
                  <a:prstClr val="black"/>
                </a:solidFill>
                <a:effectLst/>
                <a:uLnTx/>
                <a:uFillTx/>
                <a:latin typeface="Calibri"/>
                <a:ea typeface="+mn-ea"/>
                <a:cs typeface="+mn-cs"/>
              </a:rPr>
              <a:t>letter</a:t>
            </a:r>
          </a:p>
        </p:txBody>
      </p:sp>
      <p:sp>
        <p:nvSpPr>
          <p:cNvPr id="159" name="TextBox 158">
            <a:extLst>
              <a:ext uri="{FF2B5EF4-FFF2-40B4-BE49-F238E27FC236}">
                <a16:creationId xmlns:a16="http://schemas.microsoft.com/office/drawing/2014/main" id="{4F3AB2D8-510C-5BA6-5A36-04F5BB1F5E82}"/>
              </a:ext>
            </a:extLst>
          </p:cNvPr>
          <p:cNvSpPr txBox="1"/>
          <p:nvPr/>
        </p:nvSpPr>
        <p:spPr>
          <a:xfrm>
            <a:off x="2151073" y="3753108"/>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package delivery</a:t>
            </a:r>
          </a:p>
        </p:txBody>
      </p:sp>
      <p:sp>
        <p:nvSpPr>
          <p:cNvPr id="161" name="TextBox 160">
            <a:extLst>
              <a:ext uri="{FF2B5EF4-FFF2-40B4-BE49-F238E27FC236}">
                <a16:creationId xmlns:a16="http://schemas.microsoft.com/office/drawing/2014/main" id="{E421C08C-406C-F3F4-5F76-9CF2404753EF}"/>
              </a:ext>
            </a:extLst>
          </p:cNvPr>
          <p:cNvSpPr txBox="1"/>
          <p:nvPr/>
        </p:nvSpPr>
        <p:spPr>
          <a:xfrm>
            <a:off x="7396893" y="4246052"/>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unknown channel</a:t>
            </a:r>
          </a:p>
        </p:txBody>
      </p:sp>
      <p:sp>
        <p:nvSpPr>
          <p:cNvPr id="163" name="TextBox 162">
            <a:extLst>
              <a:ext uri="{FF2B5EF4-FFF2-40B4-BE49-F238E27FC236}">
                <a16:creationId xmlns:a16="http://schemas.microsoft.com/office/drawing/2014/main" id="{5AB62F20-35DA-D5E7-9BCD-B4C1C3CF9704}"/>
              </a:ext>
            </a:extLst>
          </p:cNvPr>
          <p:cNvSpPr txBox="1"/>
          <p:nvPr/>
        </p:nvSpPr>
        <p:spPr>
          <a:xfrm>
            <a:off x="7396893" y="1683733"/>
            <a:ext cx="1584000" cy="252000"/>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payment channel</a:t>
            </a:r>
          </a:p>
        </p:txBody>
      </p:sp>
      <p:pic>
        <p:nvPicPr>
          <p:cNvPr id="165" name="Graphic 164">
            <a:extLst>
              <a:ext uri="{FF2B5EF4-FFF2-40B4-BE49-F238E27FC236}">
                <a16:creationId xmlns:a16="http://schemas.microsoft.com/office/drawing/2014/main" id="{D1246390-A548-9343-7B6C-0F8BF6EB71A4}"/>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1729082" y="1706100"/>
            <a:ext cx="263664" cy="247185"/>
          </a:xfrm>
          <a:prstGeom prst="rect">
            <a:avLst/>
          </a:prstGeom>
        </p:spPr>
      </p:pic>
      <p:pic>
        <p:nvPicPr>
          <p:cNvPr id="167" name="Picture 15">
            <a:extLst>
              <a:ext uri="{FF2B5EF4-FFF2-40B4-BE49-F238E27FC236}">
                <a16:creationId xmlns:a16="http://schemas.microsoft.com/office/drawing/2014/main" id="{FBFFE914-ED2C-9452-1AA6-10280FB52FEC}"/>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1704311" y="2727030"/>
            <a:ext cx="269625" cy="255515"/>
          </a:xfrm>
          <a:prstGeom prst="rect">
            <a:avLst/>
          </a:prstGeom>
        </p:spPr>
      </p:pic>
      <p:pic>
        <p:nvPicPr>
          <p:cNvPr id="169" name="Picture 16">
            <a:extLst>
              <a:ext uri="{FF2B5EF4-FFF2-40B4-BE49-F238E27FC236}">
                <a16:creationId xmlns:a16="http://schemas.microsoft.com/office/drawing/2014/main" id="{E6635A72-8ACE-015A-2512-6A432C93FB69}"/>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1703300" y="2197267"/>
            <a:ext cx="287007" cy="287007"/>
          </a:xfrm>
          <a:prstGeom prst="rect">
            <a:avLst/>
          </a:prstGeom>
        </p:spPr>
      </p:pic>
      <p:pic>
        <p:nvPicPr>
          <p:cNvPr id="171" name="Picture 170">
            <a:extLst>
              <a:ext uri="{FF2B5EF4-FFF2-40B4-BE49-F238E27FC236}">
                <a16:creationId xmlns:a16="http://schemas.microsoft.com/office/drawing/2014/main" id="{E16D56F3-DB56-A050-B1A7-08BCCD96919E}"/>
              </a:ext>
            </a:extLst>
          </p:cNvPr>
          <p:cNvPicPr>
            <a:picLocks noChangeAspect="1"/>
          </p:cNvPicPr>
          <p:nvPr/>
        </p:nvPicPr>
        <p:blipFill>
          <a:blip r:embed="rId7">
            <a:biLevel thresh="25000"/>
            <a:extLst>
              <a:ext uri="{28A0092B-C50C-407E-A947-70E740481C1C}">
                <a14:useLocalDpi xmlns:a14="http://schemas.microsoft.com/office/drawing/2010/main" val="0"/>
              </a:ext>
            </a:extLst>
          </a:blip>
          <a:srcRect/>
          <a:stretch/>
        </p:blipFill>
        <p:spPr>
          <a:xfrm>
            <a:off x="4358982" y="4270227"/>
            <a:ext cx="264038" cy="247185"/>
          </a:xfrm>
          <a:prstGeom prst="rect">
            <a:avLst/>
          </a:prstGeom>
        </p:spPr>
      </p:pic>
      <p:pic>
        <p:nvPicPr>
          <p:cNvPr id="173" name="Picture 172">
            <a:extLst>
              <a:ext uri="{FF2B5EF4-FFF2-40B4-BE49-F238E27FC236}">
                <a16:creationId xmlns:a16="http://schemas.microsoft.com/office/drawing/2014/main" id="{63EF043F-E756-B7C6-A3E5-514C859A19D4}"/>
              </a:ext>
            </a:extLst>
          </p:cNvPr>
          <p:cNvPicPr>
            <a:picLocks noChangeAspect="1"/>
          </p:cNvPicPr>
          <p:nvPr/>
        </p:nvPicPr>
        <p:blipFill>
          <a:blip r:embed="rId8">
            <a:biLevel thresh="25000"/>
            <a:extLst>
              <a:ext uri="{28A0092B-C50C-407E-A947-70E740481C1C}">
                <a14:useLocalDpi xmlns:a14="http://schemas.microsoft.com/office/drawing/2010/main" val="0"/>
              </a:ext>
            </a:extLst>
          </a:blip>
          <a:srcRect/>
          <a:stretch/>
        </p:blipFill>
        <p:spPr>
          <a:xfrm>
            <a:off x="4336033" y="4788916"/>
            <a:ext cx="267605" cy="240844"/>
          </a:xfrm>
          <a:prstGeom prst="rect">
            <a:avLst/>
          </a:prstGeom>
        </p:spPr>
      </p:pic>
      <p:pic>
        <p:nvPicPr>
          <p:cNvPr id="175" name="Picture 174">
            <a:extLst>
              <a:ext uri="{FF2B5EF4-FFF2-40B4-BE49-F238E27FC236}">
                <a16:creationId xmlns:a16="http://schemas.microsoft.com/office/drawing/2014/main" id="{07933891-C17B-34B8-A05E-F2BF5B611E57}"/>
              </a:ext>
            </a:extLst>
          </p:cNvPr>
          <p:cNvPicPr>
            <a:picLocks noChangeAspect="1"/>
          </p:cNvPicPr>
          <p:nvPr/>
        </p:nvPicPr>
        <p:blipFill>
          <a:blip r:embed="rId9">
            <a:biLevel thresh="25000"/>
            <a:extLst>
              <a:ext uri="{28A0092B-C50C-407E-A947-70E740481C1C}">
                <a14:useLocalDpi xmlns:a14="http://schemas.microsoft.com/office/drawing/2010/main" val="0"/>
              </a:ext>
            </a:extLst>
          </a:blip>
          <a:srcRect/>
          <a:stretch/>
        </p:blipFill>
        <p:spPr>
          <a:xfrm>
            <a:off x="4334041" y="3218064"/>
            <a:ext cx="279650" cy="283952"/>
          </a:xfrm>
          <a:prstGeom prst="rect">
            <a:avLst/>
          </a:prstGeom>
        </p:spPr>
      </p:pic>
      <p:pic>
        <p:nvPicPr>
          <p:cNvPr id="177" name="Picture 176">
            <a:extLst>
              <a:ext uri="{FF2B5EF4-FFF2-40B4-BE49-F238E27FC236}">
                <a16:creationId xmlns:a16="http://schemas.microsoft.com/office/drawing/2014/main" id="{2C896C27-6925-A616-9DFB-0CBFD4E257A2}"/>
              </a:ext>
            </a:extLst>
          </p:cNvPr>
          <p:cNvPicPr>
            <a:picLocks noChangeAspect="1"/>
          </p:cNvPicPr>
          <p:nvPr/>
        </p:nvPicPr>
        <p:blipFill>
          <a:blip r:embed="rId10">
            <a:biLevel thresh="25000"/>
            <a:extLst>
              <a:ext uri="{28A0092B-C50C-407E-A947-70E740481C1C}">
                <a14:useLocalDpi xmlns:a14="http://schemas.microsoft.com/office/drawing/2010/main" val="0"/>
              </a:ext>
            </a:extLst>
          </a:blip>
          <a:srcRect/>
          <a:stretch/>
        </p:blipFill>
        <p:spPr>
          <a:xfrm>
            <a:off x="4357112" y="5302397"/>
            <a:ext cx="253669" cy="249220"/>
          </a:xfrm>
          <a:prstGeom prst="rect">
            <a:avLst/>
          </a:prstGeom>
        </p:spPr>
      </p:pic>
      <p:pic>
        <p:nvPicPr>
          <p:cNvPr id="179" name="Picture 178">
            <a:extLst>
              <a:ext uri="{FF2B5EF4-FFF2-40B4-BE49-F238E27FC236}">
                <a16:creationId xmlns:a16="http://schemas.microsoft.com/office/drawing/2014/main" id="{AE13DF3D-CEEA-63BE-D115-FE9D0C9ED157}"/>
              </a:ext>
            </a:extLst>
          </p:cNvPr>
          <p:cNvPicPr>
            <a:picLocks noChangeAspect="1"/>
          </p:cNvPicPr>
          <p:nvPr/>
        </p:nvPicPr>
        <p:blipFill>
          <a:blip r:embed="rId11">
            <a:biLevel thresh="25000"/>
            <a:extLst>
              <a:ext uri="{28A0092B-C50C-407E-A947-70E740481C1C}">
                <a14:useLocalDpi xmlns:a14="http://schemas.microsoft.com/office/drawing/2010/main" val="0"/>
              </a:ext>
            </a:extLst>
          </a:blip>
          <a:srcRect/>
          <a:stretch/>
        </p:blipFill>
        <p:spPr>
          <a:xfrm>
            <a:off x="1712510" y="3221508"/>
            <a:ext cx="268585" cy="282477"/>
          </a:xfrm>
          <a:prstGeom prst="rect">
            <a:avLst/>
          </a:prstGeom>
        </p:spPr>
      </p:pic>
      <p:pic>
        <p:nvPicPr>
          <p:cNvPr id="181" name="Picture 180">
            <a:extLst>
              <a:ext uri="{FF2B5EF4-FFF2-40B4-BE49-F238E27FC236}">
                <a16:creationId xmlns:a16="http://schemas.microsoft.com/office/drawing/2014/main" id="{0094A45B-ACEB-A097-D5EF-7DC40157120F}"/>
              </a:ext>
            </a:extLst>
          </p:cNvPr>
          <p:cNvPicPr>
            <a:picLocks noChangeAspect="1"/>
          </p:cNvPicPr>
          <p:nvPr/>
        </p:nvPicPr>
        <p:blipFill>
          <a:blip r:embed="rId12">
            <a:biLevel thresh="25000"/>
            <a:extLst>
              <a:ext uri="{28A0092B-C50C-407E-A947-70E740481C1C}">
                <a14:useLocalDpi xmlns:a14="http://schemas.microsoft.com/office/drawing/2010/main" val="0"/>
              </a:ext>
            </a:extLst>
          </a:blip>
          <a:srcRect/>
          <a:stretch/>
        </p:blipFill>
        <p:spPr>
          <a:xfrm>
            <a:off x="1713006" y="4785122"/>
            <a:ext cx="270395" cy="256495"/>
          </a:xfrm>
          <a:prstGeom prst="rect">
            <a:avLst/>
          </a:prstGeom>
        </p:spPr>
      </p:pic>
      <p:pic>
        <p:nvPicPr>
          <p:cNvPr id="183" name="Picture 182">
            <a:extLst>
              <a:ext uri="{FF2B5EF4-FFF2-40B4-BE49-F238E27FC236}">
                <a16:creationId xmlns:a16="http://schemas.microsoft.com/office/drawing/2014/main" id="{FB8566D4-E090-9786-0E60-06714F363B8A}"/>
              </a:ext>
            </a:extLst>
          </p:cNvPr>
          <p:cNvPicPr>
            <a:picLocks noChangeAspect="1"/>
          </p:cNvPicPr>
          <p:nvPr/>
        </p:nvPicPr>
        <p:blipFill>
          <a:blip r:embed="rId13">
            <a:biLevel thresh="25000"/>
            <a:extLst>
              <a:ext uri="{28A0092B-C50C-407E-A947-70E740481C1C}">
                <a14:useLocalDpi xmlns:a14="http://schemas.microsoft.com/office/drawing/2010/main" val="0"/>
              </a:ext>
            </a:extLst>
          </a:blip>
          <a:srcRect/>
          <a:stretch/>
        </p:blipFill>
        <p:spPr>
          <a:xfrm>
            <a:off x="1701837" y="4267104"/>
            <a:ext cx="270258" cy="246752"/>
          </a:xfrm>
          <a:prstGeom prst="rect">
            <a:avLst/>
          </a:prstGeom>
        </p:spPr>
      </p:pic>
      <p:pic>
        <p:nvPicPr>
          <p:cNvPr id="185" name="Picture 184">
            <a:extLst>
              <a:ext uri="{FF2B5EF4-FFF2-40B4-BE49-F238E27FC236}">
                <a16:creationId xmlns:a16="http://schemas.microsoft.com/office/drawing/2014/main" id="{B7C68CF4-56A2-4E6B-3F52-DAEA69E9527F}"/>
              </a:ext>
            </a:extLst>
          </p:cNvPr>
          <p:cNvPicPr>
            <a:picLocks noChangeAspect="1"/>
          </p:cNvPicPr>
          <p:nvPr/>
        </p:nvPicPr>
        <p:blipFill>
          <a:blip r:embed="rId14">
            <a:biLevel thresh="25000"/>
            <a:extLst>
              <a:ext uri="{28A0092B-C50C-407E-A947-70E740481C1C}">
                <a14:useLocalDpi xmlns:a14="http://schemas.microsoft.com/office/drawing/2010/main" val="0"/>
              </a:ext>
            </a:extLst>
          </a:blip>
          <a:srcRect/>
          <a:stretch/>
        </p:blipFill>
        <p:spPr>
          <a:xfrm>
            <a:off x="1694083" y="5293577"/>
            <a:ext cx="277313" cy="256519"/>
          </a:xfrm>
          <a:prstGeom prst="rect">
            <a:avLst/>
          </a:prstGeom>
        </p:spPr>
      </p:pic>
      <p:pic>
        <p:nvPicPr>
          <p:cNvPr id="187" name="Picture 186">
            <a:extLst>
              <a:ext uri="{FF2B5EF4-FFF2-40B4-BE49-F238E27FC236}">
                <a16:creationId xmlns:a16="http://schemas.microsoft.com/office/drawing/2014/main" id="{779DEE9E-6FE0-08BF-EED4-304BCF19777B}"/>
              </a:ext>
            </a:extLst>
          </p:cNvPr>
          <p:cNvPicPr>
            <a:picLocks noChangeAspect="1"/>
          </p:cNvPicPr>
          <p:nvPr/>
        </p:nvPicPr>
        <p:blipFill>
          <a:blip r:embed="rId15">
            <a:biLevel thresh="25000"/>
            <a:extLst>
              <a:ext uri="{28A0092B-C50C-407E-A947-70E740481C1C}">
                <a14:useLocalDpi xmlns:a14="http://schemas.microsoft.com/office/drawing/2010/main" val="0"/>
              </a:ext>
            </a:extLst>
          </a:blip>
          <a:srcRect/>
          <a:stretch/>
        </p:blipFill>
        <p:spPr>
          <a:xfrm>
            <a:off x="4347989" y="3746838"/>
            <a:ext cx="267605" cy="262459"/>
          </a:xfrm>
          <a:prstGeom prst="rect">
            <a:avLst/>
          </a:prstGeom>
        </p:spPr>
      </p:pic>
      <p:pic>
        <p:nvPicPr>
          <p:cNvPr id="189" name="Picture 63">
            <a:extLst>
              <a:ext uri="{FF2B5EF4-FFF2-40B4-BE49-F238E27FC236}">
                <a16:creationId xmlns:a16="http://schemas.microsoft.com/office/drawing/2014/main" id="{F62018E4-174B-91EA-CAB7-3C22E125CC4A}"/>
              </a:ext>
            </a:extLst>
          </p:cNvPr>
          <p:cNvPicPr>
            <a:picLocks noChangeAspect="1"/>
          </p:cNvPicPr>
          <p:nvPr/>
        </p:nvPicPr>
        <p:blipFill>
          <a:blip>
            <a:extLst>
              <a:ext uri="{96DAC541-7B7A-43D3-8B79-37D633B846F1}">
                <asvg:svgBlip xmlns:asvg="http://schemas.microsoft.com/office/drawing/2016/SVG/main" r:embed="rId16"/>
              </a:ext>
            </a:extLst>
          </a:blip>
          <a:srcRect/>
          <a:stretch/>
        </p:blipFill>
        <p:spPr>
          <a:xfrm>
            <a:off x="6912001" y="3733959"/>
            <a:ext cx="287310" cy="266144"/>
          </a:xfrm>
          <a:prstGeom prst="rect">
            <a:avLst/>
          </a:prstGeom>
        </p:spPr>
      </p:pic>
      <p:pic>
        <p:nvPicPr>
          <p:cNvPr id="191" name="Graphic 190">
            <a:extLst>
              <a:ext uri="{FF2B5EF4-FFF2-40B4-BE49-F238E27FC236}">
                <a16:creationId xmlns:a16="http://schemas.microsoft.com/office/drawing/2014/main" id="{3168F535-2FA9-634C-779D-6CA926EEE305}"/>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4332112" y="1647871"/>
            <a:ext cx="304800" cy="304800"/>
          </a:xfrm>
          <a:prstGeom prst="rect">
            <a:avLst/>
          </a:prstGeom>
        </p:spPr>
      </p:pic>
      <p:pic>
        <p:nvPicPr>
          <p:cNvPr id="193" name="Picture 192">
            <a:extLst>
              <a:ext uri="{FF2B5EF4-FFF2-40B4-BE49-F238E27FC236}">
                <a16:creationId xmlns:a16="http://schemas.microsoft.com/office/drawing/2014/main" id="{24DA086A-7A7D-77C9-0700-9DCB2C1CF80F}"/>
              </a:ext>
            </a:extLst>
          </p:cNvPr>
          <p:cNvPicPr>
            <a:picLocks noChangeAspect="1"/>
          </p:cNvPicPr>
          <p:nvPr/>
        </p:nvPicPr>
        <p:blipFill>
          <a:blip r:embed="rId18">
            <a:biLevel thresh="25000"/>
            <a:extLst>
              <a:ext uri="{28A0092B-C50C-407E-A947-70E740481C1C}">
                <a14:useLocalDpi xmlns:a14="http://schemas.microsoft.com/office/drawing/2010/main" val="0"/>
              </a:ext>
            </a:extLst>
          </a:blip>
          <a:srcRect/>
          <a:stretch/>
        </p:blipFill>
        <p:spPr>
          <a:xfrm>
            <a:off x="6938302" y="3220950"/>
            <a:ext cx="270667" cy="274648"/>
          </a:xfrm>
          <a:prstGeom prst="rect">
            <a:avLst/>
          </a:prstGeom>
        </p:spPr>
      </p:pic>
      <p:pic>
        <p:nvPicPr>
          <p:cNvPr id="195" name="Picture 194">
            <a:extLst>
              <a:ext uri="{FF2B5EF4-FFF2-40B4-BE49-F238E27FC236}">
                <a16:creationId xmlns:a16="http://schemas.microsoft.com/office/drawing/2014/main" id="{B8E8B835-E2E8-4246-1C59-1F53D3EB183F}"/>
              </a:ext>
            </a:extLst>
          </p:cNvPr>
          <p:cNvPicPr>
            <a:picLocks noChangeAspect="1"/>
          </p:cNvPicPr>
          <p:nvPr/>
        </p:nvPicPr>
        <p:blipFill>
          <a:blip r:embed="rId19">
            <a:biLevel thresh="25000"/>
            <a:extLst>
              <a:ext uri="{28A0092B-C50C-407E-A947-70E740481C1C}">
                <a14:useLocalDpi xmlns:a14="http://schemas.microsoft.com/office/drawing/2010/main" val="0"/>
              </a:ext>
            </a:extLst>
          </a:blip>
          <a:srcRect/>
          <a:stretch/>
        </p:blipFill>
        <p:spPr>
          <a:xfrm>
            <a:off x="4359043" y="2180479"/>
            <a:ext cx="274648" cy="274648"/>
          </a:xfrm>
          <a:prstGeom prst="rect">
            <a:avLst/>
          </a:prstGeom>
        </p:spPr>
      </p:pic>
      <p:pic>
        <p:nvPicPr>
          <p:cNvPr id="197" name="Picture 196">
            <a:extLst>
              <a:ext uri="{FF2B5EF4-FFF2-40B4-BE49-F238E27FC236}">
                <a16:creationId xmlns:a16="http://schemas.microsoft.com/office/drawing/2014/main" id="{56E9F595-67C3-532F-26E1-16F46791CAC0}"/>
              </a:ext>
            </a:extLst>
          </p:cNvPr>
          <p:cNvPicPr>
            <a:picLocks noChangeAspect="1"/>
          </p:cNvPicPr>
          <p:nvPr/>
        </p:nvPicPr>
        <p:blipFill>
          <a:blip r:embed="rId20">
            <a:biLevel thresh="25000"/>
            <a:extLst>
              <a:ext uri="{28A0092B-C50C-407E-A947-70E740481C1C}">
                <a14:useLocalDpi xmlns:a14="http://schemas.microsoft.com/office/drawing/2010/main" val="0"/>
              </a:ext>
            </a:extLst>
          </a:blip>
          <a:srcRect/>
          <a:stretch/>
        </p:blipFill>
        <p:spPr>
          <a:xfrm>
            <a:off x="4328521" y="2696583"/>
            <a:ext cx="283230" cy="274648"/>
          </a:xfrm>
          <a:prstGeom prst="rect">
            <a:avLst/>
          </a:prstGeom>
        </p:spPr>
      </p:pic>
      <p:pic>
        <p:nvPicPr>
          <p:cNvPr id="199" name="Picture 108">
            <a:extLst>
              <a:ext uri="{FF2B5EF4-FFF2-40B4-BE49-F238E27FC236}">
                <a16:creationId xmlns:a16="http://schemas.microsoft.com/office/drawing/2014/main" id="{BC9053F0-674E-BF5C-998A-B28CDE4EB8FA}"/>
              </a:ext>
            </a:extLst>
          </p:cNvPr>
          <p:cNvPicPr>
            <a:picLocks noChangeAspect="1"/>
          </p:cNvPicPr>
          <p:nvPr/>
        </p:nvPicPr>
        <p:blipFill>
          <a:blip>
            <a:extLst>
              <a:ext uri="{96DAC541-7B7A-43D3-8B79-37D633B846F1}">
                <asvg:svgBlip xmlns:asvg="http://schemas.microsoft.com/office/drawing/2016/SVG/main" r:embed="rId21"/>
              </a:ext>
            </a:extLst>
          </a:blip>
          <a:srcRect/>
          <a:stretch/>
        </p:blipFill>
        <p:spPr>
          <a:xfrm>
            <a:off x="6941036" y="2737176"/>
            <a:ext cx="268220" cy="247054"/>
          </a:xfrm>
          <a:prstGeom prst="rect">
            <a:avLst/>
          </a:prstGeom>
        </p:spPr>
      </p:pic>
      <p:pic>
        <p:nvPicPr>
          <p:cNvPr id="201" name="Picture 200">
            <a:extLst>
              <a:ext uri="{FF2B5EF4-FFF2-40B4-BE49-F238E27FC236}">
                <a16:creationId xmlns:a16="http://schemas.microsoft.com/office/drawing/2014/main" id="{8CB7F5F8-06BE-B013-A8C3-C18126FC4F8A}"/>
              </a:ext>
            </a:extLst>
          </p:cNvPr>
          <p:cNvPicPr>
            <a:picLocks noChangeAspect="1"/>
          </p:cNvPicPr>
          <p:nvPr/>
        </p:nvPicPr>
        <p:blipFill>
          <a:blip r:embed="rId22">
            <a:biLevel thresh="25000"/>
            <a:extLst>
              <a:ext uri="{28A0092B-C50C-407E-A947-70E740481C1C}">
                <a14:useLocalDpi xmlns:a14="http://schemas.microsoft.com/office/drawing/2010/main" val="0"/>
              </a:ext>
            </a:extLst>
          </a:blip>
          <a:srcRect/>
          <a:stretch/>
        </p:blipFill>
        <p:spPr>
          <a:xfrm>
            <a:off x="6933931" y="1694304"/>
            <a:ext cx="267627" cy="253516"/>
          </a:xfrm>
          <a:prstGeom prst="rect">
            <a:avLst/>
          </a:prstGeom>
        </p:spPr>
      </p:pic>
      <p:pic>
        <p:nvPicPr>
          <p:cNvPr id="203" name="Picture 202">
            <a:extLst>
              <a:ext uri="{FF2B5EF4-FFF2-40B4-BE49-F238E27FC236}">
                <a16:creationId xmlns:a16="http://schemas.microsoft.com/office/drawing/2014/main" id="{87C24F38-DF45-7285-15DA-EA6FCDC0F31D}"/>
              </a:ext>
            </a:extLst>
          </p:cNvPr>
          <p:cNvPicPr>
            <a:picLocks noChangeAspect="1"/>
          </p:cNvPicPr>
          <p:nvPr/>
        </p:nvPicPr>
        <p:blipFill>
          <a:blip r:embed="rId23">
            <a:extLst>
              <a:ext uri="{28A0092B-C50C-407E-A947-70E740481C1C}">
                <a14:useLocalDpi xmlns:a14="http://schemas.microsoft.com/office/drawing/2010/main" val="0"/>
              </a:ext>
            </a:extLst>
          </a:blip>
          <a:srcRect/>
          <a:stretch/>
        </p:blipFill>
        <p:spPr>
          <a:xfrm>
            <a:off x="6924959" y="2211013"/>
            <a:ext cx="283657" cy="244194"/>
          </a:xfrm>
          <a:prstGeom prst="rect">
            <a:avLst/>
          </a:prstGeom>
        </p:spPr>
      </p:pic>
      <p:pic>
        <p:nvPicPr>
          <p:cNvPr id="205" name="Picture 204">
            <a:extLst>
              <a:ext uri="{FF2B5EF4-FFF2-40B4-BE49-F238E27FC236}">
                <a16:creationId xmlns:a16="http://schemas.microsoft.com/office/drawing/2014/main" id="{39AE4E84-C989-C9DB-2356-D3ECE56DDCDF}"/>
              </a:ext>
            </a:extLst>
          </p:cNvPr>
          <p:cNvPicPr>
            <a:picLocks noChangeAspect="1"/>
          </p:cNvPicPr>
          <p:nvPr/>
        </p:nvPicPr>
        <p:blipFill>
          <a:blip r:embed="rId24">
            <a:biLevel thresh="25000"/>
            <a:extLst>
              <a:ext uri="{28A0092B-C50C-407E-A947-70E740481C1C}">
                <a14:useLocalDpi xmlns:a14="http://schemas.microsoft.com/office/drawing/2010/main" val="0"/>
              </a:ext>
            </a:extLst>
          </a:blip>
          <a:srcRect/>
          <a:stretch/>
        </p:blipFill>
        <p:spPr>
          <a:xfrm>
            <a:off x="1731495" y="3756448"/>
            <a:ext cx="256173" cy="247185"/>
          </a:xfrm>
          <a:prstGeom prst="rect">
            <a:avLst/>
          </a:prstGeom>
        </p:spPr>
      </p:pic>
      <p:sp>
        <p:nvSpPr>
          <p:cNvPr id="207" name="Rectangle 206">
            <a:extLst>
              <a:ext uri="{FF2B5EF4-FFF2-40B4-BE49-F238E27FC236}">
                <a16:creationId xmlns:a16="http://schemas.microsoft.com/office/drawing/2014/main" id="{E5A0332B-53C7-ACA9-E02C-DE8BFEA94678}"/>
              </a:ext>
            </a:extLst>
          </p:cNvPr>
          <p:cNvSpPr/>
          <p:nvPr/>
        </p:nvSpPr>
        <p:spPr>
          <a:xfrm>
            <a:off x="1097281" y="1190132"/>
            <a:ext cx="9499600" cy="5043028"/>
          </a:xfrm>
          <a:prstGeom prst="rect">
            <a:avLst/>
          </a:prstGeom>
          <a:noFill/>
          <a:ln w="28575">
            <a:solidFill>
              <a:srgbClr val="00B0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prstClr val="white"/>
              </a:solidFill>
              <a:effectLst/>
              <a:uLnTx/>
              <a:uFillTx/>
              <a:latin typeface="Calibri"/>
              <a:ea typeface="+mn-ea"/>
              <a:cs typeface="+mn-cs"/>
            </a:endParaRPr>
          </a:p>
        </p:txBody>
      </p:sp>
      <p:sp>
        <p:nvSpPr>
          <p:cNvPr id="209" name="Slide Number Placeholder 3">
            <a:extLst>
              <a:ext uri="{FF2B5EF4-FFF2-40B4-BE49-F238E27FC236}">
                <a16:creationId xmlns:a16="http://schemas.microsoft.com/office/drawing/2014/main" id="{A60B17A9-FFEB-B03B-EBA4-A4EA1DBE5EDA}"/>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3AA811B-2EBD-4900-905E-5BE206449611}" type="slidenum">
              <a:rPr lang="en-GB" sz="1000" smtClean="0">
                <a:solidFill>
                  <a:srgbClr val="003C65"/>
                </a:solidFill>
                <a:latin typeface="Aptos"/>
              </a:rPr>
              <a:pPr>
                <a:defRPr/>
              </a:pPr>
              <a:t>13</a:t>
            </a:fld>
            <a:endParaRPr lang="en-GB" sz="1000" dirty="0">
              <a:solidFill>
                <a:srgbClr val="003C65"/>
              </a:solidFill>
              <a:latin typeface="Aptos"/>
            </a:endParaRPr>
          </a:p>
        </p:txBody>
      </p:sp>
    </p:spTree>
    <p:extLst>
      <p:ext uri="{BB962C8B-B14F-4D97-AF65-F5344CB8AC3E}">
        <p14:creationId xmlns:p14="http://schemas.microsoft.com/office/powerpoint/2010/main" val="29351501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DC89D-3830-F8A1-3F5D-F1B0A5A4EFF2}"/>
              </a:ext>
            </a:extLst>
          </p:cNvPr>
          <p:cNvSpPr>
            <a:spLocks noGrp="1"/>
          </p:cNvSpPr>
          <p:nvPr>
            <p:ph type="title"/>
          </p:nvPr>
        </p:nvSpPr>
        <p:spPr/>
        <p:txBody>
          <a:bodyPr/>
          <a:lstStyle/>
          <a:p>
            <a:r>
              <a:rPr lang="en-GB"/>
              <a:t>Additional symbols</a:t>
            </a:r>
            <a:endParaRPr lang="en-US">
              <a:solidFill>
                <a:srgbClr val="000000"/>
              </a:solidFill>
            </a:endParaRPr>
          </a:p>
          <a:p>
            <a:endParaRPr lang="en-US" dirty="0"/>
          </a:p>
        </p:txBody>
      </p:sp>
      <p:sp>
        <p:nvSpPr>
          <p:cNvPr id="3" name="Title 1">
            <a:extLst>
              <a:ext uri="{FF2B5EF4-FFF2-40B4-BE49-F238E27FC236}">
                <a16:creationId xmlns:a16="http://schemas.microsoft.com/office/drawing/2014/main" id="{F618C317-50B6-BAA1-D48E-DFE120E1511B}"/>
              </a:ext>
            </a:extLst>
          </p:cNvPr>
          <p:cNvSpPr>
            <a:spLocks noGrp="1"/>
          </p:cNvSpPr>
          <p:nvPr/>
        </p:nvSpPr>
        <p:spPr>
          <a:xfrm>
            <a:off x="696913" y="442528"/>
            <a:ext cx="9899967" cy="754096"/>
          </a:xfrm>
          <a:prstGeom prst="rect">
            <a:avLst/>
          </a:prstGeom>
        </p:spPr>
        <p:txBody>
          <a:bodyPr vert="horz" lIns="0" tIns="0" rIns="0" bIns="0" rtlCol="0" anchor="t" anchorCtr="0">
            <a:noAutofit/>
          </a:bodyPr>
          <a:lstStyle>
            <a:lvl1pPr algn="l" defTabSz="914400" rtl="0" eaLnBrk="1" latinLnBrk="0" hangingPunct="1">
              <a:lnSpc>
                <a:spcPct val="83000"/>
              </a:lnSpc>
              <a:spcBef>
                <a:spcPct val="0"/>
              </a:spcBef>
              <a:buNone/>
              <a:defRPr sz="4400" kern="1200">
                <a:solidFill>
                  <a:schemeClr val="tx2"/>
                </a:solidFill>
                <a:latin typeface="+mj-lt"/>
                <a:ea typeface="+mj-ea"/>
                <a:cs typeface="+mj-cs"/>
              </a:defRPr>
            </a:lvl1pPr>
          </a:lstStyle>
          <a:p>
            <a:endParaRPr lang="en-GB" dirty="0"/>
          </a:p>
        </p:txBody>
      </p:sp>
      <p:sp>
        <p:nvSpPr>
          <p:cNvPr id="65" name="Rectangle 64">
            <a:extLst>
              <a:ext uri="{FF2B5EF4-FFF2-40B4-BE49-F238E27FC236}">
                <a16:creationId xmlns:a16="http://schemas.microsoft.com/office/drawing/2014/main" id="{442491EF-2854-A7B8-B34A-6085D9F2EEA6}"/>
              </a:ext>
            </a:extLst>
          </p:cNvPr>
          <p:cNvSpPr/>
          <p:nvPr/>
        </p:nvSpPr>
        <p:spPr>
          <a:xfrm>
            <a:off x="9564256" y="902897"/>
            <a:ext cx="1037387" cy="288000"/>
          </a:xfrm>
          <a:prstGeom prst="rect">
            <a:avLst/>
          </a:prstGeom>
          <a:solidFill>
            <a:schemeClr val="bg1">
              <a:lumMod val="95000"/>
            </a:schemeClr>
          </a:solidFill>
          <a:ln w="19050">
            <a:solidFill>
              <a:schemeClr val="bg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a:ea typeface="+mn-ea"/>
                <a:cs typeface="+mn-cs"/>
              </a:rPr>
              <a:t>Additional</a:t>
            </a:r>
          </a:p>
        </p:txBody>
      </p:sp>
      <p:sp>
        <p:nvSpPr>
          <p:cNvPr id="67" name="Rectangle 66">
            <a:extLst>
              <a:ext uri="{FF2B5EF4-FFF2-40B4-BE49-F238E27FC236}">
                <a16:creationId xmlns:a16="http://schemas.microsoft.com/office/drawing/2014/main" id="{334A158C-07D2-24CC-7597-B1A623B17B3A}"/>
              </a:ext>
            </a:extLst>
          </p:cNvPr>
          <p:cNvSpPr/>
          <p:nvPr/>
        </p:nvSpPr>
        <p:spPr>
          <a:xfrm>
            <a:off x="1097281" y="1190132"/>
            <a:ext cx="9499600" cy="5043028"/>
          </a:xfrm>
          <a:prstGeom prst="rect">
            <a:avLst/>
          </a:prstGeom>
          <a:noFill/>
          <a:ln w="28575">
            <a:solidFill>
              <a:schemeClr val="bg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prstClr val="white"/>
              </a:solidFill>
              <a:effectLst/>
              <a:uLnTx/>
              <a:uFillTx/>
              <a:latin typeface="Calibri"/>
              <a:ea typeface="+mn-ea"/>
              <a:cs typeface="+mn-cs"/>
            </a:endParaRPr>
          </a:p>
        </p:txBody>
      </p:sp>
      <p:pic>
        <p:nvPicPr>
          <p:cNvPr id="69" name="Graphic 68">
            <a:extLst>
              <a:ext uri="{FF2B5EF4-FFF2-40B4-BE49-F238E27FC236}">
                <a16:creationId xmlns:a16="http://schemas.microsoft.com/office/drawing/2014/main" id="{E6658977-4ADA-43D9-8C86-AAC44C22D34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537250" y="1764556"/>
            <a:ext cx="268055" cy="253944"/>
          </a:xfrm>
          <a:prstGeom prst="rect">
            <a:avLst/>
          </a:prstGeom>
        </p:spPr>
      </p:pic>
      <p:sp>
        <p:nvSpPr>
          <p:cNvPr id="71" name="TextBox 70">
            <a:extLst>
              <a:ext uri="{FF2B5EF4-FFF2-40B4-BE49-F238E27FC236}">
                <a16:creationId xmlns:a16="http://schemas.microsoft.com/office/drawing/2014/main" id="{FD84A263-E14B-A385-E3E5-E8B985B7D832}"/>
              </a:ext>
            </a:extLst>
          </p:cNvPr>
          <p:cNvSpPr txBox="1"/>
          <p:nvPr/>
        </p:nvSpPr>
        <p:spPr>
          <a:xfrm>
            <a:off x="1506467" y="2094968"/>
            <a:ext cx="590851" cy="369332"/>
          </a:xfrm>
          <a:prstGeom prst="rect">
            <a:avLst/>
          </a:prstGeom>
          <a:noFill/>
        </p:spPr>
        <p:txBody>
          <a:bodyPr wrap="square" lIns="0" tIns="0" rIns="0" bIns="0" rtlCol="0" anchor="t">
            <a:spAutoFit/>
          </a:bodyPr>
          <a:lstStyle>
            <a:defPPr>
              <a:defRPr lang="nb-NO"/>
            </a:defPPr>
            <a:lvl1pPr>
              <a:defRPr sz="800"/>
            </a:lvl1pPr>
          </a:lstStyle>
          <a:p>
            <a:pPr defTabSz="914263">
              <a:defRPr/>
            </a:pPr>
            <a:r>
              <a:rPr lang="en-US">
                <a:solidFill>
                  <a:prstClr val="black"/>
                </a:solidFill>
                <a:ea typeface="+mn-lt"/>
                <a:cs typeface="+mn-lt"/>
              </a:rPr>
              <a:t>social-media-</a:t>
            </a:r>
            <a:endParaRPr lang="en-US">
              <a:solidFill>
                <a:prstClr val="black"/>
              </a:solidFill>
            </a:endParaRPr>
          </a:p>
          <a:p>
            <a:pPr defTabSz="914263">
              <a:defRPr/>
            </a:pPr>
            <a:r>
              <a:rPr lang="en-US">
                <a:solidFill>
                  <a:prstClr val="black"/>
                </a:solidFill>
                <a:ea typeface="+mn-lt"/>
                <a:cs typeface="+mn-lt"/>
              </a:rPr>
              <a:t>message-2</a:t>
            </a:r>
          </a:p>
        </p:txBody>
      </p:sp>
      <p:pic>
        <p:nvPicPr>
          <p:cNvPr id="73" name="Picture 72">
            <a:extLst>
              <a:ext uri="{FF2B5EF4-FFF2-40B4-BE49-F238E27FC236}">
                <a16:creationId xmlns:a16="http://schemas.microsoft.com/office/drawing/2014/main" id="{755534E5-B30B-1C4E-2709-A25BC72363A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219270" y="1762438"/>
            <a:ext cx="265841" cy="253593"/>
          </a:xfrm>
          <a:prstGeom prst="rect">
            <a:avLst/>
          </a:prstGeom>
        </p:spPr>
      </p:pic>
      <p:pic>
        <p:nvPicPr>
          <p:cNvPr id="75" name="Picture 74">
            <a:extLst>
              <a:ext uri="{FF2B5EF4-FFF2-40B4-BE49-F238E27FC236}">
                <a16:creationId xmlns:a16="http://schemas.microsoft.com/office/drawing/2014/main" id="{BCAAD8B8-90EC-C726-FBE2-14F9F05200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66139" y="1760853"/>
            <a:ext cx="265841" cy="259545"/>
          </a:xfrm>
          <a:prstGeom prst="rect">
            <a:avLst/>
          </a:prstGeom>
        </p:spPr>
      </p:pic>
      <p:sp>
        <p:nvSpPr>
          <p:cNvPr id="77" name="TextBox 76">
            <a:extLst>
              <a:ext uri="{FF2B5EF4-FFF2-40B4-BE49-F238E27FC236}">
                <a16:creationId xmlns:a16="http://schemas.microsoft.com/office/drawing/2014/main" id="{C9CA2DCF-3ED1-C0C0-94D4-4B9AC83F1072}"/>
              </a:ext>
            </a:extLst>
          </p:cNvPr>
          <p:cNvSpPr txBox="1"/>
          <p:nvPr/>
        </p:nvSpPr>
        <p:spPr>
          <a:xfrm>
            <a:off x="2141467" y="2116135"/>
            <a:ext cx="590851" cy="246221"/>
          </a:xfrm>
          <a:prstGeom prst="rect">
            <a:avLst/>
          </a:prstGeom>
          <a:noFill/>
        </p:spPr>
        <p:txBody>
          <a:bodyPr wrap="square" lIns="0" tIns="0" rIns="0" bIns="0" rtlCol="0" anchor="t">
            <a:spAutoFit/>
          </a:bodyPr>
          <a:lstStyle>
            <a:defPPr>
              <a:defRPr lang="nb-NO"/>
            </a:defPPr>
            <a:lvl1pPr>
              <a:defRPr sz="800"/>
            </a:lvl1pPr>
          </a:lstStyle>
          <a:p>
            <a:pPr defTabSz="914263">
              <a:defRPr/>
            </a:pPr>
            <a:r>
              <a:rPr lang="en-US">
                <a:solidFill>
                  <a:prstClr val="black"/>
                </a:solidFill>
                <a:ea typeface="+mn-lt"/>
                <a:cs typeface="+mn-lt"/>
              </a:rPr>
              <a:t>face-to-face-2</a:t>
            </a:r>
            <a:endParaRPr lang="en-US">
              <a:solidFill>
                <a:prstClr val="black"/>
              </a:solidFill>
            </a:endParaRPr>
          </a:p>
        </p:txBody>
      </p:sp>
      <p:sp>
        <p:nvSpPr>
          <p:cNvPr id="79" name="TextBox 78">
            <a:extLst>
              <a:ext uri="{FF2B5EF4-FFF2-40B4-BE49-F238E27FC236}">
                <a16:creationId xmlns:a16="http://schemas.microsoft.com/office/drawing/2014/main" id="{184BCF8D-9F85-903E-0516-32231A20C95F}"/>
              </a:ext>
            </a:extLst>
          </p:cNvPr>
          <p:cNvSpPr txBox="1"/>
          <p:nvPr/>
        </p:nvSpPr>
        <p:spPr>
          <a:xfrm>
            <a:off x="2804689" y="2094968"/>
            <a:ext cx="590851" cy="246221"/>
          </a:xfrm>
          <a:prstGeom prst="rect">
            <a:avLst/>
          </a:prstGeom>
          <a:noFill/>
        </p:spPr>
        <p:txBody>
          <a:bodyPr wrap="square" lIns="0" tIns="0" rIns="0" bIns="0" rtlCol="0" anchor="t">
            <a:spAutoFit/>
          </a:bodyPr>
          <a:lstStyle>
            <a:defPPr>
              <a:defRPr lang="nb-NO"/>
            </a:defPPr>
            <a:lvl1pPr>
              <a:defRPr sz="800"/>
            </a:lvl1pPr>
          </a:lstStyle>
          <a:p>
            <a:pPr defTabSz="914263">
              <a:defRPr/>
            </a:pPr>
            <a:r>
              <a:rPr lang="en-US">
                <a:solidFill>
                  <a:prstClr val="black"/>
                </a:solidFill>
                <a:ea typeface="+mn-lt"/>
                <a:cs typeface="+mn-lt"/>
              </a:rPr>
              <a:t>face-to-face-3</a:t>
            </a:r>
            <a:endParaRPr lang="en-US">
              <a:solidFill>
                <a:prstClr val="black"/>
              </a:solidFill>
            </a:endParaRPr>
          </a:p>
        </p:txBody>
      </p:sp>
      <p:pic>
        <p:nvPicPr>
          <p:cNvPr id="81" name="Picture 80" descr="A black background with a black square&#10;&#10;Description automatically generated with medium confidence">
            <a:extLst>
              <a:ext uri="{FF2B5EF4-FFF2-40B4-BE49-F238E27FC236}">
                <a16:creationId xmlns:a16="http://schemas.microsoft.com/office/drawing/2014/main" id="{E9A8B1AE-9B99-FC4B-F6B3-D7F78F5B462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32245" y="2786246"/>
            <a:ext cx="266575" cy="282389"/>
          </a:xfrm>
          <a:prstGeom prst="rect">
            <a:avLst/>
          </a:prstGeom>
        </p:spPr>
      </p:pic>
      <p:pic>
        <p:nvPicPr>
          <p:cNvPr id="83" name="Picture 82" descr="A black background with a black square&#10;&#10;Description automatically generated with medium confidence">
            <a:extLst>
              <a:ext uri="{FF2B5EF4-FFF2-40B4-BE49-F238E27FC236}">
                <a16:creationId xmlns:a16="http://schemas.microsoft.com/office/drawing/2014/main" id="{426E8069-079E-2AE2-A2E9-64007529395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81993" y="2758485"/>
            <a:ext cx="270154" cy="254167"/>
          </a:xfrm>
          <a:prstGeom prst="rect">
            <a:avLst/>
          </a:prstGeom>
        </p:spPr>
      </p:pic>
      <p:pic>
        <p:nvPicPr>
          <p:cNvPr id="85" name="Picture 84" descr="A black background with a black square&#10;&#10;Description automatically generated with medium confidence">
            <a:extLst>
              <a:ext uri="{FF2B5EF4-FFF2-40B4-BE49-F238E27FC236}">
                <a16:creationId xmlns:a16="http://schemas.microsoft.com/office/drawing/2014/main" id="{B23E24F8-61DA-8C27-3F23-88AD6EFFC9E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218292" y="2762465"/>
            <a:ext cx="271166" cy="247112"/>
          </a:xfrm>
          <a:prstGeom prst="rect">
            <a:avLst/>
          </a:prstGeom>
        </p:spPr>
      </p:pic>
      <p:pic>
        <p:nvPicPr>
          <p:cNvPr id="87" name="Picture 86" descr="A black background with a black square&#10;&#10;Description automatically generated with medium confidence">
            <a:extLst>
              <a:ext uri="{FF2B5EF4-FFF2-40B4-BE49-F238E27FC236}">
                <a16:creationId xmlns:a16="http://schemas.microsoft.com/office/drawing/2014/main" id="{1F546D47-C7B7-7F4C-4AB6-6659507CD53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950240" y="2748354"/>
            <a:ext cx="269134" cy="247112"/>
          </a:xfrm>
          <a:prstGeom prst="rect">
            <a:avLst/>
          </a:prstGeom>
        </p:spPr>
      </p:pic>
      <p:sp>
        <p:nvSpPr>
          <p:cNvPr id="89" name="TextBox 88">
            <a:extLst>
              <a:ext uri="{FF2B5EF4-FFF2-40B4-BE49-F238E27FC236}">
                <a16:creationId xmlns:a16="http://schemas.microsoft.com/office/drawing/2014/main" id="{7C48EBA6-27E2-40DA-6689-CD5A9C8C4A34}"/>
              </a:ext>
            </a:extLst>
          </p:cNvPr>
          <p:cNvSpPr txBox="1"/>
          <p:nvPr/>
        </p:nvSpPr>
        <p:spPr>
          <a:xfrm>
            <a:off x="1466624" y="3068635"/>
            <a:ext cx="590851" cy="246221"/>
          </a:xfrm>
          <a:prstGeom prst="rect">
            <a:avLst/>
          </a:prstGeom>
          <a:noFill/>
        </p:spPr>
        <p:txBody>
          <a:bodyPr wrap="square" lIns="0" tIns="0" rIns="0" bIns="0" rtlCol="0" anchor="t">
            <a:spAutoFit/>
          </a:bodyPr>
          <a:lstStyle>
            <a:defPPr>
              <a:defRPr lang="nb-NO"/>
            </a:defPPr>
            <a:lvl1pPr>
              <a:defRPr sz="800"/>
            </a:lvl1pPr>
          </a:lstStyle>
          <a:p>
            <a:pPr defTabSz="914263">
              <a:defRPr/>
            </a:pPr>
            <a:r>
              <a:rPr lang="en-US">
                <a:solidFill>
                  <a:prstClr val="black"/>
                </a:solidFill>
                <a:ea typeface="+mn-lt"/>
                <a:cs typeface="+mn-lt"/>
              </a:rPr>
              <a:t>payment-channel-2</a:t>
            </a:r>
            <a:endParaRPr lang="en-US">
              <a:solidFill>
                <a:prstClr val="black"/>
              </a:solidFill>
            </a:endParaRPr>
          </a:p>
        </p:txBody>
      </p:sp>
      <p:sp>
        <p:nvSpPr>
          <p:cNvPr id="91" name="TextBox 90">
            <a:extLst>
              <a:ext uri="{FF2B5EF4-FFF2-40B4-BE49-F238E27FC236}">
                <a16:creationId xmlns:a16="http://schemas.microsoft.com/office/drawing/2014/main" id="{5BB4117B-39F8-16C0-6442-EBD96E4CF78B}"/>
              </a:ext>
            </a:extLst>
          </p:cNvPr>
          <p:cNvSpPr txBox="1"/>
          <p:nvPr/>
        </p:nvSpPr>
        <p:spPr>
          <a:xfrm>
            <a:off x="2099134" y="3054523"/>
            <a:ext cx="590851" cy="246221"/>
          </a:xfrm>
          <a:prstGeom prst="rect">
            <a:avLst/>
          </a:prstGeom>
          <a:noFill/>
        </p:spPr>
        <p:txBody>
          <a:bodyPr wrap="square" lIns="0" tIns="0" rIns="0" bIns="0" rtlCol="0" anchor="t">
            <a:spAutoFit/>
          </a:bodyPr>
          <a:lstStyle>
            <a:defPPr>
              <a:defRPr lang="nb-NO"/>
            </a:defPPr>
            <a:lvl1pPr>
              <a:defRPr sz="800"/>
            </a:lvl1pPr>
          </a:lstStyle>
          <a:p>
            <a:pPr defTabSz="914263">
              <a:defRPr/>
            </a:pPr>
            <a:r>
              <a:rPr lang="en-US">
                <a:solidFill>
                  <a:prstClr val="black"/>
                </a:solidFill>
                <a:ea typeface="+mn-lt"/>
                <a:cs typeface="+mn-lt"/>
              </a:rPr>
              <a:t>payment-channel-3</a:t>
            </a:r>
            <a:endParaRPr lang="en-US">
              <a:solidFill>
                <a:prstClr val="black"/>
              </a:solidFill>
            </a:endParaRPr>
          </a:p>
        </p:txBody>
      </p:sp>
      <p:sp>
        <p:nvSpPr>
          <p:cNvPr id="93" name="TextBox 92">
            <a:extLst>
              <a:ext uri="{FF2B5EF4-FFF2-40B4-BE49-F238E27FC236}">
                <a16:creationId xmlns:a16="http://schemas.microsoft.com/office/drawing/2014/main" id="{9B850E14-A99B-984B-33BC-2575F658AF2E}"/>
              </a:ext>
            </a:extLst>
          </p:cNvPr>
          <p:cNvSpPr txBox="1"/>
          <p:nvPr/>
        </p:nvSpPr>
        <p:spPr>
          <a:xfrm>
            <a:off x="2790578" y="3040413"/>
            <a:ext cx="590851" cy="246221"/>
          </a:xfrm>
          <a:prstGeom prst="rect">
            <a:avLst/>
          </a:prstGeom>
          <a:noFill/>
        </p:spPr>
        <p:txBody>
          <a:bodyPr wrap="square" lIns="0" tIns="0" rIns="0" bIns="0" rtlCol="0" anchor="t">
            <a:spAutoFit/>
          </a:bodyPr>
          <a:lstStyle>
            <a:defPPr>
              <a:defRPr lang="nb-NO"/>
            </a:defPPr>
            <a:lvl1pPr>
              <a:defRPr sz="800"/>
            </a:lvl1pPr>
          </a:lstStyle>
          <a:p>
            <a:pPr defTabSz="914263">
              <a:defRPr/>
            </a:pPr>
            <a:r>
              <a:rPr lang="en-US">
                <a:solidFill>
                  <a:prstClr val="black"/>
                </a:solidFill>
                <a:ea typeface="+mn-lt"/>
                <a:cs typeface="+mn-lt"/>
              </a:rPr>
              <a:t>payment-channel-4</a:t>
            </a:r>
            <a:endParaRPr lang="en-US">
              <a:solidFill>
                <a:prstClr val="black"/>
              </a:solidFill>
            </a:endParaRPr>
          </a:p>
        </p:txBody>
      </p:sp>
      <p:sp>
        <p:nvSpPr>
          <p:cNvPr id="95" name="TextBox 94">
            <a:extLst>
              <a:ext uri="{FF2B5EF4-FFF2-40B4-BE49-F238E27FC236}">
                <a16:creationId xmlns:a16="http://schemas.microsoft.com/office/drawing/2014/main" id="{5662C502-2AF5-5550-8D7D-547845110911}"/>
              </a:ext>
            </a:extLst>
          </p:cNvPr>
          <p:cNvSpPr txBox="1"/>
          <p:nvPr/>
        </p:nvSpPr>
        <p:spPr>
          <a:xfrm>
            <a:off x="3601935" y="3130496"/>
            <a:ext cx="590851" cy="123111"/>
          </a:xfrm>
          <a:prstGeom prst="rect">
            <a:avLst/>
          </a:prstGeom>
          <a:noFill/>
        </p:spPr>
        <p:txBody>
          <a:bodyPr wrap="square" lIns="0" tIns="0" rIns="0" bIns="0" rtlCol="0" anchor="t">
            <a:spAutoFit/>
          </a:bodyPr>
          <a:lstStyle>
            <a:defPPr>
              <a:defRPr lang="nb-NO"/>
            </a:defPPr>
            <a:lvl1pPr>
              <a:defRPr sz="800"/>
            </a:lvl1pPr>
          </a:lstStyle>
          <a:p>
            <a:pPr defTabSz="914263">
              <a:defRPr/>
            </a:pPr>
            <a:r>
              <a:rPr lang="en-US">
                <a:solidFill>
                  <a:prstClr val="black"/>
                </a:solidFill>
                <a:ea typeface="+mn-lt"/>
                <a:cs typeface="+mn-lt"/>
              </a:rPr>
              <a:t>Invoice</a:t>
            </a:r>
            <a:endParaRPr lang="en-US"/>
          </a:p>
        </p:txBody>
      </p:sp>
      <p:sp>
        <p:nvSpPr>
          <p:cNvPr id="97" name="TextBox 96">
            <a:extLst>
              <a:ext uri="{FF2B5EF4-FFF2-40B4-BE49-F238E27FC236}">
                <a16:creationId xmlns:a16="http://schemas.microsoft.com/office/drawing/2014/main" id="{A043C096-B0F7-3F84-7472-11BC529CE1B6}"/>
              </a:ext>
            </a:extLst>
          </p:cNvPr>
          <p:cNvSpPr txBox="1"/>
          <p:nvPr/>
        </p:nvSpPr>
        <p:spPr>
          <a:xfrm>
            <a:off x="1324741" y="1359945"/>
            <a:ext cx="2419502" cy="338554"/>
          </a:xfrm>
          <a:prstGeom prst="rect">
            <a:avLst/>
          </a:prstGeom>
          <a:noFill/>
        </p:spPr>
        <p:txBody>
          <a:bodyPr wrap="square" lIns="91440" tIns="45720" rIns="91440" bIns="45720" rtlCol="0" anchor="t">
            <a:spAutoFit/>
          </a:bodyPr>
          <a:lstStyle/>
          <a:p>
            <a:pPr defTabSz="914263">
              <a:defRPr/>
            </a:pPr>
            <a:r>
              <a:rPr lang="en-US" sz="1600">
                <a:solidFill>
                  <a:srgbClr val="00ADEE"/>
                </a:solidFill>
                <a:latin typeface="Calibri"/>
              </a:rPr>
              <a:t>Communication channels</a:t>
            </a:r>
            <a:endParaRPr lang="en-US">
              <a:ea typeface="+mn-ea"/>
              <a:cs typeface="+mn-cs"/>
            </a:endParaRPr>
          </a:p>
        </p:txBody>
      </p:sp>
      <p:sp>
        <p:nvSpPr>
          <p:cNvPr id="99" name="TextBox 98">
            <a:extLst>
              <a:ext uri="{FF2B5EF4-FFF2-40B4-BE49-F238E27FC236}">
                <a16:creationId xmlns:a16="http://schemas.microsoft.com/office/drawing/2014/main" id="{27431458-2625-0704-A675-2DC4BC299BA9}"/>
              </a:ext>
            </a:extLst>
          </p:cNvPr>
          <p:cNvSpPr txBox="1"/>
          <p:nvPr/>
        </p:nvSpPr>
        <p:spPr>
          <a:xfrm>
            <a:off x="1324741" y="3630490"/>
            <a:ext cx="3894202" cy="338554"/>
          </a:xfrm>
          <a:prstGeom prst="rect">
            <a:avLst/>
          </a:prstGeom>
          <a:noFill/>
        </p:spPr>
        <p:txBody>
          <a:bodyPr wrap="square" lIns="91440" tIns="45720" rIns="91440" bIns="45720" rtlCol="0" anchor="t">
            <a:spAutoFit/>
          </a:bodyPr>
          <a:lstStyle/>
          <a:p>
            <a:pPr defTabSz="914263">
              <a:defRPr/>
            </a:pPr>
            <a:r>
              <a:rPr lang="en-US" sz="1600">
                <a:solidFill>
                  <a:srgbClr val="00ADEE"/>
                </a:solidFill>
                <a:latin typeface="Calibri"/>
              </a:rPr>
              <a:t>Actors</a:t>
            </a:r>
            <a:endParaRPr lang="en-US" sz="1600">
              <a:solidFill>
                <a:srgbClr val="00ADEE"/>
              </a:solidFill>
              <a:highlight>
                <a:srgbClr val="FFFF00"/>
              </a:highlight>
              <a:latin typeface="Calibri"/>
              <a:ea typeface="Calibri"/>
              <a:cs typeface="Calibri"/>
            </a:endParaRPr>
          </a:p>
        </p:txBody>
      </p:sp>
      <p:pic>
        <p:nvPicPr>
          <p:cNvPr id="101" name="Graphic 100">
            <a:extLst>
              <a:ext uri="{FF2B5EF4-FFF2-40B4-BE49-F238E27FC236}">
                <a16:creationId xmlns:a16="http://schemas.microsoft.com/office/drawing/2014/main" id="{253D332B-355F-2E5D-26CE-C2266EC348C5}"/>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3946586" y="4139054"/>
            <a:ext cx="237566" cy="357468"/>
          </a:xfrm>
          <a:prstGeom prst="rect">
            <a:avLst/>
          </a:prstGeom>
        </p:spPr>
      </p:pic>
      <p:pic>
        <p:nvPicPr>
          <p:cNvPr id="103" name="Graphic 102">
            <a:extLst>
              <a:ext uri="{FF2B5EF4-FFF2-40B4-BE49-F238E27FC236}">
                <a16:creationId xmlns:a16="http://schemas.microsoft.com/office/drawing/2014/main" id="{8D26CF53-060C-7A75-7CB5-F72B1C92226C}"/>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2461004" y="4139053"/>
            <a:ext cx="263179" cy="357469"/>
          </a:xfrm>
          <a:prstGeom prst="rect">
            <a:avLst/>
          </a:prstGeom>
        </p:spPr>
      </p:pic>
      <p:pic>
        <p:nvPicPr>
          <p:cNvPr id="105" name="Graphic 104">
            <a:extLst>
              <a:ext uri="{FF2B5EF4-FFF2-40B4-BE49-F238E27FC236}">
                <a16:creationId xmlns:a16="http://schemas.microsoft.com/office/drawing/2014/main" id="{06A0A86E-9900-F944-09E0-8F57DE40AA91}"/>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2947661" y="4139054"/>
            <a:ext cx="263178" cy="357468"/>
          </a:xfrm>
          <a:prstGeom prst="rect">
            <a:avLst/>
          </a:prstGeom>
        </p:spPr>
      </p:pic>
      <p:pic>
        <p:nvPicPr>
          <p:cNvPr id="107" name="Graphic 106">
            <a:extLst>
              <a:ext uri="{FF2B5EF4-FFF2-40B4-BE49-F238E27FC236}">
                <a16:creationId xmlns:a16="http://schemas.microsoft.com/office/drawing/2014/main" id="{4CE1079B-A91C-80C7-8051-C4181C7F5831}"/>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3479138" y="4139055"/>
            <a:ext cx="243970" cy="357468"/>
          </a:xfrm>
          <a:prstGeom prst="rect">
            <a:avLst/>
          </a:prstGeom>
        </p:spPr>
      </p:pic>
      <p:pic>
        <p:nvPicPr>
          <p:cNvPr id="109" name="Graphic 108">
            <a:extLst>
              <a:ext uri="{FF2B5EF4-FFF2-40B4-BE49-F238E27FC236}">
                <a16:creationId xmlns:a16="http://schemas.microsoft.com/office/drawing/2014/main" id="{91DFBB43-1778-1F20-D29B-830A22ED1ABE}"/>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1974350" y="4139055"/>
            <a:ext cx="243969" cy="357468"/>
          </a:xfrm>
          <a:prstGeom prst="rect">
            <a:avLst/>
          </a:prstGeom>
        </p:spPr>
      </p:pic>
      <p:pic>
        <p:nvPicPr>
          <p:cNvPr id="111" name="Graphic 110">
            <a:extLst>
              <a:ext uri="{FF2B5EF4-FFF2-40B4-BE49-F238E27FC236}">
                <a16:creationId xmlns:a16="http://schemas.microsoft.com/office/drawing/2014/main" id="{233FDCBA-26E1-78BA-532A-D948F6DA6912}"/>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1513307" y="4164669"/>
            <a:ext cx="243969" cy="306242"/>
          </a:xfrm>
          <a:prstGeom prst="rect">
            <a:avLst/>
          </a:prstGeom>
        </p:spPr>
      </p:pic>
      <p:sp>
        <p:nvSpPr>
          <p:cNvPr id="113" name="TextBox 112">
            <a:extLst>
              <a:ext uri="{FF2B5EF4-FFF2-40B4-BE49-F238E27FC236}">
                <a16:creationId xmlns:a16="http://schemas.microsoft.com/office/drawing/2014/main" id="{BF4067FD-3F82-1318-A112-717BA4CC3B32}"/>
              </a:ext>
            </a:extLst>
          </p:cNvPr>
          <p:cNvSpPr txBox="1"/>
          <p:nvPr/>
        </p:nvSpPr>
        <p:spPr>
          <a:xfrm>
            <a:off x="1510656" y="4544060"/>
            <a:ext cx="324000" cy="123111"/>
          </a:xfrm>
          <a:prstGeom prst="rect">
            <a:avLst/>
          </a:prstGeom>
          <a:noFill/>
        </p:spPr>
        <p:txBody>
          <a:bodyPr wrap="square" lIns="0" tIns="0" rIns="0" bIns="0" rtlCol="0" anchor="t">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lang="en-US" sz="800">
                <a:solidFill>
                  <a:prstClr val="black"/>
                </a:solidFill>
                <a:latin typeface="Calibri"/>
              </a:rPr>
              <a:t>user9</a:t>
            </a:r>
            <a:endParaRPr kumimoji="0" lang="en-US" sz="800" b="0" i="0" u="none" strike="noStrike" kern="1200" cap="none" spc="0" normalizeH="0" baseline="0" noProof="0">
              <a:ln>
                <a:noFill/>
              </a:ln>
              <a:solidFill>
                <a:prstClr val="black"/>
              </a:solidFill>
              <a:effectLst/>
              <a:uLnTx/>
              <a:uFillTx/>
              <a:latin typeface="Calibri"/>
              <a:ea typeface="+mn-ea"/>
              <a:cs typeface="+mn-cs"/>
            </a:endParaRPr>
          </a:p>
        </p:txBody>
      </p:sp>
      <p:sp>
        <p:nvSpPr>
          <p:cNvPr id="115" name="TextBox 114">
            <a:extLst>
              <a:ext uri="{FF2B5EF4-FFF2-40B4-BE49-F238E27FC236}">
                <a16:creationId xmlns:a16="http://schemas.microsoft.com/office/drawing/2014/main" id="{045BFBBC-5756-E57A-1E36-2EA4588A7A9D}"/>
              </a:ext>
            </a:extLst>
          </p:cNvPr>
          <p:cNvSpPr txBox="1"/>
          <p:nvPr/>
        </p:nvSpPr>
        <p:spPr>
          <a:xfrm>
            <a:off x="1939681" y="4544060"/>
            <a:ext cx="324000" cy="123111"/>
          </a:xfrm>
          <a:prstGeom prst="rect">
            <a:avLst/>
          </a:prstGeom>
          <a:noFill/>
        </p:spPr>
        <p:txBody>
          <a:bodyPr wrap="square" lIns="0" tIns="0" rIns="0" bIns="0" rtlCol="0" anchor="t">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lang="en-US" sz="800">
                <a:solidFill>
                  <a:prstClr val="black"/>
                </a:solidFill>
                <a:latin typeface="Calibri"/>
              </a:rPr>
              <a:t>user10</a:t>
            </a:r>
            <a:endParaRPr kumimoji="0" lang="en-US" sz="800" b="0" i="0" u="none" strike="noStrike" kern="1200" cap="none" spc="0" normalizeH="0" baseline="0" noProof="0">
              <a:ln>
                <a:noFill/>
              </a:ln>
              <a:solidFill>
                <a:prstClr val="black"/>
              </a:solidFill>
              <a:effectLst/>
              <a:uLnTx/>
              <a:uFillTx/>
              <a:latin typeface="Calibri"/>
              <a:ea typeface="+mn-ea"/>
              <a:cs typeface="+mn-cs"/>
            </a:endParaRPr>
          </a:p>
        </p:txBody>
      </p:sp>
      <p:sp>
        <p:nvSpPr>
          <p:cNvPr id="117" name="TextBox 116">
            <a:extLst>
              <a:ext uri="{FF2B5EF4-FFF2-40B4-BE49-F238E27FC236}">
                <a16:creationId xmlns:a16="http://schemas.microsoft.com/office/drawing/2014/main" id="{10BD8D57-CE2B-1558-13EF-B83297B7C4C9}"/>
              </a:ext>
            </a:extLst>
          </p:cNvPr>
          <p:cNvSpPr txBox="1"/>
          <p:nvPr/>
        </p:nvSpPr>
        <p:spPr>
          <a:xfrm>
            <a:off x="2439142" y="4544059"/>
            <a:ext cx="324000" cy="123111"/>
          </a:xfrm>
          <a:prstGeom prst="rect">
            <a:avLst/>
          </a:prstGeom>
          <a:noFill/>
        </p:spPr>
        <p:txBody>
          <a:bodyPr wrap="square" lIns="0" tIns="0" rIns="0" bIns="0" rtlCol="0" anchor="t">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lang="en-US" sz="800">
                <a:solidFill>
                  <a:prstClr val="black"/>
                </a:solidFill>
                <a:latin typeface="Calibri"/>
              </a:rPr>
              <a:t>user11</a:t>
            </a:r>
            <a:endParaRPr kumimoji="0" lang="en-US" sz="800" b="0" i="0" u="none" strike="noStrike" kern="1200" cap="none" spc="0" normalizeH="0" baseline="0" noProof="0">
              <a:ln>
                <a:noFill/>
              </a:ln>
              <a:solidFill>
                <a:prstClr val="black"/>
              </a:solidFill>
              <a:effectLst/>
              <a:uLnTx/>
              <a:uFillTx/>
              <a:latin typeface="Calibri"/>
              <a:ea typeface="+mn-ea"/>
              <a:cs typeface="+mn-cs"/>
            </a:endParaRPr>
          </a:p>
        </p:txBody>
      </p:sp>
      <p:sp>
        <p:nvSpPr>
          <p:cNvPr id="119" name="TextBox 118">
            <a:extLst>
              <a:ext uri="{FF2B5EF4-FFF2-40B4-BE49-F238E27FC236}">
                <a16:creationId xmlns:a16="http://schemas.microsoft.com/office/drawing/2014/main" id="{910C1B11-C392-E6C7-C67E-DED0AC269AF9}"/>
              </a:ext>
            </a:extLst>
          </p:cNvPr>
          <p:cNvSpPr txBox="1"/>
          <p:nvPr/>
        </p:nvSpPr>
        <p:spPr>
          <a:xfrm>
            <a:off x="2919393" y="4544058"/>
            <a:ext cx="324000" cy="123111"/>
          </a:xfrm>
          <a:prstGeom prst="rect">
            <a:avLst/>
          </a:prstGeom>
          <a:noFill/>
        </p:spPr>
        <p:txBody>
          <a:bodyPr wrap="square" lIns="0" tIns="0" rIns="0" bIns="0" rtlCol="0" anchor="t">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lang="en-US" sz="800">
                <a:solidFill>
                  <a:prstClr val="black"/>
                </a:solidFill>
                <a:latin typeface="Calibri"/>
              </a:rPr>
              <a:t>user12</a:t>
            </a:r>
            <a:endParaRPr kumimoji="0" lang="en-US" sz="800" b="0" i="0" u="none" strike="noStrike" kern="1200" cap="none" spc="0" normalizeH="0" baseline="0" noProof="0">
              <a:ln>
                <a:noFill/>
              </a:ln>
              <a:solidFill>
                <a:prstClr val="black"/>
              </a:solidFill>
              <a:effectLst/>
              <a:uLnTx/>
              <a:uFillTx/>
              <a:latin typeface="Calibri"/>
              <a:ea typeface="+mn-ea"/>
              <a:cs typeface="+mn-cs"/>
            </a:endParaRPr>
          </a:p>
        </p:txBody>
      </p:sp>
      <p:sp>
        <p:nvSpPr>
          <p:cNvPr id="121" name="TextBox 120">
            <a:extLst>
              <a:ext uri="{FF2B5EF4-FFF2-40B4-BE49-F238E27FC236}">
                <a16:creationId xmlns:a16="http://schemas.microsoft.com/office/drawing/2014/main" id="{8E81DD38-968F-15CF-9BDA-0CDDAFB2449A}"/>
              </a:ext>
            </a:extLst>
          </p:cNvPr>
          <p:cNvSpPr txBox="1"/>
          <p:nvPr/>
        </p:nvSpPr>
        <p:spPr>
          <a:xfrm>
            <a:off x="3438064" y="4544057"/>
            <a:ext cx="324000" cy="123111"/>
          </a:xfrm>
          <a:prstGeom prst="rect">
            <a:avLst/>
          </a:prstGeom>
          <a:noFill/>
        </p:spPr>
        <p:txBody>
          <a:bodyPr wrap="square" lIns="0" tIns="0" rIns="0" bIns="0" rtlCol="0" anchor="t">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lang="en-US" sz="800">
                <a:solidFill>
                  <a:prstClr val="black"/>
                </a:solidFill>
                <a:latin typeface="Calibri"/>
              </a:rPr>
              <a:t>user13</a:t>
            </a:r>
            <a:endParaRPr kumimoji="0" lang="en-US" sz="800" b="0" i="0" u="none" strike="noStrike" kern="1200" cap="none" spc="0" normalizeH="0" baseline="0" noProof="0">
              <a:ln>
                <a:noFill/>
              </a:ln>
              <a:solidFill>
                <a:prstClr val="black"/>
              </a:solidFill>
              <a:effectLst/>
              <a:uLnTx/>
              <a:uFillTx/>
              <a:latin typeface="Calibri"/>
              <a:ea typeface="+mn-ea"/>
              <a:cs typeface="+mn-cs"/>
            </a:endParaRPr>
          </a:p>
        </p:txBody>
      </p:sp>
      <p:sp>
        <p:nvSpPr>
          <p:cNvPr id="123" name="TextBox 122">
            <a:extLst>
              <a:ext uri="{FF2B5EF4-FFF2-40B4-BE49-F238E27FC236}">
                <a16:creationId xmlns:a16="http://schemas.microsoft.com/office/drawing/2014/main" id="{2676A050-B8DD-4BEE-C99E-F788808F5CA9}"/>
              </a:ext>
            </a:extLst>
          </p:cNvPr>
          <p:cNvSpPr txBox="1"/>
          <p:nvPr/>
        </p:nvSpPr>
        <p:spPr>
          <a:xfrm>
            <a:off x="3905508" y="4544056"/>
            <a:ext cx="324000" cy="123111"/>
          </a:xfrm>
          <a:prstGeom prst="rect">
            <a:avLst/>
          </a:prstGeom>
          <a:noFill/>
        </p:spPr>
        <p:txBody>
          <a:bodyPr wrap="square" lIns="0" tIns="0" rIns="0" bIns="0" rtlCol="0" anchor="t">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lang="en-US" sz="800">
                <a:solidFill>
                  <a:prstClr val="black"/>
                </a:solidFill>
                <a:latin typeface="Calibri"/>
              </a:rPr>
              <a:t>user14</a:t>
            </a:r>
            <a:endParaRPr kumimoji="0" lang="en-US" sz="800" b="0" i="0" u="none" strike="noStrike" kern="1200" cap="none" spc="0" normalizeH="0" baseline="0" noProof="0">
              <a:ln>
                <a:noFill/>
              </a:ln>
              <a:solidFill>
                <a:prstClr val="black"/>
              </a:solidFill>
              <a:effectLst/>
              <a:uLnTx/>
              <a:uFillTx/>
              <a:latin typeface="Calibri"/>
              <a:ea typeface="+mn-ea"/>
              <a:cs typeface="+mn-cs"/>
            </a:endParaRPr>
          </a:p>
        </p:txBody>
      </p:sp>
      <p:sp>
        <p:nvSpPr>
          <p:cNvPr id="125" name="Slide Number Placeholder 3">
            <a:extLst>
              <a:ext uri="{FF2B5EF4-FFF2-40B4-BE49-F238E27FC236}">
                <a16:creationId xmlns:a16="http://schemas.microsoft.com/office/drawing/2014/main" id="{27E9A859-D23D-24FD-8768-BC9AAD2FC0A6}"/>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3AA811B-2EBD-4900-905E-5BE206449611}" type="slidenum">
              <a:rPr lang="en-GB" sz="1000" smtClean="0">
                <a:solidFill>
                  <a:srgbClr val="003C65"/>
                </a:solidFill>
                <a:latin typeface="Aptos"/>
              </a:rPr>
              <a:pPr>
                <a:defRPr/>
              </a:pPr>
              <a:t>14</a:t>
            </a:fld>
            <a:endParaRPr lang="en-GB" sz="1000" dirty="0">
              <a:solidFill>
                <a:srgbClr val="003C65"/>
              </a:solidFill>
              <a:latin typeface="Aptos"/>
            </a:endParaRPr>
          </a:p>
        </p:txBody>
      </p:sp>
    </p:spTree>
    <p:extLst>
      <p:ext uri="{BB962C8B-B14F-4D97-AF65-F5344CB8AC3E}">
        <p14:creationId xmlns:p14="http://schemas.microsoft.com/office/powerpoint/2010/main" val="15748832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Healthcare actors and channels</a:t>
            </a:r>
          </a:p>
        </p:txBody>
      </p:sp>
      <p:sp>
        <p:nvSpPr>
          <p:cNvPr id="17" name="Rectangle 16">
            <a:extLst>
              <a:ext uri="{FF2B5EF4-FFF2-40B4-BE49-F238E27FC236}">
                <a16:creationId xmlns:a16="http://schemas.microsoft.com/office/drawing/2014/main" id="{FB55588A-C022-7B61-CBE9-10060D5756C0}"/>
              </a:ext>
            </a:extLst>
          </p:cNvPr>
          <p:cNvSpPr/>
          <p:nvPr/>
        </p:nvSpPr>
        <p:spPr>
          <a:xfrm>
            <a:off x="1097281" y="1190132"/>
            <a:ext cx="9499600" cy="5043028"/>
          </a:xfrm>
          <a:prstGeom prst="rect">
            <a:avLst/>
          </a:prstGeom>
          <a:noFill/>
          <a:ln w="28575">
            <a:solidFill>
              <a:srgbClr val="14B97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prstClr val="white"/>
              </a:solidFill>
              <a:effectLst/>
              <a:uLnTx/>
              <a:uFillTx/>
              <a:latin typeface="Calibri"/>
              <a:ea typeface="+mn-ea"/>
              <a:cs typeface="+mn-cs"/>
            </a:endParaRPr>
          </a:p>
        </p:txBody>
      </p:sp>
      <p:sp>
        <p:nvSpPr>
          <p:cNvPr id="21" name="Rectangle 20">
            <a:extLst>
              <a:ext uri="{FF2B5EF4-FFF2-40B4-BE49-F238E27FC236}">
                <a16:creationId xmlns:a16="http://schemas.microsoft.com/office/drawing/2014/main" id="{8AE03A59-AF2C-7842-1ECD-C6C5B95A2767}"/>
              </a:ext>
            </a:extLst>
          </p:cNvPr>
          <p:cNvSpPr/>
          <p:nvPr/>
        </p:nvSpPr>
        <p:spPr>
          <a:xfrm>
            <a:off x="9522691" y="902894"/>
            <a:ext cx="1079694" cy="288000"/>
          </a:xfrm>
          <a:prstGeom prst="rect">
            <a:avLst/>
          </a:prstGeom>
          <a:solidFill>
            <a:srgbClr val="8ADCBC"/>
          </a:solidFill>
          <a:ln w="19050">
            <a:solidFill>
              <a:srgbClr val="14B97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a:ea typeface="+mn-ea"/>
                <a:cs typeface="+mn-cs"/>
              </a:rPr>
              <a:t>Healthcare</a:t>
            </a:r>
          </a:p>
        </p:txBody>
      </p:sp>
      <p:pic>
        <p:nvPicPr>
          <p:cNvPr id="24" name="Picture 23">
            <a:extLst>
              <a:ext uri="{FF2B5EF4-FFF2-40B4-BE49-F238E27FC236}">
                <a16:creationId xmlns:a16="http://schemas.microsoft.com/office/drawing/2014/main" id="{2A1D1CC3-823A-FEE6-D883-DF313289F3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7691" y="5310292"/>
            <a:ext cx="434456" cy="311334"/>
          </a:xfrm>
          <a:prstGeom prst="rect">
            <a:avLst/>
          </a:prstGeom>
        </p:spPr>
      </p:pic>
      <p:pic>
        <p:nvPicPr>
          <p:cNvPr id="27" name="Picture 26">
            <a:extLst>
              <a:ext uri="{FF2B5EF4-FFF2-40B4-BE49-F238E27FC236}">
                <a16:creationId xmlns:a16="http://schemas.microsoft.com/office/drawing/2014/main" id="{ACE5729E-9454-B35C-C370-CCB805DC05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94284" y="5310292"/>
            <a:ext cx="395767" cy="311334"/>
          </a:xfrm>
          <a:prstGeom prst="rect">
            <a:avLst/>
          </a:prstGeom>
        </p:spPr>
      </p:pic>
      <p:pic>
        <p:nvPicPr>
          <p:cNvPr id="31" name="Picture 30">
            <a:extLst>
              <a:ext uri="{FF2B5EF4-FFF2-40B4-BE49-F238E27FC236}">
                <a16:creationId xmlns:a16="http://schemas.microsoft.com/office/drawing/2014/main" id="{B42F3312-9CC9-CFA3-C48A-BFC8611CF81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40877" y="5324403"/>
            <a:ext cx="374601" cy="297223"/>
          </a:xfrm>
          <a:prstGeom prst="rect">
            <a:avLst/>
          </a:prstGeom>
        </p:spPr>
      </p:pic>
      <p:pic>
        <p:nvPicPr>
          <p:cNvPr id="75" name="Picture 74">
            <a:extLst>
              <a:ext uri="{FF2B5EF4-FFF2-40B4-BE49-F238E27FC236}">
                <a16:creationId xmlns:a16="http://schemas.microsoft.com/office/drawing/2014/main" id="{19CC1792-F9D6-C985-E508-177DACDC186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85892" y="5344122"/>
            <a:ext cx="445834" cy="297223"/>
          </a:xfrm>
          <a:prstGeom prst="rect">
            <a:avLst/>
          </a:prstGeom>
        </p:spPr>
      </p:pic>
      <p:sp>
        <p:nvSpPr>
          <p:cNvPr id="77" name="TextBox 76">
            <a:extLst>
              <a:ext uri="{FF2B5EF4-FFF2-40B4-BE49-F238E27FC236}">
                <a16:creationId xmlns:a16="http://schemas.microsoft.com/office/drawing/2014/main" id="{4626E8FA-7C95-5D71-43C5-B3D6963ECC33}"/>
              </a:ext>
            </a:extLst>
          </p:cNvPr>
          <p:cNvSpPr txBox="1"/>
          <p:nvPr/>
        </p:nvSpPr>
        <p:spPr>
          <a:xfrm>
            <a:off x="1188107" y="2352786"/>
            <a:ext cx="3644917" cy="338554"/>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ADEE"/>
                </a:solidFill>
                <a:effectLst/>
                <a:uLnTx/>
                <a:uFillTx/>
                <a:latin typeface="Calibri"/>
                <a:ea typeface="+mn-ea"/>
                <a:cs typeface="+mn-cs"/>
              </a:rPr>
              <a:t>Doctors and surgeons</a:t>
            </a:r>
          </a:p>
        </p:txBody>
      </p:sp>
      <p:sp>
        <p:nvSpPr>
          <p:cNvPr id="79" name="TextBox 78">
            <a:extLst>
              <a:ext uri="{FF2B5EF4-FFF2-40B4-BE49-F238E27FC236}">
                <a16:creationId xmlns:a16="http://schemas.microsoft.com/office/drawing/2014/main" id="{0590E4B6-DBAD-40DD-1298-2DE09DD5C526}"/>
              </a:ext>
            </a:extLst>
          </p:cNvPr>
          <p:cNvSpPr txBox="1"/>
          <p:nvPr/>
        </p:nvSpPr>
        <p:spPr>
          <a:xfrm>
            <a:off x="1188107" y="3549725"/>
            <a:ext cx="1026726" cy="338554"/>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ADEE"/>
                </a:solidFill>
                <a:effectLst/>
                <a:uLnTx/>
                <a:uFillTx/>
                <a:latin typeface="Calibri"/>
                <a:ea typeface="+mn-ea"/>
                <a:cs typeface="+mn-cs"/>
              </a:rPr>
              <a:t>Nurses</a:t>
            </a:r>
          </a:p>
        </p:txBody>
      </p:sp>
      <p:sp>
        <p:nvSpPr>
          <p:cNvPr id="81" name="TextBox 80">
            <a:extLst>
              <a:ext uri="{FF2B5EF4-FFF2-40B4-BE49-F238E27FC236}">
                <a16:creationId xmlns:a16="http://schemas.microsoft.com/office/drawing/2014/main" id="{2921DFFE-6EB2-441B-DD5F-4FF74CCB2D74}"/>
              </a:ext>
            </a:extLst>
          </p:cNvPr>
          <p:cNvSpPr txBox="1"/>
          <p:nvPr/>
        </p:nvSpPr>
        <p:spPr>
          <a:xfrm>
            <a:off x="1188107" y="1318668"/>
            <a:ext cx="2419502" cy="338554"/>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ADEE"/>
                </a:solidFill>
                <a:effectLst/>
                <a:uLnTx/>
                <a:uFillTx/>
                <a:latin typeface="Calibri"/>
                <a:ea typeface="+mn-ea"/>
                <a:cs typeface="+mn-cs"/>
              </a:rPr>
              <a:t>Patients</a:t>
            </a:r>
          </a:p>
        </p:txBody>
      </p:sp>
      <p:sp>
        <p:nvSpPr>
          <p:cNvPr id="83" name="TextBox 82">
            <a:extLst>
              <a:ext uri="{FF2B5EF4-FFF2-40B4-BE49-F238E27FC236}">
                <a16:creationId xmlns:a16="http://schemas.microsoft.com/office/drawing/2014/main" id="{5A6AC01A-44DB-D13B-CCFC-C4B1DB01F94B}"/>
              </a:ext>
            </a:extLst>
          </p:cNvPr>
          <p:cNvSpPr txBox="1"/>
          <p:nvPr/>
        </p:nvSpPr>
        <p:spPr>
          <a:xfrm>
            <a:off x="5491115" y="2352786"/>
            <a:ext cx="4079929" cy="338554"/>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ADEE"/>
                </a:solidFill>
                <a:effectLst/>
                <a:uLnTx/>
                <a:uFillTx/>
                <a:latin typeface="Calibri"/>
                <a:ea typeface="+mn-ea"/>
                <a:cs typeface="+mn-cs"/>
              </a:rPr>
              <a:t>Health secretaries</a:t>
            </a:r>
          </a:p>
        </p:txBody>
      </p:sp>
      <p:sp>
        <p:nvSpPr>
          <p:cNvPr id="85" name="TextBox 84">
            <a:extLst>
              <a:ext uri="{FF2B5EF4-FFF2-40B4-BE49-F238E27FC236}">
                <a16:creationId xmlns:a16="http://schemas.microsoft.com/office/drawing/2014/main" id="{7E453C64-9D5B-86AB-57E7-912AC4D4F2F9}"/>
              </a:ext>
            </a:extLst>
          </p:cNvPr>
          <p:cNvSpPr txBox="1"/>
          <p:nvPr/>
        </p:nvSpPr>
        <p:spPr>
          <a:xfrm>
            <a:off x="1188107" y="4981022"/>
            <a:ext cx="3644917" cy="338554"/>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ADEE"/>
                </a:solidFill>
                <a:effectLst/>
                <a:uLnTx/>
                <a:uFillTx/>
                <a:latin typeface="Calibri"/>
                <a:ea typeface="+mn-ea"/>
                <a:cs typeface="+mn-cs"/>
              </a:rPr>
              <a:t>Hospitals and health systems</a:t>
            </a:r>
          </a:p>
        </p:txBody>
      </p:sp>
      <p:sp>
        <p:nvSpPr>
          <p:cNvPr id="87" name="TextBox 86">
            <a:extLst>
              <a:ext uri="{FF2B5EF4-FFF2-40B4-BE49-F238E27FC236}">
                <a16:creationId xmlns:a16="http://schemas.microsoft.com/office/drawing/2014/main" id="{01EC6FF9-FB02-B58E-AFBD-A1DD27CB4E6A}"/>
              </a:ext>
            </a:extLst>
          </p:cNvPr>
          <p:cNvSpPr txBox="1"/>
          <p:nvPr/>
        </p:nvSpPr>
        <p:spPr>
          <a:xfrm>
            <a:off x="1864626" y="2068725"/>
            <a:ext cx="489462"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patient-2</a:t>
            </a:r>
          </a:p>
        </p:txBody>
      </p:sp>
      <p:sp>
        <p:nvSpPr>
          <p:cNvPr id="89" name="TextBox 88">
            <a:extLst>
              <a:ext uri="{FF2B5EF4-FFF2-40B4-BE49-F238E27FC236}">
                <a16:creationId xmlns:a16="http://schemas.microsoft.com/office/drawing/2014/main" id="{0FB35274-5F5F-F74E-10B2-79CDC32A1B17}"/>
              </a:ext>
            </a:extLst>
          </p:cNvPr>
          <p:cNvSpPr txBox="1"/>
          <p:nvPr/>
        </p:nvSpPr>
        <p:spPr>
          <a:xfrm>
            <a:off x="1287375" y="2068725"/>
            <a:ext cx="391525"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patient-1</a:t>
            </a:r>
          </a:p>
        </p:txBody>
      </p:sp>
      <p:pic>
        <p:nvPicPr>
          <p:cNvPr id="91" name="Picture 90" descr="Shape&#10;&#10;Description automatically generated with medium confidence">
            <a:extLst>
              <a:ext uri="{FF2B5EF4-FFF2-40B4-BE49-F238E27FC236}">
                <a16:creationId xmlns:a16="http://schemas.microsoft.com/office/drawing/2014/main" id="{B93E2A0A-5F28-FBE5-A312-04F9088D249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65950" y="2693807"/>
            <a:ext cx="288000" cy="360000"/>
          </a:xfrm>
          <a:prstGeom prst="rect">
            <a:avLst/>
          </a:prstGeom>
        </p:spPr>
      </p:pic>
      <p:pic>
        <p:nvPicPr>
          <p:cNvPr id="93" name="Picture 92" descr="Shape&#10;&#10;Description automatically generated with low confidence">
            <a:extLst>
              <a:ext uri="{FF2B5EF4-FFF2-40B4-BE49-F238E27FC236}">
                <a16:creationId xmlns:a16="http://schemas.microsoft.com/office/drawing/2014/main" id="{19685FF2-7119-2B68-332D-BB70D63E832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924040" y="2693807"/>
            <a:ext cx="270264" cy="360000"/>
          </a:xfrm>
          <a:prstGeom prst="rect">
            <a:avLst/>
          </a:prstGeom>
        </p:spPr>
      </p:pic>
      <p:pic>
        <p:nvPicPr>
          <p:cNvPr id="95" name="Picture 94" descr="Shape&#10;&#10;Description automatically generated with medium confidence">
            <a:extLst>
              <a:ext uri="{FF2B5EF4-FFF2-40B4-BE49-F238E27FC236}">
                <a16:creationId xmlns:a16="http://schemas.microsoft.com/office/drawing/2014/main" id="{5FF84AB2-8A3E-1AFE-F5A8-E2DEB8F2BD7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507486" y="2693807"/>
            <a:ext cx="287103" cy="360000"/>
          </a:xfrm>
          <a:prstGeom prst="rect">
            <a:avLst/>
          </a:prstGeom>
        </p:spPr>
      </p:pic>
      <p:sp>
        <p:nvSpPr>
          <p:cNvPr id="97" name="TextBox 96">
            <a:extLst>
              <a:ext uri="{FF2B5EF4-FFF2-40B4-BE49-F238E27FC236}">
                <a16:creationId xmlns:a16="http://schemas.microsoft.com/office/drawing/2014/main" id="{54D77706-FFC8-B908-392E-257867593417}"/>
              </a:ext>
            </a:extLst>
          </p:cNvPr>
          <p:cNvSpPr txBox="1"/>
          <p:nvPr/>
        </p:nvSpPr>
        <p:spPr>
          <a:xfrm>
            <a:off x="1843236" y="3104329"/>
            <a:ext cx="490323"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doctor-2</a:t>
            </a:r>
          </a:p>
        </p:txBody>
      </p:sp>
      <p:sp>
        <p:nvSpPr>
          <p:cNvPr id="99" name="TextBox 98">
            <a:extLst>
              <a:ext uri="{FF2B5EF4-FFF2-40B4-BE49-F238E27FC236}">
                <a16:creationId xmlns:a16="http://schemas.microsoft.com/office/drawing/2014/main" id="{A1BA1FC9-C824-DCA4-F53F-73BC79C0BF8C}"/>
              </a:ext>
            </a:extLst>
          </p:cNvPr>
          <p:cNvSpPr txBox="1"/>
          <p:nvPr/>
        </p:nvSpPr>
        <p:spPr>
          <a:xfrm>
            <a:off x="1328229" y="3104329"/>
            <a:ext cx="391525"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doctor-1</a:t>
            </a:r>
          </a:p>
        </p:txBody>
      </p:sp>
      <p:sp>
        <p:nvSpPr>
          <p:cNvPr id="101" name="TextBox 100">
            <a:extLst>
              <a:ext uri="{FF2B5EF4-FFF2-40B4-BE49-F238E27FC236}">
                <a16:creationId xmlns:a16="http://schemas.microsoft.com/office/drawing/2014/main" id="{CF085489-26BB-EF97-A0D0-04857C38AFE4}"/>
              </a:ext>
            </a:extLst>
          </p:cNvPr>
          <p:cNvSpPr txBox="1"/>
          <p:nvPr/>
        </p:nvSpPr>
        <p:spPr>
          <a:xfrm>
            <a:off x="2492053" y="3104329"/>
            <a:ext cx="413976"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doctor-3</a:t>
            </a:r>
          </a:p>
        </p:txBody>
      </p:sp>
      <p:sp>
        <p:nvSpPr>
          <p:cNvPr id="103" name="TextBox 102">
            <a:extLst>
              <a:ext uri="{FF2B5EF4-FFF2-40B4-BE49-F238E27FC236}">
                <a16:creationId xmlns:a16="http://schemas.microsoft.com/office/drawing/2014/main" id="{F54F5A27-3177-515E-6846-FB20E8B1791C}"/>
              </a:ext>
            </a:extLst>
          </p:cNvPr>
          <p:cNvSpPr txBox="1"/>
          <p:nvPr/>
        </p:nvSpPr>
        <p:spPr>
          <a:xfrm>
            <a:off x="3041506" y="3104329"/>
            <a:ext cx="450145"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doctor-4</a:t>
            </a:r>
          </a:p>
        </p:txBody>
      </p:sp>
      <p:pic>
        <p:nvPicPr>
          <p:cNvPr id="105" name="Picture 104" descr="Shape&#10;&#10;Description automatically generated with low confidence">
            <a:extLst>
              <a:ext uri="{FF2B5EF4-FFF2-40B4-BE49-F238E27FC236}">
                <a16:creationId xmlns:a16="http://schemas.microsoft.com/office/drawing/2014/main" id="{990F332D-4D6C-8397-F7DF-C679C1D7537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410539" y="3927304"/>
            <a:ext cx="268902" cy="396000"/>
          </a:xfrm>
          <a:prstGeom prst="rect">
            <a:avLst/>
          </a:prstGeom>
        </p:spPr>
      </p:pic>
      <p:pic>
        <p:nvPicPr>
          <p:cNvPr id="107" name="Picture 106" descr="Shape&#10;&#10;Description automatically generated with low confidence">
            <a:extLst>
              <a:ext uri="{FF2B5EF4-FFF2-40B4-BE49-F238E27FC236}">
                <a16:creationId xmlns:a16="http://schemas.microsoft.com/office/drawing/2014/main" id="{79A8B107-3BDB-9BD0-7FF3-510C3AB1A6A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939215" y="3927304"/>
            <a:ext cx="270336" cy="396000"/>
          </a:xfrm>
          <a:prstGeom prst="rect">
            <a:avLst/>
          </a:prstGeom>
        </p:spPr>
      </p:pic>
      <p:pic>
        <p:nvPicPr>
          <p:cNvPr id="109" name="Picture 108" descr="Shape&#10;&#10;Description automatically generated with medium confidence">
            <a:extLst>
              <a:ext uri="{FF2B5EF4-FFF2-40B4-BE49-F238E27FC236}">
                <a16:creationId xmlns:a16="http://schemas.microsoft.com/office/drawing/2014/main" id="{A78497D8-4942-F038-EF5E-DF6489CE2DB8}"/>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483694" y="3927304"/>
            <a:ext cx="298165" cy="396000"/>
          </a:xfrm>
          <a:prstGeom prst="rect">
            <a:avLst/>
          </a:prstGeom>
        </p:spPr>
      </p:pic>
      <p:pic>
        <p:nvPicPr>
          <p:cNvPr id="111" name="Picture 110" descr="Shape&#10;&#10;Description automatically generated with medium confidence">
            <a:extLst>
              <a:ext uri="{FF2B5EF4-FFF2-40B4-BE49-F238E27FC236}">
                <a16:creationId xmlns:a16="http://schemas.microsoft.com/office/drawing/2014/main" id="{83B01898-20EC-B7A3-A87A-54D0838401AE}"/>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067419" y="3927304"/>
            <a:ext cx="298165" cy="396000"/>
          </a:xfrm>
          <a:prstGeom prst="rect">
            <a:avLst/>
          </a:prstGeom>
        </p:spPr>
      </p:pic>
      <p:sp>
        <p:nvSpPr>
          <p:cNvPr id="113" name="TextBox 112">
            <a:extLst>
              <a:ext uri="{FF2B5EF4-FFF2-40B4-BE49-F238E27FC236}">
                <a16:creationId xmlns:a16="http://schemas.microsoft.com/office/drawing/2014/main" id="{08382ACF-4DAA-0C6F-5070-C1F3E9E443A4}"/>
              </a:ext>
            </a:extLst>
          </p:cNvPr>
          <p:cNvSpPr txBox="1"/>
          <p:nvPr/>
        </p:nvSpPr>
        <p:spPr>
          <a:xfrm>
            <a:off x="1889075" y="4348756"/>
            <a:ext cx="490323"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nurse-2</a:t>
            </a:r>
          </a:p>
        </p:txBody>
      </p:sp>
      <p:sp>
        <p:nvSpPr>
          <p:cNvPr id="115" name="TextBox 114">
            <a:extLst>
              <a:ext uri="{FF2B5EF4-FFF2-40B4-BE49-F238E27FC236}">
                <a16:creationId xmlns:a16="http://schemas.microsoft.com/office/drawing/2014/main" id="{77892067-866F-1868-37BC-03BAC997274F}"/>
              </a:ext>
            </a:extLst>
          </p:cNvPr>
          <p:cNvSpPr txBox="1"/>
          <p:nvPr/>
        </p:nvSpPr>
        <p:spPr>
          <a:xfrm>
            <a:off x="1370478" y="4348756"/>
            <a:ext cx="391525"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nurse-1</a:t>
            </a:r>
          </a:p>
        </p:txBody>
      </p:sp>
      <p:sp>
        <p:nvSpPr>
          <p:cNvPr id="117" name="TextBox 116">
            <a:extLst>
              <a:ext uri="{FF2B5EF4-FFF2-40B4-BE49-F238E27FC236}">
                <a16:creationId xmlns:a16="http://schemas.microsoft.com/office/drawing/2014/main" id="{3AAD4CFE-FD4A-BE1E-4690-C45085CBF92B}"/>
              </a:ext>
            </a:extLst>
          </p:cNvPr>
          <p:cNvSpPr txBox="1"/>
          <p:nvPr/>
        </p:nvSpPr>
        <p:spPr>
          <a:xfrm>
            <a:off x="2450530" y="4348756"/>
            <a:ext cx="413976"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nurse-3</a:t>
            </a:r>
          </a:p>
        </p:txBody>
      </p:sp>
      <p:sp>
        <p:nvSpPr>
          <p:cNvPr id="119" name="TextBox 118">
            <a:extLst>
              <a:ext uri="{FF2B5EF4-FFF2-40B4-BE49-F238E27FC236}">
                <a16:creationId xmlns:a16="http://schemas.microsoft.com/office/drawing/2014/main" id="{A45A79E7-E532-5931-51A7-7F320CFD4673}"/>
              </a:ext>
            </a:extLst>
          </p:cNvPr>
          <p:cNvSpPr txBox="1"/>
          <p:nvPr/>
        </p:nvSpPr>
        <p:spPr>
          <a:xfrm>
            <a:off x="3050526" y="4348756"/>
            <a:ext cx="450145"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nurse-4</a:t>
            </a:r>
          </a:p>
        </p:txBody>
      </p:sp>
      <p:sp>
        <p:nvSpPr>
          <p:cNvPr id="121" name="TextBox 120">
            <a:extLst>
              <a:ext uri="{FF2B5EF4-FFF2-40B4-BE49-F238E27FC236}">
                <a16:creationId xmlns:a16="http://schemas.microsoft.com/office/drawing/2014/main" id="{1245DA03-7754-11B0-841E-851BCF7441D6}"/>
              </a:ext>
            </a:extLst>
          </p:cNvPr>
          <p:cNvSpPr txBox="1"/>
          <p:nvPr/>
        </p:nvSpPr>
        <p:spPr>
          <a:xfrm>
            <a:off x="1953917" y="5675488"/>
            <a:ext cx="521581"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hospital-2</a:t>
            </a:r>
          </a:p>
        </p:txBody>
      </p:sp>
      <p:sp>
        <p:nvSpPr>
          <p:cNvPr id="123" name="TextBox 122">
            <a:extLst>
              <a:ext uri="{FF2B5EF4-FFF2-40B4-BE49-F238E27FC236}">
                <a16:creationId xmlns:a16="http://schemas.microsoft.com/office/drawing/2014/main" id="{7FC7BDA5-E339-3B67-DF0C-023434D1D259}"/>
              </a:ext>
            </a:extLst>
          </p:cNvPr>
          <p:cNvSpPr txBox="1"/>
          <p:nvPr/>
        </p:nvSpPr>
        <p:spPr>
          <a:xfrm>
            <a:off x="1346853" y="5675488"/>
            <a:ext cx="449871"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hospital-1</a:t>
            </a:r>
          </a:p>
        </p:txBody>
      </p:sp>
      <p:sp>
        <p:nvSpPr>
          <p:cNvPr id="125" name="TextBox 124">
            <a:extLst>
              <a:ext uri="{FF2B5EF4-FFF2-40B4-BE49-F238E27FC236}">
                <a16:creationId xmlns:a16="http://schemas.microsoft.com/office/drawing/2014/main" id="{716536A4-017C-6B28-97AC-B8DA3BB9D601}"/>
              </a:ext>
            </a:extLst>
          </p:cNvPr>
          <p:cNvSpPr txBox="1"/>
          <p:nvPr/>
        </p:nvSpPr>
        <p:spPr>
          <a:xfrm>
            <a:off x="2632691" y="5675488"/>
            <a:ext cx="518767"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hospital-3</a:t>
            </a:r>
          </a:p>
        </p:txBody>
      </p:sp>
      <p:sp>
        <p:nvSpPr>
          <p:cNvPr id="127" name="TextBox 126">
            <a:extLst>
              <a:ext uri="{FF2B5EF4-FFF2-40B4-BE49-F238E27FC236}">
                <a16:creationId xmlns:a16="http://schemas.microsoft.com/office/drawing/2014/main" id="{B1A22349-C342-43B9-D09B-487964C6507F}"/>
              </a:ext>
            </a:extLst>
          </p:cNvPr>
          <p:cNvSpPr txBox="1"/>
          <p:nvPr/>
        </p:nvSpPr>
        <p:spPr>
          <a:xfrm>
            <a:off x="3308652" y="5675488"/>
            <a:ext cx="570925"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hospital-4</a:t>
            </a:r>
          </a:p>
        </p:txBody>
      </p:sp>
      <p:pic>
        <p:nvPicPr>
          <p:cNvPr id="129" name="Picture 128" descr="Shape&#10;&#10;Description automatically generated with medium confidence">
            <a:extLst>
              <a:ext uri="{FF2B5EF4-FFF2-40B4-BE49-F238E27FC236}">
                <a16:creationId xmlns:a16="http://schemas.microsoft.com/office/drawing/2014/main" id="{48D99D21-6F50-97E2-F70F-F5A0EB5D3ECA}"/>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678332" y="3927304"/>
            <a:ext cx="321828" cy="396000"/>
          </a:xfrm>
          <a:prstGeom prst="rect">
            <a:avLst/>
          </a:prstGeom>
        </p:spPr>
      </p:pic>
      <p:sp>
        <p:nvSpPr>
          <p:cNvPr id="131" name="TextBox 130">
            <a:extLst>
              <a:ext uri="{FF2B5EF4-FFF2-40B4-BE49-F238E27FC236}">
                <a16:creationId xmlns:a16="http://schemas.microsoft.com/office/drawing/2014/main" id="{38B82175-1981-D233-70A3-F169AD3E0A67}"/>
              </a:ext>
            </a:extLst>
          </p:cNvPr>
          <p:cNvSpPr txBox="1"/>
          <p:nvPr/>
        </p:nvSpPr>
        <p:spPr>
          <a:xfrm>
            <a:off x="3620830" y="4348756"/>
            <a:ext cx="666750"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chief-nurse</a:t>
            </a:r>
          </a:p>
        </p:txBody>
      </p:sp>
      <p:pic>
        <p:nvPicPr>
          <p:cNvPr id="133" name="Picture 132">
            <a:extLst>
              <a:ext uri="{FF2B5EF4-FFF2-40B4-BE49-F238E27FC236}">
                <a16:creationId xmlns:a16="http://schemas.microsoft.com/office/drawing/2014/main" id="{FEE6777A-7CB4-DD15-CC5A-4764B7579F1F}"/>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5690732" y="2789153"/>
            <a:ext cx="288934" cy="290167"/>
          </a:xfrm>
          <a:prstGeom prst="rect">
            <a:avLst/>
          </a:prstGeom>
        </p:spPr>
      </p:pic>
      <p:pic>
        <p:nvPicPr>
          <p:cNvPr id="135" name="Picture 134" descr="Shape&#10;&#10;Description automatically generated with medium confidence">
            <a:extLst>
              <a:ext uri="{FF2B5EF4-FFF2-40B4-BE49-F238E27FC236}">
                <a16:creationId xmlns:a16="http://schemas.microsoft.com/office/drawing/2014/main" id="{935296A4-6F29-85E7-90C4-AA166976B6DE}"/>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6347490" y="2760931"/>
            <a:ext cx="243199" cy="290167"/>
          </a:xfrm>
          <a:prstGeom prst="rect">
            <a:avLst/>
          </a:prstGeom>
        </p:spPr>
      </p:pic>
      <p:sp>
        <p:nvSpPr>
          <p:cNvPr id="137" name="TextBox 136">
            <a:extLst>
              <a:ext uri="{FF2B5EF4-FFF2-40B4-BE49-F238E27FC236}">
                <a16:creationId xmlns:a16="http://schemas.microsoft.com/office/drawing/2014/main" id="{3DD4B65D-2C52-53D5-1910-66E8891E43BD}"/>
              </a:ext>
            </a:extLst>
          </p:cNvPr>
          <p:cNvSpPr txBox="1"/>
          <p:nvPr/>
        </p:nvSpPr>
        <p:spPr>
          <a:xfrm>
            <a:off x="5699173" y="3101677"/>
            <a:ext cx="469195"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health-secretary-1</a:t>
            </a:r>
          </a:p>
        </p:txBody>
      </p:sp>
      <p:sp>
        <p:nvSpPr>
          <p:cNvPr id="139" name="TextBox 138">
            <a:extLst>
              <a:ext uri="{FF2B5EF4-FFF2-40B4-BE49-F238E27FC236}">
                <a16:creationId xmlns:a16="http://schemas.microsoft.com/office/drawing/2014/main" id="{EB43420B-4E1F-3821-9F8F-1E8407A05FC7}"/>
              </a:ext>
            </a:extLst>
          </p:cNvPr>
          <p:cNvSpPr txBox="1"/>
          <p:nvPr/>
        </p:nvSpPr>
        <p:spPr>
          <a:xfrm>
            <a:off x="6343512" y="3101677"/>
            <a:ext cx="469195"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health-secretary-2</a:t>
            </a:r>
          </a:p>
        </p:txBody>
      </p:sp>
      <p:pic>
        <p:nvPicPr>
          <p:cNvPr id="141" name="Picture 140" descr="Shape&#10;&#10;Description automatically generated with medium confidence">
            <a:extLst>
              <a:ext uri="{FF2B5EF4-FFF2-40B4-BE49-F238E27FC236}">
                <a16:creationId xmlns:a16="http://schemas.microsoft.com/office/drawing/2014/main" id="{54FF9692-1192-C700-5A80-F47A7A5A6F46}"/>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7029068" y="2760931"/>
            <a:ext cx="233127" cy="290167"/>
          </a:xfrm>
          <a:prstGeom prst="rect">
            <a:avLst/>
          </a:prstGeom>
        </p:spPr>
      </p:pic>
      <p:pic>
        <p:nvPicPr>
          <p:cNvPr id="143" name="Picture 142" descr="Shape&#10;&#10;Description automatically generated with low confidence">
            <a:extLst>
              <a:ext uri="{FF2B5EF4-FFF2-40B4-BE49-F238E27FC236}">
                <a16:creationId xmlns:a16="http://schemas.microsoft.com/office/drawing/2014/main" id="{C7305F05-0140-7A57-E211-B8522EA9CC5F}"/>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7728794" y="2760931"/>
            <a:ext cx="288476" cy="290168"/>
          </a:xfrm>
          <a:prstGeom prst="rect">
            <a:avLst/>
          </a:prstGeom>
        </p:spPr>
      </p:pic>
      <p:sp>
        <p:nvSpPr>
          <p:cNvPr id="145" name="TextBox 144">
            <a:extLst>
              <a:ext uri="{FF2B5EF4-FFF2-40B4-BE49-F238E27FC236}">
                <a16:creationId xmlns:a16="http://schemas.microsoft.com/office/drawing/2014/main" id="{7096D260-BA4A-7EDF-E2FC-E4BDA953ABF4}"/>
              </a:ext>
            </a:extLst>
          </p:cNvPr>
          <p:cNvSpPr txBox="1"/>
          <p:nvPr/>
        </p:nvSpPr>
        <p:spPr>
          <a:xfrm>
            <a:off x="6936349" y="3101677"/>
            <a:ext cx="580082"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secretary-receptionist-1</a:t>
            </a:r>
          </a:p>
        </p:txBody>
      </p:sp>
      <p:sp>
        <p:nvSpPr>
          <p:cNvPr id="147" name="TextBox 146">
            <a:extLst>
              <a:ext uri="{FF2B5EF4-FFF2-40B4-BE49-F238E27FC236}">
                <a16:creationId xmlns:a16="http://schemas.microsoft.com/office/drawing/2014/main" id="{339938B6-29FD-DB16-838D-9FC09921F1C9}"/>
              </a:ext>
            </a:extLst>
          </p:cNvPr>
          <p:cNvSpPr txBox="1"/>
          <p:nvPr/>
        </p:nvSpPr>
        <p:spPr>
          <a:xfrm>
            <a:off x="7704330" y="3101677"/>
            <a:ext cx="580082"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secretary-receptionist-2</a:t>
            </a:r>
          </a:p>
        </p:txBody>
      </p:sp>
      <p:sp>
        <p:nvSpPr>
          <p:cNvPr id="149" name="TextBox 148">
            <a:extLst>
              <a:ext uri="{FF2B5EF4-FFF2-40B4-BE49-F238E27FC236}">
                <a16:creationId xmlns:a16="http://schemas.microsoft.com/office/drawing/2014/main" id="{F0AD27D3-619A-5781-E2CB-846487A78156}"/>
              </a:ext>
            </a:extLst>
          </p:cNvPr>
          <p:cNvSpPr txBox="1"/>
          <p:nvPr/>
        </p:nvSpPr>
        <p:spPr>
          <a:xfrm>
            <a:off x="5549940" y="3579579"/>
            <a:ext cx="2876327" cy="338554"/>
          </a:xfrm>
          <a:prstGeom prst="rect">
            <a:avLst/>
          </a:prstGeom>
          <a:noFill/>
        </p:spPr>
        <p:txBody>
          <a:bodyPr wrap="square" lIns="91440" tIns="45720" rIns="91440" bIns="45720" rtlCol="0" anchor="t">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ADEE"/>
                </a:solidFill>
                <a:effectLst/>
                <a:uLnTx/>
                <a:uFillTx/>
                <a:latin typeface="Calibri"/>
                <a:ea typeface="+mn-ea"/>
                <a:cs typeface="+mn-cs"/>
              </a:rPr>
              <a:t>Communication channels</a:t>
            </a:r>
            <a:endParaRPr lang="en-US" sz="1600" b="0" i="0" u="none" strike="noStrike" kern="1200" cap="none" spc="0" normalizeH="0" baseline="0" noProof="0">
              <a:ln>
                <a:noFill/>
              </a:ln>
              <a:solidFill>
                <a:srgbClr val="00ADEE"/>
              </a:solidFill>
              <a:effectLst/>
              <a:uLnTx/>
              <a:uFillTx/>
              <a:latin typeface="Calibri"/>
              <a:ea typeface="Calibri"/>
              <a:cs typeface="Calibri"/>
            </a:endParaRPr>
          </a:p>
        </p:txBody>
      </p:sp>
      <p:sp>
        <p:nvSpPr>
          <p:cNvPr id="151" name="TextBox 150">
            <a:extLst>
              <a:ext uri="{FF2B5EF4-FFF2-40B4-BE49-F238E27FC236}">
                <a16:creationId xmlns:a16="http://schemas.microsoft.com/office/drawing/2014/main" id="{4FC6748F-536F-1B28-A9F1-190427338031}"/>
              </a:ext>
            </a:extLst>
          </p:cNvPr>
          <p:cNvSpPr txBox="1"/>
          <p:nvPr/>
        </p:nvSpPr>
        <p:spPr>
          <a:xfrm>
            <a:off x="2469039" y="2068725"/>
            <a:ext cx="450145"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patient-3</a:t>
            </a:r>
          </a:p>
        </p:txBody>
      </p:sp>
      <p:sp>
        <p:nvSpPr>
          <p:cNvPr id="153" name="TextBox 152">
            <a:extLst>
              <a:ext uri="{FF2B5EF4-FFF2-40B4-BE49-F238E27FC236}">
                <a16:creationId xmlns:a16="http://schemas.microsoft.com/office/drawing/2014/main" id="{C5201488-BED1-2189-A2B6-DAFDBA298BC3}"/>
              </a:ext>
            </a:extLst>
          </p:cNvPr>
          <p:cNvSpPr txBox="1"/>
          <p:nvPr/>
        </p:nvSpPr>
        <p:spPr>
          <a:xfrm>
            <a:off x="3034170" y="2068725"/>
            <a:ext cx="450145"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patient-4</a:t>
            </a:r>
          </a:p>
        </p:txBody>
      </p:sp>
      <p:pic>
        <p:nvPicPr>
          <p:cNvPr id="155" name="Picture 154" descr="Shape&#10;&#10;Description automatically generated with medium confidence">
            <a:extLst>
              <a:ext uri="{FF2B5EF4-FFF2-40B4-BE49-F238E27FC236}">
                <a16:creationId xmlns:a16="http://schemas.microsoft.com/office/drawing/2014/main" id="{A190B578-2BBB-D9C7-8250-D02FE73585C1}"/>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6274971" y="1701811"/>
            <a:ext cx="299972" cy="289682"/>
          </a:xfrm>
          <a:prstGeom prst="rect">
            <a:avLst/>
          </a:prstGeom>
        </p:spPr>
      </p:pic>
      <p:sp>
        <p:nvSpPr>
          <p:cNvPr id="157" name="TextBox 156">
            <a:extLst>
              <a:ext uri="{FF2B5EF4-FFF2-40B4-BE49-F238E27FC236}">
                <a16:creationId xmlns:a16="http://schemas.microsoft.com/office/drawing/2014/main" id="{3896495C-1D1E-17C7-9A73-524D315BB2E3}"/>
              </a:ext>
            </a:extLst>
          </p:cNvPr>
          <p:cNvSpPr txBox="1"/>
          <p:nvPr/>
        </p:nvSpPr>
        <p:spPr>
          <a:xfrm>
            <a:off x="5658743" y="2038392"/>
            <a:ext cx="580082" cy="369332"/>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hospital-computer-system</a:t>
            </a:r>
          </a:p>
        </p:txBody>
      </p:sp>
      <p:sp>
        <p:nvSpPr>
          <p:cNvPr id="159" name="TextBox 158">
            <a:extLst>
              <a:ext uri="{FF2B5EF4-FFF2-40B4-BE49-F238E27FC236}">
                <a16:creationId xmlns:a16="http://schemas.microsoft.com/office/drawing/2014/main" id="{3023F8A8-FF45-3B7A-66E6-93389EB25BD6}"/>
              </a:ext>
            </a:extLst>
          </p:cNvPr>
          <p:cNvSpPr txBox="1"/>
          <p:nvPr/>
        </p:nvSpPr>
        <p:spPr>
          <a:xfrm>
            <a:off x="6215335" y="2044047"/>
            <a:ext cx="498113"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hospital-post-office</a:t>
            </a:r>
          </a:p>
        </p:txBody>
      </p:sp>
      <p:pic>
        <p:nvPicPr>
          <p:cNvPr id="161" name="Picture 160" descr="A black background with a black square&#10;&#10;Description automatically generated with medium confidence">
            <a:extLst>
              <a:ext uri="{FF2B5EF4-FFF2-40B4-BE49-F238E27FC236}">
                <a16:creationId xmlns:a16="http://schemas.microsoft.com/office/drawing/2014/main" id="{854D6BF3-3F65-F64C-8892-C1E739B2448B}"/>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5676831" y="1713771"/>
            <a:ext cx="304953" cy="289024"/>
          </a:xfrm>
          <a:prstGeom prst="rect">
            <a:avLst/>
          </a:prstGeom>
        </p:spPr>
      </p:pic>
      <p:pic>
        <p:nvPicPr>
          <p:cNvPr id="163" name="Graphic 162">
            <a:extLst>
              <a:ext uri="{FF2B5EF4-FFF2-40B4-BE49-F238E27FC236}">
                <a16:creationId xmlns:a16="http://schemas.microsoft.com/office/drawing/2014/main" id="{B45D62CA-5B76-BB97-27A2-53C0399A1CBE}"/>
              </a:ext>
            </a:extLst>
          </p:cNvPr>
          <p:cNvPicPr>
            <a:picLocks noChangeAspect="1"/>
          </p:cNvPicPr>
          <p:nvPr/>
        </p:nvPicPr>
        <p:blipFill>
          <a:blip>
            <a:extLst>
              <a:ext uri="{96DAC541-7B7A-43D3-8B79-37D633B846F1}">
                <asvg:svgBlip xmlns:asvg="http://schemas.microsoft.com/office/drawing/2016/SVG/main" r:embed="rId21"/>
              </a:ext>
            </a:extLst>
          </a:blip>
          <a:stretch>
            <a:fillRect/>
          </a:stretch>
        </p:blipFill>
        <p:spPr>
          <a:xfrm>
            <a:off x="1333806" y="1682686"/>
            <a:ext cx="274554" cy="333022"/>
          </a:xfrm>
          <a:prstGeom prst="rect">
            <a:avLst/>
          </a:prstGeom>
        </p:spPr>
      </p:pic>
      <p:pic>
        <p:nvPicPr>
          <p:cNvPr id="165" name="Graphic 164">
            <a:extLst>
              <a:ext uri="{FF2B5EF4-FFF2-40B4-BE49-F238E27FC236}">
                <a16:creationId xmlns:a16="http://schemas.microsoft.com/office/drawing/2014/main" id="{796D141E-96AD-C4FA-C0DB-A147F8BDEC70}"/>
              </a:ext>
            </a:extLst>
          </p:cNvPr>
          <p:cNvPicPr>
            <a:picLocks noChangeAspect="1"/>
          </p:cNvPicPr>
          <p:nvPr/>
        </p:nvPicPr>
        <p:blipFill>
          <a:blip>
            <a:extLst>
              <a:ext uri="{96DAC541-7B7A-43D3-8B79-37D633B846F1}">
                <asvg:svgBlip xmlns:asvg="http://schemas.microsoft.com/office/drawing/2016/SVG/main" r:embed="rId22"/>
              </a:ext>
            </a:extLst>
          </a:blip>
          <a:stretch>
            <a:fillRect/>
          </a:stretch>
        </p:blipFill>
        <p:spPr>
          <a:xfrm>
            <a:off x="3070000" y="1668573"/>
            <a:ext cx="272149" cy="347135"/>
          </a:xfrm>
          <a:prstGeom prst="rect">
            <a:avLst/>
          </a:prstGeom>
        </p:spPr>
      </p:pic>
      <p:pic>
        <p:nvPicPr>
          <p:cNvPr id="167" name="Graphic 166">
            <a:extLst>
              <a:ext uri="{FF2B5EF4-FFF2-40B4-BE49-F238E27FC236}">
                <a16:creationId xmlns:a16="http://schemas.microsoft.com/office/drawing/2014/main" id="{FD381232-11A9-820E-CE41-C1D0522A0AA7}"/>
              </a:ext>
            </a:extLst>
          </p:cNvPr>
          <p:cNvPicPr>
            <a:picLocks noChangeAspect="1"/>
          </p:cNvPicPr>
          <p:nvPr/>
        </p:nvPicPr>
        <p:blipFill>
          <a:blip>
            <a:extLst>
              <a:ext uri="{96DAC541-7B7A-43D3-8B79-37D633B846F1}">
                <asvg:svgBlip xmlns:asvg="http://schemas.microsoft.com/office/drawing/2016/SVG/main" r:embed="rId23"/>
              </a:ext>
            </a:extLst>
          </a:blip>
          <a:stretch>
            <a:fillRect/>
          </a:stretch>
        </p:blipFill>
        <p:spPr>
          <a:xfrm>
            <a:off x="2492681" y="1675629"/>
            <a:ext cx="275425" cy="340079"/>
          </a:xfrm>
          <a:prstGeom prst="rect">
            <a:avLst/>
          </a:prstGeom>
        </p:spPr>
      </p:pic>
      <p:pic>
        <p:nvPicPr>
          <p:cNvPr id="169" name="Graphic 168">
            <a:extLst>
              <a:ext uri="{FF2B5EF4-FFF2-40B4-BE49-F238E27FC236}">
                <a16:creationId xmlns:a16="http://schemas.microsoft.com/office/drawing/2014/main" id="{A2152D81-7A8A-6FEC-E3C7-52AF230C7579}"/>
              </a:ext>
            </a:extLst>
          </p:cNvPr>
          <p:cNvPicPr>
            <a:picLocks noChangeAspect="1"/>
          </p:cNvPicPr>
          <p:nvPr/>
        </p:nvPicPr>
        <p:blipFill>
          <a:blip>
            <a:extLst>
              <a:ext uri="{96DAC541-7B7A-43D3-8B79-37D633B846F1}">
                <asvg:svgBlip xmlns:asvg="http://schemas.microsoft.com/office/drawing/2016/SVG/main" r:embed="rId24"/>
              </a:ext>
            </a:extLst>
          </a:blip>
          <a:stretch>
            <a:fillRect/>
          </a:stretch>
        </p:blipFill>
        <p:spPr>
          <a:xfrm>
            <a:off x="1910255" y="1675630"/>
            <a:ext cx="280531" cy="340078"/>
          </a:xfrm>
          <a:prstGeom prst="rect">
            <a:avLst/>
          </a:prstGeom>
        </p:spPr>
      </p:pic>
      <p:pic>
        <p:nvPicPr>
          <p:cNvPr id="171" name="Picture 170" descr="A black background with a black square&#10;&#10;Description automatically generated with medium confidence">
            <a:extLst>
              <a:ext uri="{FF2B5EF4-FFF2-40B4-BE49-F238E27FC236}">
                <a16:creationId xmlns:a16="http://schemas.microsoft.com/office/drawing/2014/main" id="{F262C5F4-18D0-F1A1-4079-A7AD0830ACE6}"/>
              </a:ext>
            </a:extLst>
          </p:cNvPr>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5677114" y="3995945"/>
            <a:ext cx="319420" cy="296501"/>
          </a:xfrm>
          <a:prstGeom prst="rect">
            <a:avLst/>
          </a:prstGeom>
        </p:spPr>
      </p:pic>
      <p:pic>
        <p:nvPicPr>
          <p:cNvPr id="173" name="Picture 172" descr="A black background with a black square&#10;&#10;Description automatically generated with medium confidence">
            <a:extLst>
              <a:ext uri="{FF2B5EF4-FFF2-40B4-BE49-F238E27FC236}">
                <a16:creationId xmlns:a16="http://schemas.microsoft.com/office/drawing/2014/main" id="{9D9B2E99-FF6E-764C-B362-951762B1A252}"/>
              </a:ext>
            </a:extLst>
          </p:cNvPr>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6375584" y="4005612"/>
            <a:ext cx="257745" cy="289446"/>
          </a:xfrm>
          <a:prstGeom prst="rect">
            <a:avLst/>
          </a:prstGeom>
        </p:spPr>
      </p:pic>
      <p:pic>
        <p:nvPicPr>
          <p:cNvPr id="175" name="Picture 174" descr="A black background with a black square&#10;&#10;Description automatically generated with medium confidence">
            <a:extLst>
              <a:ext uri="{FF2B5EF4-FFF2-40B4-BE49-F238E27FC236}">
                <a16:creationId xmlns:a16="http://schemas.microsoft.com/office/drawing/2014/main" id="{EF14744B-A363-2357-0F0D-239DFFD4FAB7}"/>
              </a:ext>
            </a:extLst>
          </p:cNvPr>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6979921" y="4027652"/>
            <a:ext cx="279780" cy="254167"/>
          </a:xfrm>
          <a:prstGeom prst="rect">
            <a:avLst/>
          </a:prstGeom>
        </p:spPr>
      </p:pic>
      <p:sp>
        <p:nvSpPr>
          <p:cNvPr id="177" name="TextBox 176">
            <a:extLst>
              <a:ext uri="{FF2B5EF4-FFF2-40B4-BE49-F238E27FC236}">
                <a16:creationId xmlns:a16="http://schemas.microsoft.com/office/drawing/2014/main" id="{8D796097-C3BC-EE7E-4762-5F7A15C7006D}"/>
              </a:ext>
            </a:extLst>
          </p:cNvPr>
          <p:cNvSpPr txBox="1"/>
          <p:nvPr/>
        </p:nvSpPr>
        <p:spPr>
          <a:xfrm>
            <a:off x="5549940" y="4342609"/>
            <a:ext cx="775699" cy="338554"/>
          </a:xfrm>
          <a:prstGeom prst="rect">
            <a:avLst/>
          </a:prstGeom>
          <a:noFill/>
        </p:spPr>
        <p:txBody>
          <a:bodyPr wrap="square" lIns="91440" tIns="45720" rIns="91440" bIns="45720" rtlCol="0" anchor="t">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lang="en-US" sz="800">
                <a:solidFill>
                  <a:prstClr val="black"/>
                </a:solidFill>
                <a:latin typeface="Calibri"/>
              </a:rPr>
              <a:t>Health-portal</a:t>
            </a:r>
            <a:br>
              <a:rPr lang="en-US" sz="800" b="0" i="0" u="none" strike="noStrike" kern="1200" cap="none" spc="0" normalizeH="0" baseline="0" noProof="0">
                <a:ln>
                  <a:noFill/>
                </a:ln>
                <a:effectLst/>
                <a:uLnTx/>
                <a:uFillTx/>
                <a:latin typeface="Calibri"/>
              </a:rPr>
            </a:br>
            <a:r>
              <a:rPr lang="en-US" sz="800">
                <a:solidFill>
                  <a:prstClr val="black"/>
                </a:solidFill>
                <a:latin typeface="Calibri"/>
              </a:rPr>
              <a:t>on-PC</a:t>
            </a:r>
            <a:endParaRPr lang="en-US" sz="800" b="0" i="0" u="none" strike="noStrike" kern="1200" cap="none" spc="0" normalizeH="0" baseline="0" noProof="0">
              <a:ln>
                <a:noFill/>
              </a:ln>
              <a:solidFill>
                <a:prstClr val="black"/>
              </a:solidFill>
              <a:effectLst/>
              <a:uLnTx/>
              <a:uFillTx/>
              <a:latin typeface="Calibri"/>
              <a:ea typeface="Calibri"/>
              <a:cs typeface="Calibri"/>
            </a:endParaRPr>
          </a:p>
        </p:txBody>
      </p:sp>
      <p:sp>
        <p:nvSpPr>
          <p:cNvPr id="179" name="TextBox 178">
            <a:extLst>
              <a:ext uri="{FF2B5EF4-FFF2-40B4-BE49-F238E27FC236}">
                <a16:creationId xmlns:a16="http://schemas.microsoft.com/office/drawing/2014/main" id="{872ECB52-8443-41BA-801D-7B73AD84B33B}"/>
              </a:ext>
            </a:extLst>
          </p:cNvPr>
          <p:cNvSpPr txBox="1"/>
          <p:nvPr/>
        </p:nvSpPr>
        <p:spPr>
          <a:xfrm>
            <a:off x="6200252" y="4357496"/>
            <a:ext cx="830873" cy="338554"/>
          </a:xfrm>
          <a:prstGeom prst="rect">
            <a:avLst/>
          </a:prstGeom>
          <a:noFill/>
        </p:spPr>
        <p:txBody>
          <a:bodyPr wrap="square" lIns="91440" tIns="45720" rIns="91440" bIns="45720" rtlCol="0" anchor="t">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lang="en-US" sz="800">
                <a:solidFill>
                  <a:prstClr val="black"/>
                </a:solidFill>
                <a:latin typeface="Calibri"/>
              </a:rPr>
              <a:t>Health-portal-</a:t>
            </a:r>
            <a:endParaRPr lang="en-US" sz="800" b="0" i="0" u="none" strike="noStrike" kern="1200" cap="none" spc="0" normalizeH="0" baseline="0" noProof="0">
              <a:ln>
                <a:noFill/>
              </a:ln>
              <a:solidFill>
                <a:prstClr val="black"/>
              </a:solidFill>
              <a:effectLst/>
              <a:uLnTx/>
              <a:uFillTx/>
              <a:latin typeface="Calibri"/>
              <a:ea typeface="Calibri"/>
              <a:cs typeface="Calibri"/>
            </a:endParaRPr>
          </a:p>
          <a:p>
            <a:pPr marL="0" marR="0" lvl="0" indent="0" algn="l" defTabSz="914263" rtl="0" eaLnBrk="1" fontAlgn="auto" latinLnBrk="0" hangingPunct="1">
              <a:lnSpc>
                <a:spcPct val="100000"/>
              </a:lnSpc>
              <a:spcBef>
                <a:spcPts val="0"/>
              </a:spcBef>
              <a:spcAft>
                <a:spcPts val="0"/>
              </a:spcAft>
              <a:buClrTx/>
              <a:buSzTx/>
              <a:buFontTx/>
              <a:buNone/>
              <a:tabLst/>
              <a:defRPr/>
            </a:pPr>
            <a:r>
              <a:rPr lang="en-US" sz="800">
                <a:solidFill>
                  <a:prstClr val="black"/>
                </a:solidFill>
                <a:latin typeface="Calibri"/>
              </a:rPr>
              <a:t>on-smartphone</a:t>
            </a:r>
            <a:endParaRPr lang="en-US" sz="800" b="0" i="0" u="none" strike="noStrike" kern="1200" cap="none" spc="0" normalizeH="0" baseline="0" noProof="0">
              <a:ln>
                <a:noFill/>
              </a:ln>
              <a:solidFill>
                <a:prstClr val="black"/>
              </a:solidFill>
              <a:effectLst/>
              <a:uLnTx/>
              <a:uFillTx/>
              <a:latin typeface="Calibri"/>
              <a:ea typeface="Calibri"/>
              <a:cs typeface="Calibri"/>
            </a:endParaRPr>
          </a:p>
        </p:txBody>
      </p:sp>
      <p:sp>
        <p:nvSpPr>
          <p:cNvPr id="181" name="TextBox 180">
            <a:extLst>
              <a:ext uri="{FF2B5EF4-FFF2-40B4-BE49-F238E27FC236}">
                <a16:creationId xmlns:a16="http://schemas.microsoft.com/office/drawing/2014/main" id="{E138FDCF-014C-12DA-3C73-14F32D530C28}"/>
              </a:ext>
            </a:extLst>
          </p:cNvPr>
          <p:cNvSpPr txBox="1"/>
          <p:nvPr/>
        </p:nvSpPr>
        <p:spPr>
          <a:xfrm>
            <a:off x="7000053" y="4359900"/>
            <a:ext cx="605094" cy="338554"/>
          </a:xfrm>
          <a:prstGeom prst="rect">
            <a:avLst/>
          </a:prstGeom>
          <a:noFill/>
        </p:spPr>
        <p:txBody>
          <a:bodyPr wrap="square" lIns="91440" tIns="45720" rIns="91440" bIns="45720" rtlCol="0" anchor="t">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lang="en-US" sz="800" noProof="0">
                <a:solidFill>
                  <a:prstClr val="black"/>
                </a:solidFill>
                <a:latin typeface="Calibri"/>
              </a:rPr>
              <a:t>Medical record</a:t>
            </a:r>
            <a:endParaRPr lang="en-US" sz="800" b="0" i="0" u="none" strike="noStrike" kern="1200" cap="none" spc="0" normalizeH="0" baseline="0" noProof="0">
              <a:ln>
                <a:noFill/>
              </a:ln>
              <a:solidFill>
                <a:prstClr val="black"/>
              </a:solidFill>
              <a:effectLst/>
              <a:uLnTx/>
              <a:uFillTx/>
              <a:latin typeface="Calibri"/>
              <a:ea typeface="Calibri"/>
              <a:cs typeface="Calibri"/>
            </a:endParaRPr>
          </a:p>
        </p:txBody>
      </p:sp>
      <p:sp>
        <p:nvSpPr>
          <p:cNvPr id="183" name="TextBox 182">
            <a:extLst>
              <a:ext uri="{FF2B5EF4-FFF2-40B4-BE49-F238E27FC236}">
                <a16:creationId xmlns:a16="http://schemas.microsoft.com/office/drawing/2014/main" id="{8F436AB7-A329-B19E-BBAD-AAFF59C37C31}"/>
              </a:ext>
            </a:extLst>
          </p:cNvPr>
          <p:cNvSpPr txBox="1"/>
          <p:nvPr/>
        </p:nvSpPr>
        <p:spPr>
          <a:xfrm>
            <a:off x="5513163" y="1318668"/>
            <a:ext cx="2419502" cy="338554"/>
          </a:xfrm>
          <a:prstGeom prst="rect">
            <a:avLst/>
          </a:prstGeom>
          <a:noFill/>
        </p:spPr>
        <p:txBody>
          <a:bodyPr wrap="square" lIns="91440" tIns="45720" rIns="91440" bIns="45720" rtlCol="0" anchor="t">
            <a:spAutoFit/>
          </a:bodyPr>
          <a:lstStyle/>
          <a:p>
            <a:pPr defTabSz="914263">
              <a:defRPr/>
            </a:pPr>
            <a:r>
              <a:rPr lang="en-US" sz="1600">
                <a:solidFill>
                  <a:srgbClr val="00ADEE"/>
                </a:solidFill>
                <a:latin typeface="Calibri"/>
                <a:ea typeface="Calibri"/>
                <a:cs typeface="Calibri"/>
              </a:rPr>
              <a:t>Healthcare systems</a:t>
            </a:r>
          </a:p>
        </p:txBody>
      </p:sp>
      <p:pic>
        <p:nvPicPr>
          <p:cNvPr id="185" name="Picture 184" descr="A black background with a black square&#10;&#10;Description automatically generated with medium confidence">
            <a:extLst>
              <a:ext uri="{FF2B5EF4-FFF2-40B4-BE49-F238E27FC236}">
                <a16:creationId xmlns:a16="http://schemas.microsoft.com/office/drawing/2014/main" id="{FEF6EDD0-7112-4371-A440-6F3DF40BEFF8}"/>
              </a:ext>
            </a:extLst>
          </p:cNvPr>
          <p:cNvPicPr>
            <a:picLocks noChangeAspect="1"/>
          </p:cNvPicPr>
          <p:nvPr/>
        </p:nvPicPr>
        <p:blipFill>
          <a:blip r:embed="rId28">
            <a:alphaModFix/>
            <a:extLst>
              <a:ext uri="{28A0092B-C50C-407E-A947-70E740481C1C}">
                <a14:useLocalDpi xmlns:a14="http://schemas.microsoft.com/office/drawing/2010/main" val="0"/>
              </a:ext>
            </a:extLst>
          </a:blip>
          <a:stretch>
            <a:fillRect/>
          </a:stretch>
        </p:blipFill>
        <p:spPr>
          <a:xfrm>
            <a:off x="1353866" y="2703956"/>
            <a:ext cx="263865" cy="344490"/>
          </a:xfrm>
          <a:prstGeom prst="rect">
            <a:avLst/>
          </a:prstGeom>
        </p:spPr>
      </p:pic>
      <p:sp>
        <p:nvSpPr>
          <p:cNvPr id="187" name="Slide Number Placeholder 3">
            <a:extLst>
              <a:ext uri="{FF2B5EF4-FFF2-40B4-BE49-F238E27FC236}">
                <a16:creationId xmlns:a16="http://schemas.microsoft.com/office/drawing/2014/main" id="{C7F16D04-FD5C-81A2-230C-67A5797A7003}"/>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3AA811B-2EBD-4900-905E-5BE206449611}" type="slidenum">
              <a:rPr lang="en-GB" sz="1000" smtClean="0">
                <a:solidFill>
                  <a:srgbClr val="003C65"/>
                </a:solidFill>
                <a:latin typeface="Aptos"/>
              </a:rPr>
              <a:pPr>
                <a:defRPr/>
              </a:pPr>
              <a:t>15</a:t>
            </a:fld>
            <a:endParaRPr lang="en-GB" sz="1000" dirty="0">
              <a:solidFill>
                <a:srgbClr val="003C65"/>
              </a:solidFill>
              <a:latin typeface="Aptos"/>
            </a:endParaRPr>
          </a:p>
        </p:txBody>
      </p:sp>
    </p:spTree>
    <p:extLst>
      <p:ext uri="{BB962C8B-B14F-4D97-AF65-F5344CB8AC3E}">
        <p14:creationId xmlns:p14="http://schemas.microsoft.com/office/powerpoint/2010/main" val="19302536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Additional healthcare symbols</a:t>
            </a:r>
          </a:p>
        </p:txBody>
      </p:sp>
      <p:pic>
        <p:nvPicPr>
          <p:cNvPr id="57" name="Picture 56">
            <a:extLst>
              <a:ext uri="{FF2B5EF4-FFF2-40B4-BE49-F238E27FC236}">
                <a16:creationId xmlns:a16="http://schemas.microsoft.com/office/drawing/2014/main" id="{A0A98FE4-CDE4-9153-0F0A-6BF274D7DD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71530" y="4120503"/>
            <a:ext cx="283950" cy="347050"/>
          </a:xfrm>
          <a:prstGeom prst="rect">
            <a:avLst/>
          </a:prstGeom>
        </p:spPr>
      </p:pic>
      <p:pic>
        <p:nvPicPr>
          <p:cNvPr id="59" name="Picture 58">
            <a:extLst>
              <a:ext uri="{FF2B5EF4-FFF2-40B4-BE49-F238E27FC236}">
                <a16:creationId xmlns:a16="http://schemas.microsoft.com/office/drawing/2014/main" id="{17E057F4-D432-A996-D738-52815ECE7FF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45803" y="3654641"/>
            <a:ext cx="236625" cy="347050"/>
          </a:xfrm>
          <a:prstGeom prst="rect">
            <a:avLst/>
          </a:prstGeom>
        </p:spPr>
      </p:pic>
      <p:pic>
        <p:nvPicPr>
          <p:cNvPr id="61" name="Picture 60">
            <a:extLst>
              <a:ext uri="{FF2B5EF4-FFF2-40B4-BE49-F238E27FC236}">
                <a16:creationId xmlns:a16="http://schemas.microsoft.com/office/drawing/2014/main" id="{06B725C3-BC2D-2664-2F3E-95A4BACD518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03504" y="3653221"/>
            <a:ext cx="236625" cy="347050"/>
          </a:xfrm>
          <a:prstGeom prst="rect">
            <a:avLst/>
          </a:prstGeom>
        </p:spPr>
      </p:pic>
      <p:pic>
        <p:nvPicPr>
          <p:cNvPr id="63" name="Picture 62">
            <a:extLst>
              <a:ext uri="{FF2B5EF4-FFF2-40B4-BE49-F238E27FC236}">
                <a16:creationId xmlns:a16="http://schemas.microsoft.com/office/drawing/2014/main" id="{7998F420-CF8A-E7A7-5863-2ECECF1F77D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62793" y="3668996"/>
            <a:ext cx="236625" cy="315500"/>
          </a:xfrm>
          <a:prstGeom prst="rect">
            <a:avLst/>
          </a:prstGeom>
        </p:spPr>
      </p:pic>
      <p:pic>
        <p:nvPicPr>
          <p:cNvPr id="65" name="Picture 64">
            <a:extLst>
              <a:ext uri="{FF2B5EF4-FFF2-40B4-BE49-F238E27FC236}">
                <a16:creationId xmlns:a16="http://schemas.microsoft.com/office/drawing/2014/main" id="{54238862-8AB1-C472-71A5-A8722B16F84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78957" y="5180979"/>
            <a:ext cx="252401" cy="315500"/>
          </a:xfrm>
          <a:prstGeom prst="rect">
            <a:avLst/>
          </a:prstGeom>
        </p:spPr>
      </p:pic>
      <p:pic>
        <p:nvPicPr>
          <p:cNvPr id="67" name="Picture 66">
            <a:extLst>
              <a:ext uri="{FF2B5EF4-FFF2-40B4-BE49-F238E27FC236}">
                <a16:creationId xmlns:a16="http://schemas.microsoft.com/office/drawing/2014/main" id="{6BBC6E50-04C3-93A5-E5CA-6A18AFC6F9B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428290" y="5178902"/>
            <a:ext cx="315500" cy="299725"/>
          </a:xfrm>
          <a:prstGeom prst="rect">
            <a:avLst/>
          </a:prstGeom>
        </p:spPr>
      </p:pic>
      <p:pic>
        <p:nvPicPr>
          <p:cNvPr id="69" name="Picture 68">
            <a:extLst>
              <a:ext uri="{FF2B5EF4-FFF2-40B4-BE49-F238E27FC236}">
                <a16:creationId xmlns:a16="http://schemas.microsoft.com/office/drawing/2014/main" id="{AD6E9ACE-867E-7D03-1A34-B630027665E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927145" y="3100030"/>
            <a:ext cx="518084" cy="518084"/>
          </a:xfrm>
          <a:prstGeom prst="rect">
            <a:avLst/>
          </a:prstGeom>
        </p:spPr>
      </p:pic>
      <p:pic>
        <p:nvPicPr>
          <p:cNvPr id="71" name="Picture 70">
            <a:extLst>
              <a:ext uri="{FF2B5EF4-FFF2-40B4-BE49-F238E27FC236}">
                <a16:creationId xmlns:a16="http://schemas.microsoft.com/office/drawing/2014/main" id="{205902E9-A3AF-14C4-E9C9-FB99B8447DF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521634" y="3092974"/>
            <a:ext cx="518084" cy="518084"/>
          </a:xfrm>
          <a:prstGeom prst="rect">
            <a:avLst/>
          </a:prstGeom>
        </p:spPr>
      </p:pic>
      <p:pic>
        <p:nvPicPr>
          <p:cNvPr id="73" name="Picture 72">
            <a:extLst>
              <a:ext uri="{FF2B5EF4-FFF2-40B4-BE49-F238E27FC236}">
                <a16:creationId xmlns:a16="http://schemas.microsoft.com/office/drawing/2014/main" id="{D9EFE300-499B-1E6F-70E1-5D2C40D352F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035732" y="3078863"/>
            <a:ext cx="518084" cy="518084"/>
          </a:xfrm>
          <a:prstGeom prst="rect">
            <a:avLst/>
          </a:prstGeom>
        </p:spPr>
      </p:pic>
      <p:pic>
        <p:nvPicPr>
          <p:cNvPr id="75" name="Picture 74">
            <a:extLst>
              <a:ext uri="{FF2B5EF4-FFF2-40B4-BE49-F238E27FC236}">
                <a16:creationId xmlns:a16="http://schemas.microsoft.com/office/drawing/2014/main" id="{29DE1552-479A-E3FD-3186-112B7FC24188}"/>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968024" y="4070745"/>
            <a:ext cx="518084" cy="518084"/>
          </a:xfrm>
          <a:prstGeom prst="rect">
            <a:avLst/>
          </a:prstGeom>
        </p:spPr>
      </p:pic>
      <p:pic>
        <p:nvPicPr>
          <p:cNvPr id="77" name="Picture 76">
            <a:extLst>
              <a:ext uri="{FF2B5EF4-FFF2-40B4-BE49-F238E27FC236}">
                <a16:creationId xmlns:a16="http://schemas.microsoft.com/office/drawing/2014/main" id="{5326FF83-A31B-4DA9-BAF5-317012D2A94B}"/>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505108" y="4070745"/>
            <a:ext cx="518084" cy="518084"/>
          </a:xfrm>
          <a:prstGeom prst="rect">
            <a:avLst/>
          </a:prstGeom>
        </p:spPr>
      </p:pic>
      <p:pic>
        <p:nvPicPr>
          <p:cNvPr id="79" name="Picture 78">
            <a:extLst>
              <a:ext uri="{FF2B5EF4-FFF2-40B4-BE49-F238E27FC236}">
                <a16:creationId xmlns:a16="http://schemas.microsoft.com/office/drawing/2014/main" id="{C2C6CD3F-667F-BE71-3031-79CB768F864C}"/>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43230" y="4063690"/>
            <a:ext cx="518084" cy="518084"/>
          </a:xfrm>
          <a:prstGeom prst="rect">
            <a:avLst/>
          </a:prstGeom>
        </p:spPr>
      </p:pic>
      <p:pic>
        <p:nvPicPr>
          <p:cNvPr id="81" name="Picture 80">
            <a:extLst>
              <a:ext uri="{FF2B5EF4-FFF2-40B4-BE49-F238E27FC236}">
                <a16:creationId xmlns:a16="http://schemas.microsoft.com/office/drawing/2014/main" id="{364301CF-94C4-E8DD-8FF8-69DBBA8E974A}"/>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5446844" y="4070745"/>
            <a:ext cx="518084" cy="518084"/>
          </a:xfrm>
          <a:prstGeom prst="rect">
            <a:avLst/>
          </a:prstGeom>
        </p:spPr>
      </p:pic>
      <p:pic>
        <p:nvPicPr>
          <p:cNvPr id="83" name="Picture 82">
            <a:extLst>
              <a:ext uri="{FF2B5EF4-FFF2-40B4-BE49-F238E27FC236}">
                <a16:creationId xmlns:a16="http://schemas.microsoft.com/office/drawing/2014/main" id="{B07D7150-3FB0-1B68-DB2B-F946E1DF96AD}"/>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927145" y="4077801"/>
            <a:ext cx="518084" cy="518084"/>
          </a:xfrm>
          <a:prstGeom prst="rect">
            <a:avLst/>
          </a:prstGeom>
        </p:spPr>
      </p:pic>
      <p:pic>
        <p:nvPicPr>
          <p:cNvPr id="85" name="Picture 84">
            <a:extLst>
              <a:ext uri="{FF2B5EF4-FFF2-40B4-BE49-F238E27FC236}">
                <a16:creationId xmlns:a16="http://schemas.microsoft.com/office/drawing/2014/main" id="{F327398A-F5C6-2605-5380-3FAB2C1B32E3}"/>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921539" y="5680020"/>
            <a:ext cx="518084" cy="518084"/>
          </a:xfrm>
          <a:prstGeom prst="rect">
            <a:avLst/>
          </a:prstGeom>
        </p:spPr>
      </p:pic>
      <p:pic>
        <p:nvPicPr>
          <p:cNvPr id="87" name="Picture 86">
            <a:extLst>
              <a:ext uri="{FF2B5EF4-FFF2-40B4-BE49-F238E27FC236}">
                <a16:creationId xmlns:a16="http://schemas.microsoft.com/office/drawing/2014/main" id="{111FE2EB-69D6-A091-BFBE-21ADC00556CA}"/>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3439265" y="5680020"/>
            <a:ext cx="518084" cy="518084"/>
          </a:xfrm>
          <a:prstGeom prst="rect">
            <a:avLst/>
          </a:prstGeom>
        </p:spPr>
      </p:pic>
      <p:pic>
        <p:nvPicPr>
          <p:cNvPr id="89" name="Picture 88">
            <a:extLst>
              <a:ext uri="{FF2B5EF4-FFF2-40B4-BE49-F238E27FC236}">
                <a16:creationId xmlns:a16="http://schemas.microsoft.com/office/drawing/2014/main" id="{169AC881-E552-7283-B032-53B2A08C77C9}"/>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3966720" y="5680020"/>
            <a:ext cx="518084" cy="518084"/>
          </a:xfrm>
          <a:prstGeom prst="rect">
            <a:avLst/>
          </a:prstGeom>
        </p:spPr>
      </p:pic>
      <p:pic>
        <p:nvPicPr>
          <p:cNvPr id="91" name="Picture 90">
            <a:extLst>
              <a:ext uri="{FF2B5EF4-FFF2-40B4-BE49-F238E27FC236}">
                <a16:creationId xmlns:a16="http://schemas.microsoft.com/office/drawing/2014/main" id="{05F9C15B-C8CA-22AA-6F3D-8E6F3B72BEBC}"/>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5404510" y="3572509"/>
            <a:ext cx="518084" cy="518084"/>
          </a:xfrm>
          <a:prstGeom prst="rect">
            <a:avLst/>
          </a:prstGeom>
        </p:spPr>
      </p:pic>
      <p:pic>
        <p:nvPicPr>
          <p:cNvPr id="93" name="Picture 92">
            <a:extLst>
              <a:ext uri="{FF2B5EF4-FFF2-40B4-BE49-F238E27FC236}">
                <a16:creationId xmlns:a16="http://schemas.microsoft.com/office/drawing/2014/main" id="{C3FC7381-8E82-CA16-389D-DA555443B3DA}"/>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4925690" y="3580460"/>
            <a:ext cx="518084" cy="518084"/>
          </a:xfrm>
          <a:prstGeom prst="rect">
            <a:avLst/>
          </a:prstGeom>
        </p:spPr>
      </p:pic>
      <p:pic>
        <p:nvPicPr>
          <p:cNvPr id="95" name="Picture 94">
            <a:extLst>
              <a:ext uri="{FF2B5EF4-FFF2-40B4-BE49-F238E27FC236}">
                <a16:creationId xmlns:a16="http://schemas.microsoft.com/office/drawing/2014/main" id="{FAEDE5D9-0ACF-F2F1-EAA0-EC8F4CC93F31}"/>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2927145" y="3600148"/>
            <a:ext cx="518084" cy="518084"/>
          </a:xfrm>
          <a:prstGeom prst="rect">
            <a:avLst/>
          </a:prstGeom>
        </p:spPr>
      </p:pic>
      <p:pic>
        <p:nvPicPr>
          <p:cNvPr id="97" name="Picture 96">
            <a:extLst>
              <a:ext uri="{FF2B5EF4-FFF2-40B4-BE49-F238E27FC236}">
                <a16:creationId xmlns:a16="http://schemas.microsoft.com/office/drawing/2014/main" id="{7CCD7234-1DC2-125A-7013-705F8963DD9D}"/>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3428938" y="5079687"/>
            <a:ext cx="518084" cy="518084"/>
          </a:xfrm>
          <a:prstGeom prst="rect">
            <a:avLst/>
          </a:prstGeom>
        </p:spPr>
      </p:pic>
      <p:pic>
        <p:nvPicPr>
          <p:cNvPr id="99" name="Picture 98">
            <a:extLst>
              <a:ext uri="{FF2B5EF4-FFF2-40B4-BE49-F238E27FC236}">
                <a16:creationId xmlns:a16="http://schemas.microsoft.com/office/drawing/2014/main" id="{8CA0852B-2BDB-1E68-D313-FCC00CC8E5BD}"/>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5260052" y="5074453"/>
            <a:ext cx="518084" cy="518084"/>
          </a:xfrm>
          <a:prstGeom prst="rect">
            <a:avLst/>
          </a:prstGeom>
        </p:spPr>
      </p:pic>
      <p:pic>
        <p:nvPicPr>
          <p:cNvPr id="101" name="Picture 100">
            <a:extLst>
              <a:ext uri="{FF2B5EF4-FFF2-40B4-BE49-F238E27FC236}">
                <a16:creationId xmlns:a16="http://schemas.microsoft.com/office/drawing/2014/main" id="{5D87748B-B9C6-B355-2ADA-F0F575D2D23E}"/>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6201788" y="5074453"/>
            <a:ext cx="518084" cy="518084"/>
          </a:xfrm>
          <a:prstGeom prst="rect">
            <a:avLst/>
          </a:prstGeom>
        </p:spPr>
      </p:pic>
      <p:pic>
        <p:nvPicPr>
          <p:cNvPr id="103" name="Picture 102">
            <a:extLst>
              <a:ext uri="{FF2B5EF4-FFF2-40B4-BE49-F238E27FC236}">
                <a16:creationId xmlns:a16="http://schemas.microsoft.com/office/drawing/2014/main" id="{632F8709-0FF5-07D6-22CF-5F3CAD924C82}"/>
              </a:ext>
            </a:extLst>
          </p:cNvPr>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2927145" y="5069722"/>
            <a:ext cx="518084" cy="518084"/>
          </a:xfrm>
          <a:prstGeom prst="rect">
            <a:avLst/>
          </a:prstGeom>
        </p:spPr>
      </p:pic>
      <p:pic>
        <p:nvPicPr>
          <p:cNvPr id="105" name="Picture 104">
            <a:extLst>
              <a:ext uri="{FF2B5EF4-FFF2-40B4-BE49-F238E27FC236}">
                <a16:creationId xmlns:a16="http://schemas.microsoft.com/office/drawing/2014/main" id="{5D48A915-BA29-275C-65E5-077B16573D0C}"/>
              </a:ext>
            </a:extLst>
          </p:cNvPr>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4802352" y="5070363"/>
            <a:ext cx="518084" cy="518084"/>
          </a:xfrm>
          <a:prstGeom prst="rect">
            <a:avLst/>
          </a:prstGeom>
        </p:spPr>
      </p:pic>
      <p:pic>
        <p:nvPicPr>
          <p:cNvPr id="107" name="Picture 106">
            <a:extLst>
              <a:ext uri="{FF2B5EF4-FFF2-40B4-BE49-F238E27FC236}">
                <a16:creationId xmlns:a16="http://schemas.microsoft.com/office/drawing/2014/main" id="{22F1B4C3-85A7-09BA-9A1F-C5368CC62BA4}"/>
              </a:ext>
            </a:extLst>
          </p:cNvPr>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a:off x="5722968" y="5074453"/>
            <a:ext cx="518084" cy="518084"/>
          </a:xfrm>
          <a:prstGeom prst="rect">
            <a:avLst/>
          </a:prstGeom>
        </p:spPr>
      </p:pic>
      <p:pic>
        <p:nvPicPr>
          <p:cNvPr id="109" name="Picture 108">
            <a:extLst>
              <a:ext uri="{FF2B5EF4-FFF2-40B4-BE49-F238E27FC236}">
                <a16:creationId xmlns:a16="http://schemas.microsoft.com/office/drawing/2014/main" id="{0DB5A1D4-092D-27F7-EA99-7211E9F22655}"/>
              </a:ext>
            </a:extLst>
          </p:cNvPr>
          <p:cNvPicPr>
            <a:picLocks noChangeAspect="1"/>
          </p:cNvPicPr>
          <p:nvPr/>
        </p:nvPicPr>
        <p:blipFill>
          <a:blip r:embed="rId29">
            <a:extLst>
              <a:ext uri="{28A0092B-C50C-407E-A947-70E740481C1C}">
                <a14:useLocalDpi xmlns:a14="http://schemas.microsoft.com/office/drawing/2010/main" val="0"/>
              </a:ext>
            </a:extLst>
          </a:blip>
          <a:stretch>
            <a:fillRect/>
          </a:stretch>
        </p:blipFill>
        <p:spPr>
          <a:xfrm>
            <a:off x="4435576" y="4672603"/>
            <a:ext cx="299725" cy="331275"/>
          </a:xfrm>
          <a:prstGeom prst="rect">
            <a:avLst/>
          </a:prstGeom>
        </p:spPr>
      </p:pic>
      <p:pic>
        <p:nvPicPr>
          <p:cNvPr id="111" name="Picture 110">
            <a:extLst>
              <a:ext uri="{FF2B5EF4-FFF2-40B4-BE49-F238E27FC236}">
                <a16:creationId xmlns:a16="http://schemas.microsoft.com/office/drawing/2014/main" id="{1BBBC1A4-1336-6B6D-C72C-3A4F2B8BDECB}"/>
              </a:ext>
            </a:extLst>
          </p:cNvPr>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a:off x="3991422" y="4656829"/>
            <a:ext cx="268175" cy="331275"/>
          </a:xfrm>
          <a:prstGeom prst="rect">
            <a:avLst/>
          </a:prstGeom>
        </p:spPr>
      </p:pic>
      <p:pic>
        <p:nvPicPr>
          <p:cNvPr id="113" name="Picture 112">
            <a:extLst>
              <a:ext uri="{FF2B5EF4-FFF2-40B4-BE49-F238E27FC236}">
                <a16:creationId xmlns:a16="http://schemas.microsoft.com/office/drawing/2014/main" id="{A5677D42-5942-E53E-DA36-AB9B1C37684A}"/>
              </a:ext>
            </a:extLst>
          </p:cNvPr>
          <p:cNvPicPr>
            <a:picLocks noChangeAspect="1"/>
          </p:cNvPicPr>
          <p:nvPr/>
        </p:nvPicPr>
        <p:blipFill>
          <a:blip r:embed="rId31">
            <a:extLst>
              <a:ext uri="{28A0092B-C50C-407E-A947-70E740481C1C}">
                <a14:useLocalDpi xmlns:a14="http://schemas.microsoft.com/office/drawing/2010/main" val="0"/>
              </a:ext>
            </a:extLst>
          </a:blip>
          <a:stretch>
            <a:fillRect/>
          </a:stretch>
        </p:blipFill>
        <p:spPr>
          <a:xfrm>
            <a:off x="3428334" y="4580978"/>
            <a:ext cx="518084" cy="518084"/>
          </a:xfrm>
          <a:prstGeom prst="rect">
            <a:avLst/>
          </a:prstGeom>
        </p:spPr>
      </p:pic>
      <p:pic>
        <p:nvPicPr>
          <p:cNvPr id="115" name="Picture 114">
            <a:extLst>
              <a:ext uri="{FF2B5EF4-FFF2-40B4-BE49-F238E27FC236}">
                <a16:creationId xmlns:a16="http://schemas.microsoft.com/office/drawing/2014/main" id="{A2C385DB-3FED-6BAF-8F8B-C6EAE3957179}"/>
              </a:ext>
            </a:extLst>
          </p:cNvPr>
          <p:cNvPicPr>
            <a:picLocks noChangeAspect="1"/>
          </p:cNvPicPr>
          <p:nvPr/>
        </p:nvPicPr>
        <p:blipFill>
          <a:blip r:embed="rId32">
            <a:extLst>
              <a:ext uri="{28A0092B-C50C-407E-A947-70E740481C1C}">
                <a14:useLocalDpi xmlns:a14="http://schemas.microsoft.com/office/drawing/2010/main" val="0"/>
              </a:ext>
            </a:extLst>
          </a:blip>
          <a:stretch>
            <a:fillRect/>
          </a:stretch>
        </p:blipFill>
        <p:spPr>
          <a:xfrm>
            <a:off x="6194733" y="4579199"/>
            <a:ext cx="518084" cy="518084"/>
          </a:xfrm>
          <a:prstGeom prst="rect">
            <a:avLst/>
          </a:prstGeom>
        </p:spPr>
      </p:pic>
      <p:pic>
        <p:nvPicPr>
          <p:cNvPr id="117" name="Picture 116">
            <a:extLst>
              <a:ext uri="{FF2B5EF4-FFF2-40B4-BE49-F238E27FC236}">
                <a16:creationId xmlns:a16="http://schemas.microsoft.com/office/drawing/2014/main" id="{4F50D7BF-0009-CF3F-C416-C5A23663F7E3}"/>
              </a:ext>
            </a:extLst>
          </p:cNvPr>
          <p:cNvPicPr>
            <a:picLocks noChangeAspect="1"/>
          </p:cNvPicPr>
          <p:nvPr/>
        </p:nvPicPr>
        <p:blipFill>
          <a:blip r:embed="rId33">
            <a:extLst>
              <a:ext uri="{28A0092B-C50C-407E-A947-70E740481C1C}">
                <a14:useLocalDpi xmlns:a14="http://schemas.microsoft.com/office/drawing/2010/main" val="0"/>
              </a:ext>
            </a:extLst>
          </a:blip>
          <a:stretch>
            <a:fillRect/>
          </a:stretch>
        </p:blipFill>
        <p:spPr>
          <a:xfrm>
            <a:off x="5252997" y="4579199"/>
            <a:ext cx="518084" cy="518084"/>
          </a:xfrm>
          <a:prstGeom prst="rect">
            <a:avLst/>
          </a:prstGeom>
        </p:spPr>
      </p:pic>
      <p:pic>
        <p:nvPicPr>
          <p:cNvPr id="119" name="Picture 118">
            <a:extLst>
              <a:ext uri="{FF2B5EF4-FFF2-40B4-BE49-F238E27FC236}">
                <a16:creationId xmlns:a16="http://schemas.microsoft.com/office/drawing/2014/main" id="{A963726D-302B-904F-EF8C-8CBBFC3F01B4}"/>
              </a:ext>
            </a:extLst>
          </p:cNvPr>
          <p:cNvPicPr>
            <a:picLocks noChangeAspect="1"/>
          </p:cNvPicPr>
          <p:nvPr/>
        </p:nvPicPr>
        <p:blipFill>
          <a:blip r:embed="rId34">
            <a:extLst>
              <a:ext uri="{28A0092B-C50C-407E-A947-70E740481C1C}">
                <a14:useLocalDpi xmlns:a14="http://schemas.microsoft.com/office/drawing/2010/main" val="0"/>
              </a:ext>
            </a:extLst>
          </a:blip>
          <a:stretch>
            <a:fillRect/>
          </a:stretch>
        </p:blipFill>
        <p:spPr>
          <a:xfrm>
            <a:off x="4807144" y="4563424"/>
            <a:ext cx="518084" cy="518084"/>
          </a:xfrm>
          <a:prstGeom prst="rect">
            <a:avLst/>
          </a:prstGeom>
        </p:spPr>
      </p:pic>
      <p:pic>
        <p:nvPicPr>
          <p:cNvPr id="121" name="Picture 120">
            <a:extLst>
              <a:ext uri="{FF2B5EF4-FFF2-40B4-BE49-F238E27FC236}">
                <a16:creationId xmlns:a16="http://schemas.microsoft.com/office/drawing/2014/main" id="{1CD2EDFC-23CC-4C11-B9BE-4F0CC921FC9F}"/>
              </a:ext>
            </a:extLst>
          </p:cNvPr>
          <p:cNvPicPr>
            <a:picLocks noChangeAspect="1"/>
          </p:cNvPicPr>
          <p:nvPr/>
        </p:nvPicPr>
        <p:blipFill>
          <a:blip r:embed="rId35">
            <a:extLst>
              <a:ext uri="{28A0092B-C50C-407E-A947-70E740481C1C}">
                <a14:useLocalDpi xmlns:a14="http://schemas.microsoft.com/office/drawing/2010/main" val="0"/>
              </a:ext>
            </a:extLst>
          </a:blip>
          <a:stretch>
            <a:fillRect/>
          </a:stretch>
        </p:blipFill>
        <p:spPr>
          <a:xfrm>
            <a:off x="2927145" y="4563424"/>
            <a:ext cx="518084" cy="518084"/>
          </a:xfrm>
          <a:prstGeom prst="rect">
            <a:avLst/>
          </a:prstGeom>
        </p:spPr>
      </p:pic>
      <p:pic>
        <p:nvPicPr>
          <p:cNvPr id="123" name="Picture 122">
            <a:extLst>
              <a:ext uri="{FF2B5EF4-FFF2-40B4-BE49-F238E27FC236}">
                <a16:creationId xmlns:a16="http://schemas.microsoft.com/office/drawing/2014/main" id="{295D6AF7-073A-3059-A9AE-E5657B4F9887}"/>
              </a:ext>
            </a:extLst>
          </p:cNvPr>
          <p:cNvPicPr>
            <a:picLocks noChangeAspect="1"/>
          </p:cNvPicPr>
          <p:nvPr/>
        </p:nvPicPr>
        <p:blipFill>
          <a:blip r:embed="rId36">
            <a:extLst>
              <a:ext uri="{28A0092B-C50C-407E-A947-70E740481C1C}">
                <a14:useLocalDpi xmlns:a14="http://schemas.microsoft.com/office/drawing/2010/main" val="0"/>
              </a:ext>
            </a:extLst>
          </a:blip>
          <a:stretch>
            <a:fillRect/>
          </a:stretch>
        </p:blipFill>
        <p:spPr>
          <a:xfrm>
            <a:off x="5715913" y="4580978"/>
            <a:ext cx="518084" cy="518084"/>
          </a:xfrm>
          <a:prstGeom prst="rect">
            <a:avLst/>
          </a:prstGeom>
        </p:spPr>
      </p:pic>
      <p:sp>
        <p:nvSpPr>
          <p:cNvPr id="125" name="TextBox 124">
            <a:extLst>
              <a:ext uri="{FF2B5EF4-FFF2-40B4-BE49-F238E27FC236}">
                <a16:creationId xmlns:a16="http://schemas.microsoft.com/office/drawing/2014/main" id="{4719A86F-C203-615F-3A32-031B9A7DC4B0}"/>
              </a:ext>
            </a:extLst>
          </p:cNvPr>
          <p:cNvSpPr txBox="1"/>
          <p:nvPr/>
        </p:nvSpPr>
        <p:spPr>
          <a:xfrm>
            <a:off x="1317746" y="1575402"/>
            <a:ext cx="1724416" cy="4627538"/>
          </a:xfrm>
          <a:prstGeom prst="rect">
            <a:avLst/>
          </a:prstGeom>
          <a:noFill/>
        </p:spPr>
        <p:txBody>
          <a:bodyPr wrap="square" rtlCol="0">
            <a:spAutoFit/>
          </a:bodyPr>
          <a:lstStyle/>
          <a:p>
            <a:r>
              <a:rPr lang="en-US" sz="1100" noProof="0"/>
              <a:t>doctor - general practitioner</a:t>
            </a:r>
          </a:p>
          <a:p>
            <a:endParaRPr lang="en-US" sz="1100" noProof="0"/>
          </a:p>
          <a:p>
            <a:endParaRPr lang="en-US" sz="1100" noProof="0"/>
          </a:p>
          <a:p>
            <a:r>
              <a:rPr lang="en-US" sz="1100" noProof="0"/>
              <a:t>doctors</a:t>
            </a:r>
          </a:p>
          <a:p>
            <a:endParaRPr lang="en-US" sz="1100" noProof="0"/>
          </a:p>
          <a:p>
            <a:endParaRPr lang="en-US" sz="1100" noProof="0"/>
          </a:p>
          <a:p>
            <a:r>
              <a:rPr lang="en-US" sz="1100" noProof="0"/>
              <a:t>surgeons</a:t>
            </a:r>
          </a:p>
          <a:p>
            <a:endParaRPr lang="en-US" sz="1100" noProof="0"/>
          </a:p>
          <a:p>
            <a:endParaRPr lang="en-US" sz="1100" noProof="0"/>
          </a:p>
          <a:p>
            <a:r>
              <a:rPr lang="en-US" sz="1100" noProof="0"/>
              <a:t>anesthesiologists</a:t>
            </a:r>
          </a:p>
          <a:p>
            <a:endParaRPr lang="en-US" sz="1100" noProof="0"/>
          </a:p>
          <a:p>
            <a:endParaRPr lang="en-US" sz="1100" noProof="0"/>
          </a:p>
          <a:p>
            <a:r>
              <a:rPr lang="en-US" sz="1100" noProof="0"/>
              <a:t>nurses</a:t>
            </a:r>
          </a:p>
          <a:p>
            <a:endParaRPr lang="en-US" sz="1100" noProof="0"/>
          </a:p>
          <a:p>
            <a:endParaRPr lang="en-US" sz="1100" noProof="0"/>
          </a:p>
          <a:p>
            <a:r>
              <a:rPr lang="en-US" sz="1100" noProof="0"/>
              <a:t>chief nurses</a:t>
            </a:r>
          </a:p>
          <a:p>
            <a:endParaRPr lang="en-US" sz="1100" noProof="0"/>
          </a:p>
          <a:p>
            <a:endParaRPr lang="en-US" sz="1100" noProof="0"/>
          </a:p>
          <a:p>
            <a:r>
              <a:rPr lang="en-US" sz="1100" noProof="0"/>
              <a:t>health secretaries</a:t>
            </a:r>
          </a:p>
          <a:p>
            <a:endParaRPr lang="en-US" sz="1100" noProof="0"/>
          </a:p>
          <a:p>
            <a:endParaRPr lang="en-US" sz="1100" noProof="0"/>
          </a:p>
          <a:p>
            <a:r>
              <a:rPr lang="en-US" sz="1100" noProof="0"/>
              <a:t>secretaries/receptionists</a:t>
            </a:r>
          </a:p>
          <a:p>
            <a:endParaRPr lang="en-US" sz="1100" noProof="0"/>
          </a:p>
          <a:p>
            <a:endParaRPr lang="en-US" sz="1100" noProof="0"/>
          </a:p>
          <a:p>
            <a:r>
              <a:rPr lang="en-US" sz="1100" noProof="0"/>
              <a:t>medical practices</a:t>
            </a:r>
          </a:p>
        </p:txBody>
      </p:sp>
      <p:pic>
        <p:nvPicPr>
          <p:cNvPr id="127" name="Picture 126">
            <a:extLst>
              <a:ext uri="{FF2B5EF4-FFF2-40B4-BE49-F238E27FC236}">
                <a16:creationId xmlns:a16="http://schemas.microsoft.com/office/drawing/2014/main" id="{E1BB63A6-E276-0C87-E36F-A07A3F96309F}"/>
              </a:ext>
            </a:extLst>
          </p:cNvPr>
          <p:cNvPicPr>
            <a:picLocks noChangeAspect="1"/>
          </p:cNvPicPr>
          <p:nvPr/>
        </p:nvPicPr>
        <p:blipFill>
          <a:blip r:embed="rId37">
            <a:extLst>
              <a:ext uri="{28A0092B-C50C-407E-A947-70E740481C1C}">
                <a14:useLocalDpi xmlns:a14="http://schemas.microsoft.com/office/drawing/2010/main" val="0"/>
              </a:ext>
            </a:extLst>
          </a:blip>
          <a:stretch>
            <a:fillRect/>
          </a:stretch>
        </p:blipFill>
        <p:spPr>
          <a:xfrm>
            <a:off x="3431775" y="1493232"/>
            <a:ext cx="518084" cy="518084"/>
          </a:xfrm>
          <a:prstGeom prst="rect">
            <a:avLst/>
          </a:prstGeom>
        </p:spPr>
      </p:pic>
      <p:pic>
        <p:nvPicPr>
          <p:cNvPr id="129" name="Picture 128">
            <a:extLst>
              <a:ext uri="{FF2B5EF4-FFF2-40B4-BE49-F238E27FC236}">
                <a16:creationId xmlns:a16="http://schemas.microsoft.com/office/drawing/2014/main" id="{EE82C929-B759-4D53-BD18-41FCF88734DE}"/>
              </a:ext>
            </a:extLst>
          </p:cNvPr>
          <p:cNvPicPr>
            <a:picLocks noChangeAspect="1"/>
          </p:cNvPicPr>
          <p:nvPr/>
        </p:nvPicPr>
        <p:blipFill>
          <a:blip r:embed="rId38">
            <a:extLst>
              <a:ext uri="{28A0092B-C50C-407E-A947-70E740481C1C}">
                <a14:useLocalDpi xmlns:a14="http://schemas.microsoft.com/office/drawing/2010/main" val="0"/>
              </a:ext>
            </a:extLst>
          </a:blip>
          <a:stretch>
            <a:fillRect/>
          </a:stretch>
        </p:blipFill>
        <p:spPr>
          <a:xfrm>
            <a:off x="2904096" y="1493232"/>
            <a:ext cx="518084" cy="518084"/>
          </a:xfrm>
          <a:prstGeom prst="rect">
            <a:avLst/>
          </a:prstGeom>
        </p:spPr>
      </p:pic>
      <p:pic>
        <p:nvPicPr>
          <p:cNvPr id="131" name="Picture 130">
            <a:extLst>
              <a:ext uri="{FF2B5EF4-FFF2-40B4-BE49-F238E27FC236}">
                <a16:creationId xmlns:a16="http://schemas.microsoft.com/office/drawing/2014/main" id="{D94457AB-4D19-96EA-ECC8-82579FEE999F}"/>
              </a:ext>
            </a:extLst>
          </p:cNvPr>
          <p:cNvPicPr>
            <a:picLocks noChangeAspect="1"/>
          </p:cNvPicPr>
          <p:nvPr/>
        </p:nvPicPr>
        <p:blipFill>
          <a:blip r:embed="rId39">
            <a:extLst>
              <a:ext uri="{28A0092B-C50C-407E-A947-70E740481C1C}">
                <a14:useLocalDpi xmlns:a14="http://schemas.microsoft.com/office/drawing/2010/main" val="0"/>
              </a:ext>
            </a:extLst>
          </a:blip>
          <a:stretch>
            <a:fillRect/>
          </a:stretch>
        </p:blipFill>
        <p:spPr>
          <a:xfrm>
            <a:off x="3900195" y="1502381"/>
            <a:ext cx="518084" cy="518084"/>
          </a:xfrm>
          <a:prstGeom prst="rect">
            <a:avLst/>
          </a:prstGeom>
        </p:spPr>
      </p:pic>
      <p:pic>
        <p:nvPicPr>
          <p:cNvPr id="133" name="Picture 132" descr="Shape&#10;&#10;Description automatically generated with medium confidence">
            <a:extLst>
              <a:ext uri="{FF2B5EF4-FFF2-40B4-BE49-F238E27FC236}">
                <a16:creationId xmlns:a16="http://schemas.microsoft.com/office/drawing/2014/main" id="{F42D93E0-693F-0BFD-7020-45C76D662BF5}"/>
              </a:ext>
            </a:extLst>
          </p:cNvPr>
          <p:cNvPicPr>
            <a:picLocks noChangeAspect="1"/>
          </p:cNvPicPr>
          <p:nvPr/>
        </p:nvPicPr>
        <p:blipFill>
          <a:blip r:embed="rId40">
            <a:extLst>
              <a:ext uri="{28A0092B-C50C-407E-A947-70E740481C1C}">
                <a14:useLocalDpi xmlns:a14="http://schemas.microsoft.com/office/drawing/2010/main" val="0"/>
              </a:ext>
            </a:extLst>
          </a:blip>
          <a:stretch>
            <a:fillRect/>
          </a:stretch>
        </p:blipFill>
        <p:spPr>
          <a:xfrm>
            <a:off x="4619748" y="2151050"/>
            <a:ext cx="288000" cy="360000"/>
          </a:xfrm>
          <a:prstGeom prst="rect">
            <a:avLst/>
          </a:prstGeom>
        </p:spPr>
      </p:pic>
      <p:pic>
        <p:nvPicPr>
          <p:cNvPr id="135" name="Picture 134" descr="Shape&#10;&#10;Description automatically generated with medium confidence">
            <a:extLst>
              <a:ext uri="{FF2B5EF4-FFF2-40B4-BE49-F238E27FC236}">
                <a16:creationId xmlns:a16="http://schemas.microsoft.com/office/drawing/2014/main" id="{507E6FBC-BA31-C564-6D6A-2E704372B773}"/>
              </a:ext>
            </a:extLst>
          </p:cNvPr>
          <p:cNvPicPr>
            <a:picLocks noChangeAspect="1"/>
          </p:cNvPicPr>
          <p:nvPr/>
        </p:nvPicPr>
        <p:blipFill>
          <a:blip r:embed="rId41">
            <a:extLst>
              <a:ext uri="{28A0092B-C50C-407E-A947-70E740481C1C}">
                <a14:useLocalDpi xmlns:a14="http://schemas.microsoft.com/office/drawing/2010/main" val="0"/>
              </a:ext>
            </a:extLst>
          </a:blip>
          <a:stretch>
            <a:fillRect/>
          </a:stretch>
        </p:blipFill>
        <p:spPr>
          <a:xfrm>
            <a:off x="3042187" y="2118186"/>
            <a:ext cx="288000" cy="360000"/>
          </a:xfrm>
          <a:prstGeom prst="rect">
            <a:avLst/>
          </a:prstGeom>
        </p:spPr>
      </p:pic>
      <p:pic>
        <p:nvPicPr>
          <p:cNvPr id="137" name="Picture 136" descr="Shape&#10;&#10;Description automatically generated with low confidence">
            <a:extLst>
              <a:ext uri="{FF2B5EF4-FFF2-40B4-BE49-F238E27FC236}">
                <a16:creationId xmlns:a16="http://schemas.microsoft.com/office/drawing/2014/main" id="{0FC4463D-A4A0-9176-930C-FF029099CF9B}"/>
              </a:ext>
            </a:extLst>
          </p:cNvPr>
          <p:cNvPicPr>
            <a:picLocks noChangeAspect="1"/>
          </p:cNvPicPr>
          <p:nvPr/>
        </p:nvPicPr>
        <p:blipFill>
          <a:blip r:embed="rId42">
            <a:extLst>
              <a:ext uri="{28A0092B-C50C-407E-A947-70E740481C1C}">
                <a14:useLocalDpi xmlns:a14="http://schemas.microsoft.com/office/drawing/2010/main" val="0"/>
              </a:ext>
            </a:extLst>
          </a:blip>
          <a:stretch>
            <a:fillRect/>
          </a:stretch>
        </p:blipFill>
        <p:spPr>
          <a:xfrm>
            <a:off x="3652965" y="2150232"/>
            <a:ext cx="270264" cy="360000"/>
          </a:xfrm>
          <a:prstGeom prst="rect">
            <a:avLst/>
          </a:prstGeom>
        </p:spPr>
      </p:pic>
      <p:pic>
        <p:nvPicPr>
          <p:cNvPr id="139" name="Picture 138" descr="Shape&#10;&#10;Description automatically generated with medium confidence">
            <a:extLst>
              <a:ext uri="{FF2B5EF4-FFF2-40B4-BE49-F238E27FC236}">
                <a16:creationId xmlns:a16="http://schemas.microsoft.com/office/drawing/2014/main" id="{EF6DB54D-DF64-05FC-2F2C-74FD5743DE17}"/>
              </a:ext>
            </a:extLst>
          </p:cNvPr>
          <p:cNvPicPr>
            <a:picLocks noChangeAspect="1"/>
          </p:cNvPicPr>
          <p:nvPr/>
        </p:nvPicPr>
        <p:blipFill>
          <a:blip r:embed="rId43">
            <a:extLst>
              <a:ext uri="{28A0092B-C50C-407E-A947-70E740481C1C}">
                <a14:useLocalDpi xmlns:a14="http://schemas.microsoft.com/office/drawing/2010/main" val="0"/>
              </a:ext>
            </a:extLst>
          </a:blip>
          <a:stretch>
            <a:fillRect/>
          </a:stretch>
        </p:blipFill>
        <p:spPr>
          <a:xfrm>
            <a:off x="4088999" y="2130019"/>
            <a:ext cx="287103" cy="360000"/>
          </a:xfrm>
          <a:prstGeom prst="rect">
            <a:avLst/>
          </a:prstGeom>
        </p:spPr>
      </p:pic>
      <p:pic>
        <p:nvPicPr>
          <p:cNvPr id="141" name="Picture 140">
            <a:extLst>
              <a:ext uri="{FF2B5EF4-FFF2-40B4-BE49-F238E27FC236}">
                <a16:creationId xmlns:a16="http://schemas.microsoft.com/office/drawing/2014/main" id="{FF1715BC-4AD4-BC0A-5E76-2A221FD685AB}"/>
              </a:ext>
            </a:extLst>
          </p:cNvPr>
          <p:cNvPicPr>
            <a:picLocks noChangeAspect="1"/>
          </p:cNvPicPr>
          <p:nvPr/>
        </p:nvPicPr>
        <p:blipFill>
          <a:blip r:embed="rId44">
            <a:extLst>
              <a:ext uri="{28A0092B-C50C-407E-A947-70E740481C1C}">
                <a14:useLocalDpi xmlns:a14="http://schemas.microsoft.com/office/drawing/2010/main" val="0"/>
              </a:ext>
            </a:extLst>
          </a:blip>
          <a:stretch>
            <a:fillRect/>
          </a:stretch>
        </p:blipFill>
        <p:spPr>
          <a:xfrm>
            <a:off x="3968633" y="2537479"/>
            <a:ext cx="560590" cy="560590"/>
          </a:xfrm>
          <a:prstGeom prst="rect">
            <a:avLst/>
          </a:prstGeom>
        </p:spPr>
      </p:pic>
      <p:pic>
        <p:nvPicPr>
          <p:cNvPr id="143" name="Picture 142">
            <a:extLst>
              <a:ext uri="{FF2B5EF4-FFF2-40B4-BE49-F238E27FC236}">
                <a16:creationId xmlns:a16="http://schemas.microsoft.com/office/drawing/2014/main" id="{0E647B0D-FA50-E569-F063-12383CCF6A57}"/>
              </a:ext>
            </a:extLst>
          </p:cNvPr>
          <p:cNvPicPr>
            <a:picLocks noChangeAspect="1"/>
          </p:cNvPicPr>
          <p:nvPr/>
        </p:nvPicPr>
        <p:blipFill>
          <a:blip r:embed="rId45">
            <a:extLst>
              <a:ext uri="{28A0092B-C50C-407E-A947-70E740481C1C}">
                <a14:useLocalDpi xmlns:a14="http://schemas.microsoft.com/office/drawing/2010/main" val="0"/>
              </a:ext>
            </a:extLst>
          </a:blip>
          <a:stretch>
            <a:fillRect/>
          </a:stretch>
        </p:blipFill>
        <p:spPr>
          <a:xfrm>
            <a:off x="3508277" y="2537479"/>
            <a:ext cx="560590" cy="560590"/>
          </a:xfrm>
          <a:prstGeom prst="rect">
            <a:avLst/>
          </a:prstGeom>
        </p:spPr>
      </p:pic>
      <p:pic>
        <p:nvPicPr>
          <p:cNvPr id="145" name="Picture 144">
            <a:extLst>
              <a:ext uri="{FF2B5EF4-FFF2-40B4-BE49-F238E27FC236}">
                <a16:creationId xmlns:a16="http://schemas.microsoft.com/office/drawing/2014/main" id="{99C1438E-140B-F255-21C8-0EECBEF9877D}"/>
              </a:ext>
            </a:extLst>
          </p:cNvPr>
          <p:cNvPicPr>
            <a:picLocks noChangeAspect="1"/>
          </p:cNvPicPr>
          <p:nvPr/>
        </p:nvPicPr>
        <p:blipFill>
          <a:blip r:embed="rId46">
            <a:extLst>
              <a:ext uri="{28A0092B-C50C-407E-A947-70E740481C1C}">
                <a14:useLocalDpi xmlns:a14="http://schemas.microsoft.com/office/drawing/2010/main" val="0"/>
              </a:ext>
            </a:extLst>
          </a:blip>
          <a:stretch>
            <a:fillRect/>
          </a:stretch>
        </p:blipFill>
        <p:spPr>
          <a:xfrm>
            <a:off x="2905892" y="2544602"/>
            <a:ext cx="560590" cy="560590"/>
          </a:xfrm>
          <a:prstGeom prst="rect">
            <a:avLst/>
          </a:prstGeom>
        </p:spPr>
      </p:pic>
      <p:sp>
        <p:nvSpPr>
          <p:cNvPr id="147" name="Rectangle 146">
            <a:extLst>
              <a:ext uri="{FF2B5EF4-FFF2-40B4-BE49-F238E27FC236}">
                <a16:creationId xmlns:a16="http://schemas.microsoft.com/office/drawing/2014/main" id="{D74CEEA1-B989-8AA8-D246-7F0A6A039E71}"/>
              </a:ext>
            </a:extLst>
          </p:cNvPr>
          <p:cNvSpPr/>
          <p:nvPr/>
        </p:nvSpPr>
        <p:spPr>
          <a:xfrm>
            <a:off x="9522691" y="902894"/>
            <a:ext cx="1079694" cy="288000"/>
          </a:xfrm>
          <a:prstGeom prst="rect">
            <a:avLst/>
          </a:prstGeom>
          <a:solidFill>
            <a:schemeClr val="bg1">
              <a:lumMod val="95000"/>
            </a:schemeClr>
          </a:solidFill>
          <a:ln w="19050">
            <a:solidFill>
              <a:schemeClr val="bg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a:ea typeface="+mn-ea"/>
                <a:cs typeface="+mn-cs"/>
              </a:rPr>
              <a:t>Additional</a:t>
            </a:r>
          </a:p>
        </p:txBody>
      </p:sp>
      <p:sp>
        <p:nvSpPr>
          <p:cNvPr id="149" name="TextBox 148">
            <a:extLst>
              <a:ext uri="{FF2B5EF4-FFF2-40B4-BE49-F238E27FC236}">
                <a16:creationId xmlns:a16="http://schemas.microsoft.com/office/drawing/2014/main" id="{9168B51B-098F-70CA-10CA-482A44CEB2BD}"/>
              </a:ext>
            </a:extLst>
          </p:cNvPr>
          <p:cNvSpPr txBox="1"/>
          <p:nvPr/>
        </p:nvSpPr>
        <p:spPr>
          <a:xfrm>
            <a:off x="1278805" y="1198319"/>
            <a:ext cx="2419502" cy="338554"/>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ADEE"/>
                </a:solidFill>
                <a:effectLst/>
                <a:uLnTx/>
                <a:uFillTx/>
                <a:latin typeface="Calibri"/>
                <a:ea typeface="+mn-ea"/>
                <a:cs typeface="+mn-cs"/>
              </a:rPr>
              <a:t>Actors</a:t>
            </a:r>
          </a:p>
        </p:txBody>
      </p:sp>
      <p:pic>
        <p:nvPicPr>
          <p:cNvPr id="151" name="Picture 150" descr="Shape&#10;&#10;Description automatically generated with low confidence">
            <a:extLst>
              <a:ext uri="{FF2B5EF4-FFF2-40B4-BE49-F238E27FC236}">
                <a16:creationId xmlns:a16="http://schemas.microsoft.com/office/drawing/2014/main" id="{6455FAF1-D331-6247-B985-F876C61A605B}"/>
              </a:ext>
            </a:extLst>
          </p:cNvPr>
          <p:cNvPicPr>
            <a:picLocks noChangeAspect="1"/>
          </p:cNvPicPr>
          <p:nvPr/>
        </p:nvPicPr>
        <p:blipFill>
          <a:blip r:embed="rId47">
            <a:extLst>
              <a:ext uri="{28A0092B-C50C-407E-A947-70E740481C1C}">
                <a14:useLocalDpi xmlns:a14="http://schemas.microsoft.com/office/drawing/2010/main" val="0"/>
              </a:ext>
            </a:extLst>
          </a:blip>
          <a:stretch>
            <a:fillRect/>
          </a:stretch>
        </p:blipFill>
        <p:spPr>
          <a:xfrm>
            <a:off x="8053469" y="1611601"/>
            <a:ext cx="236335" cy="324960"/>
          </a:xfrm>
          <a:prstGeom prst="rect">
            <a:avLst/>
          </a:prstGeom>
        </p:spPr>
      </p:pic>
      <p:pic>
        <p:nvPicPr>
          <p:cNvPr id="153" name="Picture 152" descr="A black background with a black square&#10;&#10;Description automatically generated with medium confidence">
            <a:extLst>
              <a:ext uri="{FF2B5EF4-FFF2-40B4-BE49-F238E27FC236}">
                <a16:creationId xmlns:a16="http://schemas.microsoft.com/office/drawing/2014/main" id="{EE2F2CC4-FE4F-CB36-F9F9-3972927F782F}"/>
              </a:ext>
            </a:extLst>
          </p:cNvPr>
          <p:cNvPicPr>
            <a:picLocks noChangeAspect="1"/>
          </p:cNvPicPr>
          <p:nvPr/>
        </p:nvPicPr>
        <p:blipFill>
          <a:blip r:embed="rId48">
            <a:extLst>
              <a:ext uri="{28A0092B-C50C-407E-A947-70E740481C1C}">
                <a14:useLocalDpi xmlns:a14="http://schemas.microsoft.com/office/drawing/2010/main" val="0"/>
              </a:ext>
            </a:extLst>
          </a:blip>
          <a:stretch>
            <a:fillRect/>
          </a:stretch>
        </p:blipFill>
        <p:spPr>
          <a:xfrm>
            <a:off x="7329641" y="1582773"/>
            <a:ext cx="356486" cy="354760"/>
          </a:xfrm>
          <a:prstGeom prst="rect">
            <a:avLst/>
          </a:prstGeom>
        </p:spPr>
      </p:pic>
      <p:sp>
        <p:nvSpPr>
          <p:cNvPr id="155" name="TextBox 23">
            <a:extLst>
              <a:ext uri="{FF2B5EF4-FFF2-40B4-BE49-F238E27FC236}">
                <a16:creationId xmlns:a16="http://schemas.microsoft.com/office/drawing/2014/main" id="{50BC021B-2F01-F220-9CF0-F64FEA718067}"/>
              </a:ext>
            </a:extLst>
          </p:cNvPr>
          <p:cNvSpPr txBox="1"/>
          <p:nvPr/>
        </p:nvSpPr>
        <p:spPr>
          <a:xfrm>
            <a:off x="8051472" y="2022830"/>
            <a:ext cx="407407" cy="369332"/>
          </a:xfrm>
          <a:prstGeom prst="rect">
            <a:avLst/>
          </a:prstGeom>
          <a:noFill/>
        </p:spPr>
        <p:txBody>
          <a:bodyPr wrap="square" lIns="0" tIns="0" rIns="0" bIns="0" rtlCol="0">
            <a:spAutoFit/>
          </a:bodyPr>
          <a:lstStyle>
            <a:defPPr>
              <a:defRPr lang="nb-NO"/>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patient-medical-record-3</a:t>
            </a:r>
          </a:p>
        </p:txBody>
      </p:sp>
      <p:sp>
        <p:nvSpPr>
          <p:cNvPr id="157" name="TextBox 31">
            <a:extLst>
              <a:ext uri="{FF2B5EF4-FFF2-40B4-BE49-F238E27FC236}">
                <a16:creationId xmlns:a16="http://schemas.microsoft.com/office/drawing/2014/main" id="{88BD68AB-F9C2-0BC8-D537-F7669DE650E4}"/>
              </a:ext>
            </a:extLst>
          </p:cNvPr>
          <p:cNvSpPr txBox="1"/>
          <p:nvPr/>
        </p:nvSpPr>
        <p:spPr>
          <a:xfrm>
            <a:off x="7347884" y="2023848"/>
            <a:ext cx="486130" cy="369332"/>
          </a:xfrm>
          <a:prstGeom prst="rect">
            <a:avLst/>
          </a:prstGeom>
          <a:noFill/>
        </p:spPr>
        <p:txBody>
          <a:bodyPr wrap="square" lIns="0" tIns="0" rIns="0" bIns="0" rtlCol="0">
            <a:spAutoFit/>
          </a:bodyPr>
          <a:lstStyle>
            <a:defPPr>
              <a:defRPr lang="nb-NO"/>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patient-medical-record-2</a:t>
            </a:r>
          </a:p>
        </p:txBody>
      </p:sp>
      <p:sp>
        <p:nvSpPr>
          <p:cNvPr id="159" name="TextBox 20">
            <a:extLst>
              <a:ext uri="{FF2B5EF4-FFF2-40B4-BE49-F238E27FC236}">
                <a16:creationId xmlns:a16="http://schemas.microsoft.com/office/drawing/2014/main" id="{781BB8A7-6E7E-02FC-CD3F-0DB608CB399A}"/>
              </a:ext>
            </a:extLst>
          </p:cNvPr>
          <p:cNvSpPr txBox="1"/>
          <p:nvPr/>
        </p:nvSpPr>
        <p:spPr>
          <a:xfrm>
            <a:off x="7166946" y="1209864"/>
            <a:ext cx="2975989" cy="338554"/>
          </a:xfrm>
          <a:prstGeom prst="rect">
            <a:avLst/>
          </a:prstGeom>
          <a:noFill/>
        </p:spPr>
        <p:txBody>
          <a:bodyPr wrap="square" lIns="91440" tIns="45720" rIns="91440" bIns="45720" rtlCol="0" anchor="t">
            <a:spAutoFit/>
          </a:bodyPr>
          <a:lstStyle>
            <a:defPPr>
              <a:defRPr lang="en-US"/>
            </a:defPPr>
            <a:lvl1pPr marL="0" algn="l" defTabSz="914263" rtl="0" eaLnBrk="1" latinLnBrk="0" hangingPunct="1">
              <a:defRPr sz="1600" kern="1200">
                <a:solidFill>
                  <a:srgbClr val="00ADEE"/>
                </a:solidFill>
                <a:latin typeface="Calibri"/>
                <a:ea typeface="Calibri"/>
                <a:cs typeface="Calibri"/>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Channels</a:t>
            </a:r>
          </a:p>
        </p:txBody>
      </p:sp>
      <p:sp>
        <p:nvSpPr>
          <p:cNvPr id="161" name="Rectangle 160">
            <a:extLst>
              <a:ext uri="{FF2B5EF4-FFF2-40B4-BE49-F238E27FC236}">
                <a16:creationId xmlns:a16="http://schemas.microsoft.com/office/drawing/2014/main" id="{96E9CAA6-4EB5-A672-E01A-203778437E9A}"/>
              </a:ext>
            </a:extLst>
          </p:cNvPr>
          <p:cNvSpPr/>
          <p:nvPr/>
        </p:nvSpPr>
        <p:spPr>
          <a:xfrm>
            <a:off x="1097281" y="1190132"/>
            <a:ext cx="9499600" cy="5043028"/>
          </a:xfrm>
          <a:prstGeom prst="rect">
            <a:avLst/>
          </a:prstGeom>
          <a:noFill/>
          <a:ln w="28575">
            <a:solidFill>
              <a:schemeClr val="bg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prstClr val="white"/>
              </a:solidFill>
              <a:effectLst/>
              <a:uLnTx/>
              <a:uFillTx/>
              <a:latin typeface="Calibri"/>
              <a:ea typeface="+mn-ea"/>
              <a:cs typeface="+mn-cs"/>
            </a:endParaRPr>
          </a:p>
        </p:txBody>
      </p:sp>
      <p:sp>
        <p:nvSpPr>
          <p:cNvPr id="163" name="Slide Number Placeholder 3">
            <a:extLst>
              <a:ext uri="{FF2B5EF4-FFF2-40B4-BE49-F238E27FC236}">
                <a16:creationId xmlns:a16="http://schemas.microsoft.com/office/drawing/2014/main" id="{C46C5478-9291-E681-4590-0945012CDE50}"/>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3AA811B-2EBD-4900-905E-5BE206449611}" type="slidenum">
              <a:rPr lang="en-GB" sz="1000" smtClean="0">
                <a:solidFill>
                  <a:srgbClr val="003C65"/>
                </a:solidFill>
                <a:latin typeface="Aptos"/>
              </a:rPr>
              <a:pPr>
                <a:defRPr/>
              </a:pPr>
              <a:t>16</a:t>
            </a:fld>
            <a:endParaRPr lang="en-GB" sz="1000" dirty="0">
              <a:solidFill>
                <a:srgbClr val="003C65"/>
              </a:solidFill>
              <a:latin typeface="Aptos"/>
            </a:endParaRPr>
          </a:p>
        </p:txBody>
      </p:sp>
    </p:spTree>
    <p:extLst>
      <p:ext uri="{BB962C8B-B14F-4D97-AF65-F5344CB8AC3E}">
        <p14:creationId xmlns:p14="http://schemas.microsoft.com/office/powerpoint/2010/main" val="18577578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Cybersecurity symbols</a:t>
            </a:r>
          </a:p>
        </p:txBody>
      </p:sp>
      <p:sp>
        <p:nvSpPr>
          <p:cNvPr id="133" name="Rectangle 132">
            <a:extLst>
              <a:ext uri="{FF2B5EF4-FFF2-40B4-BE49-F238E27FC236}">
                <a16:creationId xmlns:a16="http://schemas.microsoft.com/office/drawing/2014/main" id="{0830E42D-D9BF-FDD1-8261-22BFACC31E4B}"/>
              </a:ext>
            </a:extLst>
          </p:cNvPr>
          <p:cNvSpPr/>
          <p:nvPr/>
        </p:nvSpPr>
        <p:spPr>
          <a:xfrm>
            <a:off x="9226394" y="906788"/>
            <a:ext cx="1379693" cy="288000"/>
          </a:xfrm>
          <a:prstGeom prst="rect">
            <a:avLst/>
          </a:prstGeom>
          <a:solidFill>
            <a:srgbClr val="E9D7A1"/>
          </a:solidFill>
          <a:ln w="1905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914263"/>
            <a:r>
              <a:rPr lang="en-US" sz="1400">
                <a:solidFill>
                  <a:prstClr val="black"/>
                </a:solidFill>
                <a:latin typeface="Calibri"/>
              </a:rPr>
              <a:t>Cybersecurity</a:t>
            </a:r>
          </a:p>
        </p:txBody>
      </p:sp>
      <p:pic>
        <p:nvPicPr>
          <p:cNvPr id="135" name="Picture 134" descr="Shape&#10;&#10;Description automatically generated with low confidence">
            <a:extLst>
              <a:ext uri="{FF2B5EF4-FFF2-40B4-BE49-F238E27FC236}">
                <a16:creationId xmlns:a16="http://schemas.microsoft.com/office/drawing/2014/main" id="{2148AA98-5AF3-7EDD-8292-479E16A518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7867" y="1807194"/>
            <a:ext cx="309375" cy="396000"/>
          </a:xfrm>
          <a:prstGeom prst="rect">
            <a:avLst/>
          </a:prstGeom>
        </p:spPr>
      </p:pic>
      <p:pic>
        <p:nvPicPr>
          <p:cNvPr id="137" name="Picture 136" descr="Shape&#10;&#10;Description automatically generated with low confidence">
            <a:extLst>
              <a:ext uri="{FF2B5EF4-FFF2-40B4-BE49-F238E27FC236}">
                <a16:creationId xmlns:a16="http://schemas.microsoft.com/office/drawing/2014/main" id="{AF9FEEF0-E8AF-ABDF-8D21-784B532F06E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73151" y="1807194"/>
            <a:ext cx="309375" cy="396000"/>
          </a:xfrm>
          <a:prstGeom prst="rect">
            <a:avLst/>
          </a:prstGeom>
        </p:spPr>
      </p:pic>
      <p:pic>
        <p:nvPicPr>
          <p:cNvPr id="139" name="Picture 138" descr="Shape&#10;&#10;Description automatically generated with medium confidence">
            <a:extLst>
              <a:ext uri="{FF2B5EF4-FFF2-40B4-BE49-F238E27FC236}">
                <a16:creationId xmlns:a16="http://schemas.microsoft.com/office/drawing/2014/main" id="{D02EED17-CB92-4B17-6199-B681B0B7B84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68435" y="1807194"/>
            <a:ext cx="313500" cy="396000"/>
          </a:xfrm>
          <a:prstGeom prst="rect">
            <a:avLst/>
          </a:prstGeom>
        </p:spPr>
      </p:pic>
      <p:pic>
        <p:nvPicPr>
          <p:cNvPr id="141" name="Picture 140" descr="Shape&#10;&#10;Description automatically generated with low confidence">
            <a:extLst>
              <a:ext uri="{FF2B5EF4-FFF2-40B4-BE49-F238E27FC236}">
                <a16:creationId xmlns:a16="http://schemas.microsoft.com/office/drawing/2014/main" id="{4A0AB3F5-E244-B81F-8793-E1E32447D38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67844" y="1807194"/>
            <a:ext cx="309375" cy="396000"/>
          </a:xfrm>
          <a:prstGeom prst="rect">
            <a:avLst/>
          </a:prstGeom>
        </p:spPr>
      </p:pic>
      <p:pic>
        <p:nvPicPr>
          <p:cNvPr id="151" name="Picture 150" descr="Shape&#10;&#10;Description automatically generated with low confidence">
            <a:extLst>
              <a:ext uri="{FF2B5EF4-FFF2-40B4-BE49-F238E27FC236}">
                <a16:creationId xmlns:a16="http://schemas.microsoft.com/office/drawing/2014/main" id="{2607EB22-1F57-6A00-7EB5-4F650D8C529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763128" y="1807194"/>
            <a:ext cx="309375" cy="396000"/>
          </a:xfrm>
          <a:prstGeom prst="rect">
            <a:avLst/>
          </a:prstGeom>
        </p:spPr>
      </p:pic>
      <p:pic>
        <p:nvPicPr>
          <p:cNvPr id="153" name="Picture 152" descr="Shape&#10;&#10;Description automatically generated with low confidence">
            <a:extLst>
              <a:ext uri="{FF2B5EF4-FFF2-40B4-BE49-F238E27FC236}">
                <a16:creationId xmlns:a16="http://schemas.microsoft.com/office/drawing/2014/main" id="{3F07767D-79E5-4333-E12C-E093AB89952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358412" y="1807194"/>
            <a:ext cx="309375" cy="396000"/>
          </a:xfrm>
          <a:prstGeom prst="rect">
            <a:avLst/>
          </a:prstGeom>
        </p:spPr>
      </p:pic>
      <p:pic>
        <p:nvPicPr>
          <p:cNvPr id="155" name="Picture 154" descr="Shape&#10;&#10;Description automatically generated with low confidence">
            <a:extLst>
              <a:ext uri="{FF2B5EF4-FFF2-40B4-BE49-F238E27FC236}">
                <a16:creationId xmlns:a16="http://schemas.microsoft.com/office/drawing/2014/main" id="{EFC0ECC8-0EFB-A765-9377-A0379A590E8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953696" y="1807194"/>
            <a:ext cx="309375" cy="396000"/>
          </a:xfrm>
          <a:prstGeom prst="rect">
            <a:avLst/>
          </a:prstGeom>
        </p:spPr>
      </p:pic>
      <p:pic>
        <p:nvPicPr>
          <p:cNvPr id="157" name="Picture 156" descr="Shape&#10;&#10;Description automatically generated with low confidence">
            <a:extLst>
              <a:ext uri="{FF2B5EF4-FFF2-40B4-BE49-F238E27FC236}">
                <a16:creationId xmlns:a16="http://schemas.microsoft.com/office/drawing/2014/main" id="{F96D7CC8-BAF2-D5CC-38C5-4488E6D1D1D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548980" y="1807194"/>
            <a:ext cx="309375" cy="396000"/>
          </a:xfrm>
          <a:prstGeom prst="rect">
            <a:avLst/>
          </a:prstGeom>
        </p:spPr>
      </p:pic>
      <p:pic>
        <p:nvPicPr>
          <p:cNvPr id="159" name="Picture 158" descr="Shape&#10;&#10;Description automatically generated with low confidence">
            <a:extLst>
              <a:ext uri="{FF2B5EF4-FFF2-40B4-BE49-F238E27FC236}">
                <a16:creationId xmlns:a16="http://schemas.microsoft.com/office/drawing/2014/main" id="{E26002AA-67E9-6E31-7056-E26D8366244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144263" y="1807194"/>
            <a:ext cx="309375" cy="396000"/>
          </a:xfrm>
          <a:prstGeom prst="rect">
            <a:avLst/>
          </a:prstGeom>
        </p:spPr>
      </p:pic>
      <p:sp>
        <p:nvSpPr>
          <p:cNvPr id="161" name="TextBox 160">
            <a:extLst>
              <a:ext uri="{FF2B5EF4-FFF2-40B4-BE49-F238E27FC236}">
                <a16:creationId xmlns:a16="http://schemas.microsoft.com/office/drawing/2014/main" id="{73A5DA1F-8889-C22C-5A56-6DAB86392B40}"/>
              </a:ext>
            </a:extLst>
          </p:cNvPr>
          <p:cNvSpPr txBox="1"/>
          <p:nvPr/>
        </p:nvSpPr>
        <p:spPr>
          <a:xfrm>
            <a:off x="1183490" y="1427870"/>
            <a:ext cx="3145872" cy="338554"/>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ADEE"/>
                </a:solidFill>
                <a:effectLst/>
                <a:uLnTx/>
                <a:uFillTx/>
                <a:latin typeface="Calibri"/>
                <a:ea typeface="+mn-ea"/>
                <a:cs typeface="+mn-cs"/>
              </a:rPr>
              <a:t>Cybersecurity experts</a:t>
            </a:r>
          </a:p>
        </p:txBody>
      </p:sp>
      <p:sp>
        <p:nvSpPr>
          <p:cNvPr id="163" name="TextBox 162">
            <a:extLst>
              <a:ext uri="{FF2B5EF4-FFF2-40B4-BE49-F238E27FC236}">
                <a16:creationId xmlns:a16="http://schemas.microsoft.com/office/drawing/2014/main" id="{44641ACE-2B96-0022-A530-73F3F061DC93}"/>
              </a:ext>
            </a:extLst>
          </p:cNvPr>
          <p:cNvSpPr txBox="1"/>
          <p:nvPr/>
        </p:nvSpPr>
        <p:spPr>
          <a:xfrm>
            <a:off x="1183489" y="3131390"/>
            <a:ext cx="2419502" cy="338554"/>
          </a:xfrm>
          <a:prstGeom prst="rect">
            <a:avLst/>
          </a:prstGeom>
          <a:noFill/>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ADEE"/>
                </a:solidFill>
                <a:effectLst/>
                <a:uLnTx/>
                <a:uFillTx/>
                <a:latin typeface="Calibri"/>
                <a:ea typeface="+mn-ea"/>
                <a:cs typeface="+mn-cs"/>
              </a:rPr>
              <a:t>Attackers/cybercriminals</a:t>
            </a:r>
          </a:p>
        </p:txBody>
      </p:sp>
      <p:pic>
        <p:nvPicPr>
          <p:cNvPr id="165" name="Picture 164" descr="Shape&#10;&#10;Description automatically generated with low confidence">
            <a:extLst>
              <a:ext uri="{FF2B5EF4-FFF2-40B4-BE49-F238E27FC236}">
                <a16:creationId xmlns:a16="http://schemas.microsoft.com/office/drawing/2014/main" id="{1DAC0CFE-432F-0F1D-F62D-6D60F432498A}"/>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372819" y="3486006"/>
            <a:ext cx="309375" cy="396000"/>
          </a:xfrm>
          <a:prstGeom prst="rect">
            <a:avLst/>
          </a:prstGeom>
        </p:spPr>
      </p:pic>
      <p:pic>
        <p:nvPicPr>
          <p:cNvPr id="167" name="Picture 166" descr="Shape&#10;&#10;Description automatically generated with medium confidence">
            <a:extLst>
              <a:ext uri="{FF2B5EF4-FFF2-40B4-BE49-F238E27FC236}">
                <a16:creationId xmlns:a16="http://schemas.microsoft.com/office/drawing/2014/main" id="{581A76CD-93CC-DEF5-DA79-CE1E0681F46C}"/>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960994" y="3486006"/>
            <a:ext cx="312632" cy="396000"/>
          </a:xfrm>
          <a:prstGeom prst="rect">
            <a:avLst/>
          </a:prstGeom>
        </p:spPr>
      </p:pic>
      <p:pic>
        <p:nvPicPr>
          <p:cNvPr id="169" name="Picture 168" descr="Shape&#10;&#10;Description automatically generated with medium confidence">
            <a:extLst>
              <a:ext uri="{FF2B5EF4-FFF2-40B4-BE49-F238E27FC236}">
                <a16:creationId xmlns:a16="http://schemas.microsoft.com/office/drawing/2014/main" id="{15BD6D78-09E5-8F98-21F3-6121010C8F7B}"/>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552426" y="3486006"/>
            <a:ext cx="312632" cy="396000"/>
          </a:xfrm>
          <a:prstGeom prst="rect">
            <a:avLst/>
          </a:prstGeom>
        </p:spPr>
      </p:pic>
      <p:pic>
        <p:nvPicPr>
          <p:cNvPr id="171" name="Picture 170" descr="Shape&#10;&#10;Description automatically generated with low confidence">
            <a:extLst>
              <a:ext uri="{FF2B5EF4-FFF2-40B4-BE49-F238E27FC236}">
                <a16:creationId xmlns:a16="http://schemas.microsoft.com/office/drawing/2014/main" id="{3809B036-3F08-E07E-169B-DD2B85F63A2D}"/>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732033" y="3486006"/>
            <a:ext cx="309375" cy="396000"/>
          </a:xfrm>
          <a:prstGeom prst="rect">
            <a:avLst/>
          </a:prstGeom>
        </p:spPr>
      </p:pic>
      <p:pic>
        <p:nvPicPr>
          <p:cNvPr id="173" name="Picture 172" descr="Shape&#10;&#10;Description automatically generated with low confidence">
            <a:extLst>
              <a:ext uri="{FF2B5EF4-FFF2-40B4-BE49-F238E27FC236}">
                <a16:creationId xmlns:a16="http://schemas.microsoft.com/office/drawing/2014/main" id="{36A8E3CA-3925-86D1-6AEF-91EABE722540}"/>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3143858" y="3486006"/>
            <a:ext cx="309375" cy="396000"/>
          </a:xfrm>
          <a:prstGeom prst="rect">
            <a:avLst/>
          </a:prstGeom>
        </p:spPr>
      </p:pic>
      <p:sp>
        <p:nvSpPr>
          <p:cNvPr id="175" name="TextBox 174">
            <a:extLst>
              <a:ext uri="{FF2B5EF4-FFF2-40B4-BE49-F238E27FC236}">
                <a16:creationId xmlns:a16="http://schemas.microsoft.com/office/drawing/2014/main" id="{DE082DED-B69B-F1E8-9949-2D04A745DE2E}"/>
              </a:ext>
            </a:extLst>
          </p:cNvPr>
          <p:cNvSpPr txBox="1"/>
          <p:nvPr/>
        </p:nvSpPr>
        <p:spPr>
          <a:xfrm>
            <a:off x="1183489" y="4642851"/>
            <a:ext cx="4838620" cy="338554"/>
          </a:xfrm>
          <a:prstGeom prst="rect">
            <a:avLst/>
          </a:prstGeom>
          <a:noFill/>
        </p:spPr>
        <p:txBody>
          <a:bodyPr wrap="square" rtlCol="0">
            <a:spAutoFit/>
          </a:bodyPr>
          <a:lstStyle/>
          <a:p>
            <a:pPr lvl="0" defTabSz="914263">
              <a:defRPr/>
            </a:pPr>
            <a:r>
              <a:rPr kumimoji="0" lang="en-US" sz="1600" b="0" i="0" u="none" strike="noStrike" kern="1200" cap="none" spc="0" normalizeH="0" baseline="0" noProof="0">
                <a:ln>
                  <a:noFill/>
                </a:ln>
                <a:solidFill>
                  <a:srgbClr val="00ADEE"/>
                </a:solidFill>
                <a:effectLst/>
                <a:uLnTx/>
                <a:uFillTx/>
                <a:latin typeface="Calibri"/>
                <a:ea typeface="+mn-ea"/>
                <a:cs typeface="+mn-cs"/>
              </a:rPr>
              <a:t>Special symbols</a:t>
            </a:r>
            <a:r>
              <a:rPr lang="en-US" sz="1600">
                <a:solidFill>
                  <a:srgbClr val="00ADEE"/>
                </a:solidFill>
                <a:latin typeface="Calibri"/>
              </a:rPr>
              <a:t> (used as touchpoint sub-symbols)</a:t>
            </a:r>
            <a:endParaRPr kumimoji="0" lang="en-US" sz="1600" b="0" i="0" u="none" strike="noStrike" kern="1200" cap="none" spc="0" normalizeH="0" baseline="0" noProof="0">
              <a:ln>
                <a:noFill/>
              </a:ln>
              <a:solidFill>
                <a:srgbClr val="00ADEE"/>
              </a:solidFill>
              <a:effectLst/>
              <a:uLnTx/>
              <a:uFillTx/>
              <a:latin typeface="Calibri"/>
              <a:ea typeface="+mn-ea"/>
              <a:cs typeface="+mn-cs"/>
            </a:endParaRPr>
          </a:p>
        </p:txBody>
      </p:sp>
      <p:pic>
        <p:nvPicPr>
          <p:cNvPr id="177" name="Picture 176" descr="Icon&#10;&#10;Description automatically generated">
            <a:extLst>
              <a:ext uri="{FF2B5EF4-FFF2-40B4-BE49-F238E27FC236}">
                <a16:creationId xmlns:a16="http://schemas.microsoft.com/office/drawing/2014/main" id="{60E37D9F-6AB2-456A-840B-CD1A2AA84D37}"/>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4307066" y="5028128"/>
            <a:ext cx="312632" cy="396000"/>
          </a:xfrm>
          <a:prstGeom prst="rect">
            <a:avLst/>
          </a:prstGeom>
        </p:spPr>
      </p:pic>
      <p:pic>
        <p:nvPicPr>
          <p:cNvPr id="179" name="Picture 178" descr="Icon&#10;&#10;Description automatically generated">
            <a:extLst>
              <a:ext uri="{FF2B5EF4-FFF2-40B4-BE49-F238E27FC236}">
                <a16:creationId xmlns:a16="http://schemas.microsoft.com/office/drawing/2014/main" id="{C47A08B1-73BD-CDB0-3FD1-CBD9D601FD37}"/>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3177947" y="5028128"/>
            <a:ext cx="312632" cy="396000"/>
          </a:xfrm>
          <a:prstGeom prst="rect">
            <a:avLst/>
          </a:prstGeom>
        </p:spPr>
      </p:pic>
      <p:pic>
        <p:nvPicPr>
          <p:cNvPr id="181" name="Picture 180" descr="Icon&#10;&#10;Description automatically generated">
            <a:extLst>
              <a:ext uri="{FF2B5EF4-FFF2-40B4-BE49-F238E27FC236}">
                <a16:creationId xmlns:a16="http://schemas.microsoft.com/office/drawing/2014/main" id="{F463E820-580A-BA3C-4C61-E351FCD447B5}"/>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2582462" y="5028128"/>
            <a:ext cx="316800" cy="396000"/>
          </a:xfrm>
          <a:prstGeom prst="rect">
            <a:avLst/>
          </a:prstGeom>
        </p:spPr>
      </p:pic>
      <p:sp>
        <p:nvSpPr>
          <p:cNvPr id="183" name="TextBox 182">
            <a:extLst>
              <a:ext uri="{FF2B5EF4-FFF2-40B4-BE49-F238E27FC236}">
                <a16:creationId xmlns:a16="http://schemas.microsoft.com/office/drawing/2014/main" id="{24C264D4-5203-BB80-07AE-4F87F62C58B3}"/>
              </a:ext>
            </a:extLst>
          </p:cNvPr>
          <p:cNvSpPr txBox="1"/>
          <p:nvPr/>
        </p:nvSpPr>
        <p:spPr>
          <a:xfrm>
            <a:off x="1366924" y="5423086"/>
            <a:ext cx="507837"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threat</a:t>
            </a:r>
          </a:p>
        </p:txBody>
      </p:sp>
      <p:sp>
        <p:nvSpPr>
          <p:cNvPr id="185" name="TextBox 184">
            <a:extLst>
              <a:ext uri="{FF2B5EF4-FFF2-40B4-BE49-F238E27FC236}">
                <a16:creationId xmlns:a16="http://schemas.microsoft.com/office/drawing/2014/main" id="{2F2455C8-6E76-EF18-39C8-0FF27E5FE06F}"/>
              </a:ext>
            </a:extLst>
          </p:cNvPr>
          <p:cNvSpPr txBox="1"/>
          <p:nvPr/>
        </p:nvSpPr>
        <p:spPr>
          <a:xfrm>
            <a:off x="2578566" y="5423086"/>
            <a:ext cx="553352"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vulnerability lock</a:t>
            </a:r>
          </a:p>
        </p:txBody>
      </p:sp>
      <p:sp>
        <p:nvSpPr>
          <p:cNvPr id="187" name="TextBox 186">
            <a:extLst>
              <a:ext uri="{FF2B5EF4-FFF2-40B4-BE49-F238E27FC236}">
                <a16:creationId xmlns:a16="http://schemas.microsoft.com/office/drawing/2014/main" id="{9FF5BA23-2B2F-B958-CFE9-61B27E10B5BF}"/>
              </a:ext>
            </a:extLst>
          </p:cNvPr>
          <p:cNvSpPr txBox="1"/>
          <p:nvPr/>
        </p:nvSpPr>
        <p:spPr>
          <a:xfrm>
            <a:off x="3200321" y="5423086"/>
            <a:ext cx="562807"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vulnerability unlock</a:t>
            </a:r>
          </a:p>
        </p:txBody>
      </p:sp>
      <p:sp>
        <p:nvSpPr>
          <p:cNvPr id="189" name="TextBox 188">
            <a:extLst>
              <a:ext uri="{FF2B5EF4-FFF2-40B4-BE49-F238E27FC236}">
                <a16:creationId xmlns:a16="http://schemas.microsoft.com/office/drawing/2014/main" id="{74ADBA33-2086-FE74-591B-FA0CC42D51BE}"/>
              </a:ext>
            </a:extLst>
          </p:cNvPr>
          <p:cNvSpPr txBox="1"/>
          <p:nvPr/>
        </p:nvSpPr>
        <p:spPr>
          <a:xfrm>
            <a:off x="4307066" y="5423086"/>
            <a:ext cx="381548"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danger2</a:t>
            </a:r>
          </a:p>
        </p:txBody>
      </p:sp>
      <p:sp>
        <p:nvSpPr>
          <p:cNvPr id="191" name="TextBox 190">
            <a:extLst>
              <a:ext uri="{FF2B5EF4-FFF2-40B4-BE49-F238E27FC236}">
                <a16:creationId xmlns:a16="http://schemas.microsoft.com/office/drawing/2014/main" id="{A4E04F25-3CAA-0E57-9C68-54D5A48BEA40}"/>
              </a:ext>
            </a:extLst>
          </p:cNvPr>
          <p:cNvSpPr txBox="1"/>
          <p:nvPr/>
        </p:nvSpPr>
        <p:spPr>
          <a:xfrm>
            <a:off x="1934590" y="3889905"/>
            <a:ext cx="375253"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Calibri"/>
                <a:ea typeface="+mn-ea"/>
                <a:cs typeface="+mn-cs"/>
              </a:rPr>
              <a:t>attacker network </a:t>
            </a:r>
          </a:p>
        </p:txBody>
      </p:sp>
      <p:sp>
        <p:nvSpPr>
          <p:cNvPr id="386" name="TextBox 385">
            <a:extLst>
              <a:ext uri="{FF2B5EF4-FFF2-40B4-BE49-F238E27FC236}">
                <a16:creationId xmlns:a16="http://schemas.microsoft.com/office/drawing/2014/main" id="{A9365E30-7B55-10AD-2977-B4AE939616BB}"/>
              </a:ext>
            </a:extLst>
          </p:cNvPr>
          <p:cNvSpPr txBox="1"/>
          <p:nvPr/>
        </p:nvSpPr>
        <p:spPr>
          <a:xfrm>
            <a:off x="1370251" y="3889905"/>
            <a:ext cx="507837"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attacker</a:t>
            </a:r>
          </a:p>
        </p:txBody>
      </p:sp>
      <p:sp>
        <p:nvSpPr>
          <p:cNvPr id="388" name="TextBox 387">
            <a:extLst>
              <a:ext uri="{FF2B5EF4-FFF2-40B4-BE49-F238E27FC236}">
                <a16:creationId xmlns:a16="http://schemas.microsoft.com/office/drawing/2014/main" id="{74040B64-BF92-E19D-1D9E-A019E91EE014}"/>
              </a:ext>
            </a:extLst>
          </p:cNvPr>
          <p:cNvSpPr txBox="1"/>
          <p:nvPr/>
        </p:nvSpPr>
        <p:spPr>
          <a:xfrm>
            <a:off x="3776011" y="3889905"/>
            <a:ext cx="553352" cy="369332"/>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attacker social engineering</a:t>
            </a:r>
          </a:p>
        </p:txBody>
      </p:sp>
      <p:sp>
        <p:nvSpPr>
          <p:cNvPr id="390" name="TextBox 389">
            <a:extLst>
              <a:ext uri="{FF2B5EF4-FFF2-40B4-BE49-F238E27FC236}">
                <a16:creationId xmlns:a16="http://schemas.microsoft.com/office/drawing/2014/main" id="{D21BA695-B521-F8AE-8199-11C3EF94679E}"/>
              </a:ext>
            </a:extLst>
          </p:cNvPr>
          <p:cNvSpPr txBox="1"/>
          <p:nvPr/>
        </p:nvSpPr>
        <p:spPr>
          <a:xfrm>
            <a:off x="3123991" y="3889905"/>
            <a:ext cx="482144"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attacker software</a:t>
            </a:r>
          </a:p>
        </p:txBody>
      </p:sp>
      <p:sp>
        <p:nvSpPr>
          <p:cNvPr id="392" name="TextBox 391">
            <a:extLst>
              <a:ext uri="{FF2B5EF4-FFF2-40B4-BE49-F238E27FC236}">
                <a16:creationId xmlns:a16="http://schemas.microsoft.com/office/drawing/2014/main" id="{CAB4A98E-5B08-6444-D91F-6DA0E4AECBDE}"/>
              </a:ext>
            </a:extLst>
          </p:cNvPr>
          <p:cNvSpPr txBox="1"/>
          <p:nvPr/>
        </p:nvSpPr>
        <p:spPr>
          <a:xfrm>
            <a:off x="2545867" y="3889905"/>
            <a:ext cx="419497"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attacker physical</a:t>
            </a:r>
          </a:p>
        </p:txBody>
      </p:sp>
      <p:sp>
        <p:nvSpPr>
          <p:cNvPr id="394" name="TextBox 393">
            <a:extLst>
              <a:ext uri="{FF2B5EF4-FFF2-40B4-BE49-F238E27FC236}">
                <a16:creationId xmlns:a16="http://schemas.microsoft.com/office/drawing/2014/main" id="{7B66C18C-C64D-D215-7C8C-6FCF65742DBC}"/>
              </a:ext>
            </a:extLst>
          </p:cNvPr>
          <p:cNvSpPr txBox="1"/>
          <p:nvPr/>
        </p:nvSpPr>
        <p:spPr>
          <a:xfrm>
            <a:off x="1377867" y="2260022"/>
            <a:ext cx="507837"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Cybersecurity expert 1</a:t>
            </a:r>
          </a:p>
        </p:txBody>
      </p:sp>
      <p:sp>
        <p:nvSpPr>
          <p:cNvPr id="396" name="TextBox 395">
            <a:extLst>
              <a:ext uri="{FF2B5EF4-FFF2-40B4-BE49-F238E27FC236}">
                <a16:creationId xmlns:a16="http://schemas.microsoft.com/office/drawing/2014/main" id="{06C2CE9C-B84B-B009-8F56-8C1003A96598}"/>
              </a:ext>
            </a:extLst>
          </p:cNvPr>
          <p:cNvSpPr txBox="1"/>
          <p:nvPr/>
        </p:nvSpPr>
        <p:spPr>
          <a:xfrm>
            <a:off x="1981466" y="2260022"/>
            <a:ext cx="507837"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Cybersecurity expert 2</a:t>
            </a:r>
          </a:p>
        </p:txBody>
      </p:sp>
      <p:sp>
        <p:nvSpPr>
          <p:cNvPr id="398" name="TextBox 397">
            <a:extLst>
              <a:ext uri="{FF2B5EF4-FFF2-40B4-BE49-F238E27FC236}">
                <a16:creationId xmlns:a16="http://schemas.microsoft.com/office/drawing/2014/main" id="{219CDF98-78D8-0B6E-80F3-A8E77C3916A3}"/>
              </a:ext>
            </a:extLst>
          </p:cNvPr>
          <p:cNvSpPr txBox="1"/>
          <p:nvPr/>
        </p:nvSpPr>
        <p:spPr>
          <a:xfrm>
            <a:off x="2585065" y="2260022"/>
            <a:ext cx="507837"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Cybersecurity expert 3</a:t>
            </a:r>
          </a:p>
        </p:txBody>
      </p:sp>
      <p:sp>
        <p:nvSpPr>
          <p:cNvPr id="400" name="TextBox 399">
            <a:extLst>
              <a:ext uri="{FF2B5EF4-FFF2-40B4-BE49-F238E27FC236}">
                <a16:creationId xmlns:a16="http://schemas.microsoft.com/office/drawing/2014/main" id="{CD7203EF-B787-C2A6-053A-6FAE6575BFEE}"/>
              </a:ext>
            </a:extLst>
          </p:cNvPr>
          <p:cNvSpPr txBox="1"/>
          <p:nvPr/>
        </p:nvSpPr>
        <p:spPr>
          <a:xfrm>
            <a:off x="3188664" y="2260022"/>
            <a:ext cx="507837"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Cybersecurity expert 4</a:t>
            </a:r>
          </a:p>
        </p:txBody>
      </p:sp>
      <p:sp>
        <p:nvSpPr>
          <p:cNvPr id="402" name="TextBox 401">
            <a:extLst>
              <a:ext uri="{FF2B5EF4-FFF2-40B4-BE49-F238E27FC236}">
                <a16:creationId xmlns:a16="http://schemas.microsoft.com/office/drawing/2014/main" id="{16BF44A7-1A11-CA57-6F83-F7F0CBD51D68}"/>
              </a:ext>
            </a:extLst>
          </p:cNvPr>
          <p:cNvSpPr txBox="1"/>
          <p:nvPr/>
        </p:nvSpPr>
        <p:spPr>
          <a:xfrm>
            <a:off x="3792263" y="2260022"/>
            <a:ext cx="507837"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Cybersecurity expert 5</a:t>
            </a:r>
          </a:p>
        </p:txBody>
      </p:sp>
      <p:sp>
        <p:nvSpPr>
          <p:cNvPr id="404" name="TextBox 403">
            <a:extLst>
              <a:ext uri="{FF2B5EF4-FFF2-40B4-BE49-F238E27FC236}">
                <a16:creationId xmlns:a16="http://schemas.microsoft.com/office/drawing/2014/main" id="{18C49BB4-3330-6C9C-B825-55B3A3D57015}"/>
              </a:ext>
            </a:extLst>
          </p:cNvPr>
          <p:cNvSpPr txBox="1"/>
          <p:nvPr/>
        </p:nvSpPr>
        <p:spPr>
          <a:xfrm>
            <a:off x="4395862" y="2260022"/>
            <a:ext cx="507837"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Cybersecurity expert 6</a:t>
            </a:r>
          </a:p>
        </p:txBody>
      </p:sp>
      <p:sp>
        <p:nvSpPr>
          <p:cNvPr id="406" name="TextBox 405">
            <a:extLst>
              <a:ext uri="{FF2B5EF4-FFF2-40B4-BE49-F238E27FC236}">
                <a16:creationId xmlns:a16="http://schemas.microsoft.com/office/drawing/2014/main" id="{D66E4C50-6A04-9A11-3F9F-3D3B2993DA84}"/>
              </a:ext>
            </a:extLst>
          </p:cNvPr>
          <p:cNvSpPr txBox="1"/>
          <p:nvPr/>
        </p:nvSpPr>
        <p:spPr>
          <a:xfrm>
            <a:off x="4999461" y="2260022"/>
            <a:ext cx="507837"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Cybersecurity expert 7</a:t>
            </a:r>
          </a:p>
        </p:txBody>
      </p:sp>
      <p:sp>
        <p:nvSpPr>
          <p:cNvPr id="408" name="TextBox 407">
            <a:extLst>
              <a:ext uri="{FF2B5EF4-FFF2-40B4-BE49-F238E27FC236}">
                <a16:creationId xmlns:a16="http://schemas.microsoft.com/office/drawing/2014/main" id="{A20EAFFB-009E-A75B-F20F-CCA7E3A7EC79}"/>
              </a:ext>
            </a:extLst>
          </p:cNvPr>
          <p:cNvSpPr txBox="1"/>
          <p:nvPr/>
        </p:nvSpPr>
        <p:spPr>
          <a:xfrm>
            <a:off x="5603060" y="2260022"/>
            <a:ext cx="507837"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Cybersecurity expert 8</a:t>
            </a:r>
          </a:p>
        </p:txBody>
      </p:sp>
      <p:sp>
        <p:nvSpPr>
          <p:cNvPr id="410" name="TextBox 409">
            <a:extLst>
              <a:ext uri="{FF2B5EF4-FFF2-40B4-BE49-F238E27FC236}">
                <a16:creationId xmlns:a16="http://schemas.microsoft.com/office/drawing/2014/main" id="{2A4F50D5-E784-B5A4-5E22-8CBD3DADCE93}"/>
              </a:ext>
            </a:extLst>
          </p:cNvPr>
          <p:cNvSpPr txBox="1"/>
          <p:nvPr/>
        </p:nvSpPr>
        <p:spPr>
          <a:xfrm>
            <a:off x="6206659" y="2260022"/>
            <a:ext cx="507837"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Cybersecurity expert 9</a:t>
            </a:r>
          </a:p>
        </p:txBody>
      </p:sp>
      <p:sp>
        <p:nvSpPr>
          <p:cNvPr id="412" name="TextBox 411">
            <a:extLst>
              <a:ext uri="{FF2B5EF4-FFF2-40B4-BE49-F238E27FC236}">
                <a16:creationId xmlns:a16="http://schemas.microsoft.com/office/drawing/2014/main" id="{AC2370D3-4C1A-30F9-ECA3-D4820E67621B}"/>
              </a:ext>
            </a:extLst>
          </p:cNvPr>
          <p:cNvSpPr txBox="1"/>
          <p:nvPr/>
        </p:nvSpPr>
        <p:spPr>
          <a:xfrm>
            <a:off x="1916041" y="5423086"/>
            <a:ext cx="461282"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unwanted incident</a:t>
            </a:r>
          </a:p>
        </p:txBody>
      </p:sp>
      <p:pic>
        <p:nvPicPr>
          <p:cNvPr id="414" name="Picture 413" descr="A picture containing icon&#10;&#10;Description automatically generated">
            <a:extLst>
              <a:ext uri="{FF2B5EF4-FFF2-40B4-BE49-F238E27FC236}">
                <a16:creationId xmlns:a16="http://schemas.microsoft.com/office/drawing/2014/main" id="{B85207FF-B649-D579-9BF2-1AF124D85675}"/>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3803742" y="5028128"/>
            <a:ext cx="309375" cy="396000"/>
          </a:xfrm>
          <a:prstGeom prst="rect">
            <a:avLst/>
          </a:prstGeom>
        </p:spPr>
      </p:pic>
      <p:sp>
        <p:nvSpPr>
          <p:cNvPr id="416" name="TextBox 415">
            <a:extLst>
              <a:ext uri="{FF2B5EF4-FFF2-40B4-BE49-F238E27FC236}">
                <a16:creationId xmlns:a16="http://schemas.microsoft.com/office/drawing/2014/main" id="{46ACDD40-8E34-1FE6-A3D2-8EDD0274D081}"/>
              </a:ext>
            </a:extLst>
          </p:cNvPr>
          <p:cNvSpPr txBox="1"/>
          <p:nvPr/>
        </p:nvSpPr>
        <p:spPr>
          <a:xfrm>
            <a:off x="3800802" y="5423086"/>
            <a:ext cx="381548" cy="12311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firewall</a:t>
            </a:r>
          </a:p>
        </p:txBody>
      </p:sp>
      <p:pic>
        <p:nvPicPr>
          <p:cNvPr id="418" name="Picture 417" descr="Icon&#10;&#10;Description automatically generated">
            <a:extLst>
              <a:ext uri="{FF2B5EF4-FFF2-40B4-BE49-F238E27FC236}">
                <a16:creationId xmlns:a16="http://schemas.microsoft.com/office/drawing/2014/main" id="{6A82623F-4427-5AAC-CFE1-441822BDE1A8}"/>
              </a:ext>
            </a:extLst>
          </p:cNvPr>
          <p:cNvPicPr>
            <a:picLocks noChangeAspect="1"/>
          </p:cNvPicPr>
          <p:nvPr/>
        </p:nvPicPr>
        <p:blipFill rotWithShape="1">
          <a:blip r:embed="rId21">
            <a:extLst>
              <a:ext uri="{28A0092B-C50C-407E-A947-70E740481C1C}">
                <a14:useLocalDpi xmlns:a14="http://schemas.microsoft.com/office/drawing/2010/main" val="0"/>
              </a:ext>
            </a:extLst>
          </a:blip>
          <a:srcRect/>
          <a:stretch/>
        </p:blipFill>
        <p:spPr>
          <a:xfrm>
            <a:off x="1340873" y="5085574"/>
            <a:ext cx="347486" cy="338554"/>
          </a:xfrm>
          <a:prstGeom prst="rect">
            <a:avLst/>
          </a:prstGeom>
        </p:spPr>
      </p:pic>
      <p:pic>
        <p:nvPicPr>
          <p:cNvPr id="420" name="Picture 419" descr="A picture containing plant&#10;&#10;Description automatically generated">
            <a:extLst>
              <a:ext uri="{FF2B5EF4-FFF2-40B4-BE49-F238E27FC236}">
                <a16:creationId xmlns:a16="http://schemas.microsoft.com/office/drawing/2014/main" id="{62CA0F34-B17A-8939-F5C6-2A13B5EEFFE5}"/>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1885704" y="5100128"/>
            <a:ext cx="343623" cy="324000"/>
          </a:xfrm>
          <a:prstGeom prst="rect">
            <a:avLst/>
          </a:prstGeom>
        </p:spPr>
      </p:pic>
      <p:sp>
        <p:nvSpPr>
          <p:cNvPr id="422" name="Rectangle 421">
            <a:extLst>
              <a:ext uri="{FF2B5EF4-FFF2-40B4-BE49-F238E27FC236}">
                <a16:creationId xmlns:a16="http://schemas.microsoft.com/office/drawing/2014/main" id="{861972E8-F016-83CF-7576-D02771FBA8A0}"/>
              </a:ext>
            </a:extLst>
          </p:cNvPr>
          <p:cNvSpPr/>
          <p:nvPr/>
        </p:nvSpPr>
        <p:spPr>
          <a:xfrm>
            <a:off x="1097281" y="1190132"/>
            <a:ext cx="9499600" cy="5043028"/>
          </a:xfrm>
          <a:prstGeom prst="rect">
            <a:avLst/>
          </a:prstGeom>
          <a:noFill/>
          <a:ln w="28575">
            <a:solidFill>
              <a:srgbClr val="C89B1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prstClr val="white"/>
              </a:solidFill>
              <a:effectLst/>
              <a:uLnTx/>
              <a:uFillTx/>
              <a:latin typeface="Calibri"/>
              <a:ea typeface="+mn-ea"/>
              <a:cs typeface="+mn-cs"/>
            </a:endParaRPr>
          </a:p>
        </p:txBody>
      </p:sp>
      <p:pic>
        <p:nvPicPr>
          <p:cNvPr id="424" name="Picture 423">
            <a:extLst>
              <a:ext uri="{FF2B5EF4-FFF2-40B4-BE49-F238E27FC236}">
                <a16:creationId xmlns:a16="http://schemas.microsoft.com/office/drawing/2014/main" id="{DE472A07-534C-DF8A-C38F-1403C5A76A9F}"/>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6450382" y="4690811"/>
            <a:ext cx="1823258" cy="1070634"/>
          </a:xfrm>
          <a:prstGeom prst="rect">
            <a:avLst/>
          </a:prstGeom>
        </p:spPr>
      </p:pic>
      <p:pic>
        <p:nvPicPr>
          <p:cNvPr id="426" name="Picture 425">
            <a:extLst>
              <a:ext uri="{FF2B5EF4-FFF2-40B4-BE49-F238E27FC236}">
                <a16:creationId xmlns:a16="http://schemas.microsoft.com/office/drawing/2014/main" id="{599701DC-C149-F1A4-2316-9C30BE29752B}"/>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8560046" y="4315437"/>
            <a:ext cx="2106776" cy="1569381"/>
          </a:xfrm>
          <a:prstGeom prst="rect">
            <a:avLst/>
          </a:prstGeom>
        </p:spPr>
      </p:pic>
      <p:sp>
        <p:nvSpPr>
          <p:cNvPr id="428" name="Slide Number Placeholder 3">
            <a:extLst>
              <a:ext uri="{FF2B5EF4-FFF2-40B4-BE49-F238E27FC236}">
                <a16:creationId xmlns:a16="http://schemas.microsoft.com/office/drawing/2014/main" id="{A78212B2-26CF-6484-7F6E-8E7721D4ADD5}"/>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3AA811B-2EBD-4900-905E-5BE206449611}" type="slidenum">
              <a:rPr lang="en-GB" sz="1000" smtClean="0">
                <a:solidFill>
                  <a:srgbClr val="003C65"/>
                </a:solidFill>
                <a:latin typeface="Aptos"/>
              </a:rPr>
              <a:pPr>
                <a:defRPr/>
              </a:pPr>
              <a:t>17</a:t>
            </a:fld>
            <a:endParaRPr lang="en-GB" sz="1000" dirty="0">
              <a:solidFill>
                <a:srgbClr val="003C65"/>
              </a:solidFill>
              <a:latin typeface="Aptos"/>
            </a:endParaRPr>
          </a:p>
        </p:txBody>
      </p:sp>
    </p:spTree>
    <p:extLst>
      <p:ext uri="{BB962C8B-B14F-4D97-AF65-F5344CB8AC3E}">
        <p14:creationId xmlns:p14="http://schemas.microsoft.com/office/powerpoint/2010/main" val="28385567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B5CFA1-C550-86D0-0560-1B386FDC31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58076D-0F93-8D79-41C1-1800B50FD12D}"/>
              </a:ext>
            </a:extLst>
          </p:cNvPr>
          <p:cNvSpPr>
            <a:spLocks noGrp="1"/>
          </p:cNvSpPr>
          <p:nvPr>
            <p:ph type="title"/>
          </p:nvPr>
        </p:nvSpPr>
        <p:spPr/>
        <p:txBody>
          <a:bodyPr>
            <a:normAutofit/>
          </a:bodyPr>
          <a:lstStyle/>
          <a:p>
            <a:r>
              <a:rPr lang="en-US" noProof="0"/>
              <a:t>Data privacy symbols</a:t>
            </a:r>
          </a:p>
        </p:txBody>
      </p:sp>
      <p:sp>
        <p:nvSpPr>
          <p:cNvPr id="124" name="TextBox 123">
            <a:extLst>
              <a:ext uri="{FF2B5EF4-FFF2-40B4-BE49-F238E27FC236}">
                <a16:creationId xmlns:a16="http://schemas.microsoft.com/office/drawing/2014/main" id="{06C8675D-ED76-3C8F-D419-4F6352414F73}"/>
              </a:ext>
            </a:extLst>
          </p:cNvPr>
          <p:cNvSpPr txBox="1"/>
          <p:nvPr/>
        </p:nvSpPr>
        <p:spPr>
          <a:xfrm>
            <a:off x="1412719" y="2663655"/>
            <a:ext cx="562807"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Calibri"/>
                <a:ea typeface="+mn-ea"/>
                <a:cs typeface="+mn-cs"/>
              </a:rPr>
              <a:t>Data collected</a:t>
            </a:r>
          </a:p>
        </p:txBody>
      </p:sp>
      <p:sp>
        <p:nvSpPr>
          <p:cNvPr id="126" name="TextBox 125">
            <a:extLst>
              <a:ext uri="{FF2B5EF4-FFF2-40B4-BE49-F238E27FC236}">
                <a16:creationId xmlns:a16="http://schemas.microsoft.com/office/drawing/2014/main" id="{B5A6620C-1D74-0B37-84E5-6F516A7B1F73}"/>
              </a:ext>
            </a:extLst>
          </p:cNvPr>
          <p:cNvSpPr txBox="1"/>
          <p:nvPr/>
        </p:nvSpPr>
        <p:spPr>
          <a:xfrm>
            <a:off x="2606395" y="2673552"/>
            <a:ext cx="381548"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Calibri"/>
                <a:ea typeface="+mn-ea"/>
                <a:cs typeface="+mn-cs"/>
              </a:rPr>
              <a:t>Data shared</a:t>
            </a:r>
          </a:p>
        </p:txBody>
      </p:sp>
      <p:sp>
        <p:nvSpPr>
          <p:cNvPr id="56" name="TextBox 55">
            <a:extLst>
              <a:ext uri="{FF2B5EF4-FFF2-40B4-BE49-F238E27FC236}">
                <a16:creationId xmlns:a16="http://schemas.microsoft.com/office/drawing/2014/main" id="{D17B47EC-45C0-1699-9675-310AA7ACE679}"/>
              </a:ext>
            </a:extLst>
          </p:cNvPr>
          <p:cNvSpPr txBox="1"/>
          <p:nvPr/>
        </p:nvSpPr>
        <p:spPr>
          <a:xfrm>
            <a:off x="2013199" y="2663655"/>
            <a:ext cx="490795" cy="246221"/>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Data processed</a:t>
            </a:r>
          </a:p>
        </p:txBody>
      </p:sp>
      <p:pic>
        <p:nvPicPr>
          <p:cNvPr id="6" name="Bilde 6">
            <a:extLst>
              <a:ext uri="{FF2B5EF4-FFF2-40B4-BE49-F238E27FC236}">
                <a16:creationId xmlns:a16="http://schemas.microsoft.com/office/drawing/2014/main" id="{6D2F1A81-C5A5-2F81-806D-F6129524FF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1802" y="2364853"/>
            <a:ext cx="288000" cy="286306"/>
          </a:xfrm>
          <a:prstGeom prst="rect">
            <a:avLst/>
          </a:prstGeom>
        </p:spPr>
      </p:pic>
      <p:pic>
        <p:nvPicPr>
          <p:cNvPr id="9" name="Bilde 10">
            <a:extLst>
              <a:ext uri="{FF2B5EF4-FFF2-40B4-BE49-F238E27FC236}">
                <a16:creationId xmlns:a16="http://schemas.microsoft.com/office/drawing/2014/main" id="{3D294233-EE25-8BA5-1423-73C847119C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09288" y="2364853"/>
            <a:ext cx="288000" cy="286306"/>
          </a:xfrm>
          <a:prstGeom prst="rect">
            <a:avLst/>
          </a:prstGeom>
        </p:spPr>
      </p:pic>
      <p:pic>
        <p:nvPicPr>
          <p:cNvPr id="17" name="Bilde 11">
            <a:extLst>
              <a:ext uri="{FF2B5EF4-FFF2-40B4-BE49-F238E27FC236}">
                <a16:creationId xmlns:a16="http://schemas.microsoft.com/office/drawing/2014/main" id="{F310BFE2-880F-DBA2-22BE-713A8E0CEED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06395" y="2363159"/>
            <a:ext cx="288000" cy="288000"/>
          </a:xfrm>
          <a:prstGeom prst="rect">
            <a:avLst/>
          </a:prstGeom>
        </p:spPr>
      </p:pic>
      <p:sp>
        <p:nvSpPr>
          <p:cNvPr id="3" name="Slide Number Placeholder 3">
            <a:extLst>
              <a:ext uri="{FF2B5EF4-FFF2-40B4-BE49-F238E27FC236}">
                <a16:creationId xmlns:a16="http://schemas.microsoft.com/office/drawing/2014/main" id="{9D6EB65A-668A-20DF-6728-34F0DBC94BE6}"/>
              </a:ext>
            </a:extLst>
          </p:cNvPr>
          <p:cNvSpPr>
            <a:spLocks noGrp="1"/>
          </p:cNvSpPr>
          <p:nvPr>
            <p:ph type="sldNum" sz="quarter" idx="12"/>
          </p:nvPr>
        </p:nvSpPr>
        <p:spPr>
          <a:xfrm>
            <a:off x="279400" y="6554934"/>
            <a:ext cx="417513" cy="109537"/>
          </a:xfrm>
        </p:spPr>
        <p:txBody>
          <a:bodyPr/>
          <a:lstStyle/>
          <a:p>
            <a:fld id="{23AA811B-2EBD-4900-905E-5BE206449611}" type="slidenum">
              <a:rPr lang="nn-NO" smtClean="0"/>
              <a:pPr/>
              <a:t>18</a:t>
            </a:fld>
            <a:endParaRPr lang="nn-NO"/>
          </a:p>
        </p:txBody>
      </p:sp>
      <p:pic>
        <p:nvPicPr>
          <p:cNvPr id="8" name="Grafikk 3" descr="Navneskilt til ansatte kontur">
            <a:extLst>
              <a:ext uri="{FF2B5EF4-FFF2-40B4-BE49-F238E27FC236}">
                <a16:creationId xmlns:a16="http://schemas.microsoft.com/office/drawing/2014/main" id="{96381F59-7487-173D-DBA4-89DD3F98A2D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300043" y="1656461"/>
            <a:ext cx="485230" cy="485230"/>
          </a:xfrm>
          <a:prstGeom prst="rect">
            <a:avLst/>
          </a:prstGeom>
        </p:spPr>
      </p:pic>
      <p:sp>
        <p:nvSpPr>
          <p:cNvPr id="18" name="TextBox 17">
            <a:extLst>
              <a:ext uri="{FF2B5EF4-FFF2-40B4-BE49-F238E27FC236}">
                <a16:creationId xmlns:a16="http://schemas.microsoft.com/office/drawing/2014/main" id="{7E96F228-32E2-4403-6A02-E7BE71547D6C}"/>
              </a:ext>
            </a:extLst>
          </p:cNvPr>
          <p:cNvSpPr txBox="1"/>
          <p:nvPr/>
        </p:nvSpPr>
        <p:spPr>
          <a:xfrm>
            <a:off x="1235073" y="1307516"/>
            <a:ext cx="1884263" cy="338554"/>
          </a:xfrm>
          <a:prstGeom prst="rect">
            <a:avLst/>
          </a:prstGeom>
          <a:noFill/>
        </p:spPr>
        <p:txBody>
          <a:bodyPr wrap="square" rtlCol="0">
            <a:spAutoFit/>
          </a:bodyPr>
          <a:lstStyle/>
          <a:p>
            <a:pPr lvl="0" defTabSz="914263">
              <a:defRPr/>
            </a:pPr>
            <a:r>
              <a:rPr kumimoji="0" lang="en-US" sz="1600" b="0" i="0" u="none" strike="noStrike" kern="1200" cap="none" spc="0" normalizeH="0" baseline="0" noProof="0" dirty="0">
                <a:ln>
                  <a:noFill/>
                </a:ln>
                <a:solidFill>
                  <a:srgbClr val="00ADEE"/>
                </a:solidFill>
                <a:effectLst/>
                <a:uLnTx/>
                <a:uFillTx/>
                <a:latin typeface="Calibri"/>
                <a:ea typeface="+mn-ea"/>
                <a:cs typeface="+mn-cs"/>
              </a:rPr>
              <a:t>Special symbols</a:t>
            </a:r>
          </a:p>
        </p:txBody>
      </p:sp>
      <p:sp>
        <p:nvSpPr>
          <p:cNvPr id="44" name="TextBox 157">
            <a:extLst>
              <a:ext uri="{FF2B5EF4-FFF2-40B4-BE49-F238E27FC236}">
                <a16:creationId xmlns:a16="http://schemas.microsoft.com/office/drawing/2014/main" id="{9B78688B-4549-9A58-C307-DD637CC1A296}"/>
              </a:ext>
            </a:extLst>
          </p:cNvPr>
          <p:cNvSpPr txBox="1">
            <a:spLocks noChangeArrowheads="1"/>
          </p:cNvSpPr>
          <p:nvPr/>
        </p:nvSpPr>
        <p:spPr bwMode="auto">
          <a:xfrm>
            <a:off x="1322459" y="3490064"/>
            <a:ext cx="692267" cy="246221"/>
          </a:xfrm>
          <a:prstGeom prst="rect">
            <a:avLst/>
          </a:prstGeom>
          <a:noFill/>
        </p:spPr>
        <p:txBody>
          <a:bodyPr wrap="square" lIns="0" tIns="0" rIns="0" bIns="0" rtlCol="0">
            <a:spAutoFit/>
          </a:bodyPr>
          <a:lstStyle>
            <a:defPPr>
              <a:defRPr lang="en-US"/>
            </a:defPPr>
            <a:lvl1pPr marR="0" lvl="0" indent="0" defTabSz="914263" fontAlgn="auto">
              <a:lnSpc>
                <a:spcPct val="100000"/>
              </a:lnSpc>
              <a:spcBef>
                <a:spcPts val="0"/>
              </a:spcBef>
              <a:spcAft>
                <a:spcPts val="0"/>
              </a:spcAft>
              <a:buClrTx/>
              <a:buSzTx/>
              <a:buFontTx/>
              <a:buNone/>
              <a:tabLst/>
              <a:defRPr kumimoji="0" sz="800" b="0" i="0" u="none" strike="noStrike" cap="none" spc="0" normalizeH="0" baseline="0">
                <a:ln>
                  <a:noFill/>
                </a:ln>
                <a:solidFill>
                  <a:prstClr val="black"/>
                </a:solidFill>
                <a:effectLst/>
                <a:uLnTx/>
                <a:uFillTx/>
                <a:latin typeface="Calibri"/>
              </a:defRPr>
            </a:lvl1pPr>
          </a:lstStyle>
          <a:p>
            <a:r>
              <a:rPr lang="en-GB" altLang="en-US" dirty="0"/>
              <a:t>Privacy Comment</a:t>
            </a:r>
          </a:p>
        </p:txBody>
      </p:sp>
      <p:pic>
        <p:nvPicPr>
          <p:cNvPr id="46" name="Picture 116" descr="Icon&#10;&#10;Description automatically generated">
            <a:extLst>
              <a:ext uri="{FF2B5EF4-FFF2-40B4-BE49-F238E27FC236}">
                <a16:creationId xmlns:a16="http://schemas.microsoft.com/office/drawing/2014/main" id="{C9430756-A7A6-1F5E-0986-004CB836FAC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22459" y="3115163"/>
            <a:ext cx="272660" cy="345369"/>
          </a:xfrm>
          <a:prstGeom prst="rect">
            <a:avLst/>
          </a:prstGeom>
        </p:spPr>
      </p:pic>
      <p:sp>
        <p:nvSpPr>
          <p:cNvPr id="67" name="Rectangle 66">
            <a:extLst>
              <a:ext uri="{FF2B5EF4-FFF2-40B4-BE49-F238E27FC236}">
                <a16:creationId xmlns:a16="http://schemas.microsoft.com/office/drawing/2014/main" id="{BC1C9906-5AD8-D119-58CF-886CF6BBF245}"/>
              </a:ext>
            </a:extLst>
          </p:cNvPr>
          <p:cNvSpPr/>
          <p:nvPr/>
        </p:nvSpPr>
        <p:spPr>
          <a:xfrm>
            <a:off x="8983838" y="906788"/>
            <a:ext cx="1630363" cy="288000"/>
          </a:xfrm>
          <a:prstGeom prst="rect">
            <a:avLst/>
          </a:prstGeom>
          <a:solidFill>
            <a:schemeClr val="accent5">
              <a:lumMod val="20000"/>
              <a:lumOff val="80000"/>
            </a:schemeClr>
          </a:solidFill>
          <a:ln w="19050">
            <a:solidFill>
              <a:srgbClr val="BC80A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a:ea typeface="+mn-ea"/>
                <a:cs typeface="+mn-cs"/>
              </a:rPr>
              <a:t>Data privacy</a:t>
            </a:r>
          </a:p>
        </p:txBody>
      </p:sp>
      <p:sp>
        <p:nvSpPr>
          <p:cNvPr id="69" name="Rectangle 68">
            <a:extLst>
              <a:ext uri="{FF2B5EF4-FFF2-40B4-BE49-F238E27FC236}">
                <a16:creationId xmlns:a16="http://schemas.microsoft.com/office/drawing/2014/main" id="{B1DB0C8B-4591-3DCE-C249-00F045BE084D}"/>
              </a:ext>
            </a:extLst>
          </p:cNvPr>
          <p:cNvSpPr/>
          <p:nvPr/>
        </p:nvSpPr>
        <p:spPr>
          <a:xfrm>
            <a:off x="1097281" y="1190132"/>
            <a:ext cx="9499600" cy="5043028"/>
          </a:xfrm>
          <a:prstGeom prst="rect">
            <a:avLst/>
          </a:prstGeom>
          <a:noFill/>
          <a:ln w="28575">
            <a:solidFill>
              <a:srgbClr val="BC80A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prstClr val="white"/>
              </a:solidFill>
              <a:effectLst/>
              <a:uLnTx/>
              <a:uFillTx/>
              <a:latin typeface="Calibri"/>
              <a:ea typeface="+mn-ea"/>
              <a:cs typeface="+mn-cs"/>
            </a:endParaRPr>
          </a:p>
        </p:txBody>
      </p:sp>
      <p:pic>
        <p:nvPicPr>
          <p:cNvPr id="71" name="Picture 70">
            <a:extLst>
              <a:ext uri="{FF2B5EF4-FFF2-40B4-BE49-F238E27FC236}">
                <a16:creationId xmlns:a16="http://schemas.microsoft.com/office/drawing/2014/main" id="{51E50CB3-02D1-EB6D-E8EA-FBB26D28A03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853381" y="2474245"/>
            <a:ext cx="2163289" cy="1270303"/>
          </a:xfrm>
          <a:prstGeom prst="rect">
            <a:avLst/>
          </a:prstGeom>
        </p:spPr>
      </p:pic>
      <p:pic>
        <p:nvPicPr>
          <p:cNvPr id="73" name="Picture 72">
            <a:extLst>
              <a:ext uri="{FF2B5EF4-FFF2-40B4-BE49-F238E27FC236}">
                <a16:creationId xmlns:a16="http://schemas.microsoft.com/office/drawing/2014/main" id="{2BFF3DC0-A9E3-8572-5D41-723A2B3D16B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550246" y="2000768"/>
            <a:ext cx="2591844" cy="1930718"/>
          </a:xfrm>
          <a:prstGeom prst="rect">
            <a:avLst/>
          </a:prstGeom>
        </p:spPr>
      </p:pic>
      <p:sp>
        <p:nvSpPr>
          <p:cNvPr id="60" name="TextBox 59">
            <a:extLst>
              <a:ext uri="{FF2B5EF4-FFF2-40B4-BE49-F238E27FC236}">
                <a16:creationId xmlns:a16="http://schemas.microsoft.com/office/drawing/2014/main" id="{14782209-4443-F8A2-5E00-1508CD4451EC}"/>
              </a:ext>
            </a:extLst>
          </p:cNvPr>
          <p:cNvSpPr txBox="1"/>
          <p:nvPr/>
        </p:nvSpPr>
        <p:spPr>
          <a:xfrm>
            <a:off x="5407818" y="1307516"/>
            <a:ext cx="3347613" cy="338554"/>
          </a:xfrm>
          <a:prstGeom prst="rect">
            <a:avLst/>
          </a:prstGeom>
          <a:noFill/>
        </p:spPr>
        <p:txBody>
          <a:bodyPr wrap="square">
            <a:spAutoFit/>
          </a:bodyPr>
          <a:lstStyle/>
          <a:p>
            <a:r>
              <a:rPr lang="en-US" sz="1600" dirty="0">
                <a:solidFill>
                  <a:srgbClr val="00ADEE"/>
                </a:solidFill>
                <a:latin typeface="Calibri"/>
              </a:rPr>
              <a:t>Touchpoint with sub-symbols</a:t>
            </a:r>
            <a:endParaRPr lang="nb-NO" dirty="0"/>
          </a:p>
        </p:txBody>
      </p:sp>
      <p:sp>
        <p:nvSpPr>
          <p:cNvPr id="61" name="TextBox 60">
            <a:extLst>
              <a:ext uri="{FF2B5EF4-FFF2-40B4-BE49-F238E27FC236}">
                <a16:creationId xmlns:a16="http://schemas.microsoft.com/office/drawing/2014/main" id="{62C6E85C-FA6D-3D02-9C9A-6401B06B8ADB}"/>
              </a:ext>
            </a:extLst>
          </p:cNvPr>
          <p:cNvSpPr txBox="1"/>
          <p:nvPr/>
        </p:nvSpPr>
        <p:spPr>
          <a:xfrm>
            <a:off x="1300043" y="4367429"/>
            <a:ext cx="4839847" cy="338554"/>
          </a:xfrm>
          <a:prstGeom prst="rect">
            <a:avLst/>
          </a:prstGeom>
          <a:noFill/>
        </p:spPr>
        <p:txBody>
          <a:bodyPr wrap="square">
            <a:spAutoFit/>
          </a:bodyPr>
          <a:lstStyle/>
          <a:p>
            <a:r>
              <a:rPr lang="en-US" sz="1600" dirty="0">
                <a:solidFill>
                  <a:srgbClr val="00ADEE"/>
                </a:solidFill>
                <a:latin typeface="Calibri"/>
              </a:rPr>
              <a:t>A dedicated swimlane for data privacy comments</a:t>
            </a:r>
            <a:endParaRPr lang="nb-NO" dirty="0"/>
          </a:p>
        </p:txBody>
      </p:sp>
      <p:sp>
        <p:nvSpPr>
          <p:cNvPr id="5" name="Rounded Rectangle 44">
            <a:extLst>
              <a:ext uri="{FF2B5EF4-FFF2-40B4-BE49-F238E27FC236}">
                <a16:creationId xmlns:a16="http://schemas.microsoft.com/office/drawing/2014/main" id="{52BD4AC7-8ED8-484E-3E09-94C0E5B72086}"/>
              </a:ext>
            </a:extLst>
          </p:cNvPr>
          <p:cNvSpPr/>
          <p:nvPr/>
        </p:nvSpPr>
        <p:spPr>
          <a:xfrm>
            <a:off x="1322459" y="4913737"/>
            <a:ext cx="9101700" cy="972000"/>
          </a:xfrm>
          <a:prstGeom prst="roundRect">
            <a:avLst>
              <a:gd name="adj" fmla="val 8551"/>
            </a:avLst>
          </a:prstGeom>
          <a:no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19" name="TextBox 157">
            <a:extLst>
              <a:ext uri="{FF2B5EF4-FFF2-40B4-BE49-F238E27FC236}">
                <a16:creationId xmlns:a16="http://schemas.microsoft.com/office/drawing/2014/main" id="{C68189F5-69DF-C518-6330-4100682FC26C}"/>
              </a:ext>
            </a:extLst>
          </p:cNvPr>
          <p:cNvSpPr txBox="1">
            <a:spLocks noChangeArrowheads="1"/>
          </p:cNvSpPr>
          <p:nvPr/>
        </p:nvSpPr>
        <p:spPr bwMode="auto">
          <a:xfrm>
            <a:off x="1260009" y="5452555"/>
            <a:ext cx="121860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rPr>
              <a:t>Privacy </a:t>
            </a:r>
            <a:br>
              <a:rPr kumimoji="0" lang="en-GB" altLang="en-US" sz="1100" b="0" i="0" u="none" strike="noStrike" kern="0" cap="none" spc="0" normalizeH="0" baseline="0" noProof="0" dirty="0">
                <a:ln>
                  <a:noFill/>
                </a:ln>
                <a:solidFill>
                  <a:prstClr val="black"/>
                </a:solidFill>
                <a:effectLst/>
                <a:uLnTx/>
                <a:uFillTx/>
              </a:rPr>
            </a:br>
            <a:r>
              <a:rPr lang="en-GB" altLang="en-US" sz="1100" kern="0" dirty="0">
                <a:solidFill>
                  <a:prstClr val="black"/>
                </a:solidFill>
              </a:rPr>
              <a:t>Comment</a:t>
            </a:r>
          </a:p>
        </p:txBody>
      </p:sp>
      <p:pic>
        <p:nvPicPr>
          <p:cNvPr id="22" name="Picture 116" descr="Icon&#10;&#10;Description automatically generated">
            <a:extLst>
              <a:ext uri="{FF2B5EF4-FFF2-40B4-BE49-F238E27FC236}">
                <a16:creationId xmlns:a16="http://schemas.microsoft.com/office/drawing/2014/main" id="{E66C6DCD-3B48-DB3A-94C9-CE158DC39B2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92999" y="5088498"/>
            <a:ext cx="341096" cy="432055"/>
          </a:xfrm>
          <a:prstGeom prst="rect">
            <a:avLst/>
          </a:prstGeom>
        </p:spPr>
      </p:pic>
      <p:sp>
        <p:nvSpPr>
          <p:cNvPr id="24" name="Rectangle 23">
            <a:extLst>
              <a:ext uri="{FF2B5EF4-FFF2-40B4-BE49-F238E27FC236}">
                <a16:creationId xmlns:a16="http://schemas.microsoft.com/office/drawing/2014/main" id="{F34AB501-B52D-4272-36C2-188C6C6923E4}"/>
              </a:ext>
            </a:extLst>
          </p:cNvPr>
          <p:cNvSpPr/>
          <p:nvPr/>
        </p:nvSpPr>
        <p:spPr>
          <a:xfrm>
            <a:off x="2519010" y="5011507"/>
            <a:ext cx="1296000" cy="792000"/>
          </a:xfrm>
          <a:prstGeom prst="rect">
            <a:avLst/>
          </a:prstGeom>
          <a:solidFill>
            <a:sysClr val="window" lastClr="FFFFFF"/>
          </a:solidFill>
          <a:ln w="9525" cap="flat" cmpd="sng" algn="ctr">
            <a:solidFill>
              <a:sysClr val="windowText" lastClr="000000">
                <a:lumMod val="75000"/>
                <a:lumOff val="25000"/>
              </a:sysClr>
            </a:solidFill>
            <a:prstDash val="solid"/>
          </a:ln>
          <a:effectLst/>
        </p:spPr>
        <p:txBody>
          <a:bodyPr lIns="36000" tIns="36000" rIns="0" bIns="36000" rtlCol="0" anchor="t" anchorCtr="0"/>
          <a:lstStyle/>
          <a:p>
            <a:pPr defTabSz="457200">
              <a:lnSpc>
                <a:spcPts val="800"/>
              </a:lnSpc>
              <a:defRPr/>
            </a:pPr>
            <a:r>
              <a:rPr lang="en-US" sz="800" dirty="0">
                <a:solidFill>
                  <a:srgbClr val="000000"/>
                </a:solidFill>
                <a:latin typeface="WordVisi_MSFontService"/>
              </a:rPr>
              <a:t>DC: Description of data collected + purpose</a:t>
            </a:r>
            <a:endParaRPr lang="en-US" sz="800" dirty="0">
              <a:solidFill>
                <a:prstClr val="black"/>
              </a:solidFill>
              <a:latin typeface="WordVisi_MSFontService"/>
              <a:ea typeface="Calibri"/>
              <a:cs typeface="Calibri"/>
            </a:endParaRPr>
          </a:p>
          <a:p>
            <a:pPr defTabSz="457200">
              <a:lnSpc>
                <a:spcPts val="800"/>
              </a:lnSpc>
              <a:defRPr/>
            </a:pPr>
            <a:r>
              <a:rPr lang="en-US" sz="800" dirty="0">
                <a:solidFill>
                  <a:srgbClr val="000000"/>
                </a:solidFill>
                <a:latin typeface="WordVisi_MSFontService"/>
              </a:rPr>
              <a:t>DP: Description of data processed + purpose</a:t>
            </a:r>
            <a:endParaRPr lang="en-US" sz="800" dirty="0">
              <a:solidFill>
                <a:prstClr val="black"/>
              </a:solidFill>
              <a:latin typeface="WordVisi_MSFontService"/>
              <a:ea typeface="Calibri"/>
              <a:cs typeface="Calibri"/>
            </a:endParaRPr>
          </a:p>
          <a:p>
            <a:pPr defTabSz="457200">
              <a:lnSpc>
                <a:spcPts val="800"/>
              </a:lnSpc>
              <a:defRPr/>
            </a:pPr>
            <a:r>
              <a:rPr lang="en-US" sz="800" dirty="0">
                <a:solidFill>
                  <a:srgbClr val="000000"/>
                </a:solidFill>
                <a:latin typeface="WordVisi_MSFontService"/>
              </a:rPr>
              <a:t>DS: </a:t>
            </a:r>
            <a:r>
              <a:rPr lang="en-GB" sz="800" dirty="0">
                <a:solidFill>
                  <a:srgbClr val="000000"/>
                </a:solidFill>
                <a:latin typeface="WordVisi_MSFontService"/>
              </a:rPr>
              <a:t>Description of data shared + purpose</a:t>
            </a:r>
          </a:p>
          <a:p>
            <a:pPr defTabSz="457200">
              <a:lnSpc>
                <a:spcPts val="800"/>
              </a:lnSpc>
              <a:defRPr/>
            </a:pPr>
            <a:endParaRPr lang="en-US" sz="800" dirty="0">
              <a:solidFill>
                <a:prstClr val="black"/>
              </a:solidFill>
              <a:latin typeface="WordVisi_MSFontService"/>
              <a:ea typeface="Calibri"/>
              <a:cs typeface="Calibri"/>
            </a:endParaRPr>
          </a:p>
        </p:txBody>
      </p:sp>
      <p:pic>
        <p:nvPicPr>
          <p:cNvPr id="27" name="Bilde 39" descr="A logo of a server&#10;&#10;Description automatically generated">
            <a:extLst>
              <a:ext uri="{FF2B5EF4-FFF2-40B4-BE49-F238E27FC236}">
                <a16:creationId xmlns:a16="http://schemas.microsoft.com/office/drawing/2014/main" id="{26DD8CB3-3861-7693-E22A-CBEADF0E6C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63031" y="5633290"/>
            <a:ext cx="198000" cy="196836"/>
          </a:xfrm>
          <a:prstGeom prst="rect">
            <a:avLst/>
          </a:prstGeom>
        </p:spPr>
      </p:pic>
      <p:pic>
        <p:nvPicPr>
          <p:cNvPr id="30" name="Bilde 38" descr="A black and pink logo&#10;&#10;Description automatically generated">
            <a:extLst>
              <a:ext uri="{FF2B5EF4-FFF2-40B4-BE49-F238E27FC236}">
                <a16:creationId xmlns:a16="http://schemas.microsoft.com/office/drawing/2014/main" id="{46F89E1B-B61D-B29E-900C-DA80787CEE5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94581" y="5632040"/>
            <a:ext cx="198000" cy="198000"/>
          </a:xfrm>
          <a:prstGeom prst="rect">
            <a:avLst/>
          </a:prstGeom>
        </p:spPr>
      </p:pic>
      <p:pic>
        <p:nvPicPr>
          <p:cNvPr id="32" name="Bilde 43" descr="A blue square with a black and white logo&#10;&#10;Description automatically generated">
            <a:extLst>
              <a:ext uri="{FF2B5EF4-FFF2-40B4-BE49-F238E27FC236}">
                <a16:creationId xmlns:a16="http://schemas.microsoft.com/office/drawing/2014/main" id="{75F80914-8209-1543-F398-0A7B221FF4A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78806" y="5633290"/>
            <a:ext cx="198000" cy="196836"/>
          </a:xfrm>
          <a:prstGeom prst="rect">
            <a:avLst/>
          </a:prstGeom>
        </p:spPr>
      </p:pic>
      <p:sp>
        <p:nvSpPr>
          <p:cNvPr id="35" name="Rectangle 34">
            <a:extLst>
              <a:ext uri="{FF2B5EF4-FFF2-40B4-BE49-F238E27FC236}">
                <a16:creationId xmlns:a16="http://schemas.microsoft.com/office/drawing/2014/main" id="{CA963524-78F5-A56E-B237-9147EAD1D161}"/>
              </a:ext>
            </a:extLst>
          </p:cNvPr>
          <p:cNvSpPr/>
          <p:nvPr/>
        </p:nvSpPr>
        <p:spPr>
          <a:xfrm>
            <a:off x="4049351" y="5012264"/>
            <a:ext cx="1296000" cy="792000"/>
          </a:xfrm>
          <a:prstGeom prst="rect">
            <a:avLst/>
          </a:prstGeom>
          <a:solidFill>
            <a:sysClr val="window" lastClr="FFFFFF"/>
          </a:solidFill>
          <a:ln w="9525" cap="flat" cmpd="sng" algn="ctr">
            <a:solidFill>
              <a:sysClr val="windowText" lastClr="000000">
                <a:lumMod val="75000"/>
                <a:lumOff val="25000"/>
              </a:sysClr>
            </a:solidFill>
            <a:prstDash val="solid"/>
          </a:ln>
          <a:effectLst/>
        </p:spPr>
        <p:txBody>
          <a:bodyPr lIns="36000" tIns="36000" rIns="0" bIns="36000" rtlCol="0" anchor="t" anchorCtr="0"/>
          <a:lstStyle/>
          <a:p>
            <a:pPr defTabSz="457200">
              <a:lnSpc>
                <a:spcPts val="800"/>
              </a:lnSpc>
              <a:defRPr/>
            </a:pPr>
            <a:r>
              <a:rPr lang="en-US" sz="800" dirty="0">
                <a:solidFill>
                  <a:srgbClr val="000000"/>
                </a:solidFill>
                <a:latin typeface="WordVisi_MSFontService"/>
              </a:rPr>
              <a:t>DC: Description of data collected + purpose</a:t>
            </a:r>
            <a:endParaRPr lang="en-US" sz="800" dirty="0">
              <a:solidFill>
                <a:prstClr val="black"/>
              </a:solidFill>
              <a:latin typeface="WordVisi_MSFontService"/>
              <a:ea typeface="Calibri"/>
              <a:cs typeface="Calibri"/>
            </a:endParaRPr>
          </a:p>
          <a:p>
            <a:pPr defTabSz="457200">
              <a:lnSpc>
                <a:spcPts val="800"/>
              </a:lnSpc>
              <a:defRPr/>
            </a:pPr>
            <a:r>
              <a:rPr lang="en-US" sz="800" dirty="0">
                <a:solidFill>
                  <a:srgbClr val="000000"/>
                </a:solidFill>
                <a:latin typeface="WordVisi_MSFontService"/>
              </a:rPr>
              <a:t>DP: Description of data processed + purpose</a:t>
            </a:r>
            <a:endParaRPr lang="en-US" sz="800" dirty="0">
              <a:solidFill>
                <a:prstClr val="black"/>
              </a:solidFill>
              <a:latin typeface="WordVisi_MSFontService"/>
              <a:ea typeface="Calibri"/>
              <a:cs typeface="Calibri"/>
            </a:endParaRPr>
          </a:p>
          <a:p>
            <a:pPr defTabSz="457200">
              <a:lnSpc>
                <a:spcPts val="800"/>
              </a:lnSpc>
              <a:defRPr/>
            </a:pPr>
            <a:r>
              <a:rPr lang="en-US" sz="800" dirty="0">
                <a:solidFill>
                  <a:srgbClr val="000000"/>
                </a:solidFill>
                <a:latin typeface="WordVisi_MSFontService"/>
              </a:rPr>
              <a:t>DS: </a:t>
            </a:r>
            <a:r>
              <a:rPr lang="en-GB" sz="800" dirty="0">
                <a:solidFill>
                  <a:srgbClr val="000000"/>
                </a:solidFill>
                <a:latin typeface="WordVisi_MSFontService"/>
              </a:rPr>
              <a:t>Description of data shared + purpose</a:t>
            </a:r>
          </a:p>
          <a:p>
            <a:pPr defTabSz="457200">
              <a:lnSpc>
                <a:spcPts val="800"/>
              </a:lnSpc>
              <a:defRPr/>
            </a:pPr>
            <a:endParaRPr lang="en-US" sz="800" dirty="0">
              <a:solidFill>
                <a:prstClr val="black"/>
              </a:solidFill>
              <a:latin typeface="WordVisi_MSFontService"/>
              <a:ea typeface="Calibri"/>
              <a:cs typeface="Calibri"/>
            </a:endParaRPr>
          </a:p>
        </p:txBody>
      </p:sp>
      <p:pic>
        <p:nvPicPr>
          <p:cNvPr id="38" name="Bilde 39" descr="A logo of a server&#10;&#10;Description automatically generated">
            <a:extLst>
              <a:ext uri="{FF2B5EF4-FFF2-40B4-BE49-F238E27FC236}">
                <a16:creationId xmlns:a16="http://schemas.microsoft.com/office/drawing/2014/main" id="{2E25B676-CA11-BBB3-1454-19507D76EF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93372" y="5632532"/>
            <a:ext cx="198000" cy="196836"/>
          </a:xfrm>
          <a:prstGeom prst="rect">
            <a:avLst/>
          </a:prstGeom>
        </p:spPr>
      </p:pic>
      <p:pic>
        <p:nvPicPr>
          <p:cNvPr id="40" name="Bilde 38" descr="A black and pink logo&#10;&#10;Description automatically generated">
            <a:extLst>
              <a:ext uri="{FF2B5EF4-FFF2-40B4-BE49-F238E27FC236}">
                <a16:creationId xmlns:a16="http://schemas.microsoft.com/office/drawing/2014/main" id="{4B07C9C2-4D58-B7A2-6452-B4EBFEF5280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24922" y="5631282"/>
            <a:ext cx="198000" cy="198000"/>
          </a:xfrm>
          <a:prstGeom prst="rect">
            <a:avLst/>
          </a:prstGeom>
        </p:spPr>
      </p:pic>
      <p:pic>
        <p:nvPicPr>
          <p:cNvPr id="43" name="Bilde 43" descr="A blue square with a black and white logo&#10;&#10;Description automatically generated">
            <a:extLst>
              <a:ext uri="{FF2B5EF4-FFF2-40B4-BE49-F238E27FC236}">
                <a16:creationId xmlns:a16="http://schemas.microsoft.com/office/drawing/2014/main" id="{9FDC9898-75A8-5B82-70E6-2E02467E63F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09147" y="5632532"/>
            <a:ext cx="198000" cy="196836"/>
          </a:xfrm>
          <a:prstGeom prst="rect">
            <a:avLst/>
          </a:prstGeom>
        </p:spPr>
      </p:pic>
      <p:sp>
        <p:nvSpPr>
          <p:cNvPr id="48" name="Rectangle 47">
            <a:extLst>
              <a:ext uri="{FF2B5EF4-FFF2-40B4-BE49-F238E27FC236}">
                <a16:creationId xmlns:a16="http://schemas.microsoft.com/office/drawing/2014/main" id="{65B400DC-055A-64EA-97A5-0EE1D322DB41}"/>
              </a:ext>
            </a:extLst>
          </p:cNvPr>
          <p:cNvSpPr/>
          <p:nvPr/>
        </p:nvSpPr>
        <p:spPr>
          <a:xfrm>
            <a:off x="5580490" y="5011507"/>
            <a:ext cx="1296000" cy="792000"/>
          </a:xfrm>
          <a:prstGeom prst="rect">
            <a:avLst/>
          </a:prstGeom>
          <a:solidFill>
            <a:sysClr val="window" lastClr="FFFFFF"/>
          </a:solidFill>
          <a:ln w="9525" cap="flat" cmpd="sng" algn="ctr">
            <a:solidFill>
              <a:sysClr val="windowText" lastClr="000000">
                <a:lumMod val="75000"/>
                <a:lumOff val="25000"/>
              </a:sysClr>
            </a:solidFill>
            <a:prstDash val="solid"/>
          </a:ln>
          <a:effectLst/>
        </p:spPr>
        <p:txBody>
          <a:bodyPr lIns="36000" tIns="36000" rIns="0" bIns="36000" rtlCol="0" anchor="t" anchorCtr="0"/>
          <a:lstStyle/>
          <a:p>
            <a:pPr defTabSz="457200">
              <a:lnSpc>
                <a:spcPts val="800"/>
              </a:lnSpc>
              <a:defRPr/>
            </a:pPr>
            <a:r>
              <a:rPr lang="en-US" sz="800" dirty="0">
                <a:solidFill>
                  <a:srgbClr val="000000"/>
                </a:solidFill>
                <a:latin typeface="WordVisi_MSFontService"/>
              </a:rPr>
              <a:t>DC: Description of data collected + purpose</a:t>
            </a:r>
            <a:endParaRPr lang="en-US" sz="800" dirty="0">
              <a:solidFill>
                <a:prstClr val="black"/>
              </a:solidFill>
              <a:latin typeface="WordVisi_MSFontService"/>
              <a:ea typeface="Calibri"/>
              <a:cs typeface="Calibri"/>
            </a:endParaRPr>
          </a:p>
          <a:p>
            <a:pPr defTabSz="457200">
              <a:lnSpc>
                <a:spcPts val="800"/>
              </a:lnSpc>
              <a:defRPr/>
            </a:pPr>
            <a:r>
              <a:rPr lang="en-US" sz="800" dirty="0">
                <a:solidFill>
                  <a:srgbClr val="000000"/>
                </a:solidFill>
                <a:latin typeface="WordVisi_MSFontService"/>
              </a:rPr>
              <a:t>DP: Description of data processed + purpose</a:t>
            </a:r>
            <a:endParaRPr lang="en-US" sz="800" dirty="0">
              <a:solidFill>
                <a:prstClr val="black"/>
              </a:solidFill>
              <a:latin typeface="WordVisi_MSFontService"/>
              <a:ea typeface="Calibri"/>
              <a:cs typeface="Calibri"/>
            </a:endParaRPr>
          </a:p>
          <a:p>
            <a:pPr defTabSz="457200">
              <a:lnSpc>
                <a:spcPts val="800"/>
              </a:lnSpc>
              <a:defRPr/>
            </a:pPr>
            <a:r>
              <a:rPr lang="en-US" sz="800" dirty="0">
                <a:solidFill>
                  <a:srgbClr val="000000"/>
                </a:solidFill>
                <a:latin typeface="WordVisi_MSFontService"/>
              </a:rPr>
              <a:t>DS: </a:t>
            </a:r>
            <a:r>
              <a:rPr lang="en-GB" sz="800" dirty="0">
                <a:solidFill>
                  <a:srgbClr val="000000"/>
                </a:solidFill>
                <a:latin typeface="WordVisi_MSFontService"/>
              </a:rPr>
              <a:t>Description of data shared + purpose</a:t>
            </a:r>
          </a:p>
          <a:p>
            <a:pPr defTabSz="457200">
              <a:lnSpc>
                <a:spcPts val="800"/>
              </a:lnSpc>
              <a:defRPr/>
            </a:pPr>
            <a:endParaRPr lang="en-US" sz="800" dirty="0">
              <a:solidFill>
                <a:prstClr val="black"/>
              </a:solidFill>
              <a:latin typeface="WordVisi_MSFontService"/>
              <a:ea typeface="Calibri"/>
              <a:cs typeface="Calibri"/>
            </a:endParaRPr>
          </a:p>
        </p:txBody>
      </p:sp>
      <p:pic>
        <p:nvPicPr>
          <p:cNvPr id="50" name="Bilde 39" descr="A logo of a server&#10;&#10;Description automatically generated">
            <a:extLst>
              <a:ext uri="{FF2B5EF4-FFF2-40B4-BE49-F238E27FC236}">
                <a16:creationId xmlns:a16="http://schemas.microsoft.com/office/drawing/2014/main" id="{5E0ED6F1-AB8D-33C5-F1F2-9AE6AB0D2C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24511" y="5633290"/>
            <a:ext cx="198000" cy="196836"/>
          </a:xfrm>
          <a:prstGeom prst="rect">
            <a:avLst/>
          </a:prstGeom>
        </p:spPr>
      </p:pic>
      <p:pic>
        <p:nvPicPr>
          <p:cNvPr id="53" name="Bilde 38" descr="A black and pink logo&#10;&#10;Description automatically generated">
            <a:extLst>
              <a:ext uri="{FF2B5EF4-FFF2-40B4-BE49-F238E27FC236}">
                <a16:creationId xmlns:a16="http://schemas.microsoft.com/office/drawing/2014/main" id="{6CF70E90-1DF8-DA9E-C138-2132393B840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56061" y="5632040"/>
            <a:ext cx="198000" cy="198000"/>
          </a:xfrm>
          <a:prstGeom prst="rect">
            <a:avLst/>
          </a:prstGeom>
        </p:spPr>
      </p:pic>
      <p:pic>
        <p:nvPicPr>
          <p:cNvPr id="57" name="Bilde 43" descr="A blue square with a black and white logo&#10;&#10;Description automatically generated">
            <a:extLst>
              <a:ext uri="{FF2B5EF4-FFF2-40B4-BE49-F238E27FC236}">
                <a16:creationId xmlns:a16="http://schemas.microsoft.com/office/drawing/2014/main" id="{3DC84B89-47D6-523B-9B3F-70BBCC3F7FD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40286" y="5633290"/>
            <a:ext cx="198000" cy="196836"/>
          </a:xfrm>
          <a:prstGeom prst="rect">
            <a:avLst/>
          </a:prstGeom>
        </p:spPr>
      </p:pic>
      <p:sp>
        <p:nvSpPr>
          <p:cNvPr id="62" name="Rectangle 61">
            <a:extLst>
              <a:ext uri="{FF2B5EF4-FFF2-40B4-BE49-F238E27FC236}">
                <a16:creationId xmlns:a16="http://schemas.microsoft.com/office/drawing/2014/main" id="{B1AEB4D9-6ED5-820D-7A0E-E444EAA3ED44}"/>
              </a:ext>
            </a:extLst>
          </p:cNvPr>
          <p:cNvSpPr/>
          <p:nvPr/>
        </p:nvSpPr>
        <p:spPr>
          <a:xfrm>
            <a:off x="7131089" y="5011507"/>
            <a:ext cx="1296000" cy="792000"/>
          </a:xfrm>
          <a:prstGeom prst="rect">
            <a:avLst/>
          </a:prstGeom>
          <a:solidFill>
            <a:sysClr val="window" lastClr="FFFFFF"/>
          </a:solidFill>
          <a:ln w="9525" cap="flat" cmpd="sng" algn="ctr">
            <a:solidFill>
              <a:sysClr val="windowText" lastClr="000000">
                <a:lumMod val="75000"/>
                <a:lumOff val="25000"/>
              </a:sysClr>
            </a:solidFill>
            <a:prstDash val="solid"/>
          </a:ln>
          <a:effectLst/>
        </p:spPr>
        <p:txBody>
          <a:bodyPr lIns="36000" tIns="36000" rIns="0" bIns="36000" rtlCol="0" anchor="t" anchorCtr="0"/>
          <a:lstStyle/>
          <a:p>
            <a:pPr defTabSz="457200">
              <a:lnSpc>
                <a:spcPts val="800"/>
              </a:lnSpc>
              <a:defRPr/>
            </a:pPr>
            <a:r>
              <a:rPr lang="en-US" sz="800" dirty="0">
                <a:solidFill>
                  <a:srgbClr val="000000"/>
                </a:solidFill>
                <a:latin typeface="WordVisi_MSFontService"/>
              </a:rPr>
              <a:t>DC: Description of data collected + purpose</a:t>
            </a:r>
            <a:endParaRPr lang="en-US" sz="800" dirty="0">
              <a:solidFill>
                <a:prstClr val="black"/>
              </a:solidFill>
              <a:latin typeface="WordVisi_MSFontService"/>
              <a:ea typeface="Calibri"/>
              <a:cs typeface="Calibri"/>
            </a:endParaRPr>
          </a:p>
          <a:p>
            <a:pPr defTabSz="457200">
              <a:lnSpc>
                <a:spcPts val="800"/>
              </a:lnSpc>
              <a:defRPr/>
            </a:pPr>
            <a:r>
              <a:rPr lang="en-US" sz="800" dirty="0">
                <a:solidFill>
                  <a:srgbClr val="000000"/>
                </a:solidFill>
                <a:latin typeface="WordVisi_MSFontService"/>
              </a:rPr>
              <a:t>DP: Description of data processed + purpose</a:t>
            </a:r>
            <a:endParaRPr lang="en-US" sz="800" dirty="0">
              <a:solidFill>
                <a:prstClr val="black"/>
              </a:solidFill>
              <a:latin typeface="WordVisi_MSFontService"/>
              <a:ea typeface="Calibri"/>
              <a:cs typeface="Calibri"/>
            </a:endParaRPr>
          </a:p>
          <a:p>
            <a:pPr defTabSz="457200">
              <a:lnSpc>
                <a:spcPts val="800"/>
              </a:lnSpc>
              <a:defRPr/>
            </a:pPr>
            <a:r>
              <a:rPr lang="en-US" sz="800" dirty="0">
                <a:solidFill>
                  <a:srgbClr val="000000"/>
                </a:solidFill>
                <a:latin typeface="WordVisi_MSFontService"/>
              </a:rPr>
              <a:t>DS: </a:t>
            </a:r>
            <a:r>
              <a:rPr lang="en-GB" sz="800" dirty="0">
                <a:solidFill>
                  <a:srgbClr val="000000"/>
                </a:solidFill>
                <a:latin typeface="WordVisi_MSFontService"/>
              </a:rPr>
              <a:t>Description of data shared + purpose</a:t>
            </a:r>
          </a:p>
          <a:p>
            <a:pPr defTabSz="457200">
              <a:lnSpc>
                <a:spcPts val="800"/>
              </a:lnSpc>
              <a:defRPr/>
            </a:pPr>
            <a:endParaRPr lang="en-US" sz="800" dirty="0">
              <a:solidFill>
                <a:prstClr val="black"/>
              </a:solidFill>
              <a:latin typeface="WordVisi_MSFontService"/>
              <a:ea typeface="Calibri"/>
              <a:cs typeface="Calibri"/>
            </a:endParaRPr>
          </a:p>
        </p:txBody>
      </p:sp>
      <p:pic>
        <p:nvPicPr>
          <p:cNvPr id="64" name="Bilde 39" descr="A logo of a server&#10;&#10;Description automatically generated">
            <a:extLst>
              <a:ext uri="{FF2B5EF4-FFF2-40B4-BE49-F238E27FC236}">
                <a16:creationId xmlns:a16="http://schemas.microsoft.com/office/drawing/2014/main" id="{FBAAA0B4-AC3D-521D-C112-EBFC5529FB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75110" y="5633290"/>
            <a:ext cx="198000" cy="196836"/>
          </a:xfrm>
          <a:prstGeom prst="rect">
            <a:avLst/>
          </a:prstGeom>
        </p:spPr>
      </p:pic>
      <p:pic>
        <p:nvPicPr>
          <p:cNvPr id="66" name="Bilde 38" descr="A black and pink logo&#10;&#10;Description automatically generated">
            <a:extLst>
              <a:ext uri="{FF2B5EF4-FFF2-40B4-BE49-F238E27FC236}">
                <a16:creationId xmlns:a16="http://schemas.microsoft.com/office/drawing/2014/main" id="{06E374D2-9228-9E7E-5159-D89740A24FE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06660" y="5632040"/>
            <a:ext cx="198000" cy="198000"/>
          </a:xfrm>
          <a:prstGeom prst="rect">
            <a:avLst/>
          </a:prstGeom>
        </p:spPr>
      </p:pic>
      <p:pic>
        <p:nvPicPr>
          <p:cNvPr id="70" name="Bilde 43" descr="A blue square with a black and white logo&#10;&#10;Description automatically generated">
            <a:extLst>
              <a:ext uri="{FF2B5EF4-FFF2-40B4-BE49-F238E27FC236}">
                <a16:creationId xmlns:a16="http://schemas.microsoft.com/office/drawing/2014/main" id="{AB8D3BF5-D1DE-C3E0-8CA3-9F5BA49D50A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90885" y="5633290"/>
            <a:ext cx="198000" cy="196836"/>
          </a:xfrm>
          <a:prstGeom prst="rect">
            <a:avLst/>
          </a:prstGeom>
        </p:spPr>
      </p:pic>
      <p:sp>
        <p:nvSpPr>
          <p:cNvPr id="74" name="Rectangle 73">
            <a:extLst>
              <a:ext uri="{FF2B5EF4-FFF2-40B4-BE49-F238E27FC236}">
                <a16:creationId xmlns:a16="http://schemas.microsoft.com/office/drawing/2014/main" id="{4A112379-2442-C7E3-AAE9-1115D7A18F4B}"/>
              </a:ext>
            </a:extLst>
          </p:cNvPr>
          <p:cNvSpPr/>
          <p:nvPr/>
        </p:nvSpPr>
        <p:spPr>
          <a:xfrm>
            <a:off x="8638940" y="5011507"/>
            <a:ext cx="1296000" cy="792000"/>
          </a:xfrm>
          <a:prstGeom prst="rect">
            <a:avLst/>
          </a:prstGeom>
          <a:solidFill>
            <a:sysClr val="window" lastClr="FFFFFF"/>
          </a:solidFill>
          <a:ln w="9525" cap="flat" cmpd="sng" algn="ctr">
            <a:solidFill>
              <a:sysClr val="windowText" lastClr="000000">
                <a:lumMod val="75000"/>
                <a:lumOff val="25000"/>
              </a:sysClr>
            </a:solidFill>
            <a:prstDash val="solid"/>
          </a:ln>
          <a:effectLst/>
        </p:spPr>
        <p:txBody>
          <a:bodyPr lIns="36000" tIns="36000" rIns="0" bIns="36000" rtlCol="0" anchor="t" anchorCtr="0"/>
          <a:lstStyle/>
          <a:p>
            <a:pPr defTabSz="457200">
              <a:lnSpc>
                <a:spcPts val="800"/>
              </a:lnSpc>
              <a:defRPr/>
            </a:pPr>
            <a:r>
              <a:rPr lang="en-US" sz="800" dirty="0">
                <a:solidFill>
                  <a:srgbClr val="000000"/>
                </a:solidFill>
                <a:latin typeface="WordVisi_MSFontService"/>
              </a:rPr>
              <a:t>DC: Description of data collected + purpose</a:t>
            </a:r>
            <a:endParaRPr lang="en-US" sz="800" dirty="0">
              <a:solidFill>
                <a:prstClr val="black"/>
              </a:solidFill>
              <a:latin typeface="WordVisi_MSFontService"/>
              <a:ea typeface="Calibri"/>
              <a:cs typeface="Calibri"/>
            </a:endParaRPr>
          </a:p>
          <a:p>
            <a:pPr defTabSz="457200">
              <a:lnSpc>
                <a:spcPts val="800"/>
              </a:lnSpc>
              <a:defRPr/>
            </a:pPr>
            <a:r>
              <a:rPr lang="en-US" sz="800" dirty="0">
                <a:solidFill>
                  <a:srgbClr val="000000"/>
                </a:solidFill>
                <a:latin typeface="WordVisi_MSFontService"/>
              </a:rPr>
              <a:t>DP: Description of data processed + purpose</a:t>
            </a:r>
            <a:endParaRPr lang="en-US" sz="800" dirty="0">
              <a:solidFill>
                <a:prstClr val="black"/>
              </a:solidFill>
              <a:latin typeface="WordVisi_MSFontService"/>
              <a:ea typeface="Calibri"/>
              <a:cs typeface="Calibri"/>
            </a:endParaRPr>
          </a:p>
          <a:p>
            <a:pPr defTabSz="457200">
              <a:lnSpc>
                <a:spcPts val="800"/>
              </a:lnSpc>
              <a:defRPr/>
            </a:pPr>
            <a:r>
              <a:rPr lang="en-US" sz="800" dirty="0">
                <a:solidFill>
                  <a:srgbClr val="000000"/>
                </a:solidFill>
                <a:latin typeface="WordVisi_MSFontService"/>
              </a:rPr>
              <a:t>DS: </a:t>
            </a:r>
            <a:r>
              <a:rPr lang="en-GB" sz="800" dirty="0">
                <a:solidFill>
                  <a:srgbClr val="000000"/>
                </a:solidFill>
                <a:latin typeface="WordVisi_MSFontService"/>
              </a:rPr>
              <a:t>Description of data shared + purpose</a:t>
            </a:r>
          </a:p>
          <a:p>
            <a:pPr defTabSz="457200">
              <a:lnSpc>
                <a:spcPts val="800"/>
              </a:lnSpc>
              <a:defRPr/>
            </a:pPr>
            <a:endParaRPr lang="en-US" sz="800" dirty="0">
              <a:solidFill>
                <a:prstClr val="black"/>
              </a:solidFill>
              <a:latin typeface="WordVisi_MSFontService"/>
              <a:ea typeface="Calibri"/>
              <a:cs typeface="Calibri"/>
            </a:endParaRPr>
          </a:p>
        </p:txBody>
      </p:sp>
      <p:pic>
        <p:nvPicPr>
          <p:cNvPr id="76" name="Bilde 39" descr="A logo of a server&#10;&#10;Description automatically generated">
            <a:extLst>
              <a:ext uri="{FF2B5EF4-FFF2-40B4-BE49-F238E27FC236}">
                <a16:creationId xmlns:a16="http://schemas.microsoft.com/office/drawing/2014/main" id="{37928D0A-33D8-791E-AA93-C243CCCB01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82961" y="5633290"/>
            <a:ext cx="198000" cy="196836"/>
          </a:xfrm>
          <a:prstGeom prst="rect">
            <a:avLst/>
          </a:prstGeom>
        </p:spPr>
      </p:pic>
      <p:pic>
        <p:nvPicPr>
          <p:cNvPr id="78" name="Bilde 38" descr="A black and pink logo&#10;&#10;Description automatically generated">
            <a:extLst>
              <a:ext uri="{FF2B5EF4-FFF2-40B4-BE49-F238E27FC236}">
                <a16:creationId xmlns:a16="http://schemas.microsoft.com/office/drawing/2014/main" id="{83FD3165-599E-FD10-0D89-06571DEB9BB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14511" y="5632040"/>
            <a:ext cx="198000" cy="198000"/>
          </a:xfrm>
          <a:prstGeom prst="rect">
            <a:avLst/>
          </a:prstGeom>
        </p:spPr>
      </p:pic>
      <p:pic>
        <p:nvPicPr>
          <p:cNvPr id="80" name="Bilde 43" descr="A blue square with a black and white logo&#10;&#10;Description automatically generated">
            <a:extLst>
              <a:ext uri="{FF2B5EF4-FFF2-40B4-BE49-F238E27FC236}">
                <a16:creationId xmlns:a16="http://schemas.microsoft.com/office/drawing/2014/main" id="{6F69E6F7-3B10-EAD6-D797-155AA4D79E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98736" y="5633290"/>
            <a:ext cx="198000" cy="196836"/>
          </a:xfrm>
          <a:prstGeom prst="rect">
            <a:avLst/>
          </a:prstGeom>
        </p:spPr>
      </p:pic>
    </p:spTree>
    <p:extLst>
      <p:ext uri="{BB962C8B-B14F-4D97-AF65-F5344CB8AC3E}">
        <p14:creationId xmlns:p14="http://schemas.microsoft.com/office/powerpoint/2010/main" val="19977188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EECE6"/>
        </a:solidFill>
        <a:effectLst/>
      </p:bgPr>
    </p:bg>
    <p:spTree>
      <p:nvGrpSpPr>
        <p:cNvPr id="1" name="">
          <a:extLst>
            <a:ext uri="{FF2B5EF4-FFF2-40B4-BE49-F238E27FC236}">
              <a16:creationId xmlns:a16="http://schemas.microsoft.com/office/drawing/2014/main" id="{F12BD767-D80A-BB9C-624C-2AC5704271F0}"/>
            </a:ext>
          </a:extLst>
        </p:cNvPr>
        <p:cNvGrpSpPr/>
        <p:nvPr/>
      </p:nvGrpSpPr>
      <p:grpSpPr>
        <a:xfrm>
          <a:off x="0" y="0"/>
          <a:ext cx="0" cy="0"/>
          <a:chOff x="0" y="0"/>
          <a:chExt cx="0" cy="0"/>
        </a:xfrm>
      </p:grpSpPr>
      <p:pic>
        <p:nvPicPr>
          <p:cNvPr id="5" name="Picture Placeholder 4" descr="Several white paper cutout snowflakes, on a white background">
            <a:extLst>
              <a:ext uri="{FF2B5EF4-FFF2-40B4-BE49-F238E27FC236}">
                <a16:creationId xmlns:a16="http://schemas.microsoft.com/office/drawing/2014/main" id="{CE60805D-9F80-62CC-A94D-B9B8E5D056B2}"/>
              </a:ext>
            </a:extLst>
          </p:cNvPr>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a:stretch/>
        </p:blipFill>
        <p:spPr>
          <a:noFill/>
        </p:spPr>
      </p:pic>
      <p:sp>
        <p:nvSpPr>
          <p:cNvPr id="3" name="Title 2">
            <a:extLst>
              <a:ext uri="{FF2B5EF4-FFF2-40B4-BE49-F238E27FC236}">
                <a16:creationId xmlns:a16="http://schemas.microsoft.com/office/drawing/2014/main" id="{FAF65653-BF3D-0220-CEFA-F30775C809EC}"/>
              </a:ext>
            </a:extLst>
          </p:cNvPr>
          <p:cNvSpPr>
            <a:spLocks noGrp="1"/>
          </p:cNvSpPr>
          <p:nvPr>
            <p:ph type="title"/>
          </p:nvPr>
        </p:nvSpPr>
        <p:spPr/>
        <p:txBody>
          <a:bodyPr vert="horz" lIns="0" tIns="0" rIns="0" bIns="0" rtlCol="0" anchor="t" anchorCtr="0">
            <a:normAutofit/>
          </a:bodyPr>
          <a:lstStyle/>
          <a:p>
            <a:r>
              <a:rPr lang="en-GB" kern="1200" dirty="0">
                <a:latin typeface="+mj-lt"/>
                <a:ea typeface="+mj-ea"/>
                <a:cs typeface="+mj-cs"/>
              </a:rPr>
              <a:t>Templates - Customer journey diagram</a:t>
            </a:r>
          </a:p>
        </p:txBody>
      </p:sp>
      <p:sp>
        <p:nvSpPr>
          <p:cNvPr id="2" name="Slide Number Placeholder 1">
            <a:extLst>
              <a:ext uri="{FF2B5EF4-FFF2-40B4-BE49-F238E27FC236}">
                <a16:creationId xmlns:a16="http://schemas.microsoft.com/office/drawing/2014/main" id="{17ED3D3E-14A2-C552-4271-AC9B160DF83E}"/>
              </a:ext>
            </a:extLst>
          </p:cNvPr>
          <p:cNvSpPr>
            <a:spLocks noGrp="1"/>
          </p:cNvSpPr>
          <p:nvPr>
            <p:ph type="sldNum" sz="quarter" idx="17"/>
          </p:nvPr>
        </p:nvSpPr>
        <p:spPr/>
        <p:txBody>
          <a:bodyPr vert="horz" lIns="0" tIns="180000" rIns="0" bIns="0" rtlCol="0" anchor="b" anchorCtr="0">
            <a:normAutofit fontScale="25000" lnSpcReduction="20000"/>
          </a:bodyPr>
          <a:lstStyle/>
          <a:p>
            <a:pPr marL="0" marR="0" lvl="0" indent="0" algn="l" defTabSz="914263" rtl="0" eaLnBrk="1" fontAlgn="auto" latinLnBrk="0" hangingPunct="1">
              <a:lnSpc>
                <a:spcPct val="90000"/>
              </a:lnSpc>
              <a:spcBef>
                <a:spcPts val="0"/>
              </a:spcBef>
              <a:spcAft>
                <a:spcPts val="600"/>
              </a:spcAft>
              <a:buClrTx/>
              <a:buSzTx/>
              <a:buFontTx/>
              <a:buNone/>
              <a:tabLst/>
              <a:defRPr/>
            </a:pPr>
            <a:fld id="{23AA811B-2EBD-4900-905E-5BE206449611}" type="slidenum">
              <a:rPr kumimoji="0" lang="en-GB" sz="300" b="0" i="0" u="none" strike="noStrike" kern="1200" cap="none" spc="0" normalizeH="0" baseline="0" noProof="0" smtClean="0">
                <a:ln>
                  <a:noFill/>
                </a:ln>
                <a:solidFill>
                  <a:srgbClr val="003C65"/>
                </a:solidFill>
                <a:effectLst/>
                <a:uLnTx/>
                <a:uFillTx/>
                <a:latin typeface="Aptos"/>
                <a:ea typeface="+mn-ea"/>
                <a:cs typeface="+mn-cs"/>
              </a:rPr>
              <a:pPr marL="0" marR="0" lvl="0" indent="0" algn="l" defTabSz="914263" rtl="0" eaLnBrk="1" fontAlgn="auto" latinLnBrk="0" hangingPunct="1">
                <a:lnSpc>
                  <a:spcPct val="90000"/>
                </a:lnSpc>
                <a:spcBef>
                  <a:spcPts val="0"/>
                </a:spcBef>
                <a:spcAft>
                  <a:spcPts val="600"/>
                </a:spcAft>
                <a:buClrTx/>
                <a:buSzTx/>
                <a:buFontTx/>
                <a:buNone/>
                <a:tabLst/>
                <a:defRPr/>
              </a:pPr>
              <a:t>19</a:t>
            </a:fld>
            <a:endParaRPr kumimoji="0" lang="en-GB" sz="300" b="0" i="0" u="none" strike="noStrike" kern="1200" cap="none" spc="0" normalizeH="0" baseline="0" noProof="0">
              <a:ln>
                <a:noFill/>
              </a:ln>
              <a:solidFill>
                <a:srgbClr val="003C65"/>
              </a:solidFill>
              <a:effectLst/>
              <a:uLnTx/>
              <a:uFillTx/>
              <a:latin typeface="Aptos"/>
              <a:ea typeface="+mn-ea"/>
              <a:cs typeface="+mn-cs"/>
            </a:endParaRPr>
          </a:p>
        </p:txBody>
      </p:sp>
      <p:sp>
        <p:nvSpPr>
          <p:cNvPr id="9" name="TextBox 8">
            <a:extLst>
              <a:ext uri="{FF2B5EF4-FFF2-40B4-BE49-F238E27FC236}">
                <a16:creationId xmlns:a16="http://schemas.microsoft.com/office/drawing/2014/main" id="{B8960A98-C95D-62CE-A876-7D1CF8FB2E5B}"/>
              </a:ext>
            </a:extLst>
          </p:cNvPr>
          <p:cNvSpPr txBox="1"/>
          <p:nvPr/>
        </p:nvSpPr>
        <p:spPr>
          <a:xfrm>
            <a:off x="6356350" y="1485900"/>
            <a:ext cx="5137150" cy="4691700"/>
          </a:xfrm>
          <a:prstGeom prst="rect">
            <a:avLst/>
          </a:prstGeom>
        </p:spPr>
        <p:txBody>
          <a:bodyPr vert="horz" lIns="0" tIns="0" rIns="0" bIns="0" rtlCol="0">
            <a:normAutofit/>
          </a:bodyPr>
          <a:lstStyle/>
          <a:p>
            <a:pPr lvl="0">
              <a:lnSpc>
                <a:spcPct val="90000"/>
              </a:lnSpc>
              <a:spcAft>
                <a:spcPts val="600"/>
              </a:spcAft>
              <a:buClr>
                <a:srgbClr val="14B978"/>
              </a:buClr>
              <a:defRPr/>
            </a:pPr>
            <a:r>
              <a:rPr lang="en-GB" sz="2000" dirty="0">
                <a:solidFill>
                  <a:srgbClr val="003C65"/>
                </a:solidFill>
              </a:rPr>
              <a:t>Planned journey – variable length</a:t>
            </a:r>
          </a:p>
          <a:p>
            <a:pPr lvl="0">
              <a:lnSpc>
                <a:spcPct val="90000"/>
              </a:lnSpc>
              <a:spcAft>
                <a:spcPts val="600"/>
              </a:spcAft>
              <a:buClr>
                <a:srgbClr val="14B978"/>
              </a:buClr>
              <a:defRPr/>
            </a:pPr>
            <a:r>
              <a:rPr lang="en-GB" sz="2000" dirty="0">
                <a:solidFill>
                  <a:srgbClr val="003C65"/>
                </a:solidFill>
              </a:rPr>
              <a:t>Actual journey – variable length</a:t>
            </a:r>
          </a:p>
          <a:p>
            <a:pPr lvl="0">
              <a:lnSpc>
                <a:spcPct val="90000"/>
              </a:lnSpc>
              <a:spcAft>
                <a:spcPts val="600"/>
              </a:spcAft>
              <a:buClr>
                <a:srgbClr val="14B978"/>
              </a:buClr>
              <a:defRPr/>
            </a:pPr>
            <a:r>
              <a:rPr lang="en-GB" sz="2000" dirty="0">
                <a:solidFill>
                  <a:srgbClr val="003C65"/>
                </a:solidFill>
              </a:rPr>
              <a:t>Compliance and deviation diagram</a:t>
            </a:r>
          </a:p>
          <a:p>
            <a:pPr lvl="0">
              <a:lnSpc>
                <a:spcPct val="90000"/>
              </a:lnSpc>
              <a:spcAft>
                <a:spcPts val="600"/>
              </a:spcAft>
              <a:buClr>
                <a:srgbClr val="14B978"/>
              </a:buClr>
              <a:defRPr/>
            </a:pPr>
            <a:r>
              <a:rPr lang="en-GB" sz="2000" dirty="0">
                <a:solidFill>
                  <a:srgbClr val="003C65"/>
                </a:solidFill>
              </a:rPr>
              <a:t>User experience and phase</a:t>
            </a:r>
          </a:p>
        </p:txBody>
      </p:sp>
    </p:spTree>
    <p:extLst>
      <p:ext uri="{BB962C8B-B14F-4D97-AF65-F5344CB8AC3E}">
        <p14:creationId xmlns:p14="http://schemas.microsoft.com/office/powerpoint/2010/main" val="2534246314"/>
      </p:ext>
    </p:extLst>
  </p:cSld>
  <p:clrMapOvr>
    <a:overrideClrMapping bg1="lt1" tx1="dk1" bg2="lt2" tx2="dk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16E44-6607-4529-A11B-B6EEBB9BB7F8}"/>
              </a:ext>
            </a:extLst>
          </p:cNvPr>
          <p:cNvSpPr>
            <a:spLocks noGrp="1"/>
          </p:cNvSpPr>
          <p:nvPr>
            <p:ph type="title"/>
          </p:nvPr>
        </p:nvSpPr>
        <p:spPr>
          <a:xfrm>
            <a:off x="728404" y="279081"/>
            <a:ext cx="5172464" cy="888244"/>
          </a:xfrm>
        </p:spPr>
        <p:txBody>
          <a:bodyPr>
            <a:normAutofit/>
          </a:bodyPr>
          <a:lstStyle/>
          <a:p>
            <a:r>
              <a:rPr lang="en-GB"/>
              <a:t>Planned journey</a:t>
            </a:r>
          </a:p>
        </p:txBody>
      </p:sp>
      <p:sp>
        <p:nvSpPr>
          <p:cNvPr id="142" name="Oval 141">
            <a:extLst>
              <a:ext uri="{FF2B5EF4-FFF2-40B4-BE49-F238E27FC236}">
                <a16:creationId xmlns:a16="http://schemas.microsoft.com/office/drawing/2014/main" id="{D39874C4-356E-4331-81BB-611787EC716C}"/>
              </a:ext>
            </a:extLst>
          </p:cNvPr>
          <p:cNvSpPr>
            <a:spLocks noChangeAspect="1"/>
          </p:cNvSpPr>
          <p:nvPr/>
        </p:nvSpPr>
        <p:spPr>
          <a:xfrm>
            <a:off x="2371528" y="2813370"/>
            <a:ext cx="108000" cy="108000"/>
          </a:xfrm>
          <a:prstGeom prst="ellips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43" name="Straight Connector 142">
            <a:extLst>
              <a:ext uri="{FF2B5EF4-FFF2-40B4-BE49-F238E27FC236}">
                <a16:creationId xmlns:a16="http://schemas.microsoft.com/office/drawing/2014/main" id="{773D1809-52B0-4C9F-9892-2415AF5DF5F9}"/>
              </a:ext>
            </a:extLst>
          </p:cNvPr>
          <p:cNvCxnSpPr>
            <a:cxnSpLocks/>
            <a:stCxn id="142" idx="6"/>
            <a:endCxn id="151" idx="2"/>
          </p:cNvCxnSpPr>
          <p:nvPr/>
        </p:nvCxnSpPr>
        <p:spPr>
          <a:xfrm>
            <a:off x="2479528" y="2867370"/>
            <a:ext cx="519895"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40" name="Straight Arrow Connector 139">
            <a:extLst>
              <a:ext uri="{FF2B5EF4-FFF2-40B4-BE49-F238E27FC236}">
                <a16:creationId xmlns:a16="http://schemas.microsoft.com/office/drawing/2014/main" id="{4C0D9C92-9724-4796-AEC4-D1490858B5E9}"/>
              </a:ext>
            </a:extLst>
          </p:cNvPr>
          <p:cNvCxnSpPr>
            <a:cxnSpLocks/>
            <a:stCxn id="151" idx="6"/>
          </p:cNvCxnSpPr>
          <p:nvPr/>
        </p:nvCxnSpPr>
        <p:spPr>
          <a:xfrm>
            <a:off x="3539423" y="2867370"/>
            <a:ext cx="621268" cy="1691"/>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151" name="Oval 150">
            <a:extLst>
              <a:ext uri="{FF2B5EF4-FFF2-40B4-BE49-F238E27FC236}">
                <a16:creationId xmlns:a16="http://schemas.microsoft.com/office/drawing/2014/main" id="{E9ECCC88-C9B9-4A5B-AA1D-3226EEEBFB15}"/>
              </a:ext>
            </a:extLst>
          </p:cNvPr>
          <p:cNvSpPr>
            <a:spLocks noChangeAspect="1"/>
          </p:cNvSpPr>
          <p:nvPr/>
        </p:nvSpPr>
        <p:spPr>
          <a:xfrm>
            <a:off x="2999423" y="2597370"/>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Oval 62">
            <a:extLst>
              <a:ext uri="{FF2B5EF4-FFF2-40B4-BE49-F238E27FC236}">
                <a16:creationId xmlns:a16="http://schemas.microsoft.com/office/drawing/2014/main" id="{F84F0ED8-4B77-4A7F-9543-4724753D2348}"/>
              </a:ext>
            </a:extLst>
          </p:cNvPr>
          <p:cNvSpPr>
            <a:spLocks noChangeAspect="1"/>
          </p:cNvSpPr>
          <p:nvPr/>
        </p:nvSpPr>
        <p:spPr>
          <a:xfrm>
            <a:off x="4171737" y="2597370"/>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1" name="Oval 70">
            <a:extLst>
              <a:ext uri="{FF2B5EF4-FFF2-40B4-BE49-F238E27FC236}">
                <a16:creationId xmlns:a16="http://schemas.microsoft.com/office/drawing/2014/main" id="{C43983D2-11BE-4872-B2A0-BD1E79F0A8E2}"/>
              </a:ext>
            </a:extLst>
          </p:cNvPr>
          <p:cNvSpPr>
            <a:spLocks noChangeAspect="1"/>
          </p:cNvSpPr>
          <p:nvPr/>
        </p:nvSpPr>
        <p:spPr>
          <a:xfrm>
            <a:off x="5344051" y="2597370"/>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7" name="Oval 76">
            <a:extLst>
              <a:ext uri="{FF2B5EF4-FFF2-40B4-BE49-F238E27FC236}">
                <a16:creationId xmlns:a16="http://schemas.microsoft.com/office/drawing/2014/main" id="{63F222BF-6AE2-4C65-8D89-8C22C730F58C}"/>
              </a:ext>
            </a:extLst>
          </p:cNvPr>
          <p:cNvSpPr>
            <a:spLocks noChangeAspect="1"/>
          </p:cNvSpPr>
          <p:nvPr/>
        </p:nvSpPr>
        <p:spPr>
          <a:xfrm flipH="1">
            <a:off x="7465685" y="2813370"/>
            <a:ext cx="108000" cy="108000"/>
          </a:xfrm>
          <a:prstGeom prst="ellipse">
            <a:avLst/>
          </a:prstGeom>
          <a:solidFill>
            <a:schemeClr val="tx1">
              <a:lumMod val="50000"/>
              <a:lumOff val="50000"/>
            </a:schemeClr>
          </a:solid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sp>
        <p:nvSpPr>
          <p:cNvPr id="79" name="Oval 78">
            <a:extLst>
              <a:ext uri="{FF2B5EF4-FFF2-40B4-BE49-F238E27FC236}">
                <a16:creationId xmlns:a16="http://schemas.microsoft.com/office/drawing/2014/main" id="{8802187B-3D9F-451F-A296-94BC683AE0E5}"/>
              </a:ext>
            </a:extLst>
          </p:cNvPr>
          <p:cNvSpPr>
            <a:spLocks noChangeAspect="1"/>
          </p:cNvSpPr>
          <p:nvPr/>
        </p:nvSpPr>
        <p:spPr>
          <a:xfrm>
            <a:off x="6516365" y="2597370"/>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3" name="TextBox 222">
            <a:extLst>
              <a:ext uri="{FF2B5EF4-FFF2-40B4-BE49-F238E27FC236}">
                <a16:creationId xmlns:a16="http://schemas.microsoft.com/office/drawing/2014/main" id="{519B966A-4806-44D2-B136-EA59AA6C58B9}"/>
              </a:ext>
            </a:extLst>
          </p:cNvPr>
          <p:cNvSpPr txBox="1"/>
          <p:nvPr/>
        </p:nvSpPr>
        <p:spPr>
          <a:xfrm>
            <a:off x="828246" y="2664755"/>
            <a:ext cx="1382352"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ADEE"/>
                </a:solidFill>
                <a:effectLst/>
                <a:uLnTx/>
                <a:uFillTx/>
                <a:latin typeface="Calibri"/>
                <a:ea typeface="+mn-ea"/>
                <a:cs typeface="+mn-cs"/>
              </a:rPr>
              <a:t>Planned journey, no Actions </a:t>
            </a:r>
          </a:p>
        </p:txBody>
      </p:sp>
      <p:sp>
        <p:nvSpPr>
          <p:cNvPr id="3" name="Rounded Rectangle 88">
            <a:extLst>
              <a:ext uri="{FF2B5EF4-FFF2-40B4-BE49-F238E27FC236}">
                <a16:creationId xmlns:a16="http://schemas.microsoft.com/office/drawing/2014/main" id="{F6F4DA69-A447-E750-7EC6-2A3874F28A64}"/>
              </a:ext>
            </a:extLst>
          </p:cNvPr>
          <p:cNvSpPr/>
          <p:nvPr/>
        </p:nvSpPr>
        <p:spPr>
          <a:xfrm>
            <a:off x="2850951" y="4210524"/>
            <a:ext cx="904705"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900" kern="0">
                <a:solidFill>
                  <a:prstClr val="black"/>
                </a:solidFill>
              </a:rPr>
              <a:t>&lt;Description of </a:t>
            </a:r>
            <a:br>
              <a:rPr lang="en-GB" sz="900" kern="0">
                <a:solidFill>
                  <a:prstClr val="black"/>
                </a:solidFill>
              </a:rPr>
            </a:br>
            <a:r>
              <a:rPr lang="en-GB" sz="900" kern="0">
                <a:solidFill>
                  <a:prstClr val="black"/>
                </a:solidFill>
              </a:rPr>
              <a:t>the action&gt;</a:t>
            </a:r>
            <a:endParaRPr kumimoji="0" lang="en-GB" sz="900" b="0" i="0" u="none" strike="noStrike" kern="0" cap="none" spc="0" normalizeH="0" baseline="0" noProof="0">
              <a:ln>
                <a:noFill/>
              </a:ln>
              <a:solidFill>
                <a:prstClr val="black"/>
              </a:solidFill>
              <a:effectLst/>
              <a:uLnTx/>
              <a:uFillTx/>
            </a:endParaRPr>
          </a:p>
        </p:txBody>
      </p:sp>
      <p:sp>
        <p:nvSpPr>
          <p:cNvPr id="4" name="Oval 3">
            <a:extLst>
              <a:ext uri="{FF2B5EF4-FFF2-40B4-BE49-F238E27FC236}">
                <a16:creationId xmlns:a16="http://schemas.microsoft.com/office/drawing/2014/main" id="{8DB9AA78-9FFF-5D38-3173-EB0E9F346605}"/>
              </a:ext>
            </a:extLst>
          </p:cNvPr>
          <p:cNvSpPr>
            <a:spLocks noChangeAspect="1"/>
          </p:cNvSpPr>
          <p:nvPr/>
        </p:nvSpPr>
        <p:spPr>
          <a:xfrm>
            <a:off x="2371528" y="4444524"/>
            <a:ext cx="108000" cy="108000"/>
          </a:xfrm>
          <a:prstGeom prst="ellips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5" name="Straight Connector 4">
            <a:extLst>
              <a:ext uri="{FF2B5EF4-FFF2-40B4-BE49-F238E27FC236}">
                <a16:creationId xmlns:a16="http://schemas.microsoft.com/office/drawing/2014/main" id="{02DD8D36-1BD6-D70F-BD72-DA5BE93B2F29}"/>
              </a:ext>
            </a:extLst>
          </p:cNvPr>
          <p:cNvCxnSpPr>
            <a:cxnSpLocks/>
            <a:stCxn id="4" idx="6"/>
            <a:endCxn id="3" idx="1"/>
          </p:cNvCxnSpPr>
          <p:nvPr/>
        </p:nvCxnSpPr>
        <p:spPr>
          <a:xfrm>
            <a:off x="2479528" y="4498524"/>
            <a:ext cx="371423"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6" name="Straight Arrow Connector 5">
            <a:extLst>
              <a:ext uri="{FF2B5EF4-FFF2-40B4-BE49-F238E27FC236}">
                <a16:creationId xmlns:a16="http://schemas.microsoft.com/office/drawing/2014/main" id="{841DAA5E-794E-043E-3A28-F0ECDB9CC6CC}"/>
              </a:ext>
            </a:extLst>
          </p:cNvPr>
          <p:cNvCxnSpPr>
            <a:cxnSpLocks/>
            <a:stCxn id="3" idx="3"/>
            <a:endCxn id="10" idx="2"/>
          </p:cNvCxnSpPr>
          <p:nvPr/>
        </p:nvCxnSpPr>
        <p:spPr>
          <a:xfrm>
            <a:off x="3755656" y="4498524"/>
            <a:ext cx="494808"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0CD7FEB7-694D-2187-AA60-DD9EB5799E5E}"/>
              </a:ext>
            </a:extLst>
          </p:cNvPr>
          <p:cNvCxnSpPr>
            <a:cxnSpLocks/>
            <a:stCxn id="10" idx="6"/>
            <a:endCxn id="13" idx="2"/>
          </p:cNvCxnSpPr>
          <p:nvPr/>
        </p:nvCxnSpPr>
        <p:spPr>
          <a:xfrm>
            <a:off x="4790464" y="4498524"/>
            <a:ext cx="632314"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FE8D7DD7-9E36-9309-7E88-7CA0E587640C}"/>
              </a:ext>
            </a:extLst>
          </p:cNvPr>
          <p:cNvSpPr>
            <a:spLocks noChangeAspect="1"/>
          </p:cNvSpPr>
          <p:nvPr/>
        </p:nvSpPr>
        <p:spPr>
          <a:xfrm>
            <a:off x="4250464" y="4228524"/>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2" name="Straight Arrow Connector 11">
            <a:extLst>
              <a:ext uri="{FF2B5EF4-FFF2-40B4-BE49-F238E27FC236}">
                <a16:creationId xmlns:a16="http://schemas.microsoft.com/office/drawing/2014/main" id="{41B0080C-5E1E-96CE-ACB7-2ADDD7330700}"/>
              </a:ext>
            </a:extLst>
          </p:cNvPr>
          <p:cNvCxnSpPr>
            <a:cxnSpLocks/>
            <a:stCxn id="13" idx="6"/>
            <a:endCxn id="17" idx="2"/>
          </p:cNvCxnSpPr>
          <p:nvPr/>
        </p:nvCxnSpPr>
        <p:spPr>
          <a:xfrm>
            <a:off x="5962778" y="4498524"/>
            <a:ext cx="632314"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335C7CA0-3C75-8FD5-3F78-4A3C0B007E35}"/>
              </a:ext>
            </a:extLst>
          </p:cNvPr>
          <p:cNvSpPr>
            <a:spLocks noChangeAspect="1"/>
          </p:cNvSpPr>
          <p:nvPr/>
        </p:nvSpPr>
        <p:spPr>
          <a:xfrm>
            <a:off x="5422778" y="4228524"/>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BD24D268-D0D9-9EB2-D462-1CC976F7D108}"/>
              </a:ext>
            </a:extLst>
          </p:cNvPr>
          <p:cNvSpPr>
            <a:spLocks noChangeAspect="1"/>
          </p:cNvSpPr>
          <p:nvPr/>
        </p:nvSpPr>
        <p:spPr>
          <a:xfrm flipH="1">
            <a:off x="7502021" y="4444524"/>
            <a:ext cx="108000" cy="108000"/>
          </a:xfrm>
          <a:prstGeom prst="ellipse">
            <a:avLst/>
          </a:prstGeom>
          <a:solidFill>
            <a:schemeClr val="tx1">
              <a:lumMod val="50000"/>
              <a:lumOff val="50000"/>
            </a:schemeClr>
          </a:solid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cxnSp>
        <p:nvCxnSpPr>
          <p:cNvPr id="16" name="Straight Connector 15">
            <a:extLst>
              <a:ext uri="{FF2B5EF4-FFF2-40B4-BE49-F238E27FC236}">
                <a16:creationId xmlns:a16="http://schemas.microsoft.com/office/drawing/2014/main" id="{19B69681-4B5C-96A9-D9BF-A17AE571356C}"/>
              </a:ext>
            </a:extLst>
          </p:cNvPr>
          <p:cNvCxnSpPr>
            <a:cxnSpLocks/>
            <a:stCxn id="15" idx="6"/>
            <a:endCxn id="17" idx="6"/>
          </p:cNvCxnSpPr>
          <p:nvPr/>
        </p:nvCxnSpPr>
        <p:spPr>
          <a:xfrm flipH="1">
            <a:off x="7135092" y="4498524"/>
            <a:ext cx="366929"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7" name="Oval 16">
            <a:extLst>
              <a:ext uri="{FF2B5EF4-FFF2-40B4-BE49-F238E27FC236}">
                <a16:creationId xmlns:a16="http://schemas.microsoft.com/office/drawing/2014/main" id="{036AED30-D9BC-8146-185F-394FB2092C34}"/>
              </a:ext>
            </a:extLst>
          </p:cNvPr>
          <p:cNvSpPr>
            <a:spLocks noChangeAspect="1"/>
          </p:cNvSpPr>
          <p:nvPr/>
        </p:nvSpPr>
        <p:spPr>
          <a:xfrm>
            <a:off x="6595092" y="4228524"/>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extBox 20">
            <a:extLst>
              <a:ext uri="{FF2B5EF4-FFF2-40B4-BE49-F238E27FC236}">
                <a16:creationId xmlns:a16="http://schemas.microsoft.com/office/drawing/2014/main" id="{336BCE05-3404-D439-1ACC-88DEB97FF877}"/>
              </a:ext>
            </a:extLst>
          </p:cNvPr>
          <p:cNvSpPr txBox="1"/>
          <p:nvPr/>
        </p:nvSpPr>
        <p:spPr>
          <a:xfrm>
            <a:off x="828246" y="4275243"/>
            <a:ext cx="1204243"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ADEE"/>
                </a:solidFill>
                <a:effectLst/>
                <a:uLnTx/>
                <a:uFillTx/>
                <a:latin typeface="Calibri"/>
                <a:ea typeface="+mn-ea"/>
                <a:cs typeface="+mn-cs"/>
              </a:rPr>
              <a:t>Planned journey with Action</a:t>
            </a:r>
          </a:p>
        </p:txBody>
      </p:sp>
      <p:sp>
        <p:nvSpPr>
          <p:cNvPr id="155" name="TextBox 154">
            <a:extLst>
              <a:ext uri="{FF2B5EF4-FFF2-40B4-BE49-F238E27FC236}">
                <a16:creationId xmlns:a16="http://schemas.microsoft.com/office/drawing/2014/main" id="{DBE7A3A4-1023-411E-86FF-6D17055C81F3}"/>
              </a:ext>
            </a:extLst>
          </p:cNvPr>
          <p:cNvSpPr txBox="1"/>
          <p:nvPr/>
        </p:nvSpPr>
        <p:spPr>
          <a:xfrm>
            <a:off x="2865290" y="2214804"/>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117" name="TextBox 157">
            <a:extLst>
              <a:ext uri="{FF2B5EF4-FFF2-40B4-BE49-F238E27FC236}">
                <a16:creationId xmlns:a16="http://schemas.microsoft.com/office/drawing/2014/main" id="{4AAEA2A0-F78D-8BFE-8772-9AB459DC8BA0}"/>
              </a:ext>
            </a:extLst>
          </p:cNvPr>
          <p:cNvSpPr txBox="1">
            <a:spLocks noChangeArrowheads="1"/>
          </p:cNvSpPr>
          <p:nvPr/>
        </p:nvSpPr>
        <p:spPr bwMode="auto">
          <a:xfrm>
            <a:off x="3177593" y="2022624"/>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T1</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cxnSp>
        <p:nvCxnSpPr>
          <p:cNvPr id="121" name="Straight Arrow Connector 120">
            <a:extLst>
              <a:ext uri="{FF2B5EF4-FFF2-40B4-BE49-F238E27FC236}">
                <a16:creationId xmlns:a16="http://schemas.microsoft.com/office/drawing/2014/main" id="{E3A5F20E-EF63-4BE8-296F-7D2F8D4DBDBB}"/>
              </a:ext>
            </a:extLst>
          </p:cNvPr>
          <p:cNvCxnSpPr>
            <a:cxnSpLocks/>
            <a:stCxn id="63" idx="6"/>
            <a:endCxn id="71" idx="2"/>
          </p:cNvCxnSpPr>
          <p:nvPr/>
        </p:nvCxnSpPr>
        <p:spPr>
          <a:xfrm>
            <a:off x="4711737" y="2867370"/>
            <a:ext cx="632314"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22" name="Straight Arrow Connector 121">
            <a:extLst>
              <a:ext uri="{FF2B5EF4-FFF2-40B4-BE49-F238E27FC236}">
                <a16:creationId xmlns:a16="http://schemas.microsoft.com/office/drawing/2014/main" id="{7A933102-A1B8-6F96-9C2C-47437337EC2C}"/>
              </a:ext>
            </a:extLst>
          </p:cNvPr>
          <p:cNvCxnSpPr>
            <a:cxnSpLocks/>
            <a:stCxn id="71" idx="6"/>
            <a:endCxn id="79" idx="2"/>
          </p:cNvCxnSpPr>
          <p:nvPr/>
        </p:nvCxnSpPr>
        <p:spPr>
          <a:xfrm>
            <a:off x="5884051" y="2867370"/>
            <a:ext cx="632314"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AB60B1DD-4FB9-0DB4-C229-171CC9CEC4BE}"/>
              </a:ext>
            </a:extLst>
          </p:cNvPr>
          <p:cNvCxnSpPr>
            <a:cxnSpLocks/>
            <a:stCxn id="77" idx="6"/>
            <a:endCxn id="79" idx="6"/>
          </p:cNvCxnSpPr>
          <p:nvPr/>
        </p:nvCxnSpPr>
        <p:spPr>
          <a:xfrm flipH="1">
            <a:off x="7056365" y="2867370"/>
            <a:ext cx="409320"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30" name="TextBox 129">
            <a:extLst>
              <a:ext uri="{FF2B5EF4-FFF2-40B4-BE49-F238E27FC236}">
                <a16:creationId xmlns:a16="http://schemas.microsoft.com/office/drawing/2014/main" id="{FF860989-030D-B68D-4116-8A0BAFBE48F4}"/>
              </a:ext>
            </a:extLst>
          </p:cNvPr>
          <p:cNvSpPr txBox="1"/>
          <p:nvPr/>
        </p:nvSpPr>
        <p:spPr>
          <a:xfrm>
            <a:off x="4053262" y="2214804"/>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131" name="TextBox 157">
            <a:extLst>
              <a:ext uri="{FF2B5EF4-FFF2-40B4-BE49-F238E27FC236}">
                <a16:creationId xmlns:a16="http://schemas.microsoft.com/office/drawing/2014/main" id="{35BB8EFC-E701-22F7-B59F-DEA18302CCC1}"/>
              </a:ext>
            </a:extLst>
          </p:cNvPr>
          <p:cNvSpPr txBox="1">
            <a:spLocks noChangeArrowheads="1"/>
          </p:cNvSpPr>
          <p:nvPr/>
        </p:nvSpPr>
        <p:spPr bwMode="auto">
          <a:xfrm>
            <a:off x="4365565" y="2022624"/>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T2</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132" name="TextBox 131">
            <a:extLst>
              <a:ext uri="{FF2B5EF4-FFF2-40B4-BE49-F238E27FC236}">
                <a16:creationId xmlns:a16="http://schemas.microsoft.com/office/drawing/2014/main" id="{94957D8A-1212-A5D2-528F-C4FBC4C519B4}"/>
              </a:ext>
            </a:extLst>
          </p:cNvPr>
          <p:cNvSpPr txBox="1"/>
          <p:nvPr/>
        </p:nvSpPr>
        <p:spPr>
          <a:xfrm>
            <a:off x="5241234" y="2214804"/>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133" name="TextBox 157">
            <a:extLst>
              <a:ext uri="{FF2B5EF4-FFF2-40B4-BE49-F238E27FC236}">
                <a16:creationId xmlns:a16="http://schemas.microsoft.com/office/drawing/2014/main" id="{B5FF9E4B-3D29-1DDB-F290-E785A3B7131C}"/>
              </a:ext>
            </a:extLst>
          </p:cNvPr>
          <p:cNvSpPr txBox="1">
            <a:spLocks noChangeArrowheads="1"/>
          </p:cNvSpPr>
          <p:nvPr/>
        </p:nvSpPr>
        <p:spPr bwMode="auto">
          <a:xfrm>
            <a:off x="5553537" y="2022624"/>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T3</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134" name="TextBox 133">
            <a:extLst>
              <a:ext uri="{FF2B5EF4-FFF2-40B4-BE49-F238E27FC236}">
                <a16:creationId xmlns:a16="http://schemas.microsoft.com/office/drawing/2014/main" id="{D20E3BBC-F564-AF9B-9A0A-BDCDB1A6B494}"/>
              </a:ext>
            </a:extLst>
          </p:cNvPr>
          <p:cNvSpPr txBox="1"/>
          <p:nvPr/>
        </p:nvSpPr>
        <p:spPr>
          <a:xfrm>
            <a:off x="6429206" y="2214804"/>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135" name="TextBox 157">
            <a:extLst>
              <a:ext uri="{FF2B5EF4-FFF2-40B4-BE49-F238E27FC236}">
                <a16:creationId xmlns:a16="http://schemas.microsoft.com/office/drawing/2014/main" id="{6F0876F8-B91A-0062-C431-B0BC7C0EB3D6}"/>
              </a:ext>
            </a:extLst>
          </p:cNvPr>
          <p:cNvSpPr txBox="1">
            <a:spLocks noChangeArrowheads="1"/>
          </p:cNvSpPr>
          <p:nvPr/>
        </p:nvSpPr>
        <p:spPr bwMode="auto">
          <a:xfrm>
            <a:off x="6741509" y="2022624"/>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T4</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146" name="TextBox 157">
            <a:extLst>
              <a:ext uri="{FF2B5EF4-FFF2-40B4-BE49-F238E27FC236}">
                <a16:creationId xmlns:a16="http://schemas.microsoft.com/office/drawing/2014/main" id="{073F67A4-7929-FD35-FC9B-A725799C947D}"/>
              </a:ext>
            </a:extLst>
          </p:cNvPr>
          <p:cNvSpPr txBox="1">
            <a:spLocks noChangeArrowheads="1"/>
          </p:cNvSpPr>
          <p:nvPr/>
        </p:nvSpPr>
        <p:spPr bwMode="auto">
          <a:xfrm>
            <a:off x="3221707" y="364934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T1</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152" name="TextBox 151">
            <a:extLst>
              <a:ext uri="{FF2B5EF4-FFF2-40B4-BE49-F238E27FC236}">
                <a16:creationId xmlns:a16="http://schemas.microsoft.com/office/drawing/2014/main" id="{3CF235E0-00A1-ACE0-B872-33DC9757361C}"/>
              </a:ext>
            </a:extLst>
          </p:cNvPr>
          <p:cNvSpPr txBox="1"/>
          <p:nvPr/>
        </p:nvSpPr>
        <p:spPr>
          <a:xfrm>
            <a:off x="4121597" y="3841525"/>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154" name="TextBox 157">
            <a:extLst>
              <a:ext uri="{FF2B5EF4-FFF2-40B4-BE49-F238E27FC236}">
                <a16:creationId xmlns:a16="http://schemas.microsoft.com/office/drawing/2014/main" id="{A85EA8BA-06AC-DF23-6D17-4F9106DB47F8}"/>
              </a:ext>
            </a:extLst>
          </p:cNvPr>
          <p:cNvSpPr txBox="1">
            <a:spLocks noChangeArrowheads="1"/>
          </p:cNvSpPr>
          <p:nvPr/>
        </p:nvSpPr>
        <p:spPr bwMode="auto">
          <a:xfrm>
            <a:off x="4433900" y="364934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T2</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175" name="TextBox 174">
            <a:extLst>
              <a:ext uri="{FF2B5EF4-FFF2-40B4-BE49-F238E27FC236}">
                <a16:creationId xmlns:a16="http://schemas.microsoft.com/office/drawing/2014/main" id="{BA713FEB-2871-C2CB-0991-0C64C3405ECA}"/>
              </a:ext>
            </a:extLst>
          </p:cNvPr>
          <p:cNvSpPr txBox="1"/>
          <p:nvPr/>
        </p:nvSpPr>
        <p:spPr>
          <a:xfrm>
            <a:off x="5315624" y="3841525"/>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176" name="TextBox 157">
            <a:extLst>
              <a:ext uri="{FF2B5EF4-FFF2-40B4-BE49-F238E27FC236}">
                <a16:creationId xmlns:a16="http://schemas.microsoft.com/office/drawing/2014/main" id="{6E9CFB3B-AFC9-65FF-C8D7-C40D1C6C24AF}"/>
              </a:ext>
            </a:extLst>
          </p:cNvPr>
          <p:cNvSpPr txBox="1">
            <a:spLocks noChangeArrowheads="1"/>
          </p:cNvSpPr>
          <p:nvPr/>
        </p:nvSpPr>
        <p:spPr bwMode="auto">
          <a:xfrm>
            <a:off x="5627927" y="364934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T3</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177" name="TextBox 176">
            <a:extLst>
              <a:ext uri="{FF2B5EF4-FFF2-40B4-BE49-F238E27FC236}">
                <a16:creationId xmlns:a16="http://schemas.microsoft.com/office/drawing/2014/main" id="{D1606850-2AC3-ABBC-54AE-D1CE065E1218}"/>
              </a:ext>
            </a:extLst>
          </p:cNvPr>
          <p:cNvSpPr txBox="1"/>
          <p:nvPr/>
        </p:nvSpPr>
        <p:spPr>
          <a:xfrm>
            <a:off x="6473319" y="3841525"/>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178" name="TextBox 157">
            <a:extLst>
              <a:ext uri="{FF2B5EF4-FFF2-40B4-BE49-F238E27FC236}">
                <a16:creationId xmlns:a16="http://schemas.microsoft.com/office/drawing/2014/main" id="{ABC12445-98EC-2862-5373-6C019E78EB3F}"/>
              </a:ext>
            </a:extLst>
          </p:cNvPr>
          <p:cNvSpPr txBox="1">
            <a:spLocks noChangeArrowheads="1"/>
          </p:cNvSpPr>
          <p:nvPr/>
        </p:nvSpPr>
        <p:spPr bwMode="auto">
          <a:xfrm>
            <a:off x="6785622" y="364934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T4</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pic>
        <p:nvPicPr>
          <p:cNvPr id="11" name="Graphic 5">
            <a:extLst>
              <a:ext uri="{FF2B5EF4-FFF2-40B4-BE49-F238E27FC236}">
                <a16:creationId xmlns:a16="http://schemas.microsoft.com/office/drawing/2014/main" id="{7291BAA5-E939-4703-B811-6449955C4579}"/>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744148" y="6413565"/>
            <a:ext cx="263664" cy="247185"/>
          </a:xfrm>
          <a:prstGeom prst="rect">
            <a:avLst/>
          </a:prstGeom>
        </p:spPr>
      </p:pic>
      <p:pic>
        <p:nvPicPr>
          <p:cNvPr id="14" name="Graphic 13">
            <a:extLst>
              <a:ext uri="{FF2B5EF4-FFF2-40B4-BE49-F238E27FC236}">
                <a16:creationId xmlns:a16="http://schemas.microsoft.com/office/drawing/2014/main" id="{86DA87FF-B19C-9D6E-ED42-805E42381F48}"/>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4219109" y="6389475"/>
            <a:ext cx="287007" cy="287007"/>
          </a:xfrm>
          <a:prstGeom prst="rect">
            <a:avLst/>
          </a:prstGeom>
        </p:spPr>
      </p:pic>
      <p:pic>
        <p:nvPicPr>
          <p:cNvPr id="18" name="Graphic 17">
            <a:extLst>
              <a:ext uri="{FF2B5EF4-FFF2-40B4-BE49-F238E27FC236}">
                <a16:creationId xmlns:a16="http://schemas.microsoft.com/office/drawing/2014/main" id="{58C6A89C-0A92-FE67-B90F-D9F0B3CCD123}"/>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4757148" y="6382209"/>
            <a:ext cx="269625" cy="255515"/>
          </a:xfrm>
          <a:prstGeom prst="rect">
            <a:avLst/>
          </a:prstGeom>
        </p:spPr>
      </p:pic>
      <p:pic>
        <p:nvPicPr>
          <p:cNvPr id="19" name="Picture 18">
            <a:extLst>
              <a:ext uri="{FF2B5EF4-FFF2-40B4-BE49-F238E27FC236}">
                <a16:creationId xmlns:a16="http://schemas.microsoft.com/office/drawing/2014/main" id="{05886B54-1101-198F-08BB-CE35DB9FA0D5}"/>
              </a:ext>
            </a:extLst>
          </p:cNvPr>
          <p:cNvPicPr>
            <a:picLocks noChangeAspect="1"/>
          </p:cNvPicPr>
          <p:nvPr/>
        </p:nvPicPr>
        <p:blipFill>
          <a:blip r:embed="rId6">
            <a:biLevel thresh="25000"/>
            <a:extLst>
              <a:ext uri="{28A0092B-C50C-407E-A947-70E740481C1C}">
                <a14:useLocalDpi xmlns:a14="http://schemas.microsoft.com/office/drawing/2010/main" val="0"/>
              </a:ext>
            </a:extLst>
          </a:blip>
          <a:srcRect/>
          <a:stretch/>
        </p:blipFill>
        <p:spPr>
          <a:xfrm>
            <a:off x="5244318" y="6404973"/>
            <a:ext cx="268585" cy="282477"/>
          </a:xfrm>
          <a:prstGeom prst="rect">
            <a:avLst/>
          </a:prstGeom>
        </p:spPr>
      </p:pic>
      <p:pic>
        <p:nvPicPr>
          <p:cNvPr id="20" name="Picture 19">
            <a:extLst>
              <a:ext uri="{FF2B5EF4-FFF2-40B4-BE49-F238E27FC236}">
                <a16:creationId xmlns:a16="http://schemas.microsoft.com/office/drawing/2014/main" id="{210BD7F0-2557-716D-5B6A-1A135199868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807756" y="6403975"/>
            <a:ext cx="257175" cy="247650"/>
          </a:xfrm>
          <a:prstGeom prst="rect">
            <a:avLst/>
          </a:prstGeom>
        </p:spPr>
      </p:pic>
      <p:pic>
        <p:nvPicPr>
          <p:cNvPr id="22" name="Picture 21">
            <a:extLst>
              <a:ext uri="{FF2B5EF4-FFF2-40B4-BE49-F238E27FC236}">
                <a16:creationId xmlns:a16="http://schemas.microsoft.com/office/drawing/2014/main" id="{D758DD97-2ED4-29B5-1924-907ACA91ED8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99995" y="6406469"/>
            <a:ext cx="276225" cy="257175"/>
          </a:xfrm>
          <a:prstGeom prst="rect">
            <a:avLst/>
          </a:prstGeom>
        </p:spPr>
      </p:pic>
      <p:pic>
        <p:nvPicPr>
          <p:cNvPr id="23" name="Picture 22">
            <a:extLst>
              <a:ext uri="{FF2B5EF4-FFF2-40B4-BE49-F238E27FC236}">
                <a16:creationId xmlns:a16="http://schemas.microsoft.com/office/drawing/2014/main" id="{518A8E40-EB2E-8281-46BB-4E07195752A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659613" y="6399413"/>
            <a:ext cx="276225" cy="257175"/>
          </a:xfrm>
          <a:prstGeom prst="rect">
            <a:avLst/>
          </a:prstGeom>
        </p:spPr>
      </p:pic>
      <p:pic>
        <p:nvPicPr>
          <p:cNvPr id="24" name="Graphic 32">
            <a:extLst>
              <a:ext uri="{FF2B5EF4-FFF2-40B4-BE49-F238E27FC236}">
                <a16:creationId xmlns:a16="http://schemas.microsoft.com/office/drawing/2014/main" id="{779AEF06-0B2A-20C2-13FF-3250BFEBB182}"/>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7128732" y="6363803"/>
            <a:ext cx="304800" cy="304800"/>
          </a:xfrm>
          <a:prstGeom prst="rect">
            <a:avLst/>
          </a:prstGeom>
        </p:spPr>
      </p:pic>
      <p:pic>
        <p:nvPicPr>
          <p:cNvPr id="25" name="Picture 24">
            <a:extLst>
              <a:ext uri="{FF2B5EF4-FFF2-40B4-BE49-F238E27FC236}">
                <a16:creationId xmlns:a16="http://schemas.microsoft.com/office/drawing/2014/main" id="{8FC09B42-77D5-F166-87FD-D3203D3CBA2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617959" y="6369327"/>
            <a:ext cx="276225" cy="276225"/>
          </a:xfrm>
          <a:prstGeom prst="rect">
            <a:avLst/>
          </a:prstGeom>
        </p:spPr>
      </p:pic>
      <p:pic>
        <p:nvPicPr>
          <p:cNvPr id="26" name="Picture 25">
            <a:extLst>
              <a:ext uri="{FF2B5EF4-FFF2-40B4-BE49-F238E27FC236}">
                <a16:creationId xmlns:a16="http://schemas.microsoft.com/office/drawing/2014/main" id="{9938E0A3-901D-36B8-16EF-AD87337BB4B6}"/>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049558" y="6392787"/>
            <a:ext cx="276225" cy="285750"/>
          </a:xfrm>
          <a:prstGeom prst="rect">
            <a:avLst/>
          </a:prstGeom>
        </p:spPr>
      </p:pic>
      <p:pic>
        <p:nvPicPr>
          <p:cNvPr id="27" name="Picture 26">
            <a:extLst>
              <a:ext uri="{FF2B5EF4-FFF2-40B4-BE49-F238E27FC236}">
                <a16:creationId xmlns:a16="http://schemas.microsoft.com/office/drawing/2014/main" id="{32626327-96B5-16B8-1168-6D395EC0553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487203" y="6403320"/>
            <a:ext cx="276225" cy="266700"/>
          </a:xfrm>
          <a:prstGeom prst="rect">
            <a:avLst/>
          </a:prstGeom>
        </p:spPr>
      </p:pic>
      <p:pic>
        <p:nvPicPr>
          <p:cNvPr id="28" name="Picture 27">
            <a:extLst>
              <a:ext uri="{FF2B5EF4-FFF2-40B4-BE49-F238E27FC236}">
                <a16:creationId xmlns:a16="http://schemas.microsoft.com/office/drawing/2014/main" id="{A3BE3207-B259-60B4-E9DE-E05F3A2A3EDE}"/>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912880" y="6392358"/>
            <a:ext cx="266700" cy="257175"/>
          </a:xfrm>
          <a:prstGeom prst="rect">
            <a:avLst/>
          </a:prstGeom>
        </p:spPr>
      </p:pic>
      <p:sp>
        <p:nvSpPr>
          <p:cNvPr id="30" name="Rectangle 2">
            <a:extLst>
              <a:ext uri="{FF2B5EF4-FFF2-40B4-BE49-F238E27FC236}">
                <a16:creationId xmlns:a16="http://schemas.microsoft.com/office/drawing/2014/main" id="{D5AA8D3C-E5CD-68BD-8900-7C0F78B7A4C5}"/>
              </a:ext>
            </a:extLst>
          </p:cNvPr>
          <p:cNvSpPr/>
          <p:nvPr/>
        </p:nvSpPr>
        <p:spPr>
          <a:xfrm>
            <a:off x="670227" y="1037714"/>
            <a:ext cx="4597392" cy="89255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600" kern="0" dirty="0">
                <a:solidFill>
                  <a:schemeClr val="accent4">
                    <a:lumMod val="50000"/>
                  </a:schemeClr>
                </a:solidFill>
              </a:rPr>
              <a:t>💡</a:t>
            </a:r>
          </a:p>
          <a:p>
            <a:r>
              <a:rPr lang="en-GB" sz="1200" kern="0" dirty="0">
                <a:solidFill>
                  <a:schemeClr val="accent4">
                    <a:lumMod val="50000"/>
                  </a:schemeClr>
                </a:solidFill>
              </a:rPr>
              <a:t>Insert and connect the touchpoints (communication points and actions). Add a short description and a symbol for the communication channel (communication points only).</a:t>
            </a:r>
          </a:p>
        </p:txBody>
      </p:sp>
      <p:sp>
        <p:nvSpPr>
          <p:cNvPr id="8" name="Rectangle 2">
            <a:extLst>
              <a:ext uri="{FF2B5EF4-FFF2-40B4-BE49-F238E27FC236}">
                <a16:creationId xmlns:a16="http://schemas.microsoft.com/office/drawing/2014/main" id="{7757F796-C23F-72BB-10AD-BBAAD919DA42}"/>
              </a:ext>
            </a:extLst>
          </p:cNvPr>
          <p:cNvSpPr/>
          <p:nvPr/>
        </p:nvSpPr>
        <p:spPr>
          <a:xfrm>
            <a:off x="828246" y="5917402"/>
            <a:ext cx="2452246" cy="89255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kern="0" dirty="0">
                <a:solidFill>
                  <a:schemeClr val="accent4">
                    <a:lumMod val="50000"/>
                  </a:schemeClr>
                </a:solidFill>
              </a:rPr>
              <a:t>💡</a:t>
            </a:r>
          </a:p>
          <a:p>
            <a:r>
              <a:rPr lang="en-GB" sz="1200" kern="0" dirty="0">
                <a:solidFill>
                  <a:schemeClr val="accent4">
                    <a:lumMod val="50000"/>
                  </a:schemeClr>
                </a:solidFill>
              </a:rPr>
              <a:t>These are the most common channel symbols. See the Symbol gallery for a full overview.</a:t>
            </a:r>
          </a:p>
        </p:txBody>
      </p:sp>
      <p:sp>
        <p:nvSpPr>
          <p:cNvPr id="33" name="Oval 32">
            <a:extLst>
              <a:ext uri="{FF2B5EF4-FFF2-40B4-BE49-F238E27FC236}">
                <a16:creationId xmlns:a16="http://schemas.microsoft.com/office/drawing/2014/main" id="{85676383-6554-4EF8-BBF8-8E5A19BA0565}"/>
              </a:ext>
            </a:extLst>
          </p:cNvPr>
          <p:cNvSpPr>
            <a:spLocks noChangeAspect="1"/>
          </p:cNvSpPr>
          <p:nvPr/>
        </p:nvSpPr>
        <p:spPr>
          <a:xfrm>
            <a:off x="10552368" y="2010036"/>
            <a:ext cx="540000" cy="540000"/>
          </a:xfrm>
          <a:prstGeom prst="ellipse">
            <a:avLst/>
          </a:prstGeom>
          <a:noFill/>
          <a:ln w="38100" cap="flat" cmpd="sng" algn="ctr">
            <a:solidFill>
              <a:srgbClr val="9BBB59">
                <a:lumMod val="75000"/>
              </a:srgbClr>
            </a:solidFill>
            <a:prstDash val="solid"/>
          </a:ln>
          <a:effectLst/>
        </p:spPr>
        <p:txBody>
          <a:bodyPr rtlCol="0" anchor="ctr"/>
          <a:lstStyle/>
          <a:p>
            <a:pPr algn="ctr" defTabSz="457200"/>
            <a:endParaRPr lang="en-US" sz="1800" kern="0" noProof="0" dirty="0">
              <a:solidFill>
                <a:prstClr val="white"/>
              </a:solidFill>
              <a:latin typeface="Calibri"/>
            </a:endParaRPr>
          </a:p>
        </p:txBody>
      </p:sp>
      <p:sp>
        <p:nvSpPr>
          <p:cNvPr id="34" name="Oval 33">
            <a:extLst>
              <a:ext uri="{FF2B5EF4-FFF2-40B4-BE49-F238E27FC236}">
                <a16:creationId xmlns:a16="http://schemas.microsoft.com/office/drawing/2014/main" id="{6536B77C-6F53-28E2-7AA5-28EF339497BB}"/>
              </a:ext>
            </a:extLst>
          </p:cNvPr>
          <p:cNvSpPr>
            <a:spLocks noChangeAspect="1"/>
          </p:cNvSpPr>
          <p:nvPr/>
        </p:nvSpPr>
        <p:spPr>
          <a:xfrm>
            <a:off x="8821098" y="2011133"/>
            <a:ext cx="540000" cy="540000"/>
          </a:xfrm>
          <a:prstGeom prst="ellipse">
            <a:avLst/>
          </a:prstGeom>
          <a:noFill/>
          <a:ln w="38100" cap="flat" cmpd="sng" algn="ctr">
            <a:solidFill>
              <a:srgbClr val="F79646">
                <a:lumMod val="75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35" name="TextBox 34">
            <a:extLst>
              <a:ext uri="{FF2B5EF4-FFF2-40B4-BE49-F238E27FC236}">
                <a16:creationId xmlns:a16="http://schemas.microsoft.com/office/drawing/2014/main" id="{31F638D1-3126-C0DA-2051-C1E3D71D6673}"/>
              </a:ext>
            </a:extLst>
          </p:cNvPr>
          <p:cNvSpPr txBox="1"/>
          <p:nvPr/>
        </p:nvSpPr>
        <p:spPr>
          <a:xfrm>
            <a:off x="9771964" y="2529678"/>
            <a:ext cx="1123783" cy="415498"/>
          </a:xfrm>
          <a:prstGeom prst="rect">
            <a:avLst/>
          </a:prstGeom>
          <a:noFill/>
        </p:spPr>
        <p:txBody>
          <a:bodyPr wrap="square" rtlCol="0">
            <a:spAutoFit/>
          </a:bodyPr>
          <a:lstStyle>
            <a:defPPr>
              <a:defRPr lang="nb-NO"/>
            </a:defPPr>
            <a:lvl1pPr>
              <a:defRPr sz="1050"/>
            </a:lvl1pPr>
          </a:lstStyle>
          <a:p>
            <a:r>
              <a:rPr lang="en-US" noProof="0" dirty="0"/>
              <a:t>Service providers</a:t>
            </a:r>
          </a:p>
        </p:txBody>
      </p:sp>
      <p:sp>
        <p:nvSpPr>
          <p:cNvPr id="36" name="TextBox 35">
            <a:extLst>
              <a:ext uri="{FF2B5EF4-FFF2-40B4-BE49-F238E27FC236}">
                <a16:creationId xmlns:a16="http://schemas.microsoft.com/office/drawing/2014/main" id="{4405DEF5-FAFA-82DC-B22B-2876E7061CDC}"/>
              </a:ext>
            </a:extLst>
          </p:cNvPr>
          <p:cNvSpPr txBox="1"/>
          <p:nvPr/>
        </p:nvSpPr>
        <p:spPr>
          <a:xfrm>
            <a:off x="8732837" y="2529678"/>
            <a:ext cx="846158" cy="253916"/>
          </a:xfrm>
          <a:prstGeom prst="rect">
            <a:avLst/>
          </a:prstGeom>
          <a:noFill/>
        </p:spPr>
        <p:txBody>
          <a:bodyPr wrap="square" rtlCol="0">
            <a:spAutoFit/>
          </a:bodyPr>
          <a:lstStyle>
            <a:defPPr>
              <a:defRPr lang="nb-NO"/>
            </a:defPPr>
            <a:lvl1pPr>
              <a:defRPr sz="1050"/>
            </a:lvl1pPr>
          </a:lstStyle>
          <a:p>
            <a:r>
              <a:rPr lang="en-US" noProof="0" dirty="0"/>
              <a:t>Customer</a:t>
            </a:r>
          </a:p>
        </p:txBody>
      </p:sp>
      <p:sp>
        <p:nvSpPr>
          <p:cNvPr id="37" name="Oval 36">
            <a:extLst>
              <a:ext uri="{FF2B5EF4-FFF2-40B4-BE49-F238E27FC236}">
                <a16:creationId xmlns:a16="http://schemas.microsoft.com/office/drawing/2014/main" id="{FF5CA618-003C-3AA0-3924-517D643FF850}"/>
              </a:ext>
            </a:extLst>
          </p:cNvPr>
          <p:cNvSpPr>
            <a:spLocks noChangeAspect="1"/>
          </p:cNvSpPr>
          <p:nvPr/>
        </p:nvSpPr>
        <p:spPr>
          <a:xfrm>
            <a:off x="11216399" y="2010036"/>
            <a:ext cx="540000" cy="540000"/>
          </a:xfrm>
          <a:prstGeom prst="ellipse">
            <a:avLst/>
          </a:prstGeom>
          <a:noFill/>
          <a:ln w="38100" cap="flat" cmpd="sng" algn="ctr">
            <a:solidFill>
              <a:srgbClr val="8064A2">
                <a:lumMod val="60000"/>
                <a:lumOff val="40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38" name="Oval 37">
            <a:extLst>
              <a:ext uri="{FF2B5EF4-FFF2-40B4-BE49-F238E27FC236}">
                <a16:creationId xmlns:a16="http://schemas.microsoft.com/office/drawing/2014/main" id="{88F5B374-9964-F299-E72D-A9C2E39BACDA}"/>
              </a:ext>
            </a:extLst>
          </p:cNvPr>
          <p:cNvSpPr>
            <a:spLocks noChangeAspect="1"/>
          </p:cNvSpPr>
          <p:nvPr/>
        </p:nvSpPr>
        <p:spPr>
          <a:xfrm>
            <a:off x="9897863" y="2010036"/>
            <a:ext cx="540000" cy="540000"/>
          </a:xfrm>
          <a:prstGeom prst="ellipse">
            <a:avLst/>
          </a:prstGeom>
          <a:noFill/>
          <a:ln w="38100" cap="rnd">
            <a:solidFill>
              <a:srgbClr val="3BA0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sz="1800" kern="0" noProof="0" dirty="0">
              <a:solidFill>
                <a:prstClr val="white"/>
              </a:solidFill>
              <a:latin typeface="Calibri"/>
            </a:endParaRPr>
          </a:p>
        </p:txBody>
      </p:sp>
      <p:sp>
        <p:nvSpPr>
          <p:cNvPr id="39" name="Oval 38">
            <a:extLst>
              <a:ext uri="{FF2B5EF4-FFF2-40B4-BE49-F238E27FC236}">
                <a16:creationId xmlns:a16="http://schemas.microsoft.com/office/drawing/2014/main" id="{4DA4BF0D-CF9D-403A-869F-CDD91CEEB2E9}"/>
              </a:ext>
            </a:extLst>
          </p:cNvPr>
          <p:cNvSpPr>
            <a:spLocks noChangeAspect="1"/>
          </p:cNvSpPr>
          <p:nvPr/>
        </p:nvSpPr>
        <p:spPr>
          <a:xfrm>
            <a:off x="9117381" y="584605"/>
            <a:ext cx="862732" cy="862732"/>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0" name="TextBox 39">
            <a:extLst>
              <a:ext uri="{FF2B5EF4-FFF2-40B4-BE49-F238E27FC236}">
                <a16:creationId xmlns:a16="http://schemas.microsoft.com/office/drawing/2014/main" id="{0F2E4D69-9B4A-601F-EB8A-76A8E3707923}"/>
              </a:ext>
            </a:extLst>
          </p:cNvPr>
          <p:cNvSpPr txBox="1"/>
          <p:nvPr/>
        </p:nvSpPr>
        <p:spPr>
          <a:xfrm>
            <a:off x="7353300" y="179463"/>
            <a:ext cx="1379537" cy="461665"/>
          </a:xfrm>
          <a:prstGeom prst="rect">
            <a:avLst/>
          </a:prstGeom>
          <a:noFill/>
        </p:spPr>
        <p:txBody>
          <a:bodyPr wrap="square" rtlCol="0">
            <a:spAutoFit/>
          </a:bodyPr>
          <a:lstStyle/>
          <a:p>
            <a:pPr lvl="0" defTabSz="457200">
              <a:defRPr/>
            </a:pPr>
            <a:r>
              <a:rPr lang="en-US" sz="1200" noProof="0" dirty="0">
                <a:solidFill>
                  <a:srgbClr val="00ADEE"/>
                </a:solidFill>
                <a:latin typeface="Calibri"/>
              </a:rPr>
              <a:t>Color = initiator of the touchpoint.</a:t>
            </a:r>
            <a:endParaRPr kumimoji="0" lang="en-US" sz="1200" b="0" i="0" u="none" strike="noStrike" kern="1200" cap="none" spc="0" normalizeH="0" baseline="0" noProof="0" dirty="0">
              <a:ln>
                <a:noFill/>
              </a:ln>
              <a:solidFill>
                <a:srgbClr val="00ADEE"/>
              </a:solidFill>
              <a:effectLst/>
              <a:uLnTx/>
              <a:uFillTx/>
              <a:latin typeface="Calibri"/>
              <a:ea typeface="+mn-ea"/>
              <a:cs typeface="+mn-cs"/>
            </a:endParaRPr>
          </a:p>
        </p:txBody>
      </p:sp>
      <p:sp>
        <p:nvSpPr>
          <p:cNvPr id="41" name="TextBox 40">
            <a:extLst>
              <a:ext uri="{FF2B5EF4-FFF2-40B4-BE49-F238E27FC236}">
                <a16:creationId xmlns:a16="http://schemas.microsoft.com/office/drawing/2014/main" id="{90B81F57-925F-6D30-7081-5E7A737BC61A}"/>
              </a:ext>
            </a:extLst>
          </p:cNvPr>
          <p:cNvSpPr txBox="1"/>
          <p:nvPr/>
        </p:nvSpPr>
        <p:spPr>
          <a:xfrm>
            <a:off x="7656023" y="654964"/>
            <a:ext cx="979861" cy="461665"/>
          </a:xfrm>
          <a:prstGeom prst="rect">
            <a:avLst/>
          </a:prstGeom>
          <a:noFill/>
        </p:spPr>
        <p:txBody>
          <a:bodyPr wrap="square" rtlCol="0">
            <a:spAutoFit/>
          </a:bodyPr>
          <a:lstStyle/>
          <a:p>
            <a:pPr lvl="0" defTabSz="457200">
              <a:defRPr/>
            </a:pPr>
            <a:r>
              <a:rPr lang="en-GB" sz="1200" dirty="0">
                <a:solidFill>
                  <a:srgbClr val="00ADEE"/>
                </a:solidFill>
                <a:latin typeface="Calibri"/>
              </a:rPr>
              <a:t>Symbol area (channel)</a:t>
            </a:r>
            <a:endParaRPr kumimoji="0" lang="en-US" sz="1200" b="0" i="0" u="none" strike="noStrike" kern="1200" cap="none" spc="0" normalizeH="0" baseline="0" noProof="0" dirty="0">
              <a:ln>
                <a:noFill/>
              </a:ln>
              <a:solidFill>
                <a:srgbClr val="00ADEE"/>
              </a:solidFill>
              <a:effectLst/>
              <a:uLnTx/>
              <a:uFillTx/>
              <a:latin typeface="Calibri"/>
              <a:ea typeface="+mn-ea"/>
              <a:cs typeface="+mn-cs"/>
            </a:endParaRPr>
          </a:p>
        </p:txBody>
      </p:sp>
      <p:sp>
        <p:nvSpPr>
          <p:cNvPr id="42" name="Oval 41">
            <a:extLst>
              <a:ext uri="{FF2B5EF4-FFF2-40B4-BE49-F238E27FC236}">
                <a16:creationId xmlns:a16="http://schemas.microsoft.com/office/drawing/2014/main" id="{88C73CA5-3345-5A27-7DBA-D192196D8ECC}"/>
              </a:ext>
            </a:extLst>
          </p:cNvPr>
          <p:cNvSpPr>
            <a:spLocks noChangeAspect="1"/>
          </p:cNvSpPr>
          <p:nvPr/>
        </p:nvSpPr>
        <p:spPr>
          <a:xfrm>
            <a:off x="9232412" y="699636"/>
            <a:ext cx="632670" cy="632670"/>
          </a:xfrm>
          <a:prstGeom prst="ellipse">
            <a:avLst/>
          </a:prstGeom>
          <a:pattFill prst="pct10">
            <a:fgClr>
              <a:schemeClr val="bg1">
                <a:lumMod val="65000"/>
              </a:schemeClr>
            </a:fgClr>
            <a:bgClr>
              <a:schemeClr val="bg1"/>
            </a:bgClr>
          </a:patt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cxnSp>
        <p:nvCxnSpPr>
          <p:cNvPr id="43" name="Straight Arrow Connector 42">
            <a:extLst>
              <a:ext uri="{FF2B5EF4-FFF2-40B4-BE49-F238E27FC236}">
                <a16:creationId xmlns:a16="http://schemas.microsoft.com/office/drawing/2014/main" id="{7908FF59-0C90-9850-C83B-E17ED013AE9C}"/>
              </a:ext>
            </a:extLst>
          </p:cNvPr>
          <p:cNvCxnSpPr>
            <a:cxnSpLocks/>
            <a:stCxn id="40" idx="3"/>
            <a:endCxn id="39" idx="1"/>
          </p:cNvCxnSpPr>
          <p:nvPr/>
        </p:nvCxnSpPr>
        <p:spPr>
          <a:xfrm>
            <a:off x="8732837" y="410296"/>
            <a:ext cx="510888" cy="300653"/>
          </a:xfrm>
          <a:prstGeom prst="straightConnector1">
            <a:avLst/>
          </a:prstGeom>
          <a:ln>
            <a:solidFill>
              <a:srgbClr val="00ADEE"/>
            </a:solidFill>
            <a:tailEnd type="arrow"/>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E1EA6C20-B04B-42A4-C77C-314B57D070DB}"/>
              </a:ext>
            </a:extLst>
          </p:cNvPr>
          <p:cNvCxnSpPr>
            <a:cxnSpLocks/>
          </p:cNvCxnSpPr>
          <p:nvPr/>
        </p:nvCxnSpPr>
        <p:spPr>
          <a:xfrm>
            <a:off x="8625315" y="852532"/>
            <a:ext cx="822315" cy="189726"/>
          </a:xfrm>
          <a:prstGeom prst="straightConnector1">
            <a:avLst/>
          </a:prstGeom>
          <a:ln>
            <a:solidFill>
              <a:srgbClr val="00ADEE"/>
            </a:solidFill>
            <a:tailEnd type="arrow"/>
          </a:ln>
        </p:spPr>
        <p:style>
          <a:lnRef idx="1">
            <a:schemeClr val="accent1"/>
          </a:lnRef>
          <a:fillRef idx="0">
            <a:schemeClr val="accent1"/>
          </a:fillRef>
          <a:effectRef idx="0">
            <a:schemeClr val="accent1"/>
          </a:effectRef>
          <a:fontRef idx="minor">
            <a:schemeClr val="tx1"/>
          </a:fontRef>
        </p:style>
      </p:cxnSp>
      <p:sp>
        <p:nvSpPr>
          <p:cNvPr id="45" name="Rectangle 2">
            <a:extLst>
              <a:ext uri="{FF2B5EF4-FFF2-40B4-BE49-F238E27FC236}">
                <a16:creationId xmlns:a16="http://schemas.microsoft.com/office/drawing/2014/main" id="{B72B4327-4176-2056-52CE-9A78841DDEB7}"/>
              </a:ext>
            </a:extLst>
          </p:cNvPr>
          <p:cNvSpPr/>
          <p:nvPr/>
        </p:nvSpPr>
        <p:spPr>
          <a:xfrm>
            <a:off x="8821098" y="3108021"/>
            <a:ext cx="2456502"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kern="0" noProof="0" dirty="0">
                <a:solidFill>
                  <a:schemeClr val="accent4">
                    <a:lumMod val="50000"/>
                  </a:schemeClr>
                </a:solidFill>
              </a:rPr>
              <a:t>💡</a:t>
            </a:r>
          </a:p>
          <a:p>
            <a:pPr lvl="0">
              <a:defRPr/>
            </a:pPr>
            <a:r>
              <a:rPr lang="en-US" sz="1200" kern="0" noProof="0" dirty="0">
                <a:solidFill>
                  <a:schemeClr val="accent4">
                    <a:lumMod val="50000"/>
                  </a:schemeClr>
                </a:solidFill>
                <a:latin typeface="Calibri"/>
              </a:rPr>
              <a:t>Who initiates the touchpoint? Select the corresponding actor color.</a:t>
            </a:r>
          </a:p>
        </p:txBody>
      </p:sp>
      <p:sp>
        <p:nvSpPr>
          <p:cNvPr id="29" name="Slide Number Placeholder 3">
            <a:extLst>
              <a:ext uri="{FF2B5EF4-FFF2-40B4-BE49-F238E27FC236}">
                <a16:creationId xmlns:a16="http://schemas.microsoft.com/office/drawing/2014/main" id="{D66A7AB4-8686-F8B9-F0EA-E82CEDCEBFD3}"/>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3AA811B-2EBD-4900-905E-5BE206449611}" type="slidenum">
              <a:rPr lang="en-GB" sz="1000" smtClean="0">
                <a:solidFill>
                  <a:srgbClr val="003C65"/>
                </a:solidFill>
                <a:latin typeface="Aptos"/>
              </a:rPr>
              <a:pPr>
                <a:defRPr/>
              </a:pPr>
              <a:t>20</a:t>
            </a:fld>
            <a:endParaRPr lang="en-GB" sz="1000" dirty="0">
              <a:solidFill>
                <a:srgbClr val="003C65"/>
              </a:solidFill>
              <a:latin typeface="Aptos"/>
            </a:endParaRPr>
          </a:p>
        </p:txBody>
      </p:sp>
    </p:spTree>
    <p:extLst>
      <p:ext uri="{BB962C8B-B14F-4D97-AF65-F5344CB8AC3E}">
        <p14:creationId xmlns:p14="http://schemas.microsoft.com/office/powerpoint/2010/main" val="39119688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16E44-6607-4529-A11B-B6EEBB9BB7F8}"/>
              </a:ext>
            </a:extLst>
          </p:cNvPr>
          <p:cNvSpPr>
            <a:spLocks noGrp="1"/>
          </p:cNvSpPr>
          <p:nvPr>
            <p:ph type="title"/>
          </p:nvPr>
        </p:nvSpPr>
        <p:spPr/>
        <p:txBody>
          <a:bodyPr>
            <a:normAutofit/>
          </a:bodyPr>
          <a:lstStyle/>
          <a:p>
            <a:r>
              <a:rPr lang="en-GB"/>
              <a:t>Planned journey – variable length</a:t>
            </a:r>
          </a:p>
        </p:txBody>
      </p:sp>
      <p:cxnSp>
        <p:nvCxnSpPr>
          <p:cNvPr id="66" name="Straight Arrow Connector 65">
            <a:extLst>
              <a:ext uri="{FF2B5EF4-FFF2-40B4-BE49-F238E27FC236}">
                <a16:creationId xmlns:a16="http://schemas.microsoft.com/office/drawing/2014/main" id="{1468C18E-1E5D-4BE7-86F1-7646E0A143E4}"/>
              </a:ext>
            </a:extLst>
          </p:cNvPr>
          <p:cNvCxnSpPr>
            <a:cxnSpLocks/>
          </p:cNvCxnSpPr>
          <p:nvPr/>
        </p:nvCxnSpPr>
        <p:spPr>
          <a:xfrm flipV="1">
            <a:off x="6913237" y="2276341"/>
            <a:ext cx="621268" cy="3895"/>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67" name="Oval 66">
            <a:extLst>
              <a:ext uri="{FF2B5EF4-FFF2-40B4-BE49-F238E27FC236}">
                <a16:creationId xmlns:a16="http://schemas.microsoft.com/office/drawing/2014/main" id="{9F15D461-B92F-41A6-A52B-1ABE184BDEF3}"/>
              </a:ext>
            </a:extLst>
          </p:cNvPr>
          <p:cNvSpPr>
            <a:spLocks noChangeAspect="1"/>
          </p:cNvSpPr>
          <p:nvPr/>
        </p:nvSpPr>
        <p:spPr>
          <a:xfrm>
            <a:off x="6373237" y="2008288"/>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74" name="Straight Arrow Connector 73">
            <a:extLst>
              <a:ext uri="{FF2B5EF4-FFF2-40B4-BE49-F238E27FC236}">
                <a16:creationId xmlns:a16="http://schemas.microsoft.com/office/drawing/2014/main" id="{DB1A10A8-5305-4C48-A775-E155F718B218}"/>
              </a:ext>
            </a:extLst>
          </p:cNvPr>
          <p:cNvCxnSpPr>
            <a:cxnSpLocks/>
          </p:cNvCxnSpPr>
          <p:nvPr/>
        </p:nvCxnSpPr>
        <p:spPr>
          <a:xfrm>
            <a:off x="8086707" y="4065798"/>
            <a:ext cx="621268"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75" name="Oval 74">
            <a:extLst>
              <a:ext uri="{FF2B5EF4-FFF2-40B4-BE49-F238E27FC236}">
                <a16:creationId xmlns:a16="http://schemas.microsoft.com/office/drawing/2014/main" id="{D982AB7F-743F-44C1-B776-BBD81E99C865}"/>
              </a:ext>
            </a:extLst>
          </p:cNvPr>
          <p:cNvSpPr>
            <a:spLocks noChangeAspect="1"/>
          </p:cNvSpPr>
          <p:nvPr/>
        </p:nvSpPr>
        <p:spPr>
          <a:xfrm>
            <a:off x="7546707" y="3795798"/>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4" name="Oval 83">
            <a:extLst>
              <a:ext uri="{FF2B5EF4-FFF2-40B4-BE49-F238E27FC236}">
                <a16:creationId xmlns:a16="http://schemas.microsoft.com/office/drawing/2014/main" id="{A3404A0D-3F05-4382-8C6D-22296D64B1EB}"/>
              </a:ext>
            </a:extLst>
          </p:cNvPr>
          <p:cNvSpPr>
            <a:spLocks noChangeAspect="1"/>
          </p:cNvSpPr>
          <p:nvPr/>
        </p:nvSpPr>
        <p:spPr>
          <a:xfrm>
            <a:off x="2323082" y="2224288"/>
            <a:ext cx="108000" cy="108000"/>
          </a:xfrm>
          <a:prstGeom prst="ellips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5" name="Straight Connector 84">
            <a:extLst>
              <a:ext uri="{FF2B5EF4-FFF2-40B4-BE49-F238E27FC236}">
                <a16:creationId xmlns:a16="http://schemas.microsoft.com/office/drawing/2014/main" id="{13AB3449-FB4C-4378-96B0-5821DF17023D}"/>
              </a:ext>
            </a:extLst>
          </p:cNvPr>
          <p:cNvCxnSpPr>
            <a:cxnSpLocks/>
          </p:cNvCxnSpPr>
          <p:nvPr/>
        </p:nvCxnSpPr>
        <p:spPr>
          <a:xfrm>
            <a:off x="2431082" y="2278288"/>
            <a:ext cx="429061"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86" name="Straight Arrow Connector 85">
            <a:extLst>
              <a:ext uri="{FF2B5EF4-FFF2-40B4-BE49-F238E27FC236}">
                <a16:creationId xmlns:a16="http://schemas.microsoft.com/office/drawing/2014/main" id="{3C9AD7DD-BBE0-485F-BCEF-107850AC8DA1}"/>
              </a:ext>
            </a:extLst>
          </p:cNvPr>
          <p:cNvCxnSpPr>
            <a:cxnSpLocks/>
          </p:cNvCxnSpPr>
          <p:nvPr/>
        </p:nvCxnSpPr>
        <p:spPr>
          <a:xfrm>
            <a:off x="3400143" y="2275495"/>
            <a:ext cx="621268" cy="5587"/>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87" name="Oval 86">
            <a:extLst>
              <a:ext uri="{FF2B5EF4-FFF2-40B4-BE49-F238E27FC236}">
                <a16:creationId xmlns:a16="http://schemas.microsoft.com/office/drawing/2014/main" id="{D835C080-117C-4A88-8F39-C30D17BAB19E}"/>
              </a:ext>
            </a:extLst>
          </p:cNvPr>
          <p:cNvSpPr>
            <a:spLocks noChangeAspect="1"/>
          </p:cNvSpPr>
          <p:nvPr/>
        </p:nvSpPr>
        <p:spPr>
          <a:xfrm>
            <a:off x="2860143" y="2008288"/>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9" name="Straight Arrow Connector 88">
            <a:extLst>
              <a:ext uri="{FF2B5EF4-FFF2-40B4-BE49-F238E27FC236}">
                <a16:creationId xmlns:a16="http://schemas.microsoft.com/office/drawing/2014/main" id="{960D6D26-095C-4BE2-B2C7-5165CC517472}"/>
              </a:ext>
            </a:extLst>
          </p:cNvPr>
          <p:cNvCxnSpPr>
            <a:cxnSpLocks/>
          </p:cNvCxnSpPr>
          <p:nvPr/>
        </p:nvCxnSpPr>
        <p:spPr>
          <a:xfrm>
            <a:off x="4572457" y="2278288"/>
            <a:ext cx="632314"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90" name="Oval 89">
            <a:extLst>
              <a:ext uri="{FF2B5EF4-FFF2-40B4-BE49-F238E27FC236}">
                <a16:creationId xmlns:a16="http://schemas.microsoft.com/office/drawing/2014/main" id="{BEBCADFA-CAFB-4F7D-A37A-D792908D339F}"/>
              </a:ext>
            </a:extLst>
          </p:cNvPr>
          <p:cNvSpPr>
            <a:spLocks noChangeAspect="1"/>
          </p:cNvSpPr>
          <p:nvPr/>
        </p:nvSpPr>
        <p:spPr>
          <a:xfrm>
            <a:off x="4032457" y="2008288"/>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2" name="Straight Arrow Connector 91">
            <a:extLst>
              <a:ext uri="{FF2B5EF4-FFF2-40B4-BE49-F238E27FC236}">
                <a16:creationId xmlns:a16="http://schemas.microsoft.com/office/drawing/2014/main" id="{C04B7439-F04D-4436-8024-3A5C343A13EA}"/>
              </a:ext>
            </a:extLst>
          </p:cNvPr>
          <p:cNvCxnSpPr>
            <a:cxnSpLocks/>
          </p:cNvCxnSpPr>
          <p:nvPr/>
        </p:nvCxnSpPr>
        <p:spPr>
          <a:xfrm>
            <a:off x="5744771" y="2278288"/>
            <a:ext cx="628466"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93" name="Oval 92">
            <a:extLst>
              <a:ext uri="{FF2B5EF4-FFF2-40B4-BE49-F238E27FC236}">
                <a16:creationId xmlns:a16="http://schemas.microsoft.com/office/drawing/2014/main" id="{E708641A-8DC2-4B05-9CD1-830512B16DC5}"/>
              </a:ext>
            </a:extLst>
          </p:cNvPr>
          <p:cNvSpPr>
            <a:spLocks noChangeAspect="1"/>
          </p:cNvSpPr>
          <p:nvPr/>
        </p:nvSpPr>
        <p:spPr>
          <a:xfrm>
            <a:off x="5204771" y="2008288"/>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5" name="Oval 94">
            <a:extLst>
              <a:ext uri="{FF2B5EF4-FFF2-40B4-BE49-F238E27FC236}">
                <a16:creationId xmlns:a16="http://schemas.microsoft.com/office/drawing/2014/main" id="{2B26B27F-BE1F-4AA9-A676-E3A368B6D554}"/>
              </a:ext>
            </a:extLst>
          </p:cNvPr>
          <p:cNvSpPr>
            <a:spLocks noChangeAspect="1"/>
          </p:cNvSpPr>
          <p:nvPr/>
        </p:nvSpPr>
        <p:spPr>
          <a:xfrm flipH="1">
            <a:off x="8394132" y="2224288"/>
            <a:ext cx="108000" cy="108000"/>
          </a:xfrm>
          <a:prstGeom prst="ellipse">
            <a:avLst/>
          </a:prstGeom>
          <a:solidFill>
            <a:schemeClr val="tx1">
              <a:lumMod val="50000"/>
              <a:lumOff val="50000"/>
            </a:schemeClr>
          </a:solid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cxnSp>
        <p:nvCxnSpPr>
          <p:cNvPr id="96" name="Straight Connector 95">
            <a:extLst>
              <a:ext uri="{FF2B5EF4-FFF2-40B4-BE49-F238E27FC236}">
                <a16:creationId xmlns:a16="http://schemas.microsoft.com/office/drawing/2014/main" id="{4F23A1D5-EF59-46C1-8364-591C86B2A962}"/>
              </a:ext>
            </a:extLst>
          </p:cNvPr>
          <p:cNvCxnSpPr>
            <a:cxnSpLocks/>
          </p:cNvCxnSpPr>
          <p:nvPr/>
        </p:nvCxnSpPr>
        <p:spPr>
          <a:xfrm flipH="1">
            <a:off x="8093815" y="2278288"/>
            <a:ext cx="312429"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97" name="Oval 96">
            <a:extLst>
              <a:ext uri="{FF2B5EF4-FFF2-40B4-BE49-F238E27FC236}">
                <a16:creationId xmlns:a16="http://schemas.microsoft.com/office/drawing/2014/main" id="{E8FF5E70-D3EB-4131-981F-1FAA51D5F944}"/>
              </a:ext>
            </a:extLst>
          </p:cNvPr>
          <p:cNvSpPr>
            <a:spLocks noChangeAspect="1"/>
          </p:cNvSpPr>
          <p:nvPr/>
        </p:nvSpPr>
        <p:spPr>
          <a:xfrm>
            <a:off x="7541703" y="2008288"/>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39" name="Straight Arrow Connector 138">
            <a:extLst>
              <a:ext uri="{FF2B5EF4-FFF2-40B4-BE49-F238E27FC236}">
                <a16:creationId xmlns:a16="http://schemas.microsoft.com/office/drawing/2014/main" id="{DAC6E573-2EF7-49CF-A124-FF783AAAA80D}"/>
              </a:ext>
            </a:extLst>
          </p:cNvPr>
          <p:cNvCxnSpPr>
            <a:cxnSpLocks/>
          </p:cNvCxnSpPr>
          <p:nvPr/>
        </p:nvCxnSpPr>
        <p:spPr>
          <a:xfrm flipV="1">
            <a:off x="6913237" y="4063851"/>
            <a:ext cx="621268" cy="3895"/>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141" name="Oval 140">
            <a:extLst>
              <a:ext uri="{FF2B5EF4-FFF2-40B4-BE49-F238E27FC236}">
                <a16:creationId xmlns:a16="http://schemas.microsoft.com/office/drawing/2014/main" id="{086D5D2B-4013-4EBF-BC7D-95A4DD2678A2}"/>
              </a:ext>
            </a:extLst>
          </p:cNvPr>
          <p:cNvSpPr>
            <a:spLocks noChangeAspect="1"/>
          </p:cNvSpPr>
          <p:nvPr/>
        </p:nvSpPr>
        <p:spPr>
          <a:xfrm>
            <a:off x="6373237" y="3795798"/>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8" name="Oval 147">
            <a:extLst>
              <a:ext uri="{FF2B5EF4-FFF2-40B4-BE49-F238E27FC236}">
                <a16:creationId xmlns:a16="http://schemas.microsoft.com/office/drawing/2014/main" id="{CE4A0B34-3A10-4560-9A14-E68EB4CB9B71}"/>
              </a:ext>
            </a:extLst>
          </p:cNvPr>
          <p:cNvSpPr>
            <a:spLocks noChangeAspect="1"/>
          </p:cNvSpPr>
          <p:nvPr/>
        </p:nvSpPr>
        <p:spPr>
          <a:xfrm>
            <a:off x="2323082" y="4011798"/>
            <a:ext cx="108000" cy="108000"/>
          </a:xfrm>
          <a:prstGeom prst="ellips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49" name="Straight Connector 148">
            <a:extLst>
              <a:ext uri="{FF2B5EF4-FFF2-40B4-BE49-F238E27FC236}">
                <a16:creationId xmlns:a16="http://schemas.microsoft.com/office/drawing/2014/main" id="{A48E0AD5-5389-478B-AE87-DCEFDEF1F29C}"/>
              </a:ext>
            </a:extLst>
          </p:cNvPr>
          <p:cNvCxnSpPr>
            <a:cxnSpLocks/>
          </p:cNvCxnSpPr>
          <p:nvPr/>
        </p:nvCxnSpPr>
        <p:spPr>
          <a:xfrm>
            <a:off x="2431082" y="4065798"/>
            <a:ext cx="429061" cy="1143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50" name="Straight Arrow Connector 149">
            <a:extLst>
              <a:ext uri="{FF2B5EF4-FFF2-40B4-BE49-F238E27FC236}">
                <a16:creationId xmlns:a16="http://schemas.microsoft.com/office/drawing/2014/main" id="{62FD3574-5663-486B-9954-27015F97F925}"/>
              </a:ext>
            </a:extLst>
          </p:cNvPr>
          <p:cNvCxnSpPr>
            <a:cxnSpLocks/>
          </p:cNvCxnSpPr>
          <p:nvPr/>
        </p:nvCxnSpPr>
        <p:spPr>
          <a:xfrm>
            <a:off x="3400143" y="4063005"/>
            <a:ext cx="621268" cy="5587"/>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153" name="Oval 152">
            <a:extLst>
              <a:ext uri="{FF2B5EF4-FFF2-40B4-BE49-F238E27FC236}">
                <a16:creationId xmlns:a16="http://schemas.microsoft.com/office/drawing/2014/main" id="{40487C88-AC4A-43EA-949C-A8C978732F2A}"/>
              </a:ext>
            </a:extLst>
          </p:cNvPr>
          <p:cNvSpPr>
            <a:spLocks noChangeAspect="1"/>
          </p:cNvSpPr>
          <p:nvPr/>
        </p:nvSpPr>
        <p:spPr>
          <a:xfrm>
            <a:off x="2860143" y="3795798"/>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57" name="Straight Arrow Connector 156">
            <a:extLst>
              <a:ext uri="{FF2B5EF4-FFF2-40B4-BE49-F238E27FC236}">
                <a16:creationId xmlns:a16="http://schemas.microsoft.com/office/drawing/2014/main" id="{09A73062-C3D6-40C5-A684-3D47124689B5}"/>
              </a:ext>
            </a:extLst>
          </p:cNvPr>
          <p:cNvCxnSpPr>
            <a:cxnSpLocks/>
          </p:cNvCxnSpPr>
          <p:nvPr/>
        </p:nvCxnSpPr>
        <p:spPr>
          <a:xfrm>
            <a:off x="4572457" y="4065798"/>
            <a:ext cx="632314"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158" name="Oval 157">
            <a:extLst>
              <a:ext uri="{FF2B5EF4-FFF2-40B4-BE49-F238E27FC236}">
                <a16:creationId xmlns:a16="http://schemas.microsoft.com/office/drawing/2014/main" id="{D4462163-5CA8-4264-ACF5-35EE9ACD1EC6}"/>
              </a:ext>
            </a:extLst>
          </p:cNvPr>
          <p:cNvSpPr>
            <a:spLocks noChangeAspect="1"/>
          </p:cNvSpPr>
          <p:nvPr/>
        </p:nvSpPr>
        <p:spPr>
          <a:xfrm>
            <a:off x="4032457" y="3795798"/>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60" name="Straight Arrow Connector 159">
            <a:extLst>
              <a:ext uri="{FF2B5EF4-FFF2-40B4-BE49-F238E27FC236}">
                <a16:creationId xmlns:a16="http://schemas.microsoft.com/office/drawing/2014/main" id="{521CB2AA-F89B-4EA6-9ED6-B86415E8429E}"/>
              </a:ext>
            </a:extLst>
          </p:cNvPr>
          <p:cNvCxnSpPr>
            <a:cxnSpLocks/>
            <a:stCxn id="161" idx="6"/>
            <a:endCxn id="141" idx="2"/>
          </p:cNvCxnSpPr>
          <p:nvPr/>
        </p:nvCxnSpPr>
        <p:spPr>
          <a:xfrm>
            <a:off x="5744771" y="4065798"/>
            <a:ext cx="628466"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161" name="Oval 160">
            <a:extLst>
              <a:ext uri="{FF2B5EF4-FFF2-40B4-BE49-F238E27FC236}">
                <a16:creationId xmlns:a16="http://schemas.microsoft.com/office/drawing/2014/main" id="{B24E232F-C526-4F36-8119-B39B2CBF9BBF}"/>
              </a:ext>
            </a:extLst>
          </p:cNvPr>
          <p:cNvSpPr>
            <a:spLocks noChangeAspect="1"/>
          </p:cNvSpPr>
          <p:nvPr/>
        </p:nvSpPr>
        <p:spPr>
          <a:xfrm>
            <a:off x="5204771" y="3795798"/>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3" name="Oval 162">
            <a:extLst>
              <a:ext uri="{FF2B5EF4-FFF2-40B4-BE49-F238E27FC236}">
                <a16:creationId xmlns:a16="http://schemas.microsoft.com/office/drawing/2014/main" id="{0BC9C328-08CF-4C6E-877A-DFA59714AC57}"/>
              </a:ext>
            </a:extLst>
          </p:cNvPr>
          <p:cNvSpPr>
            <a:spLocks noChangeAspect="1"/>
          </p:cNvSpPr>
          <p:nvPr/>
        </p:nvSpPr>
        <p:spPr>
          <a:xfrm flipH="1">
            <a:off x="9575232" y="4011798"/>
            <a:ext cx="108000" cy="108000"/>
          </a:xfrm>
          <a:prstGeom prst="ellipse">
            <a:avLst/>
          </a:prstGeom>
          <a:solidFill>
            <a:schemeClr val="tx1">
              <a:lumMod val="50000"/>
              <a:lumOff val="50000"/>
            </a:schemeClr>
          </a:solid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cxnSp>
        <p:nvCxnSpPr>
          <p:cNvPr id="164" name="Straight Connector 163">
            <a:extLst>
              <a:ext uri="{FF2B5EF4-FFF2-40B4-BE49-F238E27FC236}">
                <a16:creationId xmlns:a16="http://schemas.microsoft.com/office/drawing/2014/main" id="{AEAC4ED0-95C1-4C3A-84DC-E9818EB48357}"/>
              </a:ext>
            </a:extLst>
          </p:cNvPr>
          <p:cNvCxnSpPr>
            <a:cxnSpLocks/>
            <a:stCxn id="163" idx="6"/>
            <a:endCxn id="165" idx="6"/>
          </p:cNvCxnSpPr>
          <p:nvPr/>
        </p:nvCxnSpPr>
        <p:spPr>
          <a:xfrm flipH="1">
            <a:off x="9262803" y="4065798"/>
            <a:ext cx="312429"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65" name="Oval 164">
            <a:extLst>
              <a:ext uri="{FF2B5EF4-FFF2-40B4-BE49-F238E27FC236}">
                <a16:creationId xmlns:a16="http://schemas.microsoft.com/office/drawing/2014/main" id="{B1B12063-2822-469C-95B1-53A348656395}"/>
              </a:ext>
            </a:extLst>
          </p:cNvPr>
          <p:cNvSpPr>
            <a:spLocks noChangeAspect="1"/>
          </p:cNvSpPr>
          <p:nvPr/>
        </p:nvSpPr>
        <p:spPr>
          <a:xfrm>
            <a:off x="8722803" y="3795798"/>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67" name="Straight Arrow Connector 166">
            <a:extLst>
              <a:ext uri="{FF2B5EF4-FFF2-40B4-BE49-F238E27FC236}">
                <a16:creationId xmlns:a16="http://schemas.microsoft.com/office/drawing/2014/main" id="{EF771300-389F-4C48-89D5-26029A80F703}"/>
              </a:ext>
            </a:extLst>
          </p:cNvPr>
          <p:cNvCxnSpPr>
            <a:cxnSpLocks/>
          </p:cNvCxnSpPr>
          <p:nvPr/>
        </p:nvCxnSpPr>
        <p:spPr>
          <a:xfrm flipV="1">
            <a:off x="6913237" y="5831176"/>
            <a:ext cx="621268" cy="3895"/>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168" name="Oval 167">
            <a:extLst>
              <a:ext uri="{FF2B5EF4-FFF2-40B4-BE49-F238E27FC236}">
                <a16:creationId xmlns:a16="http://schemas.microsoft.com/office/drawing/2014/main" id="{5A1C0825-AAEB-4F6F-A66C-1A42619037F1}"/>
              </a:ext>
            </a:extLst>
          </p:cNvPr>
          <p:cNvSpPr>
            <a:spLocks noChangeAspect="1"/>
          </p:cNvSpPr>
          <p:nvPr/>
        </p:nvSpPr>
        <p:spPr>
          <a:xfrm>
            <a:off x="6373237" y="5563123"/>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0" name="Oval 169">
            <a:extLst>
              <a:ext uri="{FF2B5EF4-FFF2-40B4-BE49-F238E27FC236}">
                <a16:creationId xmlns:a16="http://schemas.microsoft.com/office/drawing/2014/main" id="{F3DF9A84-4E0D-47C9-9BDA-35295F3BB9D5}"/>
              </a:ext>
            </a:extLst>
          </p:cNvPr>
          <p:cNvSpPr>
            <a:spLocks noChangeAspect="1"/>
          </p:cNvSpPr>
          <p:nvPr/>
        </p:nvSpPr>
        <p:spPr>
          <a:xfrm>
            <a:off x="2323082" y="5779123"/>
            <a:ext cx="108000" cy="108000"/>
          </a:xfrm>
          <a:prstGeom prst="ellips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71" name="Straight Connector 170">
            <a:extLst>
              <a:ext uri="{FF2B5EF4-FFF2-40B4-BE49-F238E27FC236}">
                <a16:creationId xmlns:a16="http://schemas.microsoft.com/office/drawing/2014/main" id="{3A112486-6C48-46CC-99FD-BA9419F2E4C6}"/>
              </a:ext>
            </a:extLst>
          </p:cNvPr>
          <p:cNvCxnSpPr>
            <a:cxnSpLocks/>
            <a:endCxn id="173" idx="2"/>
          </p:cNvCxnSpPr>
          <p:nvPr/>
        </p:nvCxnSpPr>
        <p:spPr>
          <a:xfrm>
            <a:off x="2431082" y="5833123"/>
            <a:ext cx="429061"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72" name="Straight Arrow Connector 171">
            <a:extLst>
              <a:ext uri="{FF2B5EF4-FFF2-40B4-BE49-F238E27FC236}">
                <a16:creationId xmlns:a16="http://schemas.microsoft.com/office/drawing/2014/main" id="{750F1909-35B1-4692-898F-BCEEAC633B84}"/>
              </a:ext>
            </a:extLst>
          </p:cNvPr>
          <p:cNvCxnSpPr>
            <a:cxnSpLocks/>
          </p:cNvCxnSpPr>
          <p:nvPr/>
        </p:nvCxnSpPr>
        <p:spPr>
          <a:xfrm>
            <a:off x="3400143" y="5830330"/>
            <a:ext cx="621268" cy="5587"/>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173" name="Oval 172">
            <a:extLst>
              <a:ext uri="{FF2B5EF4-FFF2-40B4-BE49-F238E27FC236}">
                <a16:creationId xmlns:a16="http://schemas.microsoft.com/office/drawing/2014/main" id="{E80AC942-4E14-4B5A-8CC3-E447A11848AE}"/>
              </a:ext>
            </a:extLst>
          </p:cNvPr>
          <p:cNvSpPr>
            <a:spLocks noChangeAspect="1"/>
          </p:cNvSpPr>
          <p:nvPr/>
        </p:nvSpPr>
        <p:spPr>
          <a:xfrm>
            <a:off x="2860143" y="5563123"/>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05" name="Straight Arrow Connector 204">
            <a:extLst>
              <a:ext uri="{FF2B5EF4-FFF2-40B4-BE49-F238E27FC236}">
                <a16:creationId xmlns:a16="http://schemas.microsoft.com/office/drawing/2014/main" id="{F37E0C4C-EB66-4DCB-8FCC-6FD18AD7FADA}"/>
              </a:ext>
            </a:extLst>
          </p:cNvPr>
          <p:cNvCxnSpPr>
            <a:cxnSpLocks/>
          </p:cNvCxnSpPr>
          <p:nvPr/>
        </p:nvCxnSpPr>
        <p:spPr>
          <a:xfrm>
            <a:off x="4572457" y="5833123"/>
            <a:ext cx="632314"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206" name="Oval 205">
            <a:extLst>
              <a:ext uri="{FF2B5EF4-FFF2-40B4-BE49-F238E27FC236}">
                <a16:creationId xmlns:a16="http://schemas.microsoft.com/office/drawing/2014/main" id="{0494420A-2E7D-4962-9355-D3B4D203CF04}"/>
              </a:ext>
            </a:extLst>
          </p:cNvPr>
          <p:cNvSpPr>
            <a:spLocks noChangeAspect="1"/>
          </p:cNvSpPr>
          <p:nvPr/>
        </p:nvSpPr>
        <p:spPr>
          <a:xfrm>
            <a:off x="4032457" y="5563123"/>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08" name="Straight Arrow Connector 207">
            <a:extLst>
              <a:ext uri="{FF2B5EF4-FFF2-40B4-BE49-F238E27FC236}">
                <a16:creationId xmlns:a16="http://schemas.microsoft.com/office/drawing/2014/main" id="{9915FCE9-F559-4276-96F5-435B1B7A93AA}"/>
              </a:ext>
            </a:extLst>
          </p:cNvPr>
          <p:cNvCxnSpPr>
            <a:cxnSpLocks/>
          </p:cNvCxnSpPr>
          <p:nvPr/>
        </p:nvCxnSpPr>
        <p:spPr>
          <a:xfrm flipV="1">
            <a:off x="5744771" y="5833123"/>
            <a:ext cx="628466" cy="12748"/>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209" name="Oval 208">
            <a:extLst>
              <a:ext uri="{FF2B5EF4-FFF2-40B4-BE49-F238E27FC236}">
                <a16:creationId xmlns:a16="http://schemas.microsoft.com/office/drawing/2014/main" id="{9A3B974D-BB5A-492E-BCCA-C8B77A5C4A51}"/>
              </a:ext>
            </a:extLst>
          </p:cNvPr>
          <p:cNvSpPr>
            <a:spLocks noChangeAspect="1"/>
          </p:cNvSpPr>
          <p:nvPr/>
        </p:nvSpPr>
        <p:spPr>
          <a:xfrm>
            <a:off x="5204771" y="5563123"/>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1" name="Oval 210">
            <a:extLst>
              <a:ext uri="{FF2B5EF4-FFF2-40B4-BE49-F238E27FC236}">
                <a16:creationId xmlns:a16="http://schemas.microsoft.com/office/drawing/2014/main" id="{B31C7565-74EF-4985-83FF-D56BDBCF5866}"/>
              </a:ext>
            </a:extLst>
          </p:cNvPr>
          <p:cNvSpPr>
            <a:spLocks noChangeAspect="1"/>
          </p:cNvSpPr>
          <p:nvPr/>
        </p:nvSpPr>
        <p:spPr>
          <a:xfrm flipH="1">
            <a:off x="10688075" y="5779123"/>
            <a:ext cx="108000" cy="108000"/>
          </a:xfrm>
          <a:prstGeom prst="ellipse">
            <a:avLst/>
          </a:prstGeom>
          <a:solidFill>
            <a:schemeClr val="tx1">
              <a:lumMod val="50000"/>
              <a:lumOff val="50000"/>
            </a:schemeClr>
          </a:solid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cxnSp>
        <p:nvCxnSpPr>
          <p:cNvPr id="212" name="Straight Connector 211">
            <a:extLst>
              <a:ext uri="{FF2B5EF4-FFF2-40B4-BE49-F238E27FC236}">
                <a16:creationId xmlns:a16="http://schemas.microsoft.com/office/drawing/2014/main" id="{77B0E5B6-1244-4304-811A-8BA56D79C386}"/>
              </a:ext>
            </a:extLst>
          </p:cNvPr>
          <p:cNvCxnSpPr>
            <a:cxnSpLocks/>
            <a:stCxn id="211" idx="6"/>
          </p:cNvCxnSpPr>
          <p:nvPr/>
        </p:nvCxnSpPr>
        <p:spPr>
          <a:xfrm flipH="1">
            <a:off x="10375646" y="5833123"/>
            <a:ext cx="312429"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213" name="Oval 212">
            <a:extLst>
              <a:ext uri="{FF2B5EF4-FFF2-40B4-BE49-F238E27FC236}">
                <a16:creationId xmlns:a16="http://schemas.microsoft.com/office/drawing/2014/main" id="{9B75B42E-F092-44E5-9565-273F2819A3BE}"/>
              </a:ext>
            </a:extLst>
          </p:cNvPr>
          <p:cNvSpPr>
            <a:spLocks noChangeAspect="1"/>
          </p:cNvSpPr>
          <p:nvPr/>
        </p:nvSpPr>
        <p:spPr>
          <a:xfrm>
            <a:off x="9835646" y="5521871"/>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16" name="Straight Arrow Connector 215">
            <a:extLst>
              <a:ext uri="{FF2B5EF4-FFF2-40B4-BE49-F238E27FC236}">
                <a16:creationId xmlns:a16="http://schemas.microsoft.com/office/drawing/2014/main" id="{2DA847EA-8272-4BE2-A648-1157BBFD9936}"/>
              </a:ext>
            </a:extLst>
          </p:cNvPr>
          <p:cNvCxnSpPr>
            <a:cxnSpLocks/>
          </p:cNvCxnSpPr>
          <p:nvPr/>
        </p:nvCxnSpPr>
        <p:spPr>
          <a:xfrm>
            <a:off x="8070657" y="5833123"/>
            <a:ext cx="621268"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217" name="Oval 216">
            <a:extLst>
              <a:ext uri="{FF2B5EF4-FFF2-40B4-BE49-F238E27FC236}">
                <a16:creationId xmlns:a16="http://schemas.microsoft.com/office/drawing/2014/main" id="{AD36B3BE-B160-48B2-80F2-149ACB119595}"/>
              </a:ext>
            </a:extLst>
          </p:cNvPr>
          <p:cNvSpPr>
            <a:spLocks noChangeAspect="1"/>
          </p:cNvSpPr>
          <p:nvPr/>
        </p:nvSpPr>
        <p:spPr>
          <a:xfrm>
            <a:off x="7530657" y="5563123"/>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20" name="Straight Arrow Connector 219">
            <a:extLst>
              <a:ext uri="{FF2B5EF4-FFF2-40B4-BE49-F238E27FC236}">
                <a16:creationId xmlns:a16="http://schemas.microsoft.com/office/drawing/2014/main" id="{7D2B217B-DC54-4F87-B55B-AC0012AB62EA}"/>
              </a:ext>
            </a:extLst>
          </p:cNvPr>
          <p:cNvCxnSpPr>
            <a:cxnSpLocks/>
          </p:cNvCxnSpPr>
          <p:nvPr/>
        </p:nvCxnSpPr>
        <p:spPr>
          <a:xfrm>
            <a:off x="9214378" y="5833123"/>
            <a:ext cx="621268"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221" name="Oval 220">
            <a:extLst>
              <a:ext uri="{FF2B5EF4-FFF2-40B4-BE49-F238E27FC236}">
                <a16:creationId xmlns:a16="http://schemas.microsoft.com/office/drawing/2014/main" id="{97EDB500-74CF-4545-AE72-D71C086471BB}"/>
              </a:ext>
            </a:extLst>
          </p:cNvPr>
          <p:cNvSpPr>
            <a:spLocks noChangeAspect="1"/>
          </p:cNvSpPr>
          <p:nvPr/>
        </p:nvSpPr>
        <p:spPr>
          <a:xfrm>
            <a:off x="8674378" y="5563123"/>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4" name="TextBox 223">
            <a:extLst>
              <a:ext uri="{FF2B5EF4-FFF2-40B4-BE49-F238E27FC236}">
                <a16:creationId xmlns:a16="http://schemas.microsoft.com/office/drawing/2014/main" id="{C14838C9-FCEC-4855-9B83-16AD08AB61C2}"/>
              </a:ext>
            </a:extLst>
          </p:cNvPr>
          <p:cNvSpPr txBox="1"/>
          <p:nvPr/>
        </p:nvSpPr>
        <p:spPr>
          <a:xfrm>
            <a:off x="902298" y="2146108"/>
            <a:ext cx="1204243"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ADEE"/>
                </a:solidFill>
                <a:effectLst/>
                <a:uLnTx/>
                <a:uFillTx/>
                <a:latin typeface="Calibri"/>
                <a:ea typeface="+mn-ea"/>
                <a:cs typeface="+mn-cs"/>
              </a:rPr>
              <a:t>5 touchpoints</a:t>
            </a:r>
          </a:p>
        </p:txBody>
      </p:sp>
      <p:sp>
        <p:nvSpPr>
          <p:cNvPr id="225" name="TextBox 224">
            <a:extLst>
              <a:ext uri="{FF2B5EF4-FFF2-40B4-BE49-F238E27FC236}">
                <a16:creationId xmlns:a16="http://schemas.microsoft.com/office/drawing/2014/main" id="{E487122D-BC23-458D-ACCA-CD956C88FEAE}"/>
              </a:ext>
            </a:extLst>
          </p:cNvPr>
          <p:cNvSpPr txBox="1"/>
          <p:nvPr/>
        </p:nvSpPr>
        <p:spPr>
          <a:xfrm>
            <a:off x="902298" y="3915868"/>
            <a:ext cx="1204243"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ADEE"/>
                </a:solidFill>
                <a:effectLst/>
                <a:uLnTx/>
                <a:uFillTx/>
                <a:latin typeface="Calibri"/>
                <a:ea typeface="+mn-ea"/>
                <a:cs typeface="+mn-cs"/>
              </a:rPr>
              <a:t>6 touchpoints</a:t>
            </a:r>
          </a:p>
        </p:txBody>
      </p:sp>
      <p:sp>
        <p:nvSpPr>
          <p:cNvPr id="226" name="TextBox 225">
            <a:extLst>
              <a:ext uri="{FF2B5EF4-FFF2-40B4-BE49-F238E27FC236}">
                <a16:creationId xmlns:a16="http://schemas.microsoft.com/office/drawing/2014/main" id="{08C31865-4207-4A4F-9CCF-E4258AE59528}"/>
              </a:ext>
            </a:extLst>
          </p:cNvPr>
          <p:cNvSpPr txBox="1"/>
          <p:nvPr/>
        </p:nvSpPr>
        <p:spPr>
          <a:xfrm>
            <a:off x="902298" y="5703476"/>
            <a:ext cx="1204243"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ADEE"/>
                </a:solidFill>
                <a:effectLst/>
                <a:uLnTx/>
                <a:uFillTx/>
                <a:latin typeface="Calibri"/>
                <a:ea typeface="+mn-ea"/>
                <a:cs typeface="+mn-cs"/>
              </a:rPr>
              <a:t>7 touchpoints</a:t>
            </a:r>
          </a:p>
        </p:txBody>
      </p:sp>
      <p:sp>
        <p:nvSpPr>
          <p:cNvPr id="5" name="TextBox 4">
            <a:extLst>
              <a:ext uri="{FF2B5EF4-FFF2-40B4-BE49-F238E27FC236}">
                <a16:creationId xmlns:a16="http://schemas.microsoft.com/office/drawing/2014/main" id="{DD314EBE-1CE9-771F-F6A1-E115A7F0B49C}"/>
              </a:ext>
            </a:extLst>
          </p:cNvPr>
          <p:cNvSpPr txBox="1"/>
          <p:nvPr/>
        </p:nvSpPr>
        <p:spPr>
          <a:xfrm>
            <a:off x="2732067" y="1645973"/>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6" name="TextBox 157">
            <a:extLst>
              <a:ext uri="{FF2B5EF4-FFF2-40B4-BE49-F238E27FC236}">
                <a16:creationId xmlns:a16="http://schemas.microsoft.com/office/drawing/2014/main" id="{1BD81C95-B16E-8E26-C153-8B73F7F25ABC}"/>
              </a:ext>
            </a:extLst>
          </p:cNvPr>
          <p:cNvSpPr txBox="1">
            <a:spLocks noChangeArrowheads="1"/>
          </p:cNvSpPr>
          <p:nvPr/>
        </p:nvSpPr>
        <p:spPr bwMode="auto">
          <a:xfrm>
            <a:off x="3044370" y="1453793"/>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T1</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7" name="TextBox 6">
            <a:extLst>
              <a:ext uri="{FF2B5EF4-FFF2-40B4-BE49-F238E27FC236}">
                <a16:creationId xmlns:a16="http://schemas.microsoft.com/office/drawing/2014/main" id="{56CC50A5-98CB-C0EF-4E9F-42049D1D372B}"/>
              </a:ext>
            </a:extLst>
          </p:cNvPr>
          <p:cNvSpPr txBox="1"/>
          <p:nvPr/>
        </p:nvSpPr>
        <p:spPr>
          <a:xfrm>
            <a:off x="3913982" y="1645973"/>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8" name="TextBox 157">
            <a:extLst>
              <a:ext uri="{FF2B5EF4-FFF2-40B4-BE49-F238E27FC236}">
                <a16:creationId xmlns:a16="http://schemas.microsoft.com/office/drawing/2014/main" id="{92FFAE94-2C35-6156-CE9C-8663EDBF7D8C}"/>
              </a:ext>
            </a:extLst>
          </p:cNvPr>
          <p:cNvSpPr txBox="1">
            <a:spLocks noChangeArrowheads="1"/>
          </p:cNvSpPr>
          <p:nvPr/>
        </p:nvSpPr>
        <p:spPr bwMode="auto">
          <a:xfrm>
            <a:off x="4226285" y="1453793"/>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T2</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9" name="TextBox 8">
            <a:extLst>
              <a:ext uri="{FF2B5EF4-FFF2-40B4-BE49-F238E27FC236}">
                <a16:creationId xmlns:a16="http://schemas.microsoft.com/office/drawing/2014/main" id="{42DE8809-6E19-CCD8-527B-4CC8C80B0AE5}"/>
              </a:ext>
            </a:extLst>
          </p:cNvPr>
          <p:cNvSpPr txBox="1"/>
          <p:nvPr/>
        </p:nvSpPr>
        <p:spPr>
          <a:xfrm>
            <a:off x="5059565" y="1645973"/>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10" name="TextBox 157">
            <a:extLst>
              <a:ext uri="{FF2B5EF4-FFF2-40B4-BE49-F238E27FC236}">
                <a16:creationId xmlns:a16="http://schemas.microsoft.com/office/drawing/2014/main" id="{58AA768E-7990-9B0F-B45E-8490E870BA60}"/>
              </a:ext>
            </a:extLst>
          </p:cNvPr>
          <p:cNvSpPr txBox="1">
            <a:spLocks noChangeArrowheads="1"/>
          </p:cNvSpPr>
          <p:nvPr/>
        </p:nvSpPr>
        <p:spPr bwMode="auto">
          <a:xfrm>
            <a:off x="5371868" y="1453793"/>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T3</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11" name="TextBox 10">
            <a:extLst>
              <a:ext uri="{FF2B5EF4-FFF2-40B4-BE49-F238E27FC236}">
                <a16:creationId xmlns:a16="http://schemas.microsoft.com/office/drawing/2014/main" id="{494C3EEA-85C6-CAAB-2F6A-EE4E4036EF13}"/>
              </a:ext>
            </a:extLst>
          </p:cNvPr>
          <p:cNvSpPr txBox="1"/>
          <p:nvPr/>
        </p:nvSpPr>
        <p:spPr>
          <a:xfrm>
            <a:off x="6229374" y="1645973"/>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12" name="TextBox 157">
            <a:extLst>
              <a:ext uri="{FF2B5EF4-FFF2-40B4-BE49-F238E27FC236}">
                <a16:creationId xmlns:a16="http://schemas.microsoft.com/office/drawing/2014/main" id="{5172D08C-379C-94A5-731A-9EA097C221B2}"/>
              </a:ext>
            </a:extLst>
          </p:cNvPr>
          <p:cNvSpPr txBox="1">
            <a:spLocks noChangeArrowheads="1"/>
          </p:cNvSpPr>
          <p:nvPr/>
        </p:nvSpPr>
        <p:spPr bwMode="auto">
          <a:xfrm>
            <a:off x="6541677" y="1453793"/>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T4</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13" name="TextBox 12">
            <a:extLst>
              <a:ext uri="{FF2B5EF4-FFF2-40B4-BE49-F238E27FC236}">
                <a16:creationId xmlns:a16="http://schemas.microsoft.com/office/drawing/2014/main" id="{C0C739CA-C699-7BB3-F53D-6BA72EEF14A8}"/>
              </a:ext>
            </a:extLst>
          </p:cNvPr>
          <p:cNvSpPr txBox="1"/>
          <p:nvPr/>
        </p:nvSpPr>
        <p:spPr>
          <a:xfrm>
            <a:off x="7418632" y="1645973"/>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14" name="TextBox 157">
            <a:extLst>
              <a:ext uri="{FF2B5EF4-FFF2-40B4-BE49-F238E27FC236}">
                <a16:creationId xmlns:a16="http://schemas.microsoft.com/office/drawing/2014/main" id="{6D0595A2-5B29-2EDA-EB51-BFBAB356791B}"/>
              </a:ext>
            </a:extLst>
          </p:cNvPr>
          <p:cNvSpPr txBox="1">
            <a:spLocks noChangeArrowheads="1"/>
          </p:cNvSpPr>
          <p:nvPr/>
        </p:nvSpPr>
        <p:spPr bwMode="auto">
          <a:xfrm>
            <a:off x="7730935" y="1453793"/>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T5</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25" name="TextBox 24">
            <a:extLst>
              <a:ext uri="{FF2B5EF4-FFF2-40B4-BE49-F238E27FC236}">
                <a16:creationId xmlns:a16="http://schemas.microsoft.com/office/drawing/2014/main" id="{C4D45E63-25A9-9E81-5B99-29737B314A4F}"/>
              </a:ext>
            </a:extLst>
          </p:cNvPr>
          <p:cNvSpPr txBox="1"/>
          <p:nvPr/>
        </p:nvSpPr>
        <p:spPr>
          <a:xfrm>
            <a:off x="2770519" y="3431335"/>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26" name="TextBox 157">
            <a:extLst>
              <a:ext uri="{FF2B5EF4-FFF2-40B4-BE49-F238E27FC236}">
                <a16:creationId xmlns:a16="http://schemas.microsoft.com/office/drawing/2014/main" id="{9CD3FAAB-39CA-45B5-2DAC-4D2394B0E882}"/>
              </a:ext>
            </a:extLst>
          </p:cNvPr>
          <p:cNvSpPr txBox="1">
            <a:spLocks noChangeArrowheads="1"/>
          </p:cNvSpPr>
          <p:nvPr/>
        </p:nvSpPr>
        <p:spPr bwMode="auto">
          <a:xfrm>
            <a:off x="3082822" y="32391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T1</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27" name="TextBox 26">
            <a:extLst>
              <a:ext uri="{FF2B5EF4-FFF2-40B4-BE49-F238E27FC236}">
                <a16:creationId xmlns:a16="http://schemas.microsoft.com/office/drawing/2014/main" id="{F20F21A1-E081-74C3-94B3-FE1B2F87DCC6}"/>
              </a:ext>
            </a:extLst>
          </p:cNvPr>
          <p:cNvSpPr txBox="1"/>
          <p:nvPr/>
        </p:nvSpPr>
        <p:spPr>
          <a:xfrm>
            <a:off x="3952434" y="3431335"/>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28" name="TextBox 157">
            <a:extLst>
              <a:ext uri="{FF2B5EF4-FFF2-40B4-BE49-F238E27FC236}">
                <a16:creationId xmlns:a16="http://schemas.microsoft.com/office/drawing/2014/main" id="{DB89F990-C850-A773-A4E0-3252DE235219}"/>
              </a:ext>
            </a:extLst>
          </p:cNvPr>
          <p:cNvSpPr txBox="1">
            <a:spLocks noChangeArrowheads="1"/>
          </p:cNvSpPr>
          <p:nvPr/>
        </p:nvSpPr>
        <p:spPr bwMode="auto">
          <a:xfrm>
            <a:off x="4264737" y="32391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T2</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29" name="TextBox 28">
            <a:extLst>
              <a:ext uri="{FF2B5EF4-FFF2-40B4-BE49-F238E27FC236}">
                <a16:creationId xmlns:a16="http://schemas.microsoft.com/office/drawing/2014/main" id="{8485AA9B-74E1-EC4C-A091-F93223208DBB}"/>
              </a:ext>
            </a:extLst>
          </p:cNvPr>
          <p:cNvSpPr txBox="1"/>
          <p:nvPr/>
        </p:nvSpPr>
        <p:spPr>
          <a:xfrm>
            <a:off x="5098017" y="3431335"/>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30" name="TextBox 157">
            <a:extLst>
              <a:ext uri="{FF2B5EF4-FFF2-40B4-BE49-F238E27FC236}">
                <a16:creationId xmlns:a16="http://schemas.microsoft.com/office/drawing/2014/main" id="{01709C8F-78DE-FE58-9D05-F8D3F5DED3FC}"/>
              </a:ext>
            </a:extLst>
          </p:cNvPr>
          <p:cNvSpPr txBox="1">
            <a:spLocks noChangeArrowheads="1"/>
          </p:cNvSpPr>
          <p:nvPr/>
        </p:nvSpPr>
        <p:spPr bwMode="auto">
          <a:xfrm>
            <a:off x="5410320" y="32391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T3</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31" name="TextBox 30">
            <a:extLst>
              <a:ext uri="{FF2B5EF4-FFF2-40B4-BE49-F238E27FC236}">
                <a16:creationId xmlns:a16="http://schemas.microsoft.com/office/drawing/2014/main" id="{8F61A61C-7DFC-2867-DDF8-74653C22A3A3}"/>
              </a:ext>
            </a:extLst>
          </p:cNvPr>
          <p:cNvSpPr txBox="1"/>
          <p:nvPr/>
        </p:nvSpPr>
        <p:spPr>
          <a:xfrm>
            <a:off x="6267826" y="3431335"/>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32" name="TextBox 157">
            <a:extLst>
              <a:ext uri="{FF2B5EF4-FFF2-40B4-BE49-F238E27FC236}">
                <a16:creationId xmlns:a16="http://schemas.microsoft.com/office/drawing/2014/main" id="{EAEAA9C7-B53B-A69F-C4AD-3B74A98AE24C}"/>
              </a:ext>
            </a:extLst>
          </p:cNvPr>
          <p:cNvSpPr txBox="1">
            <a:spLocks noChangeArrowheads="1"/>
          </p:cNvSpPr>
          <p:nvPr/>
        </p:nvSpPr>
        <p:spPr bwMode="auto">
          <a:xfrm>
            <a:off x="6580129" y="32391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T4</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33" name="TextBox 32">
            <a:extLst>
              <a:ext uri="{FF2B5EF4-FFF2-40B4-BE49-F238E27FC236}">
                <a16:creationId xmlns:a16="http://schemas.microsoft.com/office/drawing/2014/main" id="{4423D36D-018A-ADAA-2D69-6D70DA05569C}"/>
              </a:ext>
            </a:extLst>
          </p:cNvPr>
          <p:cNvSpPr txBox="1"/>
          <p:nvPr/>
        </p:nvSpPr>
        <p:spPr>
          <a:xfrm>
            <a:off x="7457084" y="3431335"/>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34" name="TextBox 157">
            <a:extLst>
              <a:ext uri="{FF2B5EF4-FFF2-40B4-BE49-F238E27FC236}">
                <a16:creationId xmlns:a16="http://schemas.microsoft.com/office/drawing/2014/main" id="{4052FCCB-B5EC-52D5-9F1E-0FB6592F6732}"/>
              </a:ext>
            </a:extLst>
          </p:cNvPr>
          <p:cNvSpPr txBox="1">
            <a:spLocks noChangeArrowheads="1"/>
          </p:cNvSpPr>
          <p:nvPr/>
        </p:nvSpPr>
        <p:spPr bwMode="auto">
          <a:xfrm>
            <a:off x="7769387" y="32391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T5</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35" name="TextBox 34">
            <a:extLst>
              <a:ext uri="{FF2B5EF4-FFF2-40B4-BE49-F238E27FC236}">
                <a16:creationId xmlns:a16="http://schemas.microsoft.com/office/drawing/2014/main" id="{4EAC56A3-9C45-989F-E48E-9737D04E43DC}"/>
              </a:ext>
            </a:extLst>
          </p:cNvPr>
          <p:cNvSpPr txBox="1"/>
          <p:nvPr/>
        </p:nvSpPr>
        <p:spPr>
          <a:xfrm>
            <a:off x="2784747" y="5207535"/>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36" name="TextBox 157">
            <a:extLst>
              <a:ext uri="{FF2B5EF4-FFF2-40B4-BE49-F238E27FC236}">
                <a16:creationId xmlns:a16="http://schemas.microsoft.com/office/drawing/2014/main" id="{25E14626-B39A-6281-B629-716C182A3CAB}"/>
              </a:ext>
            </a:extLst>
          </p:cNvPr>
          <p:cNvSpPr txBox="1">
            <a:spLocks noChangeArrowheads="1"/>
          </p:cNvSpPr>
          <p:nvPr/>
        </p:nvSpPr>
        <p:spPr bwMode="auto">
          <a:xfrm>
            <a:off x="3097050" y="50153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T1</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37" name="TextBox 36">
            <a:extLst>
              <a:ext uri="{FF2B5EF4-FFF2-40B4-BE49-F238E27FC236}">
                <a16:creationId xmlns:a16="http://schemas.microsoft.com/office/drawing/2014/main" id="{4165ABA8-DE8E-F10C-CBFF-86C93B64F143}"/>
              </a:ext>
            </a:extLst>
          </p:cNvPr>
          <p:cNvSpPr txBox="1"/>
          <p:nvPr/>
        </p:nvSpPr>
        <p:spPr>
          <a:xfrm>
            <a:off x="3966662" y="5207535"/>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38" name="TextBox 157">
            <a:extLst>
              <a:ext uri="{FF2B5EF4-FFF2-40B4-BE49-F238E27FC236}">
                <a16:creationId xmlns:a16="http://schemas.microsoft.com/office/drawing/2014/main" id="{7AA940ED-A686-46AC-1C65-16254D3ECAC0}"/>
              </a:ext>
            </a:extLst>
          </p:cNvPr>
          <p:cNvSpPr txBox="1">
            <a:spLocks noChangeArrowheads="1"/>
          </p:cNvSpPr>
          <p:nvPr/>
        </p:nvSpPr>
        <p:spPr bwMode="auto">
          <a:xfrm>
            <a:off x="4278965" y="50153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T2</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39" name="TextBox 38">
            <a:extLst>
              <a:ext uri="{FF2B5EF4-FFF2-40B4-BE49-F238E27FC236}">
                <a16:creationId xmlns:a16="http://schemas.microsoft.com/office/drawing/2014/main" id="{0276CD0A-7F22-A3B0-4D71-9AF539FB048D}"/>
              </a:ext>
            </a:extLst>
          </p:cNvPr>
          <p:cNvSpPr txBox="1"/>
          <p:nvPr/>
        </p:nvSpPr>
        <p:spPr>
          <a:xfrm>
            <a:off x="5112245" y="5207535"/>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40" name="TextBox 157">
            <a:extLst>
              <a:ext uri="{FF2B5EF4-FFF2-40B4-BE49-F238E27FC236}">
                <a16:creationId xmlns:a16="http://schemas.microsoft.com/office/drawing/2014/main" id="{54ECA97C-4EC4-1C2F-3FDE-7904D6A24A44}"/>
              </a:ext>
            </a:extLst>
          </p:cNvPr>
          <p:cNvSpPr txBox="1">
            <a:spLocks noChangeArrowheads="1"/>
          </p:cNvSpPr>
          <p:nvPr/>
        </p:nvSpPr>
        <p:spPr bwMode="auto">
          <a:xfrm>
            <a:off x="5424548" y="50153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T3</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41" name="TextBox 40">
            <a:extLst>
              <a:ext uri="{FF2B5EF4-FFF2-40B4-BE49-F238E27FC236}">
                <a16:creationId xmlns:a16="http://schemas.microsoft.com/office/drawing/2014/main" id="{12535FA7-8F7B-38E6-BECA-CCFBF62B8B9A}"/>
              </a:ext>
            </a:extLst>
          </p:cNvPr>
          <p:cNvSpPr txBox="1"/>
          <p:nvPr/>
        </p:nvSpPr>
        <p:spPr>
          <a:xfrm>
            <a:off x="6282054" y="5207535"/>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42" name="TextBox 157">
            <a:extLst>
              <a:ext uri="{FF2B5EF4-FFF2-40B4-BE49-F238E27FC236}">
                <a16:creationId xmlns:a16="http://schemas.microsoft.com/office/drawing/2014/main" id="{81634501-171C-FA45-6465-796EAA684C29}"/>
              </a:ext>
            </a:extLst>
          </p:cNvPr>
          <p:cNvSpPr txBox="1">
            <a:spLocks noChangeArrowheads="1"/>
          </p:cNvSpPr>
          <p:nvPr/>
        </p:nvSpPr>
        <p:spPr bwMode="auto">
          <a:xfrm>
            <a:off x="6594357" y="50153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T4</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43" name="TextBox 42">
            <a:extLst>
              <a:ext uri="{FF2B5EF4-FFF2-40B4-BE49-F238E27FC236}">
                <a16:creationId xmlns:a16="http://schemas.microsoft.com/office/drawing/2014/main" id="{A5BB23FD-705E-1653-C82F-A27766A0976B}"/>
              </a:ext>
            </a:extLst>
          </p:cNvPr>
          <p:cNvSpPr txBox="1"/>
          <p:nvPr/>
        </p:nvSpPr>
        <p:spPr>
          <a:xfrm>
            <a:off x="7471312" y="5207535"/>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44" name="TextBox 157">
            <a:extLst>
              <a:ext uri="{FF2B5EF4-FFF2-40B4-BE49-F238E27FC236}">
                <a16:creationId xmlns:a16="http://schemas.microsoft.com/office/drawing/2014/main" id="{1BEE88C7-114A-A64A-A6E9-6DBA3ADBA050}"/>
              </a:ext>
            </a:extLst>
          </p:cNvPr>
          <p:cNvSpPr txBox="1">
            <a:spLocks noChangeArrowheads="1"/>
          </p:cNvSpPr>
          <p:nvPr/>
        </p:nvSpPr>
        <p:spPr bwMode="auto">
          <a:xfrm>
            <a:off x="7783615" y="50153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T5</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45" name="TextBox 44">
            <a:extLst>
              <a:ext uri="{FF2B5EF4-FFF2-40B4-BE49-F238E27FC236}">
                <a16:creationId xmlns:a16="http://schemas.microsoft.com/office/drawing/2014/main" id="{2098CB8B-7C0B-DD53-1A10-B94173EF97D3}"/>
              </a:ext>
            </a:extLst>
          </p:cNvPr>
          <p:cNvSpPr txBox="1"/>
          <p:nvPr/>
        </p:nvSpPr>
        <p:spPr>
          <a:xfrm>
            <a:off x="8581649" y="3431335"/>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46" name="TextBox 157">
            <a:extLst>
              <a:ext uri="{FF2B5EF4-FFF2-40B4-BE49-F238E27FC236}">
                <a16:creationId xmlns:a16="http://schemas.microsoft.com/office/drawing/2014/main" id="{0AC8B53B-865F-75D3-2062-CE978FCAFCEC}"/>
              </a:ext>
            </a:extLst>
          </p:cNvPr>
          <p:cNvSpPr txBox="1">
            <a:spLocks noChangeArrowheads="1"/>
          </p:cNvSpPr>
          <p:nvPr/>
        </p:nvSpPr>
        <p:spPr bwMode="auto">
          <a:xfrm>
            <a:off x="8893952" y="32391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T6</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47" name="TextBox 46">
            <a:extLst>
              <a:ext uri="{FF2B5EF4-FFF2-40B4-BE49-F238E27FC236}">
                <a16:creationId xmlns:a16="http://schemas.microsoft.com/office/drawing/2014/main" id="{61BF160D-96B9-CED7-58C8-4F041A703D03}"/>
              </a:ext>
            </a:extLst>
          </p:cNvPr>
          <p:cNvSpPr txBox="1"/>
          <p:nvPr/>
        </p:nvSpPr>
        <p:spPr>
          <a:xfrm>
            <a:off x="8519828" y="5207535"/>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48" name="TextBox 157">
            <a:extLst>
              <a:ext uri="{FF2B5EF4-FFF2-40B4-BE49-F238E27FC236}">
                <a16:creationId xmlns:a16="http://schemas.microsoft.com/office/drawing/2014/main" id="{CDBF1196-D0D9-9E6D-2CAD-8EEA994DFE05}"/>
              </a:ext>
            </a:extLst>
          </p:cNvPr>
          <p:cNvSpPr txBox="1">
            <a:spLocks noChangeArrowheads="1"/>
          </p:cNvSpPr>
          <p:nvPr/>
        </p:nvSpPr>
        <p:spPr bwMode="auto">
          <a:xfrm>
            <a:off x="8832131" y="50153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T6</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49" name="TextBox 48">
            <a:extLst>
              <a:ext uri="{FF2B5EF4-FFF2-40B4-BE49-F238E27FC236}">
                <a16:creationId xmlns:a16="http://schemas.microsoft.com/office/drawing/2014/main" id="{5DF427CE-B6D9-5973-1500-DADA37CC1BF2}"/>
              </a:ext>
            </a:extLst>
          </p:cNvPr>
          <p:cNvSpPr txBox="1"/>
          <p:nvPr/>
        </p:nvSpPr>
        <p:spPr>
          <a:xfrm>
            <a:off x="9674864" y="5207535"/>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50" name="TextBox 157">
            <a:extLst>
              <a:ext uri="{FF2B5EF4-FFF2-40B4-BE49-F238E27FC236}">
                <a16:creationId xmlns:a16="http://schemas.microsoft.com/office/drawing/2014/main" id="{9F8CE239-B229-10DD-0CF2-6421E8485C4A}"/>
              </a:ext>
            </a:extLst>
          </p:cNvPr>
          <p:cNvSpPr txBox="1">
            <a:spLocks noChangeArrowheads="1"/>
          </p:cNvSpPr>
          <p:nvPr/>
        </p:nvSpPr>
        <p:spPr bwMode="auto">
          <a:xfrm>
            <a:off x="9987167" y="50153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T7</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4" name="Slide Number Placeholder 3">
            <a:extLst>
              <a:ext uri="{FF2B5EF4-FFF2-40B4-BE49-F238E27FC236}">
                <a16:creationId xmlns:a16="http://schemas.microsoft.com/office/drawing/2014/main" id="{9E85B443-D0B9-769C-80E0-5773A2D38FE0}"/>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3AA811B-2EBD-4900-905E-5BE206449611}" type="slidenum">
              <a:rPr lang="en-GB" sz="1000" smtClean="0">
                <a:solidFill>
                  <a:srgbClr val="003C65"/>
                </a:solidFill>
                <a:latin typeface="Aptos"/>
              </a:rPr>
              <a:pPr>
                <a:defRPr/>
              </a:pPr>
              <a:t>21</a:t>
            </a:fld>
            <a:endParaRPr lang="en-GB" sz="1000" dirty="0">
              <a:solidFill>
                <a:srgbClr val="003C65"/>
              </a:solidFill>
              <a:latin typeface="Aptos"/>
            </a:endParaRPr>
          </a:p>
        </p:txBody>
      </p:sp>
    </p:spTree>
    <p:extLst>
      <p:ext uri="{BB962C8B-B14F-4D97-AF65-F5344CB8AC3E}">
        <p14:creationId xmlns:p14="http://schemas.microsoft.com/office/powerpoint/2010/main" val="1441976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16E44-6607-4529-A11B-B6EEBB9BB7F8}"/>
              </a:ext>
            </a:extLst>
          </p:cNvPr>
          <p:cNvSpPr>
            <a:spLocks noGrp="1"/>
          </p:cNvSpPr>
          <p:nvPr>
            <p:ph type="title"/>
          </p:nvPr>
        </p:nvSpPr>
        <p:spPr>
          <a:xfrm>
            <a:off x="897738" y="279081"/>
            <a:ext cx="5172464" cy="888244"/>
          </a:xfrm>
        </p:spPr>
        <p:txBody>
          <a:bodyPr>
            <a:normAutofit/>
          </a:bodyPr>
          <a:lstStyle/>
          <a:p>
            <a:r>
              <a:rPr lang="en-US" noProof="0" dirty="0"/>
              <a:t>Actual journey</a:t>
            </a:r>
          </a:p>
        </p:txBody>
      </p:sp>
      <p:sp>
        <p:nvSpPr>
          <p:cNvPr id="142" name="Oval 141">
            <a:extLst>
              <a:ext uri="{FF2B5EF4-FFF2-40B4-BE49-F238E27FC236}">
                <a16:creationId xmlns:a16="http://schemas.microsoft.com/office/drawing/2014/main" id="{D39874C4-356E-4331-81BB-611787EC716C}"/>
              </a:ext>
            </a:extLst>
          </p:cNvPr>
          <p:cNvSpPr>
            <a:spLocks noChangeAspect="1"/>
          </p:cNvSpPr>
          <p:nvPr/>
        </p:nvSpPr>
        <p:spPr>
          <a:xfrm>
            <a:off x="2371528" y="2238083"/>
            <a:ext cx="108000" cy="108000"/>
          </a:xfrm>
          <a:prstGeom prst="ellips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43" name="Straight Connector 142">
            <a:extLst>
              <a:ext uri="{FF2B5EF4-FFF2-40B4-BE49-F238E27FC236}">
                <a16:creationId xmlns:a16="http://schemas.microsoft.com/office/drawing/2014/main" id="{773D1809-52B0-4C9F-9892-2415AF5DF5F9}"/>
              </a:ext>
            </a:extLst>
          </p:cNvPr>
          <p:cNvCxnSpPr>
            <a:cxnSpLocks/>
            <a:stCxn id="142" idx="6"/>
            <a:endCxn id="151" idx="2"/>
          </p:cNvCxnSpPr>
          <p:nvPr/>
        </p:nvCxnSpPr>
        <p:spPr>
          <a:xfrm>
            <a:off x="2479528" y="2292083"/>
            <a:ext cx="519895"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40" name="Straight Arrow Connector 139">
            <a:extLst>
              <a:ext uri="{FF2B5EF4-FFF2-40B4-BE49-F238E27FC236}">
                <a16:creationId xmlns:a16="http://schemas.microsoft.com/office/drawing/2014/main" id="{4C0D9C92-9724-4796-AEC4-D1490858B5E9}"/>
              </a:ext>
            </a:extLst>
          </p:cNvPr>
          <p:cNvCxnSpPr>
            <a:cxnSpLocks/>
            <a:stCxn id="151" idx="6"/>
          </p:cNvCxnSpPr>
          <p:nvPr/>
        </p:nvCxnSpPr>
        <p:spPr>
          <a:xfrm>
            <a:off x="3539423" y="2292083"/>
            <a:ext cx="621268" cy="1691"/>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151" name="Oval 150">
            <a:extLst>
              <a:ext uri="{FF2B5EF4-FFF2-40B4-BE49-F238E27FC236}">
                <a16:creationId xmlns:a16="http://schemas.microsoft.com/office/drawing/2014/main" id="{E9ECCC88-C9B9-4A5B-AA1D-3226EEEBFB15}"/>
              </a:ext>
            </a:extLst>
          </p:cNvPr>
          <p:cNvSpPr>
            <a:spLocks noChangeAspect="1"/>
          </p:cNvSpPr>
          <p:nvPr/>
        </p:nvSpPr>
        <p:spPr>
          <a:xfrm>
            <a:off x="2999423" y="2022083"/>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63" name="Oval 62">
            <a:extLst>
              <a:ext uri="{FF2B5EF4-FFF2-40B4-BE49-F238E27FC236}">
                <a16:creationId xmlns:a16="http://schemas.microsoft.com/office/drawing/2014/main" id="{F84F0ED8-4B77-4A7F-9543-4724753D2348}"/>
              </a:ext>
            </a:extLst>
          </p:cNvPr>
          <p:cNvSpPr>
            <a:spLocks noChangeAspect="1"/>
          </p:cNvSpPr>
          <p:nvPr/>
        </p:nvSpPr>
        <p:spPr>
          <a:xfrm>
            <a:off x="4171737" y="2022083"/>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1" name="Oval 70">
            <a:extLst>
              <a:ext uri="{FF2B5EF4-FFF2-40B4-BE49-F238E27FC236}">
                <a16:creationId xmlns:a16="http://schemas.microsoft.com/office/drawing/2014/main" id="{C43983D2-11BE-4872-B2A0-BD1E79F0A8E2}"/>
              </a:ext>
            </a:extLst>
          </p:cNvPr>
          <p:cNvSpPr>
            <a:spLocks noChangeAspect="1"/>
          </p:cNvSpPr>
          <p:nvPr/>
        </p:nvSpPr>
        <p:spPr>
          <a:xfrm>
            <a:off x="5344051" y="2022083"/>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7" name="Oval 76">
            <a:extLst>
              <a:ext uri="{FF2B5EF4-FFF2-40B4-BE49-F238E27FC236}">
                <a16:creationId xmlns:a16="http://schemas.microsoft.com/office/drawing/2014/main" id="{63F222BF-6AE2-4C65-8D89-8C22C730F58C}"/>
              </a:ext>
            </a:extLst>
          </p:cNvPr>
          <p:cNvSpPr>
            <a:spLocks noChangeAspect="1"/>
          </p:cNvSpPr>
          <p:nvPr/>
        </p:nvSpPr>
        <p:spPr>
          <a:xfrm flipH="1">
            <a:off x="7465685" y="2238083"/>
            <a:ext cx="108000" cy="108000"/>
          </a:xfrm>
          <a:prstGeom prst="ellipse">
            <a:avLst/>
          </a:prstGeom>
          <a:solidFill>
            <a:schemeClr val="tx1">
              <a:lumMod val="50000"/>
              <a:lumOff val="50000"/>
            </a:schemeClr>
          </a:solid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noProof="0" dirty="0"/>
          </a:p>
        </p:txBody>
      </p:sp>
      <p:sp>
        <p:nvSpPr>
          <p:cNvPr id="79" name="Oval 78">
            <a:extLst>
              <a:ext uri="{FF2B5EF4-FFF2-40B4-BE49-F238E27FC236}">
                <a16:creationId xmlns:a16="http://schemas.microsoft.com/office/drawing/2014/main" id="{8802187B-3D9F-451F-A296-94BC683AE0E5}"/>
              </a:ext>
            </a:extLst>
          </p:cNvPr>
          <p:cNvSpPr>
            <a:spLocks noChangeAspect="1"/>
          </p:cNvSpPr>
          <p:nvPr/>
        </p:nvSpPr>
        <p:spPr>
          <a:xfrm>
            <a:off x="6516365" y="2022083"/>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23" name="TextBox 222">
            <a:extLst>
              <a:ext uri="{FF2B5EF4-FFF2-40B4-BE49-F238E27FC236}">
                <a16:creationId xmlns:a16="http://schemas.microsoft.com/office/drawing/2014/main" id="{519B966A-4806-44D2-B136-EA59AA6C58B9}"/>
              </a:ext>
            </a:extLst>
          </p:cNvPr>
          <p:cNvSpPr txBox="1"/>
          <p:nvPr/>
        </p:nvSpPr>
        <p:spPr>
          <a:xfrm>
            <a:off x="552021" y="2089468"/>
            <a:ext cx="1204243"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ADEE"/>
                </a:solidFill>
                <a:effectLst/>
                <a:uLnTx/>
                <a:uFillTx/>
                <a:latin typeface="Calibri"/>
                <a:ea typeface="+mn-ea"/>
                <a:cs typeface="+mn-cs"/>
              </a:rPr>
              <a:t>Actual journey, no Actions </a:t>
            </a:r>
          </a:p>
        </p:txBody>
      </p:sp>
      <p:sp>
        <p:nvSpPr>
          <p:cNvPr id="3" name="Rounded Rectangle 88">
            <a:extLst>
              <a:ext uri="{FF2B5EF4-FFF2-40B4-BE49-F238E27FC236}">
                <a16:creationId xmlns:a16="http://schemas.microsoft.com/office/drawing/2014/main" id="{F6F4DA69-A447-E750-7EC6-2A3874F28A64}"/>
              </a:ext>
            </a:extLst>
          </p:cNvPr>
          <p:cNvSpPr/>
          <p:nvPr/>
        </p:nvSpPr>
        <p:spPr>
          <a:xfrm>
            <a:off x="2850951" y="4210524"/>
            <a:ext cx="904705"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US" sz="900" kern="0" noProof="0" dirty="0">
                <a:solidFill>
                  <a:prstClr val="black"/>
                </a:solidFill>
              </a:rPr>
              <a:t>&lt;Description of </a:t>
            </a:r>
            <a:br>
              <a:rPr lang="en-US" sz="900" kern="0" noProof="0" dirty="0">
                <a:solidFill>
                  <a:prstClr val="black"/>
                </a:solidFill>
              </a:rPr>
            </a:br>
            <a:r>
              <a:rPr lang="en-US" sz="900" kern="0" noProof="0" dirty="0">
                <a:solidFill>
                  <a:prstClr val="black"/>
                </a:solidFill>
              </a:rPr>
              <a:t>the action&gt;</a:t>
            </a:r>
            <a:endParaRPr kumimoji="0" lang="en-US" sz="900" b="0" i="0" u="none" strike="noStrike" kern="0" cap="none" spc="0" normalizeH="0" baseline="0" noProof="0" dirty="0">
              <a:ln>
                <a:noFill/>
              </a:ln>
              <a:solidFill>
                <a:prstClr val="black"/>
              </a:solidFill>
              <a:effectLst/>
              <a:uLnTx/>
              <a:uFillTx/>
            </a:endParaRPr>
          </a:p>
        </p:txBody>
      </p:sp>
      <p:sp>
        <p:nvSpPr>
          <p:cNvPr id="4" name="Oval 3">
            <a:extLst>
              <a:ext uri="{FF2B5EF4-FFF2-40B4-BE49-F238E27FC236}">
                <a16:creationId xmlns:a16="http://schemas.microsoft.com/office/drawing/2014/main" id="{8DB9AA78-9FFF-5D38-3173-EB0E9F346605}"/>
              </a:ext>
            </a:extLst>
          </p:cNvPr>
          <p:cNvSpPr>
            <a:spLocks noChangeAspect="1"/>
          </p:cNvSpPr>
          <p:nvPr/>
        </p:nvSpPr>
        <p:spPr>
          <a:xfrm>
            <a:off x="2371528" y="4444524"/>
            <a:ext cx="108000" cy="108000"/>
          </a:xfrm>
          <a:prstGeom prst="ellips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5" name="Straight Connector 4">
            <a:extLst>
              <a:ext uri="{FF2B5EF4-FFF2-40B4-BE49-F238E27FC236}">
                <a16:creationId xmlns:a16="http://schemas.microsoft.com/office/drawing/2014/main" id="{02DD8D36-1BD6-D70F-BD72-DA5BE93B2F29}"/>
              </a:ext>
            </a:extLst>
          </p:cNvPr>
          <p:cNvCxnSpPr>
            <a:cxnSpLocks/>
            <a:stCxn id="4" idx="6"/>
            <a:endCxn id="3" idx="1"/>
          </p:cNvCxnSpPr>
          <p:nvPr/>
        </p:nvCxnSpPr>
        <p:spPr>
          <a:xfrm>
            <a:off x="2479528" y="4498524"/>
            <a:ext cx="371423"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6" name="Straight Arrow Connector 5">
            <a:extLst>
              <a:ext uri="{FF2B5EF4-FFF2-40B4-BE49-F238E27FC236}">
                <a16:creationId xmlns:a16="http://schemas.microsoft.com/office/drawing/2014/main" id="{841DAA5E-794E-043E-3A28-F0ECDB9CC6CC}"/>
              </a:ext>
            </a:extLst>
          </p:cNvPr>
          <p:cNvCxnSpPr>
            <a:cxnSpLocks/>
            <a:stCxn id="3" idx="3"/>
            <a:endCxn id="10" idx="2"/>
          </p:cNvCxnSpPr>
          <p:nvPr/>
        </p:nvCxnSpPr>
        <p:spPr>
          <a:xfrm>
            <a:off x="3755656" y="4498524"/>
            <a:ext cx="494808"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0CD7FEB7-694D-2187-AA60-DD9EB5799E5E}"/>
              </a:ext>
            </a:extLst>
          </p:cNvPr>
          <p:cNvCxnSpPr>
            <a:cxnSpLocks/>
            <a:stCxn id="10" idx="6"/>
            <a:endCxn id="13" idx="2"/>
          </p:cNvCxnSpPr>
          <p:nvPr/>
        </p:nvCxnSpPr>
        <p:spPr>
          <a:xfrm>
            <a:off x="4790464" y="4498524"/>
            <a:ext cx="632314"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FE8D7DD7-9E36-9309-7E88-7CA0E587640C}"/>
              </a:ext>
            </a:extLst>
          </p:cNvPr>
          <p:cNvSpPr>
            <a:spLocks noChangeAspect="1"/>
          </p:cNvSpPr>
          <p:nvPr/>
        </p:nvSpPr>
        <p:spPr>
          <a:xfrm>
            <a:off x="4250464" y="4228524"/>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2" name="Straight Arrow Connector 11">
            <a:extLst>
              <a:ext uri="{FF2B5EF4-FFF2-40B4-BE49-F238E27FC236}">
                <a16:creationId xmlns:a16="http://schemas.microsoft.com/office/drawing/2014/main" id="{41B0080C-5E1E-96CE-ACB7-2ADDD7330700}"/>
              </a:ext>
            </a:extLst>
          </p:cNvPr>
          <p:cNvCxnSpPr>
            <a:cxnSpLocks/>
            <a:stCxn id="13" idx="6"/>
            <a:endCxn id="17" idx="2"/>
          </p:cNvCxnSpPr>
          <p:nvPr/>
        </p:nvCxnSpPr>
        <p:spPr>
          <a:xfrm>
            <a:off x="5962778" y="4498524"/>
            <a:ext cx="632314"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335C7CA0-3C75-8FD5-3F78-4A3C0B007E35}"/>
              </a:ext>
            </a:extLst>
          </p:cNvPr>
          <p:cNvSpPr>
            <a:spLocks noChangeAspect="1"/>
          </p:cNvSpPr>
          <p:nvPr/>
        </p:nvSpPr>
        <p:spPr>
          <a:xfrm>
            <a:off x="5422778" y="4228524"/>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5" name="Oval 14">
            <a:extLst>
              <a:ext uri="{FF2B5EF4-FFF2-40B4-BE49-F238E27FC236}">
                <a16:creationId xmlns:a16="http://schemas.microsoft.com/office/drawing/2014/main" id="{BD24D268-D0D9-9EB2-D462-1CC976F7D108}"/>
              </a:ext>
            </a:extLst>
          </p:cNvPr>
          <p:cNvSpPr>
            <a:spLocks noChangeAspect="1"/>
          </p:cNvSpPr>
          <p:nvPr/>
        </p:nvSpPr>
        <p:spPr>
          <a:xfrm flipH="1">
            <a:off x="7502021" y="4444524"/>
            <a:ext cx="108000" cy="108000"/>
          </a:xfrm>
          <a:prstGeom prst="ellipse">
            <a:avLst/>
          </a:prstGeom>
          <a:solidFill>
            <a:schemeClr val="tx1">
              <a:lumMod val="50000"/>
              <a:lumOff val="50000"/>
            </a:schemeClr>
          </a:solid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noProof="0" dirty="0"/>
          </a:p>
        </p:txBody>
      </p:sp>
      <p:cxnSp>
        <p:nvCxnSpPr>
          <p:cNvPr id="16" name="Straight Connector 15">
            <a:extLst>
              <a:ext uri="{FF2B5EF4-FFF2-40B4-BE49-F238E27FC236}">
                <a16:creationId xmlns:a16="http://schemas.microsoft.com/office/drawing/2014/main" id="{19B69681-4B5C-96A9-D9BF-A17AE571356C}"/>
              </a:ext>
            </a:extLst>
          </p:cNvPr>
          <p:cNvCxnSpPr>
            <a:cxnSpLocks/>
            <a:stCxn id="15" idx="6"/>
            <a:endCxn id="17" idx="6"/>
          </p:cNvCxnSpPr>
          <p:nvPr/>
        </p:nvCxnSpPr>
        <p:spPr>
          <a:xfrm flipH="1">
            <a:off x="7135092" y="4498524"/>
            <a:ext cx="366929"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7" name="Oval 16">
            <a:extLst>
              <a:ext uri="{FF2B5EF4-FFF2-40B4-BE49-F238E27FC236}">
                <a16:creationId xmlns:a16="http://schemas.microsoft.com/office/drawing/2014/main" id="{036AED30-D9BC-8146-185F-394FB2092C34}"/>
              </a:ext>
            </a:extLst>
          </p:cNvPr>
          <p:cNvSpPr>
            <a:spLocks noChangeAspect="1"/>
          </p:cNvSpPr>
          <p:nvPr/>
        </p:nvSpPr>
        <p:spPr>
          <a:xfrm>
            <a:off x="6595092" y="4228524"/>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1" name="TextBox 20">
            <a:extLst>
              <a:ext uri="{FF2B5EF4-FFF2-40B4-BE49-F238E27FC236}">
                <a16:creationId xmlns:a16="http://schemas.microsoft.com/office/drawing/2014/main" id="{336BCE05-3404-D439-1ACC-88DEB97FF877}"/>
              </a:ext>
            </a:extLst>
          </p:cNvPr>
          <p:cNvSpPr txBox="1"/>
          <p:nvPr/>
        </p:nvSpPr>
        <p:spPr>
          <a:xfrm>
            <a:off x="552021" y="4275243"/>
            <a:ext cx="1204243"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ADEE"/>
                </a:solidFill>
                <a:effectLst/>
                <a:uLnTx/>
                <a:uFillTx/>
                <a:latin typeface="Calibri"/>
                <a:ea typeface="+mn-ea"/>
                <a:cs typeface="+mn-cs"/>
              </a:rPr>
              <a:t>Actual journey with Action</a:t>
            </a:r>
          </a:p>
        </p:txBody>
      </p:sp>
      <p:sp>
        <p:nvSpPr>
          <p:cNvPr id="155" name="TextBox 154">
            <a:extLst>
              <a:ext uri="{FF2B5EF4-FFF2-40B4-BE49-F238E27FC236}">
                <a16:creationId xmlns:a16="http://schemas.microsoft.com/office/drawing/2014/main" id="{DBE7A3A4-1023-411E-86FF-6D17055C81F3}"/>
              </a:ext>
            </a:extLst>
          </p:cNvPr>
          <p:cNvSpPr txBox="1"/>
          <p:nvPr/>
        </p:nvSpPr>
        <p:spPr>
          <a:xfrm>
            <a:off x="2865290" y="1639517"/>
            <a:ext cx="811022" cy="415498"/>
          </a:xfrm>
          <a:prstGeom prst="rect">
            <a:avLst/>
          </a:prstGeom>
          <a:noFill/>
        </p:spPr>
        <p:txBody>
          <a:bodyPr wrap="square" lIns="0" tIns="0" rIns="0" bIns="0" rtlCol="0">
            <a:spAutoFit/>
          </a:bodyPr>
          <a:lstStyle/>
          <a:p>
            <a:pPr algn="ctr"/>
            <a:r>
              <a:rPr lang="en-US" sz="900" noProof="0" dirty="0"/>
              <a:t>&lt;Insert a short description&gt; </a:t>
            </a:r>
          </a:p>
          <a:p>
            <a:pPr algn="ctr"/>
            <a:endParaRPr lang="en-US" sz="900" noProof="0" dirty="0"/>
          </a:p>
        </p:txBody>
      </p:sp>
      <p:sp>
        <p:nvSpPr>
          <p:cNvPr id="117" name="TextBox 157">
            <a:extLst>
              <a:ext uri="{FF2B5EF4-FFF2-40B4-BE49-F238E27FC236}">
                <a16:creationId xmlns:a16="http://schemas.microsoft.com/office/drawing/2014/main" id="{4AAEA2A0-F78D-8BFE-8772-9AB459DC8BA0}"/>
              </a:ext>
            </a:extLst>
          </p:cNvPr>
          <p:cNvSpPr txBox="1">
            <a:spLocks noChangeArrowheads="1"/>
          </p:cNvSpPr>
          <p:nvPr/>
        </p:nvSpPr>
        <p:spPr bwMode="auto">
          <a:xfrm>
            <a:off x="3177593" y="1447337"/>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pitchFamily="34" charset="0"/>
                <a:ea typeface="+mn-ea"/>
                <a:cs typeface="+mn-cs"/>
              </a:rPr>
              <a:t>T1</a:t>
            </a:r>
            <a:endParaRPr kumimoji="0" 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cxnSp>
        <p:nvCxnSpPr>
          <p:cNvPr id="121" name="Straight Arrow Connector 120">
            <a:extLst>
              <a:ext uri="{FF2B5EF4-FFF2-40B4-BE49-F238E27FC236}">
                <a16:creationId xmlns:a16="http://schemas.microsoft.com/office/drawing/2014/main" id="{E3A5F20E-EF63-4BE8-296F-7D2F8D4DBDBB}"/>
              </a:ext>
            </a:extLst>
          </p:cNvPr>
          <p:cNvCxnSpPr>
            <a:cxnSpLocks/>
            <a:stCxn id="63" idx="6"/>
            <a:endCxn id="71" idx="2"/>
          </p:cNvCxnSpPr>
          <p:nvPr/>
        </p:nvCxnSpPr>
        <p:spPr>
          <a:xfrm>
            <a:off x="4711737" y="2292083"/>
            <a:ext cx="632314"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22" name="Straight Arrow Connector 121">
            <a:extLst>
              <a:ext uri="{FF2B5EF4-FFF2-40B4-BE49-F238E27FC236}">
                <a16:creationId xmlns:a16="http://schemas.microsoft.com/office/drawing/2014/main" id="{7A933102-A1B8-6F96-9C2C-47437337EC2C}"/>
              </a:ext>
            </a:extLst>
          </p:cNvPr>
          <p:cNvCxnSpPr>
            <a:cxnSpLocks/>
            <a:stCxn id="71" idx="6"/>
            <a:endCxn id="79" idx="2"/>
          </p:cNvCxnSpPr>
          <p:nvPr/>
        </p:nvCxnSpPr>
        <p:spPr>
          <a:xfrm>
            <a:off x="5884051" y="2292083"/>
            <a:ext cx="632314"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AB60B1DD-4FB9-0DB4-C229-171CC9CEC4BE}"/>
              </a:ext>
            </a:extLst>
          </p:cNvPr>
          <p:cNvCxnSpPr>
            <a:cxnSpLocks/>
            <a:stCxn id="77" idx="6"/>
            <a:endCxn id="79" idx="6"/>
          </p:cNvCxnSpPr>
          <p:nvPr/>
        </p:nvCxnSpPr>
        <p:spPr>
          <a:xfrm flipH="1">
            <a:off x="7056365" y="2292083"/>
            <a:ext cx="409320"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30" name="TextBox 129">
            <a:extLst>
              <a:ext uri="{FF2B5EF4-FFF2-40B4-BE49-F238E27FC236}">
                <a16:creationId xmlns:a16="http://schemas.microsoft.com/office/drawing/2014/main" id="{FF860989-030D-B68D-4116-8A0BAFBE48F4}"/>
              </a:ext>
            </a:extLst>
          </p:cNvPr>
          <p:cNvSpPr txBox="1"/>
          <p:nvPr/>
        </p:nvSpPr>
        <p:spPr>
          <a:xfrm>
            <a:off x="4053262" y="1639517"/>
            <a:ext cx="811022" cy="415498"/>
          </a:xfrm>
          <a:prstGeom prst="rect">
            <a:avLst/>
          </a:prstGeom>
          <a:noFill/>
        </p:spPr>
        <p:txBody>
          <a:bodyPr wrap="square" lIns="0" tIns="0" rIns="0" bIns="0" rtlCol="0">
            <a:spAutoFit/>
          </a:bodyPr>
          <a:lstStyle/>
          <a:p>
            <a:pPr algn="ctr"/>
            <a:r>
              <a:rPr lang="en-US" sz="900" noProof="0" dirty="0"/>
              <a:t>&lt;Insert a short description&gt; </a:t>
            </a:r>
          </a:p>
          <a:p>
            <a:pPr algn="ctr"/>
            <a:endParaRPr lang="en-US" sz="900" noProof="0" dirty="0"/>
          </a:p>
        </p:txBody>
      </p:sp>
      <p:sp>
        <p:nvSpPr>
          <p:cNvPr id="131" name="TextBox 157">
            <a:extLst>
              <a:ext uri="{FF2B5EF4-FFF2-40B4-BE49-F238E27FC236}">
                <a16:creationId xmlns:a16="http://schemas.microsoft.com/office/drawing/2014/main" id="{35BB8EFC-E701-22F7-B59F-DEA18302CCC1}"/>
              </a:ext>
            </a:extLst>
          </p:cNvPr>
          <p:cNvSpPr txBox="1">
            <a:spLocks noChangeArrowheads="1"/>
          </p:cNvSpPr>
          <p:nvPr/>
        </p:nvSpPr>
        <p:spPr bwMode="auto">
          <a:xfrm>
            <a:off x="4365565" y="1447337"/>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pitchFamily="34" charset="0"/>
                <a:ea typeface="+mn-ea"/>
                <a:cs typeface="+mn-cs"/>
              </a:rPr>
              <a:t>T2</a:t>
            </a:r>
            <a:endParaRPr kumimoji="0" 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132" name="TextBox 131">
            <a:extLst>
              <a:ext uri="{FF2B5EF4-FFF2-40B4-BE49-F238E27FC236}">
                <a16:creationId xmlns:a16="http://schemas.microsoft.com/office/drawing/2014/main" id="{94957D8A-1212-A5D2-528F-C4FBC4C519B4}"/>
              </a:ext>
            </a:extLst>
          </p:cNvPr>
          <p:cNvSpPr txBox="1"/>
          <p:nvPr/>
        </p:nvSpPr>
        <p:spPr>
          <a:xfrm>
            <a:off x="5241234" y="1639517"/>
            <a:ext cx="811022" cy="415498"/>
          </a:xfrm>
          <a:prstGeom prst="rect">
            <a:avLst/>
          </a:prstGeom>
          <a:noFill/>
        </p:spPr>
        <p:txBody>
          <a:bodyPr wrap="square" lIns="0" tIns="0" rIns="0" bIns="0" rtlCol="0">
            <a:spAutoFit/>
          </a:bodyPr>
          <a:lstStyle/>
          <a:p>
            <a:pPr algn="ctr"/>
            <a:r>
              <a:rPr lang="en-US" sz="900" noProof="0" dirty="0"/>
              <a:t>&lt;Insert a short description&gt; </a:t>
            </a:r>
          </a:p>
          <a:p>
            <a:pPr algn="ctr"/>
            <a:endParaRPr lang="en-US" sz="900" noProof="0" dirty="0"/>
          </a:p>
        </p:txBody>
      </p:sp>
      <p:sp>
        <p:nvSpPr>
          <p:cNvPr id="133" name="TextBox 157">
            <a:extLst>
              <a:ext uri="{FF2B5EF4-FFF2-40B4-BE49-F238E27FC236}">
                <a16:creationId xmlns:a16="http://schemas.microsoft.com/office/drawing/2014/main" id="{B5FF9E4B-3D29-1DDB-F290-E785A3B7131C}"/>
              </a:ext>
            </a:extLst>
          </p:cNvPr>
          <p:cNvSpPr txBox="1">
            <a:spLocks noChangeArrowheads="1"/>
          </p:cNvSpPr>
          <p:nvPr/>
        </p:nvSpPr>
        <p:spPr bwMode="auto">
          <a:xfrm>
            <a:off x="5553537" y="1447337"/>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pitchFamily="34" charset="0"/>
                <a:ea typeface="+mn-ea"/>
                <a:cs typeface="+mn-cs"/>
              </a:rPr>
              <a:t>T3</a:t>
            </a:r>
            <a:endParaRPr kumimoji="0" 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134" name="TextBox 133">
            <a:extLst>
              <a:ext uri="{FF2B5EF4-FFF2-40B4-BE49-F238E27FC236}">
                <a16:creationId xmlns:a16="http://schemas.microsoft.com/office/drawing/2014/main" id="{D20E3BBC-F564-AF9B-9A0A-BDCDB1A6B494}"/>
              </a:ext>
            </a:extLst>
          </p:cNvPr>
          <p:cNvSpPr txBox="1"/>
          <p:nvPr/>
        </p:nvSpPr>
        <p:spPr>
          <a:xfrm>
            <a:off x="6429206" y="1639517"/>
            <a:ext cx="811022" cy="415498"/>
          </a:xfrm>
          <a:prstGeom prst="rect">
            <a:avLst/>
          </a:prstGeom>
          <a:noFill/>
        </p:spPr>
        <p:txBody>
          <a:bodyPr wrap="square" lIns="0" tIns="0" rIns="0" bIns="0" rtlCol="0">
            <a:spAutoFit/>
          </a:bodyPr>
          <a:lstStyle/>
          <a:p>
            <a:pPr algn="ctr"/>
            <a:r>
              <a:rPr lang="en-US" sz="900" noProof="0" dirty="0"/>
              <a:t>&lt;Insert a short description&gt; </a:t>
            </a:r>
          </a:p>
          <a:p>
            <a:pPr algn="ctr"/>
            <a:endParaRPr lang="en-US" sz="900" noProof="0" dirty="0"/>
          </a:p>
        </p:txBody>
      </p:sp>
      <p:sp>
        <p:nvSpPr>
          <p:cNvPr id="135" name="TextBox 157">
            <a:extLst>
              <a:ext uri="{FF2B5EF4-FFF2-40B4-BE49-F238E27FC236}">
                <a16:creationId xmlns:a16="http://schemas.microsoft.com/office/drawing/2014/main" id="{6F0876F8-B91A-0062-C431-B0BC7C0EB3D6}"/>
              </a:ext>
            </a:extLst>
          </p:cNvPr>
          <p:cNvSpPr txBox="1">
            <a:spLocks noChangeArrowheads="1"/>
          </p:cNvSpPr>
          <p:nvPr/>
        </p:nvSpPr>
        <p:spPr bwMode="auto">
          <a:xfrm>
            <a:off x="6741509" y="1447337"/>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pitchFamily="34" charset="0"/>
                <a:ea typeface="+mn-ea"/>
                <a:cs typeface="+mn-cs"/>
              </a:rPr>
              <a:t>T4</a:t>
            </a:r>
            <a:endParaRPr kumimoji="0" 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146" name="TextBox 157">
            <a:extLst>
              <a:ext uri="{FF2B5EF4-FFF2-40B4-BE49-F238E27FC236}">
                <a16:creationId xmlns:a16="http://schemas.microsoft.com/office/drawing/2014/main" id="{073F67A4-7929-FD35-FC9B-A725799C947D}"/>
              </a:ext>
            </a:extLst>
          </p:cNvPr>
          <p:cNvSpPr txBox="1">
            <a:spLocks noChangeArrowheads="1"/>
          </p:cNvSpPr>
          <p:nvPr/>
        </p:nvSpPr>
        <p:spPr bwMode="auto">
          <a:xfrm>
            <a:off x="3221707" y="364934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pitchFamily="34" charset="0"/>
                <a:ea typeface="+mn-ea"/>
                <a:cs typeface="+mn-cs"/>
              </a:rPr>
              <a:t>T1</a:t>
            </a:r>
            <a:endParaRPr kumimoji="0" 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152" name="TextBox 151">
            <a:extLst>
              <a:ext uri="{FF2B5EF4-FFF2-40B4-BE49-F238E27FC236}">
                <a16:creationId xmlns:a16="http://schemas.microsoft.com/office/drawing/2014/main" id="{3CF235E0-00A1-ACE0-B872-33DC9757361C}"/>
              </a:ext>
            </a:extLst>
          </p:cNvPr>
          <p:cNvSpPr txBox="1"/>
          <p:nvPr/>
        </p:nvSpPr>
        <p:spPr>
          <a:xfrm>
            <a:off x="4121597" y="3841525"/>
            <a:ext cx="811022" cy="415498"/>
          </a:xfrm>
          <a:prstGeom prst="rect">
            <a:avLst/>
          </a:prstGeom>
          <a:noFill/>
        </p:spPr>
        <p:txBody>
          <a:bodyPr wrap="square" lIns="0" tIns="0" rIns="0" bIns="0" rtlCol="0">
            <a:spAutoFit/>
          </a:bodyPr>
          <a:lstStyle/>
          <a:p>
            <a:pPr algn="ctr"/>
            <a:r>
              <a:rPr lang="en-US" sz="900" noProof="0" dirty="0"/>
              <a:t>&lt;Insert a short description&gt; </a:t>
            </a:r>
          </a:p>
          <a:p>
            <a:pPr algn="ctr"/>
            <a:endParaRPr lang="en-US" sz="900" noProof="0" dirty="0"/>
          </a:p>
        </p:txBody>
      </p:sp>
      <p:sp>
        <p:nvSpPr>
          <p:cNvPr id="154" name="TextBox 157">
            <a:extLst>
              <a:ext uri="{FF2B5EF4-FFF2-40B4-BE49-F238E27FC236}">
                <a16:creationId xmlns:a16="http://schemas.microsoft.com/office/drawing/2014/main" id="{A85EA8BA-06AC-DF23-6D17-4F9106DB47F8}"/>
              </a:ext>
            </a:extLst>
          </p:cNvPr>
          <p:cNvSpPr txBox="1">
            <a:spLocks noChangeArrowheads="1"/>
          </p:cNvSpPr>
          <p:nvPr/>
        </p:nvSpPr>
        <p:spPr bwMode="auto">
          <a:xfrm>
            <a:off x="4433900" y="364934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pitchFamily="34" charset="0"/>
                <a:ea typeface="+mn-ea"/>
                <a:cs typeface="+mn-cs"/>
              </a:rPr>
              <a:t>T2</a:t>
            </a:r>
            <a:endParaRPr kumimoji="0" 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175" name="TextBox 174">
            <a:extLst>
              <a:ext uri="{FF2B5EF4-FFF2-40B4-BE49-F238E27FC236}">
                <a16:creationId xmlns:a16="http://schemas.microsoft.com/office/drawing/2014/main" id="{BA713FEB-2871-C2CB-0991-0C64C3405ECA}"/>
              </a:ext>
            </a:extLst>
          </p:cNvPr>
          <p:cNvSpPr txBox="1"/>
          <p:nvPr/>
        </p:nvSpPr>
        <p:spPr>
          <a:xfrm>
            <a:off x="5315624" y="3841525"/>
            <a:ext cx="811022" cy="415498"/>
          </a:xfrm>
          <a:prstGeom prst="rect">
            <a:avLst/>
          </a:prstGeom>
          <a:noFill/>
        </p:spPr>
        <p:txBody>
          <a:bodyPr wrap="square" lIns="0" tIns="0" rIns="0" bIns="0" rtlCol="0">
            <a:spAutoFit/>
          </a:bodyPr>
          <a:lstStyle/>
          <a:p>
            <a:pPr algn="ctr"/>
            <a:r>
              <a:rPr lang="en-US" sz="900" noProof="0" dirty="0"/>
              <a:t>&lt;Insert a short description&gt; </a:t>
            </a:r>
          </a:p>
          <a:p>
            <a:pPr algn="ctr"/>
            <a:endParaRPr lang="en-US" sz="900" noProof="0" dirty="0"/>
          </a:p>
        </p:txBody>
      </p:sp>
      <p:sp>
        <p:nvSpPr>
          <p:cNvPr id="176" name="TextBox 157">
            <a:extLst>
              <a:ext uri="{FF2B5EF4-FFF2-40B4-BE49-F238E27FC236}">
                <a16:creationId xmlns:a16="http://schemas.microsoft.com/office/drawing/2014/main" id="{6E9CFB3B-AFC9-65FF-C8D7-C40D1C6C24AF}"/>
              </a:ext>
            </a:extLst>
          </p:cNvPr>
          <p:cNvSpPr txBox="1">
            <a:spLocks noChangeArrowheads="1"/>
          </p:cNvSpPr>
          <p:nvPr/>
        </p:nvSpPr>
        <p:spPr bwMode="auto">
          <a:xfrm>
            <a:off x="5627927" y="364934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pitchFamily="34" charset="0"/>
                <a:ea typeface="+mn-ea"/>
                <a:cs typeface="+mn-cs"/>
              </a:rPr>
              <a:t>T3</a:t>
            </a:r>
            <a:endParaRPr kumimoji="0" 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177" name="TextBox 176">
            <a:extLst>
              <a:ext uri="{FF2B5EF4-FFF2-40B4-BE49-F238E27FC236}">
                <a16:creationId xmlns:a16="http://schemas.microsoft.com/office/drawing/2014/main" id="{D1606850-2AC3-ABBC-54AE-D1CE065E1218}"/>
              </a:ext>
            </a:extLst>
          </p:cNvPr>
          <p:cNvSpPr txBox="1"/>
          <p:nvPr/>
        </p:nvSpPr>
        <p:spPr>
          <a:xfrm>
            <a:off x="6473319" y="3841525"/>
            <a:ext cx="811022" cy="415498"/>
          </a:xfrm>
          <a:prstGeom prst="rect">
            <a:avLst/>
          </a:prstGeom>
          <a:noFill/>
        </p:spPr>
        <p:txBody>
          <a:bodyPr wrap="square" lIns="0" tIns="0" rIns="0" bIns="0" rtlCol="0">
            <a:spAutoFit/>
          </a:bodyPr>
          <a:lstStyle/>
          <a:p>
            <a:pPr algn="ctr"/>
            <a:r>
              <a:rPr lang="en-US" sz="900" noProof="0" dirty="0"/>
              <a:t>&lt;Insert a short description&gt; </a:t>
            </a:r>
          </a:p>
          <a:p>
            <a:pPr algn="ctr"/>
            <a:endParaRPr lang="en-US" sz="900" noProof="0" dirty="0"/>
          </a:p>
        </p:txBody>
      </p:sp>
      <p:sp>
        <p:nvSpPr>
          <p:cNvPr id="178" name="TextBox 157">
            <a:extLst>
              <a:ext uri="{FF2B5EF4-FFF2-40B4-BE49-F238E27FC236}">
                <a16:creationId xmlns:a16="http://schemas.microsoft.com/office/drawing/2014/main" id="{ABC12445-98EC-2862-5373-6C019E78EB3F}"/>
              </a:ext>
            </a:extLst>
          </p:cNvPr>
          <p:cNvSpPr txBox="1">
            <a:spLocks noChangeArrowheads="1"/>
          </p:cNvSpPr>
          <p:nvPr/>
        </p:nvSpPr>
        <p:spPr bwMode="auto">
          <a:xfrm>
            <a:off x="6785622" y="364934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pitchFamily="34" charset="0"/>
                <a:ea typeface="+mn-ea"/>
                <a:cs typeface="+mn-cs"/>
              </a:rPr>
              <a:t>T4</a:t>
            </a:r>
            <a:endParaRPr kumimoji="0" 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179" name="Oval 178">
            <a:extLst>
              <a:ext uri="{FF2B5EF4-FFF2-40B4-BE49-F238E27FC236}">
                <a16:creationId xmlns:a16="http://schemas.microsoft.com/office/drawing/2014/main" id="{4C991CE2-F564-4CF6-1638-F6C90B8E4FFA}"/>
              </a:ext>
            </a:extLst>
          </p:cNvPr>
          <p:cNvSpPr>
            <a:spLocks noChangeAspect="1"/>
          </p:cNvSpPr>
          <p:nvPr/>
        </p:nvSpPr>
        <p:spPr>
          <a:xfrm>
            <a:off x="10552368" y="2010036"/>
            <a:ext cx="540000" cy="540000"/>
          </a:xfrm>
          <a:prstGeom prst="ellipse">
            <a:avLst/>
          </a:prstGeom>
          <a:noFill/>
          <a:ln w="38100" cap="flat" cmpd="sng" algn="ctr">
            <a:solidFill>
              <a:srgbClr val="9BBB59">
                <a:lumMod val="75000"/>
              </a:srgbClr>
            </a:solidFill>
            <a:prstDash val="solid"/>
          </a:ln>
          <a:effectLst/>
        </p:spPr>
        <p:txBody>
          <a:bodyPr rtlCol="0" anchor="ctr"/>
          <a:lstStyle/>
          <a:p>
            <a:pPr algn="ctr" defTabSz="457200"/>
            <a:endParaRPr lang="en-US" sz="1800" kern="0" noProof="0" dirty="0">
              <a:solidFill>
                <a:prstClr val="white"/>
              </a:solidFill>
              <a:latin typeface="Calibri"/>
            </a:endParaRPr>
          </a:p>
        </p:txBody>
      </p:sp>
      <p:sp>
        <p:nvSpPr>
          <p:cNvPr id="180" name="Oval 179">
            <a:extLst>
              <a:ext uri="{FF2B5EF4-FFF2-40B4-BE49-F238E27FC236}">
                <a16:creationId xmlns:a16="http://schemas.microsoft.com/office/drawing/2014/main" id="{2693E5BD-4B76-BB7A-F537-2A7AD6221FE3}"/>
              </a:ext>
            </a:extLst>
          </p:cNvPr>
          <p:cNvSpPr>
            <a:spLocks noChangeAspect="1"/>
          </p:cNvSpPr>
          <p:nvPr/>
        </p:nvSpPr>
        <p:spPr>
          <a:xfrm>
            <a:off x="8821098" y="2011133"/>
            <a:ext cx="540000" cy="540000"/>
          </a:xfrm>
          <a:prstGeom prst="ellipse">
            <a:avLst/>
          </a:prstGeom>
          <a:noFill/>
          <a:ln w="38100" cap="flat" cmpd="sng" algn="ctr">
            <a:solidFill>
              <a:srgbClr val="F79646">
                <a:lumMod val="75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81" name="TextBox 180">
            <a:extLst>
              <a:ext uri="{FF2B5EF4-FFF2-40B4-BE49-F238E27FC236}">
                <a16:creationId xmlns:a16="http://schemas.microsoft.com/office/drawing/2014/main" id="{AB09D060-79BB-0138-AC6A-5089A2171EB0}"/>
              </a:ext>
            </a:extLst>
          </p:cNvPr>
          <p:cNvSpPr txBox="1"/>
          <p:nvPr/>
        </p:nvSpPr>
        <p:spPr>
          <a:xfrm>
            <a:off x="9771964" y="2529678"/>
            <a:ext cx="1123783" cy="415498"/>
          </a:xfrm>
          <a:prstGeom prst="rect">
            <a:avLst/>
          </a:prstGeom>
          <a:noFill/>
        </p:spPr>
        <p:txBody>
          <a:bodyPr wrap="square" rtlCol="0">
            <a:spAutoFit/>
          </a:bodyPr>
          <a:lstStyle>
            <a:defPPr>
              <a:defRPr lang="nb-NO"/>
            </a:defPPr>
            <a:lvl1pPr>
              <a:defRPr sz="1050"/>
            </a:lvl1pPr>
          </a:lstStyle>
          <a:p>
            <a:r>
              <a:rPr lang="en-US" noProof="0" dirty="0"/>
              <a:t>Service providers</a:t>
            </a:r>
          </a:p>
        </p:txBody>
      </p:sp>
      <p:sp>
        <p:nvSpPr>
          <p:cNvPr id="182" name="TextBox 181">
            <a:extLst>
              <a:ext uri="{FF2B5EF4-FFF2-40B4-BE49-F238E27FC236}">
                <a16:creationId xmlns:a16="http://schemas.microsoft.com/office/drawing/2014/main" id="{19AB4CD2-B5F3-4DC8-B943-A86D79F6B342}"/>
              </a:ext>
            </a:extLst>
          </p:cNvPr>
          <p:cNvSpPr txBox="1"/>
          <p:nvPr/>
        </p:nvSpPr>
        <p:spPr>
          <a:xfrm>
            <a:off x="8732837" y="2529678"/>
            <a:ext cx="846158" cy="253916"/>
          </a:xfrm>
          <a:prstGeom prst="rect">
            <a:avLst/>
          </a:prstGeom>
          <a:noFill/>
        </p:spPr>
        <p:txBody>
          <a:bodyPr wrap="square" rtlCol="0">
            <a:spAutoFit/>
          </a:bodyPr>
          <a:lstStyle>
            <a:defPPr>
              <a:defRPr lang="nb-NO"/>
            </a:defPPr>
            <a:lvl1pPr>
              <a:defRPr sz="1050"/>
            </a:lvl1pPr>
          </a:lstStyle>
          <a:p>
            <a:r>
              <a:rPr lang="en-US" noProof="0" dirty="0"/>
              <a:t>Customer</a:t>
            </a:r>
          </a:p>
        </p:txBody>
      </p:sp>
      <p:sp>
        <p:nvSpPr>
          <p:cNvPr id="183" name="Oval 182">
            <a:extLst>
              <a:ext uri="{FF2B5EF4-FFF2-40B4-BE49-F238E27FC236}">
                <a16:creationId xmlns:a16="http://schemas.microsoft.com/office/drawing/2014/main" id="{63277313-1249-1C4D-8538-748A39B906E2}"/>
              </a:ext>
            </a:extLst>
          </p:cNvPr>
          <p:cNvSpPr>
            <a:spLocks noChangeAspect="1"/>
          </p:cNvSpPr>
          <p:nvPr/>
        </p:nvSpPr>
        <p:spPr>
          <a:xfrm>
            <a:off x="11216399" y="2010036"/>
            <a:ext cx="540000" cy="540000"/>
          </a:xfrm>
          <a:prstGeom prst="ellipse">
            <a:avLst/>
          </a:prstGeom>
          <a:noFill/>
          <a:ln w="38100" cap="flat" cmpd="sng" algn="ctr">
            <a:solidFill>
              <a:srgbClr val="8064A2">
                <a:lumMod val="60000"/>
                <a:lumOff val="40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84" name="Oval 183">
            <a:extLst>
              <a:ext uri="{FF2B5EF4-FFF2-40B4-BE49-F238E27FC236}">
                <a16:creationId xmlns:a16="http://schemas.microsoft.com/office/drawing/2014/main" id="{379CE803-D89F-76D3-9967-6165B6295F9E}"/>
              </a:ext>
            </a:extLst>
          </p:cNvPr>
          <p:cNvSpPr>
            <a:spLocks noChangeAspect="1"/>
          </p:cNvSpPr>
          <p:nvPr/>
        </p:nvSpPr>
        <p:spPr>
          <a:xfrm>
            <a:off x="9897863" y="2010036"/>
            <a:ext cx="540000" cy="540000"/>
          </a:xfrm>
          <a:prstGeom prst="ellipse">
            <a:avLst/>
          </a:prstGeom>
          <a:noFill/>
          <a:ln w="38100" cap="rnd">
            <a:solidFill>
              <a:srgbClr val="3BA0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sz="1800" kern="0" noProof="0" dirty="0">
              <a:solidFill>
                <a:prstClr val="white"/>
              </a:solidFill>
              <a:latin typeface="Calibri"/>
            </a:endParaRPr>
          </a:p>
        </p:txBody>
      </p:sp>
      <p:sp>
        <p:nvSpPr>
          <p:cNvPr id="50" name="Oval 49">
            <a:extLst>
              <a:ext uri="{FF2B5EF4-FFF2-40B4-BE49-F238E27FC236}">
                <a16:creationId xmlns:a16="http://schemas.microsoft.com/office/drawing/2014/main" id="{4BBF9973-DDD8-3734-EB01-370307D3A371}"/>
              </a:ext>
            </a:extLst>
          </p:cNvPr>
          <p:cNvSpPr>
            <a:spLocks noChangeAspect="1"/>
          </p:cNvSpPr>
          <p:nvPr/>
        </p:nvSpPr>
        <p:spPr>
          <a:xfrm>
            <a:off x="9117381" y="584605"/>
            <a:ext cx="862732" cy="862732"/>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51" name="TextBox 50">
            <a:extLst>
              <a:ext uri="{FF2B5EF4-FFF2-40B4-BE49-F238E27FC236}">
                <a16:creationId xmlns:a16="http://schemas.microsoft.com/office/drawing/2014/main" id="{1997FA8F-A6DC-879F-2F0F-D7FCAA052A56}"/>
              </a:ext>
            </a:extLst>
          </p:cNvPr>
          <p:cNvSpPr txBox="1"/>
          <p:nvPr/>
        </p:nvSpPr>
        <p:spPr>
          <a:xfrm>
            <a:off x="7353300" y="179463"/>
            <a:ext cx="1379537" cy="461665"/>
          </a:xfrm>
          <a:prstGeom prst="rect">
            <a:avLst/>
          </a:prstGeom>
          <a:noFill/>
        </p:spPr>
        <p:txBody>
          <a:bodyPr wrap="square" rtlCol="0">
            <a:spAutoFit/>
          </a:bodyPr>
          <a:lstStyle/>
          <a:p>
            <a:pPr lvl="0" defTabSz="457200">
              <a:defRPr/>
            </a:pPr>
            <a:r>
              <a:rPr lang="en-US" sz="1200" noProof="0" dirty="0">
                <a:solidFill>
                  <a:srgbClr val="00ADEE"/>
                </a:solidFill>
                <a:latin typeface="Calibri"/>
              </a:rPr>
              <a:t>Color = initiator of the touchpoint.</a:t>
            </a:r>
            <a:endParaRPr kumimoji="0" lang="en-US" sz="1200" b="0" i="0" u="none" strike="noStrike" kern="1200" cap="none" spc="0" normalizeH="0" baseline="0" noProof="0" dirty="0">
              <a:ln>
                <a:noFill/>
              </a:ln>
              <a:solidFill>
                <a:srgbClr val="00ADEE"/>
              </a:solidFill>
              <a:effectLst/>
              <a:uLnTx/>
              <a:uFillTx/>
              <a:latin typeface="Calibri"/>
              <a:ea typeface="+mn-ea"/>
              <a:cs typeface="+mn-cs"/>
            </a:endParaRPr>
          </a:p>
        </p:txBody>
      </p:sp>
      <p:sp>
        <p:nvSpPr>
          <p:cNvPr id="52" name="TextBox 51">
            <a:extLst>
              <a:ext uri="{FF2B5EF4-FFF2-40B4-BE49-F238E27FC236}">
                <a16:creationId xmlns:a16="http://schemas.microsoft.com/office/drawing/2014/main" id="{37D882FB-C5A1-48B4-534E-F2474BD86148}"/>
              </a:ext>
            </a:extLst>
          </p:cNvPr>
          <p:cNvSpPr txBox="1"/>
          <p:nvPr/>
        </p:nvSpPr>
        <p:spPr>
          <a:xfrm>
            <a:off x="7656023" y="654964"/>
            <a:ext cx="979861" cy="461665"/>
          </a:xfrm>
          <a:prstGeom prst="rect">
            <a:avLst/>
          </a:prstGeom>
          <a:noFill/>
        </p:spPr>
        <p:txBody>
          <a:bodyPr wrap="square" rtlCol="0">
            <a:spAutoFit/>
          </a:bodyPr>
          <a:lstStyle/>
          <a:p>
            <a:pPr lvl="0" defTabSz="457200">
              <a:defRPr/>
            </a:pPr>
            <a:r>
              <a:rPr lang="en-GB" sz="1200" dirty="0">
                <a:solidFill>
                  <a:srgbClr val="00ADEE"/>
                </a:solidFill>
                <a:latin typeface="Calibri"/>
              </a:rPr>
              <a:t>Symbol area (channel)</a:t>
            </a:r>
            <a:endParaRPr kumimoji="0" lang="en-US" sz="1200" b="0" i="0" u="none" strike="noStrike" kern="1200" cap="none" spc="0" normalizeH="0" baseline="0" noProof="0" dirty="0">
              <a:ln>
                <a:noFill/>
              </a:ln>
              <a:solidFill>
                <a:srgbClr val="00ADEE"/>
              </a:solidFill>
              <a:effectLst/>
              <a:uLnTx/>
              <a:uFillTx/>
              <a:latin typeface="Calibri"/>
              <a:ea typeface="+mn-ea"/>
              <a:cs typeface="+mn-cs"/>
            </a:endParaRPr>
          </a:p>
        </p:txBody>
      </p:sp>
      <p:sp>
        <p:nvSpPr>
          <p:cNvPr id="53" name="Oval 52">
            <a:extLst>
              <a:ext uri="{FF2B5EF4-FFF2-40B4-BE49-F238E27FC236}">
                <a16:creationId xmlns:a16="http://schemas.microsoft.com/office/drawing/2014/main" id="{72FB4642-0AC2-DE95-EB54-DAD23F400485}"/>
              </a:ext>
            </a:extLst>
          </p:cNvPr>
          <p:cNvSpPr>
            <a:spLocks noChangeAspect="1"/>
          </p:cNvSpPr>
          <p:nvPr/>
        </p:nvSpPr>
        <p:spPr>
          <a:xfrm>
            <a:off x="9232412" y="699636"/>
            <a:ext cx="632670" cy="632670"/>
          </a:xfrm>
          <a:prstGeom prst="ellipse">
            <a:avLst/>
          </a:prstGeom>
          <a:pattFill prst="pct10">
            <a:fgClr>
              <a:schemeClr val="bg1">
                <a:lumMod val="65000"/>
              </a:schemeClr>
            </a:fgClr>
            <a:bgClr>
              <a:schemeClr val="bg1"/>
            </a:bgClr>
          </a:patt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cxnSp>
        <p:nvCxnSpPr>
          <p:cNvPr id="54" name="Straight Arrow Connector 53">
            <a:extLst>
              <a:ext uri="{FF2B5EF4-FFF2-40B4-BE49-F238E27FC236}">
                <a16:creationId xmlns:a16="http://schemas.microsoft.com/office/drawing/2014/main" id="{517FA291-C5EC-133B-42CF-8752274C1939}"/>
              </a:ext>
            </a:extLst>
          </p:cNvPr>
          <p:cNvCxnSpPr>
            <a:cxnSpLocks/>
            <a:stCxn id="51" idx="3"/>
            <a:endCxn id="50" idx="1"/>
          </p:cNvCxnSpPr>
          <p:nvPr/>
        </p:nvCxnSpPr>
        <p:spPr>
          <a:xfrm>
            <a:off x="8732837" y="410296"/>
            <a:ext cx="510888" cy="300653"/>
          </a:xfrm>
          <a:prstGeom prst="straightConnector1">
            <a:avLst/>
          </a:prstGeom>
          <a:ln>
            <a:solidFill>
              <a:srgbClr val="00ADEE"/>
            </a:solidFill>
            <a:tailEnd type="arrow"/>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CFA189E2-04B2-B8B6-8D39-C82C11B2F85D}"/>
              </a:ext>
            </a:extLst>
          </p:cNvPr>
          <p:cNvCxnSpPr>
            <a:cxnSpLocks/>
          </p:cNvCxnSpPr>
          <p:nvPr/>
        </p:nvCxnSpPr>
        <p:spPr>
          <a:xfrm>
            <a:off x="8625315" y="852532"/>
            <a:ext cx="822315" cy="189726"/>
          </a:xfrm>
          <a:prstGeom prst="straightConnector1">
            <a:avLst/>
          </a:prstGeom>
          <a:ln>
            <a:solidFill>
              <a:srgbClr val="00ADEE"/>
            </a:solidFill>
            <a:tailEnd type="arrow"/>
          </a:ln>
        </p:spPr>
        <p:style>
          <a:lnRef idx="1">
            <a:schemeClr val="accent1"/>
          </a:lnRef>
          <a:fillRef idx="0">
            <a:schemeClr val="accent1"/>
          </a:fillRef>
          <a:effectRef idx="0">
            <a:schemeClr val="accent1"/>
          </a:effectRef>
          <a:fontRef idx="minor">
            <a:schemeClr val="tx1"/>
          </a:fontRef>
        </p:style>
      </p:cxnSp>
      <p:pic>
        <p:nvPicPr>
          <p:cNvPr id="14" name="Graphic 5">
            <a:extLst>
              <a:ext uri="{FF2B5EF4-FFF2-40B4-BE49-F238E27FC236}">
                <a16:creationId xmlns:a16="http://schemas.microsoft.com/office/drawing/2014/main" id="{8BE74639-D9DD-3EDF-93BF-86AF4F53677B}"/>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744148" y="6413565"/>
            <a:ext cx="263664" cy="247185"/>
          </a:xfrm>
          <a:prstGeom prst="rect">
            <a:avLst/>
          </a:prstGeom>
        </p:spPr>
      </p:pic>
      <p:pic>
        <p:nvPicPr>
          <p:cNvPr id="19" name="Graphic 18">
            <a:extLst>
              <a:ext uri="{FF2B5EF4-FFF2-40B4-BE49-F238E27FC236}">
                <a16:creationId xmlns:a16="http://schemas.microsoft.com/office/drawing/2014/main" id="{B44A946C-824D-B3FB-2CCD-1080CD853746}"/>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4219109" y="6389475"/>
            <a:ext cx="287007" cy="287007"/>
          </a:xfrm>
          <a:prstGeom prst="rect">
            <a:avLst/>
          </a:prstGeom>
        </p:spPr>
      </p:pic>
      <p:pic>
        <p:nvPicPr>
          <p:cNvPr id="22" name="Graphic 21">
            <a:extLst>
              <a:ext uri="{FF2B5EF4-FFF2-40B4-BE49-F238E27FC236}">
                <a16:creationId xmlns:a16="http://schemas.microsoft.com/office/drawing/2014/main" id="{5300278E-CE47-5539-EDBA-41EFC329F5F9}"/>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4757148" y="6382209"/>
            <a:ext cx="269625" cy="255515"/>
          </a:xfrm>
          <a:prstGeom prst="rect">
            <a:avLst/>
          </a:prstGeom>
        </p:spPr>
      </p:pic>
      <p:pic>
        <p:nvPicPr>
          <p:cNvPr id="24" name="Picture 23">
            <a:extLst>
              <a:ext uri="{FF2B5EF4-FFF2-40B4-BE49-F238E27FC236}">
                <a16:creationId xmlns:a16="http://schemas.microsoft.com/office/drawing/2014/main" id="{A3B26561-6045-086C-9110-B3734796091B}"/>
              </a:ext>
            </a:extLst>
          </p:cNvPr>
          <p:cNvPicPr>
            <a:picLocks noChangeAspect="1"/>
          </p:cNvPicPr>
          <p:nvPr/>
        </p:nvPicPr>
        <p:blipFill>
          <a:blip r:embed="rId6">
            <a:biLevel thresh="25000"/>
            <a:extLst>
              <a:ext uri="{28A0092B-C50C-407E-A947-70E740481C1C}">
                <a14:useLocalDpi xmlns:a14="http://schemas.microsoft.com/office/drawing/2010/main" val="0"/>
              </a:ext>
            </a:extLst>
          </a:blip>
          <a:srcRect/>
          <a:stretch/>
        </p:blipFill>
        <p:spPr>
          <a:xfrm>
            <a:off x="5244318" y="6404973"/>
            <a:ext cx="268585" cy="282477"/>
          </a:xfrm>
          <a:prstGeom prst="rect">
            <a:avLst/>
          </a:prstGeom>
        </p:spPr>
      </p:pic>
      <p:pic>
        <p:nvPicPr>
          <p:cNvPr id="26" name="Picture 25">
            <a:extLst>
              <a:ext uri="{FF2B5EF4-FFF2-40B4-BE49-F238E27FC236}">
                <a16:creationId xmlns:a16="http://schemas.microsoft.com/office/drawing/2014/main" id="{C99512D7-96FD-AD96-7BE0-04AC973E35E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807756" y="6403975"/>
            <a:ext cx="257175" cy="247650"/>
          </a:xfrm>
          <a:prstGeom prst="rect">
            <a:avLst/>
          </a:prstGeom>
        </p:spPr>
      </p:pic>
      <p:pic>
        <p:nvPicPr>
          <p:cNvPr id="28" name="Picture 27">
            <a:extLst>
              <a:ext uri="{FF2B5EF4-FFF2-40B4-BE49-F238E27FC236}">
                <a16:creationId xmlns:a16="http://schemas.microsoft.com/office/drawing/2014/main" id="{21066D5F-819C-BDF4-324E-E5F5A5F0D9E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99995" y="6406469"/>
            <a:ext cx="276225" cy="257175"/>
          </a:xfrm>
          <a:prstGeom prst="rect">
            <a:avLst/>
          </a:prstGeom>
        </p:spPr>
      </p:pic>
      <p:pic>
        <p:nvPicPr>
          <p:cNvPr id="30" name="Picture 29">
            <a:extLst>
              <a:ext uri="{FF2B5EF4-FFF2-40B4-BE49-F238E27FC236}">
                <a16:creationId xmlns:a16="http://schemas.microsoft.com/office/drawing/2014/main" id="{71374A17-BA0B-C711-0327-C7B0A547C02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659613" y="6399413"/>
            <a:ext cx="276225" cy="257175"/>
          </a:xfrm>
          <a:prstGeom prst="rect">
            <a:avLst/>
          </a:prstGeom>
        </p:spPr>
      </p:pic>
      <p:pic>
        <p:nvPicPr>
          <p:cNvPr id="32" name="Graphic 32">
            <a:extLst>
              <a:ext uri="{FF2B5EF4-FFF2-40B4-BE49-F238E27FC236}">
                <a16:creationId xmlns:a16="http://schemas.microsoft.com/office/drawing/2014/main" id="{570CE20D-907F-4272-F04F-2BC32F45E5A2}"/>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7128732" y="6363803"/>
            <a:ext cx="304800" cy="304800"/>
          </a:xfrm>
          <a:prstGeom prst="rect">
            <a:avLst/>
          </a:prstGeom>
        </p:spPr>
      </p:pic>
      <p:pic>
        <p:nvPicPr>
          <p:cNvPr id="34" name="Picture 33">
            <a:extLst>
              <a:ext uri="{FF2B5EF4-FFF2-40B4-BE49-F238E27FC236}">
                <a16:creationId xmlns:a16="http://schemas.microsoft.com/office/drawing/2014/main" id="{B012D65A-13FA-64D2-B6BB-D5454AD2800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617959" y="6369327"/>
            <a:ext cx="276225" cy="276225"/>
          </a:xfrm>
          <a:prstGeom prst="rect">
            <a:avLst/>
          </a:prstGeom>
        </p:spPr>
      </p:pic>
      <p:pic>
        <p:nvPicPr>
          <p:cNvPr id="36" name="Picture 35">
            <a:extLst>
              <a:ext uri="{FF2B5EF4-FFF2-40B4-BE49-F238E27FC236}">
                <a16:creationId xmlns:a16="http://schemas.microsoft.com/office/drawing/2014/main" id="{FFDCA8D4-CA24-FB47-9319-89A8FE6416B4}"/>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049558" y="6392787"/>
            <a:ext cx="276225" cy="285750"/>
          </a:xfrm>
          <a:prstGeom prst="rect">
            <a:avLst/>
          </a:prstGeom>
        </p:spPr>
      </p:pic>
      <p:pic>
        <p:nvPicPr>
          <p:cNvPr id="56" name="Picture 55">
            <a:extLst>
              <a:ext uri="{FF2B5EF4-FFF2-40B4-BE49-F238E27FC236}">
                <a16:creationId xmlns:a16="http://schemas.microsoft.com/office/drawing/2014/main" id="{141E6B6F-7AA6-8520-F805-BAD1DB025164}"/>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487203" y="6403320"/>
            <a:ext cx="276225" cy="266700"/>
          </a:xfrm>
          <a:prstGeom prst="rect">
            <a:avLst/>
          </a:prstGeom>
        </p:spPr>
      </p:pic>
      <p:pic>
        <p:nvPicPr>
          <p:cNvPr id="60" name="Picture 59">
            <a:extLst>
              <a:ext uri="{FF2B5EF4-FFF2-40B4-BE49-F238E27FC236}">
                <a16:creationId xmlns:a16="http://schemas.microsoft.com/office/drawing/2014/main" id="{8943C682-F39D-B9EE-2BAC-F7398CC7C677}"/>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912880" y="6392358"/>
            <a:ext cx="266700" cy="257175"/>
          </a:xfrm>
          <a:prstGeom prst="rect">
            <a:avLst/>
          </a:prstGeom>
        </p:spPr>
      </p:pic>
      <p:pic>
        <p:nvPicPr>
          <p:cNvPr id="69" name="Picture 68">
            <a:extLst>
              <a:ext uri="{FF2B5EF4-FFF2-40B4-BE49-F238E27FC236}">
                <a16:creationId xmlns:a16="http://schemas.microsoft.com/office/drawing/2014/main" id="{B4C6DE76-6325-0745-8747-7A553597AAE3}"/>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977503" y="2111116"/>
            <a:ext cx="275745" cy="360000"/>
          </a:xfrm>
          <a:prstGeom prst="rect">
            <a:avLst/>
          </a:prstGeom>
        </p:spPr>
      </p:pic>
      <p:pic>
        <p:nvPicPr>
          <p:cNvPr id="81" name="Picture 80">
            <a:extLst>
              <a:ext uri="{FF2B5EF4-FFF2-40B4-BE49-F238E27FC236}">
                <a16:creationId xmlns:a16="http://schemas.microsoft.com/office/drawing/2014/main" id="{85389B02-89F4-780F-9C89-C0C5405C0FDC}"/>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977503" y="4284227"/>
            <a:ext cx="275745" cy="360000"/>
          </a:xfrm>
          <a:prstGeom prst="rect">
            <a:avLst/>
          </a:prstGeom>
        </p:spPr>
      </p:pic>
      <p:sp>
        <p:nvSpPr>
          <p:cNvPr id="18" name="Rectangle 2">
            <a:extLst>
              <a:ext uri="{FF2B5EF4-FFF2-40B4-BE49-F238E27FC236}">
                <a16:creationId xmlns:a16="http://schemas.microsoft.com/office/drawing/2014/main" id="{346D0A11-8660-E2B9-1318-30B52E6F0681}"/>
              </a:ext>
            </a:extLst>
          </p:cNvPr>
          <p:cNvSpPr/>
          <p:nvPr/>
        </p:nvSpPr>
        <p:spPr>
          <a:xfrm>
            <a:off x="579569" y="992656"/>
            <a:ext cx="1908771" cy="89255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kern="0" noProof="0" dirty="0">
                <a:solidFill>
                  <a:schemeClr val="accent4">
                    <a:lumMod val="50000"/>
                  </a:schemeClr>
                </a:solidFill>
              </a:rPr>
              <a:t>💡</a:t>
            </a:r>
          </a:p>
          <a:p>
            <a:pPr lvl="0">
              <a:defRPr/>
            </a:pPr>
            <a:r>
              <a:rPr lang="en-US" sz="1200" kern="0" noProof="0" dirty="0">
                <a:solidFill>
                  <a:schemeClr val="accent4">
                    <a:lumMod val="50000"/>
                  </a:schemeClr>
                </a:solidFill>
                <a:latin typeface="Calibri"/>
              </a:rPr>
              <a:t>Select a suitable actor symbol. See the Symbol Gallery for a full overview.</a:t>
            </a:r>
            <a:endParaRPr lang="en-US" sz="1200" kern="0" noProof="0" dirty="0">
              <a:solidFill>
                <a:srgbClr val="A4C21F">
                  <a:lumMod val="50000"/>
                </a:srgbClr>
              </a:solidFill>
              <a:latin typeface="Calibri"/>
            </a:endParaRPr>
          </a:p>
        </p:txBody>
      </p:sp>
      <p:sp>
        <p:nvSpPr>
          <p:cNvPr id="29" name="Rectangle 2">
            <a:extLst>
              <a:ext uri="{FF2B5EF4-FFF2-40B4-BE49-F238E27FC236}">
                <a16:creationId xmlns:a16="http://schemas.microsoft.com/office/drawing/2014/main" id="{13056FE9-758D-966A-E79C-589CAA8D326B}"/>
              </a:ext>
            </a:extLst>
          </p:cNvPr>
          <p:cNvSpPr/>
          <p:nvPr/>
        </p:nvSpPr>
        <p:spPr>
          <a:xfrm>
            <a:off x="8821098" y="3108021"/>
            <a:ext cx="2456502"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kern="0" noProof="0" dirty="0">
                <a:solidFill>
                  <a:schemeClr val="accent4">
                    <a:lumMod val="50000"/>
                  </a:schemeClr>
                </a:solidFill>
              </a:rPr>
              <a:t>💡</a:t>
            </a:r>
          </a:p>
          <a:p>
            <a:pPr lvl="0">
              <a:defRPr/>
            </a:pPr>
            <a:r>
              <a:rPr lang="en-US" sz="1200" kern="0" noProof="0" dirty="0">
                <a:solidFill>
                  <a:schemeClr val="accent4">
                    <a:lumMod val="50000"/>
                  </a:schemeClr>
                </a:solidFill>
                <a:latin typeface="Calibri"/>
              </a:rPr>
              <a:t>Who initiates the touchpoint? Select the corresponding actor color.</a:t>
            </a:r>
          </a:p>
        </p:txBody>
      </p:sp>
      <p:sp>
        <p:nvSpPr>
          <p:cNvPr id="11" name="Slide Number Placeholder 3">
            <a:extLst>
              <a:ext uri="{FF2B5EF4-FFF2-40B4-BE49-F238E27FC236}">
                <a16:creationId xmlns:a16="http://schemas.microsoft.com/office/drawing/2014/main" id="{C78B2453-7773-2625-00E7-A738D6F6702F}"/>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3AA811B-2EBD-4900-905E-5BE206449611}" type="slidenum">
              <a:rPr lang="en-GB" sz="1000" smtClean="0">
                <a:solidFill>
                  <a:srgbClr val="003C65"/>
                </a:solidFill>
                <a:latin typeface="Aptos"/>
              </a:rPr>
              <a:pPr>
                <a:defRPr/>
              </a:pPr>
              <a:t>22</a:t>
            </a:fld>
            <a:endParaRPr lang="en-GB" sz="1000" dirty="0">
              <a:solidFill>
                <a:srgbClr val="003C65"/>
              </a:solidFill>
              <a:latin typeface="Aptos"/>
            </a:endParaRPr>
          </a:p>
        </p:txBody>
      </p:sp>
      <p:sp>
        <p:nvSpPr>
          <p:cNvPr id="20" name="Rectangle 2">
            <a:extLst>
              <a:ext uri="{FF2B5EF4-FFF2-40B4-BE49-F238E27FC236}">
                <a16:creationId xmlns:a16="http://schemas.microsoft.com/office/drawing/2014/main" id="{A603488A-F4FC-A9CB-2F7D-343E00A5CCD7}"/>
              </a:ext>
            </a:extLst>
          </p:cNvPr>
          <p:cNvSpPr/>
          <p:nvPr/>
        </p:nvSpPr>
        <p:spPr>
          <a:xfrm>
            <a:off x="828246" y="5917402"/>
            <a:ext cx="2452246" cy="89255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kern="0" dirty="0">
                <a:solidFill>
                  <a:schemeClr val="accent4">
                    <a:lumMod val="50000"/>
                  </a:schemeClr>
                </a:solidFill>
              </a:rPr>
              <a:t>💡</a:t>
            </a:r>
          </a:p>
          <a:p>
            <a:r>
              <a:rPr lang="en-GB" sz="1200" kern="0" dirty="0">
                <a:solidFill>
                  <a:schemeClr val="accent4">
                    <a:lumMod val="50000"/>
                  </a:schemeClr>
                </a:solidFill>
              </a:rPr>
              <a:t>These are the most common channel symbols. See the Symbol gallery for a full overview.</a:t>
            </a:r>
          </a:p>
        </p:txBody>
      </p:sp>
    </p:spTree>
    <p:extLst>
      <p:ext uri="{BB962C8B-B14F-4D97-AF65-F5344CB8AC3E}">
        <p14:creationId xmlns:p14="http://schemas.microsoft.com/office/powerpoint/2010/main" val="505966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16E44-6607-4529-A11B-B6EEBB9BB7F8}"/>
              </a:ext>
            </a:extLst>
          </p:cNvPr>
          <p:cNvSpPr>
            <a:spLocks noGrp="1"/>
          </p:cNvSpPr>
          <p:nvPr>
            <p:ph type="title"/>
          </p:nvPr>
        </p:nvSpPr>
        <p:spPr/>
        <p:txBody>
          <a:bodyPr>
            <a:normAutofit/>
          </a:bodyPr>
          <a:lstStyle/>
          <a:p>
            <a:r>
              <a:rPr lang="en-GB"/>
              <a:t>Actual journey – variable length</a:t>
            </a:r>
          </a:p>
        </p:txBody>
      </p:sp>
      <p:cxnSp>
        <p:nvCxnSpPr>
          <p:cNvPr id="66" name="Straight Arrow Connector 65">
            <a:extLst>
              <a:ext uri="{FF2B5EF4-FFF2-40B4-BE49-F238E27FC236}">
                <a16:creationId xmlns:a16="http://schemas.microsoft.com/office/drawing/2014/main" id="{1468C18E-1E5D-4BE7-86F1-7646E0A143E4}"/>
              </a:ext>
            </a:extLst>
          </p:cNvPr>
          <p:cNvCxnSpPr>
            <a:cxnSpLocks/>
          </p:cNvCxnSpPr>
          <p:nvPr/>
        </p:nvCxnSpPr>
        <p:spPr>
          <a:xfrm flipV="1">
            <a:off x="6913237" y="2276341"/>
            <a:ext cx="621268" cy="3895"/>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67" name="Oval 66">
            <a:extLst>
              <a:ext uri="{FF2B5EF4-FFF2-40B4-BE49-F238E27FC236}">
                <a16:creationId xmlns:a16="http://schemas.microsoft.com/office/drawing/2014/main" id="{9F15D461-B92F-41A6-A52B-1ABE184BDEF3}"/>
              </a:ext>
            </a:extLst>
          </p:cNvPr>
          <p:cNvSpPr>
            <a:spLocks noChangeAspect="1"/>
          </p:cNvSpPr>
          <p:nvPr/>
        </p:nvSpPr>
        <p:spPr>
          <a:xfrm>
            <a:off x="6373237" y="2008288"/>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74" name="Straight Arrow Connector 73">
            <a:extLst>
              <a:ext uri="{FF2B5EF4-FFF2-40B4-BE49-F238E27FC236}">
                <a16:creationId xmlns:a16="http://schemas.microsoft.com/office/drawing/2014/main" id="{DB1A10A8-5305-4C48-A775-E155F718B218}"/>
              </a:ext>
            </a:extLst>
          </p:cNvPr>
          <p:cNvCxnSpPr>
            <a:cxnSpLocks/>
          </p:cNvCxnSpPr>
          <p:nvPr/>
        </p:nvCxnSpPr>
        <p:spPr>
          <a:xfrm>
            <a:off x="8086707" y="4065798"/>
            <a:ext cx="621268"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75" name="Oval 74">
            <a:extLst>
              <a:ext uri="{FF2B5EF4-FFF2-40B4-BE49-F238E27FC236}">
                <a16:creationId xmlns:a16="http://schemas.microsoft.com/office/drawing/2014/main" id="{D982AB7F-743F-44C1-B776-BBD81E99C865}"/>
              </a:ext>
            </a:extLst>
          </p:cNvPr>
          <p:cNvSpPr>
            <a:spLocks noChangeAspect="1"/>
          </p:cNvSpPr>
          <p:nvPr/>
        </p:nvSpPr>
        <p:spPr>
          <a:xfrm>
            <a:off x="7546707" y="3795798"/>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4" name="Oval 83">
            <a:extLst>
              <a:ext uri="{FF2B5EF4-FFF2-40B4-BE49-F238E27FC236}">
                <a16:creationId xmlns:a16="http://schemas.microsoft.com/office/drawing/2014/main" id="{A3404A0D-3F05-4382-8C6D-22296D64B1EB}"/>
              </a:ext>
            </a:extLst>
          </p:cNvPr>
          <p:cNvSpPr>
            <a:spLocks noChangeAspect="1"/>
          </p:cNvSpPr>
          <p:nvPr/>
        </p:nvSpPr>
        <p:spPr>
          <a:xfrm>
            <a:off x="2323082" y="2224288"/>
            <a:ext cx="108000" cy="108000"/>
          </a:xfrm>
          <a:prstGeom prst="ellips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5" name="Straight Connector 84">
            <a:extLst>
              <a:ext uri="{FF2B5EF4-FFF2-40B4-BE49-F238E27FC236}">
                <a16:creationId xmlns:a16="http://schemas.microsoft.com/office/drawing/2014/main" id="{13AB3449-FB4C-4378-96B0-5821DF17023D}"/>
              </a:ext>
            </a:extLst>
          </p:cNvPr>
          <p:cNvCxnSpPr>
            <a:cxnSpLocks/>
          </p:cNvCxnSpPr>
          <p:nvPr/>
        </p:nvCxnSpPr>
        <p:spPr>
          <a:xfrm>
            <a:off x="2431082" y="2278288"/>
            <a:ext cx="429061"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86" name="Straight Arrow Connector 85">
            <a:extLst>
              <a:ext uri="{FF2B5EF4-FFF2-40B4-BE49-F238E27FC236}">
                <a16:creationId xmlns:a16="http://schemas.microsoft.com/office/drawing/2014/main" id="{3C9AD7DD-BBE0-485F-BCEF-107850AC8DA1}"/>
              </a:ext>
            </a:extLst>
          </p:cNvPr>
          <p:cNvCxnSpPr>
            <a:cxnSpLocks/>
          </p:cNvCxnSpPr>
          <p:nvPr/>
        </p:nvCxnSpPr>
        <p:spPr>
          <a:xfrm>
            <a:off x="3400143" y="2275495"/>
            <a:ext cx="621268" cy="5587"/>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87" name="Oval 86">
            <a:extLst>
              <a:ext uri="{FF2B5EF4-FFF2-40B4-BE49-F238E27FC236}">
                <a16:creationId xmlns:a16="http://schemas.microsoft.com/office/drawing/2014/main" id="{D835C080-117C-4A88-8F39-C30D17BAB19E}"/>
              </a:ext>
            </a:extLst>
          </p:cNvPr>
          <p:cNvSpPr>
            <a:spLocks noChangeAspect="1"/>
          </p:cNvSpPr>
          <p:nvPr/>
        </p:nvSpPr>
        <p:spPr>
          <a:xfrm>
            <a:off x="2860143" y="2008288"/>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9" name="Straight Arrow Connector 88">
            <a:extLst>
              <a:ext uri="{FF2B5EF4-FFF2-40B4-BE49-F238E27FC236}">
                <a16:creationId xmlns:a16="http://schemas.microsoft.com/office/drawing/2014/main" id="{960D6D26-095C-4BE2-B2C7-5165CC517472}"/>
              </a:ext>
            </a:extLst>
          </p:cNvPr>
          <p:cNvCxnSpPr>
            <a:cxnSpLocks/>
          </p:cNvCxnSpPr>
          <p:nvPr/>
        </p:nvCxnSpPr>
        <p:spPr>
          <a:xfrm>
            <a:off x="4572457" y="2278288"/>
            <a:ext cx="632314"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90" name="Oval 89">
            <a:extLst>
              <a:ext uri="{FF2B5EF4-FFF2-40B4-BE49-F238E27FC236}">
                <a16:creationId xmlns:a16="http://schemas.microsoft.com/office/drawing/2014/main" id="{BEBCADFA-CAFB-4F7D-A37A-D792908D339F}"/>
              </a:ext>
            </a:extLst>
          </p:cNvPr>
          <p:cNvSpPr>
            <a:spLocks noChangeAspect="1"/>
          </p:cNvSpPr>
          <p:nvPr/>
        </p:nvSpPr>
        <p:spPr>
          <a:xfrm>
            <a:off x="4032457" y="2008288"/>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2" name="Straight Arrow Connector 91">
            <a:extLst>
              <a:ext uri="{FF2B5EF4-FFF2-40B4-BE49-F238E27FC236}">
                <a16:creationId xmlns:a16="http://schemas.microsoft.com/office/drawing/2014/main" id="{C04B7439-F04D-4436-8024-3A5C343A13EA}"/>
              </a:ext>
            </a:extLst>
          </p:cNvPr>
          <p:cNvCxnSpPr>
            <a:cxnSpLocks/>
          </p:cNvCxnSpPr>
          <p:nvPr/>
        </p:nvCxnSpPr>
        <p:spPr>
          <a:xfrm>
            <a:off x="5744771" y="2278288"/>
            <a:ext cx="628466"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93" name="Oval 92">
            <a:extLst>
              <a:ext uri="{FF2B5EF4-FFF2-40B4-BE49-F238E27FC236}">
                <a16:creationId xmlns:a16="http://schemas.microsoft.com/office/drawing/2014/main" id="{E708641A-8DC2-4B05-9CD1-830512B16DC5}"/>
              </a:ext>
            </a:extLst>
          </p:cNvPr>
          <p:cNvSpPr>
            <a:spLocks noChangeAspect="1"/>
          </p:cNvSpPr>
          <p:nvPr/>
        </p:nvSpPr>
        <p:spPr>
          <a:xfrm>
            <a:off x="5204771" y="2008288"/>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5" name="Oval 94">
            <a:extLst>
              <a:ext uri="{FF2B5EF4-FFF2-40B4-BE49-F238E27FC236}">
                <a16:creationId xmlns:a16="http://schemas.microsoft.com/office/drawing/2014/main" id="{2B26B27F-BE1F-4AA9-A676-E3A368B6D554}"/>
              </a:ext>
            </a:extLst>
          </p:cNvPr>
          <p:cNvSpPr>
            <a:spLocks noChangeAspect="1"/>
          </p:cNvSpPr>
          <p:nvPr/>
        </p:nvSpPr>
        <p:spPr>
          <a:xfrm flipH="1">
            <a:off x="8394132" y="2224288"/>
            <a:ext cx="108000" cy="108000"/>
          </a:xfrm>
          <a:prstGeom prst="ellipse">
            <a:avLst/>
          </a:prstGeom>
          <a:solidFill>
            <a:schemeClr val="tx1">
              <a:lumMod val="50000"/>
              <a:lumOff val="50000"/>
            </a:schemeClr>
          </a:solid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cxnSp>
        <p:nvCxnSpPr>
          <p:cNvPr id="96" name="Straight Connector 95">
            <a:extLst>
              <a:ext uri="{FF2B5EF4-FFF2-40B4-BE49-F238E27FC236}">
                <a16:creationId xmlns:a16="http://schemas.microsoft.com/office/drawing/2014/main" id="{4F23A1D5-EF59-46C1-8364-591C86B2A962}"/>
              </a:ext>
            </a:extLst>
          </p:cNvPr>
          <p:cNvCxnSpPr>
            <a:cxnSpLocks/>
          </p:cNvCxnSpPr>
          <p:nvPr/>
        </p:nvCxnSpPr>
        <p:spPr>
          <a:xfrm flipH="1">
            <a:off x="8093815" y="2278288"/>
            <a:ext cx="312429"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97" name="Oval 96">
            <a:extLst>
              <a:ext uri="{FF2B5EF4-FFF2-40B4-BE49-F238E27FC236}">
                <a16:creationId xmlns:a16="http://schemas.microsoft.com/office/drawing/2014/main" id="{E8FF5E70-D3EB-4131-981F-1FAA51D5F944}"/>
              </a:ext>
            </a:extLst>
          </p:cNvPr>
          <p:cNvSpPr>
            <a:spLocks noChangeAspect="1"/>
          </p:cNvSpPr>
          <p:nvPr/>
        </p:nvSpPr>
        <p:spPr>
          <a:xfrm>
            <a:off x="7541703" y="2008288"/>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39" name="Straight Arrow Connector 138">
            <a:extLst>
              <a:ext uri="{FF2B5EF4-FFF2-40B4-BE49-F238E27FC236}">
                <a16:creationId xmlns:a16="http://schemas.microsoft.com/office/drawing/2014/main" id="{DAC6E573-2EF7-49CF-A124-FF783AAAA80D}"/>
              </a:ext>
            </a:extLst>
          </p:cNvPr>
          <p:cNvCxnSpPr>
            <a:cxnSpLocks/>
          </p:cNvCxnSpPr>
          <p:nvPr/>
        </p:nvCxnSpPr>
        <p:spPr>
          <a:xfrm flipV="1">
            <a:off x="6913237" y="4063851"/>
            <a:ext cx="621268" cy="3895"/>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141" name="Oval 140">
            <a:extLst>
              <a:ext uri="{FF2B5EF4-FFF2-40B4-BE49-F238E27FC236}">
                <a16:creationId xmlns:a16="http://schemas.microsoft.com/office/drawing/2014/main" id="{086D5D2B-4013-4EBF-BC7D-95A4DD2678A2}"/>
              </a:ext>
            </a:extLst>
          </p:cNvPr>
          <p:cNvSpPr>
            <a:spLocks noChangeAspect="1"/>
          </p:cNvSpPr>
          <p:nvPr/>
        </p:nvSpPr>
        <p:spPr>
          <a:xfrm>
            <a:off x="6373237" y="3795798"/>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8" name="Oval 147">
            <a:extLst>
              <a:ext uri="{FF2B5EF4-FFF2-40B4-BE49-F238E27FC236}">
                <a16:creationId xmlns:a16="http://schemas.microsoft.com/office/drawing/2014/main" id="{CE4A0B34-3A10-4560-9A14-E68EB4CB9B71}"/>
              </a:ext>
            </a:extLst>
          </p:cNvPr>
          <p:cNvSpPr>
            <a:spLocks noChangeAspect="1"/>
          </p:cNvSpPr>
          <p:nvPr/>
        </p:nvSpPr>
        <p:spPr>
          <a:xfrm>
            <a:off x="2323082" y="4011798"/>
            <a:ext cx="108000" cy="108000"/>
          </a:xfrm>
          <a:prstGeom prst="ellips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49" name="Straight Connector 148">
            <a:extLst>
              <a:ext uri="{FF2B5EF4-FFF2-40B4-BE49-F238E27FC236}">
                <a16:creationId xmlns:a16="http://schemas.microsoft.com/office/drawing/2014/main" id="{A48E0AD5-5389-478B-AE87-DCEFDEF1F29C}"/>
              </a:ext>
            </a:extLst>
          </p:cNvPr>
          <p:cNvCxnSpPr>
            <a:cxnSpLocks/>
          </p:cNvCxnSpPr>
          <p:nvPr/>
        </p:nvCxnSpPr>
        <p:spPr>
          <a:xfrm>
            <a:off x="2431082" y="4065798"/>
            <a:ext cx="429061" cy="1143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50" name="Straight Arrow Connector 149">
            <a:extLst>
              <a:ext uri="{FF2B5EF4-FFF2-40B4-BE49-F238E27FC236}">
                <a16:creationId xmlns:a16="http://schemas.microsoft.com/office/drawing/2014/main" id="{62FD3574-5663-486B-9954-27015F97F925}"/>
              </a:ext>
            </a:extLst>
          </p:cNvPr>
          <p:cNvCxnSpPr>
            <a:cxnSpLocks/>
          </p:cNvCxnSpPr>
          <p:nvPr/>
        </p:nvCxnSpPr>
        <p:spPr>
          <a:xfrm>
            <a:off x="3400143" y="4063005"/>
            <a:ext cx="621268" cy="5587"/>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153" name="Oval 152">
            <a:extLst>
              <a:ext uri="{FF2B5EF4-FFF2-40B4-BE49-F238E27FC236}">
                <a16:creationId xmlns:a16="http://schemas.microsoft.com/office/drawing/2014/main" id="{40487C88-AC4A-43EA-949C-A8C978732F2A}"/>
              </a:ext>
            </a:extLst>
          </p:cNvPr>
          <p:cNvSpPr>
            <a:spLocks noChangeAspect="1"/>
          </p:cNvSpPr>
          <p:nvPr/>
        </p:nvSpPr>
        <p:spPr>
          <a:xfrm>
            <a:off x="2860143" y="3795798"/>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57" name="Straight Arrow Connector 156">
            <a:extLst>
              <a:ext uri="{FF2B5EF4-FFF2-40B4-BE49-F238E27FC236}">
                <a16:creationId xmlns:a16="http://schemas.microsoft.com/office/drawing/2014/main" id="{09A73062-C3D6-40C5-A684-3D47124689B5}"/>
              </a:ext>
            </a:extLst>
          </p:cNvPr>
          <p:cNvCxnSpPr>
            <a:cxnSpLocks/>
          </p:cNvCxnSpPr>
          <p:nvPr/>
        </p:nvCxnSpPr>
        <p:spPr>
          <a:xfrm>
            <a:off x="4572457" y="4065798"/>
            <a:ext cx="632314"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158" name="Oval 157">
            <a:extLst>
              <a:ext uri="{FF2B5EF4-FFF2-40B4-BE49-F238E27FC236}">
                <a16:creationId xmlns:a16="http://schemas.microsoft.com/office/drawing/2014/main" id="{D4462163-5CA8-4264-ACF5-35EE9ACD1EC6}"/>
              </a:ext>
            </a:extLst>
          </p:cNvPr>
          <p:cNvSpPr>
            <a:spLocks noChangeAspect="1"/>
          </p:cNvSpPr>
          <p:nvPr/>
        </p:nvSpPr>
        <p:spPr>
          <a:xfrm>
            <a:off x="4032457" y="3795798"/>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60" name="Straight Arrow Connector 159">
            <a:extLst>
              <a:ext uri="{FF2B5EF4-FFF2-40B4-BE49-F238E27FC236}">
                <a16:creationId xmlns:a16="http://schemas.microsoft.com/office/drawing/2014/main" id="{521CB2AA-F89B-4EA6-9ED6-B86415E8429E}"/>
              </a:ext>
            </a:extLst>
          </p:cNvPr>
          <p:cNvCxnSpPr>
            <a:cxnSpLocks/>
            <a:stCxn id="161" idx="6"/>
            <a:endCxn id="141" idx="2"/>
          </p:cNvCxnSpPr>
          <p:nvPr/>
        </p:nvCxnSpPr>
        <p:spPr>
          <a:xfrm>
            <a:off x="5744771" y="4065798"/>
            <a:ext cx="628466"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161" name="Oval 160">
            <a:extLst>
              <a:ext uri="{FF2B5EF4-FFF2-40B4-BE49-F238E27FC236}">
                <a16:creationId xmlns:a16="http://schemas.microsoft.com/office/drawing/2014/main" id="{B24E232F-C526-4F36-8119-B39B2CBF9BBF}"/>
              </a:ext>
            </a:extLst>
          </p:cNvPr>
          <p:cNvSpPr>
            <a:spLocks noChangeAspect="1"/>
          </p:cNvSpPr>
          <p:nvPr/>
        </p:nvSpPr>
        <p:spPr>
          <a:xfrm>
            <a:off x="5204771" y="3795798"/>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3" name="Oval 162">
            <a:extLst>
              <a:ext uri="{FF2B5EF4-FFF2-40B4-BE49-F238E27FC236}">
                <a16:creationId xmlns:a16="http://schemas.microsoft.com/office/drawing/2014/main" id="{0BC9C328-08CF-4C6E-877A-DFA59714AC57}"/>
              </a:ext>
            </a:extLst>
          </p:cNvPr>
          <p:cNvSpPr>
            <a:spLocks noChangeAspect="1"/>
          </p:cNvSpPr>
          <p:nvPr/>
        </p:nvSpPr>
        <p:spPr>
          <a:xfrm flipH="1">
            <a:off x="9575232" y="4011798"/>
            <a:ext cx="108000" cy="108000"/>
          </a:xfrm>
          <a:prstGeom prst="ellipse">
            <a:avLst/>
          </a:prstGeom>
          <a:solidFill>
            <a:schemeClr val="tx1">
              <a:lumMod val="50000"/>
              <a:lumOff val="50000"/>
            </a:schemeClr>
          </a:solid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cxnSp>
        <p:nvCxnSpPr>
          <p:cNvPr id="164" name="Straight Connector 163">
            <a:extLst>
              <a:ext uri="{FF2B5EF4-FFF2-40B4-BE49-F238E27FC236}">
                <a16:creationId xmlns:a16="http://schemas.microsoft.com/office/drawing/2014/main" id="{AEAC4ED0-95C1-4C3A-84DC-E9818EB48357}"/>
              </a:ext>
            </a:extLst>
          </p:cNvPr>
          <p:cNvCxnSpPr>
            <a:cxnSpLocks/>
            <a:stCxn id="163" idx="6"/>
            <a:endCxn id="165" idx="6"/>
          </p:cNvCxnSpPr>
          <p:nvPr/>
        </p:nvCxnSpPr>
        <p:spPr>
          <a:xfrm flipH="1">
            <a:off x="9262803" y="4065798"/>
            <a:ext cx="312429"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65" name="Oval 164">
            <a:extLst>
              <a:ext uri="{FF2B5EF4-FFF2-40B4-BE49-F238E27FC236}">
                <a16:creationId xmlns:a16="http://schemas.microsoft.com/office/drawing/2014/main" id="{B1B12063-2822-469C-95B1-53A348656395}"/>
              </a:ext>
            </a:extLst>
          </p:cNvPr>
          <p:cNvSpPr>
            <a:spLocks noChangeAspect="1"/>
          </p:cNvSpPr>
          <p:nvPr/>
        </p:nvSpPr>
        <p:spPr>
          <a:xfrm>
            <a:off x="8722803" y="3795798"/>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67" name="Straight Arrow Connector 166">
            <a:extLst>
              <a:ext uri="{FF2B5EF4-FFF2-40B4-BE49-F238E27FC236}">
                <a16:creationId xmlns:a16="http://schemas.microsoft.com/office/drawing/2014/main" id="{EF771300-389F-4C48-89D5-26029A80F703}"/>
              </a:ext>
            </a:extLst>
          </p:cNvPr>
          <p:cNvCxnSpPr>
            <a:cxnSpLocks/>
          </p:cNvCxnSpPr>
          <p:nvPr/>
        </p:nvCxnSpPr>
        <p:spPr>
          <a:xfrm flipV="1">
            <a:off x="6913237" y="5831176"/>
            <a:ext cx="621268" cy="3895"/>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168" name="Oval 167">
            <a:extLst>
              <a:ext uri="{FF2B5EF4-FFF2-40B4-BE49-F238E27FC236}">
                <a16:creationId xmlns:a16="http://schemas.microsoft.com/office/drawing/2014/main" id="{5A1C0825-AAEB-4F6F-A66C-1A42619037F1}"/>
              </a:ext>
            </a:extLst>
          </p:cNvPr>
          <p:cNvSpPr>
            <a:spLocks noChangeAspect="1"/>
          </p:cNvSpPr>
          <p:nvPr/>
        </p:nvSpPr>
        <p:spPr>
          <a:xfrm>
            <a:off x="6373237" y="5563123"/>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0" name="Oval 169">
            <a:extLst>
              <a:ext uri="{FF2B5EF4-FFF2-40B4-BE49-F238E27FC236}">
                <a16:creationId xmlns:a16="http://schemas.microsoft.com/office/drawing/2014/main" id="{F3DF9A84-4E0D-47C9-9BDA-35295F3BB9D5}"/>
              </a:ext>
            </a:extLst>
          </p:cNvPr>
          <p:cNvSpPr>
            <a:spLocks noChangeAspect="1"/>
          </p:cNvSpPr>
          <p:nvPr/>
        </p:nvSpPr>
        <p:spPr>
          <a:xfrm>
            <a:off x="2323082" y="5779123"/>
            <a:ext cx="108000" cy="108000"/>
          </a:xfrm>
          <a:prstGeom prst="ellips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71" name="Straight Connector 170">
            <a:extLst>
              <a:ext uri="{FF2B5EF4-FFF2-40B4-BE49-F238E27FC236}">
                <a16:creationId xmlns:a16="http://schemas.microsoft.com/office/drawing/2014/main" id="{3A112486-6C48-46CC-99FD-BA9419F2E4C6}"/>
              </a:ext>
            </a:extLst>
          </p:cNvPr>
          <p:cNvCxnSpPr>
            <a:cxnSpLocks/>
            <a:endCxn id="173" idx="2"/>
          </p:cNvCxnSpPr>
          <p:nvPr/>
        </p:nvCxnSpPr>
        <p:spPr>
          <a:xfrm>
            <a:off x="2431082" y="5833123"/>
            <a:ext cx="429061"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72" name="Straight Arrow Connector 171">
            <a:extLst>
              <a:ext uri="{FF2B5EF4-FFF2-40B4-BE49-F238E27FC236}">
                <a16:creationId xmlns:a16="http://schemas.microsoft.com/office/drawing/2014/main" id="{750F1909-35B1-4692-898F-BCEEAC633B84}"/>
              </a:ext>
            </a:extLst>
          </p:cNvPr>
          <p:cNvCxnSpPr>
            <a:cxnSpLocks/>
          </p:cNvCxnSpPr>
          <p:nvPr/>
        </p:nvCxnSpPr>
        <p:spPr>
          <a:xfrm>
            <a:off x="3400143" y="5830330"/>
            <a:ext cx="621268" cy="5587"/>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173" name="Oval 172">
            <a:extLst>
              <a:ext uri="{FF2B5EF4-FFF2-40B4-BE49-F238E27FC236}">
                <a16:creationId xmlns:a16="http://schemas.microsoft.com/office/drawing/2014/main" id="{E80AC942-4E14-4B5A-8CC3-E447A11848AE}"/>
              </a:ext>
            </a:extLst>
          </p:cNvPr>
          <p:cNvSpPr>
            <a:spLocks noChangeAspect="1"/>
          </p:cNvSpPr>
          <p:nvPr/>
        </p:nvSpPr>
        <p:spPr>
          <a:xfrm>
            <a:off x="2860143" y="5563123"/>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05" name="Straight Arrow Connector 204">
            <a:extLst>
              <a:ext uri="{FF2B5EF4-FFF2-40B4-BE49-F238E27FC236}">
                <a16:creationId xmlns:a16="http://schemas.microsoft.com/office/drawing/2014/main" id="{F37E0C4C-EB66-4DCB-8FCC-6FD18AD7FADA}"/>
              </a:ext>
            </a:extLst>
          </p:cNvPr>
          <p:cNvCxnSpPr>
            <a:cxnSpLocks/>
          </p:cNvCxnSpPr>
          <p:nvPr/>
        </p:nvCxnSpPr>
        <p:spPr>
          <a:xfrm>
            <a:off x="4572457" y="5833123"/>
            <a:ext cx="632314"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206" name="Oval 205">
            <a:extLst>
              <a:ext uri="{FF2B5EF4-FFF2-40B4-BE49-F238E27FC236}">
                <a16:creationId xmlns:a16="http://schemas.microsoft.com/office/drawing/2014/main" id="{0494420A-2E7D-4962-9355-D3B4D203CF04}"/>
              </a:ext>
            </a:extLst>
          </p:cNvPr>
          <p:cNvSpPr>
            <a:spLocks noChangeAspect="1"/>
          </p:cNvSpPr>
          <p:nvPr/>
        </p:nvSpPr>
        <p:spPr>
          <a:xfrm>
            <a:off x="4032457" y="5563123"/>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08" name="Straight Arrow Connector 207">
            <a:extLst>
              <a:ext uri="{FF2B5EF4-FFF2-40B4-BE49-F238E27FC236}">
                <a16:creationId xmlns:a16="http://schemas.microsoft.com/office/drawing/2014/main" id="{9915FCE9-F559-4276-96F5-435B1B7A93AA}"/>
              </a:ext>
            </a:extLst>
          </p:cNvPr>
          <p:cNvCxnSpPr>
            <a:cxnSpLocks/>
          </p:cNvCxnSpPr>
          <p:nvPr/>
        </p:nvCxnSpPr>
        <p:spPr>
          <a:xfrm flipV="1">
            <a:off x="5744771" y="5833123"/>
            <a:ext cx="628466" cy="12748"/>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209" name="Oval 208">
            <a:extLst>
              <a:ext uri="{FF2B5EF4-FFF2-40B4-BE49-F238E27FC236}">
                <a16:creationId xmlns:a16="http://schemas.microsoft.com/office/drawing/2014/main" id="{9A3B974D-BB5A-492E-BCCA-C8B77A5C4A51}"/>
              </a:ext>
            </a:extLst>
          </p:cNvPr>
          <p:cNvSpPr>
            <a:spLocks noChangeAspect="1"/>
          </p:cNvSpPr>
          <p:nvPr/>
        </p:nvSpPr>
        <p:spPr>
          <a:xfrm>
            <a:off x="5204771" y="5563123"/>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1" name="Oval 210">
            <a:extLst>
              <a:ext uri="{FF2B5EF4-FFF2-40B4-BE49-F238E27FC236}">
                <a16:creationId xmlns:a16="http://schemas.microsoft.com/office/drawing/2014/main" id="{B31C7565-74EF-4985-83FF-D56BDBCF5866}"/>
              </a:ext>
            </a:extLst>
          </p:cNvPr>
          <p:cNvSpPr>
            <a:spLocks noChangeAspect="1"/>
          </p:cNvSpPr>
          <p:nvPr/>
        </p:nvSpPr>
        <p:spPr>
          <a:xfrm flipH="1">
            <a:off x="10688075" y="5779123"/>
            <a:ext cx="108000" cy="108000"/>
          </a:xfrm>
          <a:prstGeom prst="ellipse">
            <a:avLst/>
          </a:prstGeom>
          <a:solidFill>
            <a:schemeClr val="tx1">
              <a:lumMod val="50000"/>
              <a:lumOff val="50000"/>
            </a:schemeClr>
          </a:solid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cxnSp>
        <p:nvCxnSpPr>
          <p:cNvPr id="212" name="Straight Connector 211">
            <a:extLst>
              <a:ext uri="{FF2B5EF4-FFF2-40B4-BE49-F238E27FC236}">
                <a16:creationId xmlns:a16="http://schemas.microsoft.com/office/drawing/2014/main" id="{77B0E5B6-1244-4304-811A-8BA56D79C386}"/>
              </a:ext>
            </a:extLst>
          </p:cNvPr>
          <p:cNvCxnSpPr>
            <a:cxnSpLocks/>
            <a:stCxn id="211" idx="6"/>
          </p:cNvCxnSpPr>
          <p:nvPr/>
        </p:nvCxnSpPr>
        <p:spPr>
          <a:xfrm flipH="1">
            <a:off x="10375646" y="5833123"/>
            <a:ext cx="312429"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213" name="Oval 212">
            <a:extLst>
              <a:ext uri="{FF2B5EF4-FFF2-40B4-BE49-F238E27FC236}">
                <a16:creationId xmlns:a16="http://schemas.microsoft.com/office/drawing/2014/main" id="{9B75B42E-F092-44E5-9565-273F2819A3BE}"/>
              </a:ext>
            </a:extLst>
          </p:cNvPr>
          <p:cNvSpPr>
            <a:spLocks noChangeAspect="1"/>
          </p:cNvSpPr>
          <p:nvPr/>
        </p:nvSpPr>
        <p:spPr>
          <a:xfrm>
            <a:off x="9835646" y="5521871"/>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16" name="Straight Arrow Connector 215">
            <a:extLst>
              <a:ext uri="{FF2B5EF4-FFF2-40B4-BE49-F238E27FC236}">
                <a16:creationId xmlns:a16="http://schemas.microsoft.com/office/drawing/2014/main" id="{2DA847EA-8272-4BE2-A648-1157BBFD9936}"/>
              </a:ext>
            </a:extLst>
          </p:cNvPr>
          <p:cNvCxnSpPr>
            <a:cxnSpLocks/>
          </p:cNvCxnSpPr>
          <p:nvPr/>
        </p:nvCxnSpPr>
        <p:spPr>
          <a:xfrm>
            <a:off x="8070657" y="5833123"/>
            <a:ext cx="621268"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217" name="Oval 216">
            <a:extLst>
              <a:ext uri="{FF2B5EF4-FFF2-40B4-BE49-F238E27FC236}">
                <a16:creationId xmlns:a16="http://schemas.microsoft.com/office/drawing/2014/main" id="{AD36B3BE-B160-48B2-80F2-149ACB119595}"/>
              </a:ext>
            </a:extLst>
          </p:cNvPr>
          <p:cNvSpPr>
            <a:spLocks noChangeAspect="1"/>
          </p:cNvSpPr>
          <p:nvPr/>
        </p:nvSpPr>
        <p:spPr>
          <a:xfrm>
            <a:off x="7530657" y="5563123"/>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20" name="Straight Arrow Connector 219">
            <a:extLst>
              <a:ext uri="{FF2B5EF4-FFF2-40B4-BE49-F238E27FC236}">
                <a16:creationId xmlns:a16="http://schemas.microsoft.com/office/drawing/2014/main" id="{7D2B217B-DC54-4F87-B55B-AC0012AB62EA}"/>
              </a:ext>
            </a:extLst>
          </p:cNvPr>
          <p:cNvCxnSpPr>
            <a:cxnSpLocks/>
          </p:cNvCxnSpPr>
          <p:nvPr/>
        </p:nvCxnSpPr>
        <p:spPr>
          <a:xfrm>
            <a:off x="9214378" y="5833123"/>
            <a:ext cx="621268"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221" name="Oval 220">
            <a:extLst>
              <a:ext uri="{FF2B5EF4-FFF2-40B4-BE49-F238E27FC236}">
                <a16:creationId xmlns:a16="http://schemas.microsoft.com/office/drawing/2014/main" id="{97EDB500-74CF-4545-AE72-D71C086471BB}"/>
              </a:ext>
            </a:extLst>
          </p:cNvPr>
          <p:cNvSpPr>
            <a:spLocks noChangeAspect="1"/>
          </p:cNvSpPr>
          <p:nvPr/>
        </p:nvSpPr>
        <p:spPr>
          <a:xfrm>
            <a:off x="8674378" y="5563123"/>
            <a:ext cx="540000" cy="540000"/>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DD314EBE-1CE9-771F-F6A1-E115A7F0B49C}"/>
              </a:ext>
            </a:extLst>
          </p:cNvPr>
          <p:cNvSpPr txBox="1"/>
          <p:nvPr/>
        </p:nvSpPr>
        <p:spPr>
          <a:xfrm>
            <a:off x="2732067" y="1645973"/>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6" name="TextBox 157">
            <a:extLst>
              <a:ext uri="{FF2B5EF4-FFF2-40B4-BE49-F238E27FC236}">
                <a16:creationId xmlns:a16="http://schemas.microsoft.com/office/drawing/2014/main" id="{1BD81C95-B16E-8E26-C153-8B73F7F25ABC}"/>
              </a:ext>
            </a:extLst>
          </p:cNvPr>
          <p:cNvSpPr txBox="1">
            <a:spLocks noChangeArrowheads="1"/>
          </p:cNvSpPr>
          <p:nvPr/>
        </p:nvSpPr>
        <p:spPr bwMode="auto">
          <a:xfrm>
            <a:off x="3044370" y="1453793"/>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T1</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7" name="TextBox 6">
            <a:extLst>
              <a:ext uri="{FF2B5EF4-FFF2-40B4-BE49-F238E27FC236}">
                <a16:creationId xmlns:a16="http://schemas.microsoft.com/office/drawing/2014/main" id="{56CC50A5-98CB-C0EF-4E9F-42049D1D372B}"/>
              </a:ext>
            </a:extLst>
          </p:cNvPr>
          <p:cNvSpPr txBox="1"/>
          <p:nvPr/>
        </p:nvSpPr>
        <p:spPr>
          <a:xfrm>
            <a:off x="3913982" y="1645973"/>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8" name="TextBox 157">
            <a:extLst>
              <a:ext uri="{FF2B5EF4-FFF2-40B4-BE49-F238E27FC236}">
                <a16:creationId xmlns:a16="http://schemas.microsoft.com/office/drawing/2014/main" id="{92FFAE94-2C35-6156-CE9C-8663EDBF7D8C}"/>
              </a:ext>
            </a:extLst>
          </p:cNvPr>
          <p:cNvSpPr txBox="1">
            <a:spLocks noChangeArrowheads="1"/>
          </p:cNvSpPr>
          <p:nvPr/>
        </p:nvSpPr>
        <p:spPr bwMode="auto">
          <a:xfrm>
            <a:off x="4226285" y="1453793"/>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T2</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9" name="TextBox 8">
            <a:extLst>
              <a:ext uri="{FF2B5EF4-FFF2-40B4-BE49-F238E27FC236}">
                <a16:creationId xmlns:a16="http://schemas.microsoft.com/office/drawing/2014/main" id="{42DE8809-6E19-CCD8-527B-4CC8C80B0AE5}"/>
              </a:ext>
            </a:extLst>
          </p:cNvPr>
          <p:cNvSpPr txBox="1"/>
          <p:nvPr/>
        </p:nvSpPr>
        <p:spPr>
          <a:xfrm>
            <a:off x="5059565" y="1645973"/>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10" name="TextBox 157">
            <a:extLst>
              <a:ext uri="{FF2B5EF4-FFF2-40B4-BE49-F238E27FC236}">
                <a16:creationId xmlns:a16="http://schemas.microsoft.com/office/drawing/2014/main" id="{58AA768E-7990-9B0F-B45E-8490E870BA60}"/>
              </a:ext>
            </a:extLst>
          </p:cNvPr>
          <p:cNvSpPr txBox="1">
            <a:spLocks noChangeArrowheads="1"/>
          </p:cNvSpPr>
          <p:nvPr/>
        </p:nvSpPr>
        <p:spPr bwMode="auto">
          <a:xfrm>
            <a:off x="5371868" y="1453793"/>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T3</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11" name="TextBox 10">
            <a:extLst>
              <a:ext uri="{FF2B5EF4-FFF2-40B4-BE49-F238E27FC236}">
                <a16:creationId xmlns:a16="http://schemas.microsoft.com/office/drawing/2014/main" id="{494C3EEA-85C6-CAAB-2F6A-EE4E4036EF13}"/>
              </a:ext>
            </a:extLst>
          </p:cNvPr>
          <p:cNvSpPr txBox="1"/>
          <p:nvPr/>
        </p:nvSpPr>
        <p:spPr>
          <a:xfrm>
            <a:off x="6229374" y="1645973"/>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12" name="TextBox 157">
            <a:extLst>
              <a:ext uri="{FF2B5EF4-FFF2-40B4-BE49-F238E27FC236}">
                <a16:creationId xmlns:a16="http://schemas.microsoft.com/office/drawing/2014/main" id="{5172D08C-379C-94A5-731A-9EA097C221B2}"/>
              </a:ext>
            </a:extLst>
          </p:cNvPr>
          <p:cNvSpPr txBox="1">
            <a:spLocks noChangeArrowheads="1"/>
          </p:cNvSpPr>
          <p:nvPr/>
        </p:nvSpPr>
        <p:spPr bwMode="auto">
          <a:xfrm>
            <a:off x="6541677" y="1453793"/>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T4</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13" name="TextBox 12">
            <a:extLst>
              <a:ext uri="{FF2B5EF4-FFF2-40B4-BE49-F238E27FC236}">
                <a16:creationId xmlns:a16="http://schemas.microsoft.com/office/drawing/2014/main" id="{C0C739CA-C699-7BB3-F53D-6BA72EEF14A8}"/>
              </a:ext>
            </a:extLst>
          </p:cNvPr>
          <p:cNvSpPr txBox="1"/>
          <p:nvPr/>
        </p:nvSpPr>
        <p:spPr>
          <a:xfrm>
            <a:off x="7418632" y="1645973"/>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14" name="TextBox 157">
            <a:extLst>
              <a:ext uri="{FF2B5EF4-FFF2-40B4-BE49-F238E27FC236}">
                <a16:creationId xmlns:a16="http://schemas.microsoft.com/office/drawing/2014/main" id="{6D0595A2-5B29-2EDA-EB51-BFBAB356791B}"/>
              </a:ext>
            </a:extLst>
          </p:cNvPr>
          <p:cNvSpPr txBox="1">
            <a:spLocks noChangeArrowheads="1"/>
          </p:cNvSpPr>
          <p:nvPr/>
        </p:nvSpPr>
        <p:spPr bwMode="auto">
          <a:xfrm>
            <a:off x="7730935" y="1453793"/>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T5</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25" name="TextBox 24">
            <a:extLst>
              <a:ext uri="{FF2B5EF4-FFF2-40B4-BE49-F238E27FC236}">
                <a16:creationId xmlns:a16="http://schemas.microsoft.com/office/drawing/2014/main" id="{C4D45E63-25A9-9E81-5B99-29737B314A4F}"/>
              </a:ext>
            </a:extLst>
          </p:cNvPr>
          <p:cNvSpPr txBox="1"/>
          <p:nvPr/>
        </p:nvSpPr>
        <p:spPr>
          <a:xfrm>
            <a:off x="2770519" y="3431335"/>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26" name="TextBox 157">
            <a:extLst>
              <a:ext uri="{FF2B5EF4-FFF2-40B4-BE49-F238E27FC236}">
                <a16:creationId xmlns:a16="http://schemas.microsoft.com/office/drawing/2014/main" id="{9CD3FAAB-39CA-45B5-2DAC-4D2394B0E882}"/>
              </a:ext>
            </a:extLst>
          </p:cNvPr>
          <p:cNvSpPr txBox="1">
            <a:spLocks noChangeArrowheads="1"/>
          </p:cNvSpPr>
          <p:nvPr/>
        </p:nvSpPr>
        <p:spPr bwMode="auto">
          <a:xfrm>
            <a:off x="3082822" y="32391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T1</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27" name="TextBox 26">
            <a:extLst>
              <a:ext uri="{FF2B5EF4-FFF2-40B4-BE49-F238E27FC236}">
                <a16:creationId xmlns:a16="http://schemas.microsoft.com/office/drawing/2014/main" id="{F20F21A1-E081-74C3-94B3-FE1B2F87DCC6}"/>
              </a:ext>
            </a:extLst>
          </p:cNvPr>
          <p:cNvSpPr txBox="1"/>
          <p:nvPr/>
        </p:nvSpPr>
        <p:spPr>
          <a:xfrm>
            <a:off x="3952434" y="3431335"/>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28" name="TextBox 157">
            <a:extLst>
              <a:ext uri="{FF2B5EF4-FFF2-40B4-BE49-F238E27FC236}">
                <a16:creationId xmlns:a16="http://schemas.microsoft.com/office/drawing/2014/main" id="{DB89F990-C850-A773-A4E0-3252DE235219}"/>
              </a:ext>
            </a:extLst>
          </p:cNvPr>
          <p:cNvSpPr txBox="1">
            <a:spLocks noChangeArrowheads="1"/>
          </p:cNvSpPr>
          <p:nvPr/>
        </p:nvSpPr>
        <p:spPr bwMode="auto">
          <a:xfrm>
            <a:off x="4264737" y="32391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T2</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29" name="TextBox 28">
            <a:extLst>
              <a:ext uri="{FF2B5EF4-FFF2-40B4-BE49-F238E27FC236}">
                <a16:creationId xmlns:a16="http://schemas.microsoft.com/office/drawing/2014/main" id="{8485AA9B-74E1-EC4C-A091-F93223208DBB}"/>
              </a:ext>
            </a:extLst>
          </p:cNvPr>
          <p:cNvSpPr txBox="1"/>
          <p:nvPr/>
        </p:nvSpPr>
        <p:spPr>
          <a:xfrm>
            <a:off x="5098017" y="3431335"/>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30" name="TextBox 157">
            <a:extLst>
              <a:ext uri="{FF2B5EF4-FFF2-40B4-BE49-F238E27FC236}">
                <a16:creationId xmlns:a16="http://schemas.microsoft.com/office/drawing/2014/main" id="{01709C8F-78DE-FE58-9D05-F8D3F5DED3FC}"/>
              </a:ext>
            </a:extLst>
          </p:cNvPr>
          <p:cNvSpPr txBox="1">
            <a:spLocks noChangeArrowheads="1"/>
          </p:cNvSpPr>
          <p:nvPr/>
        </p:nvSpPr>
        <p:spPr bwMode="auto">
          <a:xfrm>
            <a:off x="5410320" y="32391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T3</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31" name="TextBox 30">
            <a:extLst>
              <a:ext uri="{FF2B5EF4-FFF2-40B4-BE49-F238E27FC236}">
                <a16:creationId xmlns:a16="http://schemas.microsoft.com/office/drawing/2014/main" id="{8F61A61C-7DFC-2867-DDF8-74653C22A3A3}"/>
              </a:ext>
            </a:extLst>
          </p:cNvPr>
          <p:cNvSpPr txBox="1"/>
          <p:nvPr/>
        </p:nvSpPr>
        <p:spPr>
          <a:xfrm>
            <a:off x="6267826" y="3431335"/>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32" name="TextBox 157">
            <a:extLst>
              <a:ext uri="{FF2B5EF4-FFF2-40B4-BE49-F238E27FC236}">
                <a16:creationId xmlns:a16="http://schemas.microsoft.com/office/drawing/2014/main" id="{EAEAA9C7-B53B-A69F-C4AD-3B74A98AE24C}"/>
              </a:ext>
            </a:extLst>
          </p:cNvPr>
          <p:cNvSpPr txBox="1">
            <a:spLocks noChangeArrowheads="1"/>
          </p:cNvSpPr>
          <p:nvPr/>
        </p:nvSpPr>
        <p:spPr bwMode="auto">
          <a:xfrm>
            <a:off x="6580129" y="32391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T4</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33" name="TextBox 32">
            <a:extLst>
              <a:ext uri="{FF2B5EF4-FFF2-40B4-BE49-F238E27FC236}">
                <a16:creationId xmlns:a16="http://schemas.microsoft.com/office/drawing/2014/main" id="{4423D36D-018A-ADAA-2D69-6D70DA05569C}"/>
              </a:ext>
            </a:extLst>
          </p:cNvPr>
          <p:cNvSpPr txBox="1"/>
          <p:nvPr/>
        </p:nvSpPr>
        <p:spPr>
          <a:xfrm>
            <a:off x="7457084" y="3431335"/>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34" name="TextBox 157">
            <a:extLst>
              <a:ext uri="{FF2B5EF4-FFF2-40B4-BE49-F238E27FC236}">
                <a16:creationId xmlns:a16="http://schemas.microsoft.com/office/drawing/2014/main" id="{4052FCCB-B5EC-52D5-9F1E-0FB6592F6732}"/>
              </a:ext>
            </a:extLst>
          </p:cNvPr>
          <p:cNvSpPr txBox="1">
            <a:spLocks noChangeArrowheads="1"/>
          </p:cNvSpPr>
          <p:nvPr/>
        </p:nvSpPr>
        <p:spPr bwMode="auto">
          <a:xfrm>
            <a:off x="7769387" y="32391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T5</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35" name="TextBox 34">
            <a:extLst>
              <a:ext uri="{FF2B5EF4-FFF2-40B4-BE49-F238E27FC236}">
                <a16:creationId xmlns:a16="http://schemas.microsoft.com/office/drawing/2014/main" id="{4EAC56A3-9C45-989F-E48E-9737D04E43DC}"/>
              </a:ext>
            </a:extLst>
          </p:cNvPr>
          <p:cNvSpPr txBox="1"/>
          <p:nvPr/>
        </p:nvSpPr>
        <p:spPr>
          <a:xfrm>
            <a:off x="2784747" y="5207535"/>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36" name="TextBox 157">
            <a:extLst>
              <a:ext uri="{FF2B5EF4-FFF2-40B4-BE49-F238E27FC236}">
                <a16:creationId xmlns:a16="http://schemas.microsoft.com/office/drawing/2014/main" id="{25E14626-B39A-6281-B629-716C182A3CAB}"/>
              </a:ext>
            </a:extLst>
          </p:cNvPr>
          <p:cNvSpPr txBox="1">
            <a:spLocks noChangeArrowheads="1"/>
          </p:cNvSpPr>
          <p:nvPr/>
        </p:nvSpPr>
        <p:spPr bwMode="auto">
          <a:xfrm>
            <a:off x="3097050" y="50153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T1</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37" name="TextBox 36">
            <a:extLst>
              <a:ext uri="{FF2B5EF4-FFF2-40B4-BE49-F238E27FC236}">
                <a16:creationId xmlns:a16="http://schemas.microsoft.com/office/drawing/2014/main" id="{4165ABA8-DE8E-F10C-CBFF-86C93B64F143}"/>
              </a:ext>
            </a:extLst>
          </p:cNvPr>
          <p:cNvSpPr txBox="1"/>
          <p:nvPr/>
        </p:nvSpPr>
        <p:spPr>
          <a:xfrm>
            <a:off x="3966662" y="5207535"/>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38" name="TextBox 157">
            <a:extLst>
              <a:ext uri="{FF2B5EF4-FFF2-40B4-BE49-F238E27FC236}">
                <a16:creationId xmlns:a16="http://schemas.microsoft.com/office/drawing/2014/main" id="{7AA940ED-A686-46AC-1C65-16254D3ECAC0}"/>
              </a:ext>
            </a:extLst>
          </p:cNvPr>
          <p:cNvSpPr txBox="1">
            <a:spLocks noChangeArrowheads="1"/>
          </p:cNvSpPr>
          <p:nvPr/>
        </p:nvSpPr>
        <p:spPr bwMode="auto">
          <a:xfrm>
            <a:off x="4278965" y="50153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T2</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39" name="TextBox 38">
            <a:extLst>
              <a:ext uri="{FF2B5EF4-FFF2-40B4-BE49-F238E27FC236}">
                <a16:creationId xmlns:a16="http://schemas.microsoft.com/office/drawing/2014/main" id="{0276CD0A-7F22-A3B0-4D71-9AF539FB048D}"/>
              </a:ext>
            </a:extLst>
          </p:cNvPr>
          <p:cNvSpPr txBox="1"/>
          <p:nvPr/>
        </p:nvSpPr>
        <p:spPr>
          <a:xfrm>
            <a:off x="5112245" y="5207535"/>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40" name="TextBox 157">
            <a:extLst>
              <a:ext uri="{FF2B5EF4-FFF2-40B4-BE49-F238E27FC236}">
                <a16:creationId xmlns:a16="http://schemas.microsoft.com/office/drawing/2014/main" id="{54ECA97C-4EC4-1C2F-3FDE-7904D6A24A44}"/>
              </a:ext>
            </a:extLst>
          </p:cNvPr>
          <p:cNvSpPr txBox="1">
            <a:spLocks noChangeArrowheads="1"/>
          </p:cNvSpPr>
          <p:nvPr/>
        </p:nvSpPr>
        <p:spPr bwMode="auto">
          <a:xfrm>
            <a:off x="5424548" y="50153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T3</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41" name="TextBox 40">
            <a:extLst>
              <a:ext uri="{FF2B5EF4-FFF2-40B4-BE49-F238E27FC236}">
                <a16:creationId xmlns:a16="http://schemas.microsoft.com/office/drawing/2014/main" id="{12535FA7-8F7B-38E6-BECA-CCFBF62B8B9A}"/>
              </a:ext>
            </a:extLst>
          </p:cNvPr>
          <p:cNvSpPr txBox="1"/>
          <p:nvPr/>
        </p:nvSpPr>
        <p:spPr>
          <a:xfrm>
            <a:off x="6282054" y="5207535"/>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42" name="TextBox 157">
            <a:extLst>
              <a:ext uri="{FF2B5EF4-FFF2-40B4-BE49-F238E27FC236}">
                <a16:creationId xmlns:a16="http://schemas.microsoft.com/office/drawing/2014/main" id="{81634501-171C-FA45-6465-796EAA684C29}"/>
              </a:ext>
            </a:extLst>
          </p:cNvPr>
          <p:cNvSpPr txBox="1">
            <a:spLocks noChangeArrowheads="1"/>
          </p:cNvSpPr>
          <p:nvPr/>
        </p:nvSpPr>
        <p:spPr bwMode="auto">
          <a:xfrm>
            <a:off x="6594357" y="50153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T4</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43" name="TextBox 42">
            <a:extLst>
              <a:ext uri="{FF2B5EF4-FFF2-40B4-BE49-F238E27FC236}">
                <a16:creationId xmlns:a16="http://schemas.microsoft.com/office/drawing/2014/main" id="{A5BB23FD-705E-1653-C82F-A27766A0976B}"/>
              </a:ext>
            </a:extLst>
          </p:cNvPr>
          <p:cNvSpPr txBox="1"/>
          <p:nvPr/>
        </p:nvSpPr>
        <p:spPr>
          <a:xfrm>
            <a:off x="7471312" y="5207535"/>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44" name="TextBox 157">
            <a:extLst>
              <a:ext uri="{FF2B5EF4-FFF2-40B4-BE49-F238E27FC236}">
                <a16:creationId xmlns:a16="http://schemas.microsoft.com/office/drawing/2014/main" id="{1BEE88C7-114A-A64A-A6E9-6DBA3ADBA050}"/>
              </a:ext>
            </a:extLst>
          </p:cNvPr>
          <p:cNvSpPr txBox="1">
            <a:spLocks noChangeArrowheads="1"/>
          </p:cNvSpPr>
          <p:nvPr/>
        </p:nvSpPr>
        <p:spPr bwMode="auto">
          <a:xfrm>
            <a:off x="7783615" y="50153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T5</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45" name="TextBox 44">
            <a:extLst>
              <a:ext uri="{FF2B5EF4-FFF2-40B4-BE49-F238E27FC236}">
                <a16:creationId xmlns:a16="http://schemas.microsoft.com/office/drawing/2014/main" id="{2098CB8B-7C0B-DD53-1A10-B94173EF97D3}"/>
              </a:ext>
            </a:extLst>
          </p:cNvPr>
          <p:cNvSpPr txBox="1"/>
          <p:nvPr/>
        </p:nvSpPr>
        <p:spPr>
          <a:xfrm>
            <a:off x="8581649" y="3431335"/>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46" name="TextBox 157">
            <a:extLst>
              <a:ext uri="{FF2B5EF4-FFF2-40B4-BE49-F238E27FC236}">
                <a16:creationId xmlns:a16="http://schemas.microsoft.com/office/drawing/2014/main" id="{0AC8B53B-865F-75D3-2062-CE978FCAFCEC}"/>
              </a:ext>
            </a:extLst>
          </p:cNvPr>
          <p:cNvSpPr txBox="1">
            <a:spLocks noChangeArrowheads="1"/>
          </p:cNvSpPr>
          <p:nvPr/>
        </p:nvSpPr>
        <p:spPr bwMode="auto">
          <a:xfrm>
            <a:off x="8893952" y="32391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T6</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47" name="TextBox 46">
            <a:extLst>
              <a:ext uri="{FF2B5EF4-FFF2-40B4-BE49-F238E27FC236}">
                <a16:creationId xmlns:a16="http://schemas.microsoft.com/office/drawing/2014/main" id="{61BF160D-96B9-CED7-58C8-4F041A703D03}"/>
              </a:ext>
            </a:extLst>
          </p:cNvPr>
          <p:cNvSpPr txBox="1"/>
          <p:nvPr/>
        </p:nvSpPr>
        <p:spPr>
          <a:xfrm>
            <a:off x="8519828" y="5207535"/>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48" name="TextBox 157">
            <a:extLst>
              <a:ext uri="{FF2B5EF4-FFF2-40B4-BE49-F238E27FC236}">
                <a16:creationId xmlns:a16="http://schemas.microsoft.com/office/drawing/2014/main" id="{CDBF1196-D0D9-9E6D-2CAD-8EEA994DFE05}"/>
              </a:ext>
            </a:extLst>
          </p:cNvPr>
          <p:cNvSpPr txBox="1">
            <a:spLocks noChangeArrowheads="1"/>
          </p:cNvSpPr>
          <p:nvPr/>
        </p:nvSpPr>
        <p:spPr bwMode="auto">
          <a:xfrm>
            <a:off x="8832131" y="50153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T6</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49" name="TextBox 48">
            <a:extLst>
              <a:ext uri="{FF2B5EF4-FFF2-40B4-BE49-F238E27FC236}">
                <a16:creationId xmlns:a16="http://schemas.microsoft.com/office/drawing/2014/main" id="{5DF427CE-B6D9-5973-1500-DADA37CC1BF2}"/>
              </a:ext>
            </a:extLst>
          </p:cNvPr>
          <p:cNvSpPr txBox="1"/>
          <p:nvPr/>
        </p:nvSpPr>
        <p:spPr>
          <a:xfrm>
            <a:off x="9674864" y="5207535"/>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50" name="TextBox 157">
            <a:extLst>
              <a:ext uri="{FF2B5EF4-FFF2-40B4-BE49-F238E27FC236}">
                <a16:creationId xmlns:a16="http://schemas.microsoft.com/office/drawing/2014/main" id="{9F8CE239-B229-10DD-0CF2-6421E8485C4A}"/>
              </a:ext>
            </a:extLst>
          </p:cNvPr>
          <p:cNvSpPr txBox="1">
            <a:spLocks noChangeArrowheads="1"/>
          </p:cNvSpPr>
          <p:nvPr/>
        </p:nvSpPr>
        <p:spPr bwMode="auto">
          <a:xfrm>
            <a:off x="9987167" y="5015355"/>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T7</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51" name="TextBox 50">
            <a:extLst>
              <a:ext uri="{FF2B5EF4-FFF2-40B4-BE49-F238E27FC236}">
                <a16:creationId xmlns:a16="http://schemas.microsoft.com/office/drawing/2014/main" id="{EC7F2C0C-E595-93AE-E882-0F5317D65701}"/>
              </a:ext>
            </a:extLst>
          </p:cNvPr>
          <p:cNvSpPr txBox="1"/>
          <p:nvPr/>
        </p:nvSpPr>
        <p:spPr>
          <a:xfrm>
            <a:off x="781184" y="2146108"/>
            <a:ext cx="1204243"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ADEE"/>
                </a:solidFill>
                <a:effectLst/>
                <a:uLnTx/>
                <a:uFillTx/>
                <a:latin typeface="Calibri"/>
                <a:ea typeface="+mn-ea"/>
                <a:cs typeface="+mn-cs"/>
              </a:rPr>
              <a:t>5 touchpoints</a:t>
            </a:r>
          </a:p>
        </p:txBody>
      </p:sp>
      <p:sp>
        <p:nvSpPr>
          <p:cNvPr id="52" name="TextBox 51">
            <a:extLst>
              <a:ext uri="{FF2B5EF4-FFF2-40B4-BE49-F238E27FC236}">
                <a16:creationId xmlns:a16="http://schemas.microsoft.com/office/drawing/2014/main" id="{763DD55A-FD84-21C8-D5A4-906E6BD674EB}"/>
              </a:ext>
            </a:extLst>
          </p:cNvPr>
          <p:cNvSpPr txBox="1"/>
          <p:nvPr/>
        </p:nvSpPr>
        <p:spPr>
          <a:xfrm>
            <a:off x="781184" y="3915868"/>
            <a:ext cx="1204243"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ADEE"/>
                </a:solidFill>
                <a:effectLst/>
                <a:uLnTx/>
                <a:uFillTx/>
                <a:latin typeface="Calibri"/>
                <a:ea typeface="+mn-ea"/>
                <a:cs typeface="+mn-cs"/>
              </a:rPr>
              <a:t>6 touchpoints</a:t>
            </a:r>
          </a:p>
        </p:txBody>
      </p:sp>
      <p:sp>
        <p:nvSpPr>
          <p:cNvPr id="53" name="TextBox 52">
            <a:extLst>
              <a:ext uri="{FF2B5EF4-FFF2-40B4-BE49-F238E27FC236}">
                <a16:creationId xmlns:a16="http://schemas.microsoft.com/office/drawing/2014/main" id="{FDEB837C-D62F-16A9-322C-2C09C07F8AA5}"/>
              </a:ext>
            </a:extLst>
          </p:cNvPr>
          <p:cNvSpPr txBox="1"/>
          <p:nvPr/>
        </p:nvSpPr>
        <p:spPr>
          <a:xfrm>
            <a:off x="781184" y="5703476"/>
            <a:ext cx="1204243"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ADEE"/>
                </a:solidFill>
                <a:effectLst/>
                <a:uLnTx/>
                <a:uFillTx/>
                <a:latin typeface="Calibri"/>
                <a:ea typeface="+mn-ea"/>
                <a:cs typeface="+mn-cs"/>
              </a:rPr>
              <a:t>7 touchpoints</a:t>
            </a:r>
          </a:p>
        </p:txBody>
      </p:sp>
      <p:pic>
        <p:nvPicPr>
          <p:cNvPr id="4" name="Picture 3">
            <a:extLst>
              <a:ext uri="{FF2B5EF4-FFF2-40B4-BE49-F238E27FC236}">
                <a16:creationId xmlns:a16="http://schemas.microsoft.com/office/drawing/2014/main" id="{4FFFB60D-8FE5-F247-7D0B-8B0B96EB49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48178" y="2060126"/>
            <a:ext cx="275744" cy="360000"/>
          </a:xfrm>
          <a:prstGeom prst="rect">
            <a:avLst/>
          </a:prstGeom>
        </p:spPr>
      </p:pic>
      <p:pic>
        <p:nvPicPr>
          <p:cNvPr id="15" name="Picture 14">
            <a:extLst>
              <a:ext uri="{FF2B5EF4-FFF2-40B4-BE49-F238E27FC236}">
                <a16:creationId xmlns:a16="http://schemas.microsoft.com/office/drawing/2014/main" id="{D0E5B0EA-257F-BDF9-B3F7-1A9AE15568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48178" y="3831070"/>
            <a:ext cx="275744" cy="360000"/>
          </a:xfrm>
          <a:prstGeom prst="rect">
            <a:avLst/>
          </a:prstGeom>
        </p:spPr>
      </p:pic>
      <p:pic>
        <p:nvPicPr>
          <p:cNvPr id="16" name="Picture 15">
            <a:extLst>
              <a:ext uri="{FF2B5EF4-FFF2-40B4-BE49-F238E27FC236}">
                <a16:creationId xmlns:a16="http://schemas.microsoft.com/office/drawing/2014/main" id="{A94F1DE1-3AAE-CD7F-8B7F-70ABBFDC71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48178" y="5616126"/>
            <a:ext cx="275744" cy="360000"/>
          </a:xfrm>
          <a:prstGeom prst="rect">
            <a:avLst/>
          </a:prstGeom>
        </p:spPr>
      </p:pic>
      <p:sp>
        <p:nvSpPr>
          <p:cNvPr id="17" name="Slide Number Placeholder 3">
            <a:extLst>
              <a:ext uri="{FF2B5EF4-FFF2-40B4-BE49-F238E27FC236}">
                <a16:creationId xmlns:a16="http://schemas.microsoft.com/office/drawing/2014/main" id="{1BF0343F-AB5F-2751-44C7-F679934E3A32}"/>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3AA811B-2EBD-4900-905E-5BE206449611}" type="slidenum">
              <a:rPr lang="en-GB" sz="1000" smtClean="0">
                <a:solidFill>
                  <a:srgbClr val="003C65"/>
                </a:solidFill>
                <a:latin typeface="Aptos"/>
              </a:rPr>
              <a:pPr>
                <a:defRPr/>
              </a:pPr>
              <a:t>23</a:t>
            </a:fld>
            <a:endParaRPr lang="en-GB" sz="1000" dirty="0">
              <a:solidFill>
                <a:srgbClr val="003C65"/>
              </a:solidFill>
              <a:latin typeface="Aptos"/>
            </a:endParaRPr>
          </a:p>
        </p:txBody>
      </p:sp>
    </p:spTree>
    <p:extLst>
      <p:ext uri="{BB962C8B-B14F-4D97-AF65-F5344CB8AC3E}">
        <p14:creationId xmlns:p14="http://schemas.microsoft.com/office/powerpoint/2010/main" val="34633765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16E44-6607-4529-A11B-B6EEBB9BB7F8}"/>
              </a:ext>
            </a:extLst>
          </p:cNvPr>
          <p:cNvSpPr>
            <a:spLocks noGrp="1"/>
          </p:cNvSpPr>
          <p:nvPr>
            <p:ph type="title"/>
          </p:nvPr>
        </p:nvSpPr>
        <p:spPr/>
        <p:txBody>
          <a:bodyPr/>
          <a:lstStyle/>
          <a:p>
            <a:r>
              <a:rPr lang="en-GB"/>
              <a:t>Compliance - deviation diagram</a:t>
            </a:r>
          </a:p>
        </p:txBody>
      </p:sp>
      <p:sp>
        <p:nvSpPr>
          <p:cNvPr id="94" name="Content Placeholder 93">
            <a:extLst>
              <a:ext uri="{FF2B5EF4-FFF2-40B4-BE49-F238E27FC236}">
                <a16:creationId xmlns:a16="http://schemas.microsoft.com/office/drawing/2014/main" id="{092352AB-CD7B-F03C-08EB-9A4DD3EC2B3F}"/>
              </a:ext>
            </a:extLst>
          </p:cNvPr>
          <p:cNvSpPr>
            <a:spLocks noGrp="1"/>
          </p:cNvSpPr>
          <p:nvPr>
            <p:ph idx="1"/>
          </p:nvPr>
        </p:nvSpPr>
        <p:spPr>
          <a:xfrm>
            <a:off x="954182" y="1548001"/>
            <a:ext cx="8324645" cy="2353214"/>
          </a:xfrm>
        </p:spPr>
        <p:txBody>
          <a:bodyPr>
            <a:normAutofit fontScale="92500"/>
          </a:bodyPr>
          <a:lstStyle/>
          <a:p>
            <a:r>
              <a:rPr lang="en-US" dirty="0"/>
              <a:t>Compliance can be addressed for actual journeys when the planned journey is known</a:t>
            </a:r>
            <a:r>
              <a:rPr lang="en-GB" dirty="0"/>
              <a:t>. </a:t>
            </a:r>
          </a:p>
          <a:p>
            <a:r>
              <a:rPr lang="en-US" dirty="0"/>
              <a:t>If there is a deviation, the touchpoint is placed below the broken line</a:t>
            </a:r>
            <a:r>
              <a:rPr lang="en-GB" dirty="0"/>
              <a:t>.</a:t>
            </a:r>
          </a:p>
          <a:p>
            <a:r>
              <a:rPr lang="en-GB" dirty="0"/>
              <a:t>The circle's boundary style indicates the status of the communication point.</a:t>
            </a:r>
          </a:p>
          <a:p>
            <a:pPr lvl="1"/>
            <a:r>
              <a:rPr lang="en-GB" dirty="0"/>
              <a:t>Solid boundary: completed as expected (above the line) or ad-hoc (below the line).</a:t>
            </a:r>
          </a:p>
          <a:p>
            <a:pPr lvl="1"/>
            <a:r>
              <a:rPr lang="en-GB" dirty="0"/>
              <a:t>Dashed boundary: missing.</a:t>
            </a:r>
          </a:p>
          <a:p>
            <a:pPr lvl="1"/>
            <a:r>
              <a:rPr lang="en-GB" dirty="0"/>
              <a:t>Crossed touchpoint: failing.</a:t>
            </a:r>
          </a:p>
          <a:p>
            <a:endParaRPr lang="en-GB" dirty="0"/>
          </a:p>
        </p:txBody>
      </p:sp>
      <p:sp>
        <p:nvSpPr>
          <p:cNvPr id="3" name="Oval 2">
            <a:extLst>
              <a:ext uri="{FF2B5EF4-FFF2-40B4-BE49-F238E27FC236}">
                <a16:creationId xmlns:a16="http://schemas.microsoft.com/office/drawing/2014/main" id="{D8D83C85-D00A-701C-0CCB-101B077608ED}"/>
              </a:ext>
            </a:extLst>
          </p:cNvPr>
          <p:cNvSpPr>
            <a:spLocks noChangeAspect="1"/>
          </p:cNvSpPr>
          <p:nvPr/>
        </p:nvSpPr>
        <p:spPr>
          <a:xfrm flipH="1">
            <a:off x="7937147" y="4910402"/>
            <a:ext cx="108000" cy="108000"/>
          </a:xfrm>
          <a:prstGeom prst="ellipse">
            <a:avLst/>
          </a:prstGeom>
          <a:solidFill>
            <a:sysClr val="windowText" lastClr="000000">
              <a:lumMod val="50000"/>
              <a:lumOff val="50000"/>
            </a:sysClr>
          </a:solidFill>
          <a:ln w="22225" cap="flat" cmpd="sng" algn="ctr">
            <a:solidFill>
              <a:sysClr val="windowText" lastClr="000000">
                <a:lumMod val="50000"/>
                <a:lumOff val="50000"/>
              </a:sys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cxnSp>
        <p:nvCxnSpPr>
          <p:cNvPr id="4" name="Straight Connector 3">
            <a:extLst>
              <a:ext uri="{FF2B5EF4-FFF2-40B4-BE49-F238E27FC236}">
                <a16:creationId xmlns:a16="http://schemas.microsoft.com/office/drawing/2014/main" id="{4723F301-0252-2E31-F9AC-2268848762B8}"/>
              </a:ext>
            </a:extLst>
          </p:cNvPr>
          <p:cNvCxnSpPr>
            <a:cxnSpLocks/>
            <a:stCxn id="3" idx="6"/>
            <a:endCxn id="21" idx="6"/>
          </p:cNvCxnSpPr>
          <p:nvPr/>
        </p:nvCxnSpPr>
        <p:spPr>
          <a:xfrm flipH="1">
            <a:off x="7603803" y="4964402"/>
            <a:ext cx="333344" cy="0"/>
          </a:xfrm>
          <a:prstGeom prst="line">
            <a:avLst/>
          </a:prstGeom>
          <a:noFill/>
          <a:ln w="22225" cap="flat" cmpd="sng" algn="ctr">
            <a:solidFill>
              <a:sysClr val="windowText" lastClr="000000">
                <a:lumMod val="50000"/>
                <a:lumOff val="50000"/>
              </a:sysClr>
            </a:solidFill>
            <a:prstDash val="solid"/>
          </a:ln>
          <a:effectLst/>
        </p:spPr>
      </p:cxnSp>
      <p:sp>
        <p:nvSpPr>
          <p:cNvPr id="15" name="Oval 14">
            <a:extLst>
              <a:ext uri="{FF2B5EF4-FFF2-40B4-BE49-F238E27FC236}">
                <a16:creationId xmlns:a16="http://schemas.microsoft.com/office/drawing/2014/main" id="{1E70524C-8748-17C2-F936-7C1B682F8D06}"/>
              </a:ext>
            </a:extLst>
          </p:cNvPr>
          <p:cNvSpPr>
            <a:spLocks noChangeAspect="1"/>
          </p:cNvSpPr>
          <p:nvPr/>
        </p:nvSpPr>
        <p:spPr>
          <a:xfrm>
            <a:off x="1950555" y="4910402"/>
            <a:ext cx="108000" cy="108000"/>
          </a:xfrm>
          <a:prstGeom prst="ellipse">
            <a:avLst/>
          </a:prstGeom>
          <a:noFill/>
          <a:ln w="22225" cap="flat" cmpd="sng" algn="ctr">
            <a:solidFill>
              <a:sysClr val="windowText" lastClr="000000">
                <a:lumMod val="50000"/>
                <a:lumOff val="50000"/>
              </a:sys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cxnSp>
        <p:nvCxnSpPr>
          <p:cNvPr id="16" name="Straight Connector 15">
            <a:extLst>
              <a:ext uri="{FF2B5EF4-FFF2-40B4-BE49-F238E27FC236}">
                <a16:creationId xmlns:a16="http://schemas.microsoft.com/office/drawing/2014/main" id="{2A481D14-718C-37E8-38F5-A8AD7D2B31A1}"/>
              </a:ext>
            </a:extLst>
          </p:cNvPr>
          <p:cNvCxnSpPr>
            <a:cxnSpLocks/>
            <a:stCxn id="15" idx="6"/>
            <a:endCxn id="65" idx="2"/>
          </p:cNvCxnSpPr>
          <p:nvPr/>
        </p:nvCxnSpPr>
        <p:spPr>
          <a:xfrm>
            <a:off x="2058555" y="4964402"/>
            <a:ext cx="515094" cy="0"/>
          </a:xfrm>
          <a:prstGeom prst="line">
            <a:avLst/>
          </a:prstGeom>
          <a:noFill/>
          <a:ln w="22225" cap="flat" cmpd="sng" algn="ctr">
            <a:solidFill>
              <a:sysClr val="window" lastClr="FFFFFF">
                <a:lumMod val="50000"/>
              </a:sysClr>
            </a:solidFill>
            <a:prstDash val="solid"/>
            <a:tailEnd type="triangle" w="med" len="med"/>
          </a:ln>
          <a:effectLst/>
        </p:spPr>
      </p:cxnSp>
      <p:cxnSp>
        <p:nvCxnSpPr>
          <p:cNvPr id="17" name="Straight Connector 16">
            <a:extLst>
              <a:ext uri="{FF2B5EF4-FFF2-40B4-BE49-F238E27FC236}">
                <a16:creationId xmlns:a16="http://schemas.microsoft.com/office/drawing/2014/main" id="{DFC6EA34-88B6-26AC-7DE4-5FF146D61C3D}"/>
              </a:ext>
            </a:extLst>
          </p:cNvPr>
          <p:cNvCxnSpPr>
            <a:cxnSpLocks/>
          </p:cNvCxnSpPr>
          <p:nvPr/>
        </p:nvCxnSpPr>
        <p:spPr>
          <a:xfrm flipV="1">
            <a:off x="1926121" y="5675109"/>
            <a:ext cx="6156000" cy="7009"/>
          </a:xfrm>
          <a:prstGeom prst="line">
            <a:avLst/>
          </a:prstGeom>
          <a:noFill/>
          <a:ln w="28575" cap="flat" cmpd="sng" algn="ctr">
            <a:solidFill>
              <a:sysClr val="windowText" lastClr="000000"/>
            </a:solidFill>
            <a:prstDash val="sysDot"/>
            <a:tailEnd type="none"/>
          </a:ln>
          <a:effectLst/>
        </p:spPr>
      </p:cxnSp>
      <p:cxnSp>
        <p:nvCxnSpPr>
          <p:cNvPr id="18" name="Straight Arrow Connector 15">
            <a:extLst>
              <a:ext uri="{FF2B5EF4-FFF2-40B4-BE49-F238E27FC236}">
                <a16:creationId xmlns:a16="http://schemas.microsoft.com/office/drawing/2014/main" id="{4BAA45C7-DFD8-6533-949E-7105BA5DE0F0}"/>
              </a:ext>
            </a:extLst>
          </p:cNvPr>
          <p:cNvCxnSpPr>
            <a:cxnSpLocks/>
            <a:stCxn id="56" idx="6"/>
            <a:endCxn id="68" idx="2"/>
          </p:cNvCxnSpPr>
          <p:nvPr/>
        </p:nvCxnSpPr>
        <p:spPr>
          <a:xfrm flipV="1">
            <a:off x="5186369" y="5212217"/>
            <a:ext cx="938439" cy="1144109"/>
          </a:xfrm>
          <a:prstGeom prst="bentConnector2">
            <a:avLst/>
          </a:prstGeom>
          <a:noFill/>
          <a:ln w="22225" cap="flat" cmpd="sng" algn="ctr">
            <a:solidFill>
              <a:sysClr val="window" lastClr="FFFFFF">
                <a:lumMod val="50000"/>
              </a:sysClr>
            </a:solidFill>
            <a:prstDash val="solid"/>
            <a:tailEnd type="triangle" w="med" len="med"/>
          </a:ln>
          <a:effectLst/>
        </p:spPr>
      </p:cxnSp>
      <p:sp>
        <p:nvSpPr>
          <p:cNvPr id="19" name="Oval 18">
            <a:extLst>
              <a:ext uri="{FF2B5EF4-FFF2-40B4-BE49-F238E27FC236}">
                <a16:creationId xmlns:a16="http://schemas.microsoft.com/office/drawing/2014/main" id="{1AF1A7DA-3E76-3EFE-5FCE-911BE16827D7}"/>
              </a:ext>
            </a:extLst>
          </p:cNvPr>
          <p:cNvSpPr>
            <a:spLocks noChangeAspect="1"/>
          </p:cNvSpPr>
          <p:nvPr/>
        </p:nvSpPr>
        <p:spPr>
          <a:xfrm>
            <a:off x="3609731" y="4694402"/>
            <a:ext cx="540000" cy="540000"/>
          </a:xfrm>
          <a:prstGeom prst="ellipse">
            <a:avLst/>
          </a:prstGeom>
          <a:noFill/>
          <a:ln w="38100" cap="flat" cmpd="sng" algn="ctr">
            <a:solidFill>
              <a:schemeClr val="tx1">
                <a:lumMod val="75000"/>
                <a:lumOff val="25000"/>
              </a:scheme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21" name="Oval 20">
            <a:extLst>
              <a:ext uri="{FF2B5EF4-FFF2-40B4-BE49-F238E27FC236}">
                <a16:creationId xmlns:a16="http://schemas.microsoft.com/office/drawing/2014/main" id="{C4F4B8DC-E240-F127-8D9C-755323F2E61B}"/>
              </a:ext>
            </a:extLst>
          </p:cNvPr>
          <p:cNvSpPr>
            <a:spLocks noChangeAspect="1"/>
          </p:cNvSpPr>
          <p:nvPr/>
        </p:nvSpPr>
        <p:spPr>
          <a:xfrm>
            <a:off x="7063803" y="4694402"/>
            <a:ext cx="540000" cy="540000"/>
          </a:xfrm>
          <a:prstGeom prst="ellipse">
            <a:avLst/>
          </a:prstGeom>
          <a:noFill/>
          <a:ln w="38100" cap="flat" cmpd="sng" algn="ctr">
            <a:solidFill>
              <a:schemeClr val="tx1">
                <a:lumMod val="75000"/>
                <a:lumOff val="25000"/>
              </a:schemeClr>
            </a:solidFill>
            <a:prstDash val="solid"/>
          </a:ln>
          <a:effectLst/>
        </p:spPr>
        <p:txBody>
          <a:bodyPr rtlCol="0" anchor="ctr"/>
          <a:lstStyle/>
          <a:p>
            <a:pPr algn="ctr" defTabSz="457200"/>
            <a:endParaRPr lang="en-GB" sz="1800" kern="0">
              <a:solidFill>
                <a:prstClr val="white"/>
              </a:solidFill>
              <a:latin typeface="Calibri"/>
            </a:endParaRPr>
          </a:p>
        </p:txBody>
      </p:sp>
      <p:sp>
        <p:nvSpPr>
          <p:cNvPr id="54" name="TextBox 53">
            <a:extLst>
              <a:ext uri="{FF2B5EF4-FFF2-40B4-BE49-F238E27FC236}">
                <a16:creationId xmlns:a16="http://schemas.microsoft.com/office/drawing/2014/main" id="{A32AD022-1554-5E51-5095-3258BCF89E6B}"/>
              </a:ext>
            </a:extLst>
          </p:cNvPr>
          <p:cNvSpPr txBox="1"/>
          <p:nvPr/>
        </p:nvSpPr>
        <p:spPr>
          <a:xfrm>
            <a:off x="997160" y="4371114"/>
            <a:ext cx="2335217" cy="276999"/>
          </a:xfrm>
          <a:prstGeom prst="rect">
            <a:avLst/>
          </a:prstGeom>
          <a:noFill/>
        </p:spPr>
        <p:txBody>
          <a:bodyPr wrap="square" rtlCol="0">
            <a:spAutoFit/>
          </a:bodyPr>
          <a:lstStyle>
            <a:defPPr>
              <a:defRPr lang="nb-NO"/>
            </a:defPPr>
            <a:lvl1pPr>
              <a:defRPr sz="1200">
                <a:solidFill>
                  <a:srgbClr val="00ADEE"/>
                </a:solidFill>
              </a:defRPr>
            </a:lvl1pPr>
          </a:lstStyle>
          <a:p>
            <a:r>
              <a:rPr lang="en-GB"/>
              <a:t>Actual journey</a:t>
            </a:r>
          </a:p>
        </p:txBody>
      </p:sp>
      <p:sp>
        <p:nvSpPr>
          <p:cNvPr id="55" name="Oval 54">
            <a:extLst>
              <a:ext uri="{FF2B5EF4-FFF2-40B4-BE49-F238E27FC236}">
                <a16:creationId xmlns:a16="http://schemas.microsoft.com/office/drawing/2014/main" id="{F0A88651-7C66-742F-E60E-60E9F42EC518}"/>
              </a:ext>
            </a:extLst>
          </p:cNvPr>
          <p:cNvSpPr>
            <a:spLocks noChangeAspect="1"/>
          </p:cNvSpPr>
          <p:nvPr/>
        </p:nvSpPr>
        <p:spPr>
          <a:xfrm>
            <a:off x="4645813" y="4694402"/>
            <a:ext cx="540000" cy="540000"/>
          </a:xfrm>
          <a:prstGeom prst="ellipse">
            <a:avLst/>
          </a:prstGeom>
          <a:noFill/>
          <a:ln w="38100" cap="flat" cmpd="sng" algn="ctr">
            <a:solidFill>
              <a:schemeClr val="tx1">
                <a:lumMod val="75000"/>
                <a:lumOff val="25000"/>
              </a:scheme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56" name="Oval 55">
            <a:extLst>
              <a:ext uri="{FF2B5EF4-FFF2-40B4-BE49-F238E27FC236}">
                <a16:creationId xmlns:a16="http://schemas.microsoft.com/office/drawing/2014/main" id="{906F0D8D-19E3-1DF3-97C1-35496CA52C99}"/>
              </a:ext>
            </a:extLst>
          </p:cNvPr>
          <p:cNvSpPr>
            <a:spLocks noChangeAspect="1"/>
          </p:cNvSpPr>
          <p:nvPr/>
        </p:nvSpPr>
        <p:spPr>
          <a:xfrm>
            <a:off x="4646369" y="6086326"/>
            <a:ext cx="540000" cy="540000"/>
          </a:xfrm>
          <a:prstGeom prst="ellipse">
            <a:avLst/>
          </a:prstGeom>
          <a:noFill/>
          <a:ln w="38100" cap="flat" cmpd="sng" algn="ctr">
            <a:solidFill>
              <a:schemeClr val="tx1">
                <a:lumMod val="75000"/>
                <a:lumOff val="25000"/>
              </a:schemeClr>
            </a:solidFill>
            <a:prstDash val="solid"/>
          </a:ln>
          <a:effectLst/>
        </p:spPr>
        <p:txBody>
          <a:bodyPr rtlCol="0" anchor="ctr"/>
          <a:lstStyle/>
          <a:p>
            <a:pPr algn="ctr" defTabSz="457200"/>
            <a:endParaRPr lang="en-GB" sz="1800" kern="0">
              <a:solidFill>
                <a:prstClr val="white"/>
              </a:solidFill>
              <a:latin typeface="Calibri"/>
            </a:endParaRPr>
          </a:p>
        </p:txBody>
      </p:sp>
      <p:sp>
        <p:nvSpPr>
          <p:cNvPr id="57" name="TextBox 56">
            <a:extLst>
              <a:ext uri="{FF2B5EF4-FFF2-40B4-BE49-F238E27FC236}">
                <a16:creationId xmlns:a16="http://schemas.microsoft.com/office/drawing/2014/main" id="{809172D1-92EE-2E11-062D-1C51560791AC}"/>
              </a:ext>
            </a:extLst>
          </p:cNvPr>
          <p:cNvSpPr txBox="1"/>
          <p:nvPr/>
        </p:nvSpPr>
        <p:spPr>
          <a:xfrm>
            <a:off x="2014784" y="5405268"/>
            <a:ext cx="1659133" cy="261610"/>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a:ln>
                  <a:noFill/>
                </a:ln>
                <a:solidFill>
                  <a:prstClr val="black"/>
                </a:solidFill>
                <a:effectLst/>
                <a:uLnTx/>
                <a:uFillTx/>
              </a:rPr>
              <a:t>Expected touchpoints</a:t>
            </a:r>
            <a:endParaRPr kumimoji="0" lang="en-GB" sz="1050" b="0" i="0" u="none" strike="noStrike" kern="0" cap="none" spc="0" normalizeH="0" baseline="0" noProof="0">
              <a:ln>
                <a:noFill/>
              </a:ln>
              <a:solidFill>
                <a:prstClr val="black"/>
              </a:solidFill>
              <a:effectLst/>
              <a:uLnTx/>
              <a:uFillTx/>
            </a:endParaRPr>
          </a:p>
        </p:txBody>
      </p:sp>
      <p:cxnSp>
        <p:nvCxnSpPr>
          <p:cNvPr id="58" name="Straight Arrow Connector 57">
            <a:extLst>
              <a:ext uri="{FF2B5EF4-FFF2-40B4-BE49-F238E27FC236}">
                <a16:creationId xmlns:a16="http://schemas.microsoft.com/office/drawing/2014/main" id="{9B87E38B-AD66-6B2C-918A-30B1F45F0451}"/>
              </a:ext>
            </a:extLst>
          </p:cNvPr>
          <p:cNvCxnSpPr>
            <a:cxnSpLocks/>
          </p:cNvCxnSpPr>
          <p:nvPr/>
        </p:nvCxnSpPr>
        <p:spPr>
          <a:xfrm rot="16200000">
            <a:off x="1910115" y="5520043"/>
            <a:ext cx="216000" cy="0"/>
          </a:xfrm>
          <a:prstGeom prst="straightConnector1">
            <a:avLst/>
          </a:prstGeom>
          <a:noFill/>
          <a:ln w="12700" cap="flat" cmpd="sng" algn="ctr">
            <a:solidFill>
              <a:sysClr val="windowText" lastClr="000000">
                <a:lumMod val="75000"/>
                <a:lumOff val="25000"/>
              </a:sysClr>
            </a:solidFill>
            <a:prstDash val="solid"/>
            <a:tailEnd type="triangle" w="med" len="med"/>
          </a:ln>
          <a:effectLst/>
        </p:spPr>
      </p:cxnSp>
      <p:sp>
        <p:nvSpPr>
          <p:cNvPr id="59" name="TextBox 58">
            <a:extLst>
              <a:ext uri="{FF2B5EF4-FFF2-40B4-BE49-F238E27FC236}">
                <a16:creationId xmlns:a16="http://schemas.microsoft.com/office/drawing/2014/main" id="{D5036A17-E9D4-1550-2EF6-A72096E1C590}"/>
              </a:ext>
            </a:extLst>
          </p:cNvPr>
          <p:cNvSpPr txBox="1"/>
          <p:nvPr/>
        </p:nvSpPr>
        <p:spPr>
          <a:xfrm>
            <a:off x="2014784" y="5690349"/>
            <a:ext cx="1659133" cy="261610"/>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a:ln>
                  <a:noFill/>
                </a:ln>
                <a:solidFill>
                  <a:prstClr val="black"/>
                </a:solidFill>
                <a:effectLst/>
                <a:uLnTx/>
                <a:uFillTx/>
              </a:rPr>
              <a:t>Deviations</a:t>
            </a:r>
            <a:endParaRPr kumimoji="0" lang="en-GB" sz="1050" b="0" i="0" u="none" strike="noStrike" kern="0" cap="none" spc="0" normalizeH="0" baseline="0" noProof="0">
              <a:ln>
                <a:noFill/>
              </a:ln>
              <a:solidFill>
                <a:prstClr val="black"/>
              </a:solidFill>
              <a:effectLst/>
              <a:uLnTx/>
              <a:uFillTx/>
            </a:endParaRPr>
          </a:p>
        </p:txBody>
      </p:sp>
      <p:cxnSp>
        <p:nvCxnSpPr>
          <p:cNvPr id="60" name="Straight Arrow Connector 59">
            <a:extLst>
              <a:ext uri="{FF2B5EF4-FFF2-40B4-BE49-F238E27FC236}">
                <a16:creationId xmlns:a16="http://schemas.microsoft.com/office/drawing/2014/main" id="{B40E86EF-4DFF-5C39-FA86-4F8FD2E38E8D}"/>
              </a:ext>
            </a:extLst>
          </p:cNvPr>
          <p:cNvCxnSpPr>
            <a:cxnSpLocks/>
          </p:cNvCxnSpPr>
          <p:nvPr/>
        </p:nvCxnSpPr>
        <p:spPr>
          <a:xfrm rot="5400000" flipV="1">
            <a:off x="1910115" y="5843959"/>
            <a:ext cx="216000" cy="0"/>
          </a:xfrm>
          <a:prstGeom prst="straightConnector1">
            <a:avLst/>
          </a:prstGeom>
          <a:noFill/>
          <a:ln w="12700" cap="flat" cmpd="sng" algn="ctr">
            <a:solidFill>
              <a:sysClr val="windowText" lastClr="000000">
                <a:lumMod val="75000"/>
                <a:lumOff val="25000"/>
              </a:sysClr>
            </a:solidFill>
            <a:prstDash val="solid"/>
            <a:tailEnd type="triangle" w="med" len="med"/>
          </a:ln>
          <a:effectLst/>
        </p:spPr>
      </p:cxnSp>
      <p:cxnSp>
        <p:nvCxnSpPr>
          <p:cNvPr id="61" name="Straight Arrow Connector 60">
            <a:extLst>
              <a:ext uri="{FF2B5EF4-FFF2-40B4-BE49-F238E27FC236}">
                <a16:creationId xmlns:a16="http://schemas.microsoft.com/office/drawing/2014/main" id="{0DC27AE2-CBC6-B63E-FAFC-2066F0796F81}"/>
              </a:ext>
            </a:extLst>
          </p:cNvPr>
          <p:cNvCxnSpPr>
            <a:cxnSpLocks/>
            <a:stCxn id="65" idx="6"/>
            <a:endCxn id="19" idx="2"/>
          </p:cNvCxnSpPr>
          <p:nvPr/>
        </p:nvCxnSpPr>
        <p:spPr>
          <a:xfrm>
            <a:off x="3113649" y="4964402"/>
            <a:ext cx="496082" cy="0"/>
          </a:xfrm>
          <a:prstGeom prst="straightConnector1">
            <a:avLst/>
          </a:prstGeom>
          <a:noFill/>
          <a:ln w="22225" cap="flat" cmpd="sng" algn="ctr">
            <a:solidFill>
              <a:sysClr val="window" lastClr="FFFFFF">
                <a:lumMod val="50000"/>
              </a:sysClr>
            </a:solidFill>
            <a:prstDash val="solid"/>
            <a:tailEnd type="triangle" w="med" len="med"/>
          </a:ln>
          <a:effectLst/>
        </p:spPr>
      </p:cxnSp>
      <p:cxnSp>
        <p:nvCxnSpPr>
          <p:cNvPr id="62" name="Straight Arrow Connector 61">
            <a:extLst>
              <a:ext uri="{FF2B5EF4-FFF2-40B4-BE49-F238E27FC236}">
                <a16:creationId xmlns:a16="http://schemas.microsoft.com/office/drawing/2014/main" id="{C752F4A1-D0A6-6946-0758-652AF9754BB5}"/>
              </a:ext>
            </a:extLst>
          </p:cNvPr>
          <p:cNvCxnSpPr>
            <a:stCxn id="19" idx="6"/>
            <a:endCxn id="55" idx="2"/>
          </p:cNvCxnSpPr>
          <p:nvPr/>
        </p:nvCxnSpPr>
        <p:spPr>
          <a:xfrm>
            <a:off x="4149731" y="4964402"/>
            <a:ext cx="496082" cy="0"/>
          </a:xfrm>
          <a:prstGeom prst="straightConnector1">
            <a:avLst/>
          </a:prstGeom>
          <a:noFill/>
          <a:ln w="22225" cap="flat" cmpd="sng" algn="ctr">
            <a:solidFill>
              <a:sysClr val="window" lastClr="FFFFFF">
                <a:lumMod val="50000"/>
              </a:sysClr>
            </a:solidFill>
            <a:prstDash val="solid"/>
            <a:tailEnd type="triangle" w="med" len="med"/>
          </a:ln>
          <a:effectLst/>
        </p:spPr>
      </p:cxnSp>
      <p:cxnSp>
        <p:nvCxnSpPr>
          <p:cNvPr id="63" name="Straight Arrow Connector 62">
            <a:extLst>
              <a:ext uri="{FF2B5EF4-FFF2-40B4-BE49-F238E27FC236}">
                <a16:creationId xmlns:a16="http://schemas.microsoft.com/office/drawing/2014/main" id="{3E5A1ABF-043A-5677-2350-B5B4D6A69007}"/>
              </a:ext>
            </a:extLst>
          </p:cNvPr>
          <p:cNvCxnSpPr>
            <a:cxnSpLocks/>
            <a:stCxn id="68" idx="3"/>
            <a:endCxn id="21" idx="2"/>
          </p:cNvCxnSpPr>
          <p:nvPr/>
        </p:nvCxnSpPr>
        <p:spPr>
          <a:xfrm flipV="1">
            <a:off x="6567721" y="4964402"/>
            <a:ext cx="496082" cy="2069"/>
          </a:xfrm>
          <a:prstGeom prst="straightConnector1">
            <a:avLst/>
          </a:prstGeom>
          <a:noFill/>
          <a:ln w="22225" cap="flat" cmpd="sng" algn="ctr">
            <a:solidFill>
              <a:sysClr val="window" lastClr="FFFFFF">
                <a:lumMod val="50000"/>
              </a:sysClr>
            </a:solidFill>
            <a:prstDash val="solid"/>
            <a:tailEnd type="triangle" w="med" len="med"/>
          </a:ln>
          <a:effectLst/>
        </p:spPr>
      </p:cxnSp>
      <p:cxnSp>
        <p:nvCxnSpPr>
          <p:cNvPr id="64" name="Straight Arrow Connector 63">
            <a:extLst>
              <a:ext uri="{FF2B5EF4-FFF2-40B4-BE49-F238E27FC236}">
                <a16:creationId xmlns:a16="http://schemas.microsoft.com/office/drawing/2014/main" id="{B7C94589-7160-474B-DE12-59CA670171D9}"/>
              </a:ext>
            </a:extLst>
          </p:cNvPr>
          <p:cNvCxnSpPr>
            <a:cxnSpLocks/>
            <a:stCxn id="55" idx="4"/>
            <a:endCxn id="56" idx="0"/>
          </p:cNvCxnSpPr>
          <p:nvPr/>
        </p:nvCxnSpPr>
        <p:spPr>
          <a:xfrm>
            <a:off x="4915813" y="5234402"/>
            <a:ext cx="556" cy="851924"/>
          </a:xfrm>
          <a:prstGeom prst="straightConnector1">
            <a:avLst/>
          </a:prstGeom>
          <a:noFill/>
          <a:ln w="22225" cap="flat" cmpd="sng" algn="ctr">
            <a:solidFill>
              <a:sysClr val="window" lastClr="FFFFFF">
                <a:lumMod val="50000"/>
              </a:sysClr>
            </a:solidFill>
            <a:prstDash val="solid"/>
            <a:tailEnd type="triangle" w="med" len="med"/>
          </a:ln>
          <a:effectLst/>
        </p:spPr>
      </p:cxnSp>
      <p:sp>
        <p:nvSpPr>
          <p:cNvPr id="65" name="Oval 64">
            <a:extLst>
              <a:ext uri="{FF2B5EF4-FFF2-40B4-BE49-F238E27FC236}">
                <a16:creationId xmlns:a16="http://schemas.microsoft.com/office/drawing/2014/main" id="{CB9B860E-645F-D011-7BCB-35C8C6C9F815}"/>
              </a:ext>
            </a:extLst>
          </p:cNvPr>
          <p:cNvSpPr>
            <a:spLocks noChangeAspect="1"/>
          </p:cNvSpPr>
          <p:nvPr/>
        </p:nvSpPr>
        <p:spPr>
          <a:xfrm>
            <a:off x="2573649" y="4694402"/>
            <a:ext cx="540000" cy="540000"/>
          </a:xfrm>
          <a:prstGeom prst="ellipse">
            <a:avLst/>
          </a:prstGeom>
          <a:noFill/>
          <a:ln w="38100" cap="flat" cmpd="sng" algn="ctr">
            <a:solidFill>
              <a:schemeClr val="tx1">
                <a:lumMod val="75000"/>
                <a:lumOff val="25000"/>
              </a:schemeClr>
            </a:solidFill>
            <a:prstDash val="solid"/>
          </a:ln>
          <a:effectLst/>
        </p:spPr>
        <p:txBody>
          <a:bodyPr rtlCol="0" anchor="ctr"/>
          <a:lstStyle/>
          <a:p>
            <a:pPr algn="ctr" defTabSz="457200"/>
            <a:endParaRPr lang="en-GB" sz="1800" kern="0">
              <a:solidFill>
                <a:prstClr val="white"/>
              </a:solidFill>
              <a:latin typeface="Calibri"/>
            </a:endParaRPr>
          </a:p>
        </p:txBody>
      </p:sp>
      <p:sp>
        <p:nvSpPr>
          <p:cNvPr id="68" name="Rectangle: Rounded Corners 67">
            <a:extLst>
              <a:ext uri="{FF2B5EF4-FFF2-40B4-BE49-F238E27FC236}">
                <a16:creationId xmlns:a16="http://schemas.microsoft.com/office/drawing/2014/main" id="{C949CB5A-5889-743E-A2CD-74C5501D32BB}"/>
              </a:ext>
            </a:extLst>
          </p:cNvPr>
          <p:cNvSpPr/>
          <p:nvPr/>
        </p:nvSpPr>
        <p:spPr>
          <a:xfrm>
            <a:off x="5681895" y="4720724"/>
            <a:ext cx="885826" cy="491493"/>
          </a:xfrm>
          <a:prstGeom prst="roundRect">
            <a:avLst>
              <a:gd name="adj" fmla="val 14083"/>
            </a:avLst>
          </a:prstGeom>
          <a:noFill/>
          <a:ln w="25400" cap="flat" cmpd="sng" algn="ctr">
            <a:solidFill>
              <a:schemeClr val="tx1">
                <a:lumMod val="75000"/>
                <a:lumOff val="25000"/>
              </a:schemeClr>
            </a:solidFill>
            <a:prstDash val="solid"/>
          </a:ln>
          <a:effectLst/>
        </p:spPr>
        <p:txBody>
          <a:bodyPr rtlCol="0" anchor="ctr"/>
          <a:lstStyle/>
          <a:p>
            <a:pPr algn="ctr" defTabSz="457200"/>
            <a:endParaRPr lang="en-GB" sz="1800" kern="0">
              <a:solidFill>
                <a:prstClr val="white"/>
              </a:solidFill>
              <a:latin typeface="Calibri"/>
            </a:endParaRPr>
          </a:p>
        </p:txBody>
      </p:sp>
      <p:sp>
        <p:nvSpPr>
          <p:cNvPr id="100" name="Oval 99">
            <a:extLst>
              <a:ext uri="{FF2B5EF4-FFF2-40B4-BE49-F238E27FC236}">
                <a16:creationId xmlns:a16="http://schemas.microsoft.com/office/drawing/2014/main" id="{6A16B3AD-26DC-742F-75A2-F4C232EC6E5C}"/>
              </a:ext>
            </a:extLst>
          </p:cNvPr>
          <p:cNvSpPr>
            <a:spLocks noChangeAspect="1"/>
          </p:cNvSpPr>
          <p:nvPr/>
        </p:nvSpPr>
        <p:spPr>
          <a:xfrm>
            <a:off x="9523070" y="2402300"/>
            <a:ext cx="540000" cy="540000"/>
          </a:xfrm>
          <a:prstGeom prst="ellipse">
            <a:avLst/>
          </a:prstGeom>
          <a:noFill/>
          <a:ln w="38100" cap="flat" cmpd="sng" algn="ctr">
            <a:solidFill>
              <a:sysClr val="windowText" lastClr="000000">
                <a:lumMod val="65000"/>
                <a:lumOff val="35000"/>
              </a:sys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101" name="Oval 100">
            <a:extLst>
              <a:ext uri="{FF2B5EF4-FFF2-40B4-BE49-F238E27FC236}">
                <a16:creationId xmlns:a16="http://schemas.microsoft.com/office/drawing/2014/main" id="{CE9E342C-CA6D-A850-2FAE-49F61ADB2FA6}"/>
              </a:ext>
            </a:extLst>
          </p:cNvPr>
          <p:cNvSpPr>
            <a:spLocks noChangeAspect="1"/>
          </p:cNvSpPr>
          <p:nvPr/>
        </p:nvSpPr>
        <p:spPr>
          <a:xfrm>
            <a:off x="10452980" y="2402300"/>
            <a:ext cx="540000" cy="540000"/>
          </a:xfrm>
          <a:prstGeom prst="ellipse">
            <a:avLst/>
          </a:prstGeom>
          <a:noFill/>
          <a:ln w="38100" cap="flat" cmpd="sng" algn="ctr">
            <a:solidFill>
              <a:sysClr val="windowText" lastClr="000000">
                <a:lumMod val="65000"/>
                <a:lumOff val="35000"/>
              </a:sysClr>
            </a:solidFill>
            <a:prstDash val="sysDot"/>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102" name="Oval 101">
            <a:extLst>
              <a:ext uri="{FF2B5EF4-FFF2-40B4-BE49-F238E27FC236}">
                <a16:creationId xmlns:a16="http://schemas.microsoft.com/office/drawing/2014/main" id="{CEACEAEA-AB1D-04F3-EBE5-AAE623246F69}"/>
              </a:ext>
            </a:extLst>
          </p:cNvPr>
          <p:cNvSpPr>
            <a:spLocks noChangeAspect="1"/>
          </p:cNvSpPr>
          <p:nvPr/>
        </p:nvSpPr>
        <p:spPr>
          <a:xfrm>
            <a:off x="11377605" y="2402300"/>
            <a:ext cx="540000" cy="540000"/>
          </a:xfrm>
          <a:prstGeom prst="ellipse">
            <a:avLst/>
          </a:prstGeom>
          <a:noFill/>
          <a:ln w="38100" cap="flat" cmpd="sng" algn="ctr">
            <a:solidFill>
              <a:sysClr val="windowText" lastClr="000000">
                <a:lumMod val="65000"/>
                <a:lumOff val="35000"/>
              </a:sys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cxnSp>
        <p:nvCxnSpPr>
          <p:cNvPr id="103" name="Straight Connector 102">
            <a:extLst>
              <a:ext uri="{FF2B5EF4-FFF2-40B4-BE49-F238E27FC236}">
                <a16:creationId xmlns:a16="http://schemas.microsoft.com/office/drawing/2014/main" id="{269D780E-86F8-EDD3-F933-E3F93F7BEB81}"/>
              </a:ext>
            </a:extLst>
          </p:cNvPr>
          <p:cNvCxnSpPr/>
          <p:nvPr/>
        </p:nvCxnSpPr>
        <p:spPr>
          <a:xfrm>
            <a:off x="11456686" y="2481381"/>
            <a:ext cx="381838" cy="381838"/>
          </a:xfrm>
          <a:prstGeom prst="line">
            <a:avLst/>
          </a:prstGeom>
          <a:noFill/>
          <a:ln w="19050" cap="flat" cmpd="sng" algn="ctr">
            <a:solidFill>
              <a:sysClr val="window" lastClr="FFFFFF">
                <a:lumMod val="50000"/>
              </a:sysClr>
            </a:solidFill>
            <a:prstDash val="solid"/>
            <a:tailEnd type="none"/>
          </a:ln>
          <a:effectLst/>
        </p:spPr>
      </p:cxnSp>
      <p:cxnSp>
        <p:nvCxnSpPr>
          <p:cNvPr id="104" name="Straight Connector 103">
            <a:extLst>
              <a:ext uri="{FF2B5EF4-FFF2-40B4-BE49-F238E27FC236}">
                <a16:creationId xmlns:a16="http://schemas.microsoft.com/office/drawing/2014/main" id="{41D938B1-FDFD-A83F-DAE5-B98D646EA998}"/>
              </a:ext>
            </a:extLst>
          </p:cNvPr>
          <p:cNvCxnSpPr/>
          <p:nvPr/>
        </p:nvCxnSpPr>
        <p:spPr>
          <a:xfrm flipH="1">
            <a:off x="11456686" y="2481381"/>
            <a:ext cx="381838" cy="381838"/>
          </a:xfrm>
          <a:prstGeom prst="line">
            <a:avLst/>
          </a:prstGeom>
          <a:noFill/>
          <a:ln w="19050" cap="flat" cmpd="sng" algn="ctr">
            <a:solidFill>
              <a:sysClr val="window" lastClr="FFFFFF">
                <a:lumMod val="50000"/>
              </a:sysClr>
            </a:solidFill>
            <a:prstDash val="solid"/>
            <a:tailEnd type="none"/>
          </a:ln>
          <a:effectLst/>
        </p:spPr>
      </p:cxnSp>
      <p:sp>
        <p:nvSpPr>
          <p:cNvPr id="105" name="TextBox 104">
            <a:extLst>
              <a:ext uri="{FF2B5EF4-FFF2-40B4-BE49-F238E27FC236}">
                <a16:creationId xmlns:a16="http://schemas.microsoft.com/office/drawing/2014/main" id="{887D0D58-890C-9F60-30B2-C14987863234}"/>
              </a:ext>
            </a:extLst>
          </p:cNvPr>
          <p:cNvSpPr txBox="1"/>
          <p:nvPr/>
        </p:nvSpPr>
        <p:spPr>
          <a:xfrm>
            <a:off x="9392286" y="1941602"/>
            <a:ext cx="878726" cy="430887"/>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a:ln>
                  <a:noFill/>
                </a:ln>
                <a:solidFill>
                  <a:srgbClr val="00ADEE"/>
                </a:solidFill>
                <a:effectLst/>
                <a:uLnTx/>
                <a:uFillTx/>
              </a:rPr>
              <a:t>Completed and ad-hoc</a:t>
            </a:r>
          </a:p>
        </p:txBody>
      </p:sp>
      <p:sp>
        <p:nvSpPr>
          <p:cNvPr id="106" name="TextBox 105">
            <a:extLst>
              <a:ext uri="{FF2B5EF4-FFF2-40B4-BE49-F238E27FC236}">
                <a16:creationId xmlns:a16="http://schemas.microsoft.com/office/drawing/2014/main" id="{044DA4BD-B695-866D-362C-7B4FAF5D8A8B}"/>
              </a:ext>
            </a:extLst>
          </p:cNvPr>
          <p:cNvSpPr txBox="1"/>
          <p:nvPr/>
        </p:nvSpPr>
        <p:spPr>
          <a:xfrm>
            <a:off x="10379348" y="1941602"/>
            <a:ext cx="714565" cy="261610"/>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a:ln>
                  <a:noFill/>
                </a:ln>
                <a:solidFill>
                  <a:srgbClr val="00ADEE"/>
                </a:solidFill>
                <a:effectLst/>
                <a:uLnTx/>
                <a:uFillTx/>
              </a:rPr>
              <a:t>Missing</a:t>
            </a:r>
          </a:p>
        </p:txBody>
      </p:sp>
      <p:sp>
        <p:nvSpPr>
          <p:cNvPr id="107" name="TextBox 106">
            <a:extLst>
              <a:ext uri="{FF2B5EF4-FFF2-40B4-BE49-F238E27FC236}">
                <a16:creationId xmlns:a16="http://schemas.microsoft.com/office/drawing/2014/main" id="{26CD0963-D16F-EE9E-5747-B3A25D2CB941}"/>
              </a:ext>
            </a:extLst>
          </p:cNvPr>
          <p:cNvSpPr txBox="1"/>
          <p:nvPr/>
        </p:nvSpPr>
        <p:spPr>
          <a:xfrm>
            <a:off x="11338156" y="1941602"/>
            <a:ext cx="579450" cy="430887"/>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a:ln>
                  <a:noFill/>
                </a:ln>
                <a:solidFill>
                  <a:srgbClr val="00ADEE"/>
                </a:solidFill>
                <a:effectLst/>
                <a:uLnTx/>
                <a:uFillTx/>
              </a:rPr>
              <a:t>Failing</a:t>
            </a:r>
          </a:p>
        </p:txBody>
      </p:sp>
      <p:grpSp>
        <p:nvGrpSpPr>
          <p:cNvPr id="118" name="Group 117">
            <a:extLst>
              <a:ext uri="{FF2B5EF4-FFF2-40B4-BE49-F238E27FC236}">
                <a16:creationId xmlns:a16="http://schemas.microsoft.com/office/drawing/2014/main" id="{CD0D03F8-142A-11B4-1BDE-6338708E449C}"/>
              </a:ext>
            </a:extLst>
          </p:cNvPr>
          <p:cNvGrpSpPr/>
          <p:nvPr/>
        </p:nvGrpSpPr>
        <p:grpSpPr>
          <a:xfrm>
            <a:off x="9391232" y="4051219"/>
            <a:ext cx="1137416" cy="1108579"/>
            <a:chOff x="9391232" y="4287406"/>
            <a:chExt cx="1137416" cy="1108579"/>
          </a:xfrm>
        </p:grpSpPr>
        <p:sp>
          <p:nvSpPr>
            <p:cNvPr id="108" name="TextBox 107">
              <a:extLst>
                <a:ext uri="{FF2B5EF4-FFF2-40B4-BE49-F238E27FC236}">
                  <a16:creationId xmlns:a16="http://schemas.microsoft.com/office/drawing/2014/main" id="{C4B57AFB-336B-EB8D-5207-5B050DF09E68}"/>
                </a:ext>
              </a:extLst>
            </p:cNvPr>
            <p:cNvSpPr txBox="1"/>
            <p:nvPr/>
          </p:nvSpPr>
          <p:spPr>
            <a:xfrm>
              <a:off x="9391232" y="4818904"/>
              <a:ext cx="1137416" cy="577081"/>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lang="en-GB" sz="1050"/>
                <a:t>Customer fails to buy a train ticket</a:t>
              </a:r>
            </a:p>
          </p:txBody>
        </p:sp>
        <p:sp>
          <p:nvSpPr>
            <p:cNvPr id="110" name="Oval 109">
              <a:extLst>
                <a:ext uri="{FF2B5EF4-FFF2-40B4-BE49-F238E27FC236}">
                  <a16:creationId xmlns:a16="http://schemas.microsoft.com/office/drawing/2014/main" id="{6D473F9E-A10D-A52F-2FB7-B5C04ADC3E2D}"/>
                </a:ext>
              </a:extLst>
            </p:cNvPr>
            <p:cNvSpPr>
              <a:spLocks noChangeAspect="1"/>
            </p:cNvSpPr>
            <p:nvPr/>
          </p:nvSpPr>
          <p:spPr>
            <a:xfrm>
              <a:off x="9618351" y="4287406"/>
              <a:ext cx="540000" cy="540000"/>
            </a:xfrm>
            <a:prstGeom prst="ellipse">
              <a:avLst/>
            </a:prstGeom>
            <a:noFill/>
            <a:ln w="38100" cap="flat" cmpd="sng" algn="ctr">
              <a:solidFill>
                <a:srgbClr val="F79646">
                  <a:lumMod val="75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cxnSp>
          <p:nvCxnSpPr>
            <p:cNvPr id="112" name="Straight Connector 111">
              <a:extLst>
                <a:ext uri="{FF2B5EF4-FFF2-40B4-BE49-F238E27FC236}">
                  <a16:creationId xmlns:a16="http://schemas.microsoft.com/office/drawing/2014/main" id="{0485EF61-975A-4717-9C36-AE39C1715310}"/>
                </a:ext>
              </a:extLst>
            </p:cNvPr>
            <p:cNvCxnSpPr>
              <a:cxnSpLocks/>
            </p:cNvCxnSpPr>
            <p:nvPr/>
          </p:nvCxnSpPr>
          <p:spPr>
            <a:xfrm>
              <a:off x="9697432" y="4366487"/>
              <a:ext cx="381838" cy="381838"/>
            </a:xfrm>
            <a:prstGeom prst="line">
              <a:avLst/>
            </a:prstGeom>
            <a:noFill/>
            <a:ln w="19050" cap="flat" cmpd="sng" algn="ctr">
              <a:solidFill>
                <a:sysClr val="window" lastClr="FFFFFF">
                  <a:lumMod val="50000"/>
                </a:sysClr>
              </a:solidFill>
              <a:prstDash val="solid"/>
              <a:tailEnd type="none"/>
            </a:ln>
            <a:effectLst/>
          </p:spPr>
        </p:cxnSp>
        <p:cxnSp>
          <p:nvCxnSpPr>
            <p:cNvPr id="113" name="Straight Connector 112">
              <a:extLst>
                <a:ext uri="{FF2B5EF4-FFF2-40B4-BE49-F238E27FC236}">
                  <a16:creationId xmlns:a16="http://schemas.microsoft.com/office/drawing/2014/main" id="{DF3AD2FB-BCF5-3573-2DCC-92832D6F10BB}"/>
                </a:ext>
              </a:extLst>
            </p:cNvPr>
            <p:cNvCxnSpPr>
              <a:cxnSpLocks/>
            </p:cNvCxnSpPr>
            <p:nvPr/>
          </p:nvCxnSpPr>
          <p:spPr>
            <a:xfrm flipH="1">
              <a:off x="9697432" y="4366487"/>
              <a:ext cx="381838" cy="381838"/>
            </a:xfrm>
            <a:prstGeom prst="line">
              <a:avLst/>
            </a:prstGeom>
            <a:noFill/>
            <a:ln w="19050" cap="flat" cmpd="sng" algn="ctr">
              <a:solidFill>
                <a:sysClr val="window" lastClr="FFFFFF">
                  <a:lumMod val="50000"/>
                </a:sysClr>
              </a:solidFill>
              <a:prstDash val="solid"/>
              <a:tailEnd type="none"/>
            </a:ln>
            <a:effectLst/>
          </p:spPr>
        </p:cxnSp>
      </p:grpSp>
      <p:grpSp>
        <p:nvGrpSpPr>
          <p:cNvPr id="119" name="Group 118">
            <a:extLst>
              <a:ext uri="{FF2B5EF4-FFF2-40B4-BE49-F238E27FC236}">
                <a16:creationId xmlns:a16="http://schemas.microsoft.com/office/drawing/2014/main" id="{66521EEB-72FF-1447-479B-8CF82F3394BF}"/>
              </a:ext>
            </a:extLst>
          </p:cNvPr>
          <p:cNvGrpSpPr/>
          <p:nvPr/>
        </p:nvGrpSpPr>
        <p:grpSpPr>
          <a:xfrm>
            <a:off x="10598723" y="4051219"/>
            <a:ext cx="1175602" cy="965176"/>
            <a:chOff x="10931787" y="4269226"/>
            <a:chExt cx="1175602" cy="965176"/>
          </a:xfrm>
        </p:grpSpPr>
        <p:sp>
          <p:nvSpPr>
            <p:cNvPr id="114" name="Oval 113">
              <a:extLst>
                <a:ext uri="{FF2B5EF4-FFF2-40B4-BE49-F238E27FC236}">
                  <a16:creationId xmlns:a16="http://schemas.microsoft.com/office/drawing/2014/main" id="{648A01D6-9AC6-70EA-F20C-8247E875776F}"/>
                </a:ext>
              </a:extLst>
            </p:cNvPr>
            <p:cNvSpPr>
              <a:spLocks noChangeAspect="1"/>
            </p:cNvSpPr>
            <p:nvPr/>
          </p:nvSpPr>
          <p:spPr>
            <a:xfrm>
              <a:off x="11232672" y="4269226"/>
              <a:ext cx="540000" cy="540000"/>
            </a:xfrm>
            <a:prstGeom prst="ellipse">
              <a:avLst/>
            </a:prstGeom>
            <a:noFill/>
            <a:ln w="38100" cap="flat" cmpd="sng" algn="ctr">
              <a:solidFill>
                <a:schemeClr val="accent4">
                  <a:lumMod val="75000"/>
                </a:schemeClr>
              </a:solidFill>
              <a:prstDash val="sysDot"/>
            </a:ln>
            <a:effectLst/>
          </p:spPr>
          <p:txBody>
            <a:bodyPr rtlCol="0" anchor="ctr"/>
            <a:lstStyle/>
            <a:p>
              <a:pPr algn="ctr" defTabSz="457200"/>
              <a:endParaRPr lang="en-GB" sz="1800" kern="0">
                <a:solidFill>
                  <a:prstClr val="white"/>
                </a:solidFill>
                <a:latin typeface="Calibri"/>
              </a:endParaRPr>
            </a:p>
          </p:txBody>
        </p:sp>
        <p:sp>
          <p:nvSpPr>
            <p:cNvPr id="116" name="TextBox 115">
              <a:extLst>
                <a:ext uri="{FF2B5EF4-FFF2-40B4-BE49-F238E27FC236}">
                  <a16:creationId xmlns:a16="http://schemas.microsoft.com/office/drawing/2014/main" id="{56100BA8-A18E-8223-7188-CB5669E4D26B}"/>
                </a:ext>
              </a:extLst>
            </p:cNvPr>
            <p:cNvSpPr txBox="1"/>
            <p:nvPr/>
          </p:nvSpPr>
          <p:spPr>
            <a:xfrm>
              <a:off x="10931787" y="4818904"/>
              <a:ext cx="1175602" cy="415498"/>
            </a:xfrm>
            <a:prstGeom prst="rect">
              <a:avLst/>
            </a:prstGeom>
            <a:noFill/>
          </p:spPr>
          <p:txBody>
            <a:bodyPr wrap="square" rtlCol="0">
              <a:spAutoFit/>
            </a:bodyPr>
            <a:lstStyle/>
            <a:p>
              <a:pPr algn="ctr"/>
              <a:r>
                <a:rPr lang="en-GB" sz="1050"/>
                <a:t>Customer didn’t receive the call</a:t>
              </a:r>
            </a:p>
          </p:txBody>
        </p:sp>
      </p:grpSp>
      <p:sp>
        <p:nvSpPr>
          <p:cNvPr id="117" name="TextBox 116">
            <a:extLst>
              <a:ext uri="{FF2B5EF4-FFF2-40B4-BE49-F238E27FC236}">
                <a16:creationId xmlns:a16="http://schemas.microsoft.com/office/drawing/2014/main" id="{CA5E87FD-5FF6-BBEA-62BF-23B19B5AA53D}"/>
              </a:ext>
            </a:extLst>
          </p:cNvPr>
          <p:cNvSpPr txBox="1"/>
          <p:nvPr/>
        </p:nvSpPr>
        <p:spPr>
          <a:xfrm>
            <a:off x="9391232" y="3749633"/>
            <a:ext cx="878726" cy="261610"/>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a:ln>
                  <a:noFill/>
                </a:ln>
                <a:solidFill>
                  <a:srgbClr val="00ADEE"/>
                </a:solidFill>
                <a:effectLst/>
                <a:uLnTx/>
                <a:uFillTx/>
              </a:rPr>
              <a:t>Examples</a:t>
            </a:r>
          </a:p>
        </p:txBody>
      </p:sp>
      <p:sp>
        <p:nvSpPr>
          <p:cNvPr id="6" name="TextBox 5">
            <a:extLst>
              <a:ext uri="{FF2B5EF4-FFF2-40B4-BE49-F238E27FC236}">
                <a16:creationId xmlns:a16="http://schemas.microsoft.com/office/drawing/2014/main" id="{C909E8C9-C212-0311-925A-2171562770C5}"/>
              </a:ext>
            </a:extLst>
          </p:cNvPr>
          <p:cNvSpPr txBox="1"/>
          <p:nvPr/>
        </p:nvSpPr>
        <p:spPr>
          <a:xfrm>
            <a:off x="2422133" y="4299447"/>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7" name="TextBox 157">
            <a:extLst>
              <a:ext uri="{FF2B5EF4-FFF2-40B4-BE49-F238E27FC236}">
                <a16:creationId xmlns:a16="http://schemas.microsoft.com/office/drawing/2014/main" id="{2C18AF43-8A9A-529A-DEB1-59400CAC6CFB}"/>
              </a:ext>
            </a:extLst>
          </p:cNvPr>
          <p:cNvSpPr txBox="1">
            <a:spLocks noChangeArrowheads="1"/>
          </p:cNvSpPr>
          <p:nvPr/>
        </p:nvSpPr>
        <p:spPr bwMode="auto">
          <a:xfrm>
            <a:off x="2734436" y="4107267"/>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T1</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8" name="TextBox 7">
            <a:extLst>
              <a:ext uri="{FF2B5EF4-FFF2-40B4-BE49-F238E27FC236}">
                <a16:creationId xmlns:a16="http://schemas.microsoft.com/office/drawing/2014/main" id="{D99A25B1-EDC3-3755-DE67-056F54BA291E}"/>
              </a:ext>
            </a:extLst>
          </p:cNvPr>
          <p:cNvSpPr txBox="1"/>
          <p:nvPr/>
        </p:nvSpPr>
        <p:spPr>
          <a:xfrm>
            <a:off x="3452655" y="4299447"/>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9" name="TextBox 157">
            <a:extLst>
              <a:ext uri="{FF2B5EF4-FFF2-40B4-BE49-F238E27FC236}">
                <a16:creationId xmlns:a16="http://schemas.microsoft.com/office/drawing/2014/main" id="{2DC89EB1-1D40-7AA0-E468-7117797AC114}"/>
              </a:ext>
            </a:extLst>
          </p:cNvPr>
          <p:cNvSpPr txBox="1">
            <a:spLocks noChangeArrowheads="1"/>
          </p:cNvSpPr>
          <p:nvPr/>
        </p:nvSpPr>
        <p:spPr bwMode="auto">
          <a:xfrm>
            <a:off x="3764958" y="4107267"/>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T2</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10" name="TextBox 9">
            <a:extLst>
              <a:ext uri="{FF2B5EF4-FFF2-40B4-BE49-F238E27FC236}">
                <a16:creationId xmlns:a16="http://schemas.microsoft.com/office/drawing/2014/main" id="{F621255E-C018-C025-35A0-3A768833A292}"/>
              </a:ext>
            </a:extLst>
          </p:cNvPr>
          <p:cNvSpPr txBox="1"/>
          <p:nvPr/>
        </p:nvSpPr>
        <p:spPr>
          <a:xfrm>
            <a:off x="4525569" y="4299447"/>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11" name="TextBox 157">
            <a:extLst>
              <a:ext uri="{FF2B5EF4-FFF2-40B4-BE49-F238E27FC236}">
                <a16:creationId xmlns:a16="http://schemas.microsoft.com/office/drawing/2014/main" id="{8B07E47E-7BFE-B8B4-5763-5ED8ADC1E647}"/>
              </a:ext>
            </a:extLst>
          </p:cNvPr>
          <p:cNvSpPr txBox="1">
            <a:spLocks noChangeArrowheads="1"/>
          </p:cNvSpPr>
          <p:nvPr/>
        </p:nvSpPr>
        <p:spPr bwMode="auto">
          <a:xfrm>
            <a:off x="4837872" y="4107267"/>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T3</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13" name="TextBox 157">
            <a:extLst>
              <a:ext uri="{FF2B5EF4-FFF2-40B4-BE49-F238E27FC236}">
                <a16:creationId xmlns:a16="http://schemas.microsoft.com/office/drawing/2014/main" id="{B24CF016-F972-C34F-E7C4-1ED695752E1E}"/>
              </a:ext>
            </a:extLst>
          </p:cNvPr>
          <p:cNvSpPr txBox="1">
            <a:spLocks noChangeArrowheads="1"/>
          </p:cNvSpPr>
          <p:nvPr/>
        </p:nvSpPr>
        <p:spPr bwMode="auto">
          <a:xfrm>
            <a:off x="6025844" y="4107267"/>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T4</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14" name="TextBox 13">
            <a:extLst>
              <a:ext uri="{FF2B5EF4-FFF2-40B4-BE49-F238E27FC236}">
                <a16:creationId xmlns:a16="http://schemas.microsoft.com/office/drawing/2014/main" id="{D71349B8-5E02-7502-52EF-8D8EB01B8B22}"/>
              </a:ext>
            </a:extLst>
          </p:cNvPr>
          <p:cNvSpPr txBox="1"/>
          <p:nvPr/>
        </p:nvSpPr>
        <p:spPr>
          <a:xfrm>
            <a:off x="6949901" y="4300450"/>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22" name="TextBox 157">
            <a:extLst>
              <a:ext uri="{FF2B5EF4-FFF2-40B4-BE49-F238E27FC236}">
                <a16:creationId xmlns:a16="http://schemas.microsoft.com/office/drawing/2014/main" id="{AE14DF84-B3A9-9E38-647E-2B33A36CE5AD}"/>
              </a:ext>
            </a:extLst>
          </p:cNvPr>
          <p:cNvSpPr txBox="1">
            <a:spLocks noChangeArrowheads="1"/>
          </p:cNvSpPr>
          <p:nvPr/>
        </p:nvSpPr>
        <p:spPr bwMode="auto">
          <a:xfrm>
            <a:off x="7262204" y="4108270"/>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T5</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24" name="TextBox 23">
            <a:extLst>
              <a:ext uri="{FF2B5EF4-FFF2-40B4-BE49-F238E27FC236}">
                <a16:creationId xmlns:a16="http://schemas.microsoft.com/office/drawing/2014/main" id="{F504F088-D52C-7444-28AC-86404A4E87E5}"/>
              </a:ext>
            </a:extLst>
          </p:cNvPr>
          <p:cNvSpPr txBox="1"/>
          <p:nvPr/>
        </p:nvSpPr>
        <p:spPr>
          <a:xfrm>
            <a:off x="3841863" y="6244052"/>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25" name="TextBox 157">
            <a:extLst>
              <a:ext uri="{FF2B5EF4-FFF2-40B4-BE49-F238E27FC236}">
                <a16:creationId xmlns:a16="http://schemas.microsoft.com/office/drawing/2014/main" id="{97586C27-B7CE-1855-58A0-ACFB6962D3E8}"/>
              </a:ext>
            </a:extLst>
          </p:cNvPr>
          <p:cNvSpPr txBox="1">
            <a:spLocks noChangeArrowheads="1"/>
          </p:cNvSpPr>
          <p:nvPr/>
        </p:nvSpPr>
        <p:spPr bwMode="auto">
          <a:xfrm>
            <a:off x="4154166" y="6051872"/>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altLang="en-US" sz="1100" kern="0">
                <a:solidFill>
                  <a:prstClr val="black"/>
                </a:solidFill>
              </a:rPr>
              <a:t>D1</a:t>
            </a:r>
            <a:endParaRPr kumimoji="0" lang="en-GB" altLang="en-US" sz="1200" b="0" i="0" u="none" strike="noStrike" kern="0" cap="none" spc="0" normalizeH="0" baseline="0" noProof="0">
              <a:ln>
                <a:noFill/>
              </a:ln>
              <a:solidFill>
                <a:prstClr val="black"/>
              </a:solidFill>
              <a:effectLst/>
              <a:uLnTx/>
              <a:uFillTx/>
            </a:endParaRPr>
          </a:p>
        </p:txBody>
      </p:sp>
      <p:pic>
        <p:nvPicPr>
          <p:cNvPr id="12" name="Graphic 5">
            <a:extLst>
              <a:ext uri="{FF2B5EF4-FFF2-40B4-BE49-F238E27FC236}">
                <a16:creationId xmlns:a16="http://schemas.microsoft.com/office/drawing/2014/main" id="{00AE329E-024D-38AE-BC2B-203F22399B8D}"/>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11047952" y="4191065"/>
            <a:ext cx="263664" cy="247185"/>
          </a:xfrm>
          <a:prstGeom prst="rect">
            <a:avLst/>
          </a:prstGeom>
        </p:spPr>
      </p:pic>
      <p:pic>
        <p:nvPicPr>
          <p:cNvPr id="23" name="Graphic 22">
            <a:extLst>
              <a:ext uri="{FF2B5EF4-FFF2-40B4-BE49-F238E27FC236}">
                <a16:creationId xmlns:a16="http://schemas.microsoft.com/office/drawing/2014/main" id="{07BE79E6-3A8E-B364-67D9-A65F35509885}"/>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9759024" y="4208964"/>
            <a:ext cx="268220" cy="247054"/>
          </a:xfrm>
          <a:prstGeom prst="rect">
            <a:avLst/>
          </a:prstGeom>
        </p:spPr>
      </p:pic>
      <p:pic>
        <p:nvPicPr>
          <p:cNvPr id="27" name="Picture 26">
            <a:extLst>
              <a:ext uri="{FF2B5EF4-FFF2-40B4-BE49-F238E27FC236}">
                <a16:creationId xmlns:a16="http://schemas.microsoft.com/office/drawing/2014/main" id="{2F1E057D-601F-DA59-C283-3A3C2A57891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39164" y="4751495"/>
            <a:ext cx="270000" cy="360000"/>
          </a:xfrm>
          <a:prstGeom prst="rect">
            <a:avLst/>
          </a:prstGeom>
        </p:spPr>
      </p:pic>
      <p:sp>
        <p:nvSpPr>
          <p:cNvPr id="20" name="Slide Number Placeholder 3">
            <a:extLst>
              <a:ext uri="{FF2B5EF4-FFF2-40B4-BE49-F238E27FC236}">
                <a16:creationId xmlns:a16="http://schemas.microsoft.com/office/drawing/2014/main" id="{16F383B2-7644-31FD-0421-AB82F4378061}"/>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3AA811B-2EBD-4900-905E-5BE206449611}" type="slidenum">
              <a:rPr lang="en-GB" sz="1000" smtClean="0">
                <a:solidFill>
                  <a:srgbClr val="003C65"/>
                </a:solidFill>
                <a:latin typeface="Aptos"/>
              </a:rPr>
              <a:pPr>
                <a:defRPr/>
              </a:pPr>
              <a:t>24</a:t>
            </a:fld>
            <a:endParaRPr lang="en-GB" sz="1000" dirty="0">
              <a:solidFill>
                <a:srgbClr val="003C65"/>
              </a:solidFill>
              <a:latin typeface="Aptos"/>
            </a:endParaRPr>
          </a:p>
        </p:txBody>
      </p:sp>
    </p:spTree>
    <p:extLst>
      <p:ext uri="{BB962C8B-B14F-4D97-AF65-F5344CB8AC3E}">
        <p14:creationId xmlns:p14="http://schemas.microsoft.com/office/powerpoint/2010/main" val="35902278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 name="Oval 22">
            <a:extLst>
              <a:ext uri="{FF2B5EF4-FFF2-40B4-BE49-F238E27FC236}">
                <a16:creationId xmlns:a16="http://schemas.microsoft.com/office/drawing/2014/main" id="{2A87C012-F684-4FBC-A337-F06E4372C904}"/>
              </a:ext>
            </a:extLst>
          </p:cNvPr>
          <p:cNvSpPr>
            <a:spLocks noChangeAspect="1"/>
          </p:cNvSpPr>
          <p:nvPr/>
        </p:nvSpPr>
        <p:spPr>
          <a:xfrm>
            <a:off x="616998" y="3515415"/>
            <a:ext cx="108000" cy="108000"/>
          </a:xfrm>
          <a:prstGeom prst="ellipse">
            <a:avLst/>
          </a:prstGeom>
          <a:noFill/>
          <a:ln w="22225" cap="flat" cmpd="sng" algn="ctr">
            <a:solidFill>
              <a:sysClr val="windowText" lastClr="000000">
                <a:lumMod val="50000"/>
                <a:lumOff val="50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cxnSp>
        <p:nvCxnSpPr>
          <p:cNvPr id="24" name="Straight Arrow Connector 23">
            <a:extLst>
              <a:ext uri="{FF2B5EF4-FFF2-40B4-BE49-F238E27FC236}">
                <a16:creationId xmlns:a16="http://schemas.microsoft.com/office/drawing/2014/main" id="{0D643786-4BAE-4FE9-BED1-5B0EEFFF5D53}"/>
              </a:ext>
            </a:extLst>
          </p:cNvPr>
          <p:cNvCxnSpPr>
            <a:cxnSpLocks/>
            <a:stCxn id="31" idx="4"/>
            <a:endCxn id="49" idx="0"/>
          </p:cNvCxnSpPr>
          <p:nvPr/>
        </p:nvCxnSpPr>
        <p:spPr>
          <a:xfrm>
            <a:off x="2932370" y="3839415"/>
            <a:ext cx="4635" cy="587090"/>
          </a:xfrm>
          <a:prstGeom prst="straightConnector1">
            <a:avLst/>
          </a:prstGeom>
          <a:noFill/>
          <a:ln w="22225" cap="flat" cmpd="sng" algn="ctr">
            <a:solidFill>
              <a:sysClr val="window" lastClr="FFFFFF">
                <a:lumMod val="50000"/>
              </a:sysClr>
            </a:solidFill>
            <a:prstDash val="solid"/>
            <a:tailEnd type="triangle" w="med" len="med"/>
          </a:ln>
          <a:effectLst/>
        </p:spPr>
      </p:cxnSp>
      <p:sp>
        <p:nvSpPr>
          <p:cNvPr id="27" name="TextBox 157">
            <a:extLst>
              <a:ext uri="{FF2B5EF4-FFF2-40B4-BE49-F238E27FC236}">
                <a16:creationId xmlns:a16="http://schemas.microsoft.com/office/drawing/2014/main" id="{1CF4DAB6-0550-43FD-B130-923B24B39521}"/>
              </a:ext>
            </a:extLst>
          </p:cNvPr>
          <p:cNvSpPr txBox="1">
            <a:spLocks noChangeArrowheads="1"/>
          </p:cNvSpPr>
          <p:nvPr/>
        </p:nvSpPr>
        <p:spPr bwMode="auto">
          <a:xfrm>
            <a:off x="1490122" y="2741781"/>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T1</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28" name="TextBox 157">
            <a:extLst>
              <a:ext uri="{FF2B5EF4-FFF2-40B4-BE49-F238E27FC236}">
                <a16:creationId xmlns:a16="http://schemas.microsoft.com/office/drawing/2014/main" id="{1B4B40A4-DD59-49FB-8E76-27E0896D9299}"/>
              </a:ext>
            </a:extLst>
          </p:cNvPr>
          <p:cNvSpPr txBox="1">
            <a:spLocks noChangeArrowheads="1"/>
          </p:cNvSpPr>
          <p:nvPr/>
        </p:nvSpPr>
        <p:spPr bwMode="auto">
          <a:xfrm>
            <a:off x="2865675" y="2740079"/>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T2</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29" name="TextBox 157">
            <a:extLst>
              <a:ext uri="{FF2B5EF4-FFF2-40B4-BE49-F238E27FC236}">
                <a16:creationId xmlns:a16="http://schemas.microsoft.com/office/drawing/2014/main" id="{B23C06ED-16EC-4A5E-8913-B9DE2E689F67}"/>
              </a:ext>
            </a:extLst>
          </p:cNvPr>
          <p:cNvSpPr txBox="1">
            <a:spLocks noChangeArrowheads="1"/>
          </p:cNvSpPr>
          <p:nvPr/>
        </p:nvSpPr>
        <p:spPr bwMode="auto">
          <a:xfrm>
            <a:off x="4222001" y="2727871"/>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T3</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grpSp>
        <p:nvGrpSpPr>
          <p:cNvPr id="30" name="Group 29">
            <a:extLst>
              <a:ext uri="{FF2B5EF4-FFF2-40B4-BE49-F238E27FC236}">
                <a16:creationId xmlns:a16="http://schemas.microsoft.com/office/drawing/2014/main" id="{69D23FB5-B0BE-48E1-83A4-7B2D47A37108}"/>
              </a:ext>
            </a:extLst>
          </p:cNvPr>
          <p:cNvGrpSpPr/>
          <p:nvPr/>
        </p:nvGrpSpPr>
        <p:grpSpPr>
          <a:xfrm>
            <a:off x="2662370" y="3299415"/>
            <a:ext cx="540000" cy="540000"/>
            <a:chOff x="5515761" y="1133260"/>
            <a:chExt cx="540000" cy="540000"/>
          </a:xfrm>
        </p:grpSpPr>
        <p:sp>
          <p:nvSpPr>
            <p:cNvPr id="31" name="Oval 30">
              <a:extLst>
                <a:ext uri="{FF2B5EF4-FFF2-40B4-BE49-F238E27FC236}">
                  <a16:creationId xmlns:a16="http://schemas.microsoft.com/office/drawing/2014/main" id="{0F9565DC-DB11-4A99-B44B-91856908E1E4}"/>
                </a:ext>
              </a:extLst>
            </p:cNvPr>
            <p:cNvSpPr>
              <a:spLocks noChangeAspect="1"/>
            </p:cNvSpPr>
            <p:nvPr/>
          </p:nvSpPr>
          <p:spPr>
            <a:xfrm>
              <a:off x="5515761" y="1133260"/>
              <a:ext cx="540000" cy="540000"/>
            </a:xfrm>
            <a:prstGeom prst="ellipse">
              <a:avLst/>
            </a:prstGeom>
            <a:noFill/>
            <a:ln w="38100" cap="rnd">
              <a:solidFill>
                <a:srgbClr val="3BA0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Oval 31">
              <a:extLst>
                <a:ext uri="{FF2B5EF4-FFF2-40B4-BE49-F238E27FC236}">
                  <a16:creationId xmlns:a16="http://schemas.microsoft.com/office/drawing/2014/main" id="{9902D9D6-3B5E-446B-A3D8-B97162DE526A}"/>
                </a:ext>
              </a:extLst>
            </p:cNvPr>
            <p:cNvSpPr>
              <a:spLocks noChangeAspect="1"/>
            </p:cNvSpPr>
            <p:nvPr/>
          </p:nvSpPr>
          <p:spPr>
            <a:xfrm>
              <a:off x="5602534" y="1223812"/>
              <a:ext cx="360000" cy="360000"/>
            </a:xfrm>
            <a:prstGeom prst="ellipse">
              <a:avLst/>
            </a:prstGeom>
            <a:pattFill prst="pct5">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47" name="Straight Arrow Connector 46">
            <a:extLst>
              <a:ext uri="{FF2B5EF4-FFF2-40B4-BE49-F238E27FC236}">
                <a16:creationId xmlns:a16="http://schemas.microsoft.com/office/drawing/2014/main" id="{038ECF37-D0BD-4F51-B33E-648CEFF404BA}"/>
              </a:ext>
            </a:extLst>
          </p:cNvPr>
          <p:cNvCxnSpPr>
            <a:cxnSpLocks/>
            <a:stCxn id="49" idx="2"/>
            <a:endCxn id="55" idx="0"/>
          </p:cNvCxnSpPr>
          <p:nvPr/>
        </p:nvCxnSpPr>
        <p:spPr>
          <a:xfrm>
            <a:off x="2937005" y="4966505"/>
            <a:ext cx="5596" cy="288232"/>
          </a:xfrm>
          <a:prstGeom prst="straightConnector1">
            <a:avLst/>
          </a:prstGeom>
          <a:noFill/>
          <a:ln w="22225" cap="flat" cmpd="sng" algn="ctr">
            <a:solidFill>
              <a:sysClr val="window" lastClr="FFFFFF">
                <a:lumMod val="50000"/>
              </a:sysClr>
            </a:solidFill>
            <a:prstDash val="solid"/>
            <a:tailEnd type="triangle" w="med" len="med"/>
          </a:ln>
          <a:effectLst/>
        </p:spPr>
      </p:cxnSp>
      <p:sp>
        <p:nvSpPr>
          <p:cNvPr id="49" name="Rounded Rectangle 69">
            <a:extLst>
              <a:ext uri="{FF2B5EF4-FFF2-40B4-BE49-F238E27FC236}">
                <a16:creationId xmlns:a16="http://schemas.microsoft.com/office/drawing/2014/main" id="{D37A92B4-BF52-4425-9D42-98A1D23B5C65}"/>
              </a:ext>
            </a:extLst>
          </p:cNvPr>
          <p:cNvSpPr/>
          <p:nvPr/>
        </p:nvSpPr>
        <p:spPr>
          <a:xfrm>
            <a:off x="2499148" y="4426505"/>
            <a:ext cx="875713" cy="540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28800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a:ln>
                <a:noFill/>
              </a:ln>
              <a:solidFill>
                <a:prstClr val="black"/>
              </a:solidFill>
              <a:effectLst/>
              <a:uLnTx/>
              <a:uFillTx/>
              <a:latin typeface="Calibri"/>
              <a:ea typeface="+mn-ea"/>
              <a:cs typeface="+mn-cs"/>
            </a:endParaRPr>
          </a:p>
        </p:txBody>
      </p:sp>
      <p:sp>
        <p:nvSpPr>
          <p:cNvPr id="52" name="TextBox 157">
            <a:extLst>
              <a:ext uri="{FF2B5EF4-FFF2-40B4-BE49-F238E27FC236}">
                <a16:creationId xmlns:a16="http://schemas.microsoft.com/office/drawing/2014/main" id="{0EAD16BF-2830-4F6C-89A9-48AC228F5C33}"/>
              </a:ext>
            </a:extLst>
          </p:cNvPr>
          <p:cNvSpPr txBox="1">
            <a:spLocks noChangeArrowheads="1"/>
          </p:cNvSpPr>
          <p:nvPr/>
        </p:nvSpPr>
        <p:spPr bwMode="auto">
          <a:xfrm>
            <a:off x="2056113" y="4591509"/>
            <a:ext cx="33239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D2.1</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53" name="TextBox 157">
            <a:extLst>
              <a:ext uri="{FF2B5EF4-FFF2-40B4-BE49-F238E27FC236}">
                <a16:creationId xmlns:a16="http://schemas.microsoft.com/office/drawing/2014/main" id="{AC075901-FE6F-490F-BC6C-E7D5AD1F5480}"/>
              </a:ext>
            </a:extLst>
          </p:cNvPr>
          <p:cNvSpPr txBox="1">
            <a:spLocks noChangeArrowheads="1"/>
          </p:cNvSpPr>
          <p:nvPr/>
        </p:nvSpPr>
        <p:spPr bwMode="auto">
          <a:xfrm>
            <a:off x="2056113" y="5198921"/>
            <a:ext cx="33239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D2.2</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grpSp>
        <p:nvGrpSpPr>
          <p:cNvPr id="54" name="Group 53">
            <a:extLst>
              <a:ext uri="{FF2B5EF4-FFF2-40B4-BE49-F238E27FC236}">
                <a16:creationId xmlns:a16="http://schemas.microsoft.com/office/drawing/2014/main" id="{AF99D5B4-3F02-4535-9458-ADAB09150124}"/>
              </a:ext>
            </a:extLst>
          </p:cNvPr>
          <p:cNvGrpSpPr/>
          <p:nvPr/>
        </p:nvGrpSpPr>
        <p:grpSpPr>
          <a:xfrm>
            <a:off x="2672601" y="5254737"/>
            <a:ext cx="540000" cy="540000"/>
            <a:chOff x="5525992" y="3112519"/>
            <a:chExt cx="540000" cy="540000"/>
          </a:xfrm>
        </p:grpSpPr>
        <p:sp>
          <p:nvSpPr>
            <p:cNvPr id="55" name="Oval 54">
              <a:extLst>
                <a:ext uri="{FF2B5EF4-FFF2-40B4-BE49-F238E27FC236}">
                  <a16:creationId xmlns:a16="http://schemas.microsoft.com/office/drawing/2014/main" id="{07910968-1CCD-4EF3-BB37-EEC2509F654F}"/>
                </a:ext>
              </a:extLst>
            </p:cNvPr>
            <p:cNvSpPr>
              <a:spLocks noChangeAspect="1"/>
            </p:cNvSpPr>
            <p:nvPr/>
          </p:nvSpPr>
          <p:spPr>
            <a:xfrm>
              <a:off x="5525992" y="3112519"/>
              <a:ext cx="540000" cy="540000"/>
            </a:xfrm>
            <a:prstGeom prst="ellipse">
              <a:avLst/>
            </a:prstGeom>
            <a:noFill/>
            <a:ln w="38100" cap="rnd">
              <a:solidFill>
                <a:srgbClr val="EE8E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GB" sz="1800" kern="0">
                <a:solidFill>
                  <a:prstClr val="white"/>
                </a:solidFill>
                <a:latin typeface="Calibri"/>
              </a:endParaRPr>
            </a:p>
          </p:txBody>
        </p:sp>
        <p:sp>
          <p:nvSpPr>
            <p:cNvPr id="56" name="Oval 55">
              <a:extLst>
                <a:ext uri="{FF2B5EF4-FFF2-40B4-BE49-F238E27FC236}">
                  <a16:creationId xmlns:a16="http://schemas.microsoft.com/office/drawing/2014/main" id="{B1451D7B-24AA-4491-AB14-58A10659AB4D}"/>
                </a:ext>
              </a:extLst>
            </p:cNvPr>
            <p:cNvSpPr>
              <a:spLocks noChangeAspect="1"/>
            </p:cNvSpPr>
            <p:nvPr/>
          </p:nvSpPr>
          <p:spPr>
            <a:xfrm>
              <a:off x="5612765" y="3203071"/>
              <a:ext cx="360000" cy="360000"/>
            </a:xfrm>
            <a:prstGeom prst="ellipse">
              <a:avLst/>
            </a:prstGeom>
            <a:pattFill prst="pct5">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57" name="Straight Connector 56">
            <a:extLst>
              <a:ext uri="{FF2B5EF4-FFF2-40B4-BE49-F238E27FC236}">
                <a16:creationId xmlns:a16="http://schemas.microsoft.com/office/drawing/2014/main" id="{19F651AA-770D-4553-BE2D-BD52C4B339B4}"/>
              </a:ext>
            </a:extLst>
          </p:cNvPr>
          <p:cNvCxnSpPr>
            <a:cxnSpLocks/>
          </p:cNvCxnSpPr>
          <p:nvPr/>
        </p:nvCxnSpPr>
        <p:spPr>
          <a:xfrm>
            <a:off x="798088" y="4079848"/>
            <a:ext cx="6877670" cy="0"/>
          </a:xfrm>
          <a:prstGeom prst="line">
            <a:avLst/>
          </a:prstGeom>
          <a:noFill/>
          <a:ln w="28575" cap="flat" cmpd="sng" algn="ctr">
            <a:solidFill>
              <a:sysClr val="windowText" lastClr="000000"/>
            </a:solidFill>
            <a:prstDash val="sysDot"/>
            <a:tailEnd type="none"/>
          </a:ln>
          <a:effectLst/>
        </p:spPr>
      </p:cxnSp>
      <p:sp>
        <p:nvSpPr>
          <p:cNvPr id="66" name="TextBox 157">
            <a:extLst>
              <a:ext uri="{FF2B5EF4-FFF2-40B4-BE49-F238E27FC236}">
                <a16:creationId xmlns:a16="http://schemas.microsoft.com/office/drawing/2014/main" id="{17F64A45-2CB8-4638-B09A-842A796EB550}"/>
              </a:ext>
            </a:extLst>
          </p:cNvPr>
          <p:cNvSpPr txBox="1">
            <a:spLocks noChangeArrowheads="1"/>
          </p:cNvSpPr>
          <p:nvPr/>
        </p:nvSpPr>
        <p:spPr bwMode="auto">
          <a:xfrm>
            <a:off x="5527528" y="2723343"/>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T4</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grpSp>
        <p:nvGrpSpPr>
          <p:cNvPr id="67" name="Group 66">
            <a:extLst>
              <a:ext uri="{FF2B5EF4-FFF2-40B4-BE49-F238E27FC236}">
                <a16:creationId xmlns:a16="http://schemas.microsoft.com/office/drawing/2014/main" id="{369311D8-558E-4412-8413-E2A5F1E21AFB}"/>
              </a:ext>
            </a:extLst>
          </p:cNvPr>
          <p:cNvGrpSpPr/>
          <p:nvPr/>
        </p:nvGrpSpPr>
        <p:grpSpPr>
          <a:xfrm>
            <a:off x="5327709" y="3299415"/>
            <a:ext cx="540000" cy="540000"/>
            <a:chOff x="8012734" y="1140122"/>
            <a:chExt cx="540000" cy="540000"/>
          </a:xfrm>
        </p:grpSpPr>
        <p:sp>
          <p:nvSpPr>
            <p:cNvPr id="68" name="Oval 67">
              <a:extLst>
                <a:ext uri="{FF2B5EF4-FFF2-40B4-BE49-F238E27FC236}">
                  <a16:creationId xmlns:a16="http://schemas.microsoft.com/office/drawing/2014/main" id="{2E430142-F1E1-4E17-BFF5-C122874B0303}"/>
                </a:ext>
              </a:extLst>
            </p:cNvPr>
            <p:cNvSpPr>
              <a:spLocks noChangeAspect="1"/>
            </p:cNvSpPr>
            <p:nvPr/>
          </p:nvSpPr>
          <p:spPr>
            <a:xfrm>
              <a:off x="8012734" y="1140122"/>
              <a:ext cx="540000" cy="540000"/>
            </a:xfrm>
            <a:prstGeom prst="ellipse">
              <a:avLst/>
            </a:prstGeom>
            <a:noFill/>
            <a:ln w="38100" cap="rnd">
              <a:solidFill>
                <a:srgbClr val="3BA0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69" name="Oval 68">
              <a:extLst>
                <a:ext uri="{FF2B5EF4-FFF2-40B4-BE49-F238E27FC236}">
                  <a16:creationId xmlns:a16="http://schemas.microsoft.com/office/drawing/2014/main" id="{63C57E28-D780-4166-B5BD-30B7859627B7}"/>
                </a:ext>
              </a:extLst>
            </p:cNvPr>
            <p:cNvSpPr>
              <a:spLocks noChangeAspect="1"/>
            </p:cNvSpPr>
            <p:nvPr/>
          </p:nvSpPr>
          <p:spPr>
            <a:xfrm>
              <a:off x="8102734" y="1229012"/>
              <a:ext cx="360000" cy="360000"/>
            </a:xfrm>
            <a:prstGeom prst="ellipse">
              <a:avLst/>
            </a:prstGeom>
            <a:pattFill prst="pct5">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74" name="Group 73">
            <a:extLst>
              <a:ext uri="{FF2B5EF4-FFF2-40B4-BE49-F238E27FC236}">
                <a16:creationId xmlns:a16="http://schemas.microsoft.com/office/drawing/2014/main" id="{2090C570-E008-4891-9FF0-BDE47531B0A7}"/>
              </a:ext>
            </a:extLst>
          </p:cNvPr>
          <p:cNvGrpSpPr/>
          <p:nvPr/>
        </p:nvGrpSpPr>
        <p:grpSpPr>
          <a:xfrm>
            <a:off x="1308462" y="3299415"/>
            <a:ext cx="540000" cy="540000"/>
            <a:chOff x="4388634" y="1108150"/>
            <a:chExt cx="540000" cy="540000"/>
          </a:xfrm>
        </p:grpSpPr>
        <p:sp>
          <p:nvSpPr>
            <p:cNvPr id="75" name="Oval 74">
              <a:extLst>
                <a:ext uri="{FF2B5EF4-FFF2-40B4-BE49-F238E27FC236}">
                  <a16:creationId xmlns:a16="http://schemas.microsoft.com/office/drawing/2014/main" id="{D9285969-7078-4B26-B41E-21857CC9FC61}"/>
                </a:ext>
              </a:extLst>
            </p:cNvPr>
            <p:cNvSpPr>
              <a:spLocks noChangeAspect="1"/>
            </p:cNvSpPr>
            <p:nvPr/>
          </p:nvSpPr>
          <p:spPr>
            <a:xfrm>
              <a:off x="4388634" y="1108150"/>
              <a:ext cx="540000" cy="540000"/>
            </a:xfrm>
            <a:prstGeom prst="ellipse">
              <a:avLst/>
            </a:prstGeom>
            <a:noFill/>
            <a:ln w="38100" cap="rnd">
              <a:solidFill>
                <a:srgbClr val="EE8E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76" name="Oval 75">
              <a:extLst>
                <a:ext uri="{FF2B5EF4-FFF2-40B4-BE49-F238E27FC236}">
                  <a16:creationId xmlns:a16="http://schemas.microsoft.com/office/drawing/2014/main" id="{33AA780C-6E15-48A2-9BBD-6350C2CED687}"/>
                </a:ext>
              </a:extLst>
            </p:cNvPr>
            <p:cNvSpPr>
              <a:spLocks noChangeAspect="1"/>
            </p:cNvSpPr>
            <p:nvPr/>
          </p:nvSpPr>
          <p:spPr>
            <a:xfrm>
              <a:off x="4478634" y="1197040"/>
              <a:ext cx="360000" cy="360000"/>
            </a:xfrm>
            <a:prstGeom prst="ellipse">
              <a:avLst/>
            </a:prstGeom>
            <a:pattFill prst="pct5">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78" name="Straight Connector 77">
            <a:extLst>
              <a:ext uri="{FF2B5EF4-FFF2-40B4-BE49-F238E27FC236}">
                <a16:creationId xmlns:a16="http://schemas.microsoft.com/office/drawing/2014/main" id="{53571F2E-623C-4760-BBFC-6C885FE32A43}"/>
              </a:ext>
            </a:extLst>
          </p:cNvPr>
          <p:cNvCxnSpPr>
            <a:cxnSpLocks/>
            <a:stCxn id="23" idx="6"/>
            <a:endCxn id="75" idx="2"/>
          </p:cNvCxnSpPr>
          <p:nvPr/>
        </p:nvCxnSpPr>
        <p:spPr>
          <a:xfrm>
            <a:off x="724998" y="3569415"/>
            <a:ext cx="583464" cy="0"/>
          </a:xfrm>
          <a:prstGeom prst="line">
            <a:avLst/>
          </a:prstGeom>
          <a:noFill/>
          <a:ln w="22225" cap="flat" cmpd="sng" algn="ctr">
            <a:solidFill>
              <a:sysClr val="window" lastClr="FFFFFF">
                <a:lumMod val="50000"/>
              </a:sysClr>
            </a:solidFill>
            <a:prstDash val="solid"/>
            <a:tailEnd type="triangle" w="med" len="med"/>
          </a:ln>
          <a:effectLst/>
        </p:spPr>
      </p:cxnSp>
      <p:cxnSp>
        <p:nvCxnSpPr>
          <p:cNvPr id="79" name="Straight Arrow Connector 78">
            <a:extLst>
              <a:ext uri="{FF2B5EF4-FFF2-40B4-BE49-F238E27FC236}">
                <a16:creationId xmlns:a16="http://schemas.microsoft.com/office/drawing/2014/main" id="{ADEAB0DF-7149-4807-859E-93551FFCD67D}"/>
              </a:ext>
            </a:extLst>
          </p:cNvPr>
          <p:cNvCxnSpPr>
            <a:cxnSpLocks/>
            <a:stCxn id="75" idx="6"/>
            <a:endCxn id="31" idx="2"/>
          </p:cNvCxnSpPr>
          <p:nvPr/>
        </p:nvCxnSpPr>
        <p:spPr>
          <a:xfrm>
            <a:off x="1848462" y="3569415"/>
            <a:ext cx="813908" cy="0"/>
          </a:xfrm>
          <a:prstGeom prst="straightConnector1">
            <a:avLst/>
          </a:prstGeom>
          <a:noFill/>
          <a:ln w="22225" cap="flat" cmpd="sng" algn="ctr">
            <a:solidFill>
              <a:sysClr val="window" lastClr="FFFFFF">
                <a:lumMod val="50000"/>
              </a:sysClr>
            </a:solidFill>
            <a:prstDash val="solid"/>
            <a:tailEnd type="triangle" w="med" len="med"/>
          </a:ln>
          <a:effectLst/>
        </p:spPr>
      </p:cxnSp>
      <p:cxnSp>
        <p:nvCxnSpPr>
          <p:cNvPr id="80" name="Straight Arrow Connector 166">
            <a:extLst>
              <a:ext uri="{FF2B5EF4-FFF2-40B4-BE49-F238E27FC236}">
                <a16:creationId xmlns:a16="http://schemas.microsoft.com/office/drawing/2014/main" id="{00689759-928C-4470-84F1-9CDC3DC15FFA}"/>
              </a:ext>
            </a:extLst>
          </p:cNvPr>
          <p:cNvCxnSpPr>
            <a:cxnSpLocks/>
            <a:stCxn id="55" idx="6"/>
            <a:endCxn id="82" idx="1"/>
          </p:cNvCxnSpPr>
          <p:nvPr/>
        </p:nvCxnSpPr>
        <p:spPr>
          <a:xfrm flipV="1">
            <a:off x="3212601" y="3585477"/>
            <a:ext cx="730766" cy="1939260"/>
          </a:xfrm>
          <a:prstGeom prst="bentConnector3">
            <a:avLst>
              <a:gd name="adj1" fmla="val 50000"/>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81" name="Straight Arrow Connector 80">
            <a:extLst>
              <a:ext uri="{FF2B5EF4-FFF2-40B4-BE49-F238E27FC236}">
                <a16:creationId xmlns:a16="http://schemas.microsoft.com/office/drawing/2014/main" id="{615C8568-1465-4543-80FE-099DE73B3407}"/>
              </a:ext>
            </a:extLst>
          </p:cNvPr>
          <p:cNvCxnSpPr>
            <a:cxnSpLocks/>
            <a:endCxn id="68" idx="2"/>
          </p:cNvCxnSpPr>
          <p:nvPr/>
        </p:nvCxnSpPr>
        <p:spPr>
          <a:xfrm>
            <a:off x="4748965" y="3569415"/>
            <a:ext cx="578744" cy="0"/>
          </a:xfrm>
          <a:prstGeom prst="straightConnector1">
            <a:avLst/>
          </a:prstGeom>
          <a:noFill/>
          <a:ln w="22225" cap="flat" cmpd="sng" algn="ctr">
            <a:solidFill>
              <a:sysClr val="window" lastClr="FFFFFF">
                <a:lumMod val="50000"/>
              </a:sysClr>
            </a:solidFill>
            <a:prstDash val="solid"/>
            <a:tailEnd type="triangle" w="med" len="med"/>
          </a:ln>
          <a:effectLst/>
        </p:spPr>
      </p:cxnSp>
      <p:sp>
        <p:nvSpPr>
          <p:cNvPr id="82" name="Rounded Rectangle 69">
            <a:extLst>
              <a:ext uri="{FF2B5EF4-FFF2-40B4-BE49-F238E27FC236}">
                <a16:creationId xmlns:a16="http://schemas.microsoft.com/office/drawing/2014/main" id="{54A89BFD-9B88-4240-97EF-BF4545A89D9E}"/>
              </a:ext>
            </a:extLst>
          </p:cNvPr>
          <p:cNvSpPr/>
          <p:nvPr/>
        </p:nvSpPr>
        <p:spPr>
          <a:xfrm>
            <a:off x="3943367" y="3315477"/>
            <a:ext cx="828000" cy="540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28800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800" b="0" i="0" u="sng" strike="noStrike" kern="0" cap="none" spc="0" normalizeH="0" baseline="0" noProof="0">
              <a:ln>
                <a:noFill/>
              </a:ln>
              <a:solidFill>
                <a:prstClr val="black"/>
              </a:solidFill>
              <a:effectLst/>
              <a:uLnTx/>
              <a:uFillTx/>
              <a:latin typeface="Calibri"/>
              <a:ea typeface="+mn-ea"/>
              <a:cs typeface="+mn-cs"/>
            </a:endParaRPr>
          </a:p>
        </p:txBody>
      </p:sp>
      <p:sp>
        <p:nvSpPr>
          <p:cNvPr id="84" name="TextBox 83">
            <a:extLst>
              <a:ext uri="{FF2B5EF4-FFF2-40B4-BE49-F238E27FC236}">
                <a16:creationId xmlns:a16="http://schemas.microsoft.com/office/drawing/2014/main" id="{D592D1A4-3581-47F2-80AB-AB36C613D0C8}"/>
              </a:ext>
            </a:extLst>
          </p:cNvPr>
          <p:cNvSpPr txBox="1"/>
          <p:nvPr/>
        </p:nvSpPr>
        <p:spPr>
          <a:xfrm>
            <a:off x="9130218" y="2629231"/>
            <a:ext cx="1244810" cy="1692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noProof="0">
                <a:ln>
                  <a:noFill/>
                </a:ln>
                <a:solidFill>
                  <a:prstClr val="black"/>
                </a:solidFill>
                <a:effectLst/>
                <a:uLnTx/>
                <a:uFillTx/>
                <a:latin typeface="Calibri" panose="020F0502020204030204"/>
                <a:ea typeface="+mn-ea"/>
                <a:cs typeface="+mn-cs"/>
              </a:rPr>
              <a:t>User experience</a:t>
            </a:r>
          </a:p>
        </p:txBody>
      </p:sp>
      <p:sp>
        <p:nvSpPr>
          <p:cNvPr id="85" name="Speech Bubble: Rectangle 84">
            <a:extLst>
              <a:ext uri="{FF2B5EF4-FFF2-40B4-BE49-F238E27FC236}">
                <a16:creationId xmlns:a16="http://schemas.microsoft.com/office/drawing/2014/main" id="{A72D4C68-64AC-4246-9BF6-D837D3972EBF}"/>
              </a:ext>
            </a:extLst>
          </p:cNvPr>
          <p:cNvSpPr/>
          <p:nvPr/>
        </p:nvSpPr>
        <p:spPr>
          <a:xfrm rot="10800000">
            <a:off x="9130219" y="3103228"/>
            <a:ext cx="993125" cy="660270"/>
          </a:xfrm>
          <a:prstGeom prst="wedgeRectCallout">
            <a:avLst>
              <a:gd name="adj1" fmla="val -46839"/>
              <a:gd name="adj2" fmla="val 75339"/>
            </a:avLst>
          </a:prstGeom>
          <a:solidFill>
            <a:srgbClr val="F2F2F2"/>
          </a:solidFill>
          <a:ln w="12700">
            <a:solidFill>
              <a:srgbClr val="A5A5A5"/>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GB">
              <a:solidFill>
                <a:srgbClr val="F2F2F2"/>
              </a:solidFill>
            </a:endParaRPr>
          </a:p>
        </p:txBody>
      </p:sp>
      <p:sp>
        <p:nvSpPr>
          <p:cNvPr id="86" name="Rounded Rectangle 82">
            <a:extLst>
              <a:ext uri="{FF2B5EF4-FFF2-40B4-BE49-F238E27FC236}">
                <a16:creationId xmlns:a16="http://schemas.microsoft.com/office/drawing/2014/main" id="{FD0403B1-93A6-4DD2-9F66-BF2BD741F66A}"/>
              </a:ext>
            </a:extLst>
          </p:cNvPr>
          <p:cNvSpPr/>
          <p:nvPr/>
        </p:nvSpPr>
        <p:spPr>
          <a:xfrm>
            <a:off x="9190781" y="3157575"/>
            <a:ext cx="878065" cy="315102"/>
          </a:xfrm>
          <a:prstGeom prst="roundRect">
            <a:avLst>
              <a:gd name="adj" fmla="val 7458"/>
            </a:avLst>
          </a:prstGeom>
          <a:pattFill prst="ltUpDiag">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87" name="Rounded Rectangle 82">
            <a:extLst>
              <a:ext uri="{FF2B5EF4-FFF2-40B4-BE49-F238E27FC236}">
                <a16:creationId xmlns:a16="http://schemas.microsoft.com/office/drawing/2014/main" id="{9270DF3F-8E4F-46E3-BC24-8C1F9713D463}"/>
              </a:ext>
            </a:extLst>
          </p:cNvPr>
          <p:cNvSpPr/>
          <p:nvPr/>
        </p:nvSpPr>
        <p:spPr>
          <a:xfrm>
            <a:off x="9471306" y="3534338"/>
            <a:ext cx="591484" cy="152400"/>
          </a:xfrm>
          <a:prstGeom prst="roundRect">
            <a:avLst>
              <a:gd name="adj" fmla="val 7458"/>
            </a:avLst>
          </a:prstGeom>
          <a:pattFill prst="ltUpDiag">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88" name="Oval 87">
            <a:extLst>
              <a:ext uri="{FF2B5EF4-FFF2-40B4-BE49-F238E27FC236}">
                <a16:creationId xmlns:a16="http://schemas.microsoft.com/office/drawing/2014/main" id="{F71C6498-FFCD-437F-B176-623321ED8120}"/>
              </a:ext>
            </a:extLst>
          </p:cNvPr>
          <p:cNvSpPr>
            <a:spLocks noChangeAspect="1"/>
          </p:cNvSpPr>
          <p:nvPr/>
        </p:nvSpPr>
        <p:spPr>
          <a:xfrm>
            <a:off x="9190781" y="3504217"/>
            <a:ext cx="228895" cy="228895"/>
          </a:xfrm>
          <a:prstGeom prst="ellipse">
            <a:avLst/>
          </a:prstGeom>
          <a:pattFill prst="pct10">
            <a:fgClr>
              <a:schemeClr val="bg1">
                <a:lumMod val="65000"/>
              </a:schemeClr>
            </a:fgClr>
            <a:bgClr>
              <a:schemeClr val="bg1"/>
            </a:bgClr>
          </a:patt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9" name="Straight Arrow Connector 88">
            <a:extLst>
              <a:ext uri="{FF2B5EF4-FFF2-40B4-BE49-F238E27FC236}">
                <a16:creationId xmlns:a16="http://schemas.microsoft.com/office/drawing/2014/main" id="{0FED37AF-FCA1-45BD-A4EC-3D65A045B288}"/>
              </a:ext>
            </a:extLst>
          </p:cNvPr>
          <p:cNvCxnSpPr>
            <a:cxnSpLocks/>
          </p:cNvCxnSpPr>
          <p:nvPr/>
        </p:nvCxnSpPr>
        <p:spPr>
          <a:xfrm flipH="1">
            <a:off x="9984039" y="3315126"/>
            <a:ext cx="324000" cy="0"/>
          </a:xfrm>
          <a:prstGeom prst="straightConnector1">
            <a:avLst/>
          </a:prstGeom>
          <a:noFill/>
          <a:ln w="9525" cap="flat" cmpd="sng" algn="ctr">
            <a:solidFill>
              <a:sysClr val="windowText" lastClr="000000"/>
            </a:solidFill>
            <a:prstDash val="solid"/>
            <a:tailEnd type="triangle" w="sm" len="sm"/>
          </a:ln>
          <a:effectLst/>
        </p:spPr>
      </p:cxnSp>
      <p:sp>
        <p:nvSpPr>
          <p:cNvPr id="90" name="TextBox 89">
            <a:extLst>
              <a:ext uri="{FF2B5EF4-FFF2-40B4-BE49-F238E27FC236}">
                <a16:creationId xmlns:a16="http://schemas.microsoft.com/office/drawing/2014/main" id="{16A8F2E9-13DD-492A-8C19-41236358BC20}"/>
              </a:ext>
            </a:extLst>
          </p:cNvPr>
          <p:cNvSpPr txBox="1"/>
          <p:nvPr/>
        </p:nvSpPr>
        <p:spPr>
          <a:xfrm>
            <a:off x="9307455" y="3909759"/>
            <a:ext cx="788838" cy="1692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a:ln>
                  <a:noFill/>
                </a:ln>
                <a:solidFill>
                  <a:prstClr val="black"/>
                </a:solidFill>
                <a:effectLst/>
                <a:uLnTx/>
                <a:uFillTx/>
                <a:latin typeface="Calibri" panose="020F0502020204030204"/>
                <a:ea typeface="+mn-ea"/>
                <a:cs typeface="+mn-cs"/>
              </a:rPr>
              <a:t>Rating </a:t>
            </a:r>
            <a:r>
              <a:rPr lang="en-GB" sz="1100" kern="0">
                <a:solidFill>
                  <a:prstClr val="black"/>
                </a:solidFill>
                <a:latin typeface="Calibri" panose="020F0502020204030204"/>
              </a:rPr>
              <a:t>(text)</a:t>
            </a:r>
            <a:endParaRPr kumimoji="0" lang="en-GB" sz="1100" b="0" i="0" u="none" strike="noStrike" kern="0" cap="none" spc="0" normalizeH="0" baseline="0" noProof="0">
              <a:ln>
                <a:noFill/>
              </a:ln>
              <a:solidFill>
                <a:prstClr val="black"/>
              </a:solidFill>
              <a:effectLst/>
              <a:uLnTx/>
              <a:uFillTx/>
              <a:latin typeface="Calibri" panose="020F0502020204030204"/>
              <a:ea typeface="+mn-ea"/>
              <a:cs typeface="+mn-cs"/>
            </a:endParaRPr>
          </a:p>
        </p:txBody>
      </p:sp>
      <p:cxnSp>
        <p:nvCxnSpPr>
          <p:cNvPr id="91" name="Straight Arrow Connector 90">
            <a:extLst>
              <a:ext uri="{FF2B5EF4-FFF2-40B4-BE49-F238E27FC236}">
                <a16:creationId xmlns:a16="http://schemas.microsoft.com/office/drawing/2014/main" id="{B21A7B8D-BB64-46A9-AC4F-9279746CEC44}"/>
              </a:ext>
            </a:extLst>
          </p:cNvPr>
          <p:cNvCxnSpPr>
            <a:cxnSpLocks/>
            <a:endCxn id="87" idx="2"/>
          </p:cNvCxnSpPr>
          <p:nvPr/>
        </p:nvCxnSpPr>
        <p:spPr>
          <a:xfrm flipV="1">
            <a:off x="9760443" y="3686738"/>
            <a:ext cx="6605" cy="208758"/>
          </a:xfrm>
          <a:prstGeom prst="straightConnector1">
            <a:avLst/>
          </a:prstGeom>
          <a:noFill/>
          <a:ln w="9525" cap="flat" cmpd="sng" algn="ctr">
            <a:solidFill>
              <a:sysClr val="windowText" lastClr="000000"/>
            </a:solidFill>
            <a:prstDash val="solid"/>
            <a:tailEnd type="triangle" w="sm" len="sm"/>
          </a:ln>
          <a:effectLst/>
        </p:spPr>
      </p:cxnSp>
      <p:cxnSp>
        <p:nvCxnSpPr>
          <p:cNvPr id="92" name="Straight Arrow Connector 91">
            <a:extLst>
              <a:ext uri="{FF2B5EF4-FFF2-40B4-BE49-F238E27FC236}">
                <a16:creationId xmlns:a16="http://schemas.microsoft.com/office/drawing/2014/main" id="{393E490F-0ECD-4D41-A2AB-B2B04EC151CC}"/>
              </a:ext>
            </a:extLst>
          </p:cNvPr>
          <p:cNvCxnSpPr>
            <a:cxnSpLocks/>
            <a:stCxn id="93" idx="0"/>
          </p:cNvCxnSpPr>
          <p:nvPr/>
        </p:nvCxnSpPr>
        <p:spPr>
          <a:xfrm flipV="1">
            <a:off x="9113427" y="3714333"/>
            <a:ext cx="182987" cy="347015"/>
          </a:xfrm>
          <a:prstGeom prst="straightConnector1">
            <a:avLst/>
          </a:prstGeom>
          <a:noFill/>
          <a:ln w="9525" cap="flat" cmpd="sng" algn="ctr">
            <a:solidFill>
              <a:sysClr val="windowText" lastClr="000000"/>
            </a:solidFill>
            <a:prstDash val="solid"/>
            <a:tailEnd type="triangle" w="sm" len="sm"/>
          </a:ln>
          <a:effectLst/>
        </p:spPr>
      </p:cxnSp>
      <p:sp>
        <p:nvSpPr>
          <p:cNvPr id="93" name="TextBox 92">
            <a:extLst>
              <a:ext uri="{FF2B5EF4-FFF2-40B4-BE49-F238E27FC236}">
                <a16:creationId xmlns:a16="http://schemas.microsoft.com/office/drawing/2014/main" id="{FCC7F217-4D12-4CFC-9BDD-037DE6A3A3E3}"/>
              </a:ext>
            </a:extLst>
          </p:cNvPr>
          <p:cNvSpPr txBox="1"/>
          <p:nvPr/>
        </p:nvSpPr>
        <p:spPr>
          <a:xfrm>
            <a:off x="8773493" y="4061348"/>
            <a:ext cx="679868" cy="1692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a:ln>
                  <a:noFill/>
                </a:ln>
                <a:solidFill>
                  <a:prstClr val="black"/>
                </a:solidFill>
                <a:effectLst/>
                <a:uLnTx/>
                <a:uFillTx/>
                <a:latin typeface="Calibri" panose="020F0502020204030204"/>
                <a:ea typeface="+mn-ea"/>
                <a:cs typeface="+mn-cs"/>
              </a:rPr>
              <a:t>Emoticon</a:t>
            </a:r>
          </a:p>
        </p:txBody>
      </p:sp>
      <p:sp>
        <p:nvSpPr>
          <p:cNvPr id="94" name="Oval 93">
            <a:extLst>
              <a:ext uri="{FF2B5EF4-FFF2-40B4-BE49-F238E27FC236}">
                <a16:creationId xmlns:a16="http://schemas.microsoft.com/office/drawing/2014/main" id="{39C9F396-8840-4570-8A26-84778BEE4764}"/>
              </a:ext>
            </a:extLst>
          </p:cNvPr>
          <p:cNvSpPr>
            <a:spLocks noChangeAspect="1"/>
          </p:cNvSpPr>
          <p:nvPr/>
        </p:nvSpPr>
        <p:spPr>
          <a:xfrm flipH="1">
            <a:off x="7478901" y="3514717"/>
            <a:ext cx="108000" cy="108000"/>
          </a:xfrm>
          <a:prstGeom prst="ellipse">
            <a:avLst/>
          </a:prstGeom>
          <a:solidFill>
            <a:sysClr val="windowText" lastClr="000000">
              <a:lumMod val="50000"/>
              <a:lumOff val="50000"/>
            </a:sysClr>
          </a:solidFill>
          <a:ln w="22225" cap="flat" cmpd="sng" algn="ctr">
            <a:solidFill>
              <a:sysClr val="windowText" lastClr="000000">
                <a:lumMod val="50000"/>
                <a:lumOff val="50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cxnSp>
        <p:nvCxnSpPr>
          <p:cNvPr id="95" name="Straight Connector 94">
            <a:extLst>
              <a:ext uri="{FF2B5EF4-FFF2-40B4-BE49-F238E27FC236}">
                <a16:creationId xmlns:a16="http://schemas.microsoft.com/office/drawing/2014/main" id="{AC88B4CF-0437-4A10-9936-0BA56ABD74F1}"/>
              </a:ext>
            </a:extLst>
          </p:cNvPr>
          <p:cNvCxnSpPr>
            <a:cxnSpLocks/>
            <a:stCxn id="94" idx="6"/>
            <a:endCxn id="100" idx="6"/>
          </p:cNvCxnSpPr>
          <p:nvPr/>
        </p:nvCxnSpPr>
        <p:spPr>
          <a:xfrm flipH="1">
            <a:off x="7173863" y="3568717"/>
            <a:ext cx="305038" cy="1255"/>
          </a:xfrm>
          <a:prstGeom prst="line">
            <a:avLst/>
          </a:prstGeom>
          <a:noFill/>
          <a:ln w="22225" cap="flat" cmpd="sng" algn="ctr">
            <a:solidFill>
              <a:sysClr val="windowText" lastClr="000000">
                <a:lumMod val="50000"/>
                <a:lumOff val="50000"/>
              </a:sysClr>
            </a:solidFill>
            <a:prstDash val="solid"/>
          </a:ln>
          <a:effectLst/>
        </p:spPr>
      </p:cxnSp>
      <p:sp>
        <p:nvSpPr>
          <p:cNvPr id="97" name="TextBox 157">
            <a:extLst>
              <a:ext uri="{FF2B5EF4-FFF2-40B4-BE49-F238E27FC236}">
                <a16:creationId xmlns:a16="http://schemas.microsoft.com/office/drawing/2014/main" id="{6BB8975C-15E6-407D-95DC-D97B6DF32211}"/>
              </a:ext>
            </a:extLst>
          </p:cNvPr>
          <p:cNvSpPr txBox="1">
            <a:spLocks noChangeArrowheads="1"/>
          </p:cNvSpPr>
          <p:nvPr/>
        </p:nvSpPr>
        <p:spPr bwMode="auto">
          <a:xfrm>
            <a:off x="6851274" y="2716067"/>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T5</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cxnSp>
        <p:nvCxnSpPr>
          <p:cNvPr id="98" name="Straight Arrow Connector 97">
            <a:extLst>
              <a:ext uri="{FF2B5EF4-FFF2-40B4-BE49-F238E27FC236}">
                <a16:creationId xmlns:a16="http://schemas.microsoft.com/office/drawing/2014/main" id="{5FDF531A-942A-47F9-958D-57B0C60E8665}"/>
              </a:ext>
            </a:extLst>
          </p:cNvPr>
          <p:cNvCxnSpPr>
            <a:cxnSpLocks/>
            <a:stCxn id="68" idx="6"/>
            <a:endCxn id="100" idx="2"/>
          </p:cNvCxnSpPr>
          <p:nvPr/>
        </p:nvCxnSpPr>
        <p:spPr>
          <a:xfrm>
            <a:off x="5867709" y="3569415"/>
            <a:ext cx="766154" cy="557"/>
          </a:xfrm>
          <a:prstGeom prst="straightConnector1">
            <a:avLst/>
          </a:prstGeom>
          <a:noFill/>
          <a:ln w="22225" cap="flat" cmpd="sng" algn="ctr">
            <a:solidFill>
              <a:sysClr val="window" lastClr="FFFFFF">
                <a:lumMod val="50000"/>
              </a:sysClr>
            </a:solidFill>
            <a:prstDash val="solid"/>
            <a:tailEnd type="triangle" w="med" len="med"/>
          </a:ln>
          <a:effectLst/>
        </p:spPr>
      </p:cxnSp>
      <p:grpSp>
        <p:nvGrpSpPr>
          <p:cNvPr id="99" name="Group 98">
            <a:extLst>
              <a:ext uri="{FF2B5EF4-FFF2-40B4-BE49-F238E27FC236}">
                <a16:creationId xmlns:a16="http://schemas.microsoft.com/office/drawing/2014/main" id="{A878ED6B-3935-4AEB-91AA-78CAC5A08600}"/>
              </a:ext>
            </a:extLst>
          </p:cNvPr>
          <p:cNvGrpSpPr/>
          <p:nvPr/>
        </p:nvGrpSpPr>
        <p:grpSpPr>
          <a:xfrm>
            <a:off x="6633863" y="3299972"/>
            <a:ext cx="540000" cy="540000"/>
            <a:chOff x="4388634" y="1108150"/>
            <a:chExt cx="540000" cy="540000"/>
          </a:xfrm>
        </p:grpSpPr>
        <p:sp>
          <p:nvSpPr>
            <p:cNvPr id="100" name="Oval 99">
              <a:extLst>
                <a:ext uri="{FF2B5EF4-FFF2-40B4-BE49-F238E27FC236}">
                  <a16:creationId xmlns:a16="http://schemas.microsoft.com/office/drawing/2014/main" id="{7FDAD3F4-6545-4D20-86AA-44FE9E6EDE4E}"/>
                </a:ext>
              </a:extLst>
            </p:cNvPr>
            <p:cNvSpPr>
              <a:spLocks noChangeAspect="1"/>
            </p:cNvSpPr>
            <p:nvPr/>
          </p:nvSpPr>
          <p:spPr>
            <a:xfrm>
              <a:off x="4388634" y="1108150"/>
              <a:ext cx="540000" cy="540000"/>
            </a:xfrm>
            <a:prstGeom prst="ellipse">
              <a:avLst/>
            </a:prstGeom>
            <a:noFill/>
            <a:ln w="38100" cap="rnd">
              <a:solidFill>
                <a:srgbClr val="EE8E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101" name="Oval 100">
              <a:extLst>
                <a:ext uri="{FF2B5EF4-FFF2-40B4-BE49-F238E27FC236}">
                  <a16:creationId xmlns:a16="http://schemas.microsoft.com/office/drawing/2014/main" id="{4DC20016-B775-4953-812F-11FD89BC26FF}"/>
                </a:ext>
              </a:extLst>
            </p:cNvPr>
            <p:cNvSpPr>
              <a:spLocks noChangeAspect="1"/>
            </p:cNvSpPr>
            <p:nvPr/>
          </p:nvSpPr>
          <p:spPr>
            <a:xfrm>
              <a:off x="4478634" y="1197040"/>
              <a:ext cx="360000" cy="360000"/>
            </a:xfrm>
            <a:prstGeom prst="ellipse">
              <a:avLst/>
            </a:prstGeom>
            <a:pattFill prst="pct5">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103" name="TextBox 102">
            <a:extLst>
              <a:ext uri="{FF2B5EF4-FFF2-40B4-BE49-F238E27FC236}">
                <a16:creationId xmlns:a16="http://schemas.microsoft.com/office/drawing/2014/main" id="{A2ACE405-5D00-43D2-9E6B-E81B5822DD80}"/>
              </a:ext>
            </a:extLst>
          </p:cNvPr>
          <p:cNvSpPr txBox="1"/>
          <p:nvPr/>
        </p:nvSpPr>
        <p:spPr>
          <a:xfrm rot="18900000">
            <a:off x="10416937" y="4875001"/>
            <a:ext cx="679778" cy="400110"/>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rPr>
              <a:t>very</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rPr>
              <a:t>satisfied</a:t>
            </a:r>
          </a:p>
        </p:txBody>
      </p:sp>
      <p:sp>
        <p:nvSpPr>
          <p:cNvPr id="104" name="TextBox 103">
            <a:extLst>
              <a:ext uri="{FF2B5EF4-FFF2-40B4-BE49-F238E27FC236}">
                <a16:creationId xmlns:a16="http://schemas.microsoft.com/office/drawing/2014/main" id="{7068E93E-228E-4D68-A502-936592A97E6B}"/>
              </a:ext>
            </a:extLst>
          </p:cNvPr>
          <p:cNvSpPr txBox="1"/>
          <p:nvPr/>
        </p:nvSpPr>
        <p:spPr>
          <a:xfrm rot="18900000">
            <a:off x="9028712" y="4821603"/>
            <a:ext cx="944597" cy="400110"/>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rPr>
              <a:t>very</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rPr>
              <a:t>dissatisfied</a:t>
            </a:r>
          </a:p>
        </p:txBody>
      </p:sp>
      <p:pic>
        <p:nvPicPr>
          <p:cNvPr id="105" name="Picture 104">
            <a:extLst>
              <a:ext uri="{FF2B5EF4-FFF2-40B4-BE49-F238E27FC236}">
                <a16:creationId xmlns:a16="http://schemas.microsoft.com/office/drawing/2014/main" id="{C8CD6AFD-5A94-4893-A972-0B18AF89C1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55913" y="5345510"/>
            <a:ext cx="224828" cy="224828"/>
          </a:xfrm>
          <a:prstGeom prst="rect">
            <a:avLst/>
          </a:prstGeom>
        </p:spPr>
      </p:pic>
      <p:pic>
        <p:nvPicPr>
          <p:cNvPr id="106" name="Picture 105">
            <a:extLst>
              <a:ext uri="{FF2B5EF4-FFF2-40B4-BE49-F238E27FC236}">
                <a16:creationId xmlns:a16="http://schemas.microsoft.com/office/drawing/2014/main" id="{0958AFAA-418C-4391-9349-28246BFF68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27194" y="5345510"/>
            <a:ext cx="224828" cy="224828"/>
          </a:xfrm>
          <a:prstGeom prst="rect">
            <a:avLst/>
          </a:prstGeom>
        </p:spPr>
      </p:pic>
      <p:pic>
        <p:nvPicPr>
          <p:cNvPr id="107" name="Picture 106">
            <a:extLst>
              <a:ext uri="{FF2B5EF4-FFF2-40B4-BE49-F238E27FC236}">
                <a16:creationId xmlns:a16="http://schemas.microsoft.com/office/drawing/2014/main" id="{4AF57D17-EF7A-45C0-BA19-241BC3E69D0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89926" y="5339858"/>
            <a:ext cx="224828" cy="224828"/>
          </a:xfrm>
          <a:prstGeom prst="rect">
            <a:avLst/>
          </a:prstGeom>
        </p:spPr>
      </p:pic>
      <p:pic>
        <p:nvPicPr>
          <p:cNvPr id="108" name="Picture 107">
            <a:extLst>
              <a:ext uri="{FF2B5EF4-FFF2-40B4-BE49-F238E27FC236}">
                <a16:creationId xmlns:a16="http://schemas.microsoft.com/office/drawing/2014/main" id="{86624FA2-F61A-42BB-8F91-D6EA8F64760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58816" y="5346189"/>
            <a:ext cx="224828" cy="224828"/>
          </a:xfrm>
          <a:prstGeom prst="rect">
            <a:avLst/>
          </a:prstGeom>
        </p:spPr>
      </p:pic>
      <p:pic>
        <p:nvPicPr>
          <p:cNvPr id="109" name="Picture 108">
            <a:extLst>
              <a:ext uri="{FF2B5EF4-FFF2-40B4-BE49-F238E27FC236}">
                <a16:creationId xmlns:a16="http://schemas.microsoft.com/office/drawing/2014/main" id="{487B3E59-927B-4C37-9D42-D2CEE6D913A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233321" y="5333975"/>
            <a:ext cx="224828" cy="224828"/>
          </a:xfrm>
          <a:prstGeom prst="rect">
            <a:avLst/>
          </a:prstGeom>
        </p:spPr>
      </p:pic>
      <p:sp>
        <p:nvSpPr>
          <p:cNvPr id="110" name="TextBox 109">
            <a:extLst>
              <a:ext uri="{FF2B5EF4-FFF2-40B4-BE49-F238E27FC236}">
                <a16:creationId xmlns:a16="http://schemas.microsoft.com/office/drawing/2014/main" id="{38304B06-D972-4325-B85A-552427127183}"/>
              </a:ext>
            </a:extLst>
          </p:cNvPr>
          <p:cNvSpPr txBox="1"/>
          <p:nvPr/>
        </p:nvSpPr>
        <p:spPr>
          <a:xfrm rot="18900000">
            <a:off x="10062073" y="4980949"/>
            <a:ext cx="701541" cy="246221"/>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rPr>
              <a:t>satisfied</a:t>
            </a:r>
          </a:p>
        </p:txBody>
      </p:sp>
      <p:sp>
        <p:nvSpPr>
          <p:cNvPr id="111" name="TextBox 110">
            <a:extLst>
              <a:ext uri="{FF2B5EF4-FFF2-40B4-BE49-F238E27FC236}">
                <a16:creationId xmlns:a16="http://schemas.microsoft.com/office/drawing/2014/main" id="{73F8E806-25BA-40F3-8AE6-30174B157969}"/>
              </a:ext>
            </a:extLst>
          </p:cNvPr>
          <p:cNvSpPr txBox="1"/>
          <p:nvPr/>
        </p:nvSpPr>
        <p:spPr>
          <a:xfrm rot="18900000">
            <a:off x="9742621" y="5012862"/>
            <a:ext cx="711186" cy="246221"/>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rPr>
              <a:t>neutral</a:t>
            </a:r>
          </a:p>
        </p:txBody>
      </p:sp>
      <p:sp>
        <p:nvSpPr>
          <p:cNvPr id="112" name="TextBox 111">
            <a:extLst>
              <a:ext uri="{FF2B5EF4-FFF2-40B4-BE49-F238E27FC236}">
                <a16:creationId xmlns:a16="http://schemas.microsoft.com/office/drawing/2014/main" id="{8AE2498D-A2B0-4788-96AB-F8A38995AD30}"/>
              </a:ext>
            </a:extLst>
          </p:cNvPr>
          <p:cNvSpPr txBox="1"/>
          <p:nvPr/>
        </p:nvSpPr>
        <p:spPr>
          <a:xfrm rot="18900000">
            <a:off x="9435265" y="4959175"/>
            <a:ext cx="826091" cy="246221"/>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rPr>
              <a:t>dissatisfied</a:t>
            </a:r>
          </a:p>
        </p:txBody>
      </p:sp>
      <p:sp>
        <p:nvSpPr>
          <p:cNvPr id="113" name="TextBox 112">
            <a:extLst>
              <a:ext uri="{FF2B5EF4-FFF2-40B4-BE49-F238E27FC236}">
                <a16:creationId xmlns:a16="http://schemas.microsoft.com/office/drawing/2014/main" id="{A2A3BA1D-5E18-4D94-A50A-C53AE31032ED}"/>
              </a:ext>
            </a:extLst>
          </p:cNvPr>
          <p:cNvSpPr txBox="1"/>
          <p:nvPr/>
        </p:nvSpPr>
        <p:spPr>
          <a:xfrm>
            <a:off x="1915091" y="2192073"/>
            <a:ext cx="1915775" cy="261610"/>
          </a:xfrm>
          <a:prstGeom prst="rect">
            <a:avLst/>
          </a:prstGeom>
          <a:noFill/>
        </p:spPr>
        <p:txBody>
          <a:bodyPr wrap="square" rtlCol="0">
            <a:spAutoFit/>
          </a:bodyPr>
          <a:lstStyle/>
          <a:p>
            <a:pPr algn="ctr"/>
            <a:r>
              <a:rPr lang="en-GB" sz="1100"/>
              <a:t>Phase 1</a:t>
            </a:r>
          </a:p>
        </p:txBody>
      </p:sp>
      <p:sp>
        <p:nvSpPr>
          <p:cNvPr id="114" name="Right Brace 113">
            <a:extLst>
              <a:ext uri="{FF2B5EF4-FFF2-40B4-BE49-F238E27FC236}">
                <a16:creationId xmlns:a16="http://schemas.microsoft.com/office/drawing/2014/main" id="{E0DC4754-B50F-4033-9A58-9017F774FDE9}"/>
              </a:ext>
            </a:extLst>
          </p:cNvPr>
          <p:cNvSpPr/>
          <p:nvPr/>
        </p:nvSpPr>
        <p:spPr>
          <a:xfrm rot="16200000">
            <a:off x="2709585" y="1038944"/>
            <a:ext cx="219045" cy="3080535"/>
          </a:xfrm>
          <a:prstGeom prst="rightBrace">
            <a:avLst>
              <a:gd name="adj1" fmla="val 20587"/>
              <a:gd name="adj2" fmla="val 50669"/>
            </a:avLst>
          </a:prstGeom>
          <a:ln w="19050">
            <a:solidFill>
              <a:schemeClr val="bg1">
                <a:lumMod val="50000"/>
              </a:schemeClr>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15" name="Right Brace 114">
            <a:extLst>
              <a:ext uri="{FF2B5EF4-FFF2-40B4-BE49-F238E27FC236}">
                <a16:creationId xmlns:a16="http://schemas.microsoft.com/office/drawing/2014/main" id="{58AC7584-A6F8-497A-9940-5D742779F30E}"/>
              </a:ext>
            </a:extLst>
          </p:cNvPr>
          <p:cNvSpPr/>
          <p:nvPr/>
        </p:nvSpPr>
        <p:spPr>
          <a:xfrm rot="16200000">
            <a:off x="6121877" y="1568253"/>
            <a:ext cx="219045" cy="1967696"/>
          </a:xfrm>
          <a:prstGeom prst="rightBrace">
            <a:avLst>
              <a:gd name="adj1" fmla="val 20587"/>
              <a:gd name="adj2" fmla="val 50669"/>
            </a:avLst>
          </a:prstGeom>
          <a:ln w="19050">
            <a:solidFill>
              <a:schemeClr val="bg1">
                <a:lumMod val="50000"/>
              </a:schemeClr>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16" name="TextBox 115">
            <a:extLst>
              <a:ext uri="{FF2B5EF4-FFF2-40B4-BE49-F238E27FC236}">
                <a16:creationId xmlns:a16="http://schemas.microsoft.com/office/drawing/2014/main" id="{14A5E12A-4C8B-4A48-922C-18309CC642B4}"/>
              </a:ext>
            </a:extLst>
          </p:cNvPr>
          <p:cNvSpPr txBox="1"/>
          <p:nvPr/>
        </p:nvSpPr>
        <p:spPr>
          <a:xfrm>
            <a:off x="5292898" y="2151756"/>
            <a:ext cx="1915775" cy="261610"/>
          </a:xfrm>
          <a:prstGeom prst="rect">
            <a:avLst/>
          </a:prstGeom>
          <a:noFill/>
        </p:spPr>
        <p:txBody>
          <a:bodyPr wrap="square" rtlCol="0">
            <a:spAutoFit/>
          </a:bodyPr>
          <a:lstStyle/>
          <a:p>
            <a:pPr algn="ctr"/>
            <a:r>
              <a:rPr lang="en-GB" sz="1100"/>
              <a:t>Phase 2</a:t>
            </a:r>
          </a:p>
        </p:txBody>
      </p:sp>
      <p:sp>
        <p:nvSpPr>
          <p:cNvPr id="127" name="Speech Bubble: Rectangle 126">
            <a:extLst>
              <a:ext uri="{FF2B5EF4-FFF2-40B4-BE49-F238E27FC236}">
                <a16:creationId xmlns:a16="http://schemas.microsoft.com/office/drawing/2014/main" id="{9B65A06B-7255-4442-BE1E-C6F84733E809}"/>
              </a:ext>
            </a:extLst>
          </p:cNvPr>
          <p:cNvSpPr/>
          <p:nvPr/>
        </p:nvSpPr>
        <p:spPr>
          <a:xfrm rot="10800000">
            <a:off x="5147785" y="4157120"/>
            <a:ext cx="993125" cy="660270"/>
          </a:xfrm>
          <a:prstGeom prst="wedgeRectCallout">
            <a:avLst>
              <a:gd name="adj1" fmla="val 2172"/>
              <a:gd name="adj2" fmla="val 80730"/>
            </a:avLst>
          </a:prstGeom>
          <a:solidFill>
            <a:srgbClr val="F2F2F2"/>
          </a:solidFill>
          <a:ln w="12700">
            <a:solidFill>
              <a:srgbClr val="A5A5A5"/>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GB">
              <a:solidFill>
                <a:srgbClr val="F2F2F2"/>
              </a:solidFill>
            </a:endParaRPr>
          </a:p>
        </p:txBody>
      </p:sp>
      <p:sp>
        <p:nvSpPr>
          <p:cNvPr id="128" name="Rounded Rectangle 82">
            <a:extLst>
              <a:ext uri="{FF2B5EF4-FFF2-40B4-BE49-F238E27FC236}">
                <a16:creationId xmlns:a16="http://schemas.microsoft.com/office/drawing/2014/main" id="{60D2458D-3ADA-4E79-9288-C50EA8D5F0B9}"/>
              </a:ext>
            </a:extLst>
          </p:cNvPr>
          <p:cNvSpPr/>
          <p:nvPr/>
        </p:nvSpPr>
        <p:spPr>
          <a:xfrm>
            <a:off x="5208347" y="4211467"/>
            <a:ext cx="878065" cy="315102"/>
          </a:xfrm>
          <a:prstGeom prst="roundRect">
            <a:avLst>
              <a:gd name="adj" fmla="val 7458"/>
            </a:avLst>
          </a:prstGeom>
          <a:pattFill prst="ltUpDiag">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129" name="Rounded Rectangle 82">
            <a:extLst>
              <a:ext uri="{FF2B5EF4-FFF2-40B4-BE49-F238E27FC236}">
                <a16:creationId xmlns:a16="http://schemas.microsoft.com/office/drawing/2014/main" id="{EAFE9068-FAF8-44A0-B547-60088482D04D}"/>
              </a:ext>
            </a:extLst>
          </p:cNvPr>
          <p:cNvSpPr/>
          <p:nvPr/>
        </p:nvSpPr>
        <p:spPr>
          <a:xfrm>
            <a:off x="5488872" y="4588230"/>
            <a:ext cx="591484" cy="152400"/>
          </a:xfrm>
          <a:prstGeom prst="roundRect">
            <a:avLst>
              <a:gd name="adj" fmla="val 7458"/>
            </a:avLst>
          </a:prstGeom>
          <a:pattFill prst="ltUpDiag">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130" name="Oval 129">
            <a:extLst>
              <a:ext uri="{FF2B5EF4-FFF2-40B4-BE49-F238E27FC236}">
                <a16:creationId xmlns:a16="http://schemas.microsoft.com/office/drawing/2014/main" id="{BC7BD6B5-5CEB-472A-B8B1-E3125575A537}"/>
              </a:ext>
            </a:extLst>
          </p:cNvPr>
          <p:cNvSpPr>
            <a:spLocks noChangeAspect="1"/>
          </p:cNvSpPr>
          <p:nvPr/>
        </p:nvSpPr>
        <p:spPr>
          <a:xfrm>
            <a:off x="5208347" y="4558109"/>
            <a:ext cx="228895" cy="228895"/>
          </a:xfrm>
          <a:prstGeom prst="ellipse">
            <a:avLst/>
          </a:prstGeom>
          <a:pattFill prst="pct10">
            <a:fgClr>
              <a:schemeClr val="bg1">
                <a:lumMod val="65000"/>
              </a:schemeClr>
            </a:fgClr>
            <a:bgClr>
              <a:schemeClr val="bg1"/>
            </a:bgClr>
          </a:patt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1" name="TextBox 130">
            <a:extLst>
              <a:ext uri="{FF2B5EF4-FFF2-40B4-BE49-F238E27FC236}">
                <a16:creationId xmlns:a16="http://schemas.microsoft.com/office/drawing/2014/main" id="{52449601-ECCC-4C54-9A88-4A32A5C61324}"/>
              </a:ext>
            </a:extLst>
          </p:cNvPr>
          <p:cNvSpPr txBox="1"/>
          <p:nvPr/>
        </p:nvSpPr>
        <p:spPr>
          <a:xfrm>
            <a:off x="10402821" y="3097010"/>
            <a:ext cx="1380105" cy="338554"/>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0">
                <a:solidFill>
                  <a:prstClr val="black"/>
                </a:solidFill>
                <a:latin typeface="Calibri" panose="020F0502020204030204"/>
              </a:rPr>
              <a:t>Text based on the user’s self-reported feedback</a:t>
            </a:r>
            <a:endParaRPr kumimoji="0" lang="en-GB" sz="11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32" name="Speech Bubble: Rectangle 131">
            <a:extLst>
              <a:ext uri="{FF2B5EF4-FFF2-40B4-BE49-F238E27FC236}">
                <a16:creationId xmlns:a16="http://schemas.microsoft.com/office/drawing/2014/main" id="{5AA4574B-6F9A-4B6C-B9B8-CAAC392BF5B4}"/>
              </a:ext>
            </a:extLst>
          </p:cNvPr>
          <p:cNvSpPr/>
          <p:nvPr/>
        </p:nvSpPr>
        <p:spPr>
          <a:xfrm rot="10800000">
            <a:off x="7037690" y="4265480"/>
            <a:ext cx="993125" cy="875557"/>
          </a:xfrm>
          <a:prstGeom prst="wedgeRectCallout">
            <a:avLst>
              <a:gd name="adj1" fmla="val 59497"/>
              <a:gd name="adj2" fmla="val 86888"/>
            </a:avLst>
          </a:prstGeom>
          <a:solidFill>
            <a:srgbClr val="F2F2F2"/>
          </a:solidFill>
          <a:ln w="12700">
            <a:solidFill>
              <a:srgbClr val="A5A5A5"/>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GB">
              <a:solidFill>
                <a:srgbClr val="F2F2F2"/>
              </a:solidFill>
            </a:endParaRPr>
          </a:p>
        </p:txBody>
      </p:sp>
      <p:sp>
        <p:nvSpPr>
          <p:cNvPr id="133" name="Rounded Rectangle 82">
            <a:extLst>
              <a:ext uri="{FF2B5EF4-FFF2-40B4-BE49-F238E27FC236}">
                <a16:creationId xmlns:a16="http://schemas.microsoft.com/office/drawing/2014/main" id="{76FE464F-C13C-4A8B-BEF3-E60830D22258}"/>
              </a:ext>
            </a:extLst>
          </p:cNvPr>
          <p:cNvSpPr/>
          <p:nvPr/>
        </p:nvSpPr>
        <p:spPr>
          <a:xfrm>
            <a:off x="7098253" y="4319828"/>
            <a:ext cx="878065" cy="486606"/>
          </a:xfrm>
          <a:prstGeom prst="roundRect">
            <a:avLst>
              <a:gd name="adj" fmla="val 7458"/>
            </a:avLst>
          </a:prstGeom>
          <a:pattFill prst="ltUpDiag">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134" name="Rounded Rectangle 82">
            <a:extLst>
              <a:ext uri="{FF2B5EF4-FFF2-40B4-BE49-F238E27FC236}">
                <a16:creationId xmlns:a16="http://schemas.microsoft.com/office/drawing/2014/main" id="{A9A575FA-4933-4C1F-BA85-E14528FD9362}"/>
              </a:ext>
            </a:extLst>
          </p:cNvPr>
          <p:cNvSpPr/>
          <p:nvPr/>
        </p:nvSpPr>
        <p:spPr>
          <a:xfrm>
            <a:off x="7378778" y="4904157"/>
            <a:ext cx="591484" cy="152400"/>
          </a:xfrm>
          <a:prstGeom prst="roundRect">
            <a:avLst>
              <a:gd name="adj" fmla="val 7458"/>
            </a:avLst>
          </a:prstGeom>
          <a:pattFill prst="ltUpDiag">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135" name="Oval 134">
            <a:extLst>
              <a:ext uri="{FF2B5EF4-FFF2-40B4-BE49-F238E27FC236}">
                <a16:creationId xmlns:a16="http://schemas.microsoft.com/office/drawing/2014/main" id="{FC495980-BC1D-4AA6-BCE1-B74C1256B7B3}"/>
              </a:ext>
            </a:extLst>
          </p:cNvPr>
          <p:cNvSpPr>
            <a:spLocks noChangeAspect="1"/>
          </p:cNvSpPr>
          <p:nvPr/>
        </p:nvSpPr>
        <p:spPr>
          <a:xfrm>
            <a:off x="7098253" y="4874036"/>
            <a:ext cx="228895" cy="228895"/>
          </a:xfrm>
          <a:prstGeom prst="ellipse">
            <a:avLst/>
          </a:prstGeom>
          <a:pattFill prst="pct10">
            <a:fgClr>
              <a:schemeClr val="bg1">
                <a:lumMod val="65000"/>
              </a:schemeClr>
            </a:fgClr>
            <a:bgClr>
              <a:schemeClr val="bg1"/>
            </a:bgClr>
          </a:patt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3" name="TextBox 142">
            <a:extLst>
              <a:ext uri="{FF2B5EF4-FFF2-40B4-BE49-F238E27FC236}">
                <a16:creationId xmlns:a16="http://schemas.microsoft.com/office/drawing/2014/main" id="{8A3F7CB5-26D8-316A-A66D-3A30DBB8EA34}"/>
              </a:ext>
            </a:extLst>
          </p:cNvPr>
          <p:cNvSpPr txBox="1"/>
          <p:nvPr/>
        </p:nvSpPr>
        <p:spPr>
          <a:xfrm>
            <a:off x="1186617" y="2931233"/>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144" name="TextBox 143">
            <a:extLst>
              <a:ext uri="{FF2B5EF4-FFF2-40B4-BE49-F238E27FC236}">
                <a16:creationId xmlns:a16="http://schemas.microsoft.com/office/drawing/2014/main" id="{4085D26A-2046-BD17-48D3-4E56BC124E93}"/>
              </a:ext>
            </a:extLst>
          </p:cNvPr>
          <p:cNvSpPr txBox="1"/>
          <p:nvPr/>
        </p:nvSpPr>
        <p:spPr>
          <a:xfrm>
            <a:off x="2495430" y="2931233"/>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145" name="TextBox 144">
            <a:extLst>
              <a:ext uri="{FF2B5EF4-FFF2-40B4-BE49-F238E27FC236}">
                <a16:creationId xmlns:a16="http://schemas.microsoft.com/office/drawing/2014/main" id="{C7D962C9-4260-E8BF-1184-5B2699F963F9}"/>
              </a:ext>
            </a:extLst>
          </p:cNvPr>
          <p:cNvSpPr txBox="1"/>
          <p:nvPr/>
        </p:nvSpPr>
        <p:spPr>
          <a:xfrm>
            <a:off x="3804243" y="2931233"/>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146" name="TextBox 145">
            <a:extLst>
              <a:ext uri="{FF2B5EF4-FFF2-40B4-BE49-F238E27FC236}">
                <a16:creationId xmlns:a16="http://schemas.microsoft.com/office/drawing/2014/main" id="{B3C133B9-D139-148C-EB3F-FF65FF45978B}"/>
              </a:ext>
            </a:extLst>
          </p:cNvPr>
          <p:cNvSpPr txBox="1"/>
          <p:nvPr/>
        </p:nvSpPr>
        <p:spPr>
          <a:xfrm>
            <a:off x="5113055" y="2931233"/>
            <a:ext cx="1015771"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147" name="TextBox 146">
            <a:extLst>
              <a:ext uri="{FF2B5EF4-FFF2-40B4-BE49-F238E27FC236}">
                <a16:creationId xmlns:a16="http://schemas.microsoft.com/office/drawing/2014/main" id="{2CB71191-3FB6-2257-50EC-D7886CCB60D8}"/>
              </a:ext>
            </a:extLst>
          </p:cNvPr>
          <p:cNvSpPr txBox="1"/>
          <p:nvPr/>
        </p:nvSpPr>
        <p:spPr>
          <a:xfrm>
            <a:off x="6538971" y="2931233"/>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148" name="TextBox 147">
            <a:extLst>
              <a:ext uri="{FF2B5EF4-FFF2-40B4-BE49-F238E27FC236}">
                <a16:creationId xmlns:a16="http://schemas.microsoft.com/office/drawing/2014/main" id="{204566A2-11AE-7066-2153-FD8289D16B0D}"/>
              </a:ext>
            </a:extLst>
          </p:cNvPr>
          <p:cNvSpPr txBox="1"/>
          <p:nvPr/>
        </p:nvSpPr>
        <p:spPr>
          <a:xfrm>
            <a:off x="1792459" y="5383523"/>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149" name="Title 148">
            <a:extLst>
              <a:ext uri="{FF2B5EF4-FFF2-40B4-BE49-F238E27FC236}">
                <a16:creationId xmlns:a16="http://schemas.microsoft.com/office/drawing/2014/main" id="{6D0AC80B-D9B2-59F5-580B-A5E493F667B3}"/>
              </a:ext>
            </a:extLst>
          </p:cNvPr>
          <p:cNvSpPr>
            <a:spLocks noGrp="1"/>
          </p:cNvSpPr>
          <p:nvPr>
            <p:ph type="title"/>
          </p:nvPr>
        </p:nvSpPr>
        <p:spPr/>
        <p:txBody>
          <a:bodyPr/>
          <a:lstStyle/>
          <a:p>
            <a:r>
              <a:rPr lang="en-GB" dirty="0"/>
              <a:t>User experience and phase</a:t>
            </a:r>
          </a:p>
        </p:txBody>
      </p:sp>
      <p:sp>
        <p:nvSpPr>
          <p:cNvPr id="155" name="Content Placeholder 154">
            <a:extLst>
              <a:ext uri="{FF2B5EF4-FFF2-40B4-BE49-F238E27FC236}">
                <a16:creationId xmlns:a16="http://schemas.microsoft.com/office/drawing/2014/main" id="{C7269D9E-7AEC-F545-1AF8-8653DFA54C84}"/>
              </a:ext>
            </a:extLst>
          </p:cNvPr>
          <p:cNvSpPr>
            <a:spLocks noGrp="1"/>
          </p:cNvSpPr>
          <p:nvPr>
            <p:ph idx="4294967295"/>
          </p:nvPr>
        </p:nvSpPr>
        <p:spPr>
          <a:xfrm>
            <a:off x="701656" y="1258285"/>
            <a:ext cx="6431280" cy="506581"/>
          </a:xfrm>
        </p:spPr>
        <p:txBody>
          <a:bodyPr/>
          <a:lstStyle/>
          <a:p>
            <a:pPr marL="0" indent="0">
              <a:buNone/>
            </a:pPr>
            <a:r>
              <a:rPr lang="en-GB" dirty="0"/>
              <a:t>Detailed template for deviations and user experience</a:t>
            </a:r>
          </a:p>
        </p:txBody>
      </p:sp>
      <p:sp>
        <p:nvSpPr>
          <p:cNvPr id="150" name="TextBox 149">
            <a:extLst>
              <a:ext uri="{FF2B5EF4-FFF2-40B4-BE49-F238E27FC236}">
                <a16:creationId xmlns:a16="http://schemas.microsoft.com/office/drawing/2014/main" id="{4103A9F3-0C0C-DCBB-A2A7-87160C7659AC}"/>
              </a:ext>
            </a:extLst>
          </p:cNvPr>
          <p:cNvSpPr txBox="1"/>
          <p:nvPr/>
        </p:nvSpPr>
        <p:spPr>
          <a:xfrm>
            <a:off x="2545595" y="4549487"/>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sp>
        <p:nvSpPr>
          <p:cNvPr id="151" name="TextBox 150">
            <a:extLst>
              <a:ext uri="{FF2B5EF4-FFF2-40B4-BE49-F238E27FC236}">
                <a16:creationId xmlns:a16="http://schemas.microsoft.com/office/drawing/2014/main" id="{F5695FB3-C205-6A8F-CE7E-69B86966F3F5}"/>
              </a:ext>
            </a:extLst>
          </p:cNvPr>
          <p:cNvSpPr txBox="1"/>
          <p:nvPr/>
        </p:nvSpPr>
        <p:spPr>
          <a:xfrm>
            <a:off x="3965866" y="3423917"/>
            <a:ext cx="811022" cy="415498"/>
          </a:xfrm>
          <a:prstGeom prst="rect">
            <a:avLst/>
          </a:prstGeom>
          <a:noFill/>
        </p:spPr>
        <p:txBody>
          <a:bodyPr wrap="square" lIns="0" tIns="0" rIns="0" bIns="0" rtlCol="0">
            <a:spAutoFit/>
          </a:bodyPr>
          <a:lstStyle/>
          <a:p>
            <a:pPr algn="ctr"/>
            <a:r>
              <a:rPr lang="en-GB" sz="900"/>
              <a:t>&lt;Insert a short description&gt; </a:t>
            </a:r>
          </a:p>
          <a:p>
            <a:pPr algn="ctr"/>
            <a:endParaRPr lang="en-GB" sz="900"/>
          </a:p>
        </p:txBody>
      </p:sp>
      <p:cxnSp>
        <p:nvCxnSpPr>
          <p:cNvPr id="152" name="Straight Arrow Connector 151">
            <a:extLst>
              <a:ext uri="{FF2B5EF4-FFF2-40B4-BE49-F238E27FC236}">
                <a16:creationId xmlns:a16="http://schemas.microsoft.com/office/drawing/2014/main" id="{839E8E73-E111-AC08-C3D0-510C8F048840}"/>
              </a:ext>
            </a:extLst>
          </p:cNvPr>
          <p:cNvCxnSpPr>
            <a:cxnSpLocks/>
          </p:cNvCxnSpPr>
          <p:nvPr/>
        </p:nvCxnSpPr>
        <p:spPr>
          <a:xfrm>
            <a:off x="9130218" y="4271464"/>
            <a:ext cx="341088" cy="431701"/>
          </a:xfrm>
          <a:prstGeom prst="straightConnector1">
            <a:avLst/>
          </a:prstGeom>
          <a:noFill/>
          <a:ln w="9525" cap="flat" cmpd="sng" algn="ctr">
            <a:solidFill>
              <a:sysClr val="windowText" lastClr="000000"/>
            </a:solidFill>
            <a:prstDash val="solid"/>
            <a:tailEnd type="triangle" w="sm" len="sm"/>
          </a:ln>
          <a:effectLst/>
        </p:spPr>
      </p:cxnSp>
      <p:sp>
        <p:nvSpPr>
          <p:cNvPr id="3" name="Slide Number Placeholder 3">
            <a:extLst>
              <a:ext uri="{FF2B5EF4-FFF2-40B4-BE49-F238E27FC236}">
                <a16:creationId xmlns:a16="http://schemas.microsoft.com/office/drawing/2014/main" id="{9711DE18-0BC3-C93A-9C59-E6ADED6F3C35}"/>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3AA811B-2EBD-4900-905E-5BE206449611}" type="slidenum">
              <a:rPr lang="en-GB" sz="1000" smtClean="0">
                <a:solidFill>
                  <a:srgbClr val="003C65"/>
                </a:solidFill>
                <a:latin typeface="Aptos"/>
              </a:rPr>
              <a:pPr>
                <a:defRPr/>
              </a:pPr>
              <a:t>25</a:t>
            </a:fld>
            <a:endParaRPr lang="en-GB" sz="1000" dirty="0">
              <a:solidFill>
                <a:srgbClr val="003C65"/>
              </a:solidFill>
              <a:latin typeface="Aptos"/>
            </a:endParaRPr>
          </a:p>
        </p:txBody>
      </p:sp>
    </p:spTree>
    <p:extLst>
      <p:ext uri="{BB962C8B-B14F-4D97-AF65-F5344CB8AC3E}">
        <p14:creationId xmlns:p14="http://schemas.microsoft.com/office/powerpoint/2010/main" val="29450154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EEECE6"/>
        </a:solidFill>
        <a:effectLst/>
      </p:bgPr>
    </p:bg>
    <p:spTree>
      <p:nvGrpSpPr>
        <p:cNvPr id="1" name="">
          <a:extLst>
            <a:ext uri="{FF2B5EF4-FFF2-40B4-BE49-F238E27FC236}">
              <a16:creationId xmlns:a16="http://schemas.microsoft.com/office/drawing/2014/main" id="{E12DD0D8-A314-F079-7A65-F0F228CE4141}"/>
            </a:ext>
          </a:extLst>
        </p:cNvPr>
        <p:cNvGrpSpPr/>
        <p:nvPr/>
      </p:nvGrpSpPr>
      <p:grpSpPr>
        <a:xfrm>
          <a:off x="0" y="0"/>
          <a:ext cx="0" cy="0"/>
          <a:chOff x="0" y="0"/>
          <a:chExt cx="0" cy="0"/>
        </a:xfrm>
      </p:grpSpPr>
      <p:pic>
        <p:nvPicPr>
          <p:cNvPr id="5" name="Picture Placeholder 4" descr="Several white paper cutout snowflakes, on a white background">
            <a:extLst>
              <a:ext uri="{FF2B5EF4-FFF2-40B4-BE49-F238E27FC236}">
                <a16:creationId xmlns:a16="http://schemas.microsoft.com/office/drawing/2014/main" id="{19D94D4F-B077-86C5-7B15-DB01DB6A2007}"/>
              </a:ext>
            </a:extLst>
          </p:cNvPr>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a:stretch/>
        </p:blipFill>
        <p:spPr>
          <a:noFill/>
        </p:spPr>
      </p:pic>
      <p:sp>
        <p:nvSpPr>
          <p:cNvPr id="3" name="Title 2">
            <a:extLst>
              <a:ext uri="{FF2B5EF4-FFF2-40B4-BE49-F238E27FC236}">
                <a16:creationId xmlns:a16="http://schemas.microsoft.com/office/drawing/2014/main" id="{B528AA6C-EA32-9BE8-82AB-242E6C1FF974}"/>
              </a:ext>
            </a:extLst>
          </p:cNvPr>
          <p:cNvSpPr>
            <a:spLocks noGrp="1"/>
          </p:cNvSpPr>
          <p:nvPr>
            <p:ph type="title"/>
          </p:nvPr>
        </p:nvSpPr>
        <p:spPr/>
        <p:txBody>
          <a:bodyPr vert="horz" lIns="0" tIns="0" rIns="0" bIns="0" rtlCol="0" anchor="t" anchorCtr="0">
            <a:normAutofit/>
          </a:bodyPr>
          <a:lstStyle/>
          <a:p>
            <a:r>
              <a:rPr lang="en-GB" dirty="0">
                <a:ea typeface="Calibri"/>
                <a:cs typeface="Calibri"/>
              </a:rPr>
              <a:t>Templates – journey network diagram</a:t>
            </a:r>
          </a:p>
        </p:txBody>
      </p:sp>
      <p:sp>
        <p:nvSpPr>
          <p:cNvPr id="2" name="Slide Number Placeholder 1">
            <a:extLst>
              <a:ext uri="{FF2B5EF4-FFF2-40B4-BE49-F238E27FC236}">
                <a16:creationId xmlns:a16="http://schemas.microsoft.com/office/drawing/2014/main" id="{C14B77BC-EB6D-6AA8-FF33-DBB3BBFE0858}"/>
              </a:ext>
            </a:extLst>
          </p:cNvPr>
          <p:cNvSpPr>
            <a:spLocks noGrp="1"/>
          </p:cNvSpPr>
          <p:nvPr>
            <p:ph type="sldNum" sz="quarter" idx="17"/>
          </p:nvPr>
        </p:nvSpPr>
        <p:spPr/>
        <p:txBody>
          <a:bodyPr vert="horz" lIns="0" tIns="180000" rIns="0" bIns="0" rtlCol="0" anchor="b" anchorCtr="0">
            <a:normAutofit fontScale="25000" lnSpcReduction="20000"/>
          </a:bodyPr>
          <a:lstStyle/>
          <a:p>
            <a:pPr marL="0" marR="0" lvl="0" indent="0" algn="l" defTabSz="914263" rtl="0" eaLnBrk="1" fontAlgn="auto" latinLnBrk="0" hangingPunct="1">
              <a:lnSpc>
                <a:spcPct val="90000"/>
              </a:lnSpc>
              <a:spcBef>
                <a:spcPts val="0"/>
              </a:spcBef>
              <a:spcAft>
                <a:spcPts val="600"/>
              </a:spcAft>
              <a:buClrTx/>
              <a:buSzTx/>
              <a:buFontTx/>
              <a:buNone/>
              <a:tabLst/>
              <a:defRPr/>
            </a:pPr>
            <a:fld id="{23AA811B-2EBD-4900-905E-5BE206449611}" type="slidenum">
              <a:rPr kumimoji="0" lang="en-GB" sz="300" b="0" i="0" u="none" strike="noStrike" kern="1200" cap="none" spc="0" normalizeH="0" baseline="0" noProof="0" smtClean="0">
                <a:ln>
                  <a:noFill/>
                </a:ln>
                <a:solidFill>
                  <a:srgbClr val="003C65"/>
                </a:solidFill>
                <a:effectLst/>
                <a:uLnTx/>
                <a:uFillTx/>
                <a:latin typeface="Aptos"/>
                <a:ea typeface="+mn-ea"/>
                <a:cs typeface="+mn-cs"/>
              </a:rPr>
              <a:pPr marL="0" marR="0" lvl="0" indent="0" algn="l" defTabSz="914263" rtl="0" eaLnBrk="1" fontAlgn="auto" latinLnBrk="0" hangingPunct="1">
                <a:lnSpc>
                  <a:spcPct val="90000"/>
                </a:lnSpc>
                <a:spcBef>
                  <a:spcPts val="0"/>
                </a:spcBef>
                <a:spcAft>
                  <a:spcPts val="600"/>
                </a:spcAft>
                <a:buClrTx/>
                <a:buSzTx/>
                <a:buFontTx/>
                <a:buNone/>
                <a:tabLst/>
                <a:defRPr/>
              </a:pPr>
              <a:t>26</a:t>
            </a:fld>
            <a:endParaRPr kumimoji="0" lang="en-GB" sz="300" b="0" i="0" u="none" strike="noStrike" kern="1200" cap="none" spc="0" normalizeH="0" baseline="0" noProof="0">
              <a:ln>
                <a:noFill/>
              </a:ln>
              <a:solidFill>
                <a:srgbClr val="003C65"/>
              </a:solidFill>
              <a:effectLst/>
              <a:uLnTx/>
              <a:uFillTx/>
              <a:latin typeface="Aptos"/>
              <a:ea typeface="+mn-ea"/>
              <a:cs typeface="+mn-cs"/>
            </a:endParaRPr>
          </a:p>
        </p:txBody>
      </p:sp>
      <p:sp useBgFill="1">
        <p:nvSpPr>
          <p:cNvPr id="9" name="TextBox 8">
            <a:extLst>
              <a:ext uri="{FF2B5EF4-FFF2-40B4-BE49-F238E27FC236}">
                <a16:creationId xmlns:a16="http://schemas.microsoft.com/office/drawing/2014/main" id="{34DFADA5-BFEC-9911-3AAC-C590D1E152AF}"/>
              </a:ext>
            </a:extLst>
          </p:cNvPr>
          <p:cNvSpPr txBox="1"/>
          <p:nvPr/>
        </p:nvSpPr>
        <p:spPr>
          <a:xfrm>
            <a:off x="6356350" y="1485900"/>
            <a:ext cx="5308600" cy="4691700"/>
          </a:xfrm>
          <a:prstGeom prst="rect">
            <a:avLst/>
          </a:prstGeom>
        </p:spPr>
        <p:txBody>
          <a:bodyPr vert="horz" lIns="0" tIns="0" rIns="0" bIns="0" rtlCol="0">
            <a:normAutofit/>
          </a:bodyPr>
          <a:lstStyle/>
          <a:p>
            <a:pPr marL="0" marR="0" lvl="0" indent="0" algn="l" defTabSz="914400" rtl="0" eaLnBrk="1" fontAlgn="auto" latinLnBrk="0" hangingPunct="1">
              <a:lnSpc>
                <a:spcPct val="90000"/>
              </a:lnSpc>
              <a:spcBef>
                <a:spcPts val="0"/>
              </a:spcBef>
              <a:spcAft>
                <a:spcPts val="600"/>
              </a:spcAft>
              <a:buClr>
                <a:srgbClr val="14B978"/>
              </a:buClr>
              <a:buSzTx/>
              <a:buFontTx/>
              <a:buNone/>
              <a:tabLst/>
              <a:defRPr/>
            </a:pPr>
            <a:r>
              <a:rPr kumimoji="0" lang="en-GB" sz="2000" b="0" i="0" u="none" strike="noStrike" kern="1200" cap="none" spc="0" normalizeH="0" baseline="0" noProof="0" dirty="0">
                <a:ln>
                  <a:noFill/>
                </a:ln>
                <a:solidFill>
                  <a:srgbClr val="003C65"/>
                </a:solidFill>
                <a:effectLst/>
                <a:uLnTx/>
                <a:uFillTx/>
                <a:latin typeface="Aptos"/>
                <a:ea typeface="+mn-ea"/>
                <a:cs typeface="+mn-cs"/>
              </a:rPr>
              <a:t>N=3 actors | comment field | user experience</a:t>
            </a:r>
          </a:p>
          <a:p>
            <a:pPr marL="0" marR="0" lvl="0" indent="0" algn="l" defTabSz="914400" rtl="0" eaLnBrk="1" fontAlgn="auto" latinLnBrk="0" hangingPunct="1">
              <a:lnSpc>
                <a:spcPct val="90000"/>
              </a:lnSpc>
              <a:spcBef>
                <a:spcPts val="0"/>
              </a:spcBef>
              <a:spcAft>
                <a:spcPts val="600"/>
              </a:spcAft>
              <a:buClr>
                <a:srgbClr val="14B978"/>
              </a:buClr>
              <a:buSzTx/>
              <a:buFontTx/>
              <a:buNone/>
              <a:tabLst/>
              <a:defRPr/>
            </a:pPr>
            <a:r>
              <a:rPr kumimoji="0" lang="en-GB" sz="2000" b="0" i="0" u="none" strike="noStrike" kern="1200" cap="none" spc="0" normalizeH="0" baseline="0" noProof="0" dirty="0">
                <a:ln>
                  <a:noFill/>
                </a:ln>
                <a:solidFill>
                  <a:srgbClr val="003C65"/>
                </a:solidFill>
                <a:effectLst/>
                <a:uLnTx/>
                <a:uFillTx/>
                <a:latin typeface="Aptos"/>
                <a:ea typeface="+mn-ea"/>
                <a:cs typeface="+mn-cs"/>
              </a:rPr>
              <a:t>N=4 actors | comment field | user experience</a:t>
            </a:r>
          </a:p>
          <a:p>
            <a:pPr marL="0" marR="0" lvl="0" indent="0" algn="l" defTabSz="914400" rtl="0" eaLnBrk="1" fontAlgn="auto" latinLnBrk="0" hangingPunct="1">
              <a:lnSpc>
                <a:spcPct val="90000"/>
              </a:lnSpc>
              <a:spcBef>
                <a:spcPts val="0"/>
              </a:spcBef>
              <a:spcAft>
                <a:spcPts val="600"/>
              </a:spcAft>
              <a:buClr>
                <a:srgbClr val="14B978"/>
              </a:buClr>
              <a:buSzTx/>
              <a:buFontTx/>
              <a:buNone/>
              <a:tabLst/>
              <a:defRPr/>
            </a:pPr>
            <a:r>
              <a:rPr kumimoji="0" lang="en-GB" sz="2000" b="0" i="0" u="none" strike="noStrike" kern="1200" cap="none" spc="0" normalizeH="0" baseline="0" noProof="0" dirty="0">
                <a:ln>
                  <a:noFill/>
                </a:ln>
                <a:solidFill>
                  <a:srgbClr val="003C65"/>
                </a:solidFill>
                <a:effectLst/>
                <a:uLnTx/>
                <a:uFillTx/>
                <a:latin typeface="Aptos"/>
                <a:ea typeface="+mn-ea"/>
                <a:cs typeface="+mn-cs"/>
              </a:rPr>
              <a:t>Journey phase </a:t>
            </a:r>
          </a:p>
          <a:p>
            <a:pPr marL="0" marR="0" lvl="0" indent="0" algn="l" defTabSz="914400" rtl="0" eaLnBrk="1" fontAlgn="auto" latinLnBrk="0" hangingPunct="1">
              <a:lnSpc>
                <a:spcPct val="90000"/>
              </a:lnSpc>
              <a:spcBef>
                <a:spcPts val="0"/>
              </a:spcBef>
              <a:spcAft>
                <a:spcPts val="600"/>
              </a:spcAft>
              <a:buClr>
                <a:srgbClr val="14B978"/>
              </a:buClr>
              <a:buSzTx/>
              <a:buFontTx/>
              <a:buNone/>
              <a:tabLst/>
              <a:defRPr/>
            </a:pPr>
            <a:r>
              <a:rPr kumimoji="0" lang="en-GB" sz="2000" b="0" i="0" u="none" strike="noStrike" kern="1200" cap="none" spc="0" normalizeH="0" baseline="0" noProof="0" dirty="0">
                <a:ln>
                  <a:noFill/>
                </a:ln>
                <a:solidFill>
                  <a:srgbClr val="003C65"/>
                </a:solidFill>
                <a:effectLst/>
                <a:uLnTx/>
                <a:uFillTx/>
                <a:latin typeface="Aptos"/>
                <a:ea typeface="+mn-ea"/>
                <a:cs typeface="+mn-cs"/>
              </a:rPr>
              <a:t>Compliance</a:t>
            </a:r>
          </a:p>
          <a:p>
            <a:pPr marL="0" marR="0" lvl="0" indent="0" algn="l" defTabSz="914400" rtl="0" eaLnBrk="1" fontAlgn="auto" latinLnBrk="0" hangingPunct="1">
              <a:lnSpc>
                <a:spcPct val="90000"/>
              </a:lnSpc>
              <a:spcBef>
                <a:spcPts val="0"/>
              </a:spcBef>
              <a:spcAft>
                <a:spcPts val="600"/>
              </a:spcAft>
              <a:buClr>
                <a:srgbClr val="14B978"/>
              </a:buClr>
              <a:buSzTx/>
              <a:buFontTx/>
              <a:buNone/>
              <a:tabLst/>
              <a:defRPr/>
            </a:pPr>
            <a:endParaRPr lang="en-GB" sz="2000" dirty="0">
              <a:solidFill>
                <a:srgbClr val="003C65"/>
              </a:solidFill>
              <a:latin typeface="Aptos"/>
            </a:endParaRPr>
          </a:p>
          <a:p>
            <a:pPr marL="0" marR="0" lvl="0" indent="0" algn="l" defTabSz="914400" rtl="0" eaLnBrk="1" fontAlgn="auto" latinLnBrk="0" hangingPunct="1">
              <a:lnSpc>
                <a:spcPct val="90000"/>
              </a:lnSpc>
              <a:spcBef>
                <a:spcPts val="0"/>
              </a:spcBef>
              <a:spcAft>
                <a:spcPts val="600"/>
              </a:spcAft>
              <a:buClr>
                <a:srgbClr val="14B978"/>
              </a:buClr>
              <a:buSzTx/>
              <a:buFontTx/>
              <a:buNone/>
              <a:tabLst/>
              <a:defRPr/>
            </a:pPr>
            <a:r>
              <a:rPr kumimoji="0" lang="en-GB" sz="2000" b="0" i="0" u="none" strike="noStrike" kern="1200" cap="none" spc="0" normalizeH="0" baseline="0" noProof="0" dirty="0">
                <a:ln>
                  <a:noFill/>
                </a:ln>
                <a:solidFill>
                  <a:srgbClr val="003C65"/>
                </a:solidFill>
                <a:effectLst/>
                <a:uLnTx/>
                <a:uFillTx/>
                <a:latin typeface="Aptos"/>
                <a:ea typeface="+mn-ea"/>
                <a:cs typeface="+mn-cs"/>
              </a:rPr>
              <a:t>Healthcare | comment field | patient experience</a:t>
            </a:r>
          </a:p>
          <a:p>
            <a:pPr marL="0" marR="0" lvl="0" indent="0" algn="l" defTabSz="914400" rtl="0" eaLnBrk="1" fontAlgn="auto" latinLnBrk="0" hangingPunct="1">
              <a:lnSpc>
                <a:spcPct val="90000"/>
              </a:lnSpc>
              <a:spcBef>
                <a:spcPts val="0"/>
              </a:spcBef>
              <a:spcAft>
                <a:spcPts val="600"/>
              </a:spcAft>
              <a:buClr>
                <a:srgbClr val="14B978"/>
              </a:buClr>
              <a:buSzTx/>
              <a:buFontTx/>
              <a:buNone/>
              <a:tabLst/>
              <a:defRPr/>
            </a:pPr>
            <a:r>
              <a:rPr lang="en-GB" sz="2000" dirty="0">
                <a:solidFill>
                  <a:srgbClr val="003C65"/>
                </a:solidFill>
                <a:latin typeface="Aptos"/>
              </a:rPr>
              <a:t>Cybersecurity</a:t>
            </a:r>
            <a:endParaRPr kumimoji="0" lang="en-GB" sz="2000" b="0" i="0" u="none" strike="noStrike" kern="1200" cap="none" spc="0" normalizeH="0" baseline="0" noProof="0" dirty="0">
              <a:ln>
                <a:noFill/>
              </a:ln>
              <a:solidFill>
                <a:srgbClr val="003C65"/>
              </a:solidFill>
              <a:effectLst/>
              <a:uLnTx/>
              <a:uFillTx/>
              <a:latin typeface="Aptos"/>
              <a:ea typeface="+mn-ea"/>
              <a:cs typeface="+mn-cs"/>
            </a:endParaRPr>
          </a:p>
          <a:p>
            <a:pPr marL="0" marR="0" lvl="0" indent="0" algn="l" defTabSz="914400" rtl="0" eaLnBrk="1" fontAlgn="auto" latinLnBrk="0" hangingPunct="1">
              <a:lnSpc>
                <a:spcPct val="90000"/>
              </a:lnSpc>
              <a:spcBef>
                <a:spcPts val="0"/>
              </a:spcBef>
              <a:spcAft>
                <a:spcPts val="600"/>
              </a:spcAft>
              <a:buClr>
                <a:srgbClr val="14B978"/>
              </a:buClr>
              <a:buSzTx/>
              <a:buFontTx/>
              <a:buNone/>
              <a:tabLst/>
              <a:defRPr/>
            </a:pPr>
            <a:r>
              <a:rPr lang="en-GB" sz="2000" dirty="0">
                <a:solidFill>
                  <a:srgbClr val="003C65"/>
                </a:solidFill>
                <a:latin typeface="Aptos"/>
              </a:rPr>
              <a:t>Data privacy</a:t>
            </a:r>
          </a:p>
          <a:p>
            <a:pPr marL="0" marR="0" lvl="0" indent="0" algn="l" defTabSz="914400" rtl="0" eaLnBrk="1" fontAlgn="auto" latinLnBrk="0" hangingPunct="1">
              <a:lnSpc>
                <a:spcPct val="90000"/>
              </a:lnSpc>
              <a:spcBef>
                <a:spcPts val="0"/>
              </a:spcBef>
              <a:spcAft>
                <a:spcPts val="600"/>
              </a:spcAft>
              <a:buClr>
                <a:srgbClr val="14B978"/>
              </a:buClr>
              <a:buSzTx/>
              <a:buFontTx/>
              <a:buNone/>
              <a:tabLst/>
              <a:defRPr/>
            </a:pPr>
            <a:endParaRPr kumimoji="0" lang="en-GB" sz="2000" b="0" i="0" u="none" strike="noStrike" kern="1200" cap="none" spc="0" normalizeH="0" baseline="0" noProof="0" dirty="0">
              <a:ln>
                <a:noFill/>
              </a:ln>
              <a:solidFill>
                <a:srgbClr val="003C65"/>
              </a:solidFill>
              <a:effectLst/>
              <a:uLnTx/>
              <a:uFillTx/>
              <a:latin typeface="Aptos"/>
              <a:ea typeface="+mn-ea"/>
              <a:cs typeface="+mn-cs"/>
            </a:endParaRPr>
          </a:p>
        </p:txBody>
      </p:sp>
    </p:spTree>
    <p:extLst>
      <p:ext uri="{BB962C8B-B14F-4D97-AF65-F5344CB8AC3E}">
        <p14:creationId xmlns:p14="http://schemas.microsoft.com/office/powerpoint/2010/main" val="1696229288"/>
      </p:ext>
    </p:extLst>
  </p:cSld>
  <p:clrMapOvr>
    <a:overrideClrMapping bg1="lt1" tx1="dk1" bg2="lt2" tx2="dk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ounded Rectangle 59">
            <a:extLst>
              <a:ext uri="{FF2B5EF4-FFF2-40B4-BE49-F238E27FC236}">
                <a16:creationId xmlns:a16="http://schemas.microsoft.com/office/drawing/2014/main" id="{B6842F28-B0A6-4263-292B-3EA4EED64C54}"/>
              </a:ext>
            </a:extLst>
          </p:cNvPr>
          <p:cNvSpPr/>
          <p:nvPr/>
        </p:nvSpPr>
        <p:spPr>
          <a:xfrm>
            <a:off x="1121461" y="2502191"/>
            <a:ext cx="10418622"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5" name="Rounded Rectangle 60">
            <a:extLst>
              <a:ext uri="{FF2B5EF4-FFF2-40B4-BE49-F238E27FC236}">
                <a16:creationId xmlns:a16="http://schemas.microsoft.com/office/drawing/2014/main" id="{06A1A925-F088-F1E6-A290-4AFA620D3E2D}"/>
              </a:ext>
            </a:extLst>
          </p:cNvPr>
          <p:cNvSpPr/>
          <p:nvPr/>
        </p:nvSpPr>
        <p:spPr>
          <a:xfrm>
            <a:off x="1121461" y="3387280"/>
            <a:ext cx="10418621"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rIns="3600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6" name="Rounded Rectangle 45">
            <a:extLst>
              <a:ext uri="{FF2B5EF4-FFF2-40B4-BE49-F238E27FC236}">
                <a16:creationId xmlns:a16="http://schemas.microsoft.com/office/drawing/2014/main" id="{15E01C72-9F06-DB6C-A960-3A495B73B099}"/>
              </a:ext>
            </a:extLst>
          </p:cNvPr>
          <p:cNvSpPr/>
          <p:nvPr/>
        </p:nvSpPr>
        <p:spPr>
          <a:xfrm>
            <a:off x="1121461" y="1629291"/>
            <a:ext cx="10418621"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61" name="Rounded Rectangle 67">
            <a:extLst>
              <a:ext uri="{FF2B5EF4-FFF2-40B4-BE49-F238E27FC236}">
                <a16:creationId xmlns:a16="http://schemas.microsoft.com/office/drawing/2014/main" id="{A7B000AD-B0EF-A53D-4075-8C2B2558DF5A}"/>
              </a:ext>
            </a:extLst>
          </p:cNvPr>
          <p:cNvSpPr/>
          <p:nvPr/>
        </p:nvSpPr>
        <p:spPr>
          <a:xfrm>
            <a:off x="3345901" y="2592191"/>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62" name="Rounded Rectangle 69">
            <a:extLst>
              <a:ext uri="{FF2B5EF4-FFF2-40B4-BE49-F238E27FC236}">
                <a16:creationId xmlns:a16="http://schemas.microsoft.com/office/drawing/2014/main" id="{DC9005BB-6F18-56BC-6001-CF5C3F1518F3}"/>
              </a:ext>
            </a:extLst>
          </p:cNvPr>
          <p:cNvSpPr/>
          <p:nvPr/>
        </p:nvSpPr>
        <p:spPr>
          <a:xfrm>
            <a:off x="3345901" y="1719291"/>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63" name="Straight Arrow Connector 62">
            <a:extLst>
              <a:ext uri="{FF2B5EF4-FFF2-40B4-BE49-F238E27FC236}">
                <a16:creationId xmlns:a16="http://schemas.microsoft.com/office/drawing/2014/main" id="{4F28B26F-101F-C27A-9174-393DF3B2B1E8}"/>
              </a:ext>
            </a:extLst>
          </p:cNvPr>
          <p:cNvCxnSpPr>
            <a:cxnSpLocks/>
            <a:stCxn id="62" idx="2"/>
            <a:endCxn id="61" idx="0"/>
          </p:cNvCxnSpPr>
          <p:nvPr/>
        </p:nvCxnSpPr>
        <p:spPr>
          <a:xfrm>
            <a:off x="3993901" y="2295291"/>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64" name="TextBox 157">
            <a:extLst>
              <a:ext uri="{FF2B5EF4-FFF2-40B4-BE49-F238E27FC236}">
                <a16:creationId xmlns:a16="http://schemas.microsoft.com/office/drawing/2014/main" id="{849A49A5-7045-1214-B486-C43C4F8DF814}"/>
              </a:ext>
            </a:extLst>
          </p:cNvPr>
          <p:cNvSpPr txBox="1">
            <a:spLocks noChangeArrowheads="1"/>
          </p:cNvSpPr>
          <p:nvPr/>
        </p:nvSpPr>
        <p:spPr bwMode="auto">
          <a:xfrm>
            <a:off x="1121461" y="2119546"/>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rPr>
              <a:t>&lt;Actor 1&gt;</a:t>
            </a:r>
            <a:endParaRPr kumimoji="0" lang="en-GB" altLang="en-US" sz="1200" b="0" i="0" u="none" strike="noStrike" kern="0" cap="none" spc="0" normalizeH="0" baseline="0" noProof="0" dirty="0">
              <a:ln>
                <a:noFill/>
              </a:ln>
              <a:solidFill>
                <a:prstClr val="black"/>
              </a:solidFill>
              <a:effectLst/>
              <a:uLnTx/>
              <a:uFillTx/>
              <a:latin typeface="Calibri" pitchFamily="34" charset="0"/>
            </a:endParaRPr>
          </a:p>
        </p:txBody>
      </p:sp>
      <p:sp>
        <p:nvSpPr>
          <p:cNvPr id="65" name="TextBox 157">
            <a:extLst>
              <a:ext uri="{FF2B5EF4-FFF2-40B4-BE49-F238E27FC236}">
                <a16:creationId xmlns:a16="http://schemas.microsoft.com/office/drawing/2014/main" id="{A88314DF-A043-880C-55E9-DAB5450E2168}"/>
              </a:ext>
            </a:extLst>
          </p:cNvPr>
          <p:cNvSpPr txBox="1">
            <a:spLocks noChangeArrowheads="1"/>
          </p:cNvSpPr>
          <p:nvPr/>
        </p:nvSpPr>
        <p:spPr bwMode="auto">
          <a:xfrm>
            <a:off x="1121461" y="2989725"/>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rPr>
              <a:t>&lt;Actor 2&gt;</a:t>
            </a:r>
            <a:endParaRPr kumimoji="0" lang="en-GB" altLang="en-US" sz="1200" b="0" i="0" u="none" strike="noStrike" kern="0" cap="none" spc="0" normalizeH="0" baseline="0" noProof="0" dirty="0">
              <a:ln>
                <a:noFill/>
              </a:ln>
              <a:solidFill>
                <a:prstClr val="black"/>
              </a:solidFill>
              <a:effectLst/>
              <a:uLnTx/>
              <a:uFillTx/>
              <a:latin typeface="Calibri" pitchFamily="34" charset="0"/>
            </a:endParaRPr>
          </a:p>
        </p:txBody>
      </p:sp>
      <p:sp>
        <p:nvSpPr>
          <p:cNvPr id="66" name="TextBox 157">
            <a:extLst>
              <a:ext uri="{FF2B5EF4-FFF2-40B4-BE49-F238E27FC236}">
                <a16:creationId xmlns:a16="http://schemas.microsoft.com/office/drawing/2014/main" id="{43F7216B-1422-FDAB-8B85-D5D2455F2F26}"/>
              </a:ext>
            </a:extLst>
          </p:cNvPr>
          <p:cNvSpPr txBox="1">
            <a:spLocks noChangeArrowheads="1"/>
          </p:cNvSpPr>
          <p:nvPr/>
        </p:nvSpPr>
        <p:spPr bwMode="auto">
          <a:xfrm>
            <a:off x="1121461" y="3871123"/>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lang="en-GB" altLang="en-US" sz="1100" kern="0" dirty="0">
                <a:solidFill>
                  <a:prstClr val="black"/>
                </a:solidFill>
              </a:rPr>
              <a:t>&lt;</a:t>
            </a:r>
            <a:r>
              <a:rPr kumimoji="0" lang="en-GB" altLang="en-US" sz="1100" b="0" i="0" u="none" strike="noStrike" kern="0" cap="none" spc="0" normalizeH="0" baseline="0" noProof="0" dirty="0">
                <a:ln>
                  <a:noFill/>
                </a:ln>
                <a:solidFill>
                  <a:prstClr val="black"/>
                </a:solidFill>
                <a:effectLst/>
                <a:uLnTx/>
                <a:uFillTx/>
              </a:rPr>
              <a:t>Actor 3&gt;</a:t>
            </a:r>
            <a:endParaRPr kumimoji="0" lang="en-GB" altLang="en-US" sz="1200" b="0" i="0" u="none" strike="noStrike" kern="0" cap="none" spc="0" normalizeH="0" baseline="0" noProof="0" dirty="0">
              <a:ln>
                <a:noFill/>
              </a:ln>
              <a:solidFill>
                <a:prstClr val="black"/>
              </a:solidFill>
              <a:effectLst/>
              <a:uLnTx/>
              <a:uFillTx/>
            </a:endParaRPr>
          </a:p>
        </p:txBody>
      </p:sp>
      <p:sp>
        <p:nvSpPr>
          <p:cNvPr id="70" name="Rounded Rectangle 88">
            <a:extLst>
              <a:ext uri="{FF2B5EF4-FFF2-40B4-BE49-F238E27FC236}">
                <a16:creationId xmlns:a16="http://schemas.microsoft.com/office/drawing/2014/main" id="{CBC94E68-8527-337D-FCBC-2A204F0182FF}"/>
              </a:ext>
            </a:extLst>
          </p:cNvPr>
          <p:cNvSpPr/>
          <p:nvPr/>
        </p:nvSpPr>
        <p:spPr>
          <a:xfrm>
            <a:off x="1970551" y="1714789"/>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85" name="Rounded Rectangle 67">
            <a:extLst>
              <a:ext uri="{FF2B5EF4-FFF2-40B4-BE49-F238E27FC236}">
                <a16:creationId xmlns:a16="http://schemas.microsoft.com/office/drawing/2014/main" id="{AAE03424-5FF3-2CD9-0BA1-7A1ED05666BF}"/>
              </a:ext>
            </a:extLst>
          </p:cNvPr>
          <p:cNvSpPr/>
          <p:nvPr/>
        </p:nvSpPr>
        <p:spPr>
          <a:xfrm>
            <a:off x="2868279" y="6115474"/>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86" name="Rounded Rectangle 69">
            <a:extLst>
              <a:ext uri="{FF2B5EF4-FFF2-40B4-BE49-F238E27FC236}">
                <a16:creationId xmlns:a16="http://schemas.microsoft.com/office/drawing/2014/main" id="{EC2363AB-B669-2D08-2C50-477E8B6279D4}"/>
              </a:ext>
            </a:extLst>
          </p:cNvPr>
          <p:cNvSpPr/>
          <p:nvPr/>
        </p:nvSpPr>
        <p:spPr>
          <a:xfrm>
            <a:off x="2868279" y="5242574"/>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87" name="Straight Arrow Connector 86">
            <a:extLst>
              <a:ext uri="{FF2B5EF4-FFF2-40B4-BE49-F238E27FC236}">
                <a16:creationId xmlns:a16="http://schemas.microsoft.com/office/drawing/2014/main" id="{DC2BA390-177A-BDD2-27E9-1FA93631C6E1}"/>
              </a:ext>
            </a:extLst>
          </p:cNvPr>
          <p:cNvCxnSpPr>
            <a:cxnSpLocks/>
          </p:cNvCxnSpPr>
          <p:nvPr/>
        </p:nvCxnSpPr>
        <p:spPr>
          <a:xfrm>
            <a:off x="3516279" y="5818574"/>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90" name="Rounded Rectangle 67">
            <a:extLst>
              <a:ext uri="{FF2B5EF4-FFF2-40B4-BE49-F238E27FC236}">
                <a16:creationId xmlns:a16="http://schemas.microsoft.com/office/drawing/2014/main" id="{E4D8503C-AFD7-D2F5-65C5-662062995E60}"/>
              </a:ext>
            </a:extLst>
          </p:cNvPr>
          <p:cNvSpPr/>
          <p:nvPr/>
        </p:nvSpPr>
        <p:spPr>
          <a:xfrm>
            <a:off x="4407028" y="6128165"/>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91" name="Rounded Rectangle 69">
            <a:extLst>
              <a:ext uri="{FF2B5EF4-FFF2-40B4-BE49-F238E27FC236}">
                <a16:creationId xmlns:a16="http://schemas.microsoft.com/office/drawing/2014/main" id="{F1F55C3A-7A20-93D6-A1F1-8992A2450AD4}"/>
              </a:ext>
            </a:extLst>
          </p:cNvPr>
          <p:cNvSpPr/>
          <p:nvPr/>
        </p:nvSpPr>
        <p:spPr>
          <a:xfrm>
            <a:off x="4407028" y="5255265"/>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92" name="Straight Arrow Connector 91">
            <a:extLst>
              <a:ext uri="{FF2B5EF4-FFF2-40B4-BE49-F238E27FC236}">
                <a16:creationId xmlns:a16="http://schemas.microsoft.com/office/drawing/2014/main" id="{8092E093-2C5E-71A4-20BE-234293FFBFD1}"/>
              </a:ext>
            </a:extLst>
          </p:cNvPr>
          <p:cNvCxnSpPr>
            <a:cxnSpLocks/>
          </p:cNvCxnSpPr>
          <p:nvPr/>
        </p:nvCxnSpPr>
        <p:spPr>
          <a:xfrm>
            <a:off x="5055028" y="5831265"/>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93" name="Rounded Rectangle 67">
            <a:extLst>
              <a:ext uri="{FF2B5EF4-FFF2-40B4-BE49-F238E27FC236}">
                <a16:creationId xmlns:a16="http://schemas.microsoft.com/office/drawing/2014/main" id="{1B6D29C6-22EB-9D8E-D057-C33CE508F283}"/>
              </a:ext>
            </a:extLst>
          </p:cNvPr>
          <p:cNvSpPr/>
          <p:nvPr/>
        </p:nvSpPr>
        <p:spPr>
          <a:xfrm>
            <a:off x="6257900" y="6105250"/>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sp>
        <p:nvSpPr>
          <p:cNvPr id="94" name="Rounded Rectangle 69">
            <a:extLst>
              <a:ext uri="{FF2B5EF4-FFF2-40B4-BE49-F238E27FC236}">
                <a16:creationId xmlns:a16="http://schemas.microsoft.com/office/drawing/2014/main" id="{9F379F03-E422-6264-BFD0-4AB2B000B306}"/>
              </a:ext>
            </a:extLst>
          </p:cNvPr>
          <p:cNvSpPr/>
          <p:nvPr/>
        </p:nvSpPr>
        <p:spPr>
          <a:xfrm>
            <a:off x="6257900" y="5232350"/>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cxnSp>
        <p:nvCxnSpPr>
          <p:cNvPr id="95" name="Straight Arrow Connector 94">
            <a:extLst>
              <a:ext uri="{FF2B5EF4-FFF2-40B4-BE49-F238E27FC236}">
                <a16:creationId xmlns:a16="http://schemas.microsoft.com/office/drawing/2014/main" id="{BCDF2DC3-AED1-9D33-4C9B-396C50FDCFBB}"/>
              </a:ext>
            </a:extLst>
          </p:cNvPr>
          <p:cNvCxnSpPr>
            <a:cxnSpLocks/>
          </p:cNvCxnSpPr>
          <p:nvPr/>
        </p:nvCxnSpPr>
        <p:spPr>
          <a:xfrm flipV="1">
            <a:off x="6905900" y="5808350"/>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96" name="Rounded Rectangle 67">
            <a:extLst>
              <a:ext uri="{FF2B5EF4-FFF2-40B4-BE49-F238E27FC236}">
                <a16:creationId xmlns:a16="http://schemas.microsoft.com/office/drawing/2014/main" id="{EB200693-3126-0A0C-9DD4-8726C946DC28}"/>
              </a:ext>
            </a:extLst>
          </p:cNvPr>
          <p:cNvSpPr/>
          <p:nvPr/>
        </p:nvSpPr>
        <p:spPr>
          <a:xfrm>
            <a:off x="7796649" y="6132626"/>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sp>
        <p:nvSpPr>
          <p:cNvPr id="97" name="Rounded Rectangle 69">
            <a:extLst>
              <a:ext uri="{FF2B5EF4-FFF2-40B4-BE49-F238E27FC236}">
                <a16:creationId xmlns:a16="http://schemas.microsoft.com/office/drawing/2014/main" id="{CA5CBBA9-B660-0CE9-A15D-36C9A7FB997E}"/>
              </a:ext>
            </a:extLst>
          </p:cNvPr>
          <p:cNvSpPr/>
          <p:nvPr/>
        </p:nvSpPr>
        <p:spPr>
          <a:xfrm>
            <a:off x="7796649" y="5259726"/>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cxnSp>
        <p:nvCxnSpPr>
          <p:cNvPr id="98" name="Straight Arrow Connector 97">
            <a:extLst>
              <a:ext uri="{FF2B5EF4-FFF2-40B4-BE49-F238E27FC236}">
                <a16:creationId xmlns:a16="http://schemas.microsoft.com/office/drawing/2014/main" id="{3F9BAC8A-62FC-E354-FFD6-C90588A9283E}"/>
              </a:ext>
            </a:extLst>
          </p:cNvPr>
          <p:cNvCxnSpPr>
            <a:cxnSpLocks/>
          </p:cNvCxnSpPr>
          <p:nvPr/>
        </p:nvCxnSpPr>
        <p:spPr>
          <a:xfrm flipV="1">
            <a:off x="8444649" y="5835726"/>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99" name="Rounded Rectangle 88">
            <a:extLst>
              <a:ext uri="{FF2B5EF4-FFF2-40B4-BE49-F238E27FC236}">
                <a16:creationId xmlns:a16="http://schemas.microsoft.com/office/drawing/2014/main" id="{1A833BA7-3AE6-99A2-0D4A-7F4C4881F52F}"/>
              </a:ext>
            </a:extLst>
          </p:cNvPr>
          <p:cNvSpPr/>
          <p:nvPr/>
        </p:nvSpPr>
        <p:spPr>
          <a:xfrm>
            <a:off x="9601343" y="5269917"/>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100" name="Rounded Rectangle 88">
            <a:extLst>
              <a:ext uri="{FF2B5EF4-FFF2-40B4-BE49-F238E27FC236}">
                <a16:creationId xmlns:a16="http://schemas.microsoft.com/office/drawing/2014/main" id="{C66A5E62-0529-DECB-FD00-26E929369828}"/>
              </a:ext>
            </a:extLst>
          </p:cNvPr>
          <p:cNvSpPr/>
          <p:nvPr/>
        </p:nvSpPr>
        <p:spPr>
          <a:xfrm>
            <a:off x="9898093" y="5719058"/>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107" name="Rounded Rectangle 88">
            <a:extLst>
              <a:ext uri="{FF2B5EF4-FFF2-40B4-BE49-F238E27FC236}">
                <a16:creationId xmlns:a16="http://schemas.microsoft.com/office/drawing/2014/main" id="{8B0B73FE-183C-B3CA-A7D3-C8EE21679224}"/>
              </a:ext>
            </a:extLst>
          </p:cNvPr>
          <p:cNvSpPr/>
          <p:nvPr/>
        </p:nvSpPr>
        <p:spPr>
          <a:xfrm>
            <a:off x="10299197" y="6136240"/>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122" name="Rounded Rectangle 67">
            <a:extLst>
              <a:ext uri="{FF2B5EF4-FFF2-40B4-BE49-F238E27FC236}">
                <a16:creationId xmlns:a16="http://schemas.microsoft.com/office/drawing/2014/main" id="{5F3057BA-FB83-95FC-9DA9-CB7800A45877}"/>
              </a:ext>
            </a:extLst>
          </p:cNvPr>
          <p:cNvSpPr/>
          <p:nvPr/>
        </p:nvSpPr>
        <p:spPr>
          <a:xfrm>
            <a:off x="4873963" y="3467112"/>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123" name="Rounded Rectangle 69">
            <a:extLst>
              <a:ext uri="{FF2B5EF4-FFF2-40B4-BE49-F238E27FC236}">
                <a16:creationId xmlns:a16="http://schemas.microsoft.com/office/drawing/2014/main" id="{CBC4F910-532C-0249-51AF-05B8C0712C1A}"/>
              </a:ext>
            </a:extLst>
          </p:cNvPr>
          <p:cNvSpPr/>
          <p:nvPr/>
        </p:nvSpPr>
        <p:spPr>
          <a:xfrm>
            <a:off x="4873963" y="2594212"/>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124" name="Straight Arrow Connector 123">
            <a:extLst>
              <a:ext uri="{FF2B5EF4-FFF2-40B4-BE49-F238E27FC236}">
                <a16:creationId xmlns:a16="http://schemas.microsoft.com/office/drawing/2014/main" id="{E44FB031-4AC2-9189-CFCB-2BC484290A04}"/>
              </a:ext>
            </a:extLst>
          </p:cNvPr>
          <p:cNvCxnSpPr>
            <a:cxnSpLocks/>
            <a:stCxn id="123" idx="2"/>
            <a:endCxn id="122" idx="0"/>
          </p:cNvCxnSpPr>
          <p:nvPr/>
        </p:nvCxnSpPr>
        <p:spPr>
          <a:xfrm>
            <a:off x="5521963" y="3170212"/>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25" name="Rounded Rectangle 67">
            <a:extLst>
              <a:ext uri="{FF2B5EF4-FFF2-40B4-BE49-F238E27FC236}">
                <a16:creationId xmlns:a16="http://schemas.microsoft.com/office/drawing/2014/main" id="{68FCE4AA-1266-1D92-8805-6CD298D0661E}"/>
              </a:ext>
            </a:extLst>
          </p:cNvPr>
          <p:cNvSpPr/>
          <p:nvPr/>
        </p:nvSpPr>
        <p:spPr>
          <a:xfrm>
            <a:off x="6535330" y="3465019"/>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sp>
        <p:nvSpPr>
          <p:cNvPr id="126" name="Rounded Rectangle 69">
            <a:extLst>
              <a:ext uri="{FF2B5EF4-FFF2-40B4-BE49-F238E27FC236}">
                <a16:creationId xmlns:a16="http://schemas.microsoft.com/office/drawing/2014/main" id="{862D68B8-708B-DDF2-582D-648949BF843D}"/>
              </a:ext>
            </a:extLst>
          </p:cNvPr>
          <p:cNvSpPr/>
          <p:nvPr/>
        </p:nvSpPr>
        <p:spPr>
          <a:xfrm>
            <a:off x="6535330" y="1706294"/>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cxnSp>
        <p:nvCxnSpPr>
          <p:cNvPr id="127" name="Straight Arrow Connector 126">
            <a:extLst>
              <a:ext uri="{FF2B5EF4-FFF2-40B4-BE49-F238E27FC236}">
                <a16:creationId xmlns:a16="http://schemas.microsoft.com/office/drawing/2014/main" id="{2DC88AA9-DED6-4DC5-6371-BE034CB8B2F3}"/>
              </a:ext>
            </a:extLst>
          </p:cNvPr>
          <p:cNvCxnSpPr>
            <a:cxnSpLocks/>
            <a:stCxn id="125" idx="0"/>
            <a:endCxn id="126" idx="2"/>
          </p:cNvCxnSpPr>
          <p:nvPr/>
        </p:nvCxnSpPr>
        <p:spPr>
          <a:xfrm flipV="1">
            <a:off x="7183330" y="2282294"/>
            <a:ext cx="0" cy="1182725"/>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29" name="TextBox 128">
            <a:extLst>
              <a:ext uri="{FF2B5EF4-FFF2-40B4-BE49-F238E27FC236}">
                <a16:creationId xmlns:a16="http://schemas.microsoft.com/office/drawing/2014/main" id="{02C390E5-1723-8D1B-D402-39099584EAE2}"/>
              </a:ext>
            </a:extLst>
          </p:cNvPr>
          <p:cNvSpPr txBox="1"/>
          <p:nvPr/>
        </p:nvSpPr>
        <p:spPr>
          <a:xfrm>
            <a:off x="140462" y="57535"/>
            <a:ext cx="3603027" cy="27699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prstClr val="black"/>
                </a:solidFill>
                <a:effectLst/>
                <a:uLnTx/>
                <a:uFillTx/>
                <a:latin typeface="Calibri" panose="020F0502020204030204"/>
                <a:ea typeface="+mn-ea"/>
                <a:cs typeface="+mn-cs"/>
              </a:rPr>
              <a:t>N=3 actors</a:t>
            </a:r>
          </a:p>
        </p:txBody>
      </p:sp>
      <p:pic>
        <p:nvPicPr>
          <p:cNvPr id="153" name="Picture 152">
            <a:extLst>
              <a:ext uri="{FF2B5EF4-FFF2-40B4-BE49-F238E27FC236}">
                <a16:creationId xmlns:a16="http://schemas.microsoft.com/office/drawing/2014/main" id="{AAF47022-9A12-5CE4-5DA0-993A3A0021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82135" y="336445"/>
            <a:ext cx="1109577" cy="543692"/>
          </a:xfrm>
          <a:prstGeom prst="rect">
            <a:avLst/>
          </a:prstGeom>
        </p:spPr>
      </p:pic>
      <p:pic>
        <p:nvPicPr>
          <p:cNvPr id="154" name="Picture 153">
            <a:extLst>
              <a:ext uri="{FF2B5EF4-FFF2-40B4-BE49-F238E27FC236}">
                <a16:creationId xmlns:a16="http://schemas.microsoft.com/office/drawing/2014/main" id="{0FDF798E-4F50-6815-C9AC-FA219E3E26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04577" y="236211"/>
            <a:ext cx="1471533" cy="1136302"/>
          </a:xfrm>
          <a:prstGeom prst="rect">
            <a:avLst/>
          </a:prstGeom>
        </p:spPr>
      </p:pic>
      <p:sp>
        <p:nvSpPr>
          <p:cNvPr id="156" name="Rectangle 155">
            <a:extLst>
              <a:ext uri="{FF2B5EF4-FFF2-40B4-BE49-F238E27FC236}">
                <a16:creationId xmlns:a16="http://schemas.microsoft.com/office/drawing/2014/main" id="{8AC78D3A-A2EF-E0FF-69D6-24DB750299AC}"/>
              </a:ext>
            </a:extLst>
          </p:cNvPr>
          <p:cNvSpPr/>
          <p:nvPr/>
        </p:nvSpPr>
        <p:spPr>
          <a:xfrm>
            <a:off x="4438804" y="214779"/>
            <a:ext cx="3778205" cy="1171985"/>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7" name="Rectangle 156">
            <a:extLst>
              <a:ext uri="{FF2B5EF4-FFF2-40B4-BE49-F238E27FC236}">
                <a16:creationId xmlns:a16="http://schemas.microsoft.com/office/drawing/2014/main" id="{F87FDCD5-A74D-8586-5FAB-8A789B577099}"/>
              </a:ext>
            </a:extLst>
          </p:cNvPr>
          <p:cNvSpPr/>
          <p:nvPr/>
        </p:nvSpPr>
        <p:spPr>
          <a:xfrm>
            <a:off x="8544393" y="218227"/>
            <a:ext cx="2993316" cy="1171985"/>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9" name="Picture 28">
            <a:extLst>
              <a:ext uri="{FF2B5EF4-FFF2-40B4-BE49-F238E27FC236}">
                <a16:creationId xmlns:a16="http://schemas.microsoft.com/office/drawing/2014/main" id="{66CDA434-83DC-DE9D-A9F8-6F746A6CCA53}"/>
              </a:ext>
            </a:extLst>
          </p:cNvPr>
          <p:cNvPicPr>
            <a:picLocks noChangeAspect="1"/>
          </p:cNvPicPr>
          <p:nvPr/>
        </p:nvPicPr>
        <p:blipFill>
          <a:blip r:embed="rId5">
            <a:alphaModFix amt="18000"/>
            <a:extLst>
              <a:ext uri="{BEBA8EAE-BF5A-486C-A8C5-ECC9F3942E4B}">
                <a14:imgProps xmlns:a14="http://schemas.microsoft.com/office/drawing/2010/main">
                  <a14:imgLayer r:embed="rId6">
                    <a14:imgEffect>
                      <a14:saturation sat="92000"/>
                    </a14:imgEffect>
                    <a14:imgEffect>
                      <a14:brightnessContrast bright="-69000" contrast="-44000"/>
                    </a14:imgEffect>
                  </a14:imgLayer>
                </a14:imgProps>
              </a:ext>
              <a:ext uri="{28A0092B-C50C-407E-A947-70E740481C1C}">
                <a14:useLocalDpi xmlns:a14="http://schemas.microsoft.com/office/drawing/2010/main" val="0"/>
              </a:ext>
            </a:extLst>
          </a:blip>
          <a:stretch>
            <a:fillRect/>
          </a:stretch>
        </p:blipFill>
        <p:spPr>
          <a:xfrm>
            <a:off x="1283652" y="1784959"/>
            <a:ext cx="233411" cy="317668"/>
          </a:xfrm>
          <a:prstGeom prst="rect">
            <a:avLst/>
          </a:prstGeom>
        </p:spPr>
      </p:pic>
      <p:sp>
        <p:nvSpPr>
          <p:cNvPr id="11" name="Rectangle 2">
            <a:extLst>
              <a:ext uri="{FF2B5EF4-FFF2-40B4-BE49-F238E27FC236}">
                <a16:creationId xmlns:a16="http://schemas.microsoft.com/office/drawing/2014/main" id="{CCBF4307-3DFF-80CB-792E-1B3AEED39647}"/>
              </a:ext>
            </a:extLst>
          </p:cNvPr>
          <p:cNvSpPr/>
          <p:nvPr/>
        </p:nvSpPr>
        <p:spPr>
          <a:xfrm>
            <a:off x="116987" y="5202445"/>
            <a:ext cx="2642088" cy="42665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300"/>
              </a:lnSpc>
            </a:pPr>
            <a:r>
              <a:rPr lang="en-GB" sz="1200" kern="0" dirty="0">
                <a:solidFill>
                  <a:schemeClr val="accent4">
                    <a:lumMod val="50000"/>
                  </a:schemeClr>
                </a:solidFill>
              </a:rPr>
              <a:t>💡 Select a channel symbol, drag it onto each side of the touchpoint.</a:t>
            </a:r>
          </a:p>
        </p:txBody>
      </p:sp>
      <p:sp>
        <p:nvSpPr>
          <p:cNvPr id="15" name="Rectangle 2">
            <a:extLst>
              <a:ext uri="{FF2B5EF4-FFF2-40B4-BE49-F238E27FC236}">
                <a16:creationId xmlns:a16="http://schemas.microsoft.com/office/drawing/2014/main" id="{A0481FA5-05F0-4311-7958-1161483C3164}"/>
              </a:ext>
            </a:extLst>
          </p:cNvPr>
          <p:cNvSpPr/>
          <p:nvPr/>
        </p:nvSpPr>
        <p:spPr>
          <a:xfrm>
            <a:off x="42294" y="373800"/>
            <a:ext cx="3124370" cy="59336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300"/>
              </a:lnSpc>
            </a:pPr>
            <a:r>
              <a:rPr lang="en-GB" sz="1200" kern="0" dirty="0">
                <a:solidFill>
                  <a:schemeClr val="accent4">
                    <a:lumMod val="50000"/>
                  </a:schemeClr>
                </a:solidFill>
              </a:rPr>
              <a:t>💡 Select suitable icons for the involved actors and drag them onto the </a:t>
            </a:r>
            <a:r>
              <a:rPr lang="en-GB" sz="1200" kern="0" dirty="0" err="1">
                <a:solidFill>
                  <a:schemeClr val="accent4">
                    <a:lumMod val="50000"/>
                  </a:schemeClr>
                </a:solidFill>
              </a:rPr>
              <a:t>swimlanes</a:t>
            </a:r>
            <a:r>
              <a:rPr lang="en-GB" sz="1200" kern="0" dirty="0">
                <a:solidFill>
                  <a:schemeClr val="accent4">
                    <a:lumMod val="50000"/>
                  </a:schemeClr>
                </a:solidFill>
              </a:rPr>
              <a:t> (see the Symbol gallery for more options).</a:t>
            </a:r>
          </a:p>
        </p:txBody>
      </p:sp>
      <p:sp>
        <p:nvSpPr>
          <p:cNvPr id="19" name="Rectangle 2">
            <a:extLst>
              <a:ext uri="{FF2B5EF4-FFF2-40B4-BE49-F238E27FC236}">
                <a16:creationId xmlns:a16="http://schemas.microsoft.com/office/drawing/2014/main" id="{A85FF1C3-389C-AD40-4EC6-272B6DCD4A60}"/>
              </a:ext>
            </a:extLst>
          </p:cNvPr>
          <p:cNvSpPr/>
          <p:nvPr/>
        </p:nvSpPr>
        <p:spPr>
          <a:xfrm>
            <a:off x="4509030" y="275810"/>
            <a:ext cx="1925322" cy="59336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300"/>
              </a:lnSpc>
            </a:pPr>
            <a:r>
              <a:rPr lang="en-GB" sz="1200" kern="0" dirty="0">
                <a:solidFill>
                  <a:schemeClr val="accent4">
                    <a:lumMod val="50000"/>
                  </a:schemeClr>
                </a:solidFill>
              </a:rPr>
              <a:t>💡Position each part of the communication point in the correct swimlane.</a:t>
            </a:r>
          </a:p>
        </p:txBody>
      </p:sp>
      <p:sp>
        <p:nvSpPr>
          <p:cNvPr id="21" name="Rectangle 2">
            <a:extLst>
              <a:ext uri="{FF2B5EF4-FFF2-40B4-BE49-F238E27FC236}">
                <a16:creationId xmlns:a16="http://schemas.microsoft.com/office/drawing/2014/main" id="{A1D213E0-FF7E-C0A1-63B8-936A8F90281C}"/>
              </a:ext>
            </a:extLst>
          </p:cNvPr>
          <p:cNvSpPr/>
          <p:nvPr/>
        </p:nvSpPr>
        <p:spPr>
          <a:xfrm>
            <a:off x="8580302" y="279035"/>
            <a:ext cx="1615041" cy="59336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300"/>
              </a:lnSpc>
            </a:pPr>
            <a:r>
              <a:rPr lang="en-GB" sz="1200" kern="0" dirty="0">
                <a:solidFill>
                  <a:schemeClr val="accent4">
                    <a:lumMod val="50000"/>
                  </a:schemeClr>
                </a:solidFill>
              </a:rPr>
              <a:t>💡Insert actions for </a:t>
            </a:r>
            <a:br>
              <a:rPr lang="en-GB" sz="1200" kern="0" dirty="0">
                <a:solidFill>
                  <a:schemeClr val="accent4">
                    <a:lumMod val="50000"/>
                  </a:schemeClr>
                </a:solidFill>
              </a:rPr>
            </a:br>
            <a:r>
              <a:rPr lang="en-GB" sz="1200" kern="0" dirty="0">
                <a:solidFill>
                  <a:schemeClr val="accent4">
                    <a:lumMod val="50000"/>
                  </a:schemeClr>
                </a:solidFill>
              </a:rPr>
              <a:t>non-communicating touchpoints</a:t>
            </a:r>
          </a:p>
        </p:txBody>
      </p:sp>
      <p:cxnSp>
        <p:nvCxnSpPr>
          <p:cNvPr id="80" name="Straight Arrow Connector 40">
            <a:extLst>
              <a:ext uri="{FF2B5EF4-FFF2-40B4-BE49-F238E27FC236}">
                <a16:creationId xmlns:a16="http://schemas.microsoft.com/office/drawing/2014/main" id="{36496354-2632-3EEB-A250-806D241B3552}"/>
              </a:ext>
            </a:extLst>
          </p:cNvPr>
          <p:cNvCxnSpPr>
            <a:cxnSpLocks/>
          </p:cNvCxnSpPr>
          <p:nvPr/>
        </p:nvCxnSpPr>
        <p:spPr>
          <a:xfrm flipV="1">
            <a:off x="1903785" y="5508869"/>
            <a:ext cx="1152000" cy="418040"/>
          </a:xfrm>
          <a:prstGeom prst="bentConnector3">
            <a:avLst>
              <a:gd name="adj1" fmla="val 50000"/>
            </a:avLst>
          </a:prstGeom>
          <a:noFill/>
          <a:ln w="19050" cap="flat" cmpd="sng" algn="ctr">
            <a:solidFill>
              <a:schemeClr val="accent4">
                <a:lumMod val="75000"/>
              </a:schemeClr>
            </a:solidFill>
            <a:prstDash val="solid"/>
            <a:tailEnd type="triangle"/>
          </a:ln>
          <a:effectLst>
            <a:outerShdw blurRad="40000" dist="20000" dir="5400000" rotWithShape="0">
              <a:srgbClr val="000000">
                <a:alpha val="38000"/>
              </a:srgbClr>
            </a:outerShdw>
          </a:effectLst>
        </p:spPr>
      </p:cxnSp>
      <p:cxnSp>
        <p:nvCxnSpPr>
          <p:cNvPr id="81" name="Straight Arrow Connector 40">
            <a:extLst>
              <a:ext uri="{FF2B5EF4-FFF2-40B4-BE49-F238E27FC236}">
                <a16:creationId xmlns:a16="http://schemas.microsoft.com/office/drawing/2014/main" id="{ADE9402B-38F0-2DD5-5134-769CA1C64C94}"/>
              </a:ext>
            </a:extLst>
          </p:cNvPr>
          <p:cNvCxnSpPr>
            <a:cxnSpLocks/>
          </p:cNvCxnSpPr>
          <p:nvPr/>
        </p:nvCxnSpPr>
        <p:spPr>
          <a:xfrm>
            <a:off x="1903785" y="5959867"/>
            <a:ext cx="1152000" cy="419790"/>
          </a:xfrm>
          <a:prstGeom prst="bentConnector3">
            <a:avLst>
              <a:gd name="adj1" fmla="val 50000"/>
            </a:avLst>
          </a:prstGeom>
          <a:noFill/>
          <a:ln w="19050" cap="flat" cmpd="sng" algn="ctr">
            <a:solidFill>
              <a:schemeClr val="accent4">
                <a:lumMod val="75000"/>
              </a:schemeClr>
            </a:solidFill>
            <a:prstDash val="solid"/>
            <a:tailEnd type="triangle"/>
          </a:ln>
          <a:effectLst>
            <a:outerShdw blurRad="40000" dist="20000" dir="5400000" rotWithShape="0">
              <a:srgbClr val="000000">
                <a:alpha val="38000"/>
              </a:srgbClr>
            </a:outerShdw>
          </a:effectLst>
        </p:spPr>
      </p:cxnSp>
      <p:pic>
        <p:nvPicPr>
          <p:cNvPr id="73" name="Picture 72">
            <a:extLst>
              <a:ext uri="{FF2B5EF4-FFF2-40B4-BE49-F238E27FC236}">
                <a16:creationId xmlns:a16="http://schemas.microsoft.com/office/drawing/2014/main" id="{85866360-E9AC-27BD-9F04-7272C0D5BF2C}"/>
              </a:ext>
            </a:extLst>
          </p:cNvPr>
          <p:cNvPicPr>
            <a:picLocks noChangeAspect="1"/>
          </p:cNvPicPr>
          <p:nvPr/>
        </p:nvPicPr>
        <p:blipFill>
          <a:blip r:embed="rId7">
            <a:alphaModFix amt="18000"/>
            <a:extLst>
              <a:ext uri="{28A0092B-C50C-407E-A947-70E740481C1C}">
                <a14:useLocalDpi xmlns:a14="http://schemas.microsoft.com/office/drawing/2010/main" val="0"/>
              </a:ext>
            </a:extLst>
          </a:blip>
          <a:stretch>
            <a:fillRect/>
          </a:stretch>
        </p:blipFill>
        <p:spPr>
          <a:xfrm>
            <a:off x="1153908" y="2618230"/>
            <a:ext cx="504000" cy="343636"/>
          </a:xfrm>
          <a:prstGeom prst="rect">
            <a:avLst/>
          </a:prstGeom>
        </p:spPr>
      </p:pic>
      <p:pic>
        <p:nvPicPr>
          <p:cNvPr id="74" name="Picture 73" descr="Shape&#10;&#10;Description automatically generated with medium confidence">
            <a:extLst>
              <a:ext uri="{FF2B5EF4-FFF2-40B4-BE49-F238E27FC236}">
                <a16:creationId xmlns:a16="http://schemas.microsoft.com/office/drawing/2014/main" id="{BB391AA1-0624-5DB9-E22B-24BD9B0875E2}"/>
              </a:ext>
            </a:extLst>
          </p:cNvPr>
          <p:cNvPicPr>
            <a:picLocks noChangeAspect="1"/>
          </p:cNvPicPr>
          <p:nvPr/>
        </p:nvPicPr>
        <p:blipFill>
          <a:blip r:embed="rId8">
            <a:alphaModFix amt="18000"/>
            <a:extLst>
              <a:ext uri="{28A0092B-C50C-407E-A947-70E740481C1C}">
                <a14:useLocalDpi xmlns:a14="http://schemas.microsoft.com/office/drawing/2010/main" val="0"/>
              </a:ext>
            </a:extLst>
          </a:blip>
          <a:stretch>
            <a:fillRect/>
          </a:stretch>
        </p:blipFill>
        <p:spPr>
          <a:xfrm>
            <a:off x="1206737" y="3494853"/>
            <a:ext cx="385737" cy="360000"/>
          </a:xfrm>
          <a:prstGeom prst="rect">
            <a:avLst/>
          </a:prstGeom>
        </p:spPr>
      </p:pic>
      <p:pic>
        <p:nvPicPr>
          <p:cNvPr id="34" name="Picture 33">
            <a:extLst>
              <a:ext uri="{FF2B5EF4-FFF2-40B4-BE49-F238E27FC236}">
                <a16:creationId xmlns:a16="http://schemas.microsoft.com/office/drawing/2014/main" id="{91F0D87F-E8F5-6610-93D5-7F2D2D7CC93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3930" y="2465926"/>
            <a:ext cx="504000" cy="343636"/>
          </a:xfrm>
          <a:prstGeom prst="rect">
            <a:avLst/>
          </a:prstGeom>
        </p:spPr>
      </p:pic>
      <p:pic>
        <p:nvPicPr>
          <p:cNvPr id="36" name="Picture 35">
            <a:extLst>
              <a:ext uri="{FF2B5EF4-FFF2-40B4-BE49-F238E27FC236}">
                <a16:creationId xmlns:a16="http://schemas.microsoft.com/office/drawing/2014/main" id="{44C3AE39-BA46-BC9E-9FBA-EDCFA4260C4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94689" y="1590792"/>
            <a:ext cx="275745" cy="360000"/>
          </a:xfrm>
          <a:prstGeom prst="rect">
            <a:avLst/>
          </a:prstGeom>
        </p:spPr>
      </p:pic>
      <p:pic>
        <p:nvPicPr>
          <p:cNvPr id="37" name="Picture 36">
            <a:extLst>
              <a:ext uri="{FF2B5EF4-FFF2-40B4-BE49-F238E27FC236}">
                <a16:creationId xmlns:a16="http://schemas.microsoft.com/office/drawing/2014/main" id="{F7391400-FCC3-294A-8824-1443D86EE6C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94689" y="2028360"/>
            <a:ext cx="275745" cy="360000"/>
          </a:xfrm>
          <a:prstGeom prst="rect">
            <a:avLst/>
          </a:prstGeom>
        </p:spPr>
      </p:pic>
      <p:pic>
        <p:nvPicPr>
          <p:cNvPr id="38" name="Picture 37">
            <a:extLst>
              <a:ext uri="{FF2B5EF4-FFF2-40B4-BE49-F238E27FC236}">
                <a16:creationId xmlns:a16="http://schemas.microsoft.com/office/drawing/2014/main" id="{8319B47B-13E4-EB07-42E4-6C34E238BC5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28058" y="1590792"/>
            <a:ext cx="275744" cy="360000"/>
          </a:xfrm>
          <a:prstGeom prst="rect">
            <a:avLst/>
          </a:prstGeom>
        </p:spPr>
      </p:pic>
      <p:pic>
        <p:nvPicPr>
          <p:cNvPr id="40" name="Picture 39" descr="A close up of a logo&#10;&#10;Description automatically generated">
            <a:extLst>
              <a:ext uri="{FF2B5EF4-FFF2-40B4-BE49-F238E27FC236}">
                <a16:creationId xmlns:a16="http://schemas.microsoft.com/office/drawing/2014/main" id="{2E5327EA-F1EF-4684-26A5-C685FD05626A}"/>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flipH="1">
            <a:off x="225076" y="2946206"/>
            <a:ext cx="267907" cy="360000"/>
          </a:xfrm>
          <a:prstGeom prst="rect">
            <a:avLst/>
          </a:prstGeom>
        </p:spPr>
      </p:pic>
      <p:pic>
        <p:nvPicPr>
          <p:cNvPr id="41" name="Picture 40" descr="Shape&#10;&#10;Description automatically generated with medium confidence">
            <a:extLst>
              <a:ext uri="{FF2B5EF4-FFF2-40B4-BE49-F238E27FC236}">
                <a16:creationId xmlns:a16="http://schemas.microsoft.com/office/drawing/2014/main" id="{C6A151E0-5A40-C2F8-0C35-9A14DDBEE98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9692" y="2931148"/>
            <a:ext cx="385737" cy="360000"/>
          </a:xfrm>
          <a:prstGeom prst="rect">
            <a:avLst/>
          </a:prstGeom>
        </p:spPr>
      </p:pic>
      <p:pic>
        <p:nvPicPr>
          <p:cNvPr id="42" name="Picture 41">
            <a:extLst>
              <a:ext uri="{FF2B5EF4-FFF2-40B4-BE49-F238E27FC236}">
                <a16:creationId xmlns:a16="http://schemas.microsoft.com/office/drawing/2014/main" id="{9CC87177-EEBA-CAC1-A689-4119D0BFA86B}"/>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03516" y="2448707"/>
            <a:ext cx="270000" cy="360000"/>
          </a:xfrm>
          <a:prstGeom prst="rect">
            <a:avLst/>
          </a:prstGeom>
        </p:spPr>
      </p:pic>
      <p:pic>
        <p:nvPicPr>
          <p:cNvPr id="43" name="Picture 42">
            <a:extLst>
              <a:ext uri="{FF2B5EF4-FFF2-40B4-BE49-F238E27FC236}">
                <a16:creationId xmlns:a16="http://schemas.microsoft.com/office/drawing/2014/main" id="{83B2F15D-C950-C6C9-05EF-474E78C4864D}"/>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28058" y="2028360"/>
            <a:ext cx="275744" cy="360000"/>
          </a:xfrm>
          <a:prstGeom prst="rect">
            <a:avLst/>
          </a:prstGeom>
        </p:spPr>
      </p:pic>
      <p:pic>
        <p:nvPicPr>
          <p:cNvPr id="79" name="Graphic 5">
            <a:extLst>
              <a:ext uri="{FF2B5EF4-FFF2-40B4-BE49-F238E27FC236}">
                <a16:creationId xmlns:a16="http://schemas.microsoft.com/office/drawing/2014/main" id="{07ED4AEA-5EDF-61BF-1B96-DF62D7F6A8A7}"/>
              </a:ext>
            </a:extLst>
          </p:cNvPr>
          <p:cNvPicPr>
            <a:picLocks noChangeAspect="1"/>
          </p:cNvPicPr>
          <p:nvPr/>
        </p:nvPicPr>
        <p:blipFill>
          <a:blip>
            <a:extLst>
              <a:ext uri="{96DAC541-7B7A-43D3-8B79-37D633B846F1}">
                <asvg:svgBlip xmlns:asvg="http://schemas.microsoft.com/office/drawing/2016/SVG/main" r:embed="rId15"/>
              </a:ext>
            </a:extLst>
          </a:blip>
          <a:srcRect/>
          <a:stretch/>
        </p:blipFill>
        <p:spPr>
          <a:xfrm>
            <a:off x="1086136" y="5673107"/>
            <a:ext cx="268800" cy="252000"/>
          </a:xfrm>
          <a:prstGeom prst="rect">
            <a:avLst/>
          </a:prstGeom>
        </p:spPr>
      </p:pic>
      <p:pic>
        <p:nvPicPr>
          <p:cNvPr id="82" name="Graphic 81">
            <a:extLst>
              <a:ext uri="{FF2B5EF4-FFF2-40B4-BE49-F238E27FC236}">
                <a16:creationId xmlns:a16="http://schemas.microsoft.com/office/drawing/2014/main" id="{B12C9886-1FA8-5079-B703-8CBE903B2A6E}"/>
              </a:ext>
            </a:extLst>
          </p:cNvPr>
          <p:cNvPicPr>
            <a:picLocks noChangeAspect="1"/>
          </p:cNvPicPr>
          <p:nvPr/>
        </p:nvPicPr>
        <p:blipFill>
          <a:blip>
            <a:extLst>
              <a:ext uri="{96DAC541-7B7A-43D3-8B79-37D633B846F1}">
                <asvg:svgBlip xmlns:asvg="http://schemas.microsoft.com/office/drawing/2016/SVG/main" r:embed="rId16"/>
              </a:ext>
            </a:extLst>
          </a:blip>
          <a:srcRect/>
          <a:stretch/>
        </p:blipFill>
        <p:spPr>
          <a:xfrm>
            <a:off x="720946" y="5989928"/>
            <a:ext cx="265916" cy="252000"/>
          </a:xfrm>
          <a:prstGeom prst="rect">
            <a:avLst/>
          </a:prstGeom>
        </p:spPr>
      </p:pic>
      <p:pic>
        <p:nvPicPr>
          <p:cNvPr id="83" name="Graphic 82">
            <a:extLst>
              <a:ext uri="{FF2B5EF4-FFF2-40B4-BE49-F238E27FC236}">
                <a16:creationId xmlns:a16="http://schemas.microsoft.com/office/drawing/2014/main" id="{5BECEEF5-8D22-BC9C-64B4-5DCD183B770A}"/>
              </a:ext>
            </a:extLst>
          </p:cNvPr>
          <p:cNvPicPr>
            <a:picLocks noChangeAspect="1"/>
          </p:cNvPicPr>
          <p:nvPr/>
        </p:nvPicPr>
        <p:blipFill>
          <a:blip>
            <a:extLst>
              <a:ext uri="{96DAC541-7B7A-43D3-8B79-37D633B846F1}">
                <asvg:svgBlip xmlns:asvg="http://schemas.microsoft.com/office/drawing/2016/SVG/main" r:embed="rId17"/>
              </a:ext>
            </a:extLst>
          </a:blip>
          <a:srcRect/>
          <a:stretch/>
        </p:blipFill>
        <p:spPr>
          <a:xfrm>
            <a:off x="733689" y="5673107"/>
            <a:ext cx="252000" cy="252000"/>
          </a:xfrm>
          <a:prstGeom prst="rect">
            <a:avLst/>
          </a:prstGeom>
        </p:spPr>
      </p:pic>
      <p:pic>
        <p:nvPicPr>
          <p:cNvPr id="84" name="Graphic 32">
            <a:extLst>
              <a:ext uri="{FF2B5EF4-FFF2-40B4-BE49-F238E27FC236}">
                <a16:creationId xmlns:a16="http://schemas.microsoft.com/office/drawing/2014/main" id="{7A97DDCF-19F3-A56A-CE24-B08C860C50DE}"/>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393983" y="5989928"/>
            <a:ext cx="252000" cy="252000"/>
          </a:xfrm>
          <a:prstGeom prst="rect">
            <a:avLst/>
          </a:prstGeom>
        </p:spPr>
      </p:pic>
      <p:pic>
        <p:nvPicPr>
          <p:cNvPr id="88" name="Picture 87">
            <a:extLst>
              <a:ext uri="{FF2B5EF4-FFF2-40B4-BE49-F238E27FC236}">
                <a16:creationId xmlns:a16="http://schemas.microsoft.com/office/drawing/2014/main" id="{2D70E953-3FBA-3C37-615A-9CA4DEB164F1}"/>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085052" y="5989928"/>
            <a:ext cx="252000" cy="252000"/>
          </a:xfrm>
          <a:prstGeom prst="rect">
            <a:avLst/>
          </a:prstGeom>
        </p:spPr>
      </p:pic>
      <p:pic>
        <p:nvPicPr>
          <p:cNvPr id="101" name="Picture 100">
            <a:extLst>
              <a:ext uri="{FF2B5EF4-FFF2-40B4-BE49-F238E27FC236}">
                <a16:creationId xmlns:a16="http://schemas.microsoft.com/office/drawing/2014/main" id="{B984868B-F3FF-E6D1-35F0-9094266A4991}"/>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1455899" y="5673107"/>
            <a:ext cx="255687" cy="252000"/>
          </a:xfrm>
          <a:prstGeom prst="rect">
            <a:avLst/>
          </a:prstGeom>
        </p:spPr>
      </p:pic>
      <p:pic>
        <p:nvPicPr>
          <p:cNvPr id="102" name="Picture 101">
            <a:extLst>
              <a:ext uri="{FF2B5EF4-FFF2-40B4-BE49-F238E27FC236}">
                <a16:creationId xmlns:a16="http://schemas.microsoft.com/office/drawing/2014/main" id="{4DB9E0C5-E492-3785-71CA-94A319421C5B}"/>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384402" y="5673107"/>
            <a:ext cx="249542" cy="252000"/>
          </a:xfrm>
          <a:prstGeom prst="rect">
            <a:avLst/>
          </a:prstGeom>
        </p:spPr>
      </p:pic>
      <p:pic>
        <p:nvPicPr>
          <p:cNvPr id="104" name="Picture 103">
            <a:extLst>
              <a:ext uri="{FF2B5EF4-FFF2-40B4-BE49-F238E27FC236}">
                <a16:creationId xmlns:a16="http://schemas.microsoft.com/office/drawing/2014/main" id="{287812DE-F75C-ACAD-E707-258F320EFA02}"/>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1460187" y="5989928"/>
            <a:ext cx="251399" cy="252000"/>
          </a:xfrm>
          <a:prstGeom prst="rect">
            <a:avLst/>
          </a:prstGeom>
        </p:spPr>
      </p:pic>
      <p:sp>
        <p:nvSpPr>
          <p:cNvPr id="4" name="Slide Number Placeholder 3">
            <a:extLst>
              <a:ext uri="{FF2B5EF4-FFF2-40B4-BE49-F238E27FC236}">
                <a16:creationId xmlns:a16="http://schemas.microsoft.com/office/drawing/2014/main" id="{BD1E5192-1352-F8F6-9263-D1C3194C78C4}"/>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3AA811B-2EBD-4900-905E-5BE206449611}" type="slidenum">
              <a:rPr lang="en-GB" sz="1000" smtClean="0">
                <a:solidFill>
                  <a:srgbClr val="003C65"/>
                </a:solidFill>
                <a:latin typeface="Aptos"/>
              </a:rPr>
              <a:pPr>
                <a:defRPr/>
              </a:pPr>
              <a:t>27</a:t>
            </a:fld>
            <a:endParaRPr lang="en-GB" sz="1000" dirty="0">
              <a:solidFill>
                <a:srgbClr val="003C65"/>
              </a:solidFill>
              <a:latin typeface="Aptos"/>
            </a:endParaRPr>
          </a:p>
        </p:txBody>
      </p:sp>
    </p:spTree>
    <p:extLst>
      <p:ext uri="{BB962C8B-B14F-4D97-AF65-F5344CB8AC3E}">
        <p14:creationId xmlns:p14="http://schemas.microsoft.com/office/powerpoint/2010/main" val="19775988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58AE802-1C94-D7FF-D2DC-49BB4DA3A96B}"/>
            </a:ext>
          </a:extLst>
        </p:cNvPr>
        <p:cNvGrpSpPr/>
        <p:nvPr/>
      </p:nvGrpSpPr>
      <p:grpSpPr>
        <a:xfrm>
          <a:off x="0" y="0"/>
          <a:ext cx="0" cy="0"/>
          <a:chOff x="0" y="0"/>
          <a:chExt cx="0" cy="0"/>
        </a:xfrm>
      </p:grpSpPr>
      <p:sp>
        <p:nvSpPr>
          <p:cNvPr id="3" name="Rounded Rectangle 59">
            <a:extLst>
              <a:ext uri="{FF2B5EF4-FFF2-40B4-BE49-F238E27FC236}">
                <a16:creationId xmlns:a16="http://schemas.microsoft.com/office/drawing/2014/main" id="{9ACA4EB6-EFC4-5D09-0FB4-52FB9819DE2F}"/>
              </a:ext>
            </a:extLst>
          </p:cNvPr>
          <p:cNvSpPr/>
          <p:nvPr/>
        </p:nvSpPr>
        <p:spPr>
          <a:xfrm>
            <a:off x="1121461" y="2502191"/>
            <a:ext cx="10418622"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5" name="Rounded Rectangle 60">
            <a:extLst>
              <a:ext uri="{FF2B5EF4-FFF2-40B4-BE49-F238E27FC236}">
                <a16:creationId xmlns:a16="http://schemas.microsoft.com/office/drawing/2014/main" id="{F63B80D6-BA41-1E22-2845-31327FD8071C}"/>
              </a:ext>
            </a:extLst>
          </p:cNvPr>
          <p:cNvSpPr/>
          <p:nvPr/>
        </p:nvSpPr>
        <p:spPr>
          <a:xfrm>
            <a:off x="1121461" y="3387280"/>
            <a:ext cx="10418621"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rIns="3600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6" name="Rounded Rectangle 45">
            <a:extLst>
              <a:ext uri="{FF2B5EF4-FFF2-40B4-BE49-F238E27FC236}">
                <a16:creationId xmlns:a16="http://schemas.microsoft.com/office/drawing/2014/main" id="{D3E4348D-7807-1E60-DBAE-071CE8CB69D6}"/>
              </a:ext>
            </a:extLst>
          </p:cNvPr>
          <p:cNvSpPr/>
          <p:nvPr/>
        </p:nvSpPr>
        <p:spPr>
          <a:xfrm>
            <a:off x="1121461" y="1629291"/>
            <a:ext cx="10418621"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61" name="Rounded Rectangle 67">
            <a:extLst>
              <a:ext uri="{FF2B5EF4-FFF2-40B4-BE49-F238E27FC236}">
                <a16:creationId xmlns:a16="http://schemas.microsoft.com/office/drawing/2014/main" id="{E7A1424C-1181-D2CE-463A-167C6ADB475F}"/>
              </a:ext>
            </a:extLst>
          </p:cNvPr>
          <p:cNvSpPr/>
          <p:nvPr/>
        </p:nvSpPr>
        <p:spPr>
          <a:xfrm>
            <a:off x="3345901" y="2592191"/>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62" name="Rounded Rectangle 69">
            <a:extLst>
              <a:ext uri="{FF2B5EF4-FFF2-40B4-BE49-F238E27FC236}">
                <a16:creationId xmlns:a16="http://schemas.microsoft.com/office/drawing/2014/main" id="{0684A512-929A-49A1-D8CC-2502CDAB8702}"/>
              </a:ext>
            </a:extLst>
          </p:cNvPr>
          <p:cNvSpPr/>
          <p:nvPr/>
        </p:nvSpPr>
        <p:spPr>
          <a:xfrm>
            <a:off x="3345901" y="1719291"/>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63" name="Straight Arrow Connector 62">
            <a:extLst>
              <a:ext uri="{FF2B5EF4-FFF2-40B4-BE49-F238E27FC236}">
                <a16:creationId xmlns:a16="http://schemas.microsoft.com/office/drawing/2014/main" id="{3E576F33-9B47-090A-A8A5-B1FCC6739F19}"/>
              </a:ext>
            </a:extLst>
          </p:cNvPr>
          <p:cNvCxnSpPr>
            <a:cxnSpLocks/>
            <a:stCxn id="62" idx="2"/>
            <a:endCxn id="61" idx="0"/>
          </p:cNvCxnSpPr>
          <p:nvPr/>
        </p:nvCxnSpPr>
        <p:spPr>
          <a:xfrm>
            <a:off x="3993901" y="2295291"/>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64" name="TextBox 157">
            <a:extLst>
              <a:ext uri="{FF2B5EF4-FFF2-40B4-BE49-F238E27FC236}">
                <a16:creationId xmlns:a16="http://schemas.microsoft.com/office/drawing/2014/main" id="{027603DF-708D-1A21-9C81-55DD5CDBD9AE}"/>
              </a:ext>
            </a:extLst>
          </p:cNvPr>
          <p:cNvSpPr txBox="1">
            <a:spLocks noChangeArrowheads="1"/>
          </p:cNvSpPr>
          <p:nvPr/>
        </p:nvSpPr>
        <p:spPr bwMode="auto">
          <a:xfrm>
            <a:off x="1121461" y="2119546"/>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rPr>
              <a:t>&lt;Actor 1&gt;</a:t>
            </a:r>
            <a:endParaRPr kumimoji="0" lang="en-GB" altLang="en-US" sz="1200" b="0" i="0" u="none" strike="noStrike" kern="0" cap="none" spc="0" normalizeH="0" baseline="0" noProof="0" dirty="0">
              <a:ln>
                <a:noFill/>
              </a:ln>
              <a:solidFill>
                <a:prstClr val="black"/>
              </a:solidFill>
              <a:effectLst/>
              <a:uLnTx/>
              <a:uFillTx/>
              <a:latin typeface="Calibri" pitchFamily="34" charset="0"/>
            </a:endParaRPr>
          </a:p>
        </p:txBody>
      </p:sp>
      <p:sp>
        <p:nvSpPr>
          <p:cNvPr id="65" name="TextBox 157">
            <a:extLst>
              <a:ext uri="{FF2B5EF4-FFF2-40B4-BE49-F238E27FC236}">
                <a16:creationId xmlns:a16="http://schemas.microsoft.com/office/drawing/2014/main" id="{0ABC74AD-0EBE-A3E3-DD60-AE3EF26021C3}"/>
              </a:ext>
            </a:extLst>
          </p:cNvPr>
          <p:cNvSpPr txBox="1">
            <a:spLocks noChangeArrowheads="1"/>
          </p:cNvSpPr>
          <p:nvPr/>
        </p:nvSpPr>
        <p:spPr bwMode="auto">
          <a:xfrm>
            <a:off x="1121461" y="2989725"/>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rPr>
              <a:t>&lt;Actor 2&gt;</a:t>
            </a:r>
            <a:endParaRPr kumimoji="0" lang="en-GB" altLang="en-US" sz="1200" b="0" i="0" u="none" strike="noStrike" kern="0" cap="none" spc="0" normalizeH="0" baseline="0" noProof="0" dirty="0">
              <a:ln>
                <a:noFill/>
              </a:ln>
              <a:solidFill>
                <a:prstClr val="black"/>
              </a:solidFill>
              <a:effectLst/>
              <a:uLnTx/>
              <a:uFillTx/>
              <a:latin typeface="Calibri" pitchFamily="34" charset="0"/>
            </a:endParaRPr>
          </a:p>
        </p:txBody>
      </p:sp>
      <p:sp>
        <p:nvSpPr>
          <p:cNvPr id="66" name="TextBox 157">
            <a:extLst>
              <a:ext uri="{FF2B5EF4-FFF2-40B4-BE49-F238E27FC236}">
                <a16:creationId xmlns:a16="http://schemas.microsoft.com/office/drawing/2014/main" id="{7B7EAC6C-590D-1584-EBFA-F27A7F7793E9}"/>
              </a:ext>
            </a:extLst>
          </p:cNvPr>
          <p:cNvSpPr txBox="1">
            <a:spLocks noChangeArrowheads="1"/>
          </p:cNvSpPr>
          <p:nvPr/>
        </p:nvSpPr>
        <p:spPr bwMode="auto">
          <a:xfrm>
            <a:off x="1121461" y="3871123"/>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lang="en-GB" altLang="en-US" sz="1100" kern="0" dirty="0">
                <a:solidFill>
                  <a:prstClr val="black"/>
                </a:solidFill>
              </a:rPr>
              <a:t>&lt;</a:t>
            </a:r>
            <a:r>
              <a:rPr kumimoji="0" lang="en-GB" altLang="en-US" sz="1100" b="0" i="0" u="none" strike="noStrike" kern="0" cap="none" spc="0" normalizeH="0" baseline="0" noProof="0" dirty="0">
                <a:ln>
                  <a:noFill/>
                </a:ln>
                <a:solidFill>
                  <a:prstClr val="black"/>
                </a:solidFill>
                <a:effectLst/>
                <a:uLnTx/>
                <a:uFillTx/>
              </a:rPr>
              <a:t>Actor 3&gt;</a:t>
            </a:r>
            <a:endParaRPr kumimoji="0" lang="en-GB" altLang="en-US" sz="1200" b="0" i="0" u="none" strike="noStrike" kern="0" cap="none" spc="0" normalizeH="0" baseline="0" noProof="0" dirty="0">
              <a:ln>
                <a:noFill/>
              </a:ln>
              <a:solidFill>
                <a:prstClr val="black"/>
              </a:solidFill>
              <a:effectLst/>
              <a:uLnTx/>
              <a:uFillTx/>
            </a:endParaRPr>
          </a:p>
        </p:txBody>
      </p:sp>
      <p:sp>
        <p:nvSpPr>
          <p:cNvPr id="70" name="Rounded Rectangle 88">
            <a:extLst>
              <a:ext uri="{FF2B5EF4-FFF2-40B4-BE49-F238E27FC236}">
                <a16:creationId xmlns:a16="http://schemas.microsoft.com/office/drawing/2014/main" id="{5F37666E-0645-1D46-6180-BDB0169905D2}"/>
              </a:ext>
            </a:extLst>
          </p:cNvPr>
          <p:cNvSpPr/>
          <p:nvPr/>
        </p:nvSpPr>
        <p:spPr>
          <a:xfrm>
            <a:off x="1970551" y="1714789"/>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85" name="Rounded Rectangle 67">
            <a:extLst>
              <a:ext uri="{FF2B5EF4-FFF2-40B4-BE49-F238E27FC236}">
                <a16:creationId xmlns:a16="http://schemas.microsoft.com/office/drawing/2014/main" id="{5A707C73-B142-230D-FB9C-D54E2D5EB630}"/>
              </a:ext>
            </a:extLst>
          </p:cNvPr>
          <p:cNvSpPr/>
          <p:nvPr/>
        </p:nvSpPr>
        <p:spPr>
          <a:xfrm>
            <a:off x="2868279" y="6115474"/>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86" name="Rounded Rectangle 69">
            <a:extLst>
              <a:ext uri="{FF2B5EF4-FFF2-40B4-BE49-F238E27FC236}">
                <a16:creationId xmlns:a16="http://schemas.microsoft.com/office/drawing/2014/main" id="{0A14C0CE-435C-E366-0B41-6015C91DCB2D}"/>
              </a:ext>
            </a:extLst>
          </p:cNvPr>
          <p:cNvSpPr/>
          <p:nvPr/>
        </p:nvSpPr>
        <p:spPr>
          <a:xfrm>
            <a:off x="2868279" y="5242574"/>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87" name="Straight Arrow Connector 86">
            <a:extLst>
              <a:ext uri="{FF2B5EF4-FFF2-40B4-BE49-F238E27FC236}">
                <a16:creationId xmlns:a16="http://schemas.microsoft.com/office/drawing/2014/main" id="{109E2685-30DB-9325-0251-4529A76152B6}"/>
              </a:ext>
            </a:extLst>
          </p:cNvPr>
          <p:cNvCxnSpPr>
            <a:cxnSpLocks/>
          </p:cNvCxnSpPr>
          <p:nvPr/>
        </p:nvCxnSpPr>
        <p:spPr>
          <a:xfrm>
            <a:off x="3516279" y="5818574"/>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90" name="Rounded Rectangle 67">
            <a:extLst>
              <a:ext uri="{FF2B5EF4-FFF2-40B4-BE49-F238E27FC236}">
                <a16:creationId xmlns:a16="http://schemas.microsoft.com/office/drawing/2014/main" id="{4F92995E-CD56-2D6B-4534-B8147605A5FC}"/>
              </a:ext>
            </a:extLst>
          </p:cNvPr>
          <p:cNvSpPr/>
          <p:nvPr/>
        </p:nvSpPr>
        <p:spPr>
          <a:xfrm>
            <a:off x="4407028" y="6128165"/>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91" name="Rounded Rectangle 69">
            <a:extLst>
              <a:ext uri="{FF2B5EF4-FFF2-40B4-BE49-F238E27FC236}">
                <a16:creationId xmlns:a16="http://schemas.microsoft.com/office/drawing/2014/main" id="{B8CA3F72-E8EA-5BA0-968B-0D987885CE37}"/>
              </a:ext>
            </a:extLst>
          </p:cNvPr>
          <p:cNvSpPr/>
          <p:nvPr/>
        </p:nvSpPr>
        <p:spPr>
          <a:xfrm>
            <a:off x="4407028" y="5255265"/>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92" name="Straight Arrow Connector 91">
            <a:extLst>
              <a:ext uri="{FF2B5EF4-FFF2-40B4-BE49-F238E27FC236}">
                <a16:creationId xmlns:a16="http://schemas.microsoft.com/office/drawing/2014/main" id="{75368823-3D72-A2D4-CEDB-245B1F865EBE}"/>
              </a:ext>
            </a:extLst>
          </p:cNvPr>
          <p:cNvCxnSpPr>
            <a:cxnSpLocks/>
          </p:cNvCxnSpPr>
          <p:nvPr/>
        </p:nvCxnSpPr>
        <p:spPr>
          <a:xfrm>
            <a:off x="5055028" y="5831265"/>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93" name="Rounded Rectangle 67">
            <a:extLst>
              <a:ext uri="{FF2B5EF4-FFF2-40B4-BE49-F238E27FC236}">
                <a16:creationId xmlns:a16="http://schemas.microsoft.com/office/drawing/2014/main" id="{63B78748-C776-A989-88C4-521484E63D6C}"/>
              </a:ext>
            </a:extLst>
          </p:cNvPr>
          <p:cNvSpPr/>
          <p:nvPr/>
        </p:nvSpPr>
        <p:spPr>
          <a:xfrm>
            <a:off x="6257900" y="6105250"/>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sp>
        <p:nvSpPr>
          <p:cNvPr id="94" name="Rounded Rectangle 69">
            <a:extLst>
              <a:ext uri="{FF2B5EF4-FFF2-40B4-BE49-F238E27FC236}">
                <a16:creationId xmlns:a16="http://schemas.microsoft.com/office/drawing/2014/main" id="{051491EA-44B4-BA61-ECFE-9EFFE5216FE4}"/>
              </a:ext>
            </a:extLst>
          </p:cNvPr>
          <p:cNvSpPr/>
          <p:nvPr/>
        </p:nvSpPr>
        <p:spPr>
          <a:xfrm>
            <a:off x="6257900" y="5232350"/>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cxnSp>
        <p:nvCxnSpPr>
          <p:cNvPr id="95" name="Straight Arrow Connector 94">
            <a:extLst>
              <a:ext uri="{FF2B5EF4-FFF2-40B4-BE49-F238E27FC236}">
                <a16:creationId xmlns:a16="http://schemas.microsoft.com/office/drawing/2014/main" id="{9B06200C-29A0-ACA0-408F-A64B0A81CE4F}"/>
              </a:ext>
            </a:extLst>
          </p:cNvPr>
          <p:cNvCxnSpPr>
            <a:cxnSpLocks/>
          </p:cNvCxnSpPr>
          <p:nvPr/>
        </p:nvCxnSpPr>
        <p:spPr>
          <a:xfrm flipV="1">
            <a:off x="6905900" y="5808350"/>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96" name="Rounded Rectangle 67">
            <a:extLst>
              <a:ext uri="{FF2B5EF4-FFF2-40B4-BE49-F238E27FC236}">
                <a16:creationId xmlns:a16="http://schemas.microsoft.com/office/drawing/2014/main" id="{CECB71D1-7821-2B12-08FB-9BF889D433DB}"/>
              </a:ext>
            </a:extLst>
          </p:cNvPr>
          <p:cNvSpPr/>
          <p:nvPr/>
        </p:nvSpPr>
        <p:spPr>
          <a:xfrm>
            <a:off x="7796649" y="6132626"/>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sp>
        <p:nvSpPr>
          <p:cNvPr id="97" name="Rounded Rectangle 69">
            <a:extLst>
              <a:ext uri="{FF2B5EF4-FFF2-40B4-BE49-F238E27FC236}">
                <a16:creationId xmlns:a16="http://schemas.microsoft.com/office/drawing/2014/main" id="{87EBCD83-6209-0E00-07B3-E8945AA18F28}"/>
              </a:ext>
            </a:extLst>
          </p:cNvPr>
          <p:cNvSpPr/>
          <p:nvPr/>
        </p:nvSpPr>
        <p:spPr>
          <a:xfrm>
            <a:off x="7796649" y="5259726"/>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cxnSp>
        <p:nvCxnSpPr>
          <p:cNvPr id="98" name="Straight Arrow Connector 97">
            <a:extLst>
              <a:ext uri="{FF2B5EF4-FFF2-40B4-BE49-F238E27FC236}">
                <a16:creationId xmlns:a16="http://schemas.microsoft.com/office/drawing/2014/main" id="{3FA568F4-1421-83F6-D7C4-199C29453A9E}"/>
              </a:ext>
            </a:extLst>
          </p:cNvPr>
          <p:cNvCxnSpPr>
            <a:cxnSpLocks/>
          </p:cNvCxnSpPr>
          <p:nvPr/>
        </p:nvCxnSpPr>
        <p:spPr>
          <a:xfrm flipV="1">
            <a:off x="8444649" y="5835726"/>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99" name="Rounded Rectangle 88">
            <a:extLst>
              <a:ext uri="{FF2B5EF4-FFF2-40B4-BE49-F238E27FC236}">
                <a16:creationId xmlns:a16="http://schemas.microsoft.com/office/drawing/2014/main" id="{F5CCFEC5-2455-6480-5D26-762044635000}"/>
              </a:ext>
            </a:extLst>
          </p:cNvPr>
          <p:cNvSpPr/>
          <p:nvPr/>
        </p:nvSpPr>
        <p:spPr>
          <a:xfrm>
            <a:off x="9601343" y="5269917"/>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100" name="Rounded Rectangle 88">
            <a:extLst>
              <a:ext uri="{FF2B5EF4-FFF2-40B4-BE49-F238E27FC236}">
                <a16:creationId xmlns:a16="http://schemas.microsoft.com/office/drawing/2014/main" id="{1A383E72-576F-7F67-D681-384866F48A93}"/>
              </a:ext>
            </a:extLst>
          </p:cNvPr>
          <p:cNvSpPr/>
          <p:nvPr/>
        </p:nvSpPr>
        <p:spPr>
          <a:xfrm>
            <a:off x="9898093" y="5719058"/>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107" name="Rounded Rectangle 88">
            <a:extLst>
              <a:ext uri="{FF2B5EF4-FFF2-40B4-BE49-F238E27FC236}">
                <a16:creationId xmlns:a16="http://schemas.microsoft.com/office/drawing/2014/main" id="{482C8541-3403-95B6-33BC-BEF89B867AD5}"/>
              </a:ext>
            </a:extLst>
          </p:cNvPr>
          <p:cNvSpPr/>
          <p:nvPr/>
        </p:nvSpPr>
        <p:spPr>
          <a:xfrm>
            <a:off x="10299197" y="6136240"/>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122" name="Rounded Rectangle 67">
            <a:extLst>
              <a:ext uri="{FF2B5EF4-FFF2-40B4-BE49-F238E27FC236}">
                <a16:creationId xmlns:a16="http://schemas.microsoft.com/office/drawing/2014/main" id="{011F05E9-0B98-AA23-89AF-409A8C081A02}"/>
              </a:ext>
            </a:extLst>
          </p:cNvPr>
          <p:cNvSpPr/>
          <p:nvPr/>
        </p:nvSpPr>
        <p:spPr>
          <a:xfrm>
            <a:off x="4873963" y="3467112"/>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123" name="Rounded Rectangle 69">
            <a:extLst>
              <a:ext uri="{FF2B5EF4-FFF2-40B4-BE49-F238E27FC236}">
                <a16:creationId xmlns:a16="http://schemas.microsoft.com/office/drawing/2014/main" id="{AF023904-1CC0-3A89-F039-01B917B4F0EC}"/>
              </a:ext>
            </a:extLst>
          </p:cNvPr>
          <p:cNvSpPr/>
          <p:nvPr/>
        </p:nvSpPr>
        <p:spPr>
          <a:xfrm>
            <a:off x="4873963" y="2594212"/>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124" name="Straight Arrow Connector 123">
            <a:extLst>
              <a:ext uri="{FF2B5EF4-FFF2-40B4-BE49-F238E27FC236}">
                <a16:creationId xmlns:a16="http://schemas.microsoft.com/office/drawing/2014/main" id="{AFE02165-D92E-A763-2C19-FC2A2582EFC1}"/>
              </a:ext>
            </a:extLst>
          </p:cNvPr>
          <p:cNvCxnSpPr>
            <a:cxnSpLocks/>
            <a:stCxn id="123" idx="2"/>
            <a:endCxn id="122" idx="0"/>
          </p:cNvCxnSpPr>
          <p:nvPr/>
        </p:nvCxnSpPr>
        <p:spPr>
          <a:xfrm>
            <a:off x="5521963" y="3170212"/>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25" name="Rounded Rectangle 67">
            <a:extLst>
              <a:ext uri="{FF2B5EF4-FFF2-40B4-BE49-F238E27FC236}">
                <a16:creationId xmlns:a16="http://schemas.microsoft.com/office/drawing/2014/main" id="{E6FE5ADB-642A-F03F-3A01-B3C6D1ABCF21}"/>
              </a:ext>
            </a:extLst>
          </p:cNvPr>
          <p:cNvSpPr/>
          <p:nvPr/>
        </p:nvSpPr>
        <p:spPr>
          <a:xfrm>
            <a:off x="6535330" y="3465019"/>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sp>
        <p:nvSpPr>
          <p:cNvPr id="126" name="Rounded Rectangle 69">
            <a:extLst>
              <a:ext uri="{FF2B5EF4-FFF2-40B4-BE49-F238E27FC236}">
                <a16:creationId xmlns:a16="http://schemas.microsoft.com/office/drawing/2014/main" id="{1353B181-F84A-4735-2922-E7C8AD43B2A1}"/>
              </a:ext>
            </a:extLst>
          </p:cNvPr>
          <p:cNvSpPr/>
          <p:nvPr/>
        </p:nvSpPr>
        <p:spPr>
          <a:xfrm>
            <a:off x="6535330" y="1706294"/>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cxnSp>
        <p:nvCxnSpPr>
          <p:cNvPr id="127" name="Straight Arrow Connector 126">
            <a:extLst>
              <a:ext uri="{FF2B5EF4-FFF2-40B4-BE49-F238E27FC236}">
                <a16:creationId xmlns:a16="http://schemas.microsoft.com/office/drawing/2014/main" id="{406C08E2-EA06-C985-6CF8-7FDA99FD8442}"/>
              </a:ext>
            </a:extLst>
          </p:cNvPr>
          <p:cNvCxnSpPr>
            <a:cxnSpLocks/>
            <a:stCxn id="125" idx="0"/>
            <a:endCxn id="126" idx="2"/>
          </p:cNvCxnSpPr>
          <p:nvPr/>
        </p:nvCxnSpPr>
        <p:spPr>
          <a:xfrm flipV="1">
            <a:off x="7183330" y="2282294"/>
            <a:ext cx="0" cy="1182725"/>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29" name="TextBox 128">
            <a:extLst>
              <a:ext uri="{FF2B5EF4-FFF2-40B4-BE49-F238E27FC236}">
                <a16:creationId xmlns:a16="http://schemas.microsoft.com/office/drawing/2014/main" id="{B9F1CF7A-0406-A8D7-A9E4-14C1D7842EC6}"/>
              </a:ext>
            </a:extLst>
          </p:cNvPr>
          <p:cNvSpPr txBox="1"/>
          <p:nvPr/>
        </p:nvSpPr>
        <p:spPr>
          <a:xfrm>
            <a:off x="140462" y="57535"/>
            <a:ext cx="3603027" cy="276999"/>
          </a:xfrm>
          <a:prstGeom prst="rect">
            <a:avLst/>
          </a:prstGeom>
          <a:noFill/>
        </p:spPr>
        <p:txBody>
          <a:bodyPr wrap="square" lIns="0" tIns="0" rIns="0" bIns="0" rtlCol="0">
            <a:spAutoFit/>
          </a:bodyPr>
          <a:lstStyle/>
          <a:p>
            <a:pPr lvl="0">
              <a:defRPr/>
            </a:pPr>
            <a:r>
              <a:rPr lang="en-GB" b="1" kern="0" dirty="0">
                <a:solidFill>
                  <a:prstClr val="black"/>
                </a:solidFill>
                <a:latin typeface="Calibri" panose="020F0502020204030204"/>
              </a:rPr>
              <a:t>N=3 actors </a:t>
            </a:r>
            <a:r>
              <a:rPr kumimoji="0" lang="en-GB" sz="1800" b="1" i="0" u="none" strike="noStrike" kern="0" cap="none" spc="0" normalizeH="0" baseline="0" noProof="0" dirty="0">
                <a:ln>
                  <a:noFill/>
                </a:ln>
                <a:solidFill>
                  <a:prstClr val="black"/>
                </a:solidFill>
                <a:effectLst/>
                <a:uLnTx/>
                <a:uFillTx/>
                <a:latin typeface="Calibri" panose="020F0502020204030204"/>
                <a:ea typeface="+mn-ea"/>
                <a:cs typeface="+mn-cs"/>
              </a:rPr>
              <a:t>+ comments</a:t>
            </a:r>
          </a:p>
        </p:txBody>
      </p:sp>
      <p:pic>
        <p:nvPicPr>
          <p:cNvPr id="153" name="Picture 152">
            <a:extLst>
              <a:ext uri="{FF2B5EF4-FFF2-40B4-BE49-F238E27FC236}">
                <a16:creationId xmlns:a16="http://schemas.microsoft.com/office/drawing/2014/main" id="{96B4A1EC-584E-8B77-E7E1-467E5458B1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82135" y="336445"/>
            <a:ext cx="1109577" cy="543692"/>
          </a:xfrm>
          <a:prstGeom prst="rect">
            <a:avLst/>
          </a:prstGeom>
        </p:spPr>
      </p:pic>
      <p:pic>
        <p:nvPicPr>
          <p:cNvPr id="154" name="Picture 153">
            <a:extLst>
              <a:ext uri="{FF2B5EF4-FFF2-40B4-BE49-F238E27FC236}">
                <a16:creationId xmlns:a16="http://schemas.microsoft.com/office/drawing/2014/main" id="{CC058B34-A262-33A9-9A78-F7AC7FFFF8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04577" y="236211"/>
            <a:ext cx="1471533" cy="1136302"/>
          </a:xfrm>
          <a:prstGeom prst="rect">
            <a:avLst/>
          </a:prstGeom>
        </p:spPr>
      </p:pic>
      <p:sp>
        <p:nvSpPr>
          <p:cNvPr id="156" name="Rectangle 155">
            <a:extLst>
              <a:ext uri="{FF2B5EF4-FFF2-40B4-BE49-F238E27FC236}">
                <a16:creationId xmlns:a16="http://schemas.microsoft.com/office/drawing/2014/main" id="{A1473912-C2F5-EC13-B169-FC47BBD53CED}"/>
              </a:ext>
            </a:extLst>
          </p:cNvPr>
          <p:cNvSpPr/>
          <p:nvPr/>
        </p:nvSpPr>
        <p:spPr>
          <a:xfrm>
            <a:off x="4438804" y="214779"/>
            <a:ext cx="3778205" cy="1171985"/>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7" name="Rectangle 156">
            <a:extLst>
              <a:ext uri="{FF2B5EF4-FFF2-40B4-BE49-F238E27FC236}">
                <a16:creationId xmlns:a16="http://schemas.microsoft.com/office/drawing/2014/main" id="{CF5ED802-793C-2E34-C569-6AA6A1AEF927}"/>
              </a:ext>
            </a:extLst>
          </p:cNvPr>
          <p:cNvSpPr/>
          <p:nvPr/>
        </p:nvSpPr>
        <p:spPr>
          <a:xfrm>
            <a:off x="8544393" y="218227"/>
            <a:ext cx="2993316" cy="1171985"/>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9" name="Picture 28">
            <a:extLst>
              <a:ext uri="{FF2B5EF4-FFF2-40B4-BE49-F238E27FC236}">
                <a16:creationId xmlns:a16="http://schemas.microsoft.com/office/drawing/2014/main" id="{3262224A-BDB7-37F7-E7BB-8D8440F39CB6}"/>
              </a:ext>
            </a:extLst>
          </p:cNvPr>
          <p:cNvPicPr>
            <a:picLocks noChangeAspect="1"/>
          </p:cNvPicPr>
          <p:nvPr/>
        </p:nvPicPr>
        <p:blipFill>
          <a:blip r:embed="rId5">
            <a:alphaModFix amt="18000"/>
            <a:extLst>
              <a:ext uri="{BEBA8EAE-BF5A-486C-A8C5-ECC9F3942E4B}">
                <a14:imgProps xmlns:a14="http://schemas.microsoft.com/office/drawing/2010/main">
                  <a14:imgLayer r:embed="rId6">
                    <a14:imgEffect>
                      <a14:saturation sat="92000"/>
                    </a14:imgEffect>
                    <a14:imgEffect>
                      <a14:brightnessContrast bright="-69000" contrast="-44000"/>
                    </a14:imgEffect>
                  </a14:imgLayer>
                </a14:imgProps>
              </a:ext>
              <a:ext uri="{28A0092B-C50C-407E-A947-70E740481C1C}">
                <a14:useLocalDpi xmlns:a14="http://schemas.microsoft.com/office/drawing/2010/main" val="0"/>
              </a:ext>
            </a:extLst>
          </a:blip>
          <a:stretch>
            <a:fillRect/>
          </a:stretch>
        </p:blipFill>
        <p:spPr>
          <a:xfrm>
            <a:off x="1283652" y="1784959"/>
            <a:ext cx="233411" cy="317668"/>
          </a:xfrm>
          <a:prstGeom prst="rect">
            <a:avLst/>
          </a:prstGeom>
        </p:spPr>
      </p:pic>
      <p:sp>
        <p:nvSpPr>
          <p:cNvPr id="11" name="Rectangle 2">
            <a:extLst>
              <a:ext uri="{FF2B5EF4-FFF2-40B4-BE49-F238E27FC236}">
                <a16:creationId xmlns:a16="http://schemas.microsoft.com/office/drawing/2014/main" id="{FD7FB250-1112-4AA0-4049-0B3412FE48C7}"/>
              </a:ext>
            </a:extLst>
          </p:cNvPr>
          <p:cNvSpPr/>
          <p:nvPr/>
        </p:nvSpPr>
        <p:spPr>
          <a:xfrm>
            <a:off x="116987" y="5202445"/>
            <a:ext cx="2642088" cy="42665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300"/>
              </a:lnSpc>
            </a:pPr>
            <a:r>
              <a:rPr lang="en-GB" sz="1200" kern="0" dirty="0">
                <a:solidFill>
                  <a:schemeClr val="accent4">
                    <a:lumMod val="50000"/>
                  </a:schemeClr>
                </a:solidFill>
              </a:rPr>
              <a:t>💡 Select a channel symbol, drag it onto each side of the touchpoint.</a:t>
            </a:r>
          </a:p>
        </p:txBody>
      </p:sp>
      <p:sp>
        <p:nvSpPr>
          <p:cNvPr id="15" name="Rectangle 2">
            <a:extLst>
              <a:ext uri="{FF2B5EF4-FFF2-40B4-BE49-F238E27FC236}">
                <a16:creationId xmlns:a16="http://schemas.microsoft.com/office/drawing/2014/main" id="{4EB60002-4DCB-E7F0-3D47-D15A8B8B6521}"/>
              </a:ext>
            </a:extLst>
          </p:cNvPr>
          <p:cNvSpPr/>
          <p:nvPr/>
        </p:nvSpPr>
        <p:spPr>
          <a:xfrm>
            <a:off x="42294" y="373800"/>
            <a:ext cx="3124370" cy="59336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300"/>
              </a:lnSpc>
            </a:pPr>
            <a:r>
              <a:rPr lang="en-GB" sz="1200" kern="0" dirty="0">
                <a:solidFill>
                  <a:schemeClr val="accent4">
                    <a:lumMod val="50000"/>
                  </a:schemeClr>
                </a:solidFill>
              </a:rPr>
              <a:t>💡 Select suitable icons for the involved actors and drag them onto the </a:t>
            </a:r>
            <a:r>
              <a:rPr lang="en-GB" sz="1200" kern="0" dirty="0" err="1">
                <a:solidFill>
                  <a:schemeClr val="accent4">
                    <a:lumMod val="50000"/>
                  </a:schemeClr>
                </a:solidFill>
              </a:rPr>
              <a:t>swimlanes</a:t>
            </a:r>
            <a:r>
              <a:rPr lang="en-GB" sz="1200" kern="0" dirty="0">
                <a:solidFill>
                  <a:schemeClr val="accent4">
                    <a:lumMod val="50000"/>
                  </a:schemeClr>
                </a:solidFill>
              </a:rPr>
              <a:t> (see the Symbol gallery for more options).</a:t>
            </a:r>
          </a:p>
        </p:txBody>
      </p:sp>
      <p:sp>
        <p:nvSpPr>
          <p:cNvPr id="19" name="Rectangle 2">
            <a:extLst>
              <a:ext uri="{FF2B5EF4-FFF2-40B4-BE49-F238E27FC236}">
                <a16:creationId xmlns:a16="http://schemas.microsoft.com/office/drawing/2014/main" id="{0D56C157-0C07-5156-2227-40BFE4268F2A}"/>
              </a:ext>
            </a:extLst>
          </p:cNvPr>
          <p:cNvSpPr/>
          <p:nvPr/>
        </p:nvSpPr>
        <p:spPr>
          <a:xfrm>
            <a:off x="4509030" y="275810"/>
            <a:ext cx="1925322" cy="59336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300"/>
              </a:lnSpc>
            </a:pPr>
            <a:r>
              <a:rPr lang="en-GB" sz="1200" kern="0" dirty="0">
                <a:solidFill>
                  <a:schemeClr val="accent4">
                    <a:lumMod val="50000"/>
                  </a:schemeClr>
                </a:solidFill>
              </a:rPr>
              <a:t>💡Position each part of the communication point in the correct swimlane.</a:t>
            </a:r>
          </a:p>
        </p:txBody>
      </p:sp>
      <p:sp>
        <p:nvSpPr>
          <p:cNvPr id="21" name="Rectangle 2">
            <a:extLst>
              <a:ext uri="{FF2B5EF4-FFF2-40B4-BE49-F238E27FC236}">
                <a16:creationId xmlns:a16="http://schemas.microsoft.com/office/drawing/2014/main" id="{FE031A25-0BE2-5F3D-EE3C-94BA290F9DA2}"/>
              </a:ext>
            </a:extLst>
          </p:cNvPr>
          <p:cNvSpPr/>
          <p:nvPr/>
        </p:nvSpPr>
        <p:spPr>
          <a:xfrm>
            <a:off x="8580302" y="279035"/>
            <a:ext cx="1615041" cy="59336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300"/>
              </a:lnSpc>
            </a:pPr>
            <a:r>
              <a:rPr lang="en-GB" sz="1200" kern="0" dirty="0">
                <a:solidFill>
                  <a:schemeClr val="accent4">
                    <a:lumMod val="50000"/>
                  </a:schemeClr>
                </a:solidFill>
              </a:rPr>
              <a:t>💡Insert actions for </a:t>
            </a:r>
            <a:br>
              <a:rPr lang="en-GB" sz="1200" kern="0" dirty="0">
                <a:solidFill>
                  <a:schemeClr val="accent4">
                    <a:lumMod val="50000"/>
                  </a:schemeClr>
                </a:solidFill>
              </a:rPr>
            </a:br>
            <a:r>
              <a:rPr lang="en-GB" sz="1200" kern="0" dirty="0">
                <a:solidFill>
                  <a:schemeClr val="accent4">
                    <a:lumMod val="50000"/>
                  </a:schemeClr>
                </a:solidFill>
              </a:rPr>
              <a:t>non-communicating touchpoints</a:t>
            </a:r>
          </a:p>
        </p:txBody>
      </p:sp>
      <p:cxnSp>
        <p:nvCxnSpPr>
          <p:cNvPr id="80" name="Straight Arrow Connector 40">
            <a:extLst>
              <a:ext uri="{FF2B5EF4-FFF2-40B4-BE49-F238E27FC236}">
                <a16:creationId xmlns:a16="http://schemas.microsoft.com/office/drawing/2014/main" id="{3182A90F-E307-64EA-8F69-F4340E81F556}"/>
              </a:ext>
            </a:extLst>
          </p:cNvPr>
          <p:cNvCxnSpPr>
            <a:cxnSpLocks/>
          </p:cNvCxnSpPr>
          <p:nvPr/>
        </p:nvCxnSpPr>
        <p:spPr>
          <a:xfrm flipV="1">
            <a:off x="1903785" y="5508869"/>
            <a:ext cx="1152000" cy="418040"/>
          </a:xfrm>
          <a:prstGeom prst="bentConnector3">
            <a:avLst>
              <a:gd name="adj1" fmla="val 50000"/>
            </a:avLst>
          </a:prstGeom>
          <a:noFill/>
          <a:ln w="19050" cap="flat" cmpd="sng" algn="ctr">
            <a:solidFill>
              <a:schemeClr val="accent4">
                <a:lumMod val="75000"/>
              </a:schemeClr>
            </a:solidFill>
            <a:prstDash val="solid"/>
            <a:tailEnd type="triangle"/>
          </a:ln>
          <a:effectLst>
            <a:outerShdw blurRad="40000" dist="20000" dir="5400000" rotWithShape="0">
              <a:srgbClr val="000000">
                <a:alpha val="38000"/>
              </a:srgbClr>
            </a:outerShdw>
          </a:effectLst>
        </p:spPr>
      </p:cxnSp>
      <p:cxnSp>
        <p:nvCxnSpPr>
          <p:cNvPr id="81" name="Straight Arrow Connector 40">
            <a:extLst>
              <a:ext uri="{FF2B5EF4-FFF2-40B4-BE49-F238E27FC236}">
                <a16:creationId xmlns:a16="http://schemas.microsoft.com/office/drawing/2014/main" id="{21443B94-C280-6BE5-9332-D0A6738D9E53}"/>
              </a:ext>
            </a:extLst>
          </p:cNvPr>
          <p:cNvCxnSpPr>
            <a:cxnSpLocks/>
          </p:cNvCxnSpPr>
          <p:nvPr/>
        </p:nvCxnSpPr>
        <p:spPr>
          <a:xfrm>
            <a:off x="1903785" y="5959867"/>
            <a:ext cx="1152000" cy="419790"/>
          </a:xfrm>
          <a:prstGeom prst="bentConnector3">
            <a:avLst>
              <a:gd name="adj1" fmla="val 50000"/>
            </a:avLst>
          </a:prstGeom>
          <a:noFill/>
          <a:ln w="19050" cap="flat" cmpd="sng" algn="ctr">
            <a:solidFill>
              <a:schemeClr val="accent4">
                <a:lumMod val="75000"/>
              </a:schemeClr>
            </a:solidFill>
            <a:prstDash val="solid"/>
            <a:tailEnd type="triangle"/>
          </a:ln>
          <a:effectLst>
            <a:outerShdw blurRad="40000" dist="20000" dir="5400000" rotWithShape="0">
              <a:srgbClr val="000000">
                <a:alpha val="38000"/>
              </a:srgbClr>
            </a:outerShdw>
          </a:effectLst>
        </p:spPr>
      </p:cxnSp>
      <p:pic>
        <p:nvPicPr>
          <p:cNvPr id="73" name="Picture 72">
            <a:extLst>
              <a:ext uri="{FF2B5EF4-FFF2-40B4-BE49-F238E27FC236}">
                <a16:creationId xmlns:a16="http://schemas.microsoft.com/office/drawing/2014/main" id="{C9BEE114-DD87-A514-475C-21A3D4EBCF44}"/>
              </a:ext>
            </a:extLst>
          </p:cNvPr>
          <p:cNvPicPr>
            <a:picLocks noChangeAspect="1"/>
          </p:cNvPicPr>
          <p:nvPr/>
        </p:nvPicPr>
        <p:blipFill>
          <a:blip r:embed="rId7">
            <a:alphaModFix amt="18000"/>
            <a:extLst>
              <a:ext uri="{28A0092B-C50C-407E-A947-70E740481C1C}">
                <a14:useLocalDpi xmlns:a14="http://schemas.microsoft.com/office/drawing/2010/main" val="0"/>
              </a:ext>
            </a:extLst>
          </a:blip>
          <a:stretch>
            <a:fillRect/>
          </a:stretch>
        </p:blipFill>
        <p:spPr>
          <a:xfrm>
            <a:off x="1153908" y="2618230"/>
            <a:ext cx="504000" cy="343636"/>
          </a:xfrm>
          <a:prstGeom prst="rect">
            <a:avLst/>
          </a:prstGeom>
        </p:spPr>
      </p:pic>
      <p:pic>
        <p:nvPicPr>
          <p:cNvPr id="74" name="Picture 73" descr="Shape&#10;&#10;Description automatically generated with medium confidence">
            <a:extLst>
              <a:ext uri="{FF2B5EF4-FFF2-40B4-BE49-F238E27FC236}">
                <a16:creationId xmlns:a16="http://schemas.microsoft.com/office/drawing/2014/main" id="{3D064126-7E91-DE39-1FA5-6D1B99F794C6}"/>
              </a:ext>
            </a:extLst>
          </p:cNvPr>
          <p:cNvPicPr>
            <a:picLocks noChangeAspect="1"/>
          </p:cNvPicPr>
          <p:nvPr/>
        </p:nvPicPr>
        <p:blipFill>
          <a:blip r:embed="rId8">
            <a:alphaModFix amt="18000"/>
            <a:extLst>
              <a:ext uri="{28A0092B-C50C-407E-A947-70E740481C1C}">
                <a14:useLocalDpi xmlns:a14="http://schemas.microsoft.com/office/drawing/2010/main" val="0"/>
              </a:ext>
            </a:extLst>
          </a:blip>
          <a:stretch>
            <a:fillRect/>
          </a:stretch>
        </p:blipFill>
        <p:spPr>
          <a:xfrm>
            <a:off x="1206737" y="3494853"/>
            <a:ext cx="385737" cy="360000"/>
          </a:xfrm>
          <a:prstGeom prst="rect">
            <a:avLst/>
          </a:prstGeom>
        </p:spPr>
      </p:pic>
      <p:sp>
        <p:nvSpPr>
          <p:cNvPr id="4" name="Rounded Rectangle 44">
            <a:extLst>
              <a:ext uri="{FF2B5EF4-FFF2-40B4-BE49-F238E27FC236}">
                <a16:creationId xmlns:a16="http://schemas.microsoft.com/office/drawing/2014/main" id="{FEA92D2D-228E-92EE-6B67-B3316936FBCF}"/>
              </a:ext>
            </a:extLst>
          </p:cNvPr>
          <p:cNvSpPr/>
          <p:nvPr/>
        </p:nvSpPr>
        <p:spPr>
          <a:xfrm>
            <a:off x="1094151" y="4280644"/>
            <a:ext cx="10458908" cy="684000"/>
          </a:xfrm>
          <a:prstGeom prst="roundRect">
            <a:avLst>
              <a:gd name="adj" fmla="val 8551"/>
            </a:avLst>
          </a:prstGeom>
          <a:no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8" name="TextBox 157">
            <a:extLst>
              <a:ext uri="{FF2B5EF4-FFF2-40B4-BE49-F238E27FC236}">
                <a16:creationId xmlns:a16="http://schemas.microsoft.com/office/drawing/2014/main" id="{0F646F28-4E79-46AA-2657-8BC81F89EDAD}"/>
              </a:ext>
            </a:extLst>
          </p:cNvPr>
          <p:cNvSpPr txBox="1">
            <a:spLocks noChangeArrowheads="1"/>
          </p:cNvSpPr>
          <p:nvPr/>
        </p:nvSpPr>
        <p:spPr bwMode="auto">
          <a:xfrm>
            <a:off x="1059979" y="4666231"/>
            <a:ext cx="9906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rPr>
              <a:t>Comment</a:t>
            </a:r>
            <a:endParaRPr kumimoji="0" lang="en-GB" altLang="en-US" sz="1200" b="0" i="0" u="none" strike="noStrike" kern="0" cap="none" spc="0" normalizeH="0" baseline="0" noProof="0">
              <a:ln>
                <a:noFill/>
              </a:ln>
              <a:solidFill>
                <a:prstClr val="black"/>
              </a:solidFill>
              <a:effectLst/>
              <a:uLnTx/>
              <a:uFillTx/>
              <a:latin typeface="Calibri" pitchFamily="34" charset="0"/>
            </a:endParaRPr>
          </a:p>
        </p:txBody>
      </p:sp>
      <p:sp>
        <p:nvSpPr>
          <p:cNvPr id="10" name="Folded Corner 82">
            <a:extLst>
              <a:ext uri="{FF2B5EF4-FFF2-40B4-BE49-F238E27FC236}">
                <a16:creationId xmlns:a16="http://schemas.microsoft.com/office/drawing/2014/main" id="{D0D85C95-D632-CFA1-8BEC-28A6DB9C8940}"/>
              </a:ext>
            </a:extLst>
          </p:cNvPr>
          <p:cNvSpPr/>
          <p:nvPr/>
        </p:nvSpPr>
        <p:spPr>
          <a:xfrm>
            <a:off x="3345901" y="4348142"/>
            <a:ext cx="1296000" cy="540000"/>
          </a:xfrm>
          <a:prstGeom prst="foldedCorner">
            <a:avLst/>
          </a:prstGeom>
          <a:solidFill>
            <a:sysClr val="window" lastClr="FFFFFF"/>
          </a:solidFill>
          <a:ln w="9525" cap="flat" cmpd="sng" algn="ctr">
            <a:solidFill>
              <a:sysClr val="windowText" lastClr="000000">
                <a:lumMod val="75000"/>
                <a:lumOff val="25000"/>
              </a:sysClr>
            </a:solidFill>
            <a:prstDash val="solid"/>
          </a:ln>
          <a:effectLst/>
        </p:spPr>
        <p:txBody>
          <a:bodyPr lIns="72000" tIns="36000" rIns="36000" bIns="36000" rtlCol="0" anchor="ctr" anchorCtr="0"/>
          <a:lstStyle/>
          <a:p>
            <a:pPr marL="0" marR="0" lvl="0" indent="0" defTabSz="457200" eaLnBrk="1" fontAlgn="auto" latinLnBrk="0" hangingPunct="1">
              <a:lnSpc>
                <a:spcPts val="800"/>
              </a:lnSpc>
              <a:spcBef>
                <a:spcPts val="0"/>
              </a:spcBef>
              <a:spcAft>
                <a:spcPts val="0"/>
              </a:spcAft>
              <a:buClrTx/>
              <a:buSzTx/>
              <a:buFontTx/>
              <a:buNone/>
              <a:tabLst/>
              <a:defRPr/>
            </a:pPr>
            <a:r>
              <a:rPr lang="en-GB" sz="800" i="1" kern="0">
                <a:solidFill>
                  <a:prstClr val="black"/>
                </a:solidFill>
                <a:latin typeface="Calibri"/>
              </a:rPr>
              <a:t>This is a comment for this specific touchpoint</a:t>
            </a:r>
            <a:endParaRPr kumimoji="0" lang="en-GB" sz="800" b="0" i="1" u="none" strike="noStrike" kern="0" cap="none" spc="0" normalizeH="0" baseline="0" noProof="0">
              <a:ln>
                <a:noFill/>
              </a:ln>
              <a:solidFill>
                <a:prstClr val="black"/>
              </a:solidFill>
              <a:effectLst/>
              <a:uLnTx/>
              <a:uFillTx/>
              <a:latin typeface="Calibri"/>
              <a:ea typeface="+mn-ea"/>
              <a:cs typeface="+mn-cs"/>
            </a:endParaRPr>
          </a:p>
        </p:txBody>
      </p:sp>
      <p:pic>
        <p:nvPicPr>
          <p:cNvPr id="13" name="Picture 12">
            <a:extLst>
              <a:ext uri="{FF2B5EF4-FFF2-40B4-BE49-F238E27FC236}">
                <a16:creationId xmlns:a16="http://schemas.microsoft.com/office/drawing/2014/main" id="{EC32718F-DDEF-94F4-3972-75BFD61AB60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92296" y="4371494"/>
            <a:ext cx="349028" cy="349028"/>
          </a:xfrm>
          <a:prstGeom prst="rect">
            <a:avLst/>
          </a:prstGeom>
        </p:spPr>
      </p:pic>
      <p:sp>
        <p:nvSpPr>
          <p:cNvPr id="14" name="Folded Corner 82">
            <a:extLst>
              <a:ext uri="{FF2B5EF4-FFF2-40B4-BE49-F238E27FC236}">
                <a16:creationId xmlns:a16="http://schemas.microsoft.com/office/drawing/2014/main" id="{CFCDE9EF-BD40-0A7B-8B32-7E443F037288}"/>
              </a:ext>
            </a:extLst>
          </p:cNvPr>
          <p:cNvSpPr/>
          <p:nvPr/>
        </p:nvSpPr>
        <p:spPr>
          <a:xfrm>
            <a:off x="6535330" y="4330550"/>
            <a:ext cx="1296000" cy="540000"/>
          </a:xfrm>
          <a:prstGeom prst="foldedCorner">
            <a:avLst/>
          </a:prstGeom>
          <a:solidFill>
            <a:sysClr val="window" lastClr="FFFFFF"/>
          </a:solidFill>
          <a:ln w="9525" cap="flat" cmpd="sng" algn="ctr">
            <a:solidFill>
              <a:sysClr val="windowText" lastClr="000000">
                <a:lumMod val="75000"/>
                <a:lumOff val="25000"/>
              </a:sysClr>
            </a:solidFill>
            <a:prstDash val="solid"/>
          </a:ln>
          <a:effectLst/>
        </p:spPr>
        <p:txBody>
          <a:bodyPr lIns="72000" tIns="36000" rIns="36000" bIns="36000" rtlCol="0" anchor="ctr" anchorCtr="0"/>
          <a:lstStyle/>
          <a:p>
            <a:pPr marL="0" marR="0" lvl="0" indent="0" defTabSz="457200" eaLnBrk="1" fontAlgn="auto" latinLnBrk="0" hangingPunct="1">
              <a:lnSpc>
                <a:spcPts val="800"/>
              </a:lnSpc>
              <a:spcBef>
                <a:spcPts val="0"/>
              </a:spcBef>
              <a:spcAft>
                <a:spcPts val="0"/>
              </a:spcAft>
              <a:buClrTx/>
              <a:buSzTx/>
              <a:buFontTx/>
              <a:buNone/>
              <a:tabLst/>
              <a:defRPr/>
            </a:pPr>
            <a:r>
              <a:rPr lang="en-GB" sz="800" i="1" kern="0">
                <a:solidFill>
                  <a:prstClr val="black"/>
                </a:solidFill>
                <a:latin typeface="Calibri"/>
              </a:rPr>
              <a:t>This is a comment for this specific touchpoint</a:t>
            </a:r>
            <a:endParaRPr kumimoji="0" lang="en-GB" sz="800" b="0" i="1" u="none" strike="noStrike" kern="0" cap="none" spc="0" normalizeH="0" baseline="0" noProof="0">
              <a:ln>
                <a:noFill/>
              </a:ln>
              <a:solidFill>
                <a:prstClr val="black"/>
              </a:solidFill>
              <a:effectLst/>
              <a:uLnTx/>
              <a:uFillTx/>
              <a:latin typeface="Calibri"/>
              <a:ea typeface="+mn-ea"/>
              <a:cs typeface="+mn-cs"/>
            </a:endParaRPr>
          </a:p>
        </p:txBody>
      </p:sp>
      <p:pic>
        <p:nvPicPr>
          <p:cNvPr id="34" name="Picture 33">
            <a:extLst>
              <a:ext uri="{FF2B5EF4-FFF2-40B4-BE49-F238E27FC236}">
                <a16:creationId xmlns:a16="http://schemas.microsoft.com/office/drawing/2014/main" id="{4EBA0F9B-1A02-6D4E-1DF7-12EEA3E5A69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3930" y="2465926"/>
            <a:ext cx="504000" cy="343636"/>
          </a:xfrm>
          <a:prstGeom prst="rect">
            <a:avLst/>
          </a:prstGeom>
        </p:spPr>
      </p:pic>
      <p:pic>
        <p:nvPicPr>
          <p:cNvPr id="36" name="Picture 35">
            <a:extLst>
              <a:ext uri="{FF2B5EF4-FFF2-40B4-BE49-F238E27FC236}">
                <a16:creationId xmlns:a16="http://schemas.microsoft.com/office/drawing/2014/main" id="{1854F276-ED1E-0871-11D0-CC7B22F5C3D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94689" y="1590792"/>
            <a:ext cx="275745" cy="360000"/>
          </a:xfrm>
          <a:prstGeom prst="rect">
            <a:avLst/>
          </a:prstGeom>
        </p:spPr>
      </p:pic>
      <p:pic>
        <p:nvPicPr>
          <p:cNvPr id="37" name="Picture 36">
            <a:extLst>
              <a:ext uri="{FF2B5EF4-FFF2-40B4-BE49-F238E27FC236}">
                <a16:creationId xmlns:a16="http://schemas.microsoft.com/office/drawing/2014/main" id="{D5940419-A077-B3D2-D90F-6F56BBA5ECC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94689" y="2028360"/>
            <a:ext cx="275745" cy="360000"/>
          </a:xfrm>
          <a:prstGeom prst="rect">
            <a:avLst/>
          </a:prstGeom>
        </p:spPr>
      </p:pic>
      <p:pic>
        <p:nvPicPr>
          <p:cNvPr id="38" name="Picture 37">
            <a:extLst>
              <a:ext uri="{FF2B5EF4-FFF2-40B4-BE49-F238E27FC236}">
                <a16:creationId xmlns:a16="http://schemas.microsoft.com/office/drawing/2014/main" id="{B02312C8-6F55-5B6F-67D6-01446569E6D3}"/>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28058" y="1590792"/>
            <a:ext cx="275744" cy="360000"/>
          </a:xfrm>
          <a:prstGeom prst="rect">
            <a:avLst/>
          </a:prstGeom>
        </p:spPr>
      </p:pic>
      <p:pic>
        <p:nvPicPr>
          <p:cNvPr id="40" name="Picture 39" descr="A close up of a logo&#10;&#10;Description automatically generated">
            <a:extLst>
              <a:ext uri="{FF2B5EF4-FFF2-40B4-BE49-F238E27FC236}">
                <a16:creationId xmlns:a16="http://schemas.microsoft.com/office/drawing/2014/main" id="{01C46AC8-3AC4-031F-1982-D793EB58421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flipH="1">
            <a:off x="225076" y="2946206"/>
            <a:ext cx="267907" cy="360000"/>
          </a:xfrm>
          <a:prstGeom prst="rect">
            <a:avLst/>
          </a:prstGeom>
        </p:spPr>
      </p:pic>
      <p:pic>
        <p:nvPicPr>
          <p:cNvPr id="41" name="Picture 40" descr="Shape&#10;&#10;Description automatically generated with medium confidence">
            <a:extLst>
              <a:ext uri="{FF2B5EF4-FFF2-40B4-BE49-F238E27FC236}">
                <a16:creationId xmlns:a16="http://schemas.microsoft.com/office/drawing/2014/main" id="{7558104C-900F-F6E0-35D2-AFE7F0EE051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9692" y="2931148"/>
            <a:ext cx="385737" cy="360000"/>
          </a:xfrm>
          <a:prstGeom prst="rect">
            <a:avLst/>
          </a:prstGeom>
        </p:spPr>
      </p:pic>
      <p:pic>
        <p:nvPicPr>
          <p:cNvPr id="42" name="Picture 41">
            <a:extLst>
              <a:ext uri="{FF2B5EF4-FFF2-40B4-BE49-F238E27FC236}">
                <a16:creationId xmlns:a16="http://schemas.microsoft.com/office/drawing/2014/main" id="{5BE5FB71-F461-B300-7ADB-BB81062BA7CC}"/>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03516" y="2448707"/>
            <a:ext cx="270000" cy="360000"/>
          </a:xfrm>
          <a:prstGeom prst="rect">
            <a:avLst/>
          </a:prstGeom>
        </p:spPr>
      </p:pic>
      <p:pic>
        <p:nvPicPr>
          <p:cNvPr id="43" name="Picture 42">
            <a:extLst>
              <a:ext uri="{FF2B5EF4-FFF2-40B4-BE49-F238E27FC236}">
                <a16:creationId xmlns:a16="http://schemas.microsoft.com/office/drawing/2014/main" id="{ECB237D2-0D47-9EE8-7291-15EC5A7D9BEF}"/>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28058" y="2028360"/>
            <a:ext cx="275744" cy="360000"/>
          </a:xfrm>
          <a:prstGeom prst="rect">
            <a:avLst/>
          </a:prstGeom>
        </p:spPr>
      </p:pic>
      <p:pic>
        <p:nvPicPr>
          <p:cNvPr id="79" name="Graphic 5">
            <a:extLst>
              <a:ext uri="{FF2B5EF4-FFF2-40B4-BE49-F238E27FC236}">
                <a16:creationId xmlns:a16="http://schemas.microsoft.com/office/drawing/2014/main" id="{CA3B66BE-02A4-B483-6A7B-843839C8841A}"/>
              </a:ext>
            </a:extLst>
          </p:cNvPr>
          <p:cNvPicPr>
            <a:picLocks noChangeAspect="1"/>
          </p:cNvPicPr>
          <p:nvPr/>
        </p:nvPicPr>
        <p:blipFill>
          <a:blip>
            <a:extLst>
              <a:ext uri="{96DAC541-7B7A-43D3-8B79-37D633B846F1}">
                <asvg:svgBlip xmlns:asvg="http://schemas.microsoft.com/office/drawing/2016/SVG/main" r:embed="rId16"/>
              </a:ext>
            </a:extLst>
          </a:blip>
          <a:srcRect/>
          <a:stretch/>
        </p:blipFill>
        <p:spPr>
          <a:xfrm>
            <a:off x="1086136" y="5673107"/>
            <a:ext cx="268800" cy="252000"/>
          </a:xfrm>
          <a:prstGeom prst="rect">
            <a:avLst/>
          </a:prstGeom>
        </p:spPr>
      </p:pic>
      <p:pic>
        <p:nvPicPr>
          <p:cNvPr id="82" name="Graphic 81">
            <a:extLst>
              <a:ext uri="{FF2B5EF4-FFF2-40B4-BE49-F238E27FC236}">
                <a16:creationId xmlns:a16="http://schemas.microsoft.com/office/drawing/2014/main" id="{7EC79B8B-B47D-C532-F1CC-DDE588E7DCBC}"/>
              </a:ext>
            </a:extLst>
          </p:cNvPr>
          <p:cNvPicPr>
            <a:picLocks noChangeAspect="1"/>
          </p:cNvPicPr>
          <p:nvPr/>
        </p:nvPicPr>
        <p:blipFill>
          <a:blip>
            <a:extLst>
              <a:ext uri="{96DAC541-7B7A-43D3-8B79-37D633B846F1}">
                <asvg:svgBlip xmlns:asvg="http://schemas.microsoft.com/office/drawing/2016/SVG/main" r:embed="rId17"/>
              </a:ext>
            </a:extLst>
          </a:blip>
          <a:srcRect/>
          <a:stretch/>
        </p:blipFill>
        <p:spPr>
          <a:xfrm>
            <a:off x="720946" y="5989928"/>
            <a:ext cx="265916" cy="252000"/>
          </a:xfrm>
          <a:prstGeom prst="rect">
            <a:avLst/>
          </a:prstGeom>
        </p:spPr>
      </p:pic>
      <p:pic>
        <p:nvPicPr>
          <p:cNvPr id="83" name="Graphic 82">
            <a:extLst>
              <a:ext uri="{FF2B5EF4-FFF2-40B4-BE49-F238E27FC236}">
                <a16:creationId xmlns:a16="http://schemas.microsoft.com/office/drawing/2014/main" id="{FBE8AC42-4C79-F78D-575B-AF51AEE3EB74}"/>
              </a:ext>
            </a:extLst>
          </p:cNvPr>
          <p:cNvPicPr>
            <a:picLocks noChangeAspect="1"/>
          </p:cNvPicPr>
          <p:nvPr/>
        </p:nvPicPr>
        <p:blipFill>
          <a:blip>
            <a:extLst>
              <a:ext uri="{96DAC541-7B7A-43D3-8B79-37D633B846F1}">
                <asvg:svgBlip xmlns:asvg="http://schemas.microsoft.com/office/drawing/2016/SVG/main" r:embed="rId18"/>
              </a:ext>
            </a:extLst>
          </a:blip>
          <a:srcRect/>
          <a:stretch/>
        </p:blipFill>
        <p:spPr>
          <a:xfrm>
            <a:off x="733689" y="5673107"/>
            <a:ext cx="252000" cy="252000"/>
          </a:xfrm>
          <a:prstGeom prst="rect">
            <a:avLst/>
          </a:prstGeom>
        </p:spPr>
      </p:pic>
      <p:pic>
        <p:nvPicPr>
          <p:cNvPr id="84" name="Graphic 32">
            <a:extLst>
              <a:ext uri="{FF2B5EF4-FFF2-40B4-BE49-F238E27FC236}">
                <a16:creationId xmlns:a16="http://schemas.microsoft.com/office/drawing/2014/main" id="{E894577C-97C1-1918-FBD0-C73835A671D2}"/>
              </a:ext>
            </a:extLst>
          </p:cNvPr>
          <p:cNvPicPr>
            <a:picLocks noChangeAspect="1"/>
          </p:cNvPicPr>
          <p:nvPr/>
        </p:nvPicPr>
        <p:blipFill>
          <a:blip>
            <a:extLst>
              <a:ext uri="{96DAC541-7B7A-43D3-8B79-37D633B846F1}">
                <asvg:svgBlip xmlns:asvg="http://schemas.microsoft.com/office/drawing/2016/SVG/main" r:embed="rId19"/>
              </a:ext>
            </a:extLst>
          </a:blip>
          <a:stretch>
            <a:fillRect/>
          </a:stretch>
        </p:blipFill>
        <p:spPr>
          <a:xfrm>
            <a:off x="393983" y="5989928"/>
            <a:ext cx="252000" cy="252000"/>
          </a:xfrm>
          <a:prstGeom prst="rect">
            <a:avLst/>
          </a:prstGeom>
        </p:spPr>
      </p:pic>
      <p:pic>
        <p:nvPicPr>
          <p:cNvPr id="88" name="Picture 87">
            <a:extLst>
              <a:ext uri="{FF2B5EF4-FFF2-40B4-BE49-F238E27FC236}">
                <a16:creationId xmlns:a16="http://schemas.microsoft.com/office/drawing/2014/main" id="{CA0F788A-D41D-1EFB-89D6-C0DBA0F6AD09}"/>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1085052" y="5989928"/>
            <a:ext cx="252000" cy="252000"/>
          </a:xfrm>
          <a:prstGeom prst="rect">
            <a:avLst/>
          </a:prstGeom>
        </p:spPr>
      </p:pic>
      <p:pic>
        <p:nvPicPr>
          <p:cNvPr id="101" name="Picture 100">
            <a:extLst>
              <a:ext uri="{FF2B5EF4-FFF2-40B4-BE49-F238E27FC236}">
                <a16:creationId xmlns:a16="http://schemas.microsoft.com/office/drawing/2014/main" id="{5172525C-0F07-674D-FBF4-287AA3D342C1}"/>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1455899" y="5673107"/>
            <a:ext cx="255687" cy="252000"/>
          </a:xfrm>
          <a:prstGeom prst="rect">
            <a:avLst/>
          </a:prstGeom>
        </p:spPr>
      </p:pic>
      <p:pic>
        <p:nvPicPr>
          <p:cNvPr id="102" name="Picture 101">
            <a:extLst>
              <a:ext uri="{FF2B5EF4-FFF2-40B4-BE49-F238E27FC236}">
                <a16:creationId xmlns:a16="http://schemas.microsoft.com/office/drawing/2014/main" id="{F20B07AB-7F1F-4AF8-C43F-BB28511E9713}"/>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384402" y="5673107"/>
            <a:ext cx="249542" cy="252000"/>
          </a:xfrm>
          <a:prstGeom prst="rect">
            <a:avLst/>
          </a:prstGeom>
        </p:spPr>
      </p:pic>
      <p:pic>
        <p:nvPicPr>
          <p:cNvPr id="104" name="Picture 103">
            <a:extLst>
              <a:ext uri="{FF2B5EF4-FFF2-40B4-BE49-F238E27FC236}">
                <a16:creationId xmlns:a16="http://schemas.microsoft.com/office/drawing/2014/main" id="{42E329B3-34FD-D6C9-4143-2341F4BF6858}"/>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1460187" y="5989928"/>
            <a:ext cx="251399" cy="252000"/>
          </a:xfrm>
          <a:prstGeom prst="rect">
            <a:avLst/>
          </a:prstGeom>
        </p:spPr>
      </p:pic>
      <p:sp>
        <p:nvSpPr>
          <p:cNvPr id="7" name="Slide Number Placeholder 3">
            <a:extLst>
              <a:ext uri="{FF2B5EF4-FFF2-40B4-BE49-F238E27FC236}">
                <a16:creationId xmlns:a16="http://schemas.microsoft.com/office/drawing/2014/main" id="{A218307A-95DA-9690-B0EA-D6806C138405}"/>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3AA811B-2EBD-4900-905E-5BE206449611}" type="slidenum">
              <a:rPr lang="en-GB" sz="1000" smtClean="0">
                <a:solidFill>
                  <a:srgbClr val="003C65"/>
                </a:solidFill>
                <a:latin typeface="Aptos"/>
              </a:rPr>
              <a:pPr>
                <a:defRPr/>
              </a:pPr>
              <a:t>28</a:t>
            </a:fld>
            <a:endParaRPr lang="en-GB" sz="1000" dirty="0">
              <a:solidFill>
                <a:srgbClr val="003C65"/>
              </a:solidFill>
              <a:latin typeface="Aptos"/>
            </a:endParaRPr>
          </a:p>
        </p:txBody>
      </p:sp>
    </p:spTree>
    <p:extLst>
      <p:ext uri="{BB962C8B-B14F-4D97-AF65-F5344CB8AC3E}">
        <p14:creationId xmlns:p14="http://schemas.microsoft.com/office/powerpoint/2010/main" val="9112724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2F7F1AA-EC29-36C5-AFC5-B110254559FE}"/>
            </a:ext>
          </a:extLst>
        </p:cNvPr>
        <p:cNvGrpSpPr/>
        <p:nvPr/>
      </p:nvGrpSpPr>
      <p:grpSpPr>
        <a:xfrm>
          <a:off x="0" y="0"/>
          <a:ext cx="0" cy="0"/>
          <a:chOff x="0" y="0"/>
          <a:chExt cx="0" cy="0"/>
        </a:xfrm>
      </p:grpSpPr>
      <p:sp>
        <p:nvSpPr>
          <p:cNvPr id="3" name="Rounded Rectangle 59">
            <a:extLst>
              <a:ext uri="{FF2B5EF4-FFF2-40B4-BE49-F238E27FC236}">
                <a16:creationId xmlns:a16="http://schemas.microsoft.com/office/drawing/2014/main" id="{6279F5B0-769A-F993-00CB-828B0283E786}"/>
              </a:ext>
            </a:extLst>
          </p:cNvPr>
          <p:cNvSpPr/>
          <p:nvPr/>
        </p:nvSpPr>
        <p:spPr>
          <a:xfrm>
            <a:off x="1121461" y="2502191"/>
            <a:ext cx="10418622"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5" name="Rounded Rectangle 60">
            <a:extLst>
              <a:ext uri="{FF2B5EF4-FFF2-40B4-BE49-F238E27FC236}">
                <a16:creationId xmlns:a16="http://schemas.microsoft.com/office/drawing/2014/main" id="{0AD614CA-82F5-FFFD-245B-D5855210033D}"/>
              </a:ext>
            </a:extLst>
          </p:cNvPr>
          <p:cNvSpPr/>
          <p:nvPr/>
        </p:nvSpPr>
        <p:spPr>
          <a:xfrm>
            <a:off x="1121461" y="3387280"/>
            <a:ext cx="10418621"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rIns="3600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6" name="Rounded Rectangle 45">
            <a:extLst>
              <a:ext uri="{FF2B5EF4-FFF2-40B4-BE49-F238E27FC236}">
                <a16:creationId xmlns:a16="http://schemas.microsoft.com/office/drawing/2014/main" id="{A0B37FF2-F926-8C7D-DC64-97CFD6E8146C}"/>
              </a:ext>
            </a:extLst>
          </p:cNvPr>
          <p:cNvSpPr/>
          <p:nvPr/>
        </p:nvSpPr>
        <p:spPr>
          <a:xfrm>
            <a:off x="1121461" y="1629291"/>
            <a:ext cx="10418621"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61" name="Rounded Rectangle 67">
            <a:extLst>
              <a:ext uri="{FF2B5EF4-FFF2-40B4-BE49-F238E27FC236}">
                <a16:creationId xmlns:a16="http://schemas.microsoft.com/office/drawing/2014/main" id="{D06CC669-FBD3-A99E-649E-A83275FAFF23}"/>
              </a:ext>
            </a:extLst>
          </p:cNvPr>
          <p:cNvSpPr/>
          <p:nvPr/>
        </p:nvSpPr>
        <p:spPr>
          <a:xfrm>
            <a:off x="3345901" y="2592191"/>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62" name="Rounded Rectangle 69">
            <a:extLst>
              <a:ext uri="{FF2B5EF4-FFF2-40B4-BE49-F238E27FC236}">
                <a16:creationId xmlns:a16="http://schemas.microsoft.com/office/drawing/2014/main" id="{7816DDE1-CEEB-337C-C77E-5459932A512A}"/>
              </a:ext>
            </a:extLst>
          </p:cNvPr>
          <p:cNvSpPr/>
          <p:nvPr/>
        </p:nvSpPr>
        <p:spPr>
          <a:xfrm>
            <a:off x="3345901" y="1719291"/>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63" name="Straight Arrow Connector 62">
            <a:extLst>
              <a:ext uri="{FF2B5EF4-FFF2-40B4-BE49-F238E27FC236}">
                <a16:creationId xmlns:a16="http://schemas.microsoft.com/office/drawing/2014/main" id="{3F513763-BDF0-02DF-4DF1-2AF5D4D0682E}"/>
              </a:ext>
            </a:extLst>
          </p:cNvPr>
          <p:cNvCxnSpPr>
            <a:cxnSpLocks/>
            <a:stCxn id="62" idx="2"/>
            <a:endCxn id="61" idx="0"/>
          </p:cNvCxnSpPr>
          <p:nvPr/>
        </p:nvCxnSpPr>
        <p:spPr>
          <a:xfrm>
            <a:off x="3993901" y="2295291"/>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64" name="TextBox 157">
            <a:extLst>
              <a:ext uri="{FF2B5EF4-FFF2-40B4-BE49-F238E27FC236}">
                <a16:creationId xmlns:a16="http://schemas.microsoft.com/office/drawing/2014/main" id="{6713B17A-790F-6441-79E5-0417646E8CAF}"/>
              </a:ext>
            </a:extLst>
          </p:cNvPr>
          <p:cNvSpPr txBox="1">
            <a:spLocks noChangeArrowheads="1"/>
          </p:cNvSpPr>
          <p:nvPr/>
        </p:nvSpPr>
        <p:spPr bwMode="auto">
          <a:xfrm>
            <a:off x="1121461" y="2119546"/>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rPr>
              <a:t>&lt;Actor 1&gt;</a:t>
            </a:r>
            <a:endParaRPr kumimoji="0" lang="en-GB" altLang="en-US" sz="1200" b="0" i="0" u="none" strike="noStrike" kern="0" cap="none" spc="0" normalizeH="0" baseline="0" noProof="0" dirty="0">
              <a:ln>
                <a:noFill/>
              </a:ln>
              <a:solidFill>
                <a:prstClr val="black"/>
              </a:solidFill>
              <a:effectLst/>
              <a:uLnTx/>
              <a:uFillTx/>
              <a:latin typeface="Calibri" pitchFamily="34" charset="0"/>
            </a:endParaRPr>
          </a:p>
        </p:txBody>
      </p:sp>
      <p:sp>
        <p:nvSpPr>
          <p:cNvPr id="65" name="TextBox 157">
            <a:extLst>
              <a:ext uri="{FF2B5EF4-FFF2-40B4-BE49-F238E27FC236}">
                <a16:creationId xmlns:a16="http://schemas.microsoft.com/office/drawing/2014/main" id="{12206896-D042-8DC8-F11D-B70106BFD3CA}"/>
              </a:ext>
            </a:extLst>
          </p:cNvPr>
          <p:cNvSpPr txBox="1">
            <a:spLocks noChangeArrowheads="1"/>
          </p:cNvSpPr>
          <p:nvPr/>
        </p:nvSpPr>
        <p:spPr bwMode="auto">
          <a:xfrm>
            <a:off x="1121461" y="2989725"/>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rPr>
              <a:t>&lt;Actor 2&gt;</a:t>
            </a:r>
            <a:endParaRPr kumimoji="0" lang="en-GB" altLang="en-US" sz="1200" b="0" i="0" u="none" strike="noStrike" kern="0" cap="none" spc="0" normalizeH="0" baseline="0" noProof="0" dirty="0">
              <a:ln>
                <a:noFill/>
              </a:ln>
              <a:solidFill>
                <a:prstClr val="black"/>
              </a:solidFill>
              <a:effectLst/>
              <a:uLnTx/>
              <a:uFillTx/>
              <a:latin typeface="Calibri" pitchFamily="34" charset="0"/>
            </a:endParaRPr>
          </a:p>
        </p:txBody>
      </p:sp>
      <p:sp>
        <p:nvSpPr>
          <p:cNvPr id="66" name="TextBox 157">
            <a:extLst>
              <a:ext uri="{FF2B5EF4-FFF2-40B4-BE49-F238E27FC236}">
                <a16:creationId xmlns:a16="http://schemas.microsoft.com/office/drawing/2014/main" id="{298A363D-A36D-CECC-822C-4BDE9F787259}"/>
              </a:ext>
            </a:extLst>
          </p:cNvPr>
          <p:cNvSpPr txBox="1">
            <a:spLocks noChangeArrowheads="1"/>
          </p:cNvSpPr>
          <p:nvPr/>
        </p:nvSpPr>
        <p:spPr bwMode="auto">
          <a:xfrm>
            <a:off x="1121461" y="3871123"/>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lang="en-GB" altLang="en-US" sz="1100" kern="0" dirty="0">
                <a:solidFill>
                  <a:prstClr val="black"/>
                </a:solidFill>
              </a:rPr>
              <a:t>&lt;</a:t>
            </a:r>
            <a:r>
              <a:rPr kumimoji="0" lang="en-GB" altLang="en-US" sz="1100" b="0" i="0" u="none" strike="noStrike" kern="0" cap="none" spc="0" normalizeH="0" baseline="0" noProof="0" dirty="0">
                <a:ln>
                  <a:noFill/>
                </a:ln>
                <a:solidFill>
                  <a:prstClr val="black"/>
                </a:solidFill>
                <a:effectLst/>
                <a:uLnTx/>
                <a:uFillTx/>
              </a:rPr>
              <a:t>Actor 3&gt;</a:t>
            </a:r>
            <a:endParaRPr kumimoji="0" lang="en-GB" altLang="en-US" sz="1200" b="0" i="0" u="none" strike="noStrike" kern="0" cap="none" spc="0" normalizeH="0" baseline="0" noProof="0" dirty="0">
              <a:ln>
                <a:noFill/>
              </a:ln>
              <a:solidFill>
                <a:prstClr val="black"/>
              </a:solidFill>
              <a:effectLst/>
              <a:uLnTx/>
              <a:uFillTx/>
            </a:endParaRPr>
          </a:p>
        </p:txBody>
      </p:sp>
      <p:sp>
        <p:nvSpPr>
          <p:cNvPr id="70" name="Rounded Rectangle 88">
            <a:extLst>
              <a:ext uri="{FF2B5EF4-FFF2-40B4-BE49-F238E27FC236}">
                <a16:creationId xmlns:a16="http://schemas.microsoft.com/office/drawing/2014/main" id="{36B62824-7B90-37A5-E2C7-618536763DA9}"/>
              </a:ext>
            </a:extLst>
          </p:cNvPr>
          <p:cNvSpPr/>
          <p:nvPr/>
        </p:nvSpPr>
        <p:spPr>
          <a:xfrm>
            <a:off x="1970551" y="1714789"/>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85" name="Rounded Rectangle 67">
            <a:extLst>
              <a:ext uri="{FF2B5EF4-FFF2-40B4-BE49-F238E27FC236}">
                <a16:creationId xmlns:a16="http://schemas.microsoft.com/office/drawing/2014/main" id="{BD1D57D8-DA96-CA22-9499-3194BA1AA893}"/>
              </a:ext>
            </a:extLst>
          </p:cNvPr>
          <p:cNvSpPr/>
          <p:nvPr/>
        </p:nvSpPr>
        <p:spPr>
          <a:xfrm>
            <a:off x="2868279" y="6115474"/>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86" name="Rounded Rectangle 69">
            <a:extLst>
              <a:ext uri="{FF2B5EF4-FFF2-40B4-BE49-F238E27FC236}">
                <a16:creationId xmlns:a16="http://schemas.microsoft.com/office/drawing/2014/main" id="{7E7EF379-4107-8D96-6A61-A32227244D0B}"/>
              </a:ext>
            </a:extLst>
          </p:cNvPr>
          <p:cNvSpPr/>
          <p:nvPr/>
        </p:nvSpPr>
        <p:spPr>
          <a:xfrm>
            <a:off x="2868279" y="5242574"/>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87" name="Straight Arrow Connector 86">
            <a:extLst>
              <a:ext uri="{FF2B5EF4-FFF2-40B4-BE49-F238E27FC236}">
                <a16:creationId xmlns:a16="http://schemas.microsoft.com/office/drawing/2014/main" id="{16608E30-7305-696E-FD90-E66254B37FB5}"/>
              </a:ext>
            </a:extLst>
          </p:cNvPr>
          <p:cNvCxnSpPr>
            <a:cxnSpLocks/>
          </p:cNvCxnSpPr>
          <p:nvPr/>
        </p:nvCxnSpPr>
        <p:spPr>
          <a:xfrm>
            <a:off x="3516279" y="5818574"/>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93" name="Rounded Rectangle 67">
            <a:extLst>
              <a:ext uri="{FF2B5EF4-FFF2-40B4-BE49-F238E27FC236}">
                <a16:creationId xmlns:a16="http://schemas.microsoft.com/office/drawing/2014/main" id="{1A4CD3A3-D1CA-541E-5E12-2498852A02AD}"/>
              </a:ext>
            </a:extLst>
          </p:cNvPr>
          <p:cNvSpPr/>
          <p:nvPr/>
        </p:nvSpPr>
        <p:spPr>
          <a:xfrm>
            <a:off x="4318734" y="6105250"/>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sp>
        <p:nvSpPr>
          <p:cNvPr id="94" name="Rounded Rectangle 69">
            <a:extLst>
              <a:ext uri="{FF2B5EF4-FFF2-40B4-BE49-F238E27FC236}">
                <a16:creationId xmlns:a16="http://schemas.microsoft.com/office/drawing/2014/main" id="{14D78A68-7C71-66F3-663E-493A98254671}"/>
              </a:ext>
            </a:extLst>
          </p:cNvPr>
          <p:cNvSpPr/>
          <p:nvPr/>
        </p:nvSpPr>
        <p:spPr>
          <a:xfrm>
            <a:off x="4318734" y="5232350"/>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cxnSp>
        <p:nvCxnSpPr>
          <p:cNvPr id="95" name="Straight Arrow Connector 94">
            <a:extLst>
              <a:ext uri="{FF2B5EF4-FFF2-40B4-BE49-F238E27FC236}">
                <a16:creationId xmlns:a16="http://schemas.microsoft.com/office/drawing/2014/main" id="{683C598C-7A0C-8553-4F29-48754F9A6EB6}"/>
              </a:ext>
            </a:extLst>
          </p:cNvPr>
          <p:cNvCxnSpPr>
            <a:cxnSpLocks/>
          </p:cNvCxnSpPr>
          <p:nvPr/>
        </p:nvCxnSpPr>
        <p:spPr>
          <a:xfrm flipV="1">
            <a:off x="4966734" y="5808350"/>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99" name="Rounded Rectangle 88">
            <a:extLst>
              <a:ext uri="{FF2B5EF4-FFF2-40B4-BE49-F238E27FC236}">
                <a16:creationId xmlns:a16="http://schemas.microsoft.com/office/drawing/2014/main" id="{8CA60289-EFB9-9D22-CAD6-B2B9D71C048F}"/>
              </a:ext>
            </a:extLst>
          </p:cNvPr>
          <p:cNvSpPr/>
          <p:nvPr/>
        </p:nvSpPr>
        <p:spPr>
          <a:xfrm>
            <a:off x="5804615" y="5269917"/>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100" name="Rounded Rectangle 88">
            <a:extLst>
              <a:ext uri="{FF2B5EF4-FFF2-40B4-BE49-F238E27FC236}">
                <a16:creationId xmlns:a16="http://schemas.microsoft.com/office/drawing/2014/main" id="{0E296F23-44CB-2262-CEB4-B09F18216A4D}"/>
              </a:ext>
            </a:extLst>
          </p:cNvPr>
          <p:cNvSpPr/>
          <p:nvPr/>
        </p:nvSpPr>
        <p:spPr>
          <a:xfrm>
            <a:off x="5926105" y="5719058"/>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107" name="Rounded Rectangle 88">
            <a:extLst>
              <a:ext uri="{FF2B5EF4-FFF2-40B4-BE49-F238E27FC236}">
                <a16:creationId xmlns:a16="http://schemas.microsoft.com/office/drawing/2014/main" id="{ACA5B3F9-B10B-EBA3-D53A-761458871C87}"/>
              </a:ext>
            </a:extLst>
          </p:cNvPr>
          <p:cNvSpPr/>
          <p:nvPr/>
        </p:nvSpPr>
        <p:spPr>
          <a:xfrm>
            <a:off x="6121469" y="6136240"/>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122" name="Rounded Rectangle 67">
            <a:extLst>
              <a:ext uri="{FF2B5EF4-FFF2-40B4-BE49-F238E27FC236}">
                <a16:creationId xmlns:a16="http://schemas.microsoft.com/office/drawing/2014/main" id="{3AAB4F38-5F19-7659-AF94-8D79B0C38610}"/>
              </a:ext>
            </a:extLst>
          </p:cNvPr>
          <p:cNvSpPr/>
          <p:nvPr/>
        </p:nvSpPr>
        <p:spPr>
          <a:xfrm>
            <a:off x="4873963" y="3467112"/>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123" name="Rounded Rectangle 69">
            <a:extLst>
              <a:ext uri="{FF2B5EF4-FFF2-40B4-BE49-F238E27FC236}">
                <a16:creationId xmlns:a16="http://schemas.microsoft.com/office/drawing/2014/main" id="{2EAFDEFC-3B51-0697-E7A8-CC948BC00CA2}"/>
              </a:ext>
            </a:extLst>
          </p:cNvPr>
          <p:cNvSpPr/>
          <p:nvPr/>
        </p:nvSpPr>
        <p:spPr>
          <a:xfrm>
            <a:off x="4873963" y="2594212"/>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124" name="Straight Arrow Connector 123">
            <a:extLst>
              <a:ext uri="{FF2B5EF4-FFF2-40B4-BE49-F238E27FC236}">
                <a16:creationId xmlns:a16="http://schemas.microsoft.com/office/drawing/2014/main" id="{B9223156-79BA-ED8F-0429-2333AA597422}"/>
              </a:ext>
            </a:extLst>
          </p:cNvPr>
          <p:cNvCxnSpPr>
            <a:cxnSpLocks/>
            <a:stCxn id="123" idx="2"/>
            <a:endCxn id="122" idx="0"/>
          </p:cNvCxnSpPr>
          <p:nvPr/>
        </p:nvCxnSpPr>
        <p:spPr>
          <a:xfrm>
            <a:off x="5521963" y="3170212"/>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25" name="Rounded Rectangle 67">
            <a:extLst>
              <a:ext uri="{FF2B5EF4-FFF2-40B4-BE49-F238E27FC236}">
                <a16:creationId xmlns:a16="http://schemas.microsoft.com/office/drawing/2014/main" id="{90353F25-4A09-5FE5-41CF-51D8C9CD416D}"/>
              </a:ext>
            </a:extLst>
          </p:cNvPr>
          <p:cNvSpPr/>
          <p:nvPr/>
        </p:nvSpPr>
        <p:spPr>
          <a:xfrm>
            <a:off x="6535330" y="3465019"/>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sp>
        <p:nvSpPr>
          <p:cNvPr id="126" name="Rounded Rectangle 69">
            <a:extLst>
              <a:ext uri="{FF2B5EF4-FFF2-40B4-BE49-F238E27FC236}">
                <a16:creationId xmlns:a16="http://schemas.microsoft.com/office/drawing/2014/main" id="{81A0D700-D668-4A9F-6145-4FEC6127A2E2}"/>
              </a:ext>
            </a:extLst>
          </p:cNvPr>
          <p:cNvSpPr/>
          <p:nvPr/>
        </p:nvSpPr>
        <p:spPr>
          <a:xfrm>
            <a:off x="6535330" y="1706294"/>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cxnSp>
        <p:nvCxnSpPr>
          <p:cNvPr id="127" name="Straight Arrow Connector 126">
            <a:extLst>
              <a:ext uri="{FF2B5EF4-FFF2-40B4-BE49-F238E27FC236}">
                <a16:creationId xmlns:a16="http://schemas.microsoft.com/office/drawing/2014/main" id="{615A1AD5-7D90-F979-DF10-299CCF95C3C5}"/>
              </a:ext>
            </a:extLst>
          </p:cNvPr>
          <p:cNvCxnSpPr>
            <a:cxnSpLocks/>
            <a:stCxn id="125" idx="0"/>
            <a:endCxn id="126" idx="2"/>
          </p:cNvCxnSpPr>
          <p:nvPr/>
        </p:nvCxnSpPr>
        <p:spPr>
          <a:xfrm flipV="1">
            <a:off x="7183330" y="2282294"/>
            <a:ext cx="0" cy="1182725"/>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29" name="TextBox 128">
            <a:extLst>
              <a:ext uri="{FF2B5EF4-FFF2-40B4-BE49-F238E27FC236}">
                <a16:creationId xmlns:a16="http://schemas.microsoft.com/office/drawing/2014/main" id="{A9ACA932-DD84-D655-CCFC-9796F92B8EEE}"/>
              </a:ext>
            </a:extLst>
          </p:cNvPr>
          <p:cNvSpPr txBox="1"/>
          <p:nvPr/>
        </p:nvSpPr>
        <p:spPr>
          <a:xfrm>
            <a:off x="140462" y="57535"/>
            <a:ext cx="3603027" cy="27699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prstClr val="black"/>
                </a:solidFill>
                <a:effectLst/>
                <a:uLnTx/>
                <a:uFillTx/>
                <a:latin typeface="Calibri" panose="020F0502020204030204"/>
                <a:ea typeface="+mn-ea"/>
                <a:cs typeface="+mn-cs"/>
              </a:rPr>
              <a:t>N=3 actors + end user experience</a:t>
            </a:r>
          </a:p>
        </p:txBody>
      </p:sp>
      <p:pic>
        <p:nvPicPr>
          <p:cNvPr id="29" name="Picture 28">
            <a:extLst>
              <a:ext uri="{FF2B5EF4-FFF2-40B4-BE49-F238E27FC236}">
                <a16:creationId xmlns:a16="http://schemas.microsoft.com/office/drawing/2014/main" id="{F1BE6B56-256C-6CD3-0EB2-540F1FD44B4C}"/>
              </a:ext>
            </a:extLst>
          </p:cNvPr>
          <p:cNvPicPr>
            <a:picLocks noChangeAspect="1"/>
          </p:cNvPicPr>
          <p:nvPr/>
        </p:nvPicPr>
        <p:blipFill>
          <a:blip r:embed="rId3">
            <a:alphaModFix amt="18000"/>
            <a:extLst>
              <a:ext uri="{BEBA8EAE-BF5A-486C-A8C5-ECC9F3942E4B}">
                <a14:imgProps xmlns:a14="http://schemas.microsoft.com/office/drawing/2010/main">
                  <a14:imgLayer r:embed="rId4">
                    <a14:imgEffect>
                      <a14:saturation sat="92000"/>
                    </a14:imgEffect>
                    <a14:imgEffect>
                      <a14:brightnessContrast bright="-69000" contrast="-44000"/>
                    </a14:imgEffect>
                  </a14:imgLayer>
                </a14:imgProps>
              </a:ext>
              <a:ext uri="{28A0092B-C50C-407E-A947-70E740481C1C}">
                <a14:useLocalDpi xmlns:a14="http://schemas.microsoft.com/office/drawing/2010/main" val="0"/>
              </a:ext>
            </a:extLst>
          </a:blip>
          <a:stretch>
            <a:fillRect/>
          </a:stretch>
        </p:blipFill>
        <p:spPr>
          <a:xfrm>
            <a:off x="1283652" y="1784959"/>
            <a:ext cx="233411" cy="317668"/>
          </a:xfrm>
          <a:prstGeom prst="rect">
            <a:avLst/>
          </a:prstGeom>
        </p:spPr>
      </p:pic>
      <p:sp>
        <p:nvSpPr>
          <p:cNvPr id="11" name="Rectangle 2">
            <a:extLst>
              <a:ext uri="{FF2B5EF4-FFF2-40B4-BE49-F238E27FC236}">
                <a16:creationId xmlns:a16="http://schemas.microsoft.com/office/drawing/2014/main" id="{67FC70D1-428C-D35D-F0C9-1CCDFF7BB2E9}"/>
              </a:ext>
            </a:extLst>
          </p:cNvPr>
          <p:cNvSpPr/>
          <p:nvPr/>
        </p:nvSpPr>
        <p:spPr>
          <a:xfrm>
            <a:off x="116987" y="5202445"/>
            <a:ext cx="2642088" cy="42665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300"/>
              </a:lnSpc>
            </a:pPr>
            <a:r>
              <a:rPr lang="en-GB" sz="1200" kern="0" dirty="0">
                <a:solidFill>
                  <a:schemeClr val="accent4">
                    <a:lumMod val="50000"/>
                  </a:schemeClr>
                </a:solidFill>
              </a:rPr>
              <a:t>💡 Select a channel symbol, drag it onto each side of the touchpoint.</a:t>
            </a:r>
          </a:p>
        </p:txBody>
      </p:sp>
      <p:sp>
        <p:nvSpPr>
          <p:cNvPr id="15" name="Rectangle 2">
            <a:extLst>
              <a:ext uri="{FF2B5EF4-FFF2-40B4-BE49-F238E27FC236}">
                <a16:creationId xmlns:a16="http://schemas.microsoft.com/office/drawing/2014/main" id="{FCD07913-415D-7E26-C0B6-922C3FE575DE}"/>
              </a:ext>
            </a:extLst>
          </p:cNvPr>
          <p:cNvSpPr/>
          <p:nvPr/>
        </p:nvSpPr>
        <p:spPr>
          <a:xfrm>
            <a:off x="42294" y="373800"/>
            <a:ext cx="3124370" cy="59336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300"/>
              </a:lnSpc>
            </a:pPr>
            <a:r>
              <a:rPr lang="en-GB" sz="1200" kern="0" dirty="0">
                <a:solidFill>
                  <a:schemeClr val="accent4">
                    <a:lumMod val="50000"/>
                  </a:schemeClr>
                </a:solidFill>
              </a:rPr>
              <a:t>💡 Select suitable icons for the involved actors and drag them onto the </a:t>
            </a:r>
            <a:r>
              <a:rPr lang="en-GB" sz="1200" kern="0" dirty="0" err="1">
                <a:solidFill>
                  <a:schemeClr val="accent4">
                    <a:lumMod val="50000"/>
                  </a:schemeClr>
                </a:solidFill>
              </a:rPr>
              <a:t>swimlanes</a:t>
            </a:r>
            <a:r>
              <a:rPr lang="en-GB" sz="1200" kern="0" dirty="0">
                <a:solidFill>
                  <a:schemeClr val="accent4">
                    <a:lumMod val="50000"/>
                  </a:schemeClr>
                </a:solidFill>
              </a:rPr>
              <a:t> (see the Symbol gallery for more options).</a:t>
            </a:r>
          </a:p>
        </p:txBody>
      </p:sp>
      <p:cxnSp>
        <p:nvCxnSpPr>
          <p:cNvPr id="80" name="Straight Arrow Connector 40">
            <a:extLst>
              <a:ext uri="{FF2B5EF4-FFF2-40B4-BE49-F238E27FC236}">
                <a16:creationId xmlns:a16="http://schemas.microsoft.com/office/drawing/2014/main" id="{B8EC71A8-7829-D6EE-09E2-D10F4730A8B0}"/>
              </a:ext>
            </a:extLst>
          </p:cNvPr>
          <p:cNvCxnSpPr>
            <a:cxnSpLocks/>
          </p:cNvCxnSpPr>
          <p:nvPr/>
        </p:nvCxnSpPr>
        <p:spPr>
          <a:xfrm flipV="1">
            <a:off x="1903785" y="5508869"/>
            <a:ext cx="1152000" cy="418040"/>
          </a:xfrm>
          <a:prstGeom prst="bentConnector3">
            <a:avLst>
              <a:gd name="adj1" fmla="val 50000"/>
            </a:avLst>
          </a:prstGeom>
          <a:noFill/>
          <a:ln w="19050" cap="flat" cmpd="sng" algn="ctr">
            <a:solidFill>
              <a:schemeClr val="accent4">
                <a:lumMod val="75000"/>
              </a:schemeClr>
            </a:solidFill>
            <a:prstDash val="solid"/>
            <a:tailEnd type="triangle"/>
          </a:ln>
          <a:effectLst>
            <a:outerShdw blurRad="40000" dist="20000" dir="5400000" rotWithShape="0">
              <a:srgbClr val="000000">
                <a:alpha val="38000"/>
              </a:srgbClr>
            </a:outerShdw>
          </a:effectLst>
        </p:spPr>
      </p:cxnSp>
      <p:cxnSp>
        <p:nvCxnSpPr>
          <p:cNvPr id="81" name="Straight Arrow Connector 40">
            <a:extLst>
              <a:ext uri="{FF2B5EF4-FFF2-40B4-BE49-F238E27FC236}">
                <a16:creationId xmlns:a16="http://schemas.microsoft.com/office/drawing/2014/main" id="{8AC523C6-A8E1-58FC-1C39-CAEEFDB8261A}"/>
              </a:ext>
            </a:extLst>
          </p:cNvPr>
          <p:cNvCxnSpPr>
            <a:cxnSpLocks/>
          </p:cNvCxnSpPr>
          <p:nvPr/>
        </p:nvCxnSpPr>
        <p:spPr>
          <a:xfrm>
            <a:off x="1903785" y="5959867"/>
            <a:ext cx="1152000" cy="419790"/>
          </a:xfrm>
          <a:prstGeom prst="bentConnector3">
            <a:avLst>
              <a:gd name="adj1" fmla="val 50000"/>
            </a:avLst>
          </a:prstGeom>
          <a:noFill/>
          <a:ln w="19050" cap="flat" cmpd="sng" algn="ctr">
            <a:solidFill>
              <a:schemeClr val="accent4">
                <a:lumMod val="75000"/>
              </a:schemeClr>
            </a:solidFill>
            <a:prstDash val="solid"/>
            <a:tailEnd type="triangle"/>
          </a:ln>
          <a:effectLst>
            <a:outerShdw blurRad="40000" dist="20000" dir="5400000" rotWithShape="0">
              <a:srgbClr val="000000">
                <a:alpha val="38000"/>
              </a:srgbClr>
            </a:outerShdw>
          </a:effectLst>
        </p:spPr>
      </p:cxnSp>
      <p:pic>
        <p:nvPicPr>
          <p:cNvPr id="73" name="Picture 72">
            <a:extLst>
              <a:ext uri="{FF2B5EF4-FFF2-40B4-BE49-F238E27FC236}">
                <a16:creationId xmlns:a16="http://schemas.microsoft.com/office/drawing/2014/main" id="{EA656AE4-517B-F26E-45CC-ACAB502628A3}"/>
              </a:ext>
            </a:extLst>
          </p:cNvPr>
          <p:cNvPicPr>
            <a:picLocks noChangeAspect="1"/>
          </p:cNvPicPr>
          <p:nvPr/>
        </p:nvPicPr>
        <p:blipFill>
          <a:blip r:embed="rId5">
            <a:alphaModFix amt="18000"/>
            <a:extLst>
              <a:ext uri="{28A0092B-C50C-407E-A947-70E740481C1C}">
                <a14:useLocalDpi xmlns:a14="http://schemas.microsoft.com/office/drawing/2010/main" val="0"/>
              </a:ext>
            </a:extLst>
          </a:blip>
          <a:stretch>
            <a:fillRect/>
          </a:stretch>
        </p:blipFill>
        <p:spPr>
          <a:xfrm>
            <a:off x="1153908" y="2618230"/>
            <a:ext cx="504000" cy="343636"/>
          </a:xfrm>
          <a:prstGeom prst="rect">
            <a:avLst/>
          </a:prstGeom>
        </p:spPr>
      </p:pic>
      <p:pic>
        <p:nvPicPr>
          <p:cNvPr id="74" name="Picture 73" descr="Shape&#10;&#10;Description automatically generated with medium confidence">
            <a:extLst>
              <a:ext uri="{FF2B5EF4-FFF2-40B4-BE49-F238E27FC236}">
                <a16:creationId xmlns:a16="http://schemas.microsoft.com/office/drawing/2014/main" id="{B0607380-43AF-9761-4881-74306F8F3540}"/>
              </a:ext>
            </a:extLst>
          </p:cNvPr>
          <p:cNvPicPr>
            <a:picLocks noChangeAspect="1"/>
          </p:cNvPicPr>
          <p:nvPr/>
        </p:nvPicPr>
        <p:blipFill>
          <a:blip r:embed="rId6">
            <a:alphaModFix amt="18000"/>
            <a:extLst>
              <a:ext uri="{28A0092B-C50C-407E-A947-70E740481C1C}">
                <a14:useLocalDpi xmlns:a14="http://schemas.microsoft.com/office/drawing/2010/main" val="0"/>
              </a:ext>
            </a:extLst>
          </a:blip>
          <a:stretch>
            <a:fillRect/>
          </a:stretch>
        </p:blipFill>
        <p:spPr>
          <a:xfrm>
            <a:off x="1206737" y="3494853"/>
            <a:ext cx="385737" cy="360000"/>
          </a:xfrm>
          <a:prstGeom prst="rect">
            <a:avLst/>
          </a:prstGeom>
        </p:spPr>
      </p:pic>
      <p:sp>
        <p:nvSpPr>
          <p:cNvPr id="7" name="Rounded Rectangle 44">
            <a:extLst>
              <a:ext uri="{FF2B5EF4-FFF2-40B4-BE49-F238E27FC236}">
                <a16:creationId xmlns:a16="http://schemas.microsoft.com/office/drawing/2014/main" id="{36E4B74C-BBE8-02CF-1AC3-F05E92DB1EDC}"/>
              </a:ext>
            </a:extLst>
          </p:cNvPr>
          <p:cNvSpPr/>
          <p:nvPr/>
        </p:nvSpPr>
        <p:spPr>
          <a:xfrm>
            <a:off x="1094151" y="4280644"/>
            <a:ext cx="10458908" cy="684000"/>
          </a:xfrm>
          <a:prstGeom prst="roundRect">
            <a:avLst>
              <a:gd name="adj" fmla="val 8551"/>
            </a:avLst>
          </a:prstGeom>
          <a:no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12" name="TextBox 157">
            <a:extLst>
              <a:ext uri="{FF2B5EF4-FFF2-40B4-BE49-F238E27FC236}">
                <a16:creationId xmlns:a16="http://schemas.microsoft.com/office/drawing/2014/main" id="{A283CC5E-E4C6-5C60-1B02-DF18351FBBBA}"/>
              </a:ext>
            </a:extLst>
          </p:cNvPr>
          <p:cNvSpPr txBox="1">
            <a:spLocks noChangeArrowheads="1"/>
          </p:cNvSpPr>
          <p:nvPr/>
        </p:nvSpPr>
        <p:spPr bwMode="auto">
          <a:xfrm>
            <a:off x="1059978" y="4666231"/>
            <a:ext cx="148634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lang="en-GB" altLang="en-US" sz="1100" kern="0">
                <a:solidFill>
                  <a:prstClr val="black"/>
                </a:solidFill>
              </a:rPr>
              <a:t>Actor 1’s</a:t>
            </a:r>
            <a:r>
              <a:rPr kumimoji="0" lang="en-GB" altLang="en-US" sz="1100" b="0" i="0" u="none" strike="noStrike" kern="0" cap="none" spc="0" normalizeH="0" baseline="0" noProof="0">
                <a:ln>
                  <a:noFill/>
                </a:ln>
                <a:solidFill>
                  <a:prstClr val="black"/>
                </a:solidFill>
                <a:effectLst/>
                <a:uLnTx/>
                <a:uFillTx/>
              </a:rPr>
              <a:t> experience</a:t>
            </a:r>
            <a:endParaRPr kumimoji="0" lang="en-GB" altLang="en-US" sz="1200" b="0" i="0" u="none" strike="noStrike" kern="0" cap="none" spc="0" normalizeH="0" baseline="0" noProof="0">
              <a:ln>
                <a:noFill/>
              </a:ln>
              <a:solidFill>
                <a:prstClr val="black"/>
              </a:solidFill>
              <a:effectLst/>
              <a:uLnTx/>
              <a:uFillTx/>
            </a:endParaRPr>
          </a:p>
        </p:txBody>
      </p:sp>
      <p:sp>
        <p:nvSpPr>
          <p:cNvPr id="17" name="Rounded Rectangle 88">
            <a:extLst>
              <a:ext uri="{FF2B5EF4-FFF2-40B4-BE49-F238E27FC236}">
                <a16:creationId xmlns:a16="http://schemas.microsoft.com/office/drawing/2014/main" id="{ABDDE972-A42D-ABAF-950C-22C0487BAE38}"/>
              </a:ext>
            </a:extLst>
          </p:cNvPr>
          <p:cNvSpPr/>
          <p:nvPr/>
        </p:nvSpPr>
        <p:spPr>
          <a:xfrm>
            <a:off x="3345901" y="4330509"/>
            <a:ext cx="1296000" cy="576000"/>
          </a:xfrm>
          <a:prstGeom prst="roundRect">
            <a:avLst>
              <a:gd name="adj" fmla="val 12023"/>
            </a:avLst>
          </a:prstGeom>
          <a:solidFill>
            <a:sysClr val="window" lastClr="FFFFFF"/>
          </a:solidFill>
          <a:ln w="3175" cap="flat" cmpd="sng" algn="ctr">
            <a:solidFill>
              <a:sysClr val="windowText" lastClr="000000">
                <a:lumMod val="50000"/>
                <a:lumOff val="50000"/>
              </a:sysClr>
            </a:solidFill>
            <a:prstDash val="solid"/>
          </a:ln>
          <a:effectLst/>
        </p:spPr>
        <p:txBody>
          <a:bodyPr lIns="288000" tIns="0" rIns="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dirty="0">
                <a:solidFill>
                  <a:prstClr val="black"/>
                </a:solidFill>
              </a:rPr>
              <a:t>&lt;describe the end user experience&gt;</a:t>
            </a:r>
            <a:endParaRPr kumimoji="0" lang="en-GB" sz="1000" b="0" i="0" u="none" strike="noStrike" kern="0" cap="none" spc="0" normalizeH="0" baseline="0" noProof="0" dirty="0">
              <a:ln>
                <a:noFill/>
              </a:ln>
              <a:solidFill>
                <a:prstClr val="black"/>
              </a:solidFill>
              <a:effectLst/>
              <a:uLnTx/>
              <a:uFillTx/>
            </a:endParaRPr>
          </a:p>
        </p:txBody>
      </p:sp>
      <p:pic>
        <p:nvPicPr>
          <p:cNvPr id="20" name="Picture 19">
            <a:extLst>
              <a:ext uri="{FF2B5EF4-FFF2-40B4-BE49-F238E27FC236}">
                <a16:creationId xmlns:a16="http://schemas.microsoft.com/office/drawing/2014/main" id="{8FF5DF02-695E-AE7B-2FA6-2369DC9BE568}"/>
              </a:ext>
            </a:extLst>
          </p:cNvPr>
          <p:cNvPicPr>
            <a:picLocks noChangeAspect="1"/>
          </p:cNvPicPr>
          <p:nvPr/>
        </p:nvPicPr>
        <p:blipFill>
          <a:blip r:embed="rId7">
            <a:duotone>
              <a:schemeClr val="accent6">
                <a:shade val="45000"/>
                <a:satMod val="135000"/>
              </a:schemeClr>
              <a:prstClr val="white"/>
            </a:duotone>
            <a:alphaModFix/>
            <a:extLst>
              <a:ext uri="{28A0092B-C50C-407E-A947-70E740481C1C}">
                <a14:useLocalDpi xmlns:a14="http://schemas.microsoft.com/office/drawing/2010/main" val="0"/>
              </a:ext>
            </a:extLst>
          </a:blip>
          <a:stretch>
            <a:fillRect/>
          </a:stretch>
        </p:blipFill>
        <p:spPr>
          <a:xfrm>
            <a:off x="3386981" y="4497996"/>
            <a:ext cx="216000" cy="216000"/>
          </a:xfrm>
          <a:prstGeom prst="rect">
            <a:avLst/>
          </a:prstGeom>
        </p:spPr>
      </p:pic>
      <p:sp>
        <p:nvSpPr>
          <p:cNvPr id="23" name="Rounded Rectangle 88">
            <a:extLst>
              <a:ext uri="{FF2B5EF4-FFF2-40B4-BE49-F238E27FC236}">
                <a16:creationId xmlns:a16="http://schemas.microsoft.com/office/drawing/2014/main" id="{821C0945-9831-448B-B378-F75734F69ABE}"/>
              </a:ext>
            </a:extLst>
          </p:cNvPr>
          <p:cNvSpPr/>
          <p:nvPr/>
        </p:nvSpPr>
        <p:spPr>
          <a:xfrm>
            <a:off x="4873963" y="4331112"/>
            <a:ext cx="1296000" cy="576000"/>
          </a:xfrm>
          <a:prstGeom prst="roundRect">
            <a:avLst>
              <a:gd name="adj" fmla="val 12023"/>
            </a:avLst>
          </a:prstGeom>
          <a:solidFill>
            <a:sysClr val="window" lastClr="FFFFFF"/>
          </a:solidFill>
          <a:ln w="3175" cap="flat" cmpd="sng" algn="ctr">
            <a:solidFill>
              <a:sysClr val="windowText" lastClr="000000">
                <a:lumMod val="50000"/>
                <a:lumOff val="50000"/>
              </a:sysClr>
            </a:solidFill>
            <a:prstDash val="solid"/>
          </a:ln>
          <a:effectLst/>
        </p:spPr>
        <p:txBody>
          <a:bodyPr lIns="288000" tIns="0" rIns="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dirty="0">
                <a:solidFill>
                  <a:prstClr val="black"/>
                </a:solidFill>
              </a:rPr>
              <a:t>&lt;describe the end user experience&gt;</a:t>
            </a:r>
            <a:endParaRPr kumimoji="0" lang="en-GB" sz="1000" b="0" i="0" u="none" strike="noStrike" kern="0" cap="none" spc="0" normalizeH="0" baseline="0" noProof="0" dirty="0">
              <a:ln>
                <a:noFill/>
              </a:ln>
              <a:solidFill>
                <a:prstClr val="black"/>
              </a:solidFill>
              <a:effectLst/>
              <a:uLnTx/>
              <a:uFillTx/>
            </a:endParaRPr>
          </a:p>
        </p:txBody>
      </p:sp>
      <p:pic>
        <p:nvPicPr>
          <p:cNvPr id="25" name="Picture 24">
            <a:extLst>
              <a:ext uri="{FF2B5EF4-FFF2-40B4-BE49-F238E27FC236}">
                <a16:creationId xmlns:a16="http://schemas.microsoft.com/office/drawing/2014/main" id="{C4CCA2ED-7C4B-0712-16BB-F16E8F2749F6}"/>
              </a:ext>
            </a:extLst>
          </p:cNvPr>
          <p:cNvPicPr>
            <a:picLocks noChangeAspect="1"/>
          </p:cNvPicPr>
          <p:nvPr/>
        </p:nvPicPr>
        <p:blipFill>
          <a:blip r:embed="rId7">
            <a:duotone>
              <a:schemeClr val="accent6">
                <a:shade val="45000"/>
                <a:satMod val="135000"/>
              </a:schemeClr>
              <a:prstClr val="white"/>
            </a:duotone>
            <a:alphaModFix/>
            <a:extLst>
              <a:ext uri="{28A0092B-C50C-407E-A947-70E740481C1C}">
                <a14:useLocalDpi xmlns:a14="http://schemas.microsoft.com/office/drawing/2010/main" val="0"/>
              </a:ext>
            </a:extLst>
          </a:blip>
          <a:stretch>
            <a:fillRect/>
          </a:stretch>
        </p:blipFill>
        <p:spPr>
          <a:xfrm>
            <a:off x="4915043" y="4498599"/>
            <a:ext cx="216000" cy="216000"/>
          </a:xfrm>
          <a:prstGeom prst="rect">
            <a:avLst/>
          </a:prstGeom>
        </p:spPr>
      </p:pic>
      <p:pic>
        <p:nvPicPr>
          <p:cNvPr id="27" name="Picture 26">
            <a:extLst>
              <a:ext uri="{FF2B5EF4-FFF2-40B4-BE49-F238E27FC236}">
                <a16:creationId xmlns:a16="http://schemas.microsoft.com/office/drawing/2014/main" id="{4083AC9A-2D2D-E43A-ED6B-C92EE63DD53F}"/>
              </a:ext>
            </a:extLst>
          </p:cNvPr>
          <p:cNvPicPr>
            <a:picLocks noChangeAspect="1"/>
          </p:cNvPicPr>
          <p:nvPr/>
        </p:nvPicPr>
        <p:blipFill>
          <a:blip r:embed="rId3">
            <a:alphaModFix amt="18000"/>
            <a:extLst>
              <a:ext uri="{BEBA8EAE-BF5A-486C-A8C5-ECC9F3942E4B}">
                <a14:imgProps xmlns:a14="http://schemas.microsoft.com/office/drawing/2010/main">
                  <a14:imgLayer r:embed="rId4">
                    <a14:imgEffect>
                      <a14:saturation sat="92000"/>
                    </a14:imgEffect>
                    <a14:imgEffect>
                      <a14:brightnessContrast bright="-69000" contrast="-44000"/>
                    </a14:imgEffect>
                  </a14:imgLayer>
                </a14:imgProps>
              </a:ext>
              <a:ext uri="{28A0092B-C50C-407E-A947-70E740481C1C}">
                <a14:useLocalDpi xmlns:a14="http://schemas.microsoft.com/office/drawing/2010/main" val="0"/>
              </a:ext>
            </a:extLst>
          </a:blip>
          <a:stretch>
            <a:fillRect/>
          </a:stretch>
        </p:blipFill>
        <p:spPr>
          <a:xfrm>
            <a:off x="1214400" y="4395514"/>
            <a:ext cx="233411" cy="317668"/>
          </a:xfrm>
          <a:prstGeom prst="rect">
            <a:avLst/>
          </a:prstGeom>
        </p:spPr>
      </p:pic>
      <p:sp>
        <p:nvSpPr>
          <p:cNvPr id="28" name="Rounded Rectangle 88">
            <a:extLst>
              <a:ext uri="{FF2B5EF4-FFF2-40B4-BE49-F238E27FC236}">
                <a16:creationId xmlns:a16="http://schemas.microsoft.com/office/drawing/2014/main" id="{79A3D8E1-6DCA-F6A9-DC80-216071241BE3}"/>
              </a:ext>
            </a:extLst>
          </p:cNvPr>
          <p:cNvSpPr/>
          <p:nvPr/>
        </p:nvSpPr>
        <p:spPr>
          <a:xfrm>
            <a:off x="9378477" y="5269917"/>
            <a:ext cx="1296000" cy="576000"/>
          </a:xfrm>
          <a:prstGeom prst="roundRect">
            <a:avLst>
              <a:gd name="adj" fmla="val 12023"/>
            </a:avLst>
          </a:prstGeom>
          <a:solidFill>
            <a:sysClr val="window" lastClr="FFFFFF"/>
          </a:solidFill>
          <a:ln w="3175" cap="flat" cmpd="sng" algn="ctr">
            <a:solidFill>
              <a:sysClr val="windowText" lastClr="000000">
                <a:lumMod val="50000"/>
                <a:lumOff val="50000"/>
              </a:sysClr>
            </a:solidFill>
            <a:prstDash val="solid"/>
          </a:ln>
          <a:effectLst/>
        </p:spPr>
        <p:txBody>
          <a:bodyPr lIns="288000" tIns="0" rIns="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dirty="0">
                <a:solidFill>
                  <a:prstClr val="black"/>
                </a:solidFill>
              </a:rPr>
              <a:t>&lt;describe the end user experience&gt;</a:t>
            </a:r>
            <a:endParaRPr kumimoji="0" lang="en-GB" sz="1000" b="0" i="0" u="none" strike="noStrike" kern="0" cap="none" spc="0" normalizeH="0" baseline="0" noProof="0" dirty="0">
              <a:ln>
                <a:noFill/>
              </a:ln>
              <a:solidFill>
                <a:prstClr val="black"/>
              </a:solidFill>
              <a:effectLst/>
              <a:uLnTx/>
              <a:uFillTx/>
            </a:endParaRPr>
          </a:p>
        </p:txBody>
      </p:sp>
      <p:cxnSp>
        <p:nvCxnSpPr>
          <p:cNvPr id="48" name="Straight Arrow Connector 40">
            <a:extLst>
              <a:ext uri="{FF2B5EF4-FFF2-40B4-BE49-F238E27FC236}">
                <a16:creationId xmlns:a16="http://schemas.microsoft.com/office/drawing/2014/main" id="{70DF6F4B-5518-E0BC-A387-CBE01BE0AEDF}"/>
              </a:ext>
            </a:extLst>
          </p:cNvPr>
          <p:cNvCxnSpPr>
            <a:cxnSpLocks/>
          </p:cNvCxnSpPr>
          <p:nvPr/>
        </p:nvCxnSpPr>
        <p:spPr>
          <a:xfrm rot="16200000" flipH="1">
            <a:off x="7619287" y="5588633"/>
            <a:ext cx="288000" cy="612000"/>
          </a:xfrm>
          <a:prstGeom prst="bentConnector2">
            <a:avLst/>
          </a:prstGeom>
          <a:noFill/>
          <a:ln w="19050" cap="flat" cmpd="sng" algn="ctr">
            <a:solidFill>
              <a:schemeClr val="accent4">
                <a:lumMod val="75000"/>
              </a:schemeClr>
            </a:solidFill>
            <a:prstDash val="solid"/>
            <a:tailEnd type="triangle"/>
          </a:ln>
          <a:effectLst>
            <a:outerShdw blurRad="40000" dist="20000" dir="5400000" rotWithShape="0">
              <a:srgbClr val="000000">
                <a:alpha val="38000"/>
              </a:srgbClr>
            </a:outerShdw>
          </a:effectLst>
        </p:spPr>
      </p:cxnSp>
      <p:pic>
        <p:nvPicPr>
          <p:cNvPr id="49" name="Picture 48">
            <a:extLst>
              <a:ext uri="{FF2B5EF4-FFF2-40B4-BE49-F238E27FC236}">
                <a16:creationId xmlns:a16="http://schemas.microsoft.com/office/drawing/2014/main" id="{64D47E92-DD9F-9DE2-10C8-4A85341FDBBF}"/>
              </a:ext>
            </a:extLst>
          </p:cNvPr>
          <p:cNvPicPr>
            <a:picLocks noChangeAspect="1"/>
          </p:cNvPicPr>
          <p:nvPr/>
        </p:nvPicPr>
        <p:blipFill>
          <a:blip r:embed="rId7">
            <a:alphaModFix/>
            <a:extLst>
              <a:ext uri="{28A0092B-C50C-407E-A947-70E740481C1C}">
                <a14:useLocalDpi xmlns:a14="http://schemas.microsoft.com/office/drawing/2010/main" val="0"/>
              </a:ext>
            </a:extLst>
          </a:blip>
          <a:stretch>
            <a:fillRect/>
          </a:stretch>
        </p:blipFill>
        <p:spPr>
          <a:xfrm>
            <a:off x="9419557" y="5437404"/>
            <a:ext cx="216000" cy="216000"/>
          </a:xfrm>
          <a:prstGeom prst="rect">
            <a:avLst/>
          </a:prstGeom>
        </p:spPr>
      </p:pic>
      <p:sp>
        <p:nvSpPr>
          <p:cNvPr id="52" name="Rounded Rectangle 88">
            <a:extLst>
              <a:ext uri="{FF2B5EF4-FFF2-40B4-BE49-F238E27FC236}">
                <a16:creationId xmlns:a16="http://schemas.microsoft.com/office/drawing/2014/main" id="{52D5B458-65F4-4D98-16E4-0BE055A896AA}"/>
              </a:ext>
            </a:extLst>
          </p:cNvPr>
          <p:cNvSpPr/>
          <p:nvPr/>
        </p:nvSpPr>
        <p:spPr>
          <a:xfrm>
            <a:off x="9378405" y="5904279"/>
            <a:ext cx="1296000" cy="576000"/>
          </a:xfrm>
          <a:prstGeom prst="roundRect">
            <a:avLst>
              <a:gd name="adj" fmla="val 12023"/>
            </a:avLst>
          </a:prstGeom>
          <a:solidFill>
            <a:sysClr val="window" lastClr="FFFFFF"/>
          </a:solidFill>
          <a:ln w="3175" cap="flat" cmpd="sng" algn="ctr">
            <a:solidFill>
              <a:sysClr val="windowText" lastClr="000000">
                <a:lumMod val="50000"/>
                <a:lumOff val="50000"/>
              </a:sysClr>
            </a:solidFill>
            <a:prstDash val="solid"/>
          </a:ln>
          <a:effectLst/>
        </p:spPr>
        <p:txBody>
          <a:bodyPr lIns="288000" tIns="0" rIns="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dirty="0">
                <a:solidFill>
                  <a:prstClr val="black"/>
                </a:solidFill>
              </a:rPr>
              <a:t>&lt;describe the end user experience&gt;</a:t>
            </a:r>
            <a:endParaRPr kumimoji="0" lang="en-GB" sz="1000" b="0" i="0" u="none" strike="noStrike" kern="0" cap="none" spc="0" normalizeH="0" baseline="0" noProof="0" dirty="0">
              <a:ln>
                <a:noFill/>
              </a:ln>
              <a:solidFill>
                <a:prstClr val="black"/>
              </a:solidFill>
              <a:effectLst/>
              <a:uLnTx/>
              <a:uFillTx/>
            </a:endParaRPr>
          </a:p>
        </p:txBody>
      </p:sp>
      <p:pic>
        <p:nvPicPr>
          <p:cNvPr id="53" name="Picture 52">
            <a:extLst>
              <a:ext uri="{FF2B5EF4-FFF2-40B4-BE49-F238E27FC236}">
                <a16:creationId xmlns:a16="http://schemas.microsoft.com/office/drawing/2014/main" id="{8E23C592-BFE2-2182-6558-5AABD70BC65C}"/>
              </a:ext>
            </a:extLst>
          </p:cNvPr>
          <p:cNvPicPr>
            <a:picLocks noChangeAspect="1"/>
          </p:cNvPicPr>
          <p:nvPr/>
        </p:nvPicPr>
        <p:blipFill>
          <a:blip r:embed="rId7">
            <a:alphaModFix/>
            <a:extLst>
              <a:ext uri="{28A0092B-C50C-407E-A947-70E740481C1C}">
                <a14:useLocalDpi xmlns:a14="http://schemas.microsoft.com/office/drawing/2010/main" val="0"/>
              </a:ext>
            </a:extLst>
          </a:blip>
          <a:stretch>
            <a:fillRect/>
          </a:stretch>
        </p:blipFill>
        <p:spPr>
          <a:xfrm>
            <a:off x="9419485" y="6071766"/>
            <a:ext cx="216000" cy="216000"/>
          </a:xfrm>
          <a:prstGeom prst="rect">
            <a:avLst/>
          </a:prstGeom>
        </p:spPr>
      </p:pic>
      <p:sp>
        <p:nvSpPr>
          <p:cNvPr id="56" name="Rectangle 2">
            <a:extLst>
              <a:ext uri="{FF2B5EF4-FFF2-40B4-BE49-F238E27FC236}">
                <a16:creationId xmlns:a16="http://schemas.microsoft.com/office/drawing/2014/main" id="{3223E1FB-33B9-D064-B694-66E5E5184891}"/>
              </a:ext>
            </a:extLst>
          </p:cNvPr>
          <p:cNvSpPr/>
          <p:nvPr/>
        </p:nvSpPr>
        <p:spPr>
          <a:xfrm>
            <a:off x="7225451" y="5269650"/>
            <a:ext cx="2111555" cy="42665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300"/>
              </a:lnSpc>
            </a:pPr>
            <a:r>
              <a:rPr lang="en-GB" sz="1200" kern="0" dirty="0">
                <a:solidFill>
                  <a:schemeClr val="accent4">
                    <a:lumMod val="50000"/>
                  </a:schemeClr>
                </a:solidFill>
              </a:rPr>
              <a:t>💡 Describe the experience and add a symbol.</a:t>
            </a:r>
          </a:p>
        </p:txBody>
      </p:sp>
      <p:sp>
        <p:nvSpPr>
          <p:cNvPr id="167" name="Rounded Rectangle 88">
            <a:extLst>
              <a:ext uri="{FF2B5EF4-FFF2-40B4-BE49-F238E27FC236}">
                <a16:creationId xmlns:a16="http://schemas.microsoft.com/office/drawing/2014/main" id="{CBD13A07-0AC3-7A0E-F9D2-179945334424}"/>
              </a:ext>
            </a:extLst>
          </p:cNvPr>
          <p:cNvSpPr/>
          <p:nvPr/>
        </p:nvSpPr>
        <p:spPr>
          <a:xfrm>
            <a:off x="6535330" y="4338817"/>
            <a:ext cx="1296000" cy="576000"/>
          </a:xfrm>
          <a:prstGeom prst="roundRect">
            <a:avLst>
              <a:gd name="adj" fmla="val 12023"/>
            </a:avLst>
          </a:prstGeom>
          <a:solidFill>
            <a:sysClr val="window" lastClr="FFFFFF"/>
          </a:solidFill>
          <a:ln w="3175" cap="flat" cmpd="sng" algn="ctr">
            <a:solidFill>
              <a:sysClr val="windowText" lastClr="000000">
                <a:lumMod val="50000"/>
                <a:lumOff val="50000"/>
              </a:sysClr>
            </a:solidFill>
            <a:prstDash val="solid"/>
          </a:ln>
          <a:effectLst/>
        </p:spPr>
        <p:txBody>
          <a:bodyPr lIns="288000" tIns="0" rIns="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dirty="0">
                <a:solidFill>
                  <a:prstClr val="black"/>
                </a:solidFill>
              </a:rPr>
              <a:t>&lt;describe the end user experience&gt;</a:t>
            </a:r>
            <a:endParaRPr kumimoji="0" lang="en-GB" sz="1000" b="0" i="0" u="none" strike="noStrike" kern="0" cap="none" spc="0" normalizeH="0" baseline="0" noProof="0" dirty="0">
              <a:ln>
                <a:noFill/>
              </a:ln>
              <a:solidFill>
                <a:prstClr val="black"/>
              </a:solidFill>
              <a:effectLst/>
              <a:uLnTx/>
              <a:uFillTx/>
            </a:endParaRPr>
          </a:p>
        </p:txBody>
      </p:sp>
      <p:pic>
        <p:nvPicPr>
          <p:cNvPr id="168" name="Picture 167">
            <a:extLst>
              <a:ext uri="{FF2B5EF4-FFF2-40B4-BE49-F238E27FC236}">
                <a16:creationId xmlns:a16="http://schemas.microsoft.com/office/drawing/2014/main" id="{3175B0FD-B584-AA70-42EB-394F9C6F1A20}"/>
              </a:ext>
            </a:extLst>
          </p:cNvPr>
          <p:cNvPicPr>
            <a:picLocks noChangeAspect="1"/>
          </p:cNvPicPr>
          <p:nvPr/>
        </p:nvPicPr>
        <p:blipFill>
          <a:blip r:embed="rId7">
            <a:duotone>
              <a:schemeClr val="accent6">
                <a:shade val="45000"/>
                <a:satMod val="135000"/>
              </a:schemeClr>
              <a:prstClr val="white"/>
            </a:duotone>
            <a:alphaModFix/>
            <a:extLst>
              <a:ext uri="{28A0092B-C50C-407E-A947-70E740481C1C}">
                <a14:useLocalDpi xmlns:a14="http://schemas.microsoft.com/office/drawing/2010/main" val="0"/>
              </a:ext>
            </a:extLst>
          </a:blip>
          <a:stretch>
            <a:fillRect/>
          </a:stretch>
        </p:blipFill>
        <p:spPr>
          <a:xfrm>
            <a:off x="6576410" y="4506304"/>
            <a:ext cx="216000" cy="216000"/>
          </a:xfrm>
          <a:prstGeom prst="rect">
            <a:avLst/>
          </a:prstGeom>
        </p:spPr>
      </p:pic>
      <p:pic>
        <p:nvPicPr>
          <p:cNvPr id="34" name="Picture 33">
            <a:extLst>
              <a:ext uri="{FF2B5EF4-FFF2-40B4-BE49-F238E27FC236}">
                <a16:creationId xmlns:a16="http://schemas.microsoft.com/office/drawing/2014/main" id="{2CBB5341-4586-C8C9-BF81-A03B30FE82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930" y="2465926"/>
            <a:ext cx="504000" cy="343636"/>
          </a:xfrm>
          <a:prstGeom prst="rect">
            <a:avLst/>
          </a:prstGeom>
        </p:spPr>
      </p:pic>
      <p:pic>
        <p:nvPicPr>
          <p:cNvPr id="36" name="Picture 35">
            <a:extLst>
              <a:ext uri="{FF2B5EF4-FFF2-40B4-BE49-F238E27FC236}">
                <a16:creationId xmlns:a16="http://schemas.microsoft.com/office/drawing/2014/main" id="{F85BE9A0-9261-FD31-E76C-CA7819B6FC9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94689" y="1590792"/>
            <a:ext cx="275745" cy="360000"/>
          </a:xfrm>
          <a:prstGeom prst="rect">
            <a:avLst/>
          </a:prstGeom>
        </p:spPr>
      </p:pic>
      <p:pic>
        <p:nvPicPr>
          <p:cNvPr id="37" name="Picture 36">
            <a:extLst>
              <a:ext uri="{FF2B5EF4-FFF2-40B4-BE49-F238E27FC236}">
                <a16:creationId xmlns:a16="http://schemas.microsoft.com/office/drawing/2014/main" id="{CF8D04F1-B9C3-DCA0-840A-39683A2AEAC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94689" y="2028360"/>
            <a:ext cx="275745" cy="360000"/>
          </a:xfrm>
          <a:prstGeom prst="rect">
            <a:avLst/>
          </a:prstGeom>
        </p:spPr>
      </p:pic>
      <p:pic>
        <p:nvPicPr>
          <p:cNvPr id="38" name="Picture 37">
            <a:extLst>
              <a:ext uri="{FF2B5EF4-FFF2-40B4-BE49-F238E27FC236}">
                <a16:creationId xmlns:a16="http://schemas.microsoft.com/office/drawing/2014/main" id="{938ED984-BCF8-C78D-76A6-C9BBBBF9B7C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28058" y="1590792"/>
            <a:ext cx="275744" cy="360000"/>
          </a:xfrm>
          <a:prstGeom prst="rect">
            <a:avLst/>
          </a:prstGeom>
        </p:spPr>
      </p:pic>
      <p:pic>
        <p:nvPicPr>
          <p:cNvPr id="40" name="Picture 39" descr="A close up of a logo&#10;&#10;Description automatically generated">
            <a:extLst>
              <a:ext uri="{FF2B5EF4-FFF2-40B4-BE49-F238E27FC236}">
                <a16:creationId xmlns:a16="http://schemas.microsoft.com/office/drawing/2014/main" id="{4008D95B-B11A-7ADA-DFD7-3DBE3CFD22E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flipH="1">
            <a:off x="225076" y="2946206"/>
            <a:ext cx="267907" cy="360000"/>
          </a:xfrm>
          <a:prstGeom prst="rect">
            <a:avLst/>
          </a:prstGeom>
        </p:spPr>
      </p:pic>
      <p:pic>
        <p:nvPicPr>
          <p:cNvPr id="41" name="Picture 40" descr="Shape&#10;&#10;Description automatically generated with medium confidence">
            <a:extLst>
              <a:ext uri="{FF2B5EF4-FFF2-40B4-BE49-F238E27FC236}">
                <a16:creationId xmlns:a16="http://schemas.microsoft.com/office/drawing/2014/main" id="{5D50C134-9468-D23E-C1A4-176FA3D21EE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9692" y="2931148"/>
            <a:ext cx="385737" cy="360000"/>
          </a:xfrm>
          <a:prstGeom prst="rect">
            <a:avLst/>
          </a:prstGeom>
        </p:spPr>
      </p:pic>
      <p:pic>
        <p:nvPicPr>
          <p:cNvPr id="42" name="Picture 41">
            <a:extLst>
              <a:ext uri="{FF2B5EF4-FFF2-40B4-BE49-F238E27FC236}">
                <a16:creationId xmlns:a16="http://schemas.microsoft.com/office/drawing/2014/main" id="{ACD753F2-90F4-7FC3-DE67-CAA251F5E62E}"/>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03516" y="2448707"/>
            <a:ext cx="270000" cy="360000"/>
          </a:xfrm>
          <a:prstGeom prst="rect">
            <a:avLst/>
          </a:prstGeom>
        </p:spPr>
      </p:pic>
      <p:pic>
        <p:nvPicPr>
          <p:cNvPr id="43" name="Picture 42">
            <a:extLst>
              <a:ext uri="{FF2B5EF4-FFF2-40B4-BE49-F238E27FC236}">
                <a16:creationId xmlns:a16="http://schemas.microsoft.com/office/drawing/2014/main" id="{DE2F7568-A3D1-E08E-6392-A3EA5C2304CC}"/>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28058" y="2028360"/>
            <a:ext cx="275744" cy="360000"/>
          </a:xfrm>
          <a:prstGeom prst="rect">
            <a:avLst/>
          </a:prstGeom>
        </p:spPr>
      </p:pic>
      <p:pic>
        <p:nvPicPr>
          <p:cNvPr id="79" name="Graphic 5">
            <a:extLst>
              <a:ext uri="{FF2B5EF4-FFF2-40B4-BE49-F238E27FC236}">
                <a16:creationId xmlns:a16="http://schemas.microsoft.com/office/drawing/2014/main" id="{A9D033BD-C390-735F-B5AE-D5AB436E0DE3}"/>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1086136" y="5673107"/>
            <a:ext cx="268800" cy="252000"/>
          </a:xfrm>
          <a:prstGeom prst="rect">
            <a:avLst/>
          </a:prstGeom>
        </p:spPr>
      </p:pic>
      <p:pic>
        <p:nvPicPr>
          <p:cNvPr id="82" name="Graphic 81">
            <a:extLst>
              <a:ext uri="{FF2B5EF4-FFF2-40B4-BE49-F238E27FC236}">
                <a16:creationId xmlns:a16="http://schemas.microsoft.com/office/drawing/2014/main" id="{B88A08CB-C200-456C-C442-07F6FA43D8F8}"/>
              </a:ext>
            </a:extLst>
          </p:cNvPr>
          <p:cNvPicPr>
            <a:picLocks noChangeAspect="1"/>
          </p:cNvPicPr>
          <p:nvPr/>
        </p:nvPicPr>
        <p:blipFill>
          <a:blip>
            <a:extLst>
              <a:ext uri="{96DAC541-7B7A-43D3-8B79-37D633B846F1}">
                <asvg:svgBlip xmlns:asvg="http://schemas.microsoft.com/office/drawing/2016/SVG/main" r:embed="rId15"/>
              </a:ext>
            </a:extLst>
          </a:blip>
          <a:srcRect/>
          <a:stretch/>
        </p:blipFill>
        <p:spPr>
          <a:xfrm>
            <a:off x="720946" y="5989928"/>
            <a:ext cx="265916" cy="252000"/>
          </a:xfrm>
          <a:prstGeom prst="rect">
            <a:avLst/>
          </a:prstGeom>
        </p:spPr>
      </p:pic>
      <p:pic>
        <p:nvPicPr>
          <p:cNvPr id="83" name="Graphic 82">
            <a:extLst>
              <a:ext uri="{FF2B5EF4-FFF2-40B4-BE49-F238E27FC236}">
                <a16:creationId xmlns:a16="http://schemas.microsoft.com/office/drawing/2014/main" id="{F9244CF4-2A6D-B3AE-D999-A04352D1A015}"/>
              </a:ext>
            </a:extLst>
          </p:cNvPr>
          <p:cNvPicPr>
            <a:picLocks noChangeAspect="1"/>
          </p:cNvPicPr>
          <p:nvPr/>
        </p:nvPicPr>
        <p:blipFill>
          <a:blip>
            <a:extLst>
              <a:ext uri="{96DAC541-7B7A-43D3-8B79-37D633B846F1}">
                <asvg:svgBlip xmlns:asvg="http://schemas.microsoft.com/office/drawing/2016/SVG/main" r:embed="rId16"/>
              </a:ext>
            </a:extLst>
          </a:blip>
          <a:srcRect/>
          <a:stretch/>
        </p:blipFill>
        <p:spPr>
          <a:xfrm>
            <a:off x="733689" y="5673107"/>
            <a:ext cx="252000" cy="252000"/>
          </a:xfrm>
          <a:prstGeom prst="rect">
            <a:avLst/>
          </a:prstGeom>
        </p:spPr>
      </p:pic>
      <p:pic>
        <p:nvPicPr>
          <p:cNvPr id="84" name="Graphic 32">
            <a:extLst>
              <a:ext uri="{FF2B5EF4-FFF2-40B4-BE49-F238E27FC236}">
                <a16:creationId xmlns:a16="http://schemas.microsoft.com/office/drawing/2014/main" id="{BA1D29B2-DE52-BC38-4200-AEC3F674A195}"/>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393983" y="5989928"/>
            <a:ext cx="252000" cy="252000"/>
          </a:xfrm>
          <a:prstGeom prst="rect">
            <a:avLst/>
          </a:prstGeom>
        </p:spPr>
      </p:pic>
      <p:pic>
        <p:nvPicPr>
          <p:cNvPr id="88" name="Picture 87">
            <a:extLst>
              <a:ext uri="{FF2B5EF4-FFF2-40B4-BE49-F238E27FC236}">
                <a16:creationId xmlns:a16="http://schemas.microsoft.com/office/drawing/2014/main" id="{8A433156-CCB8-02C1-8E50-22A5A53720C9}"/>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085052" y="5989928"/>
            <a:ext cx="252000" cy="252000"/>
          </a:xfrm>
          <a:prstGeom prst="rect">
            <a:avLst/>
          </a:prstGeom>
        </p:spPr>
      </p:pic>
      <p:pic>
        <p:nvPicPr>
          <p:cNvPr id="101" name="Picture 100">
            <a:extLst>
              <a:ext uri="{FF2B5EF4-FFF2-40B4-BE49-F238E27FC236}">
                <a16:creationId xmlns:a16="http://schemas.microsoft.com/office/drawing/2014/main" id="{B3030A89-C718-3AF2-8010-E0A366C66740}"/>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455899" y="5673107"/>
            <a:ext cx="255687" cy="252000"/>
          </a:xfrm>
          <a:prstGeom prst="rect">
            <a:avLst/>
          </a:prstGeom>
        </p:spPr>
      </p:pic>
      <p:pic>
        <p:nvPicPr>
          <p:cNvPr id="102" name="Picture 101">
            <a:extLst>
              <a:ext uri="{FF2B5EF4-FFF2-40B4-BE49-F238E27FC236}">
                <a16:creationId xmlns:a16="http://schemas.microsoft.com/office/drawing/2014/main" id="{543F8EFA-DDF6-98A9-41E5-CDBBB9323322}"/>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384402" y="5673107"/>
            <a:ext cx="249542" cy="252000"/>
          </a:xfrm>
          <a:prstGeom prst="rect">
            <a:avLst/>
          </a:prstGeom>
        </p:spPr>
      </p:pic>
      <p:pic>
        <p:nvPicPr>
          <p:cNvPr id="104" name="Picture 103">
            <a:extLst>
              <a:ext uri="{FF2B5EF4-FFF2-40B4-BE49-F238E27FC236}">
                <a16:creationId xmlns:a16="http://schemas.microsoft.com/office/drawing/2014/main" id="{063B0B64-B9EF-CA7E-9FEE-6D2FDB347FBD}"/>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1460187" y="5989928"/>
            <a:ext cx="251399" cy="252000"/>
          </a:xfrm>
          <a:prstGeom prst="rect">
            <a:avLst/>
          </a:prstGeom>
        </p:spPr>
      </p:pic>
      <p:sp>
        <p:nvSpPr>
          <p:cNvPr id="46" name="Rounded Rectangle 88">
            <a:extLst>
              <a:ext uri="{FF2B5EF4-FFF2-40B4-BE49-F238E27FC236}">
                <a16:creationId xmlns:a16="http://schemas.microsoft.com/office/drawing/2014/main" id="{0BFCEEC4-68FA-FA3B-0796-2AF98A1C27B8}"/>
              </a:ext>
            </a:extLst>
          </p:cNvPr>
          <p:cNvSpPr/>
          <p:nvPr/>
        </p:nvSpPr>
        <p:spPr>
          <a:xfrm>
            <a:off x="10749672" y="5269917"/>
            <a:ext cx="1296000" cy="576000"/>
          </a:xfrm>
          <a:prstGeom prst="roundRect">
            <a:avLst>
              <a:gd name="adj" fmla="val 12023"/>
            </a:avLst>
          </a:prstGeom>
          <a:solidFill>
            <a:sysClr val="window" lastClr="FFFFFF"/>
          </a:solidFill>
          <a:ln w="3175" cap="flat" cmpd="sng" algn="ctr">
            <a:solidFill>
              <a:sysClr val="windowText" lastClr="000000">
                <a:lumMod val="50000"/>
                <a:lumOff val="50000"/>
              </a:sysClr>
            </a:solidFill>
            <a:prstDash val="solid"/>
          </a:ln>
          <a:effectLst/>
        </p:spPr>
        <p:txBody>
          <a:bodyPr lIns="288000" tIns="0" rIns="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dirty="0">
                <a:solidFill>
                  <a:prstClr val="black"/>
                </a:solidFill>
              </a:rPr>
              <a:t>&lt;describe the end user experience&gt;</a:t>
            </a:r>
            <a:endParaRPr kumimoji="0" lang="en-GB" sz="1000" b="0" i="0" u="none" strike="noStrike" kern="0" cap="none" spc="0" normalizeH="0" baseline="0" noProof="0" dirty="0">
              <a:ln>
                <a:noFill/>
              </a:ln>
              <a:solidFill>
                <a:prstClr val="black"/>
              </a:solidFill>
              <a:effectLst/>
              <a:uLnTx/>
              <a:uFillTx/>
            </a:endParaRPr>
          </a:p>
        </p:txBody>
      </p:sp>
      <p:pic>
        <p:nvPicPr>
          <p:cNvPr id="47" name="Picture 46">
            <a:extLst>
              <a:ext uri="{FF2B5EF4-FFF2-40B4-BE49-F238E27FC236}">
                <a16:creationId xmlns:a16="http://schemas.microsoft.com/office/drawing/2014/main" id="{46065D50-A4F0-93A5-57D8-7E8F421ECCB6}"/>
              </a:ext>
            </a:extLst>
          </p:cNvPr>
          <p:cNvPicPr>
            <a:picLocks noChangeAspect="1"/>
          </p:cNvPicPr>
          <p:nvPr/>
        </p:nvPicPr>
        <p:blipFill>
          <a:blip r:embed="rId7">
            <a:alphaModFix/>
            <a:extLst>
              <a:ext uri="{28A0092B-C50C-407E-A947-70E740481C1C}">
                <a14:useLocalDpi xmlns:a14="http://schemas.microsoft.com/office/drawing/2010/main" val="0"/>
              </a:ext>
            </a:extLst>
          </a:blip>
          <a:stretch>
            <a:fillRect/>
          </a:stretch>
        </p:blipFill>
        <p:spPr>
          <a:xfrm>
            <a:off x="10790752" y="5437404"/>
            <a:ext cx="216000" cy="216000"/>
          </a:xfrm>
          <a:prstGeom prst="rect">
            <a:avLst/>
          </a:prstGeom>
        </p:spPr>
      </p:pic>
      <p:sp>
        <p:nvSpPr>
          <p:cNvPr id="50" name="Rounded Rectangle 88">
            <a:extLst>
              <a:ext uri="{FF2B5EF4-FFF2-40B4-BE49-F238E27FC236}">
                <a16:creationId xmlns:a16="http://schemas.microsoft.com/office/drawing/2014/main" id="{72D6A616-02DB-594C-AC41-8576AE9848D6}"/>
              </a:ext>
            </a:extLst>
          </p:cNvPr>
          <p:cNvSpPr/>
          <p:nvPr/>
        </p:nvSpPr>
        <p:spPr>
          <a:xfrm>
            <a:off x="10749600" y="5904279"/>
            <a:ext cx="1296000" cy="576000"/>
          </a:xfrm>
          <a:prstGeom prst="roundRect">
            <a:avLst>
              <a:gd name="adj" fmla="val 12023"/>
            </a:avLst>
          </a:prstGeom>
          <a:solidFill>
            <a:sysClr val="window" lastClr="FFFFFF"/>
          </a:solidFill>
          <a:ln w="3175" cap="flat" cmpd="sng" algn="ctr">
            <a:solidFill>
              <a:sysClr val="windowText" lastClr="000000">
                <a:lumMod val="50000"/>
                <a:lumOff val="50000"/>
              </a:sysClr>
            </a:solidFill>
            <a:prstDash val="solid"/>
          </a:ln>
          <a:effectLst/>
        </p:spPr>
        <p:txBody>
          <a:bodyPr lIns="288000" tIns="0" rIns="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dirty="0">
                <a:solidFill>
                  <a:prstClr val="black"/>
                </a:solidFill>
              </a:rPr>
              <a:t>&lt;describe the end user experience&gt;</a:t>
            </a:r>
            <a:endParaRPr kumimoji="0" lang="en-GB" sz="1000" b="0" i="0" u="none" strike="noStrike" kern="0" cap="none" spc="0" normalizeH="0" baseline="0" noProof="0" dirty="0">
              <a:ln>
                <a:noFill/>
              </a:ln>
              <a:solidFill>
                <a:prstClr val="black"/>
              </a:solidFill>
              <a:effectLst/>
              <a:uLnTx/>
              <a:uFillTx/>
            </a:endParaRPr>
          </a:p>
        </p:txBody>
      </p:sp>
      <p:pic>
        <p:nvPicPr>
          <p:cNvPr id="51" name="Picture 50">
            <a:extLst>
              <a:ext uri="{FF2B5EF4-FFF2-40B4-BE49-F238E27FC236}">
                <a16:creationId xmlns:a16="http://schemas.microsoft.com/office/drawing/2014/main" id="{C0EF70EE-4F6E-41B1-FFA9-9C85B5406314}"/>
              </a:ext>
            </a:extLst>
          </p:cNvPr>
          <p:cNvPicPr>
            <a:picLocks noChangeAspect="1"/>
          </p:cNvPicPr>
          <p:nvPr/>
        </p:nvPicPr>
        <p:blipFill>
          <a:blip r:embed="rId7">
            <a:alphaModFix/>
            <a:extLst>
              <a:ext uri="{28A0092B-C50C-407E-A947-70E740481C1C}">
                <a14:useLocalDpi xmlns:a14="http://schemas.microsoft.com/office/drawing/2010/main" val="0"/>
              </a:ext>
            </a:extLst>
          </a:blip>
          <a:stretch>
            <a:fillRect/>
          </a:stretch>
        </p:blipFill>
        <p:spPr>
          <a:xfrm>
            <a:off x="10790680" y="6071766"/>
            <a:ext cx="216000" cy="216000"/>
          </a:xfrm>
          <a:prstGeom prst="rect">
            <a:avLst/>
          </a:prstGeom>
        </p:spPr>
      </p:pic>
      <p:pic>
        <p:nvPicPr>
          <p:cNvPr id="55" name="Picture 54">
            <a:extLst>
              <a:ext uri="{FF2B5EF4-FFF2-40B4-BE49-F238E27FC236}">
                <a16:creationId xmlns:a16="http://schemas.microsoft.com/office/drawing/2014/main" id="{289951C8-8878-6513-9A8C-37BDBB37F422}"/>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8773080" y="6176441"/>
            <a:ext cx="216000" cy="216000"/>
          </a:xfrm>
          <a:prstGeom prst="rect">
            <a:avLst/>
          </a:prstGeom>
        </p:spPr>
      </p:pic>
      <p:pic>
        <p:nvPicPr>
          <p:cNvPr id="60" name="Picture 59">
            <a:extLst>
              <a:ext uri="{FF2B5EF4-FFF2-40B4-BE49-F238E27FC236}">
                <a16:creationId xmlns:a16="http://schemas.microsoft.com/office/drawing/2014/main" id="{2E421595-B818-EE45-8A16-CE73BD60AB3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60182" y="6176441"/>
            <a:ext cx="216000" cy="216000"/>
          </a:xfrm>
          <a:prstGeom prst="rect">
            <a:avLst/>
          </a:prstGeom>
        </p:spPr>
      </p:pic>
      <p:pic>
        <p:nvPicPr>
          <p:cNvPr id="71" name="Picture 70">
            <a:extLst>
              <a:ext uri="{FF2B5EF4-FFF2-40B4-BE49-F238E27FC236}">
                <a16:creationId xmlns:a16="http://schemas.microsoft.com/office/drawing/2014/main" id="{B1EF7790-91E8-E216-F7CB-07E4C7C4E72D}"/>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7547286" y="6176441"/>
            <a:ext cx="216000" cy="216000"/>
          </a:xfrm>
          <a:prstGeom prst="rect">
            <a:avLst/>
          </a:prstGeom>
        </p:spPr>
      </p:pic>
      <p:pic>
        <p:nvPicPr>
          <p:cNvPr id="68" name="Picture 67">
            <a:extLst>
              <a:ext uri="{FF2B5EF4-FFF2-40B4-BE49-F238E27FC236}">
                <a16:creationId xmlns:a16="http://schemas.microsoft.com/office/drawing/2014/main" id="{DA8B617C-C4A0-0F68-C793-CD2C31F26F02}"/>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7853734" y="6176441"/>
            <a:ext cx="216000" cy="216000"/>
          </a:xfrm>
          <a:prstGeom prst="rect">
            <a:avLst/>
          </a:prstGeom>
        </p:spPr>
      </p:pic>
      <p:pic>
        <p:nvPicPr>
          <p:cNvPr id="58" name="Picture 57">
            <a:extLst>
              <a:ext uri="{FF2B5EF4-FFF2-40B4-BE49-F238E27FC236}">
                <a16:creationId xmlns:a16="http://schemas.microsoft.com/office/drawing/2014/main" id="{F27DB3BC-F15B-3D9D-59BA-AC1C9BF8659D}"/>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8466630" y="6176441"/>
            <a:ext cx="216000" cy="216000"/>
          </a:xfrm>
          <a:prstGeom prst="rect">
            <a:avLst/>
          </a:prstGeom>
        </p:spPr>
      </p:pic>
      <p:pic>
        <p:nvPicPr>
          <p:cNvPr id="146" name="Picture 145">
            <a:extLst>
              <a:ext uri="{FF2B5EF4-FFF2-40B4-BE49-F238E27FC236}">
                <a16:creationId xmlns:a16="http://schemas.microsoft.com/office/drawing/2014/main" id="{0A9B3B11-F10C-9C09-0917-0350BBACF993}"/>
              </a:ext>
            </a:extLst>
          </p:cNvPr>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5192303" y="204053"/>
            <a:ext cx="4650782" cy="845597"/>
          </a:xfrm>
          <a:prstGeom prst="rect">
            <a:avLst/>
          </a:prstGeom>
        </p:spPr>
      </p:pic>
      <p:sp>
        <p:nvSpPr>
          <p:cNvPr id="148" name="Slide Number Placeholder 3">
            <a:extLst>
              <a:ext uri="{FF2B5EF4-FFF2-40B4-BE49-F238E27FC236}">
                <a16:creationId xmlns:a16="http://schemas.microsoft.com/office/drawing/2014/main" id="{1997DE86-5648-37D6-CE9A-2313A724D662}"/>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3AA811B-2EBD-4900-905E-5BE206449611}" type="slidenum">
              <a:rPr lang="en-GB" sz="1000" smtClean="0">
                <a:solidFill>
                  <a:srgbClr val="003C65"/>
                </a:solidFill>
                <a:latin typeface="Aptos"/>
              </a:rPr>
              <a:pPr>
                <a:defRPr/>
              </a:pPr>
              <a:t>29</a:t>
            </a:fld>
            <a:endParaRPr lang="en-GB" sz="1000" dirty="0">
              <a:solidFill>
                <a:srgbClr val="003C65"/>
              </a:solidFill>
              <a:latin typeface="Aptos"/>
            </a:endParaRPr>
          </a:p>
        </p:txBody>
      </p:sp>
    </p:spTree>
    <p:extLst>
      <p:ext uri="{BB962C8B-B14F-4D97-AF65-F5344CB8AC3E}">
        <p14:creationId xmlns:p14="http://schemas.microsoft.com/office/powerpoint/2010/main" val="5096933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75D1B70-6FDC-01A7-67A5-0F83F95AA40D}"/>
            </a:ext>
          </a:extLst>
        </p:cNvPr>
        <p:cNvGrpSpPr/>
        <p:nvPr/>
      </p:nvGrpSpPr>
      <p:grpSpPr>
        <a:xfrm>
          <a:off x="0" y="0"/>
          <a:ext cx="0" cy="0"/>
          <a:chOff x="0" y="0"/>
          <a:chExt cx="0" cy="0"/>
        </a:xfrm>
      </p:grpSpPr>
      <p:sp>
        <p:nvSpPr>
          <p:cNvPr id="3" name="Rounded Rectangle 59">
            <a:extLst>
              <a:ext uri="{FF2B5EF4-FFF2-40B4-BE49-F238E27FC236}">
                <a16:creationId xmlns:a16="http://schemas.microsoft.com/office/drawing/2014/main" id="{B2A11DD2-87C7-C713-2218-A6F8772D043D}"/>
              </a:ext>
            </a:extLst>
          </p:cNvPr>
          <p:cNvSpPr/>
          <p:nvPr/>
        </p:nvSpPr>
        <p:spPr>
          <a:xfrm>
            <a:off x="1121461" y="2502191"/>
            <a:ext cx="10418622"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5" name="Rounded Rectangle 60">
            <a:extLst>
              <a:ext uri="{FF2B5EF4-FFF2-40B4-BE49-F238E27FC236}">
                <a16:creationId xmlns:a16="http://schemas.microsoft.com/office/drawing/2014/main" id="{9AECEEC5-6687-11A1-1547-2075BBDF5214}"/>
              </a:ext>
            </a:extLst>
          </p:cNvPr>
          <p:cNvSpPr/>
          <p:nvPr/>
        </p:nvSpPr>
        <p:spPr>
          <a:xfrm>
            <a:off x="1121461" y="3387280"/>
            <a:ext cx="10418621"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rIns="3600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6" name="Rounded Rectangle 45">
            <a:extLst>
              <a:ext uri="{FF2B5EF4-FFF2-40B4-BE49-F238E27FC236}">
                <a16:creationId xmlns:a16="http://schemas.microsoft.com/office/drawing/2014/main" id="{44FC89A5-E55B-0B3F-AEE6-E94AD449695E}"/>
              </a:ext>
            </a:extLst>
          </p:cNvPr>
          <p:cNvSpPr/>
          <p:nvPr/>
        </p:nvSpPr>
        <p:spPr>
          <a:xfrm>
            <a:off x="1121461" y="1629291"/>
            <a:ext cx="10418621"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61" name="Rounded Rectangle 67">
            <a:extLst>
              <a:ext uri="{FF2B5EF4-FFF2-40B4-BE49-F238E27FC236}">
                <a16:creationId xmlns:a16="http://schemas.microsoft.com/office/drawing/2014/main" id="{550B56E9-D8A4-B426-4D26-F82F5BBE232E}"/>
              </a:ext>
            </a:extLst>
          </p:cNvPr>
          <p:cNvSpPr/>
          <p:nvPr/>
        </p:nvSpPr>
        <p:spPr>
          <a:xfrm>
            <a:off x="3345901" y="2592191"/>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62" name="Rounded Rectangle 69">
            <a:extLst>
              <a:ext uri="{FF2B5EF4-FFF2-40B4-BE49-F238E27FC236}">
                <a16:creationId xmlns:a16="http://schemas.microsoft.com/office/drawing/2014/main" id="{15CA1B4B-5F14-917B-B85F-6E7D1300054F}"/>
              </a:ext>
            </a:extLst>
          </p:cNvPr>
          <p:cNvSpPr/>
          <p:nvPr/>
        </p:nvSpPr>
        <p:spPr>
          <a:xfrm>
            <a:off x="3345901" y="1719291"/>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63" name="Straight Arrow Connector 62">
            <a:extLst>
              <a:ext uri="{FF2B5EF4-FFF2-40B4-BE49-F238E27FC236}">
                <a16:creationId xmlns:a16="http://schemas.microsoft.com/office/drawing/2014/main" id="{5BDAF779-430F-020A-FAC7-99AFEFE8632B}"/>
              </a:ext>
            </a:extLst>
          </p:cNvPr>
          <p:cNvCxnSpPr>
            <a:cxnSpLocks/>
            <a:stCxn id="62" idx="2"/>
            <a:endCxn id="61" idx="0"/>
          </p:cNvCxnSpPr>
          <p:nvPr/>
        </p:nvCxnSpPr>
        <p:spPr>
          <a:xfrm>
            <a:off x="3993901" y="2295291"/>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64" name="TextBox 157">
            <a:extLst>
              <a:ext uri="{FF2B5EF4-FFF2-40B4-BE49-F238E27FC236}">
                <a16:creationId xmlns:a16="http://schemas.microsoft.com/office/drawing/2014/main" id="{E04ABCBC-3577-EE37-4EBB-25C4B5BE4B3D}"/>
              </a:ext>
            </a:extLst>
          </p:cNvPr>
          <p:cNvSpPr txBox="1">
            <a:spLocks noChangeArrowheads="1"/>
          </p:cNvSpPr>
          <p:nvPr/>
        </p:nvSpPr>
        <p:spPr bwMode="auto">
          <a:xfrm>
            <a:off x="1121461" y="2119546"/>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rPr>
              <a:t>&lt;Actor 1&gt;</a:t>
            </a:r>
            <a:endParaRPr kumimoji="0" lang="en-GB" altLang="en-US" sz="1200" b="0" i="0" u="none" strike="noStrike" kern="0" cap="none" spc="0" normalizeH="0" baseline="0" noProof="0" dirty="0">
              <a:ln>
                <a:noFill/>
              </a:ln>
              <a:solidFill>
                <a:prstClr val="black"/>
              </a:solidFill>
              <a:effectLst/>
              <a:uLnTx/>
              <a:uFillTx/>
              <a:latin typeface="Calibri" pitchFamily="34" charset="0"/>
            </a:endParaRPr>
          </a:p>
        </p:txBody>
      </p:sp>
      <p:sp>
        <p:nvSpPr>
          <p:cNvPr id="65" name="TextBox 157">
            <a:extLst>
              <a:ext uri="{FF2B5EF4-FFF2-40B4-BE49-F238E27FC236}">
                <a16:creationId xmlns:a16="http://schemas.microsoft.com/office/drawing/2014/main" id="{AB5B8B46-6001-201F-59B8-33AE686D372C}"/>
              </a:ext>
            </a:extLst>
          </p:cNvPr>
          <p:cNvSpPr txBox="1">
            <a:spLocks noChangeArrowheads="1"/>
          </p:cNvSpPr>
          <p:nvPr/>
        </p:nvSpPr>
        <p:spPr bwMode="auto">
          <a:xfrm>
            <a:off x="1121461" y="2989725"/>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rPr>
              <a:t>&lt;Actor 2&gt;</a:t>
            </a:r>
            <a:endParaRPr kumimoji="0" lang="en-GB" altLang="en-US" sz="1200" b="0" i="0" u="none" strike="noStrike" kern="0" cap="none" spc="0" normalizeH="0" baseline="0" noProof="0" dirty="0">
              <a:ln>
                <a:noFill/>
              </a:ln>
              <a:solidFill>
                <a:prstClr val="black"/>
              </a:solidFill>
              <a:effectLst/>
              <a:uLnTx/>
              <a:uFillTx/>
              <a:latin typeface="Calibri" pitchFamily="34" charset="0"/>
            </a:endParaRPr>
          </a:p>
        </p:txBody>
      </p:sp>
      <p:sp>
        <p:nvSpPr>
          <p:cNvPr id="66" name="TextBox 157">
            <a:extLst>
              <a:ext uri="{FF2B5EF4-FFF2-40B4-BE49-F238E27FC236}">
                <a16:creationId xmlns:a16="http://schemas.microsoft.com/office/drawing/2014/main" id="{76D60D54-4176-A6F8-9341-C72813F5D99E}"/>
              </a:ext>
            </a:extLst>
          </p:cNvPr>
          <p:cNvSpPr txBox="1">
            <a:spLocks noChangeArrowheads="1"/>
          </p:cNvSpPr>
          <p:nvPr/>
        </p:nvSpPr>
        <p:spPr bwMode="auto">
          <a:xfrm>
            <a:off x="1121461" y="3871123"/>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lang="en-GB" altLang="en-US" sz="1100" kern="0" dirty="0">
                <a:solidFill>
                  <a:prstClr val="black"/>
                </a:solidFill>
              </a:rPr>
              <a:t>&lt;</a:t>
            </a:r>
            <a:r>
              <a:rPr kumimoji="0" lang="en-GB" altLang="en-US" sz="1100" b="0" i="0" u="none" strike="noStrike" kern="0" cap="none" spc="0" normalizeH="0" baseline="0" noProof="0" dirty="0">
                <a:ln>
                  <a:noFill/>
                </a:ln>
                <a:solidFill>
                  <a:prstClr val="black"/>
                </a:solidFill>
                <a:effectLst/>
                <a:uLnTx/>
                <a:uFillTx/>
              </a:rPr>
              <a:t>Actor 3&gt;</a:t>
            </a:r>
            <a:endParaRPr kumimoji="0" lang="en-GB" altLang="en-US" sz="1200" b="0" i="0" u="none" strike="noStrike" kern="0" cap="none" spc="0" normalizeH="0" baseline="0" noProof="0" dirty="0">
              <a:ln>
                <a:noFill/>
              </a:ln>
              <a:solidFill>
                <a:prstClr val="black"/>
              </a:solidFill>
              <a:effectLst/>
              <a:uLnTx/>
              <a:uFillTx/>
            </a:endParaRPr>
          </a:p>
        </p:txBody>
      </p:sp>
      <p:sp>
        <p:nvSpPr>
          <p:cNvPr id="70" name="Rounded Rectangle 88">
            <a:extLst>
              <a:ext uri="{FF2B5EF4-FFF2-40B4-BE49-F238E27FC236}">
                <a16:creationId xmlns:a16="http://schemas.microsoft.com/office/drawing/2014/main" id="{46542843-9040-DA58-2C10-C4926CD408DB}"/>
              </a:ext>
            </a:extLst>
          </p:cNvPr>
          <p:cNvSpPr/>
          <p:nvPr/>
        </p:nvSpPr>
        <p:spPr>
          <a:xfrm>
            <a:off x="1970551" y="1714789"/>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85" name="Rounded Rectangle 67">
            <a:extLst>
              <a:ext uri="{FF2B5EF4-FFF2-40B4-BE49-F238E27FC236}">
                <a16:creationId xmlns:a16="http://schemas.microsoft.com/office/drawing/2014/main" id="{48273689-6F73-6F5F-8D58-44ADADA614B4}"/>
              </a:ext>
            </a:extLst>
          </p:cNvPr>
          <p:cNvSpPr/>
          <p:nvPr/>
        </p:nvSpPr>
        <p:spPr>
          <a:xfrm>
            <a:off x="2868279" y="6115474"/>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86" name="Rounded Rectangle 69">
            <a:extLst>
              <a:ext uri="{FF2B5EF4-FFF2-40B4-BE49-F238E27FC236}">
                <a16:creationId xmlns:a16="http://schemas.microsoft.com/office/drawing/2014/main" id="{A2292142-3FCD-2E41-0C81-1BED61CC3577}"/>
              </a:ext>
            </a:extLst>
          </p:cNvPr>
          <p:cNvSpPr/>
          <p:nvPr/>
        </p:nvSpPr>
        <p:spPr>
          <a:xfrm>
            <a:off x="2868279" y="5242574"/>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87" name="Straight Arrow Connector 86">
            <a:extLst>
              <a:ext uri="{FF2B5EF4-FFF2-40B4-BE49-F238E27FC236}">
                <a16:creationId xmlns:a16="http://schemas.microsoft.com/office/drawing/2014/main" id="{22DDDEB0-70E7-FB99-0A1A-3EA056030BFC}"/>
              </a:ext>
            </a:extLst>
          </p:cNvPr>
          <p:cNvCxnSpPr>
            <a:cxnSpLocks/>
          </p:cNvCxnSpPr>
          <p:nvPr/>
        </p:nvCxnSpPr>
        <p:spPr>
          <a:xfrm>
            <a:off x="3516279" y="5818574"/>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90" name="Rounded Rectangle 67">
            <a:extLst>
              <a:ext uri="{FF2B5EF4-FFF2-40B4-BE49-F238E27FC236}">
                <a16:creationId xmlns:a16="http://schemas.microsoft.com/office/drawing/2014/main" id="{5C8FFB13-058B-4565-AFD2-9765D31AB357}"/>
              </a:ext>
            </a:extLst>
          </p:cNvPr>
          <p:cNvSpPr/>
          <p:nvPr/>
        </p:nvSpPr>
        <p:spPr>
          <a:xfrm>
            <a:off x="4407028" y="6128165"/>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91" name="Rounded Rectangle 69">
            <a:extLst>
              <a:ext uri="{FF2B5EF4-FFF2-40B4-BE49-F238E27FC236}">
                <a16:creationId xmlns:a16="http://schemas.microsoft.com/office/drawing/2014/main" id="{74C0B4A4-4EFC-9FDB-F290-78422A18E465}"/>
              </a:ext>
            </a:extLst>
          </p:cNvPr>
          <p:cNvSpPr/>
          <p:nvPr/>
        </p:nvSpPr>
        <p:spPr>
          <a:xfrm>
            <a:off x="4407028" y="5255265"/>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92" name="Straight Arrow Connector 91">
            <a:extLst>
              <a:ext uri="{FF2B5EF4-FFF2-40B4-BE49-F238E27FC236}">
                <a16:creationId xmlns:a16="http://schemas.microsoft.com/office/drawing/2014/main" id="{19C0CCF8-1BAC-4E18-ABE5-87FE1F6FCB27}"/>
              </a:ext>
            </a:extLst>
          </p:cNvPr>
          <p:cNvCxnSpPr>
            <a:cxnSpLocks/>
          </p:cNvCxnSpPr>
          <p:nvPr/>
        </p:nvCxnSpPr>
        <p:spPr>
          <a:xfrm>
            <a:off x="5055028" y="5831265"/>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93" name="Rounded Rectangle 67">
            <a:extLst>
              <a:ext uri="{FF2B5EF4-FFF2-40B4-BE49-F238E27FC236}">
                <a16:creationId xmlns:a16="http://schemas.microsoft.com/office/drawing/2014/main" id="{5D460802-0B49-DD41-099D-CAFD3B7E12D3}"/>
              </a:ext>
            </a:extLst>
          </p:cNvPr>
          <p:cNvSpPr/>
          <p:nvPr/>
        </p:nvSpPr>
        <p:spPr>
          <a:xfrm>
            <a:off x="6257900" y="6105250"/>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sp>
        <p:nvSpPr>
          <p:cNvPr id="94" name="Rounded Rectangle 69">
            <a:extLst>
              <a:ext uri="{FF2B5EF4-FFF2-40B4-BE49-F238E27FC236}">
                <a16:creationId xmlns:a16="http://schemas.microsoft.com/office/drawing/2014/main" id="{95EF0510-4D13-39BF-ABF2-225267B0B149}"/>
              </a:ext>
            </a:extLst>
          </p:cNvPr>
          <p:cNvSpPr/>
          <p:nvPr/>
        </p:nvSpPr>
        <p:spPr>
          <a:xfrm>
            <a:off x="6257900" y="5232350"/>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cxnSp>
        <p:nvCxnSpPr>
          <p:cNvPr id="95" name="Straight Arrow Connector 94">
            <a:extLst>
              <a:ext uri="{FF2B5EF4-FFF2-40B4-BE49-F238E27FC236}">
                <a16:creationId xmlns:a16="http://schemas.microsoft.com/office/drawing/2014/main" id="{E192C77B-A505-402A-5993-D836015B58FC}"/>
              </a:ext>
            </a:extLst>
          </p:cNvPr>
          <p:cNvCxnSpPr>
            <a:cxnSpLocks/>
          </p:cNvCxnSpPr>
          <p:nvPr/>
        </p:nvCxnSpPr>
        <p:spPr>
          <a:xfrm flipV="1">
            <a:off x="6905900" y="5808350"/>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96" name="Rounded Rectangle 67">
            <a:extLst>
              <a:ext uri="{FF2B5EF4-FFF2-40B4-BE49-F238E27FC236}">
                <a16:creationId xmlns:a16="http://schemas.microsoft.com/office/drawing/2014/main" id="{02437B1D-3A69-8EFC-EA4C-1E272A12F124}"/>
              </a:ext>
            </a:extLst>
          </p:cNvPr>
          <p:cNvSpPr/>
          <p:nvPr/>
        </p:nvSpPr>
        <p:spPr>
          <a:xfrm>
            <a:off x="7796649" y="6132626"/>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sp>
        <p:nvSpPr>
          <p:cNvPr id="97" name="Rounded Rectangle 69">
            <a:extLst>
              <a:ext uri="{FF2B5EF4-FFF2-40B4-BE49-F238E27FC236}">
                <a16:creationId xmlns:a16="http://schemas.microsoft.com/office/drawing/2014/main" id="{EA6E9DB3-E491-C224-F115-EB31F2B997D8}"/>
              </a:ext>
            </a:extLst>
          </p:cNvPr>
          <p:cNvSpPr/>
          <p:nvPr/>
        </p:nvSpPr>
        <p:spPr>
          <a:xfrm>
            <a:off x="7796649" y="5259726"/>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cxnSp>
        <p:nvCxnSpPr>
          <p:cNvPr id="98" name="Straight Arrow Connector 97">
            <a:extLst>
              <a:ext uri="{FF2B5EF4-FFF2-40B4-BE49-F238E27FC236}">
                <a16:creationId xmlns:a16="http://schemas.microsoft.com/office/drawing/2014/main" id="{CC521471-297F-B8A5-B9AA-3D22203D782C}"/>
              </a:ext>
            </a:extLst>
          </p:cNvPr>
          <p:cNvCxnSpPr>
            <a:cxnSpLocks/>
          </p:cNvCxnSpPr>
          <p:nvPr/>
        </p:nvCxnSpPr>
        <p:spPr>
          <a:xfrm flipV="1">
            <a:off x="8444649" y="5835726"/>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99" name="Rounded Rectangle 88">
            <a:extLst>
              <a:ext uri="{FF2B5EF4-FFF2-40B4-BE49-F238E27FC236}">
                <a16:creationId xmlns:a16="http://schemas.microsoft.com/office/drawing/2014/main" id="{E9A60F04-8743-1BEB-18D9-84491443950D}"/>
              </a:ext>
            </a:extLst>
          </p:cNvPr>
          <p:cNvSpPr/>
          <p:nvPr/>
        </p:nvSpPr>
        <p:spPr>
          <a:xfrm>
            <a:off x="9601343" y="5269917"/>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100" name="Rounded Rectangle 88">
            <a:extLst>
              <a:ext uri="{FF2B5EF4-FFF2-40B4-BE49-F238E27FC236}">
                <a16:creationId xmlns:a16="http://schemas.microsoft.com/office/drawing/2014/main" id="{F2E91C3A-E645-9C4C-F5E3-F97F05A55EBE}"/>
              </a:ext>
            </a:extLst>
          </p:cNvPr>
          <p:cNvSpPr/>
          <p:nvPr/>
        </p:nvSpPr>
        <p:spPr>
          <a:xfrm>
            <a:off x="9898093" y="5719058"/>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107" name="Rounded Rectangle 88">
            <a:extLst>
              <a:ext uri="{FF2B5EF4-FFF2-40B4-BE49-F238E27FC236}">
                <a16:creationId xmlns:a16="http://schemas.microsoft.com/office/drawing/2014/main" id="{8C8266BE-686E-5646-B266-134669114981}"/>
              </a:ext>
            </a:extLst>
          </p:cNvPr>
          <p:cNvSpPr/>
          <p:nvPr/>
        </p:nvSpPr>
        <p:spPr>
          <a:xfrm>
            <a:off x="10299197" y="6136240"/>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122" name="Rounded Rectangle 67">
            <a:extLst>
              <a:ext uri="{FF2B5EF4-FFF2-40B4-BE49-F238E27FC236}">
                <a16:creationId xmlns:a16="http://schemas.microsoft.com/office/drawing/2014/main" id="{9FBD0F6F-A433-F6A9-259F-E7A7268EE426}"/>
              </a:ext>
            </a:extLst>
          </p:cNvPr>
          <p:cNvSpPr/>
          <p:nvPr/>
        </p:nvSpPr>
        <p:spPr>
          <a:xfrm>
            <a:off x="4873963" y="3467112"/>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123" name="Rounded Rectangle 69">
            <a:extLst>
              <a:ext uri="{FF2B5EF4-FFF2-40B4-BE49-F238E27FC236}">
                <a16:creationId xmlns:a16="http://schemas.microsoft.com/office/drawing/2014/main" id="{57A19211-117B-19C0-B997-42FE4FB038EC}"/>
              </a:ext>
            </a:extLst>
          </p:cNvPr>
          <p:cNvSpPr/>
          <p:nvPr/>
        </p:nvSpPr>
        <p:spPr>
          <a:xfrm>
            <a:off x="4873963" y="2594212"/>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124" name="Straight Arrow Connector 123">
            <a:extLst>
              <a:ext uri="{FF2B5EF4-FFF2-40B4-BE49-F238E27FC236}">
                <a16:creationId xmlns:a16="http://schemas.microsoft.com/office/drawing/2014/main" id="{75B72E58-AE88-CF49-ED13-F3E5E07C7F72}"/>
              </a:ext>
            </a:extLst>
          </p:cNvPr>
          <p:cNvCxnSpPr>
            <a:cxnSpLocks/>
            <a:stCxn id="123" idx="2"/>
            <a:endCxn id="122" idx="0"/>
          </p:cNvCxnSpPr>
          <p:nvPr/>
        </p:nvCxnSpPr>
        <p:spPr>
          <a:xfrm>
            <a:off x="5521963" y="3170212"/>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25" name="Rounded Rectangle 67">
            <a:extLst>
              <a:ext uri="{FF2B5EF4-FFF2-40B4-BE49-F238E27FC236}">
                <a16:creationId xmlns:a16="http://schemas.microsoft.com/office/drawing/2014/main" id="{3074BA19-6828-0306-673F-898CA9C14109}"/>
              </a:ext>
            </a:extLst>
          </p:cNvPr>
          <p:cNvSpPr/>
          <p:nvPr/>
        </p:nvSpPr>
        <p:spPr>
          <a:xfrm>
            <a:off x="6535330" y="3465019"/>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sp>
        <p:nvSpPr>
          <p:cNvPr id="126" name="Rounded Rectangle 69">
            <a:extLst>
              <a:ext uri="{FF2B5EF4-FFF2-40B4-BE49-F238E27FC236}">
                <a16:creationId xmlns:a16="http://schemas.microsoft.com/office/drawing/2014/main" id="{EF5903E7-D889-3077-D8D9-27C52515ECFB}"/>
              </a:ext>
            </a:extLst>
          </p:cNvPr>
          <p:cNvSpPr/>
          <p:nvPr/>
        </p:nvSpPr>
        <p:spPr>
          <a:xfrm>
            <a:off x="6535330" y="1706294"/>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cxnSp>
        <p:nvCxnSpPr>
          <p:cNvPr id="127" name="Straight Arrow Connector 126">
            <a:extLst>
              <a:ext uri="{FF2B5EF4-FFF2-40B4-BE49-F238E27FC236}">
                <a16:creationId xmlns:a16="http://schemas.microsoft.com/office/drawing/2014/main" id="{0536B63C-A1D0-47C1-4CFE-94F3C95460A3}"/>
              </a:ext>
            </a:extLst>
          </p:cNvPr>
          <p:cNvCxnSpPr>
            <a:cxnSpLocks/>
            <a:stCxn id="125" idx="0"/>
            <a:endCxn id="126" idx="2"/>
          </p:cNvCxnSpPr>
          <p:nvPr/>
        </p:nvCxnSpPr>
        <p:spPr>
          <a:xfrm flipV="1">
            <a:off x="7183330" y="2282294"/>
            <a:ext cx="0" cy="1182725"/>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29" name="TextBox 128">
            <a:extLst>
              <a:ext uri="{FF2B5EF4-FFF2-40B4-BE49-F238E27FC236}">
                <a16:creationId xmlns:a16="http://schemas.microsoft.com/office/drawing/2014/main" id="{B51369CF-54B9-53D6-C0B8-8808A430C489}"/>
              </a:ext>
            </a:extLst>
          </p:cNvPr>
          <p:cNvSpPr txBox="1"/>
          <p:nvPr/>
        </p:nvSpPr>
        <p:spPr>
          <a:xfrm>
            <a:off x="140462" y="57535"/>
            <a:ext cx="3603027" cy="27699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prstClr val="black"/>
                </a:solidFill>
                <a:effectLst/>
                <a:uLnTx/>
                <a:uFillTx/>
                <a:latin typeface="Calibri" panose="020F0502020204030204"/>
                <a:ea typeface="+mn-ea"/>
                <a:cs typeface="+mn-cs"/>
              </a:rPr>
              <a:t>N=4 actors</a:t>
            </a:r>
          </a:p>
        </p:txBody>
      </p:sp>
      <p:pic>
        <p:nvPicPr>
          <p:cNvPr id="153" name="Picture 152">
            <a:extLst>
              <a:ext uri="{FF2B5EF4-FFF2-40B4-BE49-F238E27FC236}">
                <a16:creationId xmlns:a16="http://schemas.microsoft.com/office/drawing/2014/main" id="{0BD742AF-2214-D480-F84C-E47CEFDBCD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82135" y="336445"/>
            <a:ext cx="1109577" cy="543692"/>
          </a:xfrm>
          <a:prstGeom prst="rect">
            <a:avLst/>
          </a:prstGeom>
        </p:spPr>
      </p:pic>
      <p:pic>
        <p:nvPicPr>
          <p:cNvPr id="154" name="Picture 153">
            <a:extLst>
              <a:ext uri="{FF2B5EF4-FFF2-40B4-BE49-F238E27FC236}">
                <a16:creationId xmlns:a16="http://schemas.microsoft.com/office/drawing/2014/main" id="{03E0D34A-C371-BD2B-4E50-214070421EA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04577" y="236211"/>
            <a:ext cx="1471533" cy="1136302"/>
          </a:xfrm>
          <a:prstGeom prst="rect">
            <a:avLst/>
          </a:prstGeom>
        </p:spPr>
      </p:pic>
      <p:sp>
        <p:nvSpPr>
          <p:cNvPr id="156" name="Rectangle 155">
            <a:extLst>
              <a:ext uri="{FF2B5EF4-FFF2-40B4-BE49-F238E27FC236}">
                <a16:creationId xmlns:a16="http://schemas.microsoft.com/office/drawing/2014/main" id="{9C87EF1E-F527-7D3B-68A8-206F0E0064F0}"/>
              </a:ext>
            </a:extLst>
          </p:cNvPr>
          <p:cNvSpPr/>
          <p:nvPr/>
        </p:nvSpPr>
        <p:spPr>
          <a:xfrm>
            <a:off x="4438804" y="214779"/>
            <a:ext cx="3778205" cy="1171985"/>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7" name="Rectangle 156">
            <a:extLst>
              <a:ext uri="{FF2B5EF4-FFF2-40B4-BE49-F238E27FC236}">
                <a16:creationId xmlns:a16="http://schemas.microsoft.com/office/drawing/2014/main" id="{0C7848EA-1D7B-D523-8959-E34257F26D5A}"/>
              </a:ext>
            </a:extLst>
          </p:cNvPr>
          <p:cNvSpPr/>
          <p:nvPr/>
        </p:nvSpPr>
        <p:spPr>
          <a:xfrm>
            <a:off x="8544393" y="218227"/>
            <a:ext cx="2993316" cy="1171985"/>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2">
            <a:extLst>
              <a:ext uri="{FF2B5EF4-FFF2-40B4-BE49-F238E27FC236}">
                <a16:creationId xmlns:a16="http://schemas.microsoft.com/office/drawing/2014/main" id="{EAFAA562-D681-F8B9-EE59-BD5DA349F8DE}"/>
              </a:ext>
            </a:extLst>
          </p:cNvPr>
          <p:cNvSpPr/>
          <p:nvPr/>
        </p:nvSpPr>
        <p:spPr>
          <a:xfrm>
            <a:off x="116987" y="5202445"/>
            <a:ext cx="2642088" cy="42665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300"/>
              </a:lnSpc>
            </a:pPr>
            <a:r>
              <a:rPr lang="en-GB" sz="1200" kern="0" dirty="0">
                <a:solidFill>
                  <a:schemeClr val="accent4">
                    <a:lumMod val="50000"/>
                  </a:schemeClr>
                </a:solidFill>
              </a:rPr>
              <a:t>💡 Select a channel symbol, drag it onto each side of the touchpoint.</a:t>
            </a:r>
          </a:p>
        </p:txBody>
      </p:sp>
      <p:sp>
        <p:nvSpPr>
          <p:cNvPr id="15" name="Rectangle 2">
            <a:extLst>
              <a:ext uri="{FF2B5EF4-FFF2-40B4-BE49-F238E27FC236}">
                <a16:creationId xmlns:a16="http://schemas.microsoft.com/office/drawing/2014/main" id="{1D2020B8-156B-230F-56BC-77A83DBA7301}"/>
              </a:ext>
            </a:extLst>
          </p:cNvPr>
          <p:cNvSpPr/>
          <p:nvPr/>
        </p:nvSpPr>
        <p:spPr>
          <a:xfrm>
            <a:off x="42294" y="373800"/>
            <a:ext cx="3124370" cy="59336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300"/>
              </a:lnSpc>
            </a:pPr>
            <a:r>
              <a:rPr lang="en-GB" sz="1200" kern="0" dirty="0">
                <a:solidFill>
                  <a:schemeClr val="accent4">
                    <a:lumMod val="50000"/>
                  </a:schemeClr>
                </a:solidFill>
              </a:rPr>
              <a:t>💡 Select suitable icons for the involved actors and drag them onto the </a:t>
            </a:r>
            <a:r>
              <a:rPr lang="en-GB" sz="1200" kern="0" dirty="0" err="1">
                <a:solidFill>
                  <a:schemeClr val="accent4">
                    <a:lumMod val="50000"/>
                  </a:schemeClr>
                </a:solidFill>
              </a:rPr>
              <a:t>swimlanes</a:t>
            </a:r>
            <a:r>
              <a:rPr lang="en-GB" sz="1200" kern="0" dirty="0">
                <a:solidFill>
                  <a:schemeClr val="accent4">
                    <a:lumMod val="50000"/>
                  </a:schemeClr>
                </a:solidFill>
              </a:rPr>
              <a:t> (see the Symbol gallery for more options).</a:t>
            </a:r>
          </a:p>
        </p:txBody>
      </p:sp>
      <p:sp>
        <p:nvSpPr>
          <p:cNvPr id="19" name="Rectangle 2">
            <a:extLst>
              <a:ext uri="{FF2B5EF4-FFF2-40B4-BE49-F238E27FC236}">
                <a16:creationId xmlns:a16="http://schemas.microsoft.com/office/drawing/2014/main" id="{E77700C5-75DA-39FA-DF7C-E8EE1F081FF4}"/>
              </a:ext>
            </a:extLst>
          </p:cNvPr>
          <p:cNvSpPr/>
          <p:nvPr/>
        </p:nvSpPr>
        <p:spPr>
          <a:xfrm>
            <a:off x="4509030" y="275810"/>
            <a:ext cx="1925322" cy="59336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300"/>
              </a:lnSpc>
            </a:pPr>
            <a:r>
              <a:rPr lang="en-GB" sz="1200" kern="0" dirty="0">
                <a:solidFill>
                  <a:schemeClr val="accent4">
                    <a:lumMod val="50000"/>
                  </a:schemeClr>
                </a:solidFill>
              </a:rPr>
              <a:t>💡Position each part of the communication point in the correct swimlane.</a:t>
            </a:r>
          </a:p>
        </p:txBody>
      </p:sp>
      <p:sp>
        <p:nvSpPr>
          <p:cNvPr id="21" name="Rectangle 2">
            <a:extLst>
              <a:ext uri="{FF2B5EF4-FFF2-40B4-BE49-F238E27FC236}">
                <a16:creationId xmlns:a16="http://schemas.microsoft.com/office/drawing/2014/main" id="{E393A193-0B1D-AD7E-972F-D2D3F6C5E88C}"/>
              </a:ext>
            </a:extLst>
          </p:cNvPr>
          <p:cNvSpPr/>
          <p:nvPr/>
        </p:nvSpPr>
        <p:spPr>
          <a:xfrm>
            <a:off x="8580302" y="279035"/>
            <a:ext cx="1615041" cy="59336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300"/>
              </a:lnSpc>
            </a:pPr>
            <a:r>
              <a:rPr lang="en-GB" sz="1200" kern="0" dirty="0">
                <a:solidFill>
                  <a:schemeClr val="accent4">
                    <a:lumMod val="50000"/>
                  </a:schemeClr>
                </a:solidFill>
              </a:rPr>
              <a:t>💡Insert actions for </a:t>
            </a:r>
            <a:br>
              <a:rPr lang="en-GB" sz="1200" kern="0" dirty="0">
                <a:solidFill>
                  <a:schemeClr val="accent4">
                    <a:lumMod val="50000"/>
                  </a:schemeClr>
                </a:solidFill>
              </a:rPr>
            </a:br>
            <a:r>
              <a:rPr lang="en-GB" sz="1200" kern="0" dirty="0">
                <a:solidFill>
                  <a:schemeClr val="accent4">
                    <a:lumMod val="50000"/>
                  </a:schemeClr>
                </a:solidFill>
              </a:rPr>
              <a:t>non-communicating touchpoints</a:t>
            </a:r>
          </a:p>
        </p:txBody>
      </p:sp>
      <p:cxnSp>
        <p:nvCxnSpPr>
          <p:cNvPr id="80" name="Straight Arrow Connector 40">
            <a:extLst>
              <a:ext uri="{FF2B5EF4-FFF2-40B4-BE49-F238E27FC236}">
                <a16:creationId xmlns:a16="http://schemas.microsoft.com/office/drawing/2014/main" id="{03AA2CD7-ACD5-E907-E0B1-B9473AE1C349}"/>
              </a:ext>
            </a:extLst>
          </p:cNvPr>
          <p:cNvCxnSpPr>
            <a:cxnSpLocks/>
          </p:cNvCxnSpPr>
          <p:nvPr/>
        </p:nvCxnSpPr>
        <p:spPr>
          <a:xfrm flipV="1">
            <a:off x="1903785" y="5508869"/>
            <a:ext cx="1152000" cy="418040"/>
          </a:xfrm>
          <a:prstGeom prst="bentConnector3">
            <a:avLst>
              <a:gd name="adj1" fmla="val 50000"/>
            </a:avLst>
          </a:prstGeom>
          <a:noFill/>
          <a:ln w="19050" cap="flat" cmpd="sng" algn="ctr">
            <a:solidFill>
              <a:schemeClr val="accent4">
                <a:lumMod val="75000"/>
              </a:schemeClr>
            </a:solidFill>
            <a:prstDash val="solid"/>
            <a:tailEnd type="triangle"/>
          </a:ln>
          <a:effectLst>
            <a:outerShdw blurRad="40000" dist="20000" dir="5400000" rotWithShape="0">
              <a:srgbClr val="000000">
                <a:alpha val="38000"/>
              </a:srgbClr>
            </a:outerShdw>
          </a:effectLst>
        </p:spPr>
      </p:cxnSp>
      <p:cxnSp>
        <p:nvCxnSpPr>
          <p:cNvPr id="81" name="Straight Arrow Connector 40">
            <a:extLst>
              <a:ext uri="{FF2B5EF4-FFF2-40B4-BE49-F238E27FC236}">
                <a16:creationId xmlns:a16="http://schemas.microsoft.com/office/drawing/2014/main" id="{0908EE20-A17B-2D4B-0C2C-BC78060483FA}"/>
              </a:ext>
            </a:extLst>
          </p:cNvPr>
          <p:cNvCxnSpPr>
            <a:cxnSpLocks/>
          </p:cNvCxnSpPr>
          <p:nvPr/>
        </p:nvCxnSpPr>
        <p:spPr>
          <a:xfrm>
            <a:off x="1903785" y="5959867"/>
            <a:ext cx="1152000" cy="419790"/>
          </a:xfrm>
          <a:prstGeom prst="bentConnector3">
            <a:avLst>
              <a:gd name="adj1" fmla="val 50000"/>
            </a:avLst>
          </a:prstGeom>
          <a:noFill/>
          <a:ln w="19050" cap="flat" cmpd="sng" algn="ctr">
            <a:solidFill>
              <a:schemeClr val="accent4">
                <a:lumMod val="75000"/>
              </a:schemeClr>
            </a:solidFill>
            <a:prstDash val="solid"/>
            <a:tailEnd type="triangle"/>
          </a:ln>
          <a:effectLst>
            <a:outerShdw blurRad="40000" dist="20000" dir="5400000" rotWithShape="0">
              <a:srgbClr val="000000">
                <a:alpha val="38000"/>
              </a:srgbClr>
            </a:outerShdw>
          </a:effectLst>
        </p:spPr>
      </p:cxnSp>
      <p:pic>
        <p:nvPicPr>
          <p:cNvPr id="73" name="Picture 72">
            <a:extLst>
              <a:ext uri="{FF2B5EF4-FFF2-40B4-BE49-F238E27FC236}">
                <a16:creationId xmlns:a16="http://schemas.microsoft.com/office/drawing/2014/main" id="{78F1D92D-913D-B557-EAC2-A33F9EE4CE47}"/>
              </a:ext>
            </a:extLst>
          </p:cNvPr>
          <p:cNvPicPr>
            <a:picLocks noChangeAspect="1"/>
          </p:cNvPicPr>
          <p:nvPr/>
        </p:nvPicPr>
        <p:blipFill>
          <a:blip r:embed="rId5">
            <a:alphaModFix amt="18000"/>
            <a:extLst>
              <a:ext uri="{28A0092B-C50C-407E-A947-70E740481C1C}">
                <a14:useLocalDpi xmlns:a14="http://schemas.microsoft.com/office/drawing/2010/main" val="0"/>
              </a:ext>
            </a:extLst>
          </a:blip>
          <a:stretch>
            <a:fillRect/>
          </a:stretch>
        </p:blipFill>
        <p:spPr>
          <a:xfrm>
            <a:off x="1153908" y="2618230"/>
            <a:ext cx="504000" cy="343636"/>
          </a:xfrm>
          <a:prstGeom prst="rect">
            <a:avLst/>
          </a:prstGeom>
        </p:spPr>
      </p:pic>
      <p:sp>
        <p:nvSpPr>
          <p:cNvPr id="2" name="Rounded Rectangle 60">
            <a:extLst>
              <a:ext uri="{FF2B5EF4-FFF2-40B4-BE49-F238E27FC236}">
                <a16:creationId xmlns:a16="http://schemas.microsoft.com/office/drawing/2014/main" id="{950F57D8-711A-B7E7-EA04-CA1B74CB8696}"/>
              </a:ext>
            </a:extLst>
          </p:cNvPr>
          <p:cNvSpPr/>
          <p:nvPr/>
        </p:nvSpPr>
        <p:spPr>
          <a:xfrm>
            <a:off x="1121461" y="4274695"/>
            <a:ext cx="10418621"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rIns="3600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4" name="TextBox 157">
            <a:extLst>
              <a:ext uri="{FF2B5EF4-FFF2-40B4-BE49-F238E27FC236}">
                <a16:creationId xmlns:a16="http://schemas.microsoft.com/office/drawing/2014/main" id="{5D44E8EE-8529-0385-6FDA-00A0A439F481}"/>
              </a:ext>
            </a:extLst>
          </p:cNvPr>
          <p:cNvSpPr txBox="1">
            <a:spLocks noChangeArrowheads="1"/>
          </p:cNvSpPr>
          <p:nvPr/>
        </p:nvSpPr>
        <p:spPr bwMode="auto">
          <a:xfrm>
            <a:off x="1121461" y="4758538"/>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lang="en-GB" altLang="en-US" sz="1100" kern="0" dirty="0">
                <a:solidFill>
                  <a:prstClr val="black"/>
                </a:solidFill>
              </a:rPr>
              <a:t>&lt;</a:t>
            </a:r>
            <a:r>
              <a:rPr kumimoji="0" lang="en-GB" altLang="en-US" sz="1100" b="0" i="0" u="none" strike="noStrike" kern="0" cap="none" spc="0" normalizeH="0" baseline="0" noProof="0" dirty="0">
                <a:ln>
                  <a:noFill/>
                </a:ln>
                <a:solidFill>
                  <a:prstClr val="black"/>
                </a:solidFill>
                <a:effectLst/>
                <a:uLnTx/>
                <a:uFillTx/>
              </a:rPr>
              <a:t>Actor 4&gt;</a:t>
            </a:r>
            <a:endParaRPr kumimoji="0" lang="en-GB" altLang="en-US" sz="1200" b="0" i="0" u="none" strike="noStrike" kern="0" cap="none" spc="0" normalizeH="0" baseline="0" noProof="0" dirty="0">
              <a:ln>
                <a:noFill/>
              </a:ln>
              <a:solidFill>
                <a:prstClr val="black"/>
              </a:solidFill>
              <a:effectLst/>
              <a:uLnTx/>
              <a:uFillTx/>
            </a:endParaRPr>
          </a:p>
        </p:txBody>
      </p:sp>
      <p:pic>
        <p:nvPicPr>
          <p:cNvPr id="9" name="Picture 8">
            <a:extLst>
              <a:ext uri="{FF2B5EF4-FFF2-40B4-BE49-F238E27FC236}">
                <a16:creationId xmlns:a16="http://schemas.microsoft.com/office/drawing/2014/main" id="{4B5DEBC4-464B-75A3-B213-103586CE79F7}"/>
              </a:ext>
            </a:extLst>
          </p:cNvPr>
          <p:cNvPicPr>
            <a:picLocks noChangeAspect="1"/>
          </p:cNvPicPr>
          <p:nvPr/>
        </p:nvPicPr>
        <p:blipFill>
          <a:blip r:embed="rId6">
            <a:alphaModFix amt="18000"/>
            <a:extLst>
              <a:ext uri="{28A0092B-C50C-407E-A947-70E740481C1C}">
                <a14:useLocalDpi xmlns:a14="http://schemas.microsoft.com/office/drawing/2010/main" val="0"/>
              </a:ext>
            </a:extLst>
          </a:blip>
          <a:stretch>
            <a:fillRect/>
          </a:stretch>
        </p:blipFill>
        <p:spPr>
          <a:xfrm>
            <a:off x="1264605" y="4381343"/>
            <a:ext cx="270000" cy="360000"/>
          </a:xfrm>
          <a:prstGeom prst="rect">
            <a:avLst/>
          </a:prstGeom>
        </p:spPr>
      </p:pic>
      <p:pic>
        <p:nvPicPr>
          <p:cNvPr id="34" name="Picture 33">
            <a:extLst>
              <a:ext uri="{FF2B5EF4-FFF2-40B4-BE49-F238E27FC236}">
                <a16:creationId xmlns:a16="http://schemas.microsoft.com/office/drawing/2014/main" id="{768CBD9B-143E-02A3-4E18-5ABF1356431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930" y="2465926"/>
            <a:ext cx="504000" cy="343636"/>
          </a:xfrm>
          <a:prstGeom prst="rect">
            <a:avLst/>
          </a:prstGeom>
        </p:spPr>
      </p:pic>
      <p:pic>
        <p:nvPicPr>
          <p:cNvPr id="36" name="Picture 35">
            <a:extLst>
              <a:ext uri="{FF2B5EF4-FFF2-40B4-BE49-F238E27FC236}">
                <a16:creationId xmlns:a16="http://schemas.microsoft.com/office/drawing/2014/main" id="{B45BC05C-FB66-ED9B-EC2E-76560C5B27D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94689" y="1590792"/>
            <a:ext cx="275745" cy="360000"/>
          </a:xfrm>
          <a:prstGeom prst="rect">
            <a:avLst/>
          </a:prstGeom>
        </p:spPr>
      </p:pic>
      <p:pic>
        <p:nvPicPr>
          <p:cNvPr id="37" name="Picture 36">
            <a:extLst>
              <a:ext uri="{FF2B5EF4-FFF2-40B4-BE49-F238E27FC236}">
                <a16:creationId xmlns:a16="http://schemas.microsoft.com/office/drawing/2014/main" id="{248CE293-FB8E-A009-F200-955F9BD7EE0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94689" y="2028360"/>
            <a:ext cx="275745" cy="360000"/>
          </a:xfrm>
          <a:prstGeom prst="rect">
            <a:avLst/>
          </a:prstGeom>
        </p:spPr>
      </p:pic>
      <p:pic>
        <p:nvPicPr>
          <p:cNvPr id="38" name="Picture 37">
            <a:extLst>
              <a:ext uri="{FF2B5EF4-FFF2-40B4-BE49-F238E27FC236}">
                <a16:creationId xmlns:a16="http://schemas.microsoft.com/office/drawing/2014/main" id="{49EBC77E-FE43-9861-5A47-0A165ED2A09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28058" y="1590792"/>
            <a:ext cx="275744" cy="360000"/>
          </a:xfrm>
          <a:prstGeom prst="rect">
            <a:avLst/>
          </a:prstGeom>
        </p:spPr>
      </p:pic>
      <p:pic>
        <p:nvPicPr>
          <p:cNvPr id="40" name="Picture 39" descr="A close up of a logo&#10;&#10;Description automatically generated">
            <a:extLst>
              <a:ext uri="{FF2B5EF4-FFF2-40B4-BE49-F238E27FC236}">
                <a16:creationId xmlns:a16="http://schemas.microsoft.com/office/drawing/2014/main" id="{D28D0F74-1F1A-BB1D-E51D-26EDCBA7B75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flipH="1">
            <a:off x="225076" y="2946206"/>
            <a:ext cx="267907" cy="360000"/>
          </a:xfrm>
          <a:prstGeom prst="rect">
            <a:avLst/>
          </a:prstGeom>
        </p:spPr>
      </p:pic>
      <p:pic>
        <p:nvPicPr>
          <p:cNvPr id="41" name="Picture 40" descr="Shape&#10;&#10;Description automatically generated with medium confidence">
            <a:extLst>
              <a:ext uri="{FF2B5EF4-FFF2-40B4-BE49-F238E27FC236}">
                <a16:creationId xmlns:a16="http://schemas.microsoft.com/office/drawing/2014/main" id="{1260097E-3067-6472-2CFB-7129781C1BA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39692" y="2931148"/>
            <a:ext cx="385737" cy="360000"/>
          </a:xfrm>
          <a:prstGeom prst="rect">
            <a:avLst/>
          </a:prstGeom>
        </p:spPr>
      </p:pic>
      <p:pic>
        <p:nvPicPr>
          <p:cNvPr id="42" name="Picture 41">
            <a:extLst>
              <a:ext uri="{FF2B5EF4-FFF2-40B4-BE49-F238E27FC236}">
                <a16:creationId xmlns:a16="http://schemas.microsoft.com/office/drawing/2014/main" id="{2063F9FC-8B06-B686-5D3D-A96810B0334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3516" y="2448707"/>
            <a:ext cx="270000" cy="360000"/>
          </a:xfrm>
          <a:prstGeom prst="rect">
            <a:avLst/>
          </a:prstGeom>
        </p:spPr>
      </p:pic>
      <p:pic>
        <p:nvPicPr>
          <p:cNvPr id="43" name="Picture 42">
            <a:extLst>
              <a:ext uri="{FF2B5EF4-FFF2-40B4-BE49-F238E27FC236}">
                <a16:creationId xmlns:a16="http://schemas.microsoft.com/office/drawing/2014/main" id="{B98BFE6A-24C6-657A-647C-4296560D3169}"/>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28058" y="2028360"/>
            <a:ext cx="275744" cy="360000"/>
          </a:xfrm>
          <a:prstGeom prst="rect">
            <a:avLst/>
          </a:prstGeom>
        </p:spPr>
      </p:pic>
      <p:pic>
        <p:nvPicPr>
          <p:cNvPr id="74" name="Picture 73" descr="Shape&#10;&#10;Description automatically generated with medium confidence">
            <a:extLst>
              <a:ext uri="{FF2B5EF4-FFF2-40B4-BE49-F238E27FC236}">
                <a16:creationId xmlns:a16="http://schemas.microsoft.com/office/drawing/2014/main" id="{B41153DF-C78F-3E06-BF76-20CBEA13814C}"/>
              </a:ext>
            </a:extLst>
          </p:cNvPr>
          <p:cNvPicPr>
            <a:picLocks noChangeAspect="1"/>
          </p:cNvPicPr>
          <p:nvPr/>
        </p:nvPicPr>
        <p:blipFill>
          <a:blip r:embed="rId11">
            <a:alphaModFix amt="18000"/>
            <a:extLst>
              <a:ext uri="{28A0092B-C50C-407E-A947-70E740481C1C}">
                <a14:useLocalDpi xmlns:a14="http://schemas.microsoft.com/office/drawing/2010/main" val="0"/>
              </a:ext>
            </a:extLst>
          </a:blip>
          <a:stretch>
            <a:fillRect/>
          </a:stretch>
        </p:blipFill>
        <p:spPr>
          <a:xfrm>
            <a:off x="1206737" y="3494853"/>
            <a:ext cx="385737" cy="360000"/>
          </a:xfrm>
          <a:prstGeom prst="rect">
            <a:avLst/>
          </a:prstGeom>
        </p:spPr>
      </p:pic>
      <p:pic>
        <p:nvPicPr>
          <p:cNvPr id="8" name="Picture 7">
            <a:extLst>
              <a:ext uri="{FF2B5EF4-FFF2-40B4-BE49-F238E27FC236}">
                <a16:creationId xmlns:a16="http://schemas.microsoft.com/office/drawing/2014/main" id="{46979162-8836-DC04-5A9B-5695C754295F}"/>
              </a:ext>
            </a:extLst>
          </p:cNvPr>
          <p:cNvPicPr>
            <a:picLocks noChangeAspect="1"/>
          </p:cNvPicPr>
          <p:nvPr/>
        </p:nvPicPr>
        <p:blipFill>
          <a:blip r:embed="rId7">
            <a:alphaModFix amt="18000"/>
            <a:extLst>
              <a:ext uri="{28A0092B-C50C-407E-A947-70E740481C1C}">
                <a14:useLocalDpi xmlns:a14="http://schemas.microsoft.com/office/drawing/2010/main" val="0"/>
              </a:ext>
            </a:extLst>
          </a:blip>
          <a:stretch>
            <a:fillRect/>
          </a:stretch>
        </p:blipFill>
        <p:spPr>
          <a:xfrm>
            <a:off x="1252008" y="1766202"/>
            <a:ext cx="275745" cy="360000"/>
          </a:xfrm>
          <a:prstGeom prst="rect">
            <a:avLst/>
          </a:prstGeom>
        </p:spPr>
      </p:pic>
      <p:pic>
        <p:nvPicPr>
          <p:cNvPr id="79" name="Graphic 5">
            <a:extLst>
              <a:ext uri="{FF2B5EF4-FFF2-40B4-BE49-F238E27FC236}">
                <a16:creationId xmlns:a16="http://schemas.microsoft.com/office/drawing/2014/main" id="{2F27F3CF-ED20-9C03-8A04-BDA1A2EC4464}"/>
              </a:ext>
            </a:extLst>
          </p:cNvPr>
          <p:cNvPicPr>
            <a:picLocks noChangeAspect="1"/>
          </p:cNvPicPr>
          <p:nvPr/>
        </p:nvPicPr>
        <p:blipFill>
          <a:blip>
            <a:extLst>
              <a:ext uri="{96DAC541-7B7A-43D3-8B79-37D633B846F1}">
                <asvg:svgBlip xmlns:asvg="http://schemas.microsoft.com/office/drawing/2016/SVG/main" r:embed="rId13"/>
              </a:ext>
            </a:extLst>
          </a:blip>
          <a:srcRect/>
          <a:stretch/>
        </p:blipFill>
        <p:spPr>
          <a:xfrm>
            <a:off x="1086136" y="5673107"/>
            <a:ext cx="268800" cy="252000"/>
          </a:xfrm>
          <a:prstGeom prst="rect">
            <a:avLst/>
          </a:prstGeom>
        </p:spPr>
      </p:pic>
      <p:pic>
        <p:nvPicPr>
          <p:cNvPr id="82" name="Graphic 81">
            <a:extLst>
              <a:ext uri="{FF2B5EF4-FFF2-40B4-BE49-F238E27FC236}">
                <a16:creationId xmlns:a16="http://schemas.microsoft.com/office/drawing/2014/main" id="{2280739F-8F9A-3333-6FDB-3889B47D88A8}"/>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720946" y="5989928"/>
            <a:ext cx="265916" cy="252000"/>
          </a:xfrm>
          <a:prstGeom prst="rect">
            <a:avLst/>
          </a:prstGeom>
        </p:spPr>
      </p:pic>
      <p:pic>
        <p:nvPicPr>
          <p:cNvPr id="83" name="Graphic 82">
            <a:extLst>
              <a:ext uri="{FF2B5EF4-FFF2-40B4-BE49-F238E27FC236}">
                <a16:creationId xmlns:a16="http://schemas.microsoft.com/office/drawing/2014/main" id="{69FFFD89-2B98-C00B-1ACC-3A3C3CB43F8D}"/>
              </a:ext>
            </a:extLst>
          </p:cNvPr>
          <p:cNvPicPr>
            <a:picLocks noChangeAspect="1"/>
          </p:cNvPicPr>
          <p:nvPr/>
        </p:nvPicPr>
        <p:blipFill>
          <a:blip>
            <a:extLst>
              <a:ext uri="{96DAC541-7B7A-43D3-8B79-37D633B846F1}">
                <asvg:svgBlip xmlns:asvg="http://schemas.microsoft.com/office/drawing/2016/SVG/main" r:embed="rId15"/>
              </a:ext>
            </a:extLst>
          </a:blip>
          <a:srcRect/>
          <a:stretch/>
        </p:blipFill>
        <p:spPr>
          <a:xfrm>
            <a:off x="733689" y="5673107"/>
            <a:ext cx="252000" cy="252000"/>
          </a:xfrm>
          <a:prstGeom prst="rect">
            <a:avLst/>
          </a:prstGeom>
        </p:spPr>
      </p:pic>
      <p:pic>
        <p:nvPicPr>
          <p:cNvPr id="84" name="Graphic 32">
            <a:extLst>
              <a:ext uri="{FF2B5EF4-FFF2-40B4-BE49-F238E27FC236}">
                <a16:creationId xmlns:a16="http://schemas.microsoft.com/office/drawing/2014/main" id="{9BD2532C-3C71-E81E-DF80-60EA73446F4D}"/>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393983" y="5989928"/>
            <a:ext cx="252000" cy="252000"/>
          </a:xfrm>
          <a:prstGeom prst="rect">
            <a:avLst/>
          </a:prstGeom>
        </p:spPr>
      </p:pic>
      <p:pic>
        <p:nvPicPr>
          <p:cNvPr id="88" name="Picture 87">
            <a:extLst>
              <a:ext uri="{FF2B5EF4-FFF2-40B4-BE49-F238E27FC236}">
                <a16:creationId xmlns:a16="http://schemas.microsoft.com/office/drawing/2014/main" id="{7CDA0493-A220-0EE2-B89E-2C7F83FD844E}"/>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085052" y="5989928"/>
            <a:ext cx="252000" cy="252000"/>
          </a:xfrm>
          <a:prstGeom prst="rect">
            <a:avLst/>
          </a:prstGeom>
        </p:spPr>
      </p:pic>
      <p:pic>
        <p:nvPicPr>
          <p:cNvPr id="101" name="Picture 100">
            <a:extLst>
              <a:ext uri="{FF2B5EF4-FFF2-40B4-BE49-F238E27FC236}">
                <a16:creationId xmlns:a16="http://schemas.microsoft.com/office/drawing/2014/main" id="{D3D2F821-8B4C-63E8-DF46-8199068277A8}"/>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455899" y="5673107"/>
            <a:ext cx="255687" cy="252000"/>
          </a:xfrm>
          <a:prstGeom prst="rect">
            <a:avLst/>
          </a:prstGeom>
        </p:spPr>
      </p:pic>
      <p:pic>
        <p:nvPicPr>
          <p:cNvPr id="102" name="Picture 101">
            <a:extLst>
              <a:ext uri="{FF2B5EF4-FFF2-40B4-BE49-F238E27FC236}">
                <a16:creationId xmlns:a16="http://schemas.microsoft.com/office/drawing/2014/main" id="{465FE5F1-A089-784A-62EA-519DF5A20019}"/>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384402" y="5673107"/>
            <a:ext cx="249542" cy="252000"/>
          </a:xfrm>
          <a:prstGeom prst="rect">
            <a:avLst/>
          </a:prstGeom>
        </p:spPr>
      </p:pic>
      <p:pic>
        <p:nvPicPr>
          <p:cNvPr id="104" name="Picture 103">
            <a:extLst>
              <a:ext uri="{FF2B5EF4-FFF2-40B4-BE49-F238E27FC236}">
                <a16:creationId xmlns:a16="http://schemas.microsoft.com/office/drawing/2014/main" id="{90BD3081-0ADB-60D8-04CB-7F130B2AD866}"/>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1460187" y="5989928"/>
            <a:ext cx="251399" cy="252000"/>
          </a:xfrm>
          <a:prstGeom prst="rect">
            <a:avLst/>
          </a:prstGeom>
        </p:spPr>
      </p:pic>
      <p:sp>
        <p:nvSpPr>
          <p:cNvPr id="10" name="Slide Number Placeholder 3">
            <a:extLst>
              <a:ext uri="{FF2B5EF4-FFF2-40B4-BE49-F238E27FC236}">
                <a16:creationId xmlns:a16="http://schemas.microsoft.com/office/drawing/2014/main" id="{92DD55FE-A180-E440-E8F3-922819134CD1}"/>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3AA811B-2EBD-4900-905E-5BE206449611}" type="slidenum">
              <a:rPr lang="en-GB" sz="1000" smtClean="0">
                <a:solidFill>
                  <a:srgbClr val="003C65"/>
                </a:solidFill>
                <a:latin typeface="Aptos"/>
              </a:rPr>
              <a:pPr>
                <a:defRPr/>
              </a:pPr>
              <a:t>30</a:t>
            </a:fld>
            <a:endParaRPr lang="en-GB" sz="1000" dirty="0">
              <a:solidFill>
                <a:srgbClr val="003C65"/>
              </a:solidFill>
              <a:latin typeface="Aptos"/>
            </a:endParaRPr>
          </a:p>
        </p:txBody>
      </p:sp>
    </p:spTree>
    <p:extLst>
      <p:ext uri="{BB962C8B-B14F-4D97-AF65-F5344CB8AC3E}">
        <p14:creationId xmlns:p14="http://schemas.microsoft.com/office/powerpoint/2010/main" val="24766926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DA6D287-243C-1C49-9165-EDD818D93F0E}"/>
            </a:ext>
          </a:extLst>
        </p:cNvPr>
        <p:cNvGrpSpPr/>
        <p:nvPr/>
      </p:nvGrpSpPr>
      <p:grpSpPr>
        <a:xfrm>
          <a:off x="0" y="0"/>
          <a:ext cx="0" cy="0"/>
          <a:chOff x="0" y="0"/>
          <a:chExt cx="0" cy="0"/>
        </a:xfrm>
      </p:grpSpPr>
      <p:sp>
        <p:nvSpPr>
          <p:cNvPr id="3" name="Rounded Rectangle 59">
            <a:extLst>
              <a:ext uri="{FF2B5EF4-FFF2-40B4-BE49-F238E27FC236}">
                <a16:creationId xmlns:a16="http://schemas.microsoft.com/office/drawing/2014/main" id="{B5426760-EF68-16EA-22EE-7BED4AA0254A}"/>
              </a:ext>
            </a:extLst>
          </p:cNvPr>
          <p:cNvSpPr/>
          <p:nvPr/>
        </p:nvSpPr>
        <p:spPr>
          <a:xfrm>
            <a:off x="1121461" y="1747811"/>
            <a:ext cx="10418622"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5" name="Rounded Rectangle 60">
            <a:extLst>
              <a:ext uri="{FF2B5EF4-FFF2-40B4-BE49-F238E27FC236}">
                <a16:creationId xmlns:a16="http://schemas.microsoft.com/office/drawing/2014/main" id="{F55583FC-8A0C-15A7-4ECF-07314F15408E}"/>
              </a:ext>
            </a:extLst>
          </p:cNvPr>
          <p:cNvSpPr/>
          <p:nvPr/>
        </p:nvSpPr>
        <p:spPr>
          <a:xfrm>
            <a:off x="1121461" y="2632900"/>
            <a:ext cx="10418621"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rIns="3600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6" name="Rounded Rectangle 45">
            <a:extLst>
              <a:ext uri="{FF2B5EF4-FFF2-40B4-BE49-F238E27FC236}">
                <a16:creationId xmlns:a16="http://schemas.microsoft.com/office/drawing/2014/main" id="{2D569FBB-B5DE-10B6-966F-7011086125FD}"/>
              </a:ext>
            </a:extLst>
          </p:cNvPr>
          <p:cNvSpPr/>
          <p:nvPr/>
        </p:nvSpPr>
        <p:spPr>
          <a:xfrm>
            <a:off x="1121461" y="874911"/>
            <a:ext cx="10418621"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61" name="Rounded Rectangle 67">
            <a:extLst>
              <a:ext uri="{FF2B5EF4-FFF2-40B4-BE49-F238E27FC236}">
                <a16:creationId xmlns:a16="http://schemas.microsoft.com/office/drawing/2014/main" id="{8E95AA61-D91E-0DDB-6B49-3F9217A4860E}"/>
              </a:ext>
            </a:extLst>
          </p:cNvPr>
          <p:cNvSpPr/>
          <p:nvPr/>
        </p:nvSpPr>
        <p:spPr>
          <a:xfrm>
            <a:off x="3345901" y="1837811"/>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62" name="Rounded Rectangle 69">
            <a:extLst>
              <a:ext uri="{FF2B5EF4-FFF2-40B4-BE49-F238E27FC236}">
                <a16:creationId xmlns:a16="http://schemas.microsoft.com/office/drawing/2014/main" id="{2BACFAD4-1799-38D0-0D44-64ACAF15C1F3}"/>
              </a:ext>
            </a:extLst>
          </p:cNvPr>
          <p:cNvSpPr/>
          <p:nvPr/>
        </p:nvSpPr>
        <p:spPr>
          <a:xfrm>
            <a:off x="3345901" y="964911"/>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63" name="Straight Arrow Connector 62">
            <a:extLst>
              <a:ext uri="{FF2B5EF4-FFF2-40B4-BE49-F238E27FC236}">
                <a16:creationId xmlns:a16="http://schemas.microsoft.com/office/drawing/2014/main" id="{2B4941AE-AE2E-8BA5-39AC-AF821469CB14}"/>
              </a:ext>
            </a:extLst>
          </p:cNvPr>
          <p:cNvCxnSpPr>
            <a:cxnSpLocks/>
            <a:stCxn id="62" idx="2"/>
            <a:endCxn id="61" idx="0"/>
          </p:cNvCxnSpPr>
          <p:nvPr/>
        </p:nvCxnSpPr>
        <p:spPr>
          <a:xfrm>
            <a:off x="3993901" y="1540911"/>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64" name="TextBox 157">
            <a:extLst>
              <a:ext uri="{FF2B5EF4-FFF2-40B4-BE49-F238E27FC236}">
                <a16:creationId xmlns:a16="http://schemas.microsoft.com/office/drawing/2014/main" id="{00BED696-0469-25C0-F139-7FF9EA4BA08E}"/>
              </a:ext>
            </a:extLst>
          </p:cNvPr>
          <p:cNvSpPr txBox="1">
            <a:spLocks noChangeArrowheads="1"/>
          </p:cNvSpPr>
          <p:nvPr/>
        </p:nvSpPr>
        <p:spPr bwMode="auto">
          <a:xfrm>
            <a:off x="1121461" y="1365166"/>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rPr>
              <a:t>&lt;Actor 1&gt;</a:t>
            </a:r>
            <a:endParaRPr kumimoji="0" lang="en-GB" altLang="en-US" sz="1200" b="0" i="0" u="none" strike="noStrike" kern="0" cap="none" spc="0" normalizeH="0" baseline="0" noProof="0" dirty="0">
              <a:ln>
                <a:noFill/>
              </a:ln>
              <a:solidFill>
                <a:prstClr val="black"/>
              </a:solidFill>
              <a:effectLst/>
              <a:uLnTx/>
              <a:uFillTx/>
              <a:latin typeface="Calibri" pitchFamily="34" charset="0"/>
            </a:endParaRPr>
          </a:p>
        </p:txBody>
      </p:sp>
      <p:sp>
        <p:nvSpPr>
          <p:cNvPr id="65" name="TextBox 157">
            <a:extLst>
              <a:ext uri="{FF2B5EF4-FFF2-40B4-BE49-F238E27FC236}">
                <a16:creationId xmlns:a16="http://schemas.microsoft.com/office/drawing/2014/main" id="{83918FA2-F105-079F-7D35-D62650FB8A85}"/>
              </a:ext>
            </a:extLst>
          </p:cNvPr>
          <p:cNvSpPr txBox="1">
            <a:spLocks noChangeArrowheads="1"/>
          </p:cNvSpPr>
          <p:nvPr/>
        </p:nvSpPr>
        <p:spPr bwMode="auto">
          <a:xfrm>
            <a:off x="1121461" y="2235345"/>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rPr>
              <a:t>&lt;Actor 2&gt;</a:t>
            </a:r>
            <a:endParaRPr kumimoji="0" lang="en-GB" altLang="en-US" sz="1200" b="0" i="0" u="none" strike="noStrike" kern="0" cap="none" spc="0" normalizeH="0" baseline="0" noProof="0" dirty="0">
              <a:ln>
                <a:noFill/>
              </a:ln>
              <a:solidFill>
                <a:prstClr val="black"/>
              </a:solidFill>
              <a:effectLst/>
              <a:uLnTx/>
              <a:uFillTx/>
              <a:latin typeface="Calibri" pitchFamily="34" charset="0"/>
            </a:endParaRPr>
          </a:p>
        </p:txBody>
      </p:sp>
      <p:sp>
        <p:nvSpPr>
          <p:cNvPr id="66" name="TextBox 157">
            <a:extLst>
              <a:ext uri="{FF2B5EF4-FFF2-40B4-BE49-F238E27FC236}">
                <a16:creationId xmlns:a16="http://schemas.microsoft.com/office/drawing/2014/main" id="{77A364DB-8A09-F212-8601-325F7C1334A1}"/>
              </a:ext>
            </a:extLst>
          </p:cNvPr>
          <p:cNvSpPr txBox="1">
            <a:spLocks noChangeArrowheads="1"/>
          </p:cNvSpPr>
          <p:nvPr/>
        </p:nvSpPr>
        <p:spPr bwMode="auto">
          <a:xfrm>
            <a:off x="1121461" y="3116743"/>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lang="en-GB" altLang="en-US" sz="1100" kern="0" dirty="0">
                <a:solidFill>
                  <a:prstClr val="black"/>
                </a:solidFill>
              </a:rPr>
              <a:t>&lt;</a:t>
            </a:r>
            <a:r>
              <a:rPr kumimoji="0" lang="en-GB" altLang="en-US" sz="1100" b="0" i="0" u="none" strike="noStrike" kern="0" cap="none" spc="0" normalizeH="0" baseline="0" noProof="0" dirty="0">
                <a:ln>
                  <a:noFill/>
                </a:ln>
                <a:solidFill>
                  <a:prstClr val="black"/>
                </a:solidFill>
                <a:effectLst/>
                <a:uLnTx/>
                <a:uFillTx/>
              </a:rPr>
              <a:t>Actor 3&gt;</a:t>
            </a:r>
            <a:endParaRPr kumimoji="0" lang="en-GB" altLang="en-US" sz="1200" b="0" i="0" u="none" strike="noStrike" kern="0" cap="none" spc="0" normalizeH="0" baseline="0" noProof="0" dirty="0">
              <a:ln>
                <a:noFill/>
              </a:ln>
              <a:solidFill>
                <a:prstClr val="black"/>
              </a:solidFill>
              <a:effectLst/>
              <a:uLnTx/>
              <a:uFillTx/>
            </a:endParaRPr>
          </a:p>
        </p:txBody>
      </p:sp>
      <p:sp>
        <p:nvSpPr>
          <p:cNvPr id="70" name="Rounded Rectangle 88">
            <a:extLst>
              <a:ext uri="{FF2B5EF4-FFF2-40B4-BE49-F238E27FC236}">
                <a16:creationId xmlns:a16="http://schemas.microsoft.com/office/drawing/2014/main" id="{CD2CEBE1-0A80-FAC1-087E-EAA3FC9ACDB1}"/>
              </a:ext>
            </a:extLst>
          </p:cNvPr>
          <p:cNvSpPr/>
          <p:nvPr/>
        </p:nvSpPr>
        <p:spPr>
          <a:xfrm>
            <a:off x="1970551" y="960409"/>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85" name="Rounded Rectangle 67">
            <a:extLst>
              <a:ext uri="{FF2B5EF4-FFF2-40B4-BE49-F238E27FC236}">
                <a16:creationId xmlns:a16="http://schemas.microsoft.com/office/drawing/2014/main" id="{1EA7226F-56E7-A6C9-4761-B899126B06AA}"/>
              </a:ext>
            </a:extLst>
          </p:cNvPr>
          <p:cNvSpPr/>
          <p:nvPr/>
        </p:nvSpPr>
        <p:spPr>
          <a:xfrm>
            <a:off x="2868279" y="6115474"/>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86" name="Rounded Rectangle 69">
            <a:extLst>
              <a:ext uri="{FF2B5EF4-FFF2-40B4-BE49-F238E27FC236}">
                <a16:creationId xmlns:a16="http://schemas.microsoft.com/office/drawing/2014/main" id="{98D4AB44-CEEB-FD59-055F-C7CC051EDF8E}"/>
              </a:ext>
            </a:extLst>
          </p:cNvPr>
          <p:cNvSpPr/>
          <p:nvPr/>
        </p:nvSpPr>
        <p:spPr>
          <a:xfrm>
            <a:off x="2868279" y="5242574"/>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87" name="Straight Arrow Connector 86">
            <a:extLst>
              <a:ext uri="{FF2B5EF4-FFF2-40B4-BE49-F238E27FC236}">
                <a16:creationId xmlns:a16="http://schemas.microsoft.com/office/drawing/2014/main" id="{70F5C6D8-D9B2-6CA2-78DD-865A3923C411}"/>
              </a:ext>
            </a:extLst>
          </p:cNvPr>
          <p:cNvCxnSpPr>
            <a:cxnSpLocks/>
          </p:cNvCxnSpPr>
          <p:nvPr/>
        </p:nvCxnSpPr>
        <p:spPr>
          <a:xfrm>
            <a:off x="3516279" y="5818574"/>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90" name="Rounded Rectangle 67">
            <a:extLst>
              <a:ext uri="{FF2B5EF4-FFF2-40B4-BE49-F238E27FC236}">
                <a16:creationId xmlns:a16="http://schemas.microsoft.com/office/drawing/2014/main" id="{2B566822-ED86-ADCC-9A09-C3903A5F55D8}"/>
              </a:ext>
            </a:extLst>
          </p:cNvPr>
          <p:cNvSpPr/>
          <p:nvPr/>
        </p:nvSpPr>
        <p:spPr>
          <a:xfrm>
            <a:off x="4407028" y="6128165"/>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91" name="Rounded Rectangle 69">
            <a:extLst>
              <a:ext uri="{FF2B5EF4-FFF2-40B4-BE49-F238E27FC236}">
                <a16:creationId xmlns:a16="http://schemas.microsoft.com/office/drawing/2014/main" id="{5D3A647A-F9B3-E25A-C5C1-2BF26EDB6890}"/>
              </a:ext>
            </a:extLst>
          </p:cNvPr>
          <p:cNvSpPr/>
          <p:nvPr/>
        </p:nvSpPr>
        <p:spPr>
          <a:xfrm>
            <a:off x="4407028" y="5255265"/>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92" name="Straight Arrow Connector 91">
            <a:extLst>
              <a:ext uri="{FF2B5EF4-FFF2-40B4-BE49-F238E27FC236}">
                <a16:creationId xmlns:a16="http://schemas.microsoft.com/office/drawing/2014/main" id="{0F590CD0-A385-8A96-9851-4562655669AE}"/>
              </a:ext>
            </a:extLst>
          </p:cNvPr>
          <p:cNvCxnSpPr>
            <a:cxnSpLocks/>
          </p:cNvCxnSpPr>
          <p:nvPr/>
        </p:nvCxnSpPr>
        <p:spPr>
          <a:xfrm>
            <a:off x="5055028" y="5831265"/>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93" name="Rounded Rectangle 67">
            <a:extLst>
              <a:ext uri="{FF2B5EF4-FFF2-40B4-BE49-F238E27FC236}">
                <a16:creationId xmlns:a16="http://schemas.microsoft.com/office/drawing/2014/main" id="{15760031-1E22-BABF-EBBE-5FBADB5FDE74}"/>
              </a:ext>
            </a:extLst>
          </p:cNvPr>
          <p:cNvSpPr/>
          <p:nvPr/>
        </p:nvSpPr>
        <p:spPr>
          <a:xfrm>
            <a:off x="6257900" y="6105250"/>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sp>
        <p:nvSpPr>
          <p:cNvPr id="94" name="Rounded Rectangle 69">
            <a:extLst>
              <a:ext uri="{FF2B5EF4-FFF2-40B4-BE49-F238E27FC236}">
                <a16:creationId xmlns:a16="http://schemas.microsoft.com/office/drawing/2014/main" id="{210B654A-31A9-A319-4EC6-E7460C939DA8}"/>
              </a:ext>
            </a:extLst>
          </p:cNvPr>
          <p:cNvSpPr/>
          <p:nvPr/>
        </p:nvSpPr>
        <p:spPr>
          <a:xfrm>
            <a:off x="6257900" y="5232350"/>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cxnSp>
        <p:nvCxnSpPr>
          <p:cNvPr id="95" name="Straight Arrow Connector 94">
            <a:extLst>
              <a:ext uri="{FF2B5EF4-FFF2-40B4-BE49-F238E27FC236}">
                <a16:creationId xmlns:a16="http://schemas.microsoft.com/office/drawing/2014/main" id="{3CC78FC6-B3F9-FBAC-91E1-79BF8DA6F79A}"/>
              </a:ext>
            </a:extLst>
          </p:cNvPr>
          <p:cNvCxnSpPr>
            <a:cxnSpLocks/>
          </p:cNvCxnSpPr>
          <p:nvPr/>
        </p:nvCxnSpPr>
        <p:spPr>
          <a:xfrm flipV="1">
            <a:off x="6905900" y="5808350"/>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96" name="Rounded Rectangle 67">
            <a:extLst>
              <a:ext uri="{FF2B5EF4-FFF2-40B4-BE49-F238E27FC236}">
                <a16:creationId xmlns:a16="http://schemas.microsoft.com/office/drawing/2014/main" id="{0B3FFB7B-2EF3-D020-EE2A-6448A11BB9BC}"/>
              </a:ext>
            </a:extLst>
          </p:cNvPr>
          <p:cNvSpPr/>
          <p:nvPr/>
        </p:nvSpPr>
        <p:spPr>
          <a:xfrm>
            <a:off x="7796649" y="6132626"/>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sp>
        <p:nvSpPr>
          <p:cNvPr id="97" name="Rounded Rectangle 69">
            <a:extLst>
              <a:ext uri="{FF2B5EF4-FFF2-40B4-BE49-F238E27FC236}">
                <a16:creationId xmlns:a16="http://schemas.microsoft.com/office/drawing/2014/main" id="{77A8A95D-EDFF-DC3A-84B4-4D5D2E9A93B8}"/>
              </a:ext>
            </a:extLst>
          </p:cNvPr>
          <p:cNvSpPr/>
          <p:nvPr/>
        </p:nvSpPr>
        <p:spPr>
          <a:xfrm>
            <a:off x="7796649" y="5259726"/>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cxnSp>
        <p:nvCxnSpPr>
          <p:cNvPr id="98" name="Straight Arrow Connector 97">
            <a:extLst>
              <a:ext uri="{FF2B5EF4-FFF2-40B4-BE49-F238E27FC236}">
                <a16:creationId xmlns:a16="http://schemas.microsoft.com/office/drawing/2014/main" id="{81BC6C53-BB6E-F4DB-7E11-767EE809B84E}"/>
              </a:ext>
            </a:extLst>
          </p:cNvPr>
          <p:cNvCxnSpPr>
            <a:cxnSpLocks/>
          </p:cNvCxnSpPr>
          <p:nvPr/>
        </p:nvCxnSpPr>
        <p:spPr>
          <a:xfrm flipV="1">
            <a:off x="8444649" y="5835726"/>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99" name="Rounded Rectangle 88">
            <a:extLst>
              <a:ext uri="{FF2B5EF4-FFF2-40B4-BE49-F238E27FC236}">
                <a16:creationId xmlns:a16="http://schemas.microsoft.com/office/drawing/2014/main" id="{2816C9D5-3727-F526-8688-1920B2112014}"/>
              </a:ext>
            </a:extLst>
          </p:cNvPr>
          <p:cNvSpPr/>
          <p:nvPr/>
        </p:nvSpPr>
        <p:spPr>
          <a:xfrm>
            <a:off x="9601343" y="5269917"/>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100" name="Rounded Rectangle 88">
            <a:extLst>
              <a:ext uri="{FF2B5EF4-FFF2-40B4-BE49-F238E27FC236}">
                <a16:creationId xmlns:a16="http://schemas.microsoft.com/office/drawing/2014/main" id="{2F37971A-9BFF-A9EA-0386-B19A7E3829F3}"/>
              </a:ext>
            </a:extLst>
          </p:cNvPr>
          <p:cNvSpPr/>
          <p:nvPr/>
        </p:nvSpPr>
        <p:spPr>
          <a:xfrm>
            <a:off x="9898093" y="5719058"/>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107" name="Rounded Rectangle 88">
            <a:extLst>
              <a:ext uri="{FF2B5EF4-FFF2-40B4-BE49-F238E27FC236}">
                <a16:creationId xmlns:a16="http://schemas.microsoft.com/office/drawing/2014/main" id="{CD83D31D-9029-3419-5652-319B0D8D7CDE}"/>
              </a:ext>
            </a:extLst>
          </p:cNvPr>
          <p:cNvSpPr/>
          <p:nvPr/>
        </p:nvSpPr>
        <p:spPr>
          <a:xfrm>
            <a:off x="10299197" y="6136240"/>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122" name="Rounded Rectangle 67">
            <a:extLst>
              <a:ext uri="{FF2B5EF4-FFF2-40B4-BE49-F238E27FC236}">
                <a16:creationId xmlns:a16="http://schemas.microsoft.com/office/drawing/2014/main" id="{2B778EE9-3EDE-A513-BD81-2FD18342ABB6}"/>
              </a:ext>
            </a:extLst>
          </p:cNvPr>
          <p:cNvSpPr/>
          <p:nvPr/>
        </p:nvSpPr>
        <p:spPr>
          <a:xfrm>
            <a:off x="4873963" y="2712732"/>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123" name="Rounded Rectangle 69">
            <a:extLst>
              <a:ext uri="{FF2B5EF4-FFF2-40B4-BE49-F238E27FC236}">
                <a16:creationId xmlns:a16="http://schemas.microsoft.com/office/drawing/2014/main" id="{BCE18662-D58A-A232-C96B-94816964EF77}"/>
              </a:ext>
            </a:extLst>
          </p:cNvPr>
          <p:cNvSpPr/>
          <p:nvPr/>
        </p:nvSpPr>
        <p:spPr>
          <a:xfrm>
            <a:off x="4873963" y="1839832"/>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124" name="Straight Arrow Connector 123">
            <a:extLst>
              <a:ext uri="{FF2B5EF4-FFF2-40B4-BE49-F238E27FC236}">
                <a16:creationId xmlns:a16="http://schemas.microsoft.com/office/drawing/2014/main" id="{5A3EB829-A27A-9DA3-8CC4-2EFD00D50498}"/>
              </a:ext>
            </a:extLst>
          </p:cNvPr>
          <p:cNvCxnSpPr>
            <a:cxnSpLocks/>
            <a:stCxn id="123" idx="2"/>
            <a:endCxn id="122" idx="0"/>
          </p:cNvCxnSpPr>
          <p:nvPr/>
        </p:nvCxnSpPr>
        <p:spPr>
          <a:xfrm>
            <a:off x="5521963" y="2415832"/>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25" name="Rounded Rectangle 67">
            <a:extLst>
              <a:ext uri="{FF2B5EF4-FFF2-40B4-BE49-F238E27FC236}">
                <a16:creationId xmlns:a16="http://schemas.microsoft.com/office/drawing/2014/main" id="{D60DAC21-35ED-2FDE-9389-CEAD3B011F4C}"/>
              </a:ext>
            </a:extLst>
          </p:cNvPr>
          <p:cNvSpPr/>
          <p:nvPr/>
        </p:nvSpPr>
        <p:spPr>
          <a:xfrm>
            <a:off x="6535330" y="2710639"/>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sp>
        <p:nvSpPr>
          <p:cNvPr id="126" name="Rounded Rectangle 69">
            <a:extLst>
              <a:ext uri="{FF2B5EF4-FFF2-40B4-BE49-F238E27FC236}">
                <a16:creationId xmlns:a16="http://schemas.microsoft.com/office/drawing/2014/main" id="{F6167ABC-A248-D1ED-3E0C-ED8500E36D8E}"/>
              </a:ext>
            </a:extLst>
          </p:cNvPr>
          <p:cNvSpPr/>
          <p:nvPr/>
        </p:nvSpPr>
        <p:spPr>
          <a:xfrm>
            <a:off x="6535330" y="951914"/>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cxnSp>
        <p:nvCxnSpPr>
          <p:cNvPr id="127" name="Straight Arrow Connector 126">
            <a:extLst>
              <a:ext uri="{FF2B5EF4-FFF2-40B4-BE49-F238E27FC236}">
                <a16:creationId xmlns:a16="http://schemas.microsoft.com/office/drawing/2014/main" id="{659292C8-9CFB-8F8B-CF3E-BA17B1808AB1}"/>
              </a:ext>
            </a:extLst>
          </p:cNvPr>
          <p:cNvCxnSpPr>
            <a:cxnSpLocks/>
            <a:stCxn id="125" idx="0"/>
            <a:endCxn id="126" idx="2"/>
          </p:cNvCxnSpPr>
          <p:nvPr/>
        </p:nvCxnSpPr>
        <p:spPr>
          <a:xfrm flipV="1">
            <a:off x="7183330" y="1527914"/>
            <a:ext cx="0" cy="1182725"/>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29" name="TextBox 128">
            <a:extLst>
              <a:ext uri="{FF2B5EF4-FFF2-40B4-BE49-F238E27FC236}">
                <a16:creationId xmlns:a16="http://schemas.microsoft.com/office/drawing/2014/main" id="{EE64C2B2-8F40-5E27-93DC-473F52B3F2EC}"/>
              </a:ext>
            </a:extLst>
          </p:cNvPr>
          <p:cNvSpPr txBox="1"/>
          <p:nvPr/>
        </p:nvSpPr>
        <p:spPr>
          <a:xfrm>
            <a:off x="140462" y="57535"/>
            <a:ext cx="3603027" cy="276999"/>
          </a:xfrm>
          <a:prstGeom prst="rect">
            <a:avLst/>
          </a:prstGeom>
          <a:noFill/>
        </p:spPr>
        <p:txBody>
          <a:bodyPr wrap="square" lIns="0" tIns="0" rIns="0" bIns="0" rtlCol="0">
            <a:spAutoFit/>
          </a:bodyPr>
          <a:lstStyle/>
          <a:p>
            <a:pPr lvl="0">
              <a:defRPr/>
            </a:pPr>
            <a:r>
              <a:rPr lang="en-GB" b="1" kern="0" dirty="0">
                <a:solidFill>
                  <a:prstClr val="black"/>
                </a:solidFill>
                <a:latin typeface="Calibri" panose="020F0502020204030204"/>
              </a:rPr>
              <a:t>N=4 actors </a:t>
            </a:r>
            <a:r>
              <a:rPr kumimoji="0" lang="en-GB" sz="1800" b="1" i="0" u="none" strike="noStrike" kern="0" cap="none" spc="0" normalizeH="0" baseline="0" noProof="0" dirty="0">
                <a:ln>
                  <a:noFill/>
                </a:ln>
                <a:solidFill>
                  <a:prstClr val="black"/>
                </a:solidFill>
                <a:effectLst/>
                <a:uLnTx/>
                <a:uFillTx/>
                <a:latin typeface="Calibri" panose="020F0502020204030204"/>
                <a:ea typeface="+mn-ea"/>
                <a:cs typeface="+mn-cs"/>
              </a:rPr>
              <a:t>+ comments</a:t>
            </a:r>
          </a:p>
        </p:txBody>
      </p:sp>
      <p:sp>
        <p:nvSpPr>
          <p:cNvPr id="11" name="Rectangle 2">
            <a:extLst>
              <a:ext uri="{FF2B5EF4-FFF2-40B4-BE49-F238E27FC236}">
                <a16:creationId xmlns:a16="http://schemas.microsoft.com/office/drawing/2014/main" id="{EE5C982A-AF4C-06A1-1ECF-D5652CCBE304}"/>
              </a:ext>
            </a:extLst>
          </p:cNvPr>
          <p:cNvSpPr/>
          <p:nvPr/>
        </p:nvSpPr>
        <p:spPr>
          <a:xfrm>
            <a:off x="116987" y="5202445"/>
            <a:ext cx="2642088" cy="42665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300"/>
              </a:lnSpc>
            </a:pPr>
            <a:r>
              <a:rPr lang="en-GB" sz="1200" kern="0" dirty="0">
                <a:solidFill>
                  <a:schemeClr val="accent4">
                    <a:lumMod val="50000"/>
                  </a:schemeClr>
                </a:solidFill>
              </a:rPr>
              <a:t>💡 Select a channel symbol, drag it onto each side of the touchpoint.</a:t>
            </a:r>
          </a:p>
        </p:txBody>
      </p:sp>
      <p:sp>
        <p:nvSpPr>
          <p:cNvPr id="15" name="Rectangle 2">
            <a:extLst>
              <a:ext uri="{FF2B5EF4-FFF2-40B4-BE49-F238E27FC236}">
                <a16:creationId xmlns:a16="http://schemas.microsoft.com/office/drawing/2014/main" id="{FD766049-304B-A5EA-918D-109EABB13B05}"/>
              </a:ext>
            </a:extLst>
          </p:cNvPr>
          <p:cNvSpPr/>
          <p:nvPr/>
        </p:nvSpPr>
        <p:spPr>
          <a:xfrm>
            <a:off x="42294" y="373800"/>
            <a:ext cx="4461126" cy="42665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300"/>
              </a:lnSpc>
            </a:pPr>
            <a:r>
              <a:rPr lang="en-GB" sz="1200" kern="0" dirty="0">
                <a:solidFill>
                  <a:schemeClr val="accent4">
                    <a:lumMod val="50000"/>
                  </a:schemeClr>
                </a:solidFill>
              </a:rPr>
              <a:t>💡 Select suitable icons for the involved actors and drag them onto the </a:t>
            </a:r>
            <a:r>
              <a:rPr lang="en-GB" sz="1200" kern="0" dirty="0" err="1">
                <a:solidFill>
                  <a:schemeClr val="accent4">
                    <a:lumMod val="50000"/>
                  </a:schemeClr>
                </a:solidFill>
              </a:rPr>
              <a:t>swimlanes</a:t>
            </a:r>
            <a:r>
              <a:rPr lang="en-GB" sz="1200" kern="0" dirty="0">
                <a:solidFill>
                  <a:schemeClr val="accent4">
                    <a:lumMod val="50000"/>
                  </a:schemeClr>
                </a:solidFill>
              </a:rPr>
              <a:t> (see the Symbol gallery for more options).</a:t>
            </a:r>
          </a:p>
        </p:txBody>
      </p:sp>
      <p:cxnSp>
        <p:nvCxnSpPr>
          <p:cNvPr id="80" name="Straight Arrow Connector 40">
            <a:extLst>
              <a:ext uri="{FF2B5EF4-FFF2-40B4-BE49-F238E27FC236}">
                <a16:creationId xmlns:a16="http://schemas.microsoft.com/office/drawing/2014/main" id="{325643C7-92AC-4A2F-251D-521A863FCBD7}"/>
              </a:ext>
            </a:extLst>
          </p:cNvPr>
          <p:cNvCxnSpPr>
            <a:cxnSpLocks/>
          </p:cNvCxnSpPr>
          <p:nvPr/>
        </p:nvCxnSpPr>
        <p:spPr>
          <a:xfrm flipV="1">
            <a:off x="1903785" y="5508869"/>
            <a:ext cx="1152000" cy="418040"/>
          </a:xfrm>
          <a:prstGeom prst="bentConnector3">
            <a:avLst>
              <a:gd name="adj1" fmla="val 50000"/>
            </a:avLst>
          </a:prstGeom>
          <a:noFill/>
          <a:ln w="19050" cap="flat" cmpd="sng" algn="ctr">
            <a:solidFill>
              <a:schemeClr val="accent4">
                <a:lumMod val="75000"/>
              </a:schemeClr>
            </a:solidFill>
            <a:prstDash val="solid"/>
            <a:tailEnd type="triangle"/>
          </a:ln>
          <a:effectLst>
            <a:outerShdw blurRad="40000" dist="20000" dir="5400000" rotWithShape="0">
              <a:srgbClr val="000000">
                <a:alpha val="38000"/>
              </a:srgbClr>
            </a:outerShdw>
          </a:effectLst>
        </p:spPr>
      </p:cxnSp>
      <p:cxnSp>
        <p:nvCxnSpPr>
          <p:cNvPr id="81" name="Straight Arrow Connector 40">
            <a:extLst>
              <a:ext uri="{FF2B5EF4-FFF2-40B4-BE49-F238E27FC236}">
                <a16:creationId xmlns:a16="http://schemas.microsoft.com/office/drawing/2014/main" id="{D5F402ED-529E-BD7F-B7A4-2C25BDA5868A}"/>
              </a:ext>
            </a:extLst>
          </p:cNvPr>
          <p:cNvCxnSpPr>
            <a:cxnSpLocks/>
          </p:cNvCxnSpPr>
          <p:nvPr/>
        </p:nvCxnSpPr>
        <p:spPr>
          <a:xfrm>
            <a:off x="1903785" y="5959867"/>
            <a:ext cx="1152000" cy="419790"/>
          </a:xfrm>
          <a:prstGeom prst="bentConnector3">
            <a:avLst>
              <a:gd name="adj1" fmla="val 50000"/>
            </a:avLst>
          </a:prstGeom>
          <a:noFill/>
          <a:ln w="19050" cap="flat" cmpd="sng" algn="ctr">
            <a:solidFill>
              <a:schemeClr val="accent4">
                <a:lumMod val="75000"/>
              </a:schemeClr>
            </a:solidFill>
            <a:prstDash val="solid"/>
            <a:tailEnd type="triangle"/>
          </a:ln>
          <a:effectLst>
            <a:outerShdw blurRad="40000" dist="20000" dir="5400000" rotWithShape="0">
              <a:srgbClr val="000000">
                <a:alpha val="38000"/>
              </a:srgbClr>
            </a:outerShdw>
          </a:effectLst>
        </p:spPr>
      </p:cxnSp>
      <p:pic>
        <p:nvPicPr>
          <p:cNvPr id="73" name="Picture 72">
            <a:extLst>
              <a:ext uri="{FF2B5EF4-FFF2-40B4-BE49-F238E27FC236}">
                <a16:creationId xmlns:a16="http://schemas.microsoft.com/office/drawing/2014/main" id="{F4BAA277-24F3-CAD3-A8FE-91881FA9713D}"/>
              </a:ext>
            </a:extLst>
          </p:cNvPr>
          <p:cNvPicPr>
            <a:picLocks noChangeAspect="1"/>
          </p:cNvPicPr>
          <p:nvPr/>
        </p:nvPicPr>
        <p:blipFill>
          <a:blip r:embed="rId3">
            <a:alphaModFix amt="18000"/>
            <a:extLst>
              <a:ext uri="{28A0092B-C50C-407E-A947-70E740481C1C}">
                <a14:useLocalDpi xmlns:a14="http://schemas.microsoft.com/office/drawing/2010/main" val="0"/>
              </a:ext>
            </a:extLst>
          </a:blip>
          <a:stretch>
            <a:fillRect/>
          </a:stretch>
        </p:blipFill>
        <p:spPr>
          <a:xfrm>
            <a:off x="1153908" y="1863850"/>
            <a:ext cx="504000" cy="343636"/>
          </a:xfrm>
          <a:prstGeom prst="rect">
            <a:avLst/>
          </a:prstGeom>
        </p:spPr>
      </p:pic>
      <p:pic>
        <p:nvPicPr>
          <p:cNvPr id="74" name="Picture 73" descr="Shape&#10;&#10;Description automatically generated with medium confidence">
            <a:extLst>
              <a:ext uri="{FF2B5EF4-FFF2-40B4-BE49-F238E27FC236}">
                <a16:creationId xmlns:a16="http://schemas.microsoft.com/office/drawing/2014/main" id="{D457E916-FFB4-B9C1-7962-45093F4DE64E}"/>
              </a:ext>
            </a:extLst>
          </p:cNvPr>
          <p:cNvPicPr>
            <a:picLocks noChangeAspect="1"/>
          </p:cNvPicPr>
          <p:nvPr/>
        </p:nvPicPr>
        <p:blipFill>
          <a:blip r:embed="rId4">
            <a:alphaModFix amt="18000"/>
            <a:extLst>
              <a:ext uri="{28A0092B-C50C-407E-A947-70E740481C1C}">
                <a14:useLocalDpi xmlns:a14="http://schemas.microsoft.com/office/drawing/2010/main" val="0"/>
              </a:ext>
            </a:extLst>
          </a:blip>
          <a:stretch>
            <a:fillRect/>
          </a:stretch>
        </p:blipFill>
        <p:spPr>
          <a:xfrm>
            <a:off x="1206737" y="2740473"/>
            <a:ext cx="385737" cy="360000"/>
          </a:xfrm>
          <a:prstGeom prst="rect">
            <a:avLst/>
          </a:prstGeom>
        </p:spPr>
      </p:pic>
      <p:sp>
        <p:nvSpPr>
          <p:cNvPr id="2" name="Rounded Rectangle 60">
            <a:extLst>
              <a:ext uri="{FF2B5EF4-FFF2-40B4-BE49-F238E27FC236}">
                <a16:creationId xmlns:a16="http://schemas.microsoft.com/office/drawing/2014/main" id="{715A1546-4876-2692-2811-848EDC8A08F0}"/>
              </a:ext>
            </a:extLst>
          </p:cNvPr>
          <p:cNvSpPr/>
          <p:nvPr/>
        </p:nvSpPr>
        <p:spPr>
          <a:xfrm>
            <a:off x="1121461" y="3520315"/>
            <a:ext cx="10418621"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rIns="3600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4" name="TextBox 157">
            <a:extLst>
              <a:ext uri="{FF2B5EF4-FFF2-40B4-BE49-F238E27FC236}">
                <a16:creationId xmlns:a16="http://schemas.microsoft.com/office/drawing/2014/main" id="{8440B96A-293B-2A67-09D9-F3EEC1D3F820}"/>
              </a:ext>
            </a:extLst>
          </p:cNvPr>
          <p:cNvSpPr txBox="1">
            <a:spLocks noChangeArrowheads="1"/>
          </p:cNvSpPr>
          <p:nvPr/>
        </p:nvSpPr>
        <p:spPr bwMode="auto">
          <a:xfrm>
            <a:off x="1121461" y="4004158"/>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lang="en-GB" altLang="en-US" sz="1100" kern="0" dirty="0">
                <a:solidFill>
                  <a:prstClr val="black"/>
                </a:solidFill>
              </a:rPr>
              <a:t>&lt;</a:t>
            </a:r>
            <a:r>
              <a:rPr kumimoji="0" lang="en-GB" altLang="en-US" sz="1100" b="0" i="0" u="none" strike="noStrike" kern="0" cap="none" spc="0" normalizeH="0" baseline="0" noProof="0" dirty="0">
                <a:ln>
                  <a:noFill/>
                </a:ln>
                <a:solidFill>
                  <a:prstClr val="black"/>
                </a:solidFill>
                <a:effectLst/>
                <a:uLnTx/>
                <a:uFillTx/>
              </a:rPr>
              <a:t>Actor 4&gt;</a:t>
            </a:r>
            <a:endParaRPr kumimoji="0" lang="en-GB" altLang="en-US" sz="1200" b="0" i="0" u="none" strike="noStrike" kern="0" cap="none" spc="0" normalizeH="0" baseline="0" noProof="0" dirty="0">
              <a:ln>
                <a:noFill/>
              </a:ln>
              <a:solidFill>
                <a:prstClr val="black"/>
              </a:solidFill>
              <a:effectLst/>
              <a:uLnTx/>
              <a:uFillTx/>
            </a:endParaRPr>
          </a:p>
        </p:txBody>
      </p:sp>
      <p:pic>
        <p:nvPicPr>
          <p:cNvPr id="8" name="Picture 7">
            <a:extLst>
              <a:ext uri="{FF2B5EF4-FFF2-40B4-BE49-F238E27FC236}">
                <a16:creationId xmlns:a16="http://schemas.microsoft.com/office/drawing/2014/main" id="{D3BC169E-7D00-D12E-D0ED-4DBC6DB55BB3}"/>
              </a:ext>
            </a:extLst>
          </p:cNvPr>
          <p:cNvPicPr>
            <a:picLocks noChangeAspect="1"/>
          </p:cNvPicPr>
          <p:nvPr/>
        </p:nvPicPr>
        <p:blipFill>
          <a:blip r:embed="rId5">
            <a:alphaModFix amt="18000"/>
            <a:extLst>
              <a:ext uri="{28A0092B-C50C-407E-A947-70E740481C1C}">
                <a14:useLocalDpi xmlns:a14="http://schemas.microsoft.com/office/drawing/2010/main" val="0"/>
              </a:ext>
            </a:extLst>
          </a:blip>
          <a:stretch>
            <a:fillRect/>
          </a:stretch>
        </p:blipFill>
        <p:spPr>
          <a:xfrm>
            <a:off x="1252008" y="1011822"/>
            <a:ext cx="275745" cy="360000"/>
          </a:xfrm>
          <a:prstGeom prst="rect">
            <a:avLst/>
          </a:prstGeom>
        </p:spPr>
      </p:pic>
      <p:pic>
        <p:nvPicPr>
          <p:cNvPr id="9" name="Picture 8">
            <a:extLst>
              <a:ext uri="{FF2B5EF4-FFF2-40B4-BE49-F238E27FC236}">
                <a16:creationId xmlns:a16="http://schemas.microsoft.com/office/drawing/2014/main" id="{430A2515-99C8-AA6E-FA80-526DB0714303}"/>
              </a:ext>
            </a:extLst>
          </p:cNvPr>
          <p:cNvPicPr>
            <a:picLocks noChangeAspect="1"/>
          </p:cNvPicPr>
          <p:nvPr/>
        </p:nvPicPr>
        <p:blipFill>
          <a:blip r:embed="rId6">
            <a:alphaModFix amt="18000"/>
            <a:extLst>
              <a:ext uri="{28A0092B-C50C-407E-A947-70E740481C1C}">
                <a14:useLocalDpi xmlns:a14="http://schemas.microsoft.com/office/drawing/2010/main" val="0"/>
              </a:ext>
            </a:extLst>
          </a:blip>
          <a:stretch>
            <a:fillRect/>
          </a:stretch>
        </p:blipFill>
        <p:spPr>
          <a:xfrm>
            <a:off x="1264605" y="3626963"/>
            <a:ext cx="270000" cy="360000"/>
          </a:xfrm>
          <a:prstGeom prst="rect">
            <a:avLst/>
          </a:prstGeom>
        </p:spPr>
      </p:pic>
      <p:sp>
        <p:nvSpPr>
          <p:cNvPr id="10" name="Rounded Rectangle 44">
            <a:extLst>
              <a:ext uri="{FF2B5EF4-FFF2-40B4-BE49-F238E27FC236}">
                <a16:creationId xmlns:a16="http://schemas.microsoft.com/office/drawing/2014/main" id="{A55F76F9-9613-BCA1-9745-44AC97225CAD}"/>
              </a:ext>
            </a:extLst>
          </p:cNvPr>
          <p:cNvSpPr/>
          <p:nvPr/>
        </p:nvSpPr>
        <p:spPr>
          <a:xfrm>
            <a:off x="1101771" y="4402564"/>
            <a:ext cx="10458908" cy="684000"/>
          </a:xfrm>
          <a:prstGeom prst="roundRect">
            <a:avLst>
              <a:gd name="adj" fmla="val 8551"/>
            </a:avLst>
          </a:prstGeom>
          <a:no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13" name="TextBox 157">
            <a:extLst>
              <a:ext uri="{FF2B5EF4-FFF2-40B4-BE49-F238E27FC236}">
                <a16:creationId xmlns:a16="http://schemas.microsoft.com/office/drawing/2014/main" id="{C3BC9894-8562-D069-9872-9E3627D5BA51}"/>
              </a:ext>
            </a:extLst>
          </p:cNvPr>
          <p:cNvSpPr txBox="1">
            <a:spLocks noChangeArrowheads="1"/>
          </p:cNvSpPr>
          <p:nvPr/>
        </p:nvSpPr>
        <p:spPr bwMode="auto">
          <a:xfrm>
            <a:off x="1067599" y="4788151"/>
            <a:ext cx="9906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rPr>
              <a:t>Comment</a:t>
            </a:r>
            <a:endParaRPr kumimoji="0" lang="en-GB" altLang="en-US" sz="1200" b="0" i="0" u="none" strike="noStrike" kern="0" cap="none" spc="0" normalizeH="0" baseline="0" noProof="0">
              <a:ln>
                <a:noFill/>
              </a:ln>
              <a:solidFill>
                <a:prstClr val="black"/>
              </a:solidFill>
              <a:effectLst/>
              <a:uLnTx/>
              <a:uFillTx/>
              <a:latin typeface="Calibri" pitchFamily="34" charset="0"/>
            </a:endParaRPr>
          </a:p>
        </p:txBody>
      </p:sp>
      <p:sp>
        <p:nvSpPr>
          <p:cNvPr id="16" name="Folded Corner 82">
            <a:extLst>
              <a:ext uri="{FF2B5EF4-FFF2-40B4-BE49-F238E27FC236}">
                <a16:creationId xmlns:a16="http://schemas.microsoft.com/office/drawing/2014/main" id="{9AA5AB8D-AB45-3AFB-2492-5E2076D8AC3F}"/>
              </a:ext>
            </a:extLst>
          </p:cNvPr>
          <p:cNvSpPr/>
          <p:nvPr/>
        </p:nvSpPr>
        <p:spPr>
          <a:xfrm>
            <a:off x="3353521" y="4470062"/>
            <a:ext cx="1296000" cy="540000"/>
          </a:xfrm>
          <a:prstGeom prst="foldedCorner">
            <a:avLst/>
          </a:prstGeom>
          <a:solidFill>
            <a:sysClr val="window" lastClr="FFFFFF"/>
          </a:solidFill>
          <a:ln w="9525" cap="flat" cmpd="sng" algn="ctr">
            <a:solidFill>
              <a:sysClr val="windowText" lastClr="000000">
                <a:lumMod val="75000"/>
                <a:lumOff val="25000"/>
              </a:sysClr>
            </a:solidFill>
            <a:prstDash val="solid"/>
          </a:ln>
          <a:effectLst/>
        </p:spPr>
        <p:txBody>
          <a:bodyPr lIns="72000" tIns="36000" rIns="36000" bIns="36000" rtlCol="0" anchor="ctr" anchorCtr="0"/>
          <a:lstStyle/>
          <a:p>
            <a:pPr marL="0" marR="0" lvl="0" indent="0" defTabSz="457200" eaLnBrk="1" fontAlgn="auto" latinLnBrk="0" hangingPunct="1">
              <a:lnSpc>
                <a:spcPts val="800"/>
              </a:lnSpc>
              <a:spcBef>
                <a:spcPts val="0"/>
              </a:spcBef>
              <a:spcAft>
                <a:spcPts val="0"/>
              </a:spcAft>
              <a:buClrTx/>
              <a:buSzTx/>
              <a:buFontTx/>
              <a:buNone/>
              <a:tabLst/>
              <a:defRPr/>
            </a:pPr>
            <a:r>
              <a:rPr lang="en-GB" sz="800" i="1" kern="0">
                <a:solidFill>
                  <a:prstClr val="black"/>
                </a:solidFill>
                <a:latin typeface="Calibri"/>
              </a:rPr>
              <a:t>This is a comment for this specific touchpoint</a:t>
            </a:r>
            <a:endParaRPr kumimoji="0" lang="en-GB" sz="800" b="0" i="1" u="none" strike="noStrike" kern="0" cap="none" spc="0" normalizeH="0" baseline="0" noProof="0">
              <a:ln>
                <a:noFill/>
              </a:ln>
              <a:solidFill>
                <a:prstClr val="black"/>
              </a:solidFill>
              <a:effectLst/>
              <a:uLnTx/>
              <a:uFillTx/>
              <a:latin typeface="Calibri"/>
              <a:ea typeface="+mn-ea"/>
              <a:cs typeface="+mn-cs"/>
            </a:endParaRPr>
          </a:p>
        </p:txBody>
      </p:sp>
      <p:pic>
        <p:nvPicPr>
          <p:cNvPr id="18" name="Picture 17">
            <a:extLst>
              <a:ext uri="{FF2B5EF4-FFF2-40B4-BE49-F238E27FC236}">
                <a16:creationId xmlns:a16="http://schemas.microsoft.com/office/drawing/2014/main" id="{11DAF137-68FB-6741-DDAC-F3E68C26F86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99916" y="4493414"/>
            <a:ext cx="349028" cy="349028"/>
          </a:xfrm>
          <a:prstGeom prst="rect">
            <a:avLst/>
          </a:prstGeom>
        </p:spPr>
      </p:pic>
      <p:sp>
        <p:nvSpPr>
          <p:cNvPr id="22" name="Folded Corner 82">
            <a:extLst>
              <a:ext uri="{FF2B5EF4-FFF2-40B4-BE49-F238E27FC236}">
                <a16:creationId xmlns:a16="http://schemas.microsoft.com/office/drawing/2014/main" id="{6DA30AA9-D7DE-512D-6ACA-303F14288B7C}"/>
              </a:ext>
            </a:extLst>
          </p:cNvPr>
          <p:cNvSpPr/>
          <p:nvPr/>
        </p:nvSpPr>
        <p:spPr>
          <a:xfrm>
            <a:off x="6542950" y="4452470"/>
            <a:ext cx="1296000" cy="540000"/>
          </a:xfrm>
          <a:prstGeom prst="foldedCorner">
            <a:avLst/>
          </a:prstGeom>
          <a:solidFill>
            <a:sysClr val="window" lastClr="FFFFFF"/>
          </a:solidFill>
          <a:ln w="9525" cap="flat" cmpd="sng" algn="ctr">
            <a:solidFill>
              <a:sysClr val="windowText" lastClr="000000">
                <a:lumMod val="75000"/>
                <a:lumOff val="25000"/>
              </a:sysClr>
            </a:solidFill>
            <a:prstDash val="solid"/>
          </a:ln>
          <a:effectLst/>
        </p:spPr>
        <p:txBody>
          <a:bodyPr lIns="72000" tIns="36000" rIns="36000" bIns="36000" rtlCol="0" anchor="ctr" anchorCtr="0"/>
          <a:lstStyle/>
          <a:p>
            <a:pPr marL="0" marR="0" lvl="0" indent="0" defTabSz="457200" eaLnBrk="1" fontAlgn="auto" latinLnBrk="0" hangingPunct="1">
              <a:lnSpc>
                <a:spcPts val="800"/>
              </a:lnSpc>
              <a:spcBef>
                <a:spcPts val="0"/>
              </a:spcBef>
              <a:spcAft>
                <a:spcPts val="0"/>
              </a:spcAft>
              <a:buClrTx/>
              <a:buSzTx/>
              <a:buFontTx/>
              <a:buNone/>
              <a:tabLst/>
              <a:defRPr/>
            </a:pPr>
            <a:r>
              <a:rPr lang="en-GB" sz="800" i="1" kern="0">
                <a:solidFill>
                  <a:prstClr val="black"/>
                </a:solidFill>
                <a:latin typeface="Calibri"/>
              </a:rPr>
              <a:t>This is a comment for this specific touchpoint</a:t>
            </a:r>
            <a:endParaRPr kumimoji="0" lang="en-GB" sz="800" b="0" i="1" u="none" strike="noStrike" kern="0" cap="none" spc="0" normalizeH="0" baseline="0" noProof="0">
              <a:ln>
                <a:noFill/>
              </a:ln>
              <a:solidFill>
                <a:prstClr val="black"/>
              </a:solidFill>
              <a:effectLst/>
              <a:uLnTx/>
              <a:uFillTx/>
              <a:latin typeface="Calibri"/>
              <a:ea typeface="+mn-ea"/>
              <a:cs typeface="+mn-cs"/>
            </a:endParaRPr>
          </a:p>
        </p:txBody>
      </p:sp>
      <p:pic>
        <p:nvPicPr>
          <p:cNvPr id="34" name="Picture 33">
            <a:extLst>
              <a:ext uri="{FF2B5EF4-FFF2-40B4-BE49-F238E27FC236}">
                <a16:creationId xmlns:a16="http://schemas.microsoft.com/office/drawing/2014/main" id="{AAC7D4E0-8DB9-1572-91A5-2770541D2C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930" y="1894426"/>
            <a:ext cx="504000" cy="343636"/>
          </a:xfrm>
          <a:prstGeom prst="rect">
            <a:avLst/>
          </a:prstGeom>
        </p:spPr>
      </p:pic>
      <p:pic>
        <p:nvPicPr>
          <p:cNvPr id="36" name="Picture 35">
            <a:extLst>
              <a:ext uri="{FF2B5EF4-FFF2-40B4-BE49-F238E27FC236}">
                <a16:creationId xmlns:a16="http://schemas.microsoft.com/office/drawing/2014/main" id="{AA91AEF9-575F-359F-267A-5BF18E5110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4689" y="1019292"/>
            <a:ext cx="275745" cy="360000"/>
          </a:xfrm>
          <a:prstGeom prst="rect">
            <a:avLst/>
          </a:prstGeom>
        </p:spPr>
      </p:pic>
      <p:pic>
        <p:nvPicPr>
          <p:cNvPr id="37" name="Picture 36">
            <a:extLst>
              <a:ext uri="{FF2B5EF4-FFF2-40B4-BE49-F238E27FC236}">
                <a16:creationId xmlns:a16="http://schemas.microsoft.com/office/drawing/2014/main" id="{800ACBD1-CB1E-853A-9DAA-76465E966C8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94689" y="1456860"/>
            <a:ext cx="275745" cy="360000"/>
          </a:xfrm>
          <a:prstGeom prst="rect">
            <a:avLst/>
          </a:prstGeom>
        </p:spPr>
      </p:pic>
      <p:pic>
        <p:nvPicPr>
          <p:cNvPr id="38" name="Picture 37">
            <a:extLst>
              <a:ext uri="{FF2B5EF4-FFF2-40B4-BE49-F238E27FC236}">
                <a16:creationId xmlns:a16="http://schemas.microsoft.com/office/drawing/2014/main" id="{E92BD44C-9987-FFE4-69FD-D2269980EF7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28058" y="1019292"/>
            <a:ext cx="275744" cy="360000"/>
          </a:xfrm>
          <a:prstGeom prst="rect">
            <a:avLst/>
          </a:prstGeom>
        </p:spPr>
      </p:pic>
      <p:pic>
        <p:nvPicPr>
          <p:cNvPr id="40" name="Picture 39" descr="A close up of a logo&#10;&#10;Description automatically generated">
            <a:extLst>
              <a:ext uri="{FF2B5EF4-FFF2-40B4-BE49-F238E27FC236}">
                <a16:creationId xmlns:a16="http://schemas.microsoft.com/office/drawing/2014/main" id="{B56D164F-757A-EB65-D65F-551792BD23F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flipH="1">
            <a:off x="225076" y="2374706"/>
            <a:ext cx="267907" cy="360000"/>
          </a:xfrm>
          <a:prstGeom prst="rect">
            <a:avLst/>
          </a:prstGeom>
        </p:spPr>
      </p:pic>
      <p:pic>
        <p:nvPicPr>
          <p:cNvPr id="41" name="Picture 40" descr="Shape&#10;&#10;Description automatically generated with medium confidence">
            <a:extLst>
              <a:ext uri="{FF2B5EF4-FFF2-40B4-BE49-F238E27FC236}">
                <a16:creationId xmlns:a16="http://schemas.microsoft.com/office/drawing/2014/main" id="{0CE3AA98-5476-DBC2-6E34-57B88855BEE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9692" y="2359648"/>
            <a:ext cx="385737" cy="360000"/>
          </a:xfrm>
          <a:prstGeom prst="rect">
            <a:avLst/>
          </a:prstGeom>
        </p:spPr>
      </p:pic>
      <p:pic>
        <p:nvPicPr>
          <p:cNvPr id="42" name="Picture 41">
            <a:extLst>
              <a:ext uri="{FF2B5EF4-FFF2-40B4-BE49-F238E27FC236}">
                <a16:creationId xmlns:a16="http://schemas.microsoft.com/office/drawing/2014/main" id="{13485036-7153-A7ED-DB64-221A33D9C52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3516" y="1877207"/>
            <a:ext cx="270000" cy="360000"/>
          </a:xfrm>
          <a:prstGeom prst="rect">
            <a:avLst/>
          </a:prstGeom>
        </p:spPr>
      </p:pic>
      <p:pic>
        <p:nvPicPr>
          <p:cNvPr id="43" name="Picture 42">
            <a:extLst>
              <a:ext uri="{FF2B5EF4-FFF2-40B4-BE49-F238E27FC236}">
                <a16:creationId xmlns:a16="http://schemas.microsoft.com/office/drawing/2014/main" id="{1AFA8504-5DF0-C185-0D47-3627C818656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28058" y="1456860"/>
            <a:ext cx="275744" cy="360000"/>
          </a:xfrm>
          <a:prstGeom prst="rect">
            <a:avLst/>
          </a:prstGeom>
        </p:spPr>
      </p:pic>
      <p:pic>
        <p:nvPicPr>
          <p:cNvPr id="79" name="Graphic 5">
            <a:extLst>
              <a:ext uri="{FF2B5EF4-FFF2-40B4-BE49-F238E27FC236}">
                <a16:creationId xmlns:a16="http://schemas.microsoft.com/office/drawing/2014/main" id="{CBCC5B9F-67E0-5A66-7DCE-3D9E01D75F4F}"/>
              </a:ext>
            </a:extLst>
          </p:cNvPr>
          <p:cNvPicPr>
            <a:picLocks noChangeAspect="1"/>
          </p:cNvPicPr>
          <p:nvPr/>
        </p:nvPicPr>
        <p:blipFill>
          <a:blip>
            <a:extLst>
              <a:ext uri="{96DAC541-7B7A-43D3-8B79-37D633B846F1}">
                <asvg:svgBlip xmlns:asvg="http://schemas.microsoft.com/office/drawing/2016/SVG/main" r:embed="rId12"/>
              </a:ext>
            </a:extLst>
          </a:blip>
          <a:srcRect/>
          <a:stretch/>
        </p:blipFill>
        <p:spPr>
          <a:xfrm>
            <a:off x="1086136" y="5673107"/>
            <a:ext cx="268800" cy="252000"/>
          </a:xfrm>
          <a:prstGeom prst="rect">
            <a:avLst/>
          </a:prstGeom>
        </p:spPr>
      </p:pic>
      <p:pic>
        <p:nvPicPr>
          <p:cNvPr id="82" name="Graphic 81">
            <a:extLst>
              <a:ext uri="{FF2B5EF4-FFF2-40B4-BE49-F238E27FC236}">
                <a16:creationId xmlns:a16="http://schemas.microsoft.com/office/drawing/2014/main" id="{04750B70-2CA6-A89C-A765-36993B1AC2C1}"/>
              </a:ext>
            </a:extLst>
          </p:cNvPr>
          <p:cNvPicPr>
            <a:picLocks noChangeAspect="1"/>
          </p:cNvPicPr>
          <p:nvPr/>
        </p:nvPicPr>
        <p:blipFill>
          <a:blip>
            <a:extLst>
              <a:ext uri="{96DAC541-7B7A-43D3-8B79-37D633B846F1}">
                <asvg:svgBlip xmlns:asvg="http://schemas.microsoft.com/office/drawing/2016/SVG/main" r:embed="rId13"/>
              </a:ext>
            </a:extLst>
          </a:blip>
          <a:srcRect/>
          <a:stretch/>
        </p:blipFill>
        <p:spPr>
          <a:xfrm>
            <a:off x="720946" y="5989928"/>
            <a:ext cx="265916" cy="252000"/>
          </a:xfrm>
          <a:prstGeom prst="rect">
            <a:avLst/>
          </a:prstGeom>
        </p:spPr>
      </p:pic>
      <p:pic>
        <p:nvPicPr>
          <p:cNvPr id="83" name="Graphic 82">
            <a:extLst>
              <a:ext uri="{FF2B5EF4-FFF2-40B4-BE49-F238E27FC236}">
                <a16:creationId xmlns:a16="http://schemas.microsoft.com/office/drawing/2014/main" id="{CBEC4421-125C-EFD9-C85A-0F39683E7431}"/>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733689" y="5673107"/>
            <a:ext cx="252000" cy="252000"/>
          </a:xfrm>
          <a:prstGeom prst="rect">
            <a:avLst/>
          </a:prstGeom>
        </p:spPr>
      </p:pic>
      <p:pic>
        <p:nvPicPr>
          <p:cNvPr id="84" name="Graphic 32">
            <a:extLst>
              <a:ext uri="{FF2B5EF4-FFF2-40B4-BE49-F238E27FC236}">
                <a16:creationId xmlns:a16="http://schemas.microsoft.com/office/drawing/2014/main" id="{24429B4E-F2EB-7570-D1B8-D691D477FE03}"/>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393983" y="5989928"/>
            <a:ext cx="252000" cy="252000"/>
          </a:xfrm>
          <a:prstGeom prst="rect">
            <a:avLst/>
          </a:prstGeom>
        </p:spPr>
      </p:pic>
      <p:pic>
        <p:nvPicPr>
          <p:cNvPr id="88" name="Picture 87">
            <a:extLst>
              <a:ext uri="{FF2B5EF4-FFF2-40B4-BE49-F238E27FC236}">
                <a16:creationId xmlns:a16="http://schemas.microsoft.com/office/drawing/2014/main" id="{870DAF09-8FDB-A6B8-2FCA-6564CE482B7C}"/>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085052" y="5989928"/>
            <a:ext cx="252000" cy="252000"/>
          </a:xfrm>
          <a:prstGeom prst="rect">
            <a:avLst/>
          </a:prstGeom>
        </p:spPr>
      </p:pic>
      <p:pic>
        <p:nvPicPr>
          <p:cNvPr id="101" name="Picture 100">
            <a:extLst>
              <a:ext uri="{FF2B5EF4-FFF2-40B4-BE49-F238E27FC236}">
                <a16:creationId xmlns:a16="http://schemas.microsoft.com/office/drawing/2014/main" id="{A07CE01A-32A2-6873-26E7-F0D199419D1C}"/>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455899" y="5673107"/>
            <a:ext cx="255687" cy="252000"/>
          </a:xfrm>
          <a:prstGeom prst="rect">
            <a:avLst/>
          </a:prstGeom>
        </p:spPr>
      </p:pic>
      <p:pic>
        <p:nvPicPr>
          <p:cNvPr id="102" name="Picture 101">
            <a:extLst>
              <a:ext uri="{FF2B5EF4-FFF2-40B4-BE49-F238E27FC236}">
                <a16:creationId xmlns:a16="http://schemas.microsoft.com/office/drawing/2014/main" id="{D7B45B8F-ED80-1163-342F-FB86D5CD241C}"/>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384402" y="5673107"/>
            <a:ext cx="249542" cy="252000"/>
          </a:xfrm>
          <a:prstGeom prst="rect">
            <a:avLst/>
          </a:prstGeom>
        </p:spPr>
      </p:pic>
      <p:pic>
        <p:nvPicPr>
          <p:cNvPr id="104" name="Picture 103">
            <a:extLst>
              <a:ext uri="{FF2B5EF4-FFF2-40B4-BE49-F238E27FC236}">
                <a16:creationId xmlns:a16="http://schemas.microsoft.com/office/drawing/2014/main" id="{0C659D73-A0AB-2EBF-EB14-5F25983B3833}"/>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460187" y="5989928"/>
            <a:ext cx="251399" cy="252000"/>
          </a:xfrm>
          <a:prstGeom prst="rect">
            <a:avLst/>
          </a:prstGeom>
        </p:spPr>
      </p:pic>
      <p:sp>
        <p:nvSpPr>
          <p:cNvPr id="12" name="Slide Number Placeholder 3">
            <a:extLst>
              <a:ext uri="{FF2B5EF4-FFF2-40B4-BE49-F238E27FC236}">
                <a16:creationId xmlns:a16="http://schemas.microsoft.com/office/drawing/2014/main" id="{2B42CBF7-A89A-B47A-0766-683B5AD3DFCF}"/>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3AA811B-2EBD-4900-905E-5BE206449611}" type="slidenum">
              <a:rPr lang="en-GB" sz="1000" smtClean="0">
                <a:solidFill>
                  <a:srgbClr val="003C65"/>
                </a:solidFill>
                <a:latin typeface="Aptos"/>
              </a:rPr>
              <a:pPr>
                <a:defRPr/>
              </a:pPr>
              <a:t>31</a:t>
            </a:fld>
            <a:endParaRPr lang="en-GB" sz="1000" dirty="0">
              <a:solidFill>
                <a:srgbClr val="003C65"/>
              </a:solidFill>
              <a:latin typeface="Aptos"/>
            </a:endParaRPr>
          </a:p>
        </p:txBody>
      </p:sp>
    </p:spTree>
    <p:extLst>
      <p:ext uri="{BB962C8B-B14F-4D97-AF65-F5344CB8AC3E}">
        <p14:creationId xmlns:p14="http://schemas.microsoft.com/office/powerpoint/2010/main" val="124771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1125A53-A14B-43F4-E0B8-B860E9A7989B}"/>
            </a:ext>
          </a:extLst>
        </p:cNvPr>
        <p:cNvGrpSpPr/>
        <p:nvPr/>
      </p:nvGrpSpPr>
      <p:grpSpPr>
        <a:xfrm>
          <a:off x="0" y="0"/>
          <a:ext cx="0" cy="0"/>
          <a:chOff x="0" y="0"/>
          <a:chExt cx="0" cy="0"/>
        </a:xfrm>
      </p:grpSpPr>
      <p:sp>
        <p:nvSpPr>
          <p:cNvPr id="3" name="Rounded Rectangle 59">
            <a:extLst>
              <a:ext uri="{FF2B5EF4-FFF2-40B4-BE49-F238E27FC236}">
                <a16:creationId xmlns:a16="http://schemas.microsoft.com/office/drawing/2014/main" id="{69CAEF43-DCEA-21FD-AFC1-BA2861D9EC0E}"/>
              </a:ext>
            </a:extLst>
          </p:cNvPr>
          <p:cNvSpPr/>
          <p:nvPr/>
        </p:nvSpPr>
        <p:spPr>
          <a:xfrm>
            <a:off x="1121461" y="1747811"/>
            <a:ext cx="10418622"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5" name="Rounded Rectangle 60">
            <a:extLst>
              <a:ext uri="{FF2B5EF4-FFF2-40B4-BE49-F238E27FC236}">
                <a16:creationId xmlns:a16="http://schemas.microsoft.com/office/drawing/2014/main" id="{05A7969A-ACBE-FA6F-4C56-A75011DD14C5}"/>
              </a:ext>
            </a:extLst>
          </p:cNvPr>
          <p:cNvSpPr/>
          <p:nvPr/>
        </p:nvSpPr>
        <p:spPr>
          <a:xfrm>
            <a:off x="1121461" y="2632900"/>
            <a:ext cx="10418621"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rIns="3600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6" name="Rounded Rectangle 45">
            <a:extLst>
              <a:ext uri="{FF2B5EF4-FFF2-40B4-BE49-F238E27FC236}">
                <a16:creationId xmlns:a16="http://schemas.microsoft.com/office/drawing/2014/main" id="{736BDCA2-F43E-6394-ADFA-FC0F8E4ADF7A}"/>
              </a:ext>
            </a:extLst>
          </p:cNvPr>
          <p:cNvSpPr/>
          <p:nvPr/>
        </p:nvSpPr>
        <p:spPr>
          <a:xfrm>
            <a:off x="1121461" y="874911"/>
            <a:ext cx="10418621"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61" name="Rounded Rectangle 67">
            <a:extLst>
              <a:ext uri="{FF2B5EF4-FFF2-40B4-BE49-F238E27FC236}">
                <a16:creationId xmlns:a16="http://schemas.microsoft.com/office/drawing/2014/main" id="{081B2D1D-6463-6C62-9BA7-DF0E5B7BC7F2}"/>
              </a:ext>
            </a:extLst>
          </p:cNvPr>
          <p:cNvSpPr/>
          <p:nvPr/>
        </p:nvSpPr>
        <p:spPr>
          <a:xfrm>
            <a:off x="3345901" y="1837811"/>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62" name="Rounded Rectangle 69">
            <a:extLst>
              <a:ext uri="{FF2B5EF4-FFF2-40B4-BE49-F238E27FC236}">
                <a16:creationId xmlns:a16="http://schemas.microsoft.com/office/drawing/2014/main" id="{F7F91153-59C9-F105-418C-6EC6C0957ED9}"/>
              </a:ext>
            </a:extLst>
          </p:cNvPr>
          <p:cNvSpPr/>
          <p:nvPr/>
        </p:nvSpPr>
        <p:spPr>
          <a:xfrm>
            <a:off x="3345901" y="964911"/>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63" name="Straight Arrow Connector 62">
            <a:extLst>
              <a:ext uri="{FF2B5EF4-FFF2-40B4-BE49-F238E27FC236}">
                <a16:creationId xmlns:a16="http://schemas.microsoft.com/office/drawing/2014/main" id="{DF34ADB4-2FA5-C673-A35E-1410320D587F}"/>
              </a:ext>
            </a:extLst>
          </p:cNvPr>
          <p:cNvCxnSpPr>
            <a:cxnSpLocks/>
            <a:stCxn id="62" idx="2"/>
            <a:endCxn id="61" idx="0"/>
          </p:cNvCxnSpPr>
          <p:nvPr/>
        </p:nvCxnSpPr>
        <p:spPr>
          <a:xfrm>
            <a:off x="3993901" y="1540911"/>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64" name="TextBox 157">
            <a:extLst>
              <a:ext uri="{FF2B5EF4-FFF2-40B4-BE49-F238E27FC236}">
                <a16:creationId xmlns:a16="http://schemas.microsoft.com/office/drawing/2014/main" id="{F8F130F2-0A8F-0129-6DF8-292B1891C5C5}"/>
              </a:ext>
            </a:extLst>
          </p:cNvPr>
          <p:cNvSpPr txBox="1">
            <a:spLocks noChangeArrowheads="1"/>
          </p:cNvSpPr>
          <p:nvPr/>
        </p:nvSpPr>
        <p:spPr bwMode="auto">
          <a:xfrm>
            <a:off x="1121461" y="1365166"/>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rPr>
              <a:t>&lt;Actor 1&gt;</a:t>
            </a:r>
            <a:endParaRPr kumimoji="0" lang="en-GB" altLang="en-US" sz="1200" b="0" i="0" u="none" strike="noStrike" kern="0" cap="none" spc="0" normalizeH="0" baseline="0" noProof="0" dirty="0">
              <a:ln>
                <a:noFill/>
              </a:ln>
              <a:solidFill>
                <a:prstClr val="black"/>
              </a:solidFill>
              <a:effectLst/>
              <a:uLnTx/>
              <a:uFillTx/>
              <a:latin typeface="Calibri" pitchFamily="34" charset="0"/>
            </a:endParaRPr>
          </a:p>
        </p:txBody>
      </p:sp>
      <p:sp>
        <p:nvSpPr>
          <p:cNvPr id="65" name="TextBox 157">
            <a:extLst>
              <a:ext uri="{FF2B5EF4-FFF2-40B4-BE49-F238E27FC236}">
                <a16:creationId xmlns:a16="http://schemas.microsoft.com/office/drawing/2014/main" id="{48B21C32-E3E2-33BA-CD81-807D68BAB3B4}"/>
              </a:ext>
            </a:extLst>
          </p:cNvPr>
          <p:cNvSpPr txBox="1">
            <a:spLocks noChangeArrowheads="1"/>
          </p:cNvSpPr>
          <p:nvPr/>
        </p:nvSpPr>
        <p:spPr bwMode="auto">
          <a:xfrm>
            <a:off x="1121461" y="2235345"/>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rPr>
              <a:t>&lt;Actor 2&gt;</a:t>
            </a:r>
            <a:endParaRPr kumimoji="0" lang="en-GB" altLang="en-US" sz="1200" b="0" i="0" u="none" strike="noStrike" kern="0" cap="none" spc="0" normalizeH="0" baseline="0" noProof="0" dirty="0">
              <a:ln>
                <a:noFill/>
              </a:ln>
              <a:solidFill>
                <a:prstClr val="black"/>
              </a:solidFill>
              <a:effectLst/>
              <a:uLnTx/>
              <a:uFillTx/>
              <a:latin typeface="Calibri" pitchFamily="34" charset="0"/>
            </a:endParaRPr>
          </a:p>
        </p:txBody>
      </p:sp>
      <p:sp>
        <p:nvSpPr>
          <p:cNvPr id="66" name="TextBox 157">
            <a:extLst>
              <a:ext uri="{FF2B5EF4-FFF2-40B4-BE49-F238E27FC236}">
                <a16:creationId xmlns:a16="http://schemas.microsoft.com/office/drawing/2014/main" id="{1EEC579A-ECD4-8113-18E0-797F4FB6A7B6}"/>
              </a:ext>
            </a:extLst>
          </p:cNvPr>
          <p:cNvSpPr txBox="1">
            <a:spLocks noChangeArrowheads="1"/>
          </p:cNvSpPr>
          <p:nvPr/>
        </p:nvSpPr>
        <p:spPr bwMode="auto">
          <a:xfrm>
            <a:off x="1121461" y="3116743"/>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lang="en-GB" altLang="en-US" sz="1100" kern="0" dirty="0">
                <a:solidFill>
                  <a:prstClr val="black"/>
                </a:solidFill>
              </a:rPr>
              <a:t>&lt;</a:t>
            </a:r>
            <a:r>
              <a:rPr kumimoji="0" lang="en-GB" altLang="en-US" sz="1100" b="0" i="0" u="none" strike="noStrike" kern="0" cap="none" spc="0" normalizeH="0" baseline="0" noProof="0" dirty="0">
                <a:ln>
                  <a:noFill/>
                </a:ln>
                <a:solidFill>
                  <a:prstClr val="black"/>
                </a:solidFill>
                <a:effectLst/>
                <a:uLnTx/>
                <a:uFillTx/>
              </a:rPr>
              <a:t>Actor 3&gt;</a:t>
            </a:r>
            <a:endParaRPr kumimoji="0" lang="en-GB" altLang="en-US" sz="1200" b="0" i="0" u="none" strike="noStrike" kern="0" cap="none" spc="0" normalizeH="0" baseline="0" noProof="0" dirty="0">
              <a:ln>
                <a:noFill/>
              </a:ln>
              <a:solidFill>
                <a:prstClr val="black"/>
              </a:solidFill>
              <a:effectLst/>
              <a:uLnTx/>
              <a:uFillTx/>
            </a:endParaRPr>
          </a:p>
        </p:txBody>
      </p:sp>
      <p:sp>
        <p:nvSpPr>
          <p:cNvPr id="70" name="Rounded Rectangle 88">
            <a:extLst>
              <a:ext uri="{FF2B5EF4-FFF2-40B4-BE49-F238E27FC236}">
                <a16:creationId xmlns:a16="http://schemas.microsoft.com/office/drawing/2014/main" id="{875BF140-53AA-1697-9C1B-C64428704165}"/>
              </a:ext>
            </a:extLst>
          </p:cNvPr>
          <p:cNvSpPr/>
          <p:nvPr/>
        </p:nvSpPr>
        <p:spPr>
          <a:xfrm>
            <a:off x="1970551" y="960409"/>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85" name="Rounded Rectangle 67">
            <a:extLst>
              <a:ext uri="{FF2B5EF4-FFF2-40B4-BE49-F238E27FC236}">
                <a16:creationId xmlns:a16="http://schemas.microsoft.com/office/drawing/2014/main" id="{9EFECCA3-3A18-A304-C08A-93E483EA8B5B}"/>
              </a:ext>
            </a:extLst>
          </p:cNvPr>
          <p:cNvSpPr/>
          <p:nvPr/>
        </p:nvSpPr>
        <p:spPr>
          <a:xfrm>
            <a:off x="2868279" y="6115474"/>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86" name="Rounded Rectangle 69">
            <a:extLst>
              <a:ext uri="{FF2B5EF4-FFF2-40B4-BE49-F238E27FC236}">
                <a16:creationId xmlns:a16="http://schemas.microsoft.com/office/drawing/2014/main" id="{C861C68F-F353-7FCE-5A88-5312C1981CC5}"/>
              </a:ext>
            </a:extLst>
          </p:cNvPr>
          <p:cNvSpPr/>
          <p:nvPr/>
        </p:nvSpPr>
        <p:spPr>
          <a:xfrm>
            <a:off x="2868279" y="5242574"/>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87" name="Straight Arrow Connector 86">
            <a:extLst>
              <a:ext uri="{FF2B5EF4-FFF2-40B4-BE49-F238E27FC236}">
                <a16:creationId xmlns:a16="http://schemas.microsoft.com/office/drawing/2014/main" id="{F96F8F02-565C-C0B0-9801-AC17455FB5B3}"/>
              </a:ext>
            </a:extLst>
          </p:cNvPr>
          <p:cNvCxnSpPr>
            <a:cxnSpLocks/>
          </p:cNvCxnSpPr>
          <p:nvPr/>
        </p:nvCxnSpPr>
        <p:spPr>
          <a:xfrm>
            <a:off x="3516279" y="5818574"/>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90" name="Rounded Rectangle 67">
            <a:extLst>
              <a:ext uri="{FF2B5EF4-FFF2-40B4-BE49-F238E27FC236}">
                <a16:creationId xmlns:a16="http://schemas.microsoft.com/office/drawing/2014/main" id="{D02CCDDF-5DB8-B028-4FFB-2B1E11719C43}"/>
              </a:ext>
            </a:extLst>
          </p:cNvPr>
          <p:cNvSpPr/>
          <p:nvPr/>
        </p:nvSpPr>
        <p:spPr>
          <a:xfrm>
            <a:off x="4407028" y="6128165"/>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91" name="Rounded Rectangle 69">
            <a:extLst>
              <a:ext uri="{FF2B5EF4-FFF2-40B4-BE49-F238E27FC236}">
                <a16:creationId xmlns:a16="http://schemas.microsoft.com/office/drawing/2014/main" id="{8A107F4D-B9BF-95DF-1B7C-2783E2B5F727}"/>
              </a:ext>
            </a:extLst>
          </p:cNvPr>
          <p:cNvSpPr/>
          <p:nvPr/>
        </p:nvSpPr>
        <p:spPr>
          <a:xfrm>
            <a:off x="4407028" y="5255265"/>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92" name="Straight Arrow Connector 91">
            <a:extLst>
              <a:ext uri="{FF2B5EF4-FFF2-40B4-BE49-F238E27FC236}">
                <a16:creationId xmlns:a16="http://schemas.microsoft.com/office/drawing/2014/main" id="{E7E3C451-6404-D31A-048D-5CB23F5DD418}"/>
              </a:ext>
            </a:extLst>
          </p:cNvPr>
          <p:cNvCxnSpPr>
            <a:cxnSpLocks/>
          </p:cNvCxnSpPr>
          <p:nvPr/>
        </p:nvCxnSpPr>
        <p:spPr>
          <a:xfrm>
            <a:off x="5055028" y="5831265"/>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22" name="Rounded Rectangle 67">
            <a:extLst>
              <a:ext uri="{FF2B5EF4-FFF2-40B4-BE49-F238E27FC236}">
                <a16:creationId xmlns:a16="http://schemas.microsoft.com/office/drawing/2014/main" id="{6FC63CC1-EE30-4415-632C-69E07FA7F94A}"/>
              </a:ext>
            </a:extLst>
          </p:cNvPr>
          <p:cNvSpPr/>
          <p:nvPr/>
        </p:nvSpPr>
        <p:spPr>
          <a:xfrm>
            <a:off x="4873963" y="2712732"/>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123" name="Rounded Rectangle 69">
            <a:extLst>
              <a:ext uri="{FF2B5EF4-FFF2-40B4-BE49-F238E27FC236}">
                <a16:creationId xmlns:a16="http://schemas.microsoft.com/office/drawing/2014/main" id="{1C423CAC-152D-62C7-5D9C-4145944880F7}"/>
              </a:ext>
            </a:extLst>
          </p:cNvPr>
          <p:cNvSpPr/>
          <p:nvPr/>
        </p:nvSpPr>
        <p:spPr>
          <a:xfrm>
            <a:off x="4873963" y="1839832"/>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124" name="Straight Arrow Connector 123">
            <a:extLst>
              <a:ext uri="{FF2B5EF4-FFF2-40B4-BE49-F238E27FC236}">
                <a16:creationId xmlns:a16="http://schemas.microsoft.com/office/drawing/2014/main" id="{BB036CBD-6E67-3F30-8C89-932AA9EA986D}"/>
              </a:ext>
            </a:extLst>
          </p:cNvPr>
          <p:cNvCxnSpPr>
            <a:cxnSpLocks/>
            <a:stCxn id="123" idx="2"/>
            <a:endCxn id="122" idx="0"/>
          </p:cNvCxnSpPr>
          <p:nvPr/>
        </p:nvCxnSpPr>
        <p:spPr>
          <a:xfrm>
            <a:off x="5521963" y="2415832"/>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25" name="Rounded Rectangle 67">
            <a:extLst>
              <a:ext uri="{FF2B5EF4-FFF2-40B4-BE49-F238E27FC236}">
                <a16:creationId xmlns:a16="http://schemas.microsoft.com/office/drawing/2014/main" id="{FFB5F99F-9034-96BF-F458-0CEADC415D06}"/>
              </a:ext>
            </a:extLst>
          </p:cNvPr>
          <p:cNvSpPr/>
          <p:nvPr/>
        </p:nvSpPr>
        <p:spPr>
          <a:xfrm>
            <a:off x="6535330" y="2710639"/>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sp>
        <p:nvSpPr>
          <p:cNvPr id="126" name="Rounded Rectangle 69">
            <a:extLst>
              <a:ext uri="{FF2B5EF4-FFF2-40B4-BE49-F238E27FC236}">
                <a16:creationId xmlns:a16="http://schemas.microsoft.com/office/drawing/2014/main" id="{37B7BB48-0067-6801-CD74-2B470DD4CDDB}"/>
              </a:ext>
            </a:extLst>
          </p:cNvPr>
          <p:cNvSpPr/>
          <p:nvPr/>
        </p:nvSpPr>
        <p:spPr>
          <a:xfrm>
            <a:off x="6535330" y="951914"/>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cxnSp>
        <p:nvCxnSpPr>
          <p:cNvPr id="127" name="Straight Arrow Connector 126">
            <a:extLst>
              <a:ext uri="{FF2B5EF4-FFF2-40B4-BE49-F238E27FC236}">
                <a16:creationId xmlns:a16="http://schemas.microsoft.com/office/drawing/2014/main" id="{7E9E69D3-F2C7-2482-7A5F-01A97692C424}"/>
              </a:ext>
            </a:extLst>
          </p:cNvPr>
          <p:cNvCxnSpPr>
            <a:cxnSpLocks/>
            <a:stCxn id="125" idx="0"/>
            <a:endCxn id="126" idx="2"/>
          </p:cNvCxnSpPr>
          <p:nvPr/>
        </p:nvCxnSpPr>
        <p:spPr>
          <a:xfrm flipV="1">
            <a:off x="7183330" y="1527914"/>
            <a:ext cx="0" cy="1182725"/>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29" name="TextBox 128">
            <a:extLst>
              <a:ext uri="{FF2B5EF4-FFF2-40B4-BE49-F238E27FC236}">
                <a16:creationId xmlns:a16="http://schemas.microsoft.com/office/drawing/2014/main" id="{C75D3116-E687-B36B-8731-1536079F1BF2}"/>
              </a:ext>
            </a:extLst>
          </p:cNvPr>
          <p:cNvSpPr txBox="1"/>
          <p:nvPr/>
        </p:nvSpPr>
        <p:spPr>
          <a:xfrm>
            <a:off x="140462" y="57535"/>
            <a:ext cx="3603027" cy="276999"/>
          </a:xfrm>
          <a:prstGeom prst="rect">
            <a:avLst/>
          </a:prstGeom>
          <a:noFill/>
        </p:spPr>
        <p:txBody>
          <a:bodyPr wrap="square" lIns="0" tIns="0" rIns="0" bIns="0" rtlCol="0">
            <a:spAutoFit/>
          </a:bodyPr>
          <a:lstStyle/>
          <a:p>
            <a:pPr lvl="0">
              <a:defRPr/>
            </a:pPr>
            <a:r>
              <a:rPr lang="en-GB" b="1" kern="0" dirty="0">
                <a:solidFill>
                  <a:prstClr val="black"/>
                </a:solidFill>
                <a:latin typeface="Calibri" panose="020F0502020204030204"/>
              </a:rPr>
              <a:t>N=4 actors </a:t>
            </a:r>
            <a:r>
              <a:rPr kumimoji="0" lang="en-GB" sz="1800" b="1" i="0" u="none" strike="noStrike" kern="0" cap="none" spc="0" normalizeH="0" baseline="0" noProof="0" dirty="0">
                <a:ln>
                  <a:noFill/>
                </a:ln>
                <a:solidFill>
                  <a:prstClr val="black"/>
                </a:solidFill>
                <a:effectLst/>
                <a:uLnTx/>
                <a:uFillTx/>
                <a:latin typeface="Calibri" panose="020F0502020204030204"/>
                <a:ea typeface="+mn-ea"/>
                <a:cs typeface="+mn-cs"/>
              </a:rPr>
              <a:t>+ end user experience</a:t>
            </a:r>
          </a:p>
        </p:txBody>
      </p:sp>
      <p:sp>
        <p:nvSpPr>
          <p:cNvPr id="11" name="Rectangle 2">
            <a:extLst>
              <a:ext uri="{FF2B5EF4-FFF2-40B4-BE49-F238E27FC236}">
                <a16:creationId xmlns:a16="http://schemas.microsoft.com/office/drawing/2014/main" id="{D1A3FF69-B106-46B9-45A4-4022D80E92CB}"/>
              </a:ext>
            </a:extLst>
          </p:cNvPr>
          <p:cNvSpPr/>
          <p:nvPr/>
        </p:nvSpPr>
        <p:spPr>
          <a:xfrm>
            <a:off x="116987" y="5202445"/>
            <a:ext cx="2642088" cy="42665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300"/>
              </a:lnSpc>
            </a:pPr>
            <a:r>
              <a:rPr lang="en-GB" sz="1200" kern="0" dirty="0">
                <a:solidFill>
                  <a:schemeClr val="accent4">
                    <a:lumMod val="50000"/>
                  </a:schemeClr>
                </a:solidFill>
              </a:rPr>
              <a:t>💡 Select a channel symbol, drag it onto each side of the touchpoint.</a:t>
            </a:r>
          </a:p>
        </p:txBody>
      </p:sp>
      <p:sp>
        <p:nvSpPr>
          <p:cNvPr id="15" name="Rectangle 2">
            <a:extLst>
              <a:ext uri="{FF2B5EF4-FFF2-40B4-BE49-F238E27FC236}">
                <a16:creationId xmlns:a16="http://schemas.microsoft.com/office/drawing/2014/main" id="{7CF2774C-D18E-DB68-7BF3-90ED419F4FEE}"/>
              </a:ext>
            </a:extLst>
          </p:cNvPr>
          <p:cNvSpPr/>
          <p:nvPr/>
        </p:nvSpPr>
        <p:spPr>
          <a:xfrm>
            <a:off x="42294" y="373800"/>
            <a:ext cx="4461126" cy="42665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300"/>
              </a:lnSpc>
            </a:pPr>
            <a:r>
              <a:rPr lang="en-GB" sz="1200" kern="0" dirty="0">
                <a:solidFill>
                  <a:schemeClr val="accent4">
                    <a:lumMod val="50000"/>
                  </a:schemeClr>
                </a:solidFill>
              </a:rPr>
              <a:t>💡 Select suitable icons for the involved actors and drag them onto the </a:t>
            </a:r>
            <a:r>
              <a:rPr lang="en-GB" sz="1200" kern="0" dirty="0" err="1">
                <a:solidFill>
                  <a:schemeClr val="accent4">
                    <a:lumMod val="50000"/>
                  </a:schemeClr>
                </a:solidFill>
              </a:rPr>
              <a:t>swimlanes</a:t>
            </a:r>
            <a:r>
              <a:rPr lang="en-GB" sz="1200" kern="0" dirty="0">
                <a:solidFill>
                  <a:schemeClr val="accent4">
                    <a:lumMod val="50000"/>
                  </a:schemeClr>
                </a:solidFill>
              </a:rPr>
              <a:t> (see the Symbol gallery for more options).</a:t>
            </a:r>
          </a:p>
        </p:txBody>
      </p:sp>
      <p:cxnSp>
        <p:nvCxnSpPr>
          <p:cNvPr id="80" name="Straight Arrow Connector 40">
            <a:extLst>
              <a:ext uri="{FF2B5EF4-FFF2-40B4-BE49-F238E27FC236}">
                <a16:creationId xmlns:a16="http://schemas.microsoft.com/office/drawing/2014/main" id="{D8449767-7085-1341-A981-9E68F2799F45}"/>
              </a:ext>
            </a:extLst>
          </p:cNvPr>
          <p:cNvCxnSpPr>
            <a:cxnSpLocks/>
          </p:cNvCxnSpPr>
          <p:nvPr/>
        </p:nvCxnSpPr>
        <p:spPr>
          <a:xfrm flipV="1">
            <a:off x="1903785" y="5508869"/>
            <a:ext cx="1152000" cy="418040"/>
          </a:xfrm>
          <a:prstGeom prst="bentConnector3">
            <a:avLst>
              <a:gd name="adj1" fmla="val 50000"/>
            </a:avLst>
          </a:prstGeom>
          <a:noFill/>
          <a:ln w="19050" cap="flat" cmpd="sng" algn="ctr">
            <a:solidFill>
              <a:schemeClr val="accent4">
                <a:lumMod val="75000"/>
              </a:schemeClr>
            </a:solidFill>
            <a:prstDash val="solid"/>
            <a:tailEnd type="triangle"/>
          </a:ln>
          <a:effectLst>
            <a:outerShdw blurRad="40000" dist="20000" dir="5400000" rotWithShape="0">
              <a:srgbClr val="000000">
                <a:alpha val="38000"/>
              </a:srgbClr>
            </a:outerShdw>
          </a:effectLst>
        </p:spPr>
      </p:cxnSp>
      <p:cxnSp>
        <p:nvCxnSpPr>
          <p:cNvPr id="81" name="Straight Arrow Connector 40">
            <a:extLst>
              <a:ext uri="{FF2B5EF4-FFF2-40B4-BE49-F238E27FC236}">
                <a16:creationId xmlns:a16="http://schemas.microsoft.com/office/drawing/2014/main" id="{F1A3BD00-78D3-7935-E48E-EEED33C93C29}"/>
              </a:ext>
            </a:extLst>
          </p:cNvPr>
          <p:cNvCxnSpPr>
            <a:cxnSpLocks/>
          </p:cNvCxnSpPr>
          <p:nvPr/>
        </p:nvCxnSpPr>
        <p:spPr>
          <a:xfrm>
            <a:off x="1903785" y="5959867"/>
            <a:ext cx="1152000" cy="419790"/>
          </a:xfrm>
          <a:prstGeom prst="bentConnector3">
            <a:avLst>
              <a:gd name="adj1" fmla="val 50000"/>
            </a:avLst>
          </a:prstGeom>
          <a:noFill/>
          <a:ln w="19050" cap="flat" cmpd="sng" algn="ctr">
            <a:solidFill>
              <a:schemeClr val="accent4">
                <a:lumMod val="75000"/>
              </a:schemeClr>
            </a:solidFill>
            <a:prstDash val="solid"/>
            <a:tailEnd type="triangle"/>
          </a:ln>
          <a:effectLst>
            <a:outerShdw blurRad="40000" dist="20000" dir="5400000" rotWithShape="0">
              <a:srgbClr val="000000">
                <a:alpha val="38000"/>
              </a:srgbClr>
            </a:outerShdw>
          </a:effectLst>
        </p:spPr>
      </p:cxnSp>
      <p:pic>
        <p:nvPicPr>
          <p:cNvPr id="73" name="Picture 72">
            <a:extLst>
              <a:ext uri="{FF2B5EF4-FFF2-40B4-BE49-F238E27FC236}">
                <a16:creationId xmlns:a16="http://schemas.microsoft.com/office/drawing/2014/main" id="{63ABFD16-AB44-B812-2166-4BBE91AF97FD}"/>
              </a:ext>
            </a:extLst>
          </p:cNvPr>
          <p:cNvPicPr>
            <a:picLocks noChangeAspect="1"/>
          </p:cNvPicPr>
          <p:nvPr/>
        </p:nvPicPr>
        <p:blipFill>
          <a:blip r:embed="rId3">
            <a:alphaModFix amt="18000"/>
            <a:extLst>
              <a:ext uri="{28A0092B-C50C-407E-A947-70E740481C1C}">
                <a14:useLocalDpi xmlns:a14="http://schemas.microsoft.com/office/drawing/2010/main" val="0"/>
              </a:ext>
            </a:extLst>
          </a:blip>
          <a:stretch>
            <a:fillRect/>
          </a:stretch>
        </p:blipFill>
        <p:spPr>
          <a:xfrm>
            <a:off x="1153908" y="1863850"/>
            <a:ext cx="504000" cy="343636"/>
          </a:xfrm>
          <a:prstGeom prst="rect">
            <a:avLst/>
          </a:prstGeom>
        </p:spPr>
      </p:pic>
      <p:pic>
        <p:nvPicPr>
          <p:cNvPr id="74" name="Picture 73" descr="Shape&#10;&#10;Description automatically generated with medium confidence">
            <a:extLst>
              <a:ext uri="{FF2B5EF4-FFF2-40B4-BE49-F238E27FC236}">
                <a16:creationId xmlns:a16="http://schemas.microsoft.com/office/drawing/2014/main" id="{09C97912-18AA-B2FC-240E-07C8B299C3FA}"/>
              </a:ext>
            </a:extLst>
          </p:cNvPr>
          <p:cNvPicPr>
            <a:picLocks noChangeAspect="1"/>
          </p:cNvPicPr>
          <p:nvPr/>
        </p:nvPicPr>
        <p:blipFill>
          <a:blip r:embed="rId4">
            <a:alphaModFix amt="18000"/>
            <a:extLst>
              <a:ext uri="{28A0092B-C50C-407E-A947-70E740481C1C}">
                <a14:useLocalDpi xmlns:a14="http://schemas.microsoft.com/office/drawing/2010/main" val="0"/>
              </a:ext>
            </a:extLst>
          </a:blip>
          <a:stretch>
            <a:fillRect/>
          </a:stretch>
        </p:blipFill>
        <p:spPr>
          <a:xfrm>
            <a:off x="1206737" y="2740473"/>
            <a:ext cx="385737" cy="360000"/>
          </a:xfrm>
          <a:prstGeom prst="rect">
            <a:avLst/>
          </a:prstGeom>
        </p:spPr>
      </p:pic>
      <p:sp>
        <p:nvSpPr>
          <p:cNvPr id="2" name="Rounded Rectangle 60">
            <a:extLst>
              <a:ext uri="{FF2B5EF4-FFF2-40B4-BE49-F238E27FC236}">
                <a16:creationId xmlns:a16="http://schemas.microsoft.com/office/drawing/2014/main" id="{98BC3082-004A-EA11-8995-03080CE51414}"/>
              </a:ext>
            </a:extLst>
          </p:cNvPr>
          <p:cNvSpPr/>
          <p:nvPr/>
        </p:nvSpPr>
        <p:spPr>
          <a:xfrm>
            <a:off x="1121461" y="3520315"/>
            <a:ext cx="10418621"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rIns="3600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4" name="TextBox 157">
            <a:extLst>
              <a:ext uri="{FF2B5EF4-FFF2-40B4-BE49-F238E27FC236}">
                <a16:creationId xmlns:a16="http://schemas.microsoft.com/office/drawing/2014/main" id="{0386390D-99F9-81FA-FC62-75C05B07F3CF}"/>
              </a:ext>
            </a:extLst>
          </p:cNvPr>
          <p:cNvSpPr txBox="1">
            <a:spLocks noChangeArrowheads="1"/>
          </p:cNvSpPr>
          <p:nvPr/>
        </p:nvSpPr>
        <p:spPr bwMode="auto">
          <a:xfrm>
            <a:off x="1121461" y="4004158"/>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lang="en-GB" altLang="en-US" sz="1100" kern="0" dirty="0">
                <a:solidFill>
                  <a:prstClr val="black"/>
                </a:solidFill>
              </a:rPr>
              <a:t>&lt;</a:t>
            </a:r>
            <a:r>
              <a:rPr kumimoji="0" lang="en-GB" altLang="en-US" sz="1100" b="0" i="0" u="none" strike="noStrike" kern="0" cap="none" spc="0" normalizeH="0" baseline="0" noProof="0" dirty="0">
                <a:ln>
                  <a:noFill/>
                </a:ln>
                <a:solidFill>
                  <a:prstClr val="black"/>
                </a:solidFill>
                <a:effectLst/>
                <a:uLnTx/>
                <a:uFillTx/>
              </a:rPr>
              <a:t>Actor 4&gt;</a:t>
            </a:r>
            <a:endParaRPr kumimoji="0" lang="en-GB" altLang="en-US" sz="1200" b="0" i="0" u="none" strike="noStrike" kern="0" cap="none" spc="0" normalizeH="0" baseline="0" noProof="0" dirty="0">
              <a:ln>
                <a:noFill/>
              </a:ln>
              <a:solidFill>
                <a:prstClr val="black"/>
              </a:solidFill>
              <a:effectLst/>
              <a:uLnTx/>
              <a:uFillTx/>
            </a:endParaRPr>
          </a:p>
        </p:txBody>
      </p:sp>
      <p:pic>
        <p:nvPicPr>
          <p:cNvPr id="8" name="Picture 7">
            <a:extLst>
              <a:ext uri="{FF2B5EF4-FFF2-40B4-BE49-F238E27FC236}">
                <a16:creationId xmlns:a16="http://schemas.microsoft.com/office/drawing/2014/main" id="{D00D8BFB-2B67-11F3-FC33-9BFBA2EA50C0}"/>
              </a:ext>
            </a:extLst>
          </p:cNvPr>
          <p:cNvPicPr>
            <a:picLocks noChangeAspect="1"/>
          </p:cNvPicPr>
          <p:nvPr/>
        </p:nvPicPr>
        <p:blipFill>
          <a:blip r:embed="rId5">
            <a:alphaModFix amt="18000"/>
            <a:extLst>
              <a:ext uri="{28A0092B-C50C-407E-A947-70E740481C1C}">
                <a14:useLocalDpi xmlns:a14="http://schemas.microsoft.com/office/drawing/2010/main" val="0"/>
              </a:ext>
            </a:extLst>
          </a:blip>
          <a:stretch>
            <a:fillRect/>
          </a:stretch>
        </p:blipFill>
        <p:spPr>
          <a:xfrm>
            <a:off x="1252008" y="1011822"/>
            <a:ext cx="275745" cy="360000"/>
          </a:xfrm>
          <a:prstGeom prst="rect">
            <a:avLst/>
          </a:prstGeom>
        </p:spPr>
      </p:pic>
      <p:pic>
        <p:nvPicPr>
          <p:cNvPr id="9" name="Picture 8">
            <a:extLst>
              <a:ext uri="{FF2B5EF4-FFF2-40B4-BE49-F238E27FC236}">
                <a16:creationId xmlns:a16="http://schemas.microsoft.com/office/drawing/2014/main" id="{008EBEA5-0F56-5020-4C8E-7D7669436C12}"/>
              </a:ext>
            </a:extLst>
          </p:cNvPr>
          <p:cNvPicPr>
            <a:picLocks noChangeAspect="1"/>
          </p:cNvPicPr>
          <p:nvPr/>
        </p:nvPicPr>
        <p:blipFill>
          <a:blip r:embed="rId6">
            <a:alphaModFix amt="18000"/>
            <a:extLst>
              <a:ext uri="{28A0092B-C50C-407E-A947-70E740481C1C}">
                <a14:useLocalDpi xmlns:a14="http://schemas.microsoft.com/office/drawing/2010/main" val="0"/>
              </a:ext>
            </a:extLst>
          </a:blip>
          <a:stretch>
            <a:fillRect/>
          </a:stretch>
        </p:blipFill>
        <p:spPr>
          <a:xfrm>
            <a:off x="1264605" y="3626963"/>
            <a:ext cx="270000" cy="360000"/>
          </a:xfrm>
          <a:prstGeom prst="rect">
            <a:avLst/>
          </a:prstGeom>
        </p:spPr>
      </p:pic>
      <p:sp>
        <p:nvSpPr>
          <p:cNvPr id="12" name="Rounded Rectangle 44">
            <a:extLst>
              <a:ext uri="{FF2B5EF4-FFF2-40B4-BE49-F238E27FC236}">
                <a16:creationId xmlns:a16="http://schemas.microsoft.com/office/drawing/2014/main" id="{C305BC59-569D-6A27-F125-38C70216B7D0}"/>
              </a:ext>
            </a:extLst>
          </p:cNvPr>
          <p:cNvSpPr/>
          <p:nvPr/>
        </p:nvSpPr>
        <p:spPr>
          <a:xfrm>
            <a:off x="1094151" y="4394944"/>
            <a:ext cx="10458908" cy="684000"/>
          </a:xfrm>
          <a:prstGeom prst="roundRect">
            <a:avLst>
              <a:gd name="adj" fmla="val 8551"/>
            </a:avLst>
          </a:prstGeom>
          <a:no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17" name="TextBox 157">
            <a:extLst>
              <a:ext uri="{FF2B5EF4-FFF2-40B4-BE49-F238E27FC236}">
                <a16:creationId xmlns:a16="http://schemas.microsoft.com/office/drawing/2014/main" id="{769DA69A-A8A8-4E5C-18CA-CF438892F513}"/>
              </a:ext>
            </a:extLst>
          </p:cNvPr>
          <p:cNvSpPr txBox="1">
            <a:spLocks noChangeArrowheads="1"/>
          </p:cNvSpPr>
          <p:nvPr/>
        </p:nvSpPr>
        <p:spPr bwMode="auto">
          <a:xfrm>
            <a:off x="1059978" y="4780531"/>
            <a:ext cx="148634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lang="en-GB" altLang="en-US" sz="1100" kern="0">
                <a:solidFill>
                  <a:prstClr val="black"/>
                </a:solidFill>
              </a:rPr>
              <a:t>Actor 1’s</a:t>
            </a:r>
            <a:r>
              <a:rPr kumimoji="0" lang="en-GB" altLang="en-US" sz="1100" b="0" i="0" u="none" strike="noStrike" kern="0" cap="none" spc="0" normalizeH="0" baseline="0" noProof="0">
                <a:ln>
                  <a:noFill/>
                </a:ln>
                <a:solidFill>
                  <a:prstClr val="black"/>
                </a:solidFill>
                <a:effectLst/>
                <a:uLnTx/>
                <a:uFillTx/>
              </a:rPr>
              <a:t> experience</a:t>
            </a:r>
            <a:endParaRPr kumimoji="0" lang="en-GB" altLang="en-US" sz="1200" b="0" i="0" u="none" strike="noStrike" kern="0" cap="none" spc="0" normalizeH="0" baseline="0" noProof="0">
              <a:ln>
                <a:noFill/>
              </a:ln>
              <a:solidFill>
                <a:prstClr val="black"/>
              </a:solidFill>
              <a:effectLst/>
              <a:uLnTx/>
              <a:uFillTx/>
            </a:endParaRPr>
          </a:p>
        </p:txBody>
      </p:sp>
      <p:sp>
        <p:nvSpPr>
          <p:cNvPr id="20" name="Rounded Rectangle 88">
            <a:extLst>
              <a:ext uri="{FF2B5EF4-FFF2-40B4-BE49-F238E27FC236}">
                <a16:creationId xmlns:a16="http://schemas.microsoft.com/office/drawing/2014/main" id="{311BF3A0-2C39-9351-11D1-03C866721A61}"/>
              </a:ext>
            </a:extLst>
          </p:cNvPr>
          <p:cNvSpPr/>
          <p:nvPr/>
        </p:nvSpPr>
        <p:spPr>
          <a:xfrm>
            <a:off x="3345901" y="4444809"/>
            <a:ext cx="1296000" cy="576000"/>
          </a:xfrm>
          <a:prstGeom prst="roundRect">
            <a:avLst>
              <a:gd name="adj" fmla="val 12023"/>
            </a:avLst>
          </a:prstGeom>
          <a:solidFill>
            <a:sysClr val="window" lastClr="FFFFFF"/>
          </a:solidFill>
          <a:ln w="3175" cap="flat" cmpd="sng" algn="ctr">
            <a:solidFill>
              <a:sysClr val="windowText" lastClr="000000">
                <a:lumMod val="50000"/>
                <a:lumOff val="50000"/>
              </a:sysClr>
            </a:solidFill>
            <a:prstDash val="solid"/>
          </a:ln>
          <a:effectLst/>
        </p:spPr>
        <p:txBody>
          <a:bodyPr lIns="288000" tIns="0" rIns="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dirty="0">
                <a:solidFill>
                  <a:prstClr val="black"/>
                </a:solidFill>
              </a:rPr>
              <a:t>&lt;describe the end user experience&gt;</a:t>
            </a:r>
            <a:endParaRPr kumimoji="0" lang="en-GB" sz="1000" b="0" i="0" u="none" strike="noStrike" kern="0" cap="none" spc="0" normalizeH="0" baseline="0" noProof="0" dirty="0">
              <a:ln>
                <a:noFill/>
              </a:ln>
              <a:solidFill>
                <a:prstClr val="black"/>
              </a:solidFill>
              <a:effectLst/>
              <a:uLnTx/>
              <a:uFillTx/>
            </a:endParaRPr>
          </a:p>
        </p:txBody>
      </p:sp>
      <p:pic>
        <p:nvPicPr>
          <p:cNvPr id="23" name="Picture 22">
            <a:extLst>
              <a:ext uri="{FF2B5EF4-FFF2-40B4-BE49-F238E27FC236}">
                <a16:creationId xmlns:a16="http://schemas.microsoft.com/office/drawing/2014/main" id="{637D39D4-BC9E-706F-62EA-A8EBCEFF3BA0}"/>
              </a:ext>
            </a:extLst>
          </p:cNvPr>
          <p:cNvPicPr>
            <a:picLocks noChangeAspect="1"/>
          </p:cNvPicPr>
          <p:nvPr/>
        </p:nvPicPr>
        <p:blipFill>
          <a:blip r:embed="rId7">
            <a:duotone>
              <a:schemeClr val="accent6">
                <a:shade val="45000"/>
                <a:satMod val="135000"/>
              </a:schemeClr>
              <a:prstClr val="white"/>
            </a:duotone>
            <a:alphaModFix/>
            <a:extLst>
              <a:ext uri="{28A0092B-C50C-407E-A947-70E740481C1C}">
                <a14:useLocalDpi xmlns:a14="http://schemas.microsoft.com/office/drawing/2010/main" val="0"/>
              </a:ext>
            </a:extLst>
          </a:blip>
          <a:stretch>
            <a:fillRect/>
          </a:stretch>
        </p:blipFill>
        <p:spPr>
          <a:xfrm>
            <a:off x="3386981" y="4612296"/>
            <a:ext cx="216000" cy="216000"/>
          </a:xfrm>
          <a:prstGeom prst="rect">
            <a:avLst/>
          </a:prstGeom>
        </p:spPr>
      </p:pic>
      <p:sp>
        <p:nvSpPr>
          <p:cNvPr id="25" name="Rounded Rectangle 88">
            <a:extLst>
              <a:ext uri="{FF2B5EF4-FFF2-40B4-BE49-F238E27FC236}">
                <a16:creationId xmlns:a16="http://schemas.microsoft.com/office/drawing/2014/main" id="{04CAFF03-2296-3CC7-5BEF-C4137B5C933D}"/>
              </a:ext>
            </a:extLst>
          </p:cNvPr>
          <p:cNvSpPr/>
          <p:nvPr/>
        </p:nvSpPr>
        <p:spPr>
          <a:xfrm>
            <a:off x="4873963" y="4445412"/>
            <a:ext cx="1296000" cy="576000"/>
          </a:xfrm>
          <a:prstGeom prst="roundRect">
            <a:avLst>
              <a:gd name="adj" fmla="val 12023"/>
            </a:avLst>
          </a:prstGeom>
          <a:solidFill>
            <a:sysClr val="window" lastClr="FFFFFF"/>
          </a:solidFill>
          <a:ln w="3175" cap="flat" cmpd="sng" algn="ctr">
            <a:solidFill>
              <a:sysClr val="windowText" lastClr="000000">
                <a:lumMod val="50000"/>
                <a:lumOff val="50000"/>
              </a:sysClr>
            </a:solidFill>
            <a:prstDash val="solid"/>
          </a:ln>
          <a:effectLst/>
        </p:spPr>
        <p:txBody>
          <a:bodyPr lIns="288000" tIns="0" rIns="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dirty="0">
                <a:solidFill>
                  <a:prstClr val="black"/>
                </a:solidFill>
              </a:rPr>
              <a:t>&lt;describe the end user experience&gt;</a:t>
            </a:r>
            <a:endParaRPr kumimoji="0" lang="en-GB" sz="1000" b="0" i="0" u="none" strike="noStrike" kern="0" cap="none" spc="0" normalizeH="0" baseline="0" noProof="0" dirty="0">
              <a:ln>
                <a:noFill/>
              </a:ln>
              <a:solidFill>
                <a:prstClr val="black"/>
              </a:solidFill>
              <a:effectLst/>
              <a:uLnTx/>
              <a:uFillTx/>
            </a:endParaRPr>
          </a:p>
        </p:txBody>
      </p:sp>
      <p:pic>
        <p:nvPicPr>
          <p:cNvPr id="27" name="Picture 26">
            <a:extLst>
              <a:ext uri="{FF2B5EF4-FFF2-40B4-BE49-F238E27FC236}">
                <a16:creationId xmlns:a16="http://schemas.microsoft.com/office/drawing/2014/main" id="{6559E80F-0E30-50C1-97CD-0A9239ADE1EA}"/>
              </a:ext>
            </a:extLst>
          </p:cNvPr>
          <p:cNvPicPr>
            <a:picLocks noChangeAspect="1"/>
          </p:cNvPicPr>
          <p:nvPr/>
        </p:nvPicPr>
        <p:blipFill>
          <a:blip r:embed="rId7">
            <a:duotone>
              <a:schemeClr val="accent6">
                <a:shade val="45000"/>
                <a:satMod val="135000"/>
              </a:schemeClr>
              <a:prstClr val="white"/>
            </a:duotone>
            <a:alphaModFix/>
            <a:extLst>
              <a:ext uri="{28A0092B-C50C-407E-A947-70E740481C1C}">
                <a14:useLocalDpi xmlns:a14="http://schemas.microsoft.com/office/drawing/2010/main" val="0"/>
              </a:ext>
            </a:extLst>
          </a:blip>
          <a:stretch>
            <a:fillRect/>
          </a:stretch>
        </p:blipFill>
        <p:spPr>
          <a:xfrm>
            <a:off x="4915043" y="4612899"/>
            <a:ext cx="216000" cy="216000"/>
          </a:xfrm>
          <a:prstGeom prst="rect">
            <a:avLst/>
          </a:prstGeom>
        </p:spPr>
      </p:pic>
      <p:sp>
        <p:nvSpPr>
          <p:cNvPr id="31" name="Rounded Rectangle 88">
            <a:extLst>
              <a:ext uri="{FF2B5EF4-FFF2-40B4-BE49-F238E27FC236}">
                <a16:creationId xmlns:a16="http://schemas.microsoft.com/office/drawing/2014/main" id="{77B31E0D-52DB-87E0-BFF9-520FE3DFDC05}"/>
              </a:ext>
            </a:extLst>
          </p:cNvPr>
          <p:cNvSpPr/>
          <p:nvPr/>
        </p:nvSpPr>
        <p:spPr>
          <a:xfrm>
            <a:off x="6535330" y="4453117"/>
            <a:ext cx="1296000" cy="576000"/>
          </a:xfrm>
          <a:prstGeom prst="roundRect">
            <a:avLst>
              <a:gd name="adj" fmla="val 12023"/>
            </a:avLst>
          </a:prstGeom>
          <a:solidFill>
            <a:sysClr val="window" lastClr="FFFFFF"/>
          </a:solidFill>
          <a:ln w="3175" cap="flat" cmpd="sng" algn="ctr">
            <a:solidFill>
              <a:sysClr val="windowText" lastClr="000000">
                <a:lumMod val="50000"/>
                <a:lumOff val="50000"/>
              </a:sysClr>
            </a:solidFill>
            <a:prstDash val="solid"/>
          </a:ln>
          <a:effectLst/>
        </p:spPr>
        <p:txBody>
          <a:bodyPr lIns="288000" tIns="0" rIns="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dirty="0">
                <a:solidFill>
                  <a:prstClr val="black"/>
                </a:solidFill>
              </a:rPr>
              <a:t>&lt;describe the end user experience&gt;</a:t>
            </a:r>
            <a:endParaRPr kumimoji="0" lang="en-GB" sz="1000" b="0" i="0" u="none" strike="noStrike" kern="0" cap="none" spc="0" normalizeH="0" baseline="0" noProof="0" dirty="0">
              <a:ln>
                <a:noFill/>
              </a:ln>
              <a:solidFill>
                <a:prstClr val="black"/>
              </a:solidFill>
              <a:effectLst/>
              <a:uLnTx/>
              <a:uFillTx/>
            </a:endParaRPr>
          </a:p>
        </p:txBody>
      </p:sp>
      <p:pic>
        <p:nvPicPr>
          <p:cNvPr id="33" name="Picture 32">
            <a:extLst>
              <a:ext uri="{FF2B5EF4-FFF2-40B4-BE49-F238E27FC236}">
                <a16:creationId xmlns:a16="http://schemas.microsoft.com/office/drawing/2014/main" id="{85563332-960A-A85F-C0DE-6D12E8BDAC90}"/>
              </a:ext>
            </a:extLst>
          </p:cNvPr>
          <p:cNvPicPr>
            <a:picLocks noChangeAspect="1"/>
          </p:cNvPicPr>
          <p:nvPr/>
        </p:nvPicPr>
        <p:blipFill>
          <a:blip r:embed="rId7">
            <a:duotone>
              <a:schemeClr val="accent6">
                <a:shade val="45000"/>
                <a:satMod val="135000"/>
              </a:schemeClr>
              <a:prstClr val="white"/>
            </a:duotone>
            <a:alphaModFix/>
            <a:extLst>
              <a:ext uri="{28A0092B-C50C-407E-A947-70E740481C1C}">
                <a14:useLocalDpi xmlns:a14="http://schemas.microsoft.com/office/drawing/2010/main" val="0"/>
              </a:ext>
            </a:extLst>
          </a:blip>
          <a:stretch>
            <a:fillRect/>
          </a:stretch>
        </p:blipFill>
        <p:spPr>
          <a:xfrm>
            <a:off x="6576410" y="4620604"/>
            <a:ext cx="216000" cy="216000"/>
          </a:xfrm>
          <a:prstGeom prst="rect">
            <a:avLst/>
          </a:prstGeom>
        </p:spPr>
      </p:pic>
      <p:pic>
        <p:nvPicPr>
          <p:cNvPr id="35" name="Picture 34">
            <a:extLst>
              <a:ext uri="{FF2B5EF4-FFF2-40B4-BE49-F238E27FC236}">
                <a16:creationId xmlns:a16="http://schemas.microsoft.com/office/drawing/2014/main" id="{1949CAAA-17B6-2963-3619-22AF2EB23CE1}"/>
              </a:ext>
            </a:extLst>
          </p:cNvPr>
          <p:cNvPicPr>
            <a:picLocks noChangeAspect="1"/>
          </p:cNvPicPr>
          <p:nvPr/>
        </p:nvPicPr>
        <p:blipFill>
          <a:blip r:embed="rId5">
            <a:alphaModFix amt="18000"/>
            <a:extLst>
              <a:ext uri="{28A0092B-C50C-407E-A947-70E740481C1C}">
                <a14:useLocalDpi xmlns:a14="http://schemas.microsoft.com/office/drawing/2010/main" val="0"/>
              </a:ext>
            </a:extLst>
          </a:blip>
          <a:stretch>
            <a:fillRect/>
          </a:stretch>
        </p:blipFill>
        <p:spPr>
          <a:xfrm>
            <a:off x="1214251" y="4457143"/>
            <a:ext cx="275745" cy="360000"/>
          </a:xfrm>
          <a:prstGeom prst="rect">
            <a:avLst/>
          </a:prstGeom>
        </p:spPr>
      </p:pic>
      <p:sp>
        <p:nvSpPr>
          <p:cNvPr id="52" name="Rounded Rectangle 88">
            <a:extLst>
              <a:ext uri="{FF2B5EF4-FFF2-40B4-BE49-F238E27FC236}">
                <a16:creationId xmlns:a16="http://schemas.microsoft.com/office/drawing/2014/main" id="{5C8876DC-5922-9E46-C077-878C43B939D1}"/>
              </a:ext>
            </a:extLst>
          </p:cNvPr>
          <p:cNvSpPr/>
          <p:nvPr/>
        </p:nvSpPr>
        <p:spPr>
          <a:xfrm>
            <a:off x="5804615" y="5269917"/>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54" name="Rounded Rectangle 88">
            <a:extLst>
              <a:ext uri="{FF2B5EF4-FFF2-40B4-BE49-F238E27FC236}">
                <a16:creationId xmlns:a16="http://schemas.microsoft.com/office/drawing/2014/main" id="{C4475900-6B68-B760-AD53-4AD58D869F38}"/>
              </a:ext>
            </a:extLst>
          </p:cNvPr>
          <p:cNvSpPr/>
          <p:nvPr/>
        </p:nvSpPr>
        <p:spPr>
          <a:xfrm>
            <a:off x="5926105" y="5719058"/>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56" name="Rounded Rectangle 88">
            <a:extLst>
              <a:ext uri="{FF2B5EF4-FFF2-40B4-BE49-F238E27FC236}">
                <a16:creationId xmlns:a16="http://schemas.microsoft.com/office/drawing/2014/main" id="{02E959AB-C73C-AFB3-1604-F01ACAE765DF}"/>
              </a:ext>
            </a:extLst>
          </p:cNvPr>
          <p:cNvSpPr/>
          <p:nvPr/>
        </p:nvSpPr>
        <p:spPr>
          <a:xfrm>
            <a:off x="6121469" y="6136240"/>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pic>
        <p:nvPicPr>
          <p:cNvPr id="79" name="Graphic 5">
            <a:extLst>
              <a:ext uri="{FF2B5EF4-FFF2-40B4-BE49-F238E27FC236}">
                <a16:creationId xmlns:a16="http://schemas.microsoft.com/office/drawing/2014/main" id="{5A64576E-453F-074F-41D6-2CE1655EA60C}"/>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1086136" y="5673107"/>
            <a:ext cx="268800" cy="252000"/>
          </a:xfrm>
          <a:prstGeom prst="rect">
            <a:avLst/>
          </a:prstGeom>
        </p:spPr>
      </p:pic>
      <p:pic>
        <p:nvPicPr>
          <p:cNvPr id="82" name="Graphic 81">
            <a:extLst>
              <a:ext uri="{FF2B5EF4-FFF2-40B4-BE49-F238E27FC236}">
                <a16:creationId xmlns:a16="http://schemas.microsoft.com/office/drawing/2014/main" id="{18CA2557-965B-51A3-033D-DCCC8AD2ED24}"/>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720946" y="5989928"/>
            <a:ext cx="265916" cy="252000"/>
          </a:xfrm>
          <a:prstGeom prst="rect">
            <a:avLst/>
          </a:prstGeom>
        </p:spPr>
      </p:pic>
      <p:pic>
        <p:nvPicPr>
          <p:cNvPr id="83" name="Graphic 82">
            <a:extLst>
              <a:ext uri="{FF2B5EF4-FFF2-40B4-BE49-F238E27FC236}">
                <a16:creationId xmlns:a16="http://schemas.microsoft.com/office/drawing/2014/main" id="{BD4EE0E1-1BE0-3073-AFEF-37E3A1FDD64A}"/>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a:off x="733689" y="5673107"/>
            <a:ext cx="252000" cy="252000"/>
          </a:xfrm>
          <a:prstGeom prst="rect">
            <a:avLst/>
          </a:prstGeom>
        </p:spPr>
      </p:pic>
      <p:pic>
        <p:nvPicPr>
          <p:cNvPr id="84" name="Graphic 32">
            <a:extLst>
              <a:ext uri="{FF2B5EF4-FFF2-40B4-BE49-F238E27FC236}">
                <a16:creationId xmlns:a16="http://schemas.microsoft.com/office/drawing/2014/main" id="{CC48C61D-F06C-A7BB-4BA5-12CA679E0AFD}"/>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393983" y="5989928"/>
            <a:ext cx="252000" cy="252000"/>
          </a:xfrm>
          <a:prstGeom prst="rect">
            <a:avLst/>
          </a:prstGeom>
        </p:spPr>
      </p:pic>
      <p:pic>
        <p:nvPicPr>
          <p:cNvPr id="88" name="Picture 87">
            <a:extLst>
              <a:ext uri="{FF2B5EF4-FFF2-40B4-BE49-F238E27FC236}">
                <a16:creationId xmlns:a16="http://schemas.microsoft.com/office/drawing/2014/main" id="{DF90815A-4C5F-AF40-C1EF-7B7A2A2D9480}"/>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085052" y="5989928"/>
            <a:ext cx="252000" cy="252000"/>
          </a:xfrm>
          <a:prstGeom prst="rect">
            <a:avLst/>
          </a:prstGeom>
        </p:spPr>
      </p:pic>
      <p:pic>
        <p:nvPicPr>
          <p:cNvPr id="101" name="Picture 100">
            <a:extLst>
              <a:ext uri="{FF2B5EF4-FFF2-40B4-BE49-F238E27FC236}">
                <a16:creationId xmlns:a16="http://schemas.microsoft.com/office/drawing/2014/main" id="{D57D3308-7DF3-8D4E-15DA-AF7A764DFF7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455899" y="5673107"/>
            <a:ext cx="255687" cy="252000"/>
          </a:xfrm>
          <a:prstGeom prst="rect">
            <a:avLst/>
          </a:prstGeom>
        </p:spPr>
      </p:pic>
      <p:pic>
        <p:nvPicPr>
          <p:cNvPr id="102" name="Picture 101">
            <a:extLst>
              <a:ext uri="{FF2B5EF4-FFF2-40B4-BE49-F238E27FC236}">
                <a16:creationId xmlns:a16="http://schemas.microsoft.com/office/drawing/2014/main" id="{26C8FC08-E3E4-B51B-FF88-8E3A48765270}"/>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84402" y="5673107"/>
            <a:ext cx="249542" cy="252000"/>
          </a:xfrm>
          <a:prstGeom prst="rect">
            <a:avLst/>
          </a:prstGeom>
        </p:spPr>
      </p:pic>
      <p:pic>
        <p:nvPicPr>
          <p:cNvPr id="104" name="Picture 103">
            <a:extLst>
              <a:ext uri="{FF2B5EF4-FFF2-40B4-BE49-F238E27FC236}">
                <a16:creationId xmlns:a16="http://schemas.microsoft.com/office/drawing/2014/main" id="{05BF2551-60AF-A45E-7E78-AB4B826BD794}"/>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460187" y="5989928"/>
            <a:ext cx="251399" cy="252000"/>
          </a:xfrm>
          <a:prstGeom prst="rect">
            <a:avLst/>
          </a:prstGeom>
        </p:spPr>
      </p:pic>
      <p:pic>
        <p:nvPicPr>
          <p:cNvPr id="58" name="Picture 57">
            <a:extLst>
              <a:ext uri="{FF2B5EF4-FFF2-40B4-BE49-F238E27FC236}">
                <a16:creationId xmlns:a16="http://schemas.microsoft.com/office/drawing/2014/main" id="{1E2D741D-A071-A425-2DFC-29F4342D46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930" y="1894426"/>
            <a:ext cx="504000" cy="343636"/>
          </a:xfrm>
          <a:prstGeom prst="rect">
            <a:avLst/>
          </a:prstGeom>
        </p:spPr>
      </p:pic>
      <p:pic>
        <p:nvPicPr>
          <p:cNvPr id="60" name="Picture 59">
            <a:extLst>
              <a:ext uri="{FF2B5EF4-FFF2-40B4-BE49-F238E27FC236}">
                <a16:creationId xmlns:a16="http://schemas.microsoft.com/office/drawing/2014/main" id="{AD2237B5-8C88-663B-3310-C5CFD1F3C32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4689" y="1019292"/>
            <a:ext cx="275745" cy="360000"/>
          </a:xfrm>
          <a:prstGeom prst="rect">
            <a:avLst/>
          </a:prstGeom>
        </p:spPr>
      </p:pic>
      <p:pic>
        <p:nvPicPr>
          <p:cNvPr id="68" name="Picture 67">
            <a:extLst>
              <a:ext uri="{FF2B5EF4-FFF2-40B4-BE49-F238E27FC236}">
                <a16:creationId xmlns:a16="http://schemas.microsoft.com/office/drawing/2014/main" id="{ED94D194-BA93-BC48-A1CF-13E607D9695F}"/>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694689" y="1456860"/>
            <a:ext cx="275745" cy="360000"/>
          </a:xfrm>
          <a:prstGeom prst="rect">
            <a:avLst/>
          </a:prstGeom>
        </p:spPr>
      </p:pic>
      <p:pic>
        <p:nvPicPr>
          <p:cNvPr id="71" name="Picture 70">
            <a:extLst>
              <a:ext uri="{FF2B5EF4-FFF2-40B4-BE49-F238E27FC236}">
                <a16:creationId xmlns:a16="http://schemas.microsoft.com/office/drawing/2014/main" id="{7A41387A-D1DF-471F-6C9A-08F553D7BBBC}"/>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28058" y="1019292"/>
            <a:ext cx="275744" cy="360000"/>
          </a:xfrm>
          <a:prstGeom prst="rect">
            <a:avLst/>
          </a:prstGeom>
        </p:spPr>
      </p:pic>
      <p:pic>
        <p:nvPicPr>
          <p:cNvPr id="75" name="Picture 74" descr="A close up of a logo&#10;&#10;Description automatically generated">
            <a:extLst>
              <a:ext uri="{FF2B5EF4-FFF2-40B4-BE49-F238E27FC236}">
                <a16:creationId xmlns:a16="http://schemas.microsoft.com/office/drawing/2014/main" id="{B90E822A-7966-A000-2A51-B1AEBE048AE3}"/>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flipH="1">
            <a:off x="225076" y="2374706"/>
            <a:ext cx="267907" cy="360000"/>
          </a:xfrm>
          <a:prstGeom prst="rect">
            <a:avLst/>
          </a:prstGeom>
        </p:spPr>
      </p:pic>
      <p:pic>
        <p:nvPicPr>
          <p:cNvPr id="77" name="Picture 76" descr="Shape&#10;&#10;Description automatically generated with medium confidence">
            <a:extLst>
              <a:ext uri="{FF2B5EF4-FFF2-40B4-BE49-F238E27FC236}">
                <a16:creationId xmlns:a16="http://schemas.microsoft.com/office/drawing/2014/main" id="{D0CC906D-3CE3-D1BC-8767-B5BA1CCCB9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9692" y="2359648"/>
            <a:ext cx="385737" cy="360000"/>
          </a:xfrm>
          <a:prstGeom prst="rect">
            <a:avLst/>
          </a:prstGeom>
        </p:spPr>
      </p:pic>
      <p:pic>
        <p:nvPicPr>
          <p:cNvPr id="89" name="Picture 88">
            <a:extLst>
              <a:ext uri="{FF2B5EF4-FFF2-40B4-BE49-F238E27FC236}">
                <a16:creationId xmlns:a16="http://schemas.microsoft.com/office/drawing/2014/main" id="{82FDF8D4-4478-D9AA-B198-96D94B9E6B9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3516" y="1877207"/>
            <a:ext cx="270000" cy="360000"/>
          </a:xfrm>
          <a:prstGeom prst="rect">
            <a:avLst/>
          </a:prstGeom>
        </p:spPr>
      </p:pic>
      <p:pic>
        <p:nvPicPr>
          <p:cNvPr id="105" name="Picture 104">
            <a:extLst>
              <a:ext uri="{FF2B5EF4-FFF2-40B4-BE49-F238E27FC236}">
                <a16:creationId xmlns:a16="http://schemas.microsoft.com/office/drawing/2014/main" id="{6487E8B3-1B06-13D7-5765-D65D75E17F72}"/>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228058" y="1456860"/>
            <a:ext cx="275744" cy="360000"/>
          </a:xfrm>
          <a:prstGeom prst="rect">
            <a:avLst/>
          </a:prstGeom>
        </p:spPr>
      </p:pic>
      <p:sp>
        <p:nvSpPr>
          <p:cNvPr id="7" name="Rounded Rectangle 88">
            <a:extLst>
              <a:ext uri="{FF2B5EF4-FFF2-40B4-BE49-F238E27FC236}">
                <a16:creationId xmlns:a16="http://schemas.microsoft.com/office/drawing/2014/main" id="{3C2FA88A-E786-9D7E-6D66-6EB4CB9ABBCA}"/>
              </a:ext>
            </a:extLst>
          </p:cNvPr>
          <p:cNvSpPr/>
          <p:nvPr/>
        </p:nvSpPr>
        <p:spPr>
          <a:xfrm>
            <a:off x="9378477" y="5269917"/>
            <a:ext cx="1296000" cy="576000"/>
          </a:xfrm>
          <a:prstGeom prst="roundRect">
            <a:avLst>
              <a:gd name="adj" fmla="val 12023"/>
            </a:avLst>
          </a:prstGeom>
          <a:solidFill>
            <a:sysClr val="window" lastClr="FFFFFF"/>
          </a:solidFill>
          <a:ln w="3175" cap="flat" cmpd="sng" algn="ctr">
            <a:solidFill>
              <a:sysClr val="windowText" lastClr="000000">
                <a:lumMod val="50000"/>
                <a:lumOff val="50000"/>
              </a:sysClr>
            </a:solidFill>
            <a:prstDash val="solid"/>
          </a:ln>
          <a:effectLst/>
        </p:spPr>
        <p:txBody>
          <a:bodyPr lIns="288000" tIns="0" rIns="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dirty="0">
                <a:solidFill>
                  <a:prstClr val="black"/>
                </a:solidFill>
              </a:rPr>
              <a:t>&lt;describe the end user experience&gt;</a:t>
            </a:r>
            <a:endParaRPr kumimoji="0" lang="en-GB" sz="1000" b="0" i="0" u="none" strike="noStrike" kern="0" cap="none" spc="0" normalizeH="0" baseline="0" noProof="0" dirty="0">
              <a:ln>
                <a:noFill/>
              </a:ln>
              <a:solidFill>
                <a:prstClr val="black"/>
              </a:solidFill>
              <a:effectLst/>
              <a:uLnTx/>
              <a:uFillTx/>
            </a:endParaRPr>
          </a:p>
        </p:txBody>
      </p:sp>
      <p:cxnSp>
        <p:nvCxnSpPr>
          <p:cNvPr id="10" name="Straight Arrow Connector 40">
            <a:extLst>
              <a:ext uri="{FF2B5EF4-FFF2-40B4-BE49-F238E27FC236}">
                <a16:creationId xmlns:a16="http://schemas.microsoft.com/office/drawing/2014/main" id="{6DF51C34-875F-4729-831C-118516568557}"/>
              </a:ext>
            </a:extLst>
          </p:cNvPr>
          <p:cNvCxnSpPr>
            <a:cxnSpLocks/>
          </p:cNvCxnSpPr>
          <p:nvPr/>
        </p:nvCxnSpPr>
        <p:spPr>
          <a:xfrm rot="16200000" flipH="1">
            <a:off x="7619287" y="5588633"/>
            <a:ext cx="288000" cy="612000"/>
          </a:xfrm>
          <a:prstGeom prst="bentConnector2">
            <a:avLst/>
          </a:prstGeom>
          <a:noFill/>
          <a:ln w="19050" cap="flat" cmpd="sng" algn="ctr">
            <a:solidFill>
              <a:schemeClr val="accent4">
                <a:lumMod val="75000"/>
              </a:schemeClr>
            </a:solidFill>
            <a:prstDash val="solid"/>
            <a:tailEnd type="triangle"/>
          </a:ln>
          <a:effectLst>
            <a:outerShdw blurRad="40000" dist="20000" dir="5400000" rotWithShape="0">
              <a:srgbClr val="000000">
                <a:alpha val="38000"/>
              </a:srgbClr>
            </a:outerShdw>
          </a:effectLst>
        </p:spPr>
      </p:cxnSp>
      <p:pic>
        <p:nvPicPr>
          <p:cNvPr id="13" name="Picture 12">
            <a:extLst>
              <a:ext uri="{FF2B5EF4-FFF2-40B4-BE49-F238E27FC236}">
                <a16:creationId xmlns:a16="http://schemas.microsoft.com/office/drawing/2014/main" id="{35AD3711-5FD6-2899-BED4-769730ABFDB4}"/>
              </a:ext>
            </a:extLst>
          </p:cNvPr>
          <p:cNvPicPr>
            <a:picLocks noChangeAspect="1"/>
          </p:cNvPicPr>
          <p:nvPr/>
        </p:nvPicPr>
        <p:blipFill>
          <a:blip r:embed="rId7">
            <a:alphaModFix/>
            <a:extLst>
              <a:ext uri="{28A0092B-C50C-407E-A947-70E740481C1C}">
                <a14:useLocalDpi xmlns:a14="http://schemas.microsoft.com/office/drawing/2010/main" val="0"/>
              </a:ext>
            </a:extLst>
          </a:blip>
          <a:stretch>
            <a:fillRect/>
          </a:stretch>
        </p:blipFill>
        <p:spPr>
          <a:xfrm>
            <a:off x="9419557" y="5437404"/>
            <a:ext cx="216000" cy="216000"/>
          </a:xfrm>
          <a:prstGeom prst="rect">
            <a:avLst/>
          </a:prstGeom>
        </p:spPr>
      </p:pic>
      <p:sp>
        <p:nvSpPr>
          <p:cNvPr id="14" name="Rounded Rectangle 88">
            <a:extLst>
              <a:ext uri="{FF2B5EF4-FFF2-40B4-BE49-F238E27FC236}">
                <a16:creationId xmlns:a16="http://schemas.microsoft.com/office/drawing/2014/main" id="{5ADA615E-A95A-FD5F-16E4-F572BA81B4BE}"/>
              </a:ext>
            </a:extLst>
          </p:cNvPr>
          <p:cNvSpPr/>
          <p:nvPr/>
        </p:nvSpPr>
        <p:spPr>
          <a:xfrm>
            <a:off x="9378405" y="5904279"/>
            <a:ext cx="1296000" cy="576000"/>
          </a:xfrm>
          <a:prstGeom prst="roundRect">
            <a:avLst>
              <a:gd name="adj" fmla="val 12023"/>
            </a:avLst>
          </a:prstGeom>
          <a:solidFill>
            <a:sysClr val="window" lastClr="FFFFFF"/>
          </a:solidFill>
          <a:ln w="3175" cap="flat" cmpd="sng" algn="ctr">
            <a:solidFill>
              <a:sysClr val="windowText" lastClr="000000">
                <a:lumMod val="50000"/>
                <a:lumOff val="50000"/>
              </a:sysClr>
            </a:solidFill>
            <a:prstDash val="solid"/>
          </a:ln>
          <a:effectLst/>
        </p:spPr>
        <p:txBody>
          <a:bodyPr lIns="288000" tIns="0" rIns="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dirty="0">
                <a:solidFill>
                  <a:prstClr val="black"/>
                </a:solidFill>
              </a:rPr>
              <a:t>&lt;describe the end user experience&gt;</a:t>
            </a:r>
            <a:endParaRPr kumimoji="0" lang="en-GB" sz="1000" b="0" i="0" u="none" strike="noStrike" kern="0" cap="none" spc="0" normalizeH="0" baseline="0" noProof="0" dirty="0">
              <a:ln>
                <a:noFill/>
              </a:ln>
              <a:solidFill>
                <a:prstClr val="black"/>
              </a:solidFill>
              <a:effectLst/>
              <a:uLnTx/>
              <a:uFillTx/>
            </a:endParaRPr>
          </a:p>
        </p:txBody>
      </p:sp>
      <p:pic>
        <p:nvPicPr>
          <p:cNvPr id="16" name="Picture 15">
            <a:extLst>
              <a:ext uri="{FF2B5EF4-FFF2-40B4-BE49-F238E27FC236}">
                <a16:creationId xmlns:a16="http://schemas.microsoft.com/office/drawing/2014/main" id="{03D551EA-B1FB-D21E-F35F-82AE8F4029F7}"/>
              </a:ext>
            </a:extLst>
          </p:cNvPr>
          <p:cNvPicPr>
            <a:picLocks noChangeAspect="1"/>
          </p:cNvPicPr>
          <p:nvPr/>
        </p:nvPicPr>
        <p:blipFill>
          <a:blip r:embed="rId7">
            <a:alphaModFix/>
            <a:extLst>
              <a:ext uri="{28A0092B-C50C-407E-A947-70E740481C1C}">
                <a14:useLocalDpi xmlns:a14="http://schemas.microsoft.com/office/drawing/2010/main" val="0"/>
              </a:ext>
            </a:extLst>
          </a:blip>
          <a:stretch>
            <a:fillRect/>
          </a:stretch>
        </p:blipFill>
        <p:spPr>
          <a:xfrm>
            <a:off x="9419485" y="6071766"/>
            <a:ext cx="216000" cy="216000"/>
          </a:xfrm>
          <a:prstGeom prst="rect">
            <a:avLst/>
          </a:prstGeom>
        </p:spPr>
      </p:pic>
      <p:sp>
        <p:nvSpPr>
          <p:cNvPr id="18" name="Rectangle 2">
            <a:extLst>
              <a:ext uri="{FF2B5EF4-FFF2-40B4-BE49-F238E27FC236}">
                <a16:creationId xmlns:a16="http://schemas.microsoft.com/office/drawing/2014/main" id="{85A71B74-D391-0CF9-EB75-CFB89EEBC174}"/>
              </a:ext>
            </a:extLst>
          </p:cNvPr>
          <p:cNvSpPr/>
          <p:nvPr/>
        </p:nvSpPr>
        <p:spPr>
          <a:xfrm>
            <a:off x="7225451" y="5269650"/>
            <a:ext cx="2111555" cy="42665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300"/>
              </a:lnSpc>
            </a:pPr>
            <a:r>
              <a:rPr lang="en-GB" sz="1200" kern="0" dirty="0">
                <a:solidFill>
                  <a:schemeClr val="accent4">
                    <a:lumMod val="50000"/>
                  </a:schemeClr>
                </a:solidFill>
              </a:rPr>
              <a:t>💡 Describe the experience and add a symbol.</a:t>
            </a:r>
          </a:p>
        </p:txBody>
      </p:sp>
      <p:sp>
        <p:nvSpPr>
          <p:cNvPr id="19" name="Rounded Rectangle 88">
            <a:extLst>
              <a:ext uri="{FF2B5EF4-FFF2-40B4-BE49-F238E27FC236}">
                <a16:creationId xmlns:a16="http://schemas.microsoft.com/office/drawing/2014/main" id="{D934DA7D-29EB-1B2C-76A1-B0B14362C8DE}"/>
              </a:ext>
            </a:extLst>
          </p:cNvPr>
          <p:cNvSpPr/>
          <p:nvPr/>
        </p:nvSpPr>
        <p:spPr>
          <a:xfrm>
            <a:off x="10749672" y="5269917"/>
            <a:ext cx="1296000" cy="576000"/>
          </a:xfrm>
          <a:prstGeom prst="roundRect">
            <a:avLst>
              <a:gd name="adj" fmla="val 12023"/>
            </a:avLst>
          </a:prstGeom>
          <a:solidFill>
            <a:sysClr val="window" lastClr="FFFFFF"/>
          </a:solidFill>
          <a:ln w="3175" cap="flat" cmpd="sng" algn="ctr">
            <a:solidFill>
              <a:sysClr val="windowText" lastClr="000000">
                <a:lumMod val="50000"/>
                <a:lumOff val="50000"/>
              </a:sysClr>
            </a:solidFill>
            <a:prstDash val="solid"/>
          </a:ln>
          <a:effectLst/>
        </p:spPr>
        <p:txBody>
          <a:bodyPr lIns="288000" tIns="0" rIns="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dirty="0">
                <a:solidFill>
                  <a:prstClr val="black"/>
                </a:solidFill>
              </a:rPr>
              <a:t>&lt;describe the end user experience&gt;</a:t>
            </a:r>
            <a:endParaRPr kumimoji="0" lang="en-GB" sz="1000" b="0" i="0" u="none" strike="noStrike" kern="0" cap="none" spc="0" normalizeH="0" baseline="0" noProof="0" dirty="0">
              <a:ln>
                <a:noFill/>
              </a:ln>
              <a:solidFill>
                <a:prstClr val="black"/>
              </a:solidFill>
              <a:effectLst/>
              <a:uLnTx/>
              <a:uFillTx/>
            </a:endParaRPr>
          </a:p>
        </p:txBody>
      </p:sp>
      <p:pic>
        <p:nvPicPr>
          <p:cNvPr id="21" name="Picture 20">
            <a:extLst>
              <a:ext uri="{FF2B5EF4-FFF2-40B4-BE49-F238E27FC236}">
                <a16:creationId xmlns:a16="http://schemas.microsoft.com/office/drawing/2014/main" id="{963F3412-1351-FAC1-C47A-CD780BA4D86C}"/>
              </a:ext>
            </a:extLst>
          </p:cNvPr>
          <p:cNvPicPr>
            <a:picLocks noChangeAspect="1"/>
          </p:cNvPicPr>
          <p:nvPr/>
        </p:nvPicPr>
        <p:blipFill>
          <a:blip r:embed="rId7">
            <a:alphaModFix/>
            <a:extLst>
              <a:ext uri="{28A0092B-C50C-407E-A947-70E740481C1C}">
                <a14:useLocalDpi xmlns:a14="http://schemas.microsoft.com/office/drawing/2010/main" val="0"/>
              </a:ext>
            </a:extLst>
          </a:blip>
          <a:stretch>
            <a:fillRect/>
          </a:stretch>
        </p:blipFill>
        <p:spPr>
          <a:xfrm>
            <a:off x="10790752" y="5437404"/>
            <a:ext cx="216000" cy="216000"/>
          </a:xfrm>
          <a:prstGeom prst="rect">
            <a:avLst/>
          </a:prstGeom>
        </p:spPr>
      </p:pic>
      <p:sp>
        <p:nvSpPr>
          <p:cNvPr id="22" name="Rounded Rectangle 88">
            <a:extLst>
              <a:ext uri="{FF2B5EF4-FFF2-40B4-BE49-F238E27FC236}">
                <a16:creationId xmlns:a16="http://schemas.microsoft.com/office/drawing/2014/main" id="{A4B9F3D9-584B-E21A-03A1-63D779337F54}"/>
              </a:ext>
            </a:extLst>
          </p:cNvPr>
          <p:cNvSpPr/>
          <p:nvPr/>
        </p:nvSpPr>
        <p:spPr>
          <a:xfrm>
            <a:off x="10749600" y="5904279"/>
            <a:ext cx="1296000" cy="576000"/>
          </a:xfrm>
          <a:prstGeom prst="roundRect">
            <a:avLst>
              <a:gd name="adj" fmla="val 12023"/>
            </a:avLst>
          </a:prstGeom>
          <a:solidFill>
            <a:sysClr val="window" lastClr="FFFFFF"/>
          </a:solidFill>
          <a:ln w="3175" cap="flat" cmpd="sng" algn="ctr">
            <a:solidFill>
              <a:sysClr val="windowText" lastClr="000000">
                <a:lumMod val="50000"/>
                <a:lumOff val="50000"/>
              </a:sysClr>
            </a:solidFill>
            <a:prstDash val="solid"/>
          </a:ln>
          <a:effectLst/>
        </p:spPr>
        <p:txBody>
          <a:bodyPr lIns="288000" tIns="0" rIns="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dirty="0">
                <a:solidFill>
                  <a:prstClr val="black"/>
                </a:solidFill>
              </a:rPr>
              <a:t>&lt;describe the end user experience&gt;</a:t>
            </a:r>
            <a:endParaRPr kumimoji="0" lang="en-GB" sz="1000" b="0" i="0" u="none" strike="noStrike" kern="0" cap="none" spc="0" normalizeH="0" baseline="0" noProof="0" dirty="0">
              <a:ln>
                <a:noFill/>
              </a:ln>
              <a:solidFill>
                <a:prstClr val="black"/>
              </a:solidFill>
              <a:effectLst/>
              <a:uLnTx/>
              <a:uFillTx/>
            </a:endParaRPr>
          </a:p>
        </p:txBody>
      </p:sp>
      <p:pic>
        <p:nvPicPr>
          <p:cNvPr id="24" name="Picture 23">
            <a:extLst>
              <a:ext uri="{FF2B5EF4-FFF2-40B4-BE49-F238E27FC236}">
                <a16:creationId xmlns:a16="http://schemas.microsoft.com/office/drawing/2014/main" id="{926AB910-83D2-4391-5DD4-8BB35FC27111}"/>
              </a:ext>
            </a:extLst>
          </p:cNvPr>
          <p:cNvPicPr>
            <a:picLocks noChangeAspect="1"/>
          </p:cNvPicPr>
          <p:nvPr/>
        </p:nvPicPr>
        <p:blipFill>
          <a:blip r:embed="rId7">
            <a:alphaModFix/>
            <a:extLst>
              <a:ext uri="{28A0092B-C50C-407E-A947-70E740481C1C}">
                <a14:useLocalDpi xmlns:a14="http://schemas.microsoft.com/office/drawing/2010/main" val="0"/>
              </a:ext>
            </a:extLst>
          </a:blip>
          <a:stretch>
            <a:fillRect/>
          </a:stretch>
        </p:blipFill>
        <p:spPr>
          <a:xfrm>
            <a:off x="10790680" y="6071766"/>
            <a:ext cx="216000" cy="216000"/>
          </a:xfrm>
          <a:prstGeom prst="rect">
            <a:avLst/>
          </a:prstGeom>
        </p:spPr>
      </p:pic>
      <p:pic>
        <p:nvPicPr>
          <p:cNvPr id="26" name="Picture 25">
            <a:extLst>
              <a:ext uri="{FF2B5EF4-FFF2-40B4-BE49-F238E27FC236}">
                <a16:creationId xmlns:a16="http://schemas.microsoft.com/office/drawing/2014/main" id="{FB0F3CD0-1FF1-695D-1477-D1BBC8198E63}"/>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8773080" y="6176441"/>
            <a:ext cx="216000" cy="216000"/>
          </a:xfrm>
          <a:prstGeom prst="rect">
            <a:avLst/>
          </a:prstGeom>
        </p:spPr>
      </p:pic>
      <p:pic>
        <p:nvPicPr>
          <p:cNvPr id="28" name="Picture 27">
            <a:extLst>
              <a:ext uri="{FF2B5EF4-FFF2-40B4-BE49-F238E27FC236}">
                <a16:creationId xmlns:a16="http://schemas.microsoft.com/office/drawing/2014/main" id="{368AB3A1-3814-2039-0C53-26001E01AD5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60182" y="6176441"/>
            <a:ext cx="216000" cy="216000"/>
          </a:xfrm>
          <a:prstGeom prst="rect">
            <a:avLst/>
          </a:prstGeom>
        </p:spPr>
      </p:pic>
      <p:pic>
        <p:nvPicPr>
          <p:cNvPr id="29" name="Picture 28">
            <a:extLst>
              <a:ext uri="{FF2B5EF4-FFF2-40B4-BE49-F238E27FC236}">
                <a16:creationId xmlns:a16="http://schemas.microsoft.com/office/drawing/2014/main" id="{2FF3544A-7143-7272-AE93-956B2FD70A15}"/>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7547286" y="6176441"/>
            <a:ext cx="216000" cy="216000"/>
          </a:xfrm>
          <a:prstGeom prst="rect">
            <a:avLst/>
          </a:prstGeom>
        </p:spPr>
      </p:pic>
      <p:pic>
        <p:nvPicPr>
          <p:cNvPr id="30" name="Picture 29">
            <a:extLst>
              <a:ext uri="{FF2B5EF4-FFF2-40B4-BE49-F238E27FC236}">
                <a16:creationId xmlns:a16="http://schemas.microsoft.com/office/drawing/2014/main" id="{ACD3A831-B2BA-9FA6-BEA1-0FDDD7A19EE0}"/>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7853734" y="6176441"/>
            <a:ext cx="216000" cy="216000"/>
          </a:xfrm>
          <a:prstGeom prst="rect">
            <a:avLst/>
          </a:prstGeom>
        </p:spPr>
      </p:pic>
      <p:pic>
        <p:nvPicPr>
          <p:cNvPr id="32" name="Picture 31">
            <a:extLst>
              <a:ext uri="{FF2B5EF4-FFF2-40B4-BE49-F238E27FC236}">
                <a16:creationId xmlns:a16="http://schemas.microsoft.com/office/drawing/2014/main" id="{CEB4E237-3613-4B8F-74CF-AB8D737541BF}"/>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8466630" y="6176441"/>
            <a:ext cx="216000" cy="216000"/>
          </a:xfrm>
          <a:prstGeom prst="rect">
            <a:avLst/>
          </a:prstGeom>
        </p:spPr>
      </p:pic>
      <p:pic>
        <p:nvPicPr>
          <p:cNvPr id="36" name="Picture 35">
            <a:extLst>
              <a:ext uri="{FF2B5EF4-FFF2-40B4-BE49-F238E27FC236}">
                <a16:creationId xmlns:a16="http://schemas.microsoft.com/office/drawing/2014/main" id="{1AC32D0A-5E8A-C984-2158-5B686C1FE153}"/>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5279428" y="59689"/>
            <a:ext cx="4140057" cy="752738"/>
          </a:xfrm>
          <a:prstGeom prst="rect">
            <a:avLst/>
          </a:prstGeom>
        </p:spPr>
      </p:pic>
      <p:sp>
        <p:nvSpPr>
          <p:cNvPr id="38" name="Slide Number Placeholder 3">
            <a:extLst>
              <a:ext uri="{FF2B5EF4-FFF2-40B4-BE49-F238E27FC236}">
                <a16:creationId xmlns:a16="http://schemas.microsoft.com/office/drawing/2014/main" id="{FC18480B-F171-6C0B-0A84-3B8B6FF9726D}"/>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3AA811B-2EBD-4900-905E-5BE206449611}" type="slidenum">
              <a:rPr lang="en-GB" sz="1000" smtClean="0">
                <a:solidFill>
                  <a:srgbClr val="003C65"/>
                </a:solidFill>
                <a:latin typeface="Aptos"/>
              </a:rPr>
              <a:pPr>
                <a:defRPr/>
              </a:pPr>
              <a:t>32</a:t>
            </a:fld>
            <a:endParaRPr lang="en-GB" sz="1000" dirty="0">
              <a:solidFill>
                <a:srgbClr val="003C65"/>
              </a:solidFill>
              <a:latin typeface="Aptos"/>
            </a:endParaRPr>
          </a:p>
        </p:txBody>
      </p:sp>
    </p:spTree>
    <p:extLst>
      <p:ext uri="{BB962C8B-B14F-4D97-AF65-F5344CB8AC3E}">
        <p14:creationId xmlns:p14="http://schemas.microsoft.com/office/powerpoint/2010/main" val="23796719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 name="TextBox 128">
            <a:extLst>
              <a:ext uri="{FF2B5EF4-FFF2-40B4-BE49-F238E27FC236}">
                <a16:creationId xmlns:a16="http://schemas.microsoft.com/office/drawing/2014/main" id="{02C390E5-1723-8D1B-D402-39099584EAE2}"/>
              </a:ext>
            </a:extLst>
          </p:cNvPr>
          <p:cNvSpPr txBox="1"/>
          <p:nvPr/>
        </p:nvSpPr>
        <p:spPr>
          <a:xfrm>
            <a:off x="140462" y="57535"/>
            <a:ext cx="3603027" cy="27699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kern="0" dirty="0">
                <a:solidFill>
                  <a:prstClr val="black"/>
                </a:solidFill>
                <a:latin typeface="Calibri" panose="020F0502020204030204"/>
              </a:rPr>
              <a:t>Journey phase: plain</a:t>
            </a:r>
            <a:endParaRPr kumimoji="0" lang="en-GB" sz="1800" b="1"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9" name="Rounded Rectangle 59">
            <a:extLst>
              <a:ext uri="{FF2B5EF4-FFF2-40B4-BE49-F238E27FC236}">
                <a16:creationId xmlns:a16="http://schemas.microsoft.com/office/drawing/2014/main" id="{F494D1C4-7C87-8145-1F17-C7ED96ACD216}"/>
              </a:ext>
            </a:extLst>
          </p:cNvPr>
          <p:cNvSpPr/>
          <p:nvPr/>
        </p:nvSpPr>
        <p:spPr>
          <a:xfrm>
            <a:off x="886689" y="4547509"/>
            <a:ext cx="9828000"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Rounded Rectangle 60">
            <a:extLst>
              <a:ext uri="{FF2B5EF4-FFF2-40B4-BE49-F238E27FC236}">
                <a16:creationId xmlns:a16="http://schemas.microsoft.com/office/drawing/2014/main" id="{E1129CD8-5BE1-A387-FDFD-35E653D6FACC}"/>
              </a:ext>
            </a:extLst>
          </p:cNvPr>
          <p:cNvSpPr/>
          <p:nvPr/>
        </p:nvSpPr>
        <p:spPr>
          <a:xfrm>
            <a:off x="886689" y="5432598"/>
            <a:ext cx="9828000"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rIns="3600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11" name="Rounded Rectangle 45">
            <a:extLst>
              <a:ext uri="{FF2B5EF4-FFF2-40B4-BE49-F238E27FC236}">
                <a16:creationId xmlns:a16="http://schemas.microsoft.com/office/drawing/2014/main" id="{AA52A51C-F444-B03E-E1D2-8B6851B9E6E3}"/>
              </a:ext>
            </a:extLst>
          </p:cNvPr>
          <p:cNvSpPr/>
          <p:nvPr/>
        </p:nvSpPr>
        <p:spPr>
          <a:xfrm>
            <a:off x="886689" y="3674609"/>
            <a:ext cx="9828000"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grpSp>
        <p:nvGrpSpPr>
          <p:cNvPr id="42" name="Group 41">
            <a:extLst>
              <a:ext uri="{FF2B5EF4-FFF2-40B4-BE49-F238E27FC236}">
                <a16:creationId xmlns:a16="http://schemas.microsoft.com/office/drawing/2014/main" id="{3DAD0B3E-9F8B-0E79-E79B-FD29294C4FCF}"/>
              </a:ext>
            </a:extLst>
          </p:cNvPr>
          <p:cNvGrpSpPr/>
          <p:nvPr/>
        </p:nvGrpSpPr>
        <p:grpSpPr>
          <a:xfrm>
            <a:off x="3147869" y="3444447"/>
            <a:ext cx="1296000" cy="1769062"/>
            <a:chOff x="3224561" y="1951579"/>
            <a:chExt cx="1296000" cy="1769062"/>
          </a:xfrm>
        </p:grpSpPr>
        <p:sp>
          <p:nvSpPr>
            <p:cNvPr id="3" name="TextBox 157">
              <a:extLst>
                <a:ext uri="{FF2B5EF4-FFF2-40B4-BE49-F238E27FC236}">
                  <a16:creationId xmlns:a16="http://schemas.microsoft.com/office/drawing/2014/main" id="{5433CBB8-842A-3E6E-E97A-29A9F3615A21}"/>
                </a:ext>
              </a:extLst>
            </p:cNvPr>
            <p:cNvSpPr txBox="1">
              <a:spLocks noChangeArrowheads="1"/>
            </p:cNvSpPr>
            <p:nvPr/>
          </p:nvSpPr>
          <p:spPr bwMode="auto">
            <a:xfrm>
              <a:off x="3818876" y="1951579"/>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T2</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12" name="Rounded Rectangle 67">
              <a:extLst>
                <a:ext uri="{FF2B5EF4-FFF2-40B4-BE49-F238E27FC236}">
                  <a16:creationId xmlns:a16="http://schemas.microsoft.com/office/drawing/2014/main" id="{188C8FC7-BBED-62D5-D813-DB661CA89A75}"/>
                </a:ext>
              </a:extLst>
            </p:cNvPr>
            <p:cNvSpPr/>
            <p:nvPr/>
          </p:nvSpPr>
          <p:spPr>
            <a:xfrm>
              <a:off x="3224561" y="3144641"/>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13" name="Rounded Rectangle 69">
              <a:extLst>
                <a:ext uri="{FF2B5EF4-FFF2-40B4-BE49-F238E27FC236}">
                  <a16:creationId xmlns:a16="http://schemas.microsoft.com/office/drawing/2014/main" id="{A2F06B4A-CC80-840D-747F-A137457CF404}"/>
                </a:ext>
              </a:extLst>
            </p:cNvPr>
            <p:cNvSpPr/>
            <p:nvPr/>
          </p:nvSpPr>
          <p:spPr>
            <a:xfrm>
              <a:off x="3224561" y="2271741"/>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14" name="Straight Arrow Connector 13">
              <a:extLst>
                <a:ext uri="{FF2B5EF4-FFF2-40B4-BE49-F238E27FC236}">
                  <a16:creationId xmlns:a16="http://schemas.microsoft.com/office/drawing/2014/main" id="{0F5914B7-F363-ADA4-3A62-BB7685F504E2}"/>
                </a:ext>
              </a:extLst>
            </p:cNvPr>
            <p:cNvCxnSpPr>
              <a:cxnSpLocks/>
              <a:stCxn id="13" idx="2"/>
              <a:endCxn id="12" idx="0"/>
            </p:cNvCxnSpPr>
            <p:nvPr/>
          </p:nvCxnSpPr>
          <p:spPr>
            <a:xfrm>
              <a:off x="3872561" y="2847741"/>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grpSp>
      <p:sp>
        <p:nvSpPr>
          <p:cNvPr id="15" name="TextBox 157">
            <a:extLst>
              <a:ext uri="{FF2B5EF4-FFF2-40B4-BE49-F238E27FC236}">
                <a16:creationId xmlns:a16="http://schemas.microsoft.com/office/drawing/2014/main" id="{15552DDF-1EA8-E5ED-2E26-A4F42C767059}"/>
              </a:ext>
            </a:extLst>
          </p:cNvPr>
          <p:cNvSpPr txBox="1">
            <a:spLocks noChangeArrowheads="1"/>
          </p:cNvSpPr>
          <p:nvPr/>
        </p:nvSpPr>
        <p:spPr bwMode="auto">
          <a:xfrm>
            <a:off x="909970" y="4080785"/>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rPr>
              <a:t>&lt;Actor 1&gt;</a:t>
            </a:r>
            <a:endParaRPr kumimoji="0" lang="en-GB" altLang="en-US" sz="1200" b="0" i="0" u="none" strike="noStrike" kern="0" cap="none" spc="0" normalizeH="0" baseline="0" noProof="0">
              <a:ln>
                <a:noFill/>
              </a:ln>
              <a:solidFill>
                <a:prstClr val="black"/>
              </a:solidFill>
              <a:effectLst/>
              <a:uLnTx/>
              <a:uFillTx/>
              <a:latin typeface="Calibri" pitchFamily="34" charset="0"/>
            </a:endParaRPr>
          </a:p>
        </p:txBody>
      </p:sp>
      <p:sp>
        <p:nvSpPr>
          <p:cNvPr id="16" name="TextBox 157">
            <a:extLst>
              <a:ext uri="{FF2B5EF4-FFF2-40B4-BE49-F238E27FC236}">
                <a16:creationId xmlns:a16="http://schemas.microsoft.com/office/drawing/2014/main" id="{CFDD56B6-F6E7-753F-1B2E-F5172D255638}"/>
              </a:ext>
            </a:extLst>
          </p:cNvPr>
          <p:cNvSpPr txBox="1">
            <a:spLocks noChangeArrowheads="1"/>
          </p:cNvSpPr>
          <p:nvPr/>
        </p:nvSpPr>
        <p:spPr bwMode="auto">
          <a:xfrm>
            <a:off x="909970" y="5014334"/>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rPr>
              <a:t>&lt;Actor 2&gt;</a:t>
            </a:r>
            <a:endParaRPr kumimoji="0" lang="en-GB" altLang="en-US" sz="1200" b="0" i="0" u="none" strike="noStrike" kern="0" cap="none" spc="0" normalizeH="0" baseline="0" noProof="0">
              <a:ln>
                <a:noFill/>
              </a:ln>
              <a:solidFill>
                <a:prstClr val="black"/>
              </a:solidFill>
              <a:effectLst/>
              <a:uLnTx/>
              <a:uFillTx/>
              <a:latin typeface="Calibri" pitchFamily="34" charset="0"/>
            </a:endParaRPr>
          </a:p>
        </p:txBody>
      </p:sp>
      <p:sp>
        <p:nvSpPr>
          <p:cNvPr id="17" name="TextBox 157">
            <a:extLst>
              <a:ext uri="{FF2B5EF4-FFF2-40B4-BE49-F238E27FC236}">
                <a16:creationId xmlns:a16="http://schemas.microsoft.com/office/drawing/2014/main" id="{0A3DB3B2-E151-528E-EF94-2D18CA358D89}"/>
              </a:ext>
            </a:extLst>
          </p:cNvPr>
          <p:cNvSpPr txBox="1">
            <a:spLocks noChangeArrowheads="1"/>
          </p:cNvSpPr>
          <p:nvPr/>
        </p:nvSpPr>
        <p:spPr bwMode="auto">
          <a:xfrm>
            <a:off x="909970" y="5947883"/>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lang="en-GB" altLang="en-US" sz="1100" kern="0">
                <a:solidFill>
                  <a:prstClr val="black"/>
                </a:solidFill>
              </a:rPr>
              <a:t>&lt;</a:t>
            </a:r>
            <a:r>
              <a:rPr kumimoji="0" lang="en-GB" altLang="en-US" sz="1100" b="0" i="0" u="none" strike="noStrike" kern="0" cap="none" spc="0" normalizeH="0" baseline="0" noProof="0">
                <a:ln>
                  <a:noFill/>
                </a:ln>
                <a:solidFill>
                  <a:prstClr val="black"/>
                </a:solidFill>
                <a:effectLst/>
                <a:uLnTx/>
                <a:uFillTx/>
              </a:rPr>
              <a:t>Actor 3&gt;</a:t>
            </a:r>
            <a:endParaRPr kumimoji="0" lang="en-GB" altLang="en-US" sz="1200" b="0" i="0" u="none" strike="noStrike" kern="0" cap="none" spc="0" normalizeH="0" baseline="0" noProof="0">
              <a:ln>
                <a:noFill/>
              </a:ln>
              <a:solidFill>
                <a:prstClr val="black"/>
              </a:solidFill>
              <a:effectLst/>
              <a:uLnTx/>
              <a:uFillTx/>
            </a:endParaRPr>
          </a:p>
        </p:txBody>
      </p:sp>
      <p:grpSp>
        <p:nvGrpSpPr>
          <p:cNvPr id="41" name="Group 40">
            <a:extLst>
              <a:ext uri="{FF2B5EF4-FFF2-40B4-BE49-F238E27FC236}">
                <a16:creationId xmlns:a16="http://schemas.microsoft.com/office/drawing/2014/main" id="{E39754E5-B26C-196C-B234-30C6D6C36A5F}"/>
              </a:ext>
            </a:extLst>
          </p:cNvPr>
          <p:cNvGrpSpPr/>
          <p:nvPr/>
        </p:nvGrpSpPr>
        <p:grpSpPr>
          <a:xfrm>
            <a:off x="1735779" y="3444447"/>
            <a:ext cx="1188000" cy="891660"/>
            <a:chOff x="1735779" y="1951579"/>
            <a:chExt cx="1188000" cy="891660"/>
          </a:xfrm>
        </p:grpSpPr>
        <p:sp>
          <p:nvSpPr>
            <p:cNvPr id="2" name="TextBox 157">
              <a:extLst>
                <a:ext uri="{FF2B5EF4-FFF2-40B4-BE49-F238E27FC236}">
                  <a16:creationId xmlns:a16="http://schemas.microsoft.com/office/drawing/2014/main" id="{3BE6B943-9A0F-95BF-E86B-C32110571D98}"/>
                </a:ext>
              </a:extLst>
            </p:cNvPr>
            <p:cNvSpPr txBox="1">
              <a:spLocks noChangeArrowheads="1"/>
            </p:cNvSpPr>
            <p:nvPr/>
          </p:nvSpPr>
          <p:spPr bwMode="auto">
            <a:xfrm>
              <a:off x="2240386" y="1951579"/>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T1</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20" name="Rounded Rectangle 88">
              <a:extLst>
                <a:ext uri="{FF2B5EF4-FFF2-40B4-BE49-F238E27FC236}">
                  <a16:creationId xmlns:a16="http://schemas.microsoft.com/office/drawing/2014/main" id="{6A80CD94-2480-6066-F15D-012B2B86CAC6}"/>
                </a:ext>
              </a:extLst>
            </p:cNvPr>
            <p:cNvSpPr/>
            <p:nvPr/>
          </p:nvSpPr>
          <p:spPr>
            <a:xfrm>
              <a:off x="1735779" y="2267239"/>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grpSp>
      <p:pic>
        <p:nvPicPr>
          <p:cNvPr id="21" name="Picture 20" descr="Shape&#10;&#10;Description automatically generated with low confidence">
            <a:extLst>
              <a:ext uri="{FF2B5EF4-FFF2-40B4-BE49-F238E27FC236}">
                <a16:creationId xmlns:a16="http://schemas.microsoft.com/office/drawing/2014/main" id="{1D6CA531-7439-9309-D9E2-C800BB7F6FD8}"/>
              </a:ext>
            </a:extLst>
          </p:cNvPr>
          <p:cNvPicPr>
            <a:picLocks noChangeAspect="1"/>
          </p:cNvPicPr>
          <p:nvPr/>
        </p:nvPicPr>
        <p:blipFill>
          <a:blip r:embed="rId3">
            <a:lum bright="70000" contrast="-70000"/>
            <a:extLst>
              <a:ext uri="{28A0092B-C50C-407E-A947-70E740481C1C}">
                <a14:useLocalDpi xmlns:a14="http://schemas.microsoft.com/office/drawing/2010/main" val="0"/>
              </a:ext>
            </a:extLst>
          </a:blip>
          <a:stretch>
            <a:fillRect/>
          </a:stretch>
        </p:blipFill>
        <p:spPr>
          <a:xfrm>
            <a:off x="978269" y="5588052"/>
            <a:ext cx="367899" cy="324000"/>
          </a:xfrm>
          <a:prstGeom prst="rect">
            <a:avLst/>
          </a:prstGeom>
        </p:spPr>
      </p:pic>
      <p:grpSp>
        <p:nvGrpSpPr>
          <p:cNvPr id="43" name="Group 42">
            <a:extLst>
              <a:ext uri="{FF2B5EF4-FFF2-40B4-BE49-F238E27FC236}">
                <a16:creationId xmlns:a16="http://schemas.microsoft.com/office/drawing/2014/main" id="{2A226FD3-69BE-2E99-F6BE-3A46D53E3D05}"/>
              </a:ext>
            </a:extLst>
          </p:cNvPr>
          <p:cNvGrpSpPr/>
          <p:nvPr/>
        </p:nvGrpSpPr>
        <p:grpSpPr>
          <a:xfrm>
            <a:off x="4667959" y="3444447"/>
            <a:ext cx="1296000" cy="2643983"/>
            <a:chOff x="4821343" y="1951579"/>
            <a:chExt cx="1296000" cy="2643983"/>
          </a:xfrm>
        </p:grpSpPr>
        <p:sp>
          <p:nvSpPr>
            <p:cNvPr id="4" name="TextBox 157">
              <a:extLst>
                <a:ext uri="{FF2B5EF4-FFF2-40B4-BE49-F238E27FC236}">
                  <a16:creationId xmlns:a16="http://schemas.microsoft.com/office/drawing/2014/main" id="{B1F95C14-F6DE-CBB6-CD91-C7FFB2092B20}"/>
                </a:ext>
              </a:extLst>
            </p:cNvPr>
            <p:cNvSpPr txBox="1">
              <a:spLocks noChangeArrowheads="1"/>
            </p:cNvSpPr>
            <p:nvPr/>
          </p:nvSpPr>
          <p:spPr bwMode="auto">
            <a:xfrm>
              <a:off x="5397366" y="1951579"/>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ea typeface="+mn-ea"/>
                  <a:cs typeface="+mn-cs"/>
                </a:rPr>
                <a:t>T3</a:t>
              </a:r>
              <a:endParaRPr kumimoji="0" lang="en-GB" altLang="en-US" sz="120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22" name="Rounded Rectangle 67">
              <a:extLst>
                <a:ext uri="{FF2B5EF4-FFF2-40B4-BE49-F238E27FC236}">
                  <a16:creationId xmlns:a16="http://schemas.microsoft.com/office/drawing/2014/main" id="{9F3FC571-D34E-8FDB-45CA-7CDD40BB4611}"/>
                </a:ext>
              </a:extLst>
            </p:cNvPr>
            <p:cNvSpPr/>
            <p:nvPr/>
          </p:nvSpPr>
          <p:spPr>
            <a:xfrm>
              <a:off x="4821343" y="4019562"/>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23" name="Rounded Rectangle 69">
              <a:extLst>
                <a:ext uri="{FF2B5EF4-FFF2-40B4-BE49-F238E27FC236}">
                  <a16:creationId xmlns:a16="http://schemas.microsoft.com/office/drawing/2014/main" id="{A3D7B8A1-0D04-5A7C-FD7C-0975DC3BEF6F}"/>
                </a:ext>
              </a:extLst>
            </p:cNvPr>
            <p:cNvSpPr/>
            <p:nvPr/>
          </p:nvSpPr>
          <p:spPr>
            <a:xfrm>
              <a:off x="4821343" y="3146662"/>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24" name="Straight Arrow Connector 23">
              <a:extLst>
                <a:ext uri="{FF2B5EF4-FFF2-40B4-BE49-F238E27FC236}">
                  <a16:creationId xmlns:a16="http://schemas.microsoft.com/office/drawing/2014/main" id="{99C7E620-6F9D-FEDF-785A-B1B335F72832}"/>
                </a:ext>
              </a:extLst>
            </p:cNvPr>
            <p:cNvCxnSpPr>
              <a:cxnSpLocks/>
              <a:stCxn id="23" idx="2"/>
              <a:endCxn id="22" idx="0"/>
            </p:cNvCxnSpPr>
            <p:nvPr/>
          </p:nvCxnSpPr>
          <p:spPr>
            <a:xfrm>
              <a:off x="5469343" y="3722662"/>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grpSp>
      <p:grpSp>
        <p:nvGrpSpPr>
          <p:cNvPr id="44" name="Group 43">
            <a:extLst>
              <a:ext uri="{FF2B5EF4-FFF2-40B4-BE49-F238E27FC236}">
                <a16:creationId xmlns:a16="http://schemas.microsoft.com/office/drawing/2014/main" id="{B432AC94-9240-521B-93FF-89188D9C88BB}"/>
              </a:ext>
            </a:extLst>
          </p:cNvPr>
          <p:cNvGrpSpPr/>
          <p:nvPr/>
        </p:nvGrpSpPr>
        <p:grpSpPr>
          <a:xfrm>
            <a:off x="6188049" y="3444447"/>
            <a:ext cx="1296000" cy="2641890"/>
            <a:chOff x="6418125" y="1951579"/>
            <a:chExt cx="1296000" cy="2641890"/>
          </a:xfrm>
        </p:grpSpPr>
        <p:sp>
          <p:nvSpPr>
            <p:cNvPr id="6" name="TextBox 157">
              <a:extLst>
                <a:ext uri="{FF2B5EF4-FFF2-40B4-BE49-F238E27FC236}">
                  <a16:creationId xmlns:a16="http://schemas.microsoft.com/office/drawing/2014/main" id="{EB8A1074-3DB7-D53B-C86C-A58F2B63CC0C}"/>
                </a:ext>
              </a:extLst>
            </p:cNvPr>
            <p:cNvSpPr txBox="1">
              <a:spLocks noChangeArrowheads="1"/>
            </p:cNvSpPr>
            <p:nvPr/>
          </p:nvSpPr>
          <p:spPr bwMode="auto">
            <a:xfrm>
              <a:off x="6975856" y="1951579"/>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T4</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25" name="Rounded Rectangle 67">
              <a:extLst>
                <a:ext uri="{FF2B5EF4-FFF2-40B4-BE49-F238E27FC236}">
                  <a16:creationId xmlns:a16="http://schemas.microsoft.com/office/drawing/2014/main" id="{D91600FB-361C-82CD-F589-12FDE44DC73C}"/>
                </a:ext>
              </a:extLst>
            </p:cNvPr>
            <p:cNvSpPr/>
            <p:nvPr/>
          </p:nvSpPr>
          <p:spPr>
            <a:xfrm>
              <a:off x="6418125" y="4017469"/>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sp>
          <p:nvSpPr>
            <p:cNvPr id="26" name="Rounded Rectangle 69">
              <a:extLst>
                <a:ext uri="{FF2B5EF4-FFF2-40B4-BE49-F238E27FC236}">
                  <a16:creationId xmlns:a16="http://schemas.microsoft.com/office/drawing/2014/main" id="{BEA800B6-309C-7FAC-0E7D-A4C74B0E9E01}"/>
                </a:ext>
              </a:extLst>
            </p:cNvPr>
            <p:cNvSpPr/>
            <p:nvPr/>
          </p:nvSpPr>
          <p:spPr>
            <a:xfrm>
              <a:off x="6418125" y="2258744"/>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dirty="0">
                  <a:solidFill>
                    <a:prstClr val="black"/>
                  </a:solidFill>
                </a:rPr>
                <a:t>&lt;Short text explaining the receiving side&gt;</a:t>
              </a:r>
            </a:p>
          </p:txBody>
        </p:sp>
        <p:cxnSp>
          <p:nvCxnSpPr>
            <p:cNvPr id="27" name="Straight Arrow Connector 26">
              <a:extLst>
                <a:ext uri="{FF2B5EF4-FFF2-40B4-BE49-F238E27FC236}">
                  <a16:creationId xmlns:a16="http://schemas.microsoft.com/office/drawing/2014/main" id="{9ACEAADB-2713-C4F7-139A-4108A9335854}"/>
                </a:ext>
              </a:extLst>
            </p:cNvPr>
            <p:cNvCxnSpPr>
              <a:cxnSpLocks/>
              <a:stCxn id="25" idx="0"/>
              <a:endCxn id="26" idx="2"/>
            </p:cNvCxnSpPr>
            <p:nvPr/>
          </p:nvCxnSpPr>
          <p:spPr>
            <a:xfrm flipV="1">
              <a:off x="7066125" y="2834744"/>
              <a:ext cx="0" cy="1182725"/>
            </a:xfrm>
            <a:prstGeom prst="straightConnector1">
              <a:avLst/>
            </a:prstGeom>
            <a:noFill/>
            <a:ln w="22225" cap="flat" cmpd="sng" algn="ctr">
              <a:solidFill>
                <a:sysClr val="window" lastClr="FFFFFF">
                  <a:lumMod val="50000"/>
                </a:sysClr>
              </a:solidFill>
              <a:prstDash val="sysDash"/>
              <a:tailEnd type="triangle" w="med" len="med"/>
            </a:ln>
            <a:effectLst/>
          </p:spPr>
        </p:cxnSp>
      </p:grpSp>
      <p:grpSp>
        <p:nvGrpSpPr>
          <p:cNvPr id="45" name="Group 44">
            <a:extLst>
              <a:ext uri="{FF2B5EF4-FFF2-40B4-BE49-F238E27FC236}">
                <a16:creationId xmlns:a16="http://schemas.microsoft.com/office/drawing/2014/main" id="{B39EDE1D-AE5C-B785-EF4C-46863DF256DA}"/>
              </a:ext>
            </a:extLst>
          </p:cNvPr>
          <p:cNvGrpSpPr/>
          <p:nvPr/>
        </p:nvGrpSpPr>
        <p:grpSpPr>
          <a:xfrm>
            <a:off x="7708139" y="3444447"/>
            <a:ext cx="1296000" cy="1756065"/>
            <a:chOff x="8014907" y="1951579"/>
            <a:chExt cx="1296000" cy="1756065"/>
          </a:xfrm>
        </p:grpSpPr>
        <p:sp>
          <p:nvSpPr>
            <p:cNvPr id="5" name="TextBox 157">
              <a:extLst>
                <a:ext uri="{FF2B5EF4-FFF2-40B4-BE49-F238E27FC236}">
                  <a16:creationId xmlns:a16="http://schemas.microsoft.com/office/drawing/2014/main" id="{43112CA7-C145-7E36-5220-96A3FE9053BD}"/>
                </a:ext>
              </a:extLst>
            </p:cNvPr>
            <p:cNvSpPr txBox="1">
              <a:spLocks noChangeArrowheads="1"/>
            </p:cNvSpPr>
            <p:nvPr/>
          </p:nvSpPr>
          <p:spPr bwMode="auto">
            <a:xfrm>
              <a:off x="8554346" y="1951579"/>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T5</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28" name="Rounded Rectangle 67">
              <a:extLst>
                <a:ext uri="{FF2B5EF4-FFF2-40B4-BE49-F238E27FC236}">
                  <a16:creationId xmlns:a16="http://schemas.microsoft.com/office/drawing/2014/main" id="{4B104590-99EE-1565-2F0F-485285ABCEFD}"/>
                </a:ext>
              </a:extLst>
            </p:cNvPr>
            <p:cNvSpPr/>
            <p:nvPr/>
          </p:nvSpPr>
          <p:spPr>
            <a:xfrm>
              <a:off x="8014907" y="3131644"/>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29" name="Rounded Rectangle 69">
              <a:extLst>
                <a:ext uri="{FF2B5EF4-FFF2-40B4-BE49-F238E27FC236}">
                  <a16:creationId xmlns:a16="http://schemas.microsoft.com/office/drawing/2014/main" id="{EE7269D2-E33E-FDBF-558B-888503473181}"/>
                </a:ext>
              </a:extLst>
            </p:cNvPr>
            <p:cNvSpPr/>
            <p:nvPr/>
          </p:nvSpPr>
          <p:spPr>
            <a:xfrm>
              <a:off x="8014907" y="2258744"/>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30" name="Straight Arrow Connector 29">
              <a:extLst>
                <a:ext uri="{FF2B5EF4-FFF2-40B4-BE49-F238E27FC236}">
                  <a16:creationId xmlns:a16="http://schemas.microsoft.com/office/drawing/2014/main" id="{C0C2553F-2234-2086-CCEB-29EC7A085847}"/>
                </a:ext>
              </a:extLst>
            </p:cNvPr>
            <p:cNvCxnSpPr>
              <a:cxnSpLocks/>
              <a:stCxn id="29" idx="2"/>
              <a:endCxn id="28" idx="0"/>
            </p:cNvCxnSpPr>
            <p:nvPr/>
          </p:nvCxnSpPr>
          <p:spPr>
            <a:xfrm>
              <a:off x="8662907" y="2834744"/>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grpSp>
      <p:grpSp>
        <p:nvGrpSpPr>
          <p:cNvPr id="46" name="Group 45">
            <a:extLst>
              <a:ext uri="{FF2B5EF4-FFF2-40B4-BE49-F238E27FC236}">
                <a16:creationId xmlns:a16="http://schemas.microsoft.com/office/drawing/2014/main" id="{F3621284-1185-85B3-E5CE-FFA325E51A32}"/>
              </a:ext>
            </a:extLst>
          </p:cNvPr>
          <p:cNvGrpSpPr/>
          <p:nvPr/>
        </p:nvGrpSpPr>
        <p:grpSpPr>
          <a:xfrm>
            <a:off x="9228230" y="3444447"/>
            <a:ext cx="1296000" cy="2667392"/>
            <a:chOff x="9611688" y="1951579"/>
            <a:chExt cx="1296000" cy="2667392"/>
          </a:xfrm>
        </p:grpSpPr>
        <p:sp>
          <p:nvSpPr>
            <p:cNvPr id="31" name="Rounded Rectangle 67">
              <a:extLst>
                <a:ext uri="{FF2B5EF4-FFF2-40B4-BE49-F238E27FC236}">
                  <a16:creationId xmlns:a16="http://schemas.microsoft.com/office/drawing/2014/main" id="{140130FD-F0E3-EA85-3176-B88FE99EBAD3}"/>
                </a:ext>
              </a:extLst>
            </p:cNvPr>
            <p:cNvSpPr/>
            <p:nvPr/>
          </p:nvSpPr>
          <p:spPr>
            <a:xfrm>
              <a:off x="9611688" y="4042971"/>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32" name="Rounded Rectangle 69">
              <a:extLst>
                <a:ext uri="{FF2B5EF4-FFF2-40B4-BE49-F238E27FC236}">
                  <a16:creationId xmlns:a16="http://schemas.microsoft.com/office/drawing/2014/main" id="{E03BB700-4FA9-D63D-C9B1-3D240A99E28F}"/>
                </a:ext>
              </a:extLst>
            </p:cNvPr>
            <p:cNvSpPr/>
            <p:nvPr/>
          </p:nvSpPr>
          <p:spPr>
            <a:xfrm>
              <a:off x="9611688" y="2270421"/>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33" name="Straight Arrow Connector 32">
              <a:extLst>
                <a:ext uri="{FF2B5EF4-FFF2-40B4-BE49-F238E27FC236}">
                  <a16:creationId xmlns:a16="http://schemas.microsoft.com/office/drawing/2014/main" id="{A1138595-E121-C0B1-C655-8D6DFE9D4574}"/>
                </a:ext>
              </a:extLst>
            </p:cNvPr>
            <p:cNvCxnSpPr>
              <a:cxnSpLocks/>
              <a:stCxn id="32" idx="2"/>
              <a:endCxn id="31" idx="0"/>
            </p:cNvCxnSpPr>
            <p:nvPr/>
          </p:nvCxnSpPr>
          <p:spPr>
            <a:xfrm>
              <a:off x="10259688" y="2846421"/>
              <a:ext cx="0" cy="119655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34" name="TextBox 157">
              <a:extLst>
                <a:ext uri="{FF2B5EF4-FFF2-40B4-BE49-F238E27FC236}">
                  <a16:creationId xmlns:a16="http://schemas.microsoft.com/office/drawing/2014/main" id="{BE389058-DE93-9283-6F78-5510B7CD07DD}"/>
                </a:ext>
              </a:extLst>
            </p:cNvPr>
            <p:cNvSpPr txBox="1">
              <a:spLocks noChangeArrowheads="1"/>
            </p:cNvSpPr>
            <p:nvPr/>
          </p:nvSpPr>
          <p:spPr bwMode="auto">
            <a:xfrm>
              <a:off x="10132835" y="1951579"/>
              <a:ext cx="18641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T6</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grpSp>
      <p:grpSp>
        <p:nvGrpSpPr>
          <p:cNvPr id="63" name="Group 62">
            <a:extLst>
              <a:ext uri="{FF2B5EF4-FFF2-40B4-BE49-F238E27FC236}">
                <a16:creationId xmlns:a16="http://schemas.microsoft.com/office/drawing/2014/main" id="{B451C9B4-B6B2-0C8D-E596-4D90D2EADB8B}"/>
              </a:ext>
            </a:extLst>
          </p:cNvPr>
          <p:cNvGrpSpPr/>
          <p:nvPr/>
        </p:nvGrpSpPr>
        <p:grpSpPr>
          <a:xfrm>
            <a:off x="1490727" y="477186"/>
            <a:ext cx="8563608" cy="225111"/>
            <a:chOff x="2251017" y="831000"/>
            <a:chExt cx="8563608" cy="225111"/>
          </a:xfrm>
        </p:grpSpPr>
        <p:sp>
          <p:nvSpPr>
            <p:cNvPr id="7" name="AutoShape 63">
              <a:extLst>
                <a:ext uri="{FF2B5EF4-FFF2-40B4-BE49-F238E27FC236}">
                  <a16:creationId xmlns:a16="http://schemas.microsoft.com/office/drawing/2014/main" id="{3CFCDBC6-62D7-3AC6-AF15-7CD26325190C}"/>
                </a:ext>
              </a:extLst>
            </p:cNvPr>
            <p:cNvSpPr>
              <a:spLocks noChangeArrowheads="1"/>
            </p:cNvSpPr>
            <p:nvPr/>
          </p:nvSpPr>
          <p:spPr bwMode="auto">
            <a:xfrm>
              <a:off x="2251017" y="834849"/>
              <a:ext cx="3240000" cy="216000"/>
            </a:xfrm>
            <a:prstGeom prst="chevron">
              <a:avLst>
                <a:gd name="adj" fmla="val 38168"/>
              </a:avLst>
            </a:prstGeom>
            <a:solidFill>
              <a:srgbClr val="8064A2">
                <a:lumMod val="40000"/>
                <a:lumOff val="60000"/>
              </a:srgbClr>
            </a:solidFill>
            <a:ln w="19050" algn="ctr">
              <a:solidFill>
                <a:srgbClr val="8064A2">
                  <a:lumMod val="40000"/>
                  <a:lumOff val="60000"/>
                </a:srgbClr>
              </a:solidFill>
              <a:miter lim="800000"/>
              <a:headEnd/>
              <a:tailEnd/>
            </a:ln>
          </p:spPr>
          <p:txBody>
            <a:bodyPr lIns="180000" tIns="0" rIns="0" bIns="0" anchor="ctr" anchorCtr="0"/>
            <a:lstStyle/>
            <a:p>
              <a:pPr defTabSz="995363">
                <a:buSzPct val="90000"/>
              </a:pPr>
              <a:r>
                <a:rPr lang="en-GB" sz="1200" kern="0" spc="100">
                  <a:cs typeface="Arial" charset="0"/>
                </a:rPr>
                <a:t>Phase 1</a:t>
              </a:r>
            </a:p>
          </p:txBody>
        </p:sp>
        <p:sp>
          <p:nvSpPr>
            <p:cNvPr id="8" name="AutoShape 63">
              <a:extLst>
                <a:ext uri="{FF2B5EF4-FFF2-40B4-BE49-F238E27FC236}">
                  <a16:creationId xmlns:a16="http://schemas.microsoft.com/office/drawing/2014/main" id="{281EBDF1-152B-A18C-A79E-47B8AF7DA2F7}"/>
                </a:ext>
              </a:extLst>
            </p:cNvPr>
            <p:cNvSpPr>
              <a:spLocks noChangeArrowheads="1"/>
            </p:cNvSpPr>
            <p:nvPr/>
          </p:nvSpPr>
          <p:spPr bwMode="auto">
            <a:xfrm>
              <a:off x="5514219" y="831000"/>
              <a:ext cx="2304000" cy="216000"/>
            </a:xfrm>
            <a:prstGeom prst="chevron">
              <a:avLst>
                <a:gd name="adj" fmla="val 38168"/>
              </a:avLst>
            </a:prstGeom>
            <a:solidFill>
              <a:srgbClr val="8064A2">
                <a:lumMod val="40000"/>
                <a:lumOff val="60000"/>
              </a:srgbClr>
            </a:solidFill>
            <a:ln w="19050" algn="ctr">
              <a:solidFill>
                <a:srgbClr val="8064A2">
                  <a:lumMod val="40000"/>
                  <a:lumOff val="60000"/>
                </a:srgbClr>
              </a:solidFill>
              <a:miter lim="800000"/>
              <a:headEnd/>
              <a:tailEnd/>
            </a:ln>
          </p:spPr>
          <p:txBody>
            <a:bodyPr lIns="180000" tIns="0" rIns="0" bIns="0" anchor="ctr" anchorCtr="0"/>
            <a:lstStyle/>
            <a:p>
              <a:pPr marL="0" marR="0" lvl="0" indent="0" defTabSz="995363" eaLnBrk="1" fontAlgn="auto" latinLnBrk="0" hangingPunct="1">
                <a:lnSpc>
                  <a:spcPct val="100000"/>
                </a:lnSpc>
                <a:spcBef>
                  <a:spcPts val="0"/>
                </a:spcBef>
                <a:spcAft>
                  <a:spcPts val="0"/>
                </a:spcAft>
                <a:buClrTx/>
                <a:buSzPct val="90000"/>
                <a:buFontTx/>
                <a:buNone/>
                <a:tabLst/>
                <a:defRPr/>
              </a:pPr>
              <a:r>
                <a:rPr kumimoji="0" lang="en-GB" sz="1200" b="0" i="0" u="none" strike="noStrike" kern="0" cap="none" spc="100" normalizeH="0" baseline="0" noProof="0">
                  <a:ln>
                    <a:noFill/>
                  </a:ln>
                  <a:effectLst/>
                  <a:uLnTx/>
                  <a:uFillTx/>
                  <a:cs typeface="Arial" charset="0"/>
                </a:rPr>
                <a:t>Phase 2</a:t>
              </a:r>
            </a:p>
          </p:txBody>
        </p:sp>
        <p:sp>
          <p:nvSpPr>
            <p:cNvPr id="40" name="AutoShape 63">
              <a:extLst>
                <a:ext uri="{FF2B5EF4-FFF2-40B4-BE49-F238E27FC236}">
                  <a16:creationId xmlns:a16="http://schemas.microsoft.com/office/drawing/2014/main" id="{3836B515-651A-9404-F47F-AD93B2CC5991}"/>
                </a:ext>
              </a:extLst>
            </p:cNvPr>
            <p:cNvSpPr>
              <a:spLocks noChangeArrowheads="1"/>
            </p:cNvSpPr>
            <p:nvPr/>
          </p:nvSpPr>
          <p:spPr bwMode="auto">
            <a:xfrm>
              <a:off x="7826625" y="840111"/>
              <a:ext cx="2988000" cy="216000"/>
            </a:xfrm>
            <a:prstGeom prst="chevron">
              <a:avLst>
                <a:gd name="adj" fmla="val 38168"/>
              </a:avLst>
            </a:prstGeom>
            <a:solidFill>
              <a:srgbClr val="8064A2">
                <a:lumMod val="40000"/>
                <a:lumOff val="60000"/>
              </a:srgbClr>
            </a:solidFill>
            <a:ln w="19050" algn="ctr">
              <a:solidFill>
                <a:srgbClr val="8064A2">
                  <a:lumMod val="40000"/>
                  <a:lumOff val="60000"/>
                </a:srgbClr>
              </a:solidFill>
              <a:miter lim="800000"/>
              <a:headEnd/>
              <a:tailEnd/>
            </a:ln>
          </p:spPr>
          <p:txBody>
            <a:bodyPr lIns="180000" tIns="0" rIns="0" bIns="0" anchor="ctr" anchorCtr="0"/>
            <a:lstStyle/>
            <a:p>
              <a:pPr marL="0" marR="0" lvl="0" indent="0" defTabSz="995363" eaLnBrk="1" fontAlgn="auto" latinLnBrk="0" hangingPunct="1">
                <a:lnSpc>
                  <a:spcPct val="100000"/>
                </a:lnSpc>
                <a:spcBef>
                  <a:spcPts val="0"/>
                </a:spcBef>
                <a:spcAft>
                  <a:spcPts val="0"/>
                </a:spcAft>
                <a:buClrTx/>
                <a:buSzPct val="90000"/>
                <a:buFontTx/>
                <a:buNone/>
                <a:tabLst/>
                <a:defRPr/>
              </a:pPr>
              <a:r>
                <a:rPr kumimoji="0" lang="en-GB" sz="1200" b="0" i="0" u="none" strike="noStrike" kern="0" cap="none" spc="100" normalizeH="0" baseline="0" noProof="0">
                  <a:ln>
                    <a:noFill/>
                  </a:ln>
                  <a:effectLst/>
                  <a:uLnTx/>
                  <a:uFillTx/>
                  <a:cs typeface="Arial" charset="0"/>
                </a:rPr>
                <a:t>Phase 2</a:t>
              </a:r>
            </a:p>
          </p:txBody>
        </p:sp>
      </p:grpSp>
      <p:grpSp>
        <p:nvGrpSpPr>
          <p:cNvPr id="64" name="Group 63">
            <a:extLst>
              <a:ext uri="{FF2B5EF4-FFF2-40B4-BE49-F238E27FC236}">
                <a16:creationId xmlns:a16="http://schemas.microsoft.com/office/drawing/2014/main" id="{2D2BAC4D-E42A-BFE9-F8A3-A9FC1C95F711}"/>
              </a:ext>
            </a:extLst>
          </p:cNvPr>
          <p:cNvGrpSpPr/>
          <p:nvPr/>
        </p:nvGrpSpPr>
        <p:grpSpPr>
          <a:xfrm>
            <a:off x="1644092" y="1663821"/>
            <a:ext cx="6849448" cy="449291"/>
            <a:chOff x="1644092" y="1977449"/>
            <a:chExt cx="6849448" cy="449291"/>
          </a:xfrm>
        </p:grpSpPr>
        <p:sp>
          <p:nvSpPr>
            <p:cNvPr id="47" name="AutoShape 63">
              <a:extLst>
                <a:ext uri="{FF2B5EF4-FFF2-40B4-BE49-F238E27FC236}">
                  <a16:creationId xmlns:a16="http://schemas.microsoft.com/office/drawing/2014/main" id="{9A3D95F1-9305-8117-A849-EC2443BF26EA}"/>
                </a:ext>
              </a:extLst>
            </p:cNvPr>
            <p:cNvSpPr>
              <a:spLocks noChangeArrowheads="1"/>
            </p:cNvSpPr>
            <p:nvPr/>
          </p:nvSpPr>
          <p:spPr bwMode="auto">
            <a:xfrm>
              <a:off x="1644092" y="1977449"/>
              <a:ext cx="3671867" cy="216000"/>
            </a:xfrm>
            <a:prstGeom prst="chevron">
              <a:avLst>
                <a:gd name="adj" fmla="val 38168"/>
              </a:avLst>
            </a:prstGeom>
            <a:solidFill>
              <a:srgbClr val="8064A2">
                <a:lumMod val="40000"/>
                <a:lumOff val="60000"/>
              </a:srgbClr>
            </a:solidFill>
            <a:ln w="19050" algn="ctr">
              <a:solidFill>
                <a:srgbClr val="8064A2">
                  <a:lumMod val="40000"/>
                  <a:lumOff val="60000"/>
                </a:srgbClr>
              </a:solidFill>
              <a:miter lim="800000"/>
              <a:headEnd/>
              <a:tailEnd/>
            </a:ln>
          </p:spPr>
          <p:txBody>
            <a:bodyPr lIns="180000" tIns="0" rIns="0" bIns="0" anchor="ctr" anchorCtr="0"/>
            <a:lstStyle/>
            <a:p>
              <a:pPr defTabSz="995363">
                <a:buSzPct val="90000"/>
              </a:pPr>
              <a:r>
                <a:rPr lang="en-GB" sz="1200" kern="0" spc="100" dirty="0">
                  <a:cs typeface="Arial" charset="0"/>
                </a:rPr>
                <a:t>Booking of appointment</a:t>
              </a:r>
            </a:p>
          </p:txBody>
        </p:sp>
        <p:sp>
          <p:nvSpPr>
            <p:cNvPr id="48" name="AutoShape 63">
              <a:extLst>
                <a:ext uri="{FF2B5EF4-FFF2-40B4-BE49-F238E27FC236}">
                  <a16:creationId xmlns:a16="http://schemas.microsoft.com/office/drawing/2014/main" id="{3F8E2FB7-8D65-A649-CC34-099C68A9CFA0}"/>
                </a:ext>
              </a:extLst>
            </p:cNvPr>
            <p:cNvSpPr>
              <a:spLocks noChangeArrowheads="1"/>
            </p:cNvSpPr>
            <p:nvPr/>
          </p:nvSpPr>
          <p:spPr bwMode="auto">
            <a:xfrm>
              <a:off x="5460706" y="1982981"/>
              <a:ext cx="3032834" cy="217369"/>
            </a:xfrm>
            <a:prstGeom prst="chevron">
              <a:avLst>
                <a:gd name="adj" fmla="val 38168"/>
              </a:avLst>
            </a:prstGeom>
            <a:solidFill>
              <a:srgbClr val="8064A2">
                <a:lumMod val="40000"/>
                <a:lumOff val="60000"/>
              </a:srgbClr>
            </a:solidFill>
            <a:ln w="19050" algn="ctr">
              <a:solidFill>
                <a:srgbClr val="8064A2">
                  <a:lumMod val="40000"/>
                  <a:lumOff val="60000"/>
                </a:srgbClr>
              </a:solidFill>
              <a:miter lim="800000"/>
              <a:headEnd/>
              <a:tailEnd/>
            </a:ln>
          </p:spPr>
          <p:txBody>
            <a:bodyPr lIns="180000" tIns="0" rIns="0" bIns="0" anchor="ctr" anchorCtr="0"/>
            <a:lstStyle/>
            <a:p>
              <a:pPr defTabSz="995363">
                <a:buSzPct val="90000"/>
              </a:pPr>
              <a:r>
                <a:rPr lang="en-GB" sz="1200" kern="0" spc="100">
                  <a:cs typeface="Arial" charset="0"/>
                </a:rPr>
                <a:t>Outpatient clinic</a:t>
              </a:r>
            </a:p>
          </p:txBody>
        </p:sp>
        <p:cxnSp>
          <p:nvCxnSpPr>
            <p:cNvPr id="49" name="Straight Arrow Connector 48">
              <a:extLst>
                <a:ext uri="{FF2B5EF4-FFF2-40B4-BE49-F238E27FC236}">
                  <a16:creationId xmlns:a16="http://schemas.microsoft.com/office/drawing/2014/main" id="{9D58457B-2754-B350-1C94-0299DB714262}"/>
                </a:ext>
              </a:extLst>
            </p:cNvPr>
            <p:cNvCxnSpPr>
              <a:cxnSpLocks/>
            </p:cNvCxnSpPr>
            <p:nvPr/>
          </p:nvCxnSpPr>
          <p:spPr>
            <a:xfrm flipV="1">
              <a:off x="2584648" y="2206238"/>
              <a:ext cx="0" cy="164073"/>
            </a:xfrm>
            <a:prstGeom prst="straightConnector1">
              <a:avLst/>
            </a:prstGeom>
            <a:noFill/>
            <a:ln w="19050" cap="flat" cmpd="sng" algn="ctr">
              <a:solidFill>
                <a:sysClr val="windowText" lastClr="000000"/>
              </a:solidFill>
              <a:prstDash val="solid"/>
              <a:tailEnd type="oval" w="med" len="med"/>
            </a:ln>
            <a:effectLst/>
          </p:spPr>
        </p:cxnSp>
        <p:sp>
          <p:nvSpPr>
            <p:cNvPr id="50" name="TextBox 49">
              <a:extLst>
                <a:ext uri="{FF2B5EF4-FFF2-40B4-BE49-F238E27FC236}">
                  <a16:creationId xmlns:a16="http://schemas.microsoft.com/office/drawing/2014/main" id="{9C7CD411-0519-3A7C-C5A8-B6C041D6A584}"/>
                </a:ext>
              </a:extLst>
            </p:cNvPr>
            <p:cNvSpPr txBox="1"/>
            <p:nvPr/>
          </p:nvSpPr>
          <p:spPr>
            <a:xfrm>
              <a:off x="2586205" y="2175760"/>
              <a:ext cx="1098587" cy="246221"/>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rPr>
                <a:t>April 13</a:t>
              </a:r>
              <a:r>
                <a:rPr kumimoji="0" lang="en-GB" sz="1000" b="0" i="0" u="none" strike="noStrike" kern="0" cap="none" spc="0" normalizeH="0" baseline="30000" noProof="0">
                  <a:ln>
                    <a:noFill/>
                  </a:ln>
                  <a:solidFill>
                    <a:prstClr val="black"/>
                  </a:solidFill>
                  <a:effectLst/>
                  <a:uLnTx/>
                  <a:uFillTx/>
                </a:rPr>
                <a:t>th</a:t>
              </a:r>
              <a:r>
                <a:rPr kumimoji="0" lang="en-GB" sz="1000" b="0" i="0" u="none" strike="noStrike" kern="0" cap="none" spc="0" normalizeH="0" baseline="0" noProof="0">
                  <a:ln>
                    <a:noFill/>
                  </a:ln>
                  <a:solidFill>
                    <a:prstClr val="black"/>
                  </a:solidFill>
                  <a:effectLst/>
                  <a:uLnTx/>
                  <a:uFillTx/>
                </a:rPr>
                <a:t> 1 p.m.</a:t>
              </a:r>
            </a:p>
          </p:txBody>
        </p:sp>
        <p:cxnSp>
          <p:nvCxnSpPr>
            <p:cNvPr id="53" name="Straight Arrow Connector 52">
              <a:extLst>
                <a:ext uri="{FF2B5EF4-FFF2-40B4-BE49-F238E27FC236}">
                  <a16:creationId xmlns:a16="http://schemas.microsoft.com/office/drawing/2014/main" id="{D4D1EA67-E95F-81D9-4462-356D7740BCA2}"/>
                </a:ext>
              </a:extLst>
            </p:cNvPr>
            <p:cNvCxnSpPr>
              <a:cxnSpLocks/>
            </p:cNvCxnSpPr>
            <p:nvPr/>
          </p:nvCxnSpPr>
          <p:spPr>
            <a:xfrm flipV="1">
              <a:off x="6253304" y="2210997"/>
              <a:ext cx="0" cy="164073"/>
            </a:xfrm>
            <a:prstGeom prst="straightConnector1">
              <a:avLst/>
            </a:prstGeom>
            <a:noFill/>
            <a:ln w="19050" cap="flat" cmpd="sng" algn="ctr">
              <a:solidFill>
                <a:sysClr val="windowText" lastClr="000000"/>
              </a:solidFill>
              <a:prstDash val="solid"/>
              <a:tailEnd type="oval" w="med" len="med"/>
            </a:ln>
            <a:effectLst/>
          </p:spPr>
        </p:cxnSp>
        <p:sp>
          <p:nvSpPr>
            <p:cNvPr id="54" name="TextBox 53">
              <a:extLst>
                <a:ext uri="{FF2B5EF4-FFF2-40B4-BE49-F238E27FC236}">
                  <a16:creationId xmlns:a16="http://schemas.microsoft.com/office/drawing/2014/main" id="{8C013E11-3D5B-F612-B449-C48AFADE0A29}"/>
                </a:ext>
              </a:extLst>
            </p:cNvPr>
            <p:cNvSpPr txBox="1"/>
            <p:nvPr/>
          </p:nvSpPr>
          <p:spPr>
            <a:xfrm>
              <a:off x="6254862" y="2180519"/>
              <a:ext cx="701440" cy="246221"/>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rPr>
                <a:t>April 27</a:t>
              </a:r>
              <a:r>
                <a:rPr kumimoji="0" lang="en-GB" sz="1000" b="0" i="0" u="none" strike="noStrike" kern="0" cap="none" spc="0" normalizeH="0" baseline="30000" noProof="0">
                  <a:ln>
                    <a:noFill/>
                  </a:ln>
                  <a:solidFill>
                    <a:prstClr val="black"/>
                  </a:solidFill>
                  <a:effectLst/>
                  <a:uLnTx/>
                  <a:uFillTx/>
                </a:rPr>
                <a:t>th</a:t>
              </a:r>
              <a:endParaRPr kumimoji="0" lang="en-GB" sz="1000" b="0" i="0" u="none" strike="noStrike" kern="0" cap="none" spc="0" normalizeH="0" baseline="0" noProof="0">
                <a:ln>
                  <a:noFill/>
                </a:ln>
                <a:solidFill>
                  <a:prstClr val="black"/>
                </a:solidFill>
                <a:effectLst/>
                <a:uLnTx/>
                <a:uFillTx/>
              </a:endParaRPr>
            </a:p>
          </p:txBody>
        </p:sp>
        <p:cxnSp>
          <p:nvCxnSpPr>
            <p:cNvPr id="55" name="Straight Arrow Connector 54">
              <a:extLst>
                <a:ext uri="{FF2B5EF4-FFF2-40B4-BE49-F238E27FC236}">
                  <a16:creationId xmlns:a16="http://schemas.microsoft.com/office/drawing/2014/main" id="{D0E35A02-59EF-E55F-225C-21CF488E109F}"/>
                </a:ext>
              </a:extLst>
            </p:cNvPr>
            <p:cNvCxnSpPr>
              <a:cxnSpLocks/>
            </p:cNvCxnSpPr>
            <p:nvPr/>
          </p:nvCxnSpPr>
          <p:spPr>
            <a:xfrm flipV="1">
              <a:off x="7504721" y="2207013"/>
              <a:ext cx="0" cy="164073"/>
            </a:xfrm>
            <a:prstGeom prst="straightConnector1">
              <a:avLst/>
            </a:prstGeom>
            <a:noFill/>
            <a:ln w="19050" cap="flat" cmpd="sng" algn="ctr">
              <a:solidFill>
                <a:sysClr val="windowText" lastClr="000000"/>
              </a:solidFill>
              <a:prstDash val="solid"/>
              <a:tailEnd type="oval" w="med" len="med"/>
            </a:ln>
            <a:effectLst/>
          </p:spPr>
        </p:cxnSp>
        <p:sp>
          <p:nvSpPr>
            <p:cNvPr id="56" name="TextBox 55">
              <a:extLst>
                <a:ext uri="{FF2B5EF4-FFF2-40B4-BE49-F238E27FC236}">
                  <a16:creationId xmlns:a16="http://schemas.microsoft.com/office/drawing/2014/main" id="{7DF8D8C7-3DDB-AB66-AC64-343A7E02C492}"/>
                </a:ext>
              </a:extLst>
            </p:cNvPr>
            <p:cNvSpPr txBox="1"/>
            <p:nvPr/>
          </p:nvSpPr>
          <p:spPr>
            <a:xfrm>
              <a:off x="7506279" y="2176535"/>
              <a:ext cx="701440" cy="246221"/>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rPr>
                <a:t>April 30</a:t>
              </a:r>
              <a:r>
                <a:rPr kumimoji="0" lang="en-GB" sz="1000" b="0" i="0" u="none" strike="noStrike" kern="0" cap="none" spc="0" normalizeH="0" baseline="30000" noProof="0">
                  <a:ln>
                    <a:noFill/>
                  </a:ln>
                  <a:solidFill>
                    <a:prstClr val="black"/>
                  </a:solidFill>
                  <a:effectLst/>
                  <a:uLnTx/>
                  <a:uFillTx/>
                </a:rPr>
                <a:t>th</a:t>
              </a:r>
              <a:r>
                <a:rPr kumimoji="0" lang="en-GB" sz="1000" b="0" i="0" u="none" strike="noStrike" kern="0" cap="none" spc="0" normalizeH="0" baseline="0" noProof="0">
                  <a:ln>
                    <a:noFill/>
                  </a:ln>
                  <a:solidFill>
                    <a:prstClr val="black"/>
                  </a:solidFill>
                  <a:effectLst/>
                  <a:uLnTx/>
                  <a:uFillTx/>
                </a:rPr>
                <a:t> </a:t>
              </a:r>
            </a:p>
          </p:txBody>
        </p:sp>
      </p:grpSp>
      <p:sp>
        <p:nvSpPr>
          <p:cNvPr id="57" name="TextBox 56">
            <a:extLst>
              <a:ext uri="{FF2B5EF4-FFF2-40B4-BE49-F238E27FC236}">
                <a16:creationId xmlns:a16="http://schemas.microsoft.com/office/drawing/2014/main" id="{B63F3ACE-8AE6-8F6C-5072-38E3BFE1BDD1}"/>
              </a:ext>
            </a:extLst>
          </p:cNvPr>
          <p:cNvSpPr txBox="1"/>
          <p:nvPr/>
        </p:nvSpPr>
        <p:spPr>
          <a:xfrm>
            <a:off x="140462" y="2754907"/>
            <a:ext cx="3603027" cy="27699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kern="0" dirty="0">
                <a:solidFill>
                  <a:prstClr val="black"/>
                </a:solidFill>
                <a:latin typeface="Calibri" panose="020F0502020204030204"/>
              </a:rPr>
              <a:t>Journey phase and touchpoint ID</a:t>
            </a:r>
            <a:endParaRPr kumimoji="0" lang="en-GB" sz="1800" b="1"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58" name="AutoShape 63">
            <a:extLst>
              <a:ext uri="{FF2B5EF4-FFF2-40B4-BE49-F238E27FC236}">
                <a16:creationId xmlns:a16="http://schemas.microsoft.com/office/drawing/2014/main" id="{6CCD10AD-EC3A-2586-2596-F89156217D01}"/>
              </a:ext>
            </a:extLst>
          </p:cNvPr>
          <p:cNvSpPr>
            <a:spLocks noChangeArrowheads="1"/>
          </p:cNvSpPr>
          <p:nvPr/>
        </p:nvSpPr>
        <p:spPr bwMode="auto">
          <a:xfrm>
            <a:off x="1490727" y="3121939"/>
            <a:ext cx="4473232" cy="216000"/>
          </a:xfrm>
          <a:prstGeom prst="chevron">
            <a:avLst>
              <a:gd name="adj" fmla="val 38168"/>
            </a:avLst>
          </a:prstGeom>
          <a:solidFill>
            <a:srgbClr val="8064A2">
              <a:lumMod val="40000"/>
              <a:lumOff val="60000"/>
            </a:srgbClr>
          </a:solidFill>
          <a:ln w="19050" algn="ctr">
            <a:solidFill>
              <a:srgbClr val="8064A2">
                <a:lumMod val="40000"/>
                <a:lumOff val="60000"/>
              </a:srgbClr>
            </a:solidFill>
            <a:miter lim="800000"/>
            <a:headEnd/>
            <a:tailEnd/>
          </a:ln>
        </p:spPr>
        <p:txBody>
          <a:bodyPr lIns="180000" tIns="0" rIns="0" bIns="0" anchor="ctr" anchorCtr="0"/>
          <a:lstStyle/>
          <a:p>
            <a:pPr defTabSz="995363">
              <a:buSzPct val="90000"/>
            </a:pPr>
            <a:r>
              <a:rPr lang="en-GB" sz="1200" kern="0" spc="100">
                <a:cs typeface="Arial" charset="0"/>
              </a:rPr>
              <a:t>Phase 1</a:t>
            </a:r>
          </a:p>
        </p:txBody>
      </p:sp>
      <p:sp>
        <p:nvSpPr>
          <p:cNvPr id="59" name="AutoShape 63">
            <a:extLst>
              <a:ext uri="{FF2B5EF4-FFF2-40B4-BE49-F238E27FC236}">
                <a16:creationId xmlns:a16="http://schemas.microsoft.com/office/drawing/2014/main" id="{8764B8A9-35D5-2038-78FD-6B9258438217}"/>
              </a:ext>
            </a:extLst>
          </p:cNvPr>
          <p:cNvSpPr>
            <a:spLocks noChangeArrowheads="1"/>
          </p:cNvSpPr>
          <p:nvPr/>
        </p:nvSpPr>
        <p:spPr bwMode="auto">
          <a:xfrm>
            <a:off x="5997587" y="3118090"/>
            <a:ext cx="1980000" cy="216000"/>
          </a:xfrm>
          <a:prstGeom prst="chevron">
            <a:avLst>
              <a:gd name="adj" fmla="val 38168"/>
            </a:avLst>
          </a:prstGeom>
          <a:solidFill>
            <a:srgbClr val="8064A2">
              <a:lumMod val="40000"/>
              <a:lumOff val="60000"/>
            </a:srgbClr>
          </a:solidFill>
          <a:ln w="19050" algn="ctr">
            <a:solidFill>
              <a:srgbClr val="8064A2">
                <a:lumMod val="40000"/>
                <a:lumOff val="60000"/>
              </a:srgbClr>
            </a:solidFill>
            <a:miter lim="800000"/>
            <a:headEnd/>
            <a:tailEnd/>
          </a:ln>
        </p:spPr>
        <p:txBody>
          <a:bodyPr lIns="180000" tIns="0" rIns="0" bIns="0" anchor="ctr" anchorCtr="0"/>
          <a:lstStyle/>
          <a:p>
            <a:pPr marL="0" marR="0" lvl="0" indent="0" defTabSz="995363" eaLnBrk="1" fontAlgn="auto" latinLnBrk="0" hangingPunct="1">
              <a:lnSpc>
                <a:spcPct val="100000"/>
              </a:lnSpc>
              <a:spcBef>
                <a:spcPts val="0"/>
              </a:spcBef>
              <a:spcAft>
                <a:spcPts val="0"/>
              </a:spcAft>
              <a:buClrTx/>
              <a:buSzPct val="90000"/>
              <a:buFontTx/>
              <a:buNone/>
              <a:tabLst/>
              <a:defRPr/>
            </a:pPr>
            <a:r>
              <a:rPr kumimoji="0" lang="en-GB" sz="1200" b="0" i="0" u="none" strike="noStrike" kern="0" cap="none" spc="100" normalizeH="0" baseline="0" noProof="0">
                <a:ln>
                  <a:noFill/>
                </a:ln>
                <a:effectLst/>
                <a:uLnTx/>
                <a:uFillTx/>
                <a:cs typeface="Arial" charset="0"/>
              </a:rPr>
              <a:t>Phase 2</a:t>
            </a:r>
          </a:p>
        </p:txBody>
      </p:sp>
      <p:sp>
        <p:nvSpPr>
          <p:cNvPr id="60" name="AutoShape 63">
            <a:extLst>
              <a:ext uri="{FF2B5EF4-FFF2-40B4-BE49-F238E27FC236}">
                <a16:creationId xmlns:a16="http://schemas.microsoft.com/office/drawing/2014/main" id="{5B90B04A-52F1-B532-B300-2280791A1F46}"/>
              </a:ext>
            </a:extLst>
          </p:cNvPr>
          <p:cNvSpPr>
            <a:spLocks noChangeArrowheads="1"/>
          </p:cNvSpPr>
          <p:nvPr/>
        </p:nvSpPr>
        <p:spPr bwMode="auto">
          <a:xfrm>
            <a:off x="8011215" y="3127201"/>
            <a:ext cx="2592000" cy="216000"/>
          </a:xfrm>
          <a:prstGeom prst="chevron">
            <a:avLst>
              <a:gd name="adj" fmla="val 38168"/>
            </a:avLst>
          </a:prstGeom>
          <a:solidFill>
            <a:srgbClr val="8064A2">
              <a:lumMod val="40000"/>
              <a:lumOff val="60000"/>
            </a:srgbClr>
          </a:solidFill>
          <a:ln w="19050" algn="ctr">
            <a:solidFill>
              <a:srgbClr val="8064A2">
                <a:lumMod val="40000"/>
                <a:lumOff val="60000"/>
              </a:srgbClr>
            </a:solidFill>
            <a:miter lim="800000"/>
            <a:headEnd/>
            <a:tailEnd/>
          </a:ln>
        </p:spPr>
        <p:txBody>
          <a:bodyPr lIns="180000" tIns="0" rIns="0" bIns="0" anchor="ctr" anchorCtr="0"/>
          <a:lstStyle/>
          <a:p>
            <a:pPr marL="0" marR="0" lvl="0" indent="0" defTabSz="995363" eaLnBrk="1" fontAlgn="auto" latinLnBrk="0" hangingPunct="1">
              <a:lnSpc>
                <a:spcPct val="100000"/>
              </a:lnSpc>
              <a:spcBef>
                <a:spcPts val="0"/>
              </a:spcBef>
              <a:spcAft>
                <a:spcPts val="0"/>
              </a:spcAft>
              <a:buClrTx/>
              <a:buSzPct val="90000"/>
              <a:buFontTx/>
              <a:buNone/>
              <a:tabLst/>
              <a:defRPr/>
            </a:pPr>
            <a:r>
              <a:rPr kumimoji="0" lang="en-GB" sz="1200" b="0" i="0" u="none" strike="noStrike" kern="0" cap="none" spc="100" normalizeH="0" baseline="0" noProof="0">
                <a:ln>
                  <a:noFill/>
                </a:ln>
                <a:effectLst/>
                <a:uLnTx/>
                <a:uFillTx/>
                <a:cs typeface="Arial" charset="0"/>
              </a:rPr>
              <a:t>Phase 2</a:t>
            </a:r>
          </a:p>
        </p:txBody>
      </p:sp>
      <p:sp>
        <p:nvSpPr>
          <p:cNvPr id="65" name="TextBox 64">
            <a:extLst>
              <a:ext uri="{FF2B5EF4-FFF2-40B4-BE49-F238E27FC236}">
                <a16:creationId xmlns:a16="http://schemas.microsoft.com/office/drawing/2014/main" id="{81B781D7-1106-E9D7-A9C8-688E6701B358}"/>
              </a:ext>
            </a:extLst>
          </p:cNvPr>
          <p:cNvSpPr txBox="1"/>
          <p:nvPr/>
        </p:nvSpPr>
        <p:spPr>
          <a:xfrm>
            <a:off x="192842" y="1320444"/>
            <a:ext cx="3603027" cy="27699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kern="0" dirty="0">
                <a:solidFill>
                  <a:prstClr val="black"/>
                </a:solidFill>
                <a:latin typeface="Calibri" panose="020F0502020204030204"/>
              </a:rPr>
              <a:t>Journey phase: detailed</a:t>
            </a:r>
            <a:endParaRPr kumimoji="0" lang="en-GB" sz="1800" b="1" i="0" u="none" strike="noStrike" kern="0" cap="none" spc="0" normalizeH="0" baseline="0" noProof="0" dirty="0">
              <a:ln>
                <a:noFill/>
              </a:ln>
              <a:solidFill>
                <a:prstClr val="black"/>
              </a:solidFill>
              <a:effectLst/>
              <a:uLnTx/>
              <a:uFillTx/>
              <a:latin typeface="Calibri" panose="020F0502020204030204"/>
              <a:ea typeface="+mn-ea"/>
              <a:cs typeface="+mn-cs"/>
            </a:endParaRPr>
          </a:p>
        </p:txBody>
      </p:sp>
      <p:pic>
        <p:nvPicPr>
          <p:cNvPr id="36" name="Picture 35">
            <a:extLst>
              <a:ext uri="{FF2B5EF4-FFF2-40B4-BE49-F238E27FC236}">
                <a16:creationId xmlns:a16="http://schemas.microsoft.com/office/drawing/2014/main" id="{24162692-F8A2-1765-F31A-0AFAEC96E910}"/>
              </a:ext>
            </a:extLst>
          </p:cNvPr>
          <p:cNvPicPr>
            <a:picLocks noChangeAspect="1"/>
          </p:cNvPicPr>
          <p:nvPr/>
        </p:nvPicPr>
        <p:blipFill>
          <a:blip r:embed="rId4">
            <a:alphaModFix amt="18000"/>
            <a:extLst>
              <a:ext uri="{BEBA8EAE-BF5A-486C-A8C5-ECC9F3942E4B}">
                <a14:imgProps xmlns:a14="http://schemas.microsoft.com/office/drawing/2010/main">
                  <a14:imgLayer r:embed="rId5">
                    <a14:imgEffect>
                      <a14:saturation sat="92000"/>
                    </a14:imgEffect>
                    <a14:imgEffect>
                      <a14:brightnessContrast bright="-69000" contrast="-44000"/>
                    </a14:imgEffect>
                  </a14:imgLayer>
                </a14:imgProps>
              </a:ext>
              <a:ext uri="{28A0092B-C50C-407E-A947-70E740481C1C}">
                <a14:useLocalDpi xmlns:a14="http://schemas.microsoft.com/office/drawing/2010/main" val="0"/>
              </a:ext>
            </a:extLst>
          </a:blip>
          <a:stretch>
            <a:fillRect/>
          </a:stretch>
        </p:blipFill>
        <p:spPr>
          <a:xfrm>
            <a:off x="1038012" y="3760514"/>
            <a:ext cx="233411" cy="317668"/>
          </a:xfrm>
          <a:prstGeom prst="rect">
            <a:avLst/>
          </a:prstGeom>
        </p:spPr>
      </p:pic>
      <p:pic>
        <p:nvPicPr>
          <p:cNvPr id="38" name="Picture 37">
            <a:extLst>
              <a:ext uri="{FF2B5EF4-FFF2-40B4-BE49-F238E27FC236}">
                <a16:creationId xmlns:a16="http://schemas.microsoft.com/office/drawing/2014/main" id="{3A7120FC-4F41-2FC1-8D9E-916870037980}"/>
              </a:ext>
            </a:extLst>
          </p:cNvPr>
          <p:cNvPicPr>
            <a:picLocks noChangeAspect="1"/>
          </p:cNvPicPr>
          <p:nvPr/>
        </p:nvPicPr>
        <p:blipFill>
          <a:blip r:embed="rId6">
            <a:lum bright="70000" contrast="-70000"/>
            <a:extLst>
              <a:ext uri="{28A0092B-C50C-407E-A947-70E740481C1C}">
                <a14:useLocalDpi xmlns:a14="http://schemas.microsoft.com/office/drawing/2010/main" val="0"/>
              </a:ext>
            </a:extLst>
          </a:blip>
          <a:stretch>
            <a:fillRect/>
          </a:stretch>
        </p:blipFill>
        <p:spPr>
          <a:xfrm>
            <a:off x="1034251" y="4689353"/>
            <a:ext cx="243000" cy="324000"/>
          </a:xfrm>
          <a:prstGeom prst="rect">
            <a:avLst/>
          </a:prstGeom>
        </p:spPr>
      </p:pic>
      <p:sp>
        <p:nvSpPr>
          <p:cNvPr id="19" name="Slide Number Placeholder 3">
            <a:extLst>
              <a:ext uri="{FF2B5EF4-FFF2-40B4-BE49-F238E27FC236}">
                <a16:creationId xmlns:a16="http://schemas.microsoft.com/office/drawing/2014/main" id="{7A5FEF20-171A-BB2B-5C2D-70C46AA9BA4E}"/>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3AA811B-2EBD-4900-905E-5BE206449611}" type="slidenum">
              <a:rPr lang="en-GB" sz="1000" smtClean="0">
                <a:solidFill>
                  <a:srgbClr val="003C65"/>
                </a:solidFill>
                <a:latin typeface="Aptos"/>
              </a:rPr>
              <a:pPr>
                <a:defRPr/>
              </a:pPr>
              <a:t>33</a:t>
            </a:fld>
            <a:endParaRPr lang="en-GB" sz="1000" dirty="0">
              <a:solidFill>
                <a:srgbClr val="003C65"/>
              </a:solidFill>
              <a:latin typeface="Aptos"/>
            </a:endParaRPr>
          </a:p>
        </p:txBody>
      </p:sp>
    </p:spTree>
    <p:extLst>
      <p:ext uri="{BB962C8B-B14F-4D97-AF65-F5344CB8AC3E}">
        <p14:creationId xmlns:p14="http://schemas.microsoft.com/office/powerpoint/2010/main" val="37588206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3C4BE-5E27-46F9-B4B5-B31A61970ECC}"/>
              </a:ext>
            </a:extLst>
          </p:cNvPr>
          <p:cNvSpPr>
            <a:spLocks noGrp="1"/>
          </p:cNvSpPr>
          <p:nvPr>
            <p:ph type="title"/>
          </p:nvPr>
        </p:nvSpPr>
        <p:spPr>
          <a:xfrm>
            <a:off x="696913" y="442528"/>
            <a:ext cx="9899967" cy="754096"/>
          </a:xfrm>
        </p:spPr>
        <p:txBody>
          <a:bodyPr/>
          <a:lstStyle/>
          <a:p>
            <a:r>
              <a:rPr lang="en-GB"/>
              <a:t>Compliance</a:t>
            </a:r>
          </a:p>
        </p:txBody>
      </p:sp>
      <p:sp>
        <p:nvSpPr>
          <p:cNvPr id="32" name="Content Placeholder 31">
            <a:extLst>
              <a:ext uri="{FF2B5EF4-FFF2-40B4-BE49-F238E27FC236}">
                <a16:creationId xmlns:a16="http://schemas.microsoft.com/office/drawing/2014/main" id="{ADD95DBD-98ED-44F6-9ADB-4C9EF4147F0E}"/>
              </a:ext>
            </a:extLst>
          </p:cNvPr>
          <p:cNvSpPr>
            <a:spLocks noGrp="1"/>
          </p:cNvSpPr>
          <p:nvPr>
            <p:ph idx="1"/>
          </p:nvPr>
        </p:nvSpPr>
        <p:spPr>
          <a:xfrm>
            <a:off x="696913" y="1482725"/>
            <a:ext cx="10796587" cy="4413250"/>
          </a:xfrm>
        </p:spPr>
        <p:txBody>
          <a:bodyPr>
            <a:normAutofit/>
          </a:bodyPr>
          <a:lstStyle/>
          <a:p>
            <a:r>
              <a:rPr lang="en-GB" dirty="0"/>
              <a:t>Compliance can be addressed for actual journeys when the planned journey is known.</a:t>
            </a:r>
          </a:p>
          <a:p>
            <a:r>
              <a:rPr lang="en-GB" dirty="0"/>
              <a:t>The touchpoint boundary style indicates its status, as illustrated below.</a:t>
            </a:r>
          </a:p>
          <a:p>
            <a:r>
              <a:rPr lang="en-GB" dirty="0"/>
              <a:t>To highlight deviations from a planned journey, consider using a deviation diagram.</a:t>
            </a:r>
          </a:p>
        </p:txBody>
      </p:sp>
      <p:sp>
        <p:nvSpPr>
          <p:cNvPr id="15" name="Rounded Rectangle 44">
            <a:extLst>
              <a:ext uri="{FF2B5EF4-FFF2-40B4-BE49-F238E27FC236}">
                <a16:creationId xmlns:a16="http://schemas.microsoft.com/office/drawing/2014/main" id="{2B49107C-E922-4113-9C44-37D0158E0F23}"/>
              </a:ext>
            </a:extLst>
          </p:cNvPr>
          <p:cNvSpPr/>
          <p:nvPr/>
        </p:nvSpPr>
        <p:spPr>
          <a:xfrm>
            <a:off x="6886623" y="4528171"/>
            <a:ext cx="1296000" cy="576000"/>
          </a:xfrm>
          <a:prstGeom prst="roundRect">
            <a:avLst>
              <a:gd name="adj" fmla="val 12023"/>
            </a:avLst>
          </a:prstGeom>
          <a:solidFill>
            <a:sysClr val="window" lastClr="FFFFFF"/>
          </a:solidFill>
          <a:ln w="28575" cap="flat" cmpd="sng" algn="ctr">
            <a:solidFill>
              <a:srgbClr val="4BACC6">
                <a:lumMod val="75000"/>
              </a:srgbClr>
            </a:solidFill>
            <a:prstDash val="sysDot"/>
          </a:ln>
          <a:effectLst>
            <a:glow rad="139700">
              <a:schemeClr val="tx1">
                <a:lumMod val="75000"/>
                <a:lumOff val="25000"/>
                <a:alpha val="65000"/>
              </a:schemeClr>
            </a:glow>
          </a:effectLst>
        </p:spPr>
        <p:txBody>
          <a:bodyPr lIns="252000" rIns="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a:ln>
                <a:noFill/>
              </a:ln>
              <a:solidFill>
                <a:prstClr val="black"/>
              </a:solidFill>
              <a:effectLst/>
              <a:uLnTx/>
              <a:uFillTx/>
              <a:latin typeface="Calibri"/>
              <a:ea typeface="+mn-ea"/>
              <a:cs typeface="+mn-cs"/>
            </a:endParaRPr>
          </a:p>
        </p:txBody>
      </p:sp>
      <p:sp>
        <p:nvSpPr>
          <p:cNvPr id="16" name="Rounded Rectangle 45">
            <a:extLst>
              <a:ext uri="{FF2B5EF4-FFF2-40B4-BE49-F238E27FC236}">
                <a16:creationId xmlns:a16="http://schemas.microsoft.com/office/drawing/2014/main" id="{B9B20F9D-EB18-4A20-96B8-7120A8701CB1}"/>
              </a:ext>
            </a:extLst>
          </p:cNvPr>
          <p:cNvSpPr/>
          <p:nvPr/>
        </p:nvSpPr>
        <p:spPr>
          <a:xfrm>
            <a:off x="4920514" y="4532195"/>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a:glow rad="139700">
              <a:schemeClr val="tx1">
                <a:lumMod val="75000"/>
                <a:lumOff val="25000"/>
                <a:alpha val="65000"/>
              </a:schemeClr>
            </a:glow>
          </a:effectLst>
        </p:spPr>
        <p:txBody>
          <a:bodyPr lIns="252000" rIns="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a:ln>
                <a:noFill/>
              </a:ln>
              <a:solidFill>
                <a:prstClr val="black"/>
              </a:solidFill>
              <a:effectLst/>
              <a:uLnTx/>
              <a:uFillTx/>
              <a:latin typeface="Calibri"/>
              <a:ea typeface="+mn-ea"/>
              <a:cs typeface="+mn-cs"/>
            </a:endParaRPr>
          </a:p>
        </p:txBody>
      </p:sp>
      <p:sp>
        <p:nvSpPr>
          <p:cNvPr id="17" name="Rounded Rectangle 46">
            <a:extLst>
              <a:ext uri="{FF2B5EF4-FFF2-40B4-BE49-F238E27FC236}">
                <a16:creationId xmlns:a16="http://schemas.microsoft.com/office/drawing/2014/main" id="{C3755D92-E171-4DBD-8AB1-AAF48BEA0E4A}"/>
              </a:ext>
            </a:extLst>
          </p:cNvPr>
          <p:cNvSpPr/>
          <p:nvPr/>
        </p:nvSpPr>
        <p:spPr>
          <a:xfrm>
            <a:off x="3123257" y="4518113"/>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a:glow rad="139700">
              <a:schemeClr val="tx1">
                <a:lumMod val="75000"/>
                <a:lumOff val="25000"/>
                <a:alpha val="65000"/>
              </a:schemeClr>
            </a:glow>
          </a:effectLst>
        </p:spPr>
        <p:txBody>
          <a:bodyPr lIns="252000" rIns="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a:ln>
                <a:noFill/>
              </a:ln>
              <a:solidFill>
                <a:prstClr val="black"/>
              </a:solidFill>
              <a:effectLst/>
              <a:uLnTx/>
              <a:uFillTx/>
              <a:latin typeface="Calibri"/>
              <a:ea typeface="+mn-ea"/>
              <a:cs typeface="+mn-cs"/>
            </a:endParaRPr>
          </a:p>
        </p:txBody>
      </p:sp>
      <p:cxnSp>
        <p:nvCxnSpPr>
          <p:cNvPr id="18" name="Straight Connector 17">
            <a:extLst>
              <a:ext uri="{FF2B5EF4-FFF2-40B4-BE49-F238E27FC236}">
                <a16:creationId xmlns:a16="http://schemas.microsoft.com/office/drawing/2014/main" id="{4915C9A0-8070-4279-8880-69B57E2A0549}"/>
              </a:ext>
            </a:extLst>
          </p:cNvPr>
          <p:cNvCxnSpPr/>
          <p:nvPr/>
        </p:nvCxnSpPr>
        <p:spPr>
          <a:xfrm flipV="1">
            <a:off x="4923796" y="4526730"/>
            <a:ext cx="1296000" cy="576000"/>
          </a:xfrm>
          <a:prstGeom prst="line">
            <a:avLst/>
          </a:prstGeom>
          <a:noFill/>
          <a:ln w="25400" cap="flat" cmpd="sng" algn="ctr">
            <a:solidFill>
              <a:sysClr val="window" lastClr="FFFFFF">
                <a:lumMod val="50000"/>
              </a:sysClr>
            </a:solidFill>
            <a:prstDash val="solid"/>
          </a:ln>
          <a:effectLst>
            <a:outerShdw blurRad="40000" dist="20000" dir="5400000" rotWithShape="0">
              <a:srgbClr val="000000">
                <a:alpha val="38000"/>
              </a:srgbClr>
            </a:outerShdw>
          </a:effectLst>
        </p:spPr>
      </p:cxnSp>
      <p:cxnSp>
        <p:nvCxnSpPr>
          <p:cNvPr id="19" name="Straight Connector 18">
            <a:extLst>
              <a:ext uri="{FF2B5EF4-FFF2-40B4-BE49-F238E27FC236}">
                <a16:creationId xmlns:a16="http://schemas.microsoft.com/office/drawing/2014/main" id="{DF3BB669-5C71-479C-B513-9EC565E2CFB4}"/>
              </a:ext>
            </a:extLst>
          </p:cNvPr>
          <p:cNvCxnSpPr/>
          <p:nvPr/>
        </p:nvCxnSpPr>
        <p:spPr>
          <a:xfrm>
            <a:off x="4923796" y="4534838"/>
            <a:ext cx="1296000" cy="576000"/>
          </a:xfrm>
          <a:prstGeom prst="line">
            <a:avLst/>
          </a:prstGeom>
          <a:noFill/>
          <a:ln w="25400" cap="flat" cmpd="sng" algn="ctr">
            <a:solidFill>
              <a:sysClr val="window" lastClr="FFFFFF">
                <a:lumMod val="50000"/>
              </a:sysClr>
            </a:solidFill>
            <a:prstDash val="solid"/>
          </a:ln>
          <a:effectLst>
            <a:outerShdw blurRad="40000" dist="20000" dir="5400000" rotWithShape="0">
              <a:srgbClr val="000000">
                <a:alpha val="38000"/>
              </a:srgbClr>
            </a:outerShdw>
          </a:effectLst>
        </p:spPr>
      </p:cxnSp>
      <p:sp>
        <p:nvSpPr>
          <p:cNvPr id="22" name="Rounded Rectangle 11">
            <a:extLst>
              <a:ext uri="{FF2B5EF4-FFF2-40B4-BE49-F238E27FC236}">
                <a16:creationId xmlns:a16="http://schemas.microsoft.com/office/drawing/2014/main" id="{2AEED36C-AC8E-4CD2-AD1E-C8462758243C}"/>
              </a:ext>
            </a:extLst>
          </p:cNvPr>
          <p:cNvSpPr/>
          <p:nvPr/>
        </p:nvSpPr>
        <p:spPr>
          <a:xfrm>
            <a:off x="6886623" y="3558261"/>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ysDot"/>
          </a:ln>
          <a:effectLst>
            <a:glow rad="139700">
              <a:schemeClr val="tx1">
                <a:lumMod val="75000"/>
                <a:lumOff val="25000"/>
                <a:alpha val="65000"/>
              </a:schemeClr>
            </a:glow>
          </a:effectLst>
        </p:spPr>
        <p:txBody>
          <a:bodyPr lIns="252000" rIns="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a:ln>
                <a:noFill/>
              </a:ln>
              <a:solidFill>
                <a:prstClr val="black"/>
              </a:solidFill>
              <a:effectLst/>
              <a:uLnTx/>
              <a:uFillTx/>
              <a:latin typeface="Calibri"/>
              <a:ea typeface="+mn-ea"/>
              <a:cs typeface="+mn-cs"/>
            </a:endParaRPr>
          </a:p>
        </p:txBody>
      </p:sp>
      <p:sp>
        <p:nvSpPr>
          <p:cNvPr id="23" name="Rounded Rectangle 12">
            <a:extLst>
              <a:ext uri="{FF2B5EF4-FFF2-40B4-BE49-F238E27FC236}">
                <a16:creationId xmlns:a16="http://schemas.microsoft.com/office/drawing/2014/main" id="{F215B453-E9C6-4BB3-9F89-789A497AB630}"/>
              </a:ext>
            </a:extLst>
          </p:cNvPr>
          <p:cNvSpPr/>
          <p:nvPr/>
        </p:nvSpPr>
        <p:spPr>
          <a:xfrm>
            <a:off x="4920514" y="3554904"/>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a:glow rad="139700">
              <a:schemeClr val="tx1">
                <a:lumMod val="75000"/>
                <a:lumOff val="25000"/>
                <a:alpha val="65000"/>
              </a:schemeClr>
            </a:glow>
          </a:effectLst>
        </p:spPr>
        <p:txBody>
          <a:bodyPr lIns="252000" rIns="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a:ln>
                <a:noFill/>
              </a:ln>
              <a:solidFill>
                <a:prstClr val="black"/>
              </a:solidFill>
              <a:effectLst/>
              <a:uLnTx/>
              <a:uFillTx/>
              <a:latin typeface="Calibri"/>
              <a:ea typeface="+mn-ea"/>
              <a:cs typeface="+mn-cs"/>
            </a:endParaRPr>
          </a:p>
        </p:txBody>
      </p:sp>
      <p:sp>
        <p:nvSpPr>
          <p:cNvPr id="24" name="Rounded Rectangle 13">
            <a:extLst>
              <a:ext uri="{FF2B5EF4-FFF2-40B4-BE49-F238E27FC236}">
                <a16:creationId xmlns:a16="http://schemas.microsoft.com/office/drawing/2014/main" id="{4CC939AB-47EA-49ED-9245-948E9893C4B9}"/>
              </a:ext>
            </a:extLst>
          </p:cNvPr>
          <p:cNvSpPr/>
          <p:nvPr/>
        </p:nvSpPr>
        <p:spPr>
          <a:xfrm>
            <a:off x="3123257" y="3536666"/>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a:glow rad="139700">
              <a:schemeClr val="tx1">
                <a:lumMod val="75000"/>
                <a:lumOff val="25000"/>
                <a:alpha val="65000"/>
              </a:schemeClr>
            </a:glow>
          </a:effectLst>
        </p:spPr>
        <p:txBody>
          <a:bodyPr lIns="252000" rIns="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a:ln>
                <a:noFill/>
              </a:ln>
              <a:solidFill>
                <a:prstClr val="black"/>
              </a:solidFill>
              <a:effectLst/>
              <a:uLnTx/>
              <a:uFillTx/>
              <a:latin typeface="Calibri"/>
              <a:ea typeface="+mn-ea"/>
              <a:cs typeface="+mn-cs"/>
            </a:endParaRPr>
          </a:p>
        </p:txBody>
      </p:sp>
      <p:cxnSp>
        <p:nvCxnSpPr>
          <p:cNvPr id="25" name="Straight Connector 24">
            <a:extLst>
              <a:ext uri="{FF2B5EF4-FFF2-40B4-BE49-F238E27FC236}">
                <a16:creationId xmlns:a16="http://schemas.microsoft.com/office/drawing/2014/main" id="{0DC74F76-F4F3-4D83-B08D-5384E3EA398D}"/>
              </a:ext>
            </a:extLst>
          </p:cNvPr>
          <p:cNvCxnSpPr/>
          <p:nvPr/>
        </p:nvCxnSpPr>
        <p:spPr>
          <a:xfrm flipV="1">
            <a:off x="4923796" y="3563521"/>
            <a:ext cx="1296000" cy="576000"/>
          </a:xfrm>
          <a:prstGeom prst="line">
            <a:avLst/>
          </a:prstGeom>
          <a:noFill/>
          <a:ln w="25400" cap="flat" cmpd="sng" algn="ctr">
            <a:solidFill>
              <a:sysClr val="window" lastClr="FFFFFF">
                <a:lumMod val="50000"/>
              </a:sysClr>
            </a:solidFill>
            <a:prstDash val="solid"/>
          </a:ln>
          <a:effectLst>
            <a:outerShdw blurRad="40000" dist="20000" dir="5400000" rotWithShape="0">
              <a:srgbClr val="000000">
                <a:alpha val="38000"/>
              </a:srgbClr>
            </a:outerShdw>
          </a:effectLst>
        </p:spPr>
      </p:cxnSp>
      <p:cxnSp>
        <p:nvCxnSpPr>
          <p:cNvPr id="26" name="Straight Connector 25">
            <a:extLst>
              <a:ext uri="{FF2B5EF4-FFF2-40B4-BE49-F238E27FC236}">
                <a16:creationId xmlns:a16="http://schemas.microsoft.com/office/drawing/2014/main" id="{14ACD34E-AEA7-41B3-8746-350604A30C99}"/>
              </a:ext>
            </a:extLst>
          </p:cNvPr>
          <p:cNvCxnSpPr/>
          <p:nvPr/>
        </p:nvCxnSpPr>
        <p:spPr>
          <a:xfrm>
            <a:off x="4923796" y="3557547"/>
            <a:ext cx="1296000" cy="576000"/>
          </a:xfrm>
          <a:prstGeom prst="line">
            <a:avLst/>
          </a:prstGeom>
          <a:noFill/>
          <a:ln w="25400" cap="flat" cmpd="sng" algn="ctr">
            <a:solidFill>
              <a:sysClr val="window" lastClr="FFFFFF">
                <a:lumMod val="50000"/>
              </a:sysClr>
            </a:solidFill>
            <a:prstDash val="solid"/>
          </a:ln>
          <a:effectLst>
            <a:outerShdw blurRad="40000" dist="20000" dir="5400000" rotWithShape="0">
              <a:srgbClr val="000000">
                <a:alpha val="38000"/>
              </a:srgbClr>
            </a:outerShdw>
          </a:effectLst>
        </p:spPr>
      </p:cxnSp>
      <p:sp>
        <p:nvSpPr>
          <p:cNvPr id="10" name="Rounded Rectangle 67">
            <a:extLst>
              <a:ext uri="{FF2B5EF4-FFF2-40B4-BE49-F238E27FC236}">
                <a16:creationId xmlns:a16="http://schemas.microsoft.com/office/drawing/2014/main" id="{1EF74820-F369-1C51-FC2F-978CB41BA1AB}"/>
              </a:ext>
            </a:extLst>
          </p:cNvPr>
          <p:cNvSpPr/>
          <p:nvPr/>
        </p:nvSpPr>
        <p:spPr>
          <a:xfrm>
            <a:off x="1235623" y="4529087"/>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11" name="Rounded Rectangle 69">
            <a:extLst>
              <a:ext uri="{FF2B5EF4-FFF2-40B4-BE49-F238E27FC236}">
                <a16:creationId xmlns:a16="http://schemas.microsoft.com/office/drawing/2014/main" id="{ACCD407E-D0E7-33F0-342E-7D9B863124B3}"/>
              </a:ext>
            </a:extLst>
          </p:cNvPr>
          <p:cNvSpPr/>
          <p:nvPr/>
        </p:nvSpPr>
        <p:spPr>
          <a:xfrm>
            <a:off x="1235623" y="3549507"/>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12" name="Straight Arrow Connector 11">
            <a:extLst>
              <a:ext uri="{FF2B5EF4-FFF2-40B4-BE49-F238E27FC236}">
                <a16:creationId xmlns:a16="http://schemas.microsoft.com/office/drawing/2014/main" id="{A7CC073D-9F34-EA7F-BF2A-0CE6FBEF7AB5}"/>
              </a:ext>
            </a:extLst>
          </p:cNvPr>
          <p:cNvCxnSpPr>
            <a:cxnSpLocks/>
            <a:stCxn id="11" idx="2"/>
            <a:endCxn id="10" idx="0"/>
          </p:cNvCxnSpPr>
          <p:nvPr/>
        </p:nvCxnSpPr>
        <p:spPr>
          <a:xfrm>
            <a:off x="1883623" y="4125507"/>
            <a:ext cx="0" cy="403580"/>
          </a:xfrm>
          <a:prstGeom prst="straightConnector1">
            <a:avLst/>
          </a:prstGeom>
          <a:noFill/>
          <a:ln w="22225" cap="flat" cmpd="sng" algn="ctr">
            <a:solidFill>
              <a:sysClr val="window" lastClr="FFFFFF">
                <a:lumMod val="50000"/>
              </a:sysClr>
            </a:solidFill>
            <a:prstDash val="sysDash"/>
            <a:tailEnd type="triangle" w="med" len="med"/>
          </a:ln>
          <a:effectLst/>
        </p:spPr>
      </p:cxnSp>
      <p:cxnSp>
        <p:nvCxnSpPr>
          <p:cNvPr id="28" name="Straight Arrow Connector 27">
            <a:extLst>
              <a:ext uri="{FF2B5EF4-FFF2-40B4-BE49-F238E27FC236}">
                <a16:creationId xmlns:a16="http://schemas.microsoft.com/office/drawing/2014/main" id="{5C48CA20-2B11-5444-0DE2-D32E09294AB7}"/>
              </a:ext>
            </a:extLst>
          </p:cNvPr>
          <p:cNvCxnSpPr>
            <a:cxnSpLocks/>
            <a:stCxn id="24" idx="2"/>
            <a:endCxn id="17" idx="0"/>
          </p:cNvCxnSpPr>
          <p:nvPr/>
        </p:nvCxnSpPr>
        <p:spPr>
          <a:xfrm>
            <a:off x="3771257" y="4112666"/>
            <a:ext cx="0" cy="405447"/>
          </a:xfrm>
          <a:prstGeom prst="straightConnector1">
            <a:avLst/>
          </a:prstGeom>
          <a:noFill/>
          <a:ln w="22225" cap="flat" cmpd="sng" algn="ctr">
            <a:solidFill>
              <a:schemeClr val="tx1">
                <a:lumMod val="65000"/>
                <a:lumOff val="35000"/>
              </a:schemeClr>
            </a:solidFill>
            <a:prstDash val="sysDash"/>
            <a:tailEnd type="triangle" w="med" len="med"/>
          </a:ln>
          <a:effectLst/>
        </p:spPr>
      </p:cxnSp>
      <p:cxnSp>
        <p:nvCxnSpPr>
          <p:cNvPr id="31" name="Straight Arrow Connector 30">
            <a:extLst>
              <a:ext uri="{FF2B5EF4-FFF2-40B4-BE49-F238E27FC236}">
                <a16:creationId xmlns:a16="http://schemas.microsoft.com/office/drawing/2014/main" id="{BD1399AA-B750-94BC-364A-E96E4E603396}"/>
              </a:ext>
            </a:extLst>
          </p:cNvPr>
          <p:cNvCxnSpPr>
            <a:cxnSpLocks/>
            <a:stCxn id="23" idx="2"/>
            <a:endCxn id="16" idx="0"/>
          </p:cNvCxnSpPr>
          <p:nvPr/>
        </p:nvCxnSpPr>
        <p:spPr>
          <a:xfrm>
            <a:off x="5568514" y="4130904"/>
            <a:ext cx="0" cy="401291"/>
          </a:xfrm>
          <a:prstGeom prst="straightConnector1">
            <a:avLst/>
          </a:prstGeom>
          <a:noFill/>
          <a:ln w="22225" cap="flat" cmpd="sng" algn="ctr">
            <a:solidFill>
              <a:schemeClr val="tx1">
                <a:lumMod val="65000"/>
                <a:lumOff val="35000"/>
              </a:schemeClr>
            </a:solidFill>
            <a:prstDash val="sysDash"/>
            <a:tailEnd type="triangle" w="med" len="med"/>
          </a:ln>
          <a:effectLst/>
        </p:spPr>
      </p:cxnSp>
      <p:cxnSp>
        <p:nvCxnSpPr>
          <p:cNvPr id="37" name="Straight Arrow Connector 36">
            <a:extLst>
              <a:ext uri="{FF2B5EF4-FFF2-40B4-BE49-F238E27FC236}">
                <a16:creationId xmlns:a16="http://schemas.microsoft.com/office/drawing/2014/main" id="{1B1629DD-1059-9875-6E71-C7E5E50C10F6}"/>
              </a:ext>
            </a:extLst>
          </p:cNvPr>
          <p:cNvCxnSpPr>
            <a:cxnSpLocks/>
            <a:stCxn id="22" idx="2"/>
            <a:endCxn id="15" idx="0"/>
          </p:cNvCxnSpPr>
          <p:nvPr/>
        </p:nvCxnSpPr>
        <p:spPr>
          <a:xfrm>
            <a:off x="7534623" y="4134261"/>
            <a:ext cx="0" cy="393910"/>
          </a:xfrm>
          <a:prstGeom prst="straightConnector1">
            <a:avLst/>
          </a:prstGeom>
          <a:noFill/>
          <a:ln w="22225" cap="flat" cmpd="sng" algn="ctr">
            <a:solidFill>
              <a:schemeClr val="tx1">
                <a:lumMod val="65000"/>
                <a:lumOff val="35000"/>
              </a:schemeClr>
            </a:solidFill>
            <a:prstDash val="sysDash"/>
            <a:tailEnd type="triangle" w="med" len="med"/>
          </a:ln>
          <a:effectLst/>
        </p:spPr>
      </p:cxnSp>
      <p:sp>
        <p:nvSpPr>
          <p:cNvPr id="40" name="TextBox 39">
            <a:extLst>
              <a:ext uri="{FF2B5EF4-FFF2-40B4-BE49-F238E27FC236}">
                <a16:creationId xmlns:a16="http://schemas.microsoft.com/office/drawing/2014/main" id="{98E4F622-553F-FD0E-631E-693BB3D0AE05}"/>
              </a:ext>
            </a:extLst>
          </p:cNvPr>
          <p:cNvSpPr txBox="1"/>
          <p:nvPr/>
        </p:nvSpPr>
        <p:spPr>
          <a:xfrm>
            <a:off x="1273530" y="3084364"/>
            <a:ext cx="937122" cy="215444"/>
          </a:xfrm>
          <a:prstGeom prst="rect">
            <a:avLst/>
          </a:prstGeom>
          <a:noFill/>
        </p:spPr>
        <p:txBody>
          <a:bodyPr wrap="square" lIns="0" tIns="0" rIns="0" bIns="0" rtlCol="0">
            <a:spAutoFit/>
          </a:bodyPr>
          <a:lstStyle>
            <a:defPPr>
              <a:defRPr lang="nb-NO"/>
            </a:defPPr>
            <a:lvl1pPr marR="0" lvl="0" indent="0" defTabSz="457200" fontAlgn="auto">
              <a:lnSpc>
                <a:spcPct val="100000"/>
              </a:lnSpc>
              <a:spcBef>
                <a:spcPts val="0"/>
              </a:spcBef>
              <a:spcAft>
                <a:spcPts val="0"/>
              </a:spcAft>
              <a:buClrTx/>
              <a:buSzTx/>
              <a:buFontTx/>
              <a:buNone/>
              <a:tabLst/>
              <a:defRPr kumimoji="0" sz="1400" b="0" i="0" u="none" strike="noStrike" kern="0" cap="none" spc="0" normalizeH="0" baseline="0">
                <a:ln>
                  <a:noFill/>
                </a:ln>
                <a:solidFill>
                  <a:srgbClr val="00ADEE"/>
                </a:solidFill>
                <a:effectLst/>
                <a:uLnTx/>
                <a:uFillTx/>
              </a:defRPr>
            </a:lvl1pPr>
          </a:lstStyle>
          <a:p>
            <a:r>
              <a:rPr lang="en-GB"/>
              <a:t>Normal</a:t>
            </a:r>
          </a:p>
        </p:txBody>
      </p:sp>
      <p:sp>
        <p:nvSpPr>
          <p:cNvPr id="42" name="TextBox 41">
            <a:extLst>
              <a:ext uri="{FF2B5EF4-FFF2-40B4-BE49-F238E27FC236}">
                <a16:creationId xmlns:a16="http://schemas.microsoft.com/office/drawing/2014/main" id="{1FC24DC6-26DB-09D1-3C15-7DD1A5AFB0E9}"/>
              </a:ext>
            </a:extLst>
          </p:cNvPr>
          <p:cNvSpPr txBox="1"/>
          <p:nvPr/>
        </p:nvSpPr>
        <p:spPr>
          <a:xfrm>
            <a:off x="3157916" y="3085176"/>
            <a:ext cx="937122" cy="215444"/>
          </a:xfrm>
          <a:prstGeom prst="rect">
            <a:avLst/>
          </a:prstGeom>
          <a:noFill/>
        </p:spPr>
        <p:txBody>
          <a:bodyPr wrap="square" lIns="0" tIns="0" rIns="0" bIns="0" rtlCol="0">
            <a:spAutoFit/>
          </a:bodyPr>
          <a:lstStyle>
            <a:defPPr>
              <a:defRPr lang="nb-NO"/>
            </a:defPPr>
            <a:lvl1pPr marR="0" lvl="0" indent="0" defTabSz="457200" fontAlgn="auto">
              <a:lnSpc>
                <a:spcPct val="100000"/>
              </a:lnSpc>
              <a:spcBef>
                <a:spcPts val="0"/>
              </a:spcBef>
              <a:spcAft>
                <a:spcPts val="0"/>
              </a:spcAft>
              <a:buClrTx/>
              <a:buSzTx/>
              <a:buFontTx/>
              <a:buNone/>
              <a:tabLst/>
              <a:defRPr kumimoji="0" sz="1400" b="0" i="0" u="none" strike="noStrike" kern="0" cap="none" spc="0" normalizeH="0" baseline="0">
                <a:ln>
                  <a:noFill/>
                </a:ln>
                <a:solidFill>
                  <a:srgbClr val="00ADEE"/>
                </a:solidFill>
                <a:effectLst/>
                <a:uLnTx/>
                <a:uFillTx/>
              </a:defRPr>
            </a:lvl1pPr>
          </a:lstStyle>
          <a:p>
            <a:r>
              <a:rPr lang="en-GB"/>
              <a:t>Ad-hoc</a:t>
            </a:r>
          </a:p>
        </p:txBody>
      </p:sp>
      <p:sp>
        <p:nvSpPr>
          <p:cNvPr id="43" name="TextBox 42">
            <a:extLst>
              <a:ext uri="{FF2B5EF4-FFF2-40B4-BE49-F238E27FC236}">
                <a16:creationId xmlns:a16="http://schemas.microsoft.com/office/drawing/2014/main" id="{AA3DB119-50CD-7B8D-2A14-1E5A894A35B3}"/>
              </a:ext>
            </a:extLst>
          </p:cNvPr>
          <p:cNvSpPr txBox="1"/>
          <p:nvPr/>
        </p:nvSpPr>
        <p:spPr>
          <a:xfrm>
            <a:off x="5042302" y="3085988"/>
            <a:ext cx="937122" cy="215444"/>
          </a:xfrm>
          <a:prstGeom prst="rect">
            <a:avLst/>
          </a:prstGeom>
          <a:noFill/>
        </p:spPr>
        <p:txBody>
          <a:bodyPr wrap="square" lIns="0" tIns="0" rIns="0" bIns="0" rtlCol="0">
            <a:spAutoFit/>
          </a:bodyPr>
          <a:lstStyle>
            <a:defPPr>
              <a:defRPr lang="nb-NO"/>
            </a:defPPr>
            <a:lvl1pPr marR="0" lvl="0" indent="0" defTabSz="457200" fontAlgn="auto">
              <a:lnSpc>
                <a:spcPct val="100000"/>
              </a:lnSpc>
              <a:spcBef>
                <a:spcPts val="0"/>
              </a:spcBef>
              <a:spcAft>
                <a:spcPts val="0"/>
              </a:spcAft>
              <a:buClrTx/>
              <a:buSzTx/>
              <a:buFontTx/>
              <a:buNone/>
              <a:tabLst/>
              <a:defRPr kumimoji="0" sz="1400" b="0" i="0" u="none" strike="noStrike" kern="0" cap="none" spc="0" normalizeH="0" baseline="0">
                <a:ln>
                  <a:noFill/>
                </a:ln>
                <a:solidFill>
                  <a:srgbClr val="00ADEE"/>
                </a:solidFill>
                <a:effectLst/>
                <a:uLnTx/>
                <a:uFillTx/>
              </a:defRPr>
            </a:lvl1pPr>
          </a:lstStyle>
          <a:p>
            <a:r>
              <a:rPr lang="en-GB"/>
              <a:t>Failing</a:t>
            </a:r>
          </a:p>
        </p:txBody>
      </p:sp>
      <p:sp>
        <p:nvSpPr>
          <p:cNvPr id="44" name="TextBox 43">
            <a:extLst>
              <a:ext uri="{FF2B5EF4-FFF2-40B4-BE49-F238E27FC236}">
                <a16:creationId xmlns:a16="http://schemas.microsoft.com/office/drawing/2014/main" id="{A2E13BF3-F20B-6B2A-35D2-F4A470231B1E}"/>
              </a:ext>
            </a:extLst>
          </p:cNvPr>
          <p:cNvSpPr txBox="1"/>
          <p:nvPr/>
        </p:nvSpPr>
        <p:spPr>
          <a:xfrm>
            <a:off x="6926688" y="3086800"/>
            <a:ext cx="937122" cy="215444"/>
          </a:xfrm>
          <a:prstGeom prst="rect">
            <a:avLst/>
          </a:prstGeom>
          <a:noFill/>
        </p:spPr>
        <p:txBody>
          <a:bodyPr wrap="square" lIns="0" tIns="0" rIns="0" bIns="0" rtlCol="0">
            <a:spAutoFit/>
          </a:bodyPr>
          <a:lstStyle>
            <a:defPPr>
              <a:defRPr lang="nb-NO"/>
            </a:defPPr>
            <a:lvl1pPr marR="0" lvl="0" indent="0" defTabSz="457200" fontAlgn="auto">
              <a:lnSpc>
                <a:spcPct val="100000"/>
              </a:lnSpc>
              <a:spcBef>
                <a:spcPts val="0"/>
              </a:spcBef>
              <a:spcAft>
                <a:spcPts val="0"/>
              </a:spcAft>
              <a:buClrTx/>
              <a:buSzTx/>
              <a:buFontTx/>
              <a:buNone/>
              <a:tabLst/>
              <a:defRPr kumimoji="0" sz="1400" b="0" i="0" u="none" strike="noStrike" kern="0" cap="none" spc="0" normalizeH="0" baseline="0">
                <a:ln>
                  <a:noFill/>
                </a:ln>
                <a:solidFill>
                  <a:srgbClr val="00ADEE"/>
                </a:solidFill>
                <a:effectLst/>
                <a:uLnTx/>
                <a:uFillTx/>
              </a:defRPr>
            </a:lvl1pPr>
          </a:lstStyle>
          <a:p>
            <a:r>
              <a:rPr lang="en-GB"/>
              <a:t>Missing</a:t>
            </a:r>
          </a:p>
        </p:txBody>
      </p:sp>
      <p:sp>
        <p:nvSpPr>
          <p:cNvPr id="5" name="Rectangle 2">
            <a:extLst>
              <a:ext uri="{FF2B5EF4-FFF2-40B4-BE49-F238E27FC236}">
                <a16:creationId xmlns:a16="http://schemas.microsoft.com/office/drawing/2014/main" id="{CBC1B26A-5C72-C2D9-2128-E8FF5B759881}"/>
              </a:ext>
            </a:extLst>
          </p:cNvPr>
          <p:cNvSpPr/>
          <p:nvPr/>
        </p:nvSpPr>
        <p:spPr>
          <a:xfrm>
            <a:off x="9114216" y="3625561"/>
            <a:ext cx="2087880" cy="89255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600" kern="0" dirty="0">
                <a:solidFill>
                  <a:schemeClr val="accent4">
                    <a:lumMod val="50000"/>
                  </a:schemeClr>
                </a:solidFill>
              </a:rPr>
              <a:t>💡</a:t>
            </a:r>
          </a:p>
          <a:p>
            <a:r>
              <a:rPr lang="en-GB" sz="1200" kern="0" dirty="0">
                <a:solidFill>
                  <a:schemeClr val="accent4">
                    <a:lumMod val="50000"/>
                  </a:schemeClr>
                </a:solidFill>
              </a:rPr>
              <a:t>Journey network diagrams are generally not suitable for sequence errors.</a:t>
            </a:r>
          </a:p>
        </p:txBody>
      </p:sp>
      <p:sp>
        <p:nvSpPr>
          <p:cNvPr id="4" name="Slide Number Placeholder 3">
            <a:extLst>
              <a:ext uri="{FF2B5EF4-FFF2-40B4-BE49-F238E27FC236}">
                <a16:creationId xmlns:a16="http://schemas.microsoft.com/office/drawing/2014/main" id="{DE353E42-4F25-0AA3-4083-472B7AD1173E}"/>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3AA811B-2EBD-4900-905E-5BE206449611}" type="slidenum">
              <a:rPr lang="en-GB" sz="1000" smtClean="0">
                <a:solidFill>
                  <a:srgbClr val="003C65"/>
                </a:solidFill>
                <a:latin typeface="Aptos"/>
              </a:rPr>
              <a:pPr>
                <a:defRPr/>
              </a:pPr>
              <a:t>34</a:t>
            </a:fld>
            <a:endParaRPr lang="en-GB" sz="1000" dirty="0">
              <a:solidFill>
                <a:srgbClr val="003C65"/>
              </a:solidFill>
              <a:latin typeface="Aptos"/>
            </a:endParaRPr>
          </a:p>
        </p:txBody>
      </p:sp>
    </p:spTree>
    <p:extLst>
      <p:ext uri="{BB962C8B-B14F-4D97-AF65-F5344CB8AC3E}">
        <p14:creationId xmlns:p14="http://schemas.microsoft.com/office/powerpoint/2010/main" val="40047575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82897C2-81DB-9AAD-13B6-9096C1920898}"/>
            </a:ext>
          </a:extLst>
        </p:cNvPr>
        <p:cNvGrpSpPr/>
        <p:nvPr/>
      </p:nvGrpSpPr>
      <p:grpSpPr>
        <a:xfrm>
          <a:off x="0" y="0"/>
          <a:ext cx="0" cy="0"/>
          <a:chOff x="0" y="0"/>
          <a:chExt cx="0" cy="0"/>
        </a:xfrm>
      </p:grpSpPr>
      <p:sp>
        <p:nvSpPr>
          <p:cNvPr id="3" name="Rounded Rectangle 59">
            <a:extLst>
              <a:ext uri="{FF2B5EF4-FFF2-40B4-BE49-F238E27FC236}">
                <a16:creationId xmlns:a16="http://schemas.microsoft.com/office/drawing/2014/main" id="{5533A191-3EC7-82F2-F280-F6FCD6DE0BFA}"/>
              </a:ext>
            </a:extLst>
          </p:cNvPr>
          <p:cNvSpPr/>
          <p:nvPr/>
        </p:nvSpPr>
        <p:spPr>
          <a:xfrm>
            <a:off x="1121461" y="2502191"/>
            <a:ext cx="10418622"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5" name="Rounded Rectangle 60">
            <a:extLst>
              <a:ext uri="{FF2B5EF4-FFF2-40B4-BE49-F238E27FC236}">
                <a16:creationId xmlns:a16="http://schemas.microsoft.com/office/drawing/2014/main" id="{3A3684DD-33B9-493B-B281-CF2E3B1C9DE6}"/>
              </a:ext>
            </a:extLst>
          </p:cNvPr>
          <p:cNvSpPr/>
          <p:nvPr/>
        </p:nvSpPr>
        <p:spPr>
          <a:xfrm>
            <a:off x="1121461" y="3387280"/>
            <a:ext cx="10418621"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rIns="3600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6" name="Rounded Rectangle 45">
            <a:extLst>
              <a:ext uri="{FF2B5EF4-FFF2-40B4-BE49-F238E27FC236}">
                <a16:creationId xmlns:a16="http://schemas.microsoft.com/office/drawing/2014/main" id="{13113D50-33A7-C982-57C8-2C3306424F85}"/>
              </a:ext>
            </a:extLst>
          </p:cNvPr>
          <p:cNvSpPr/>
          <p:nvPr/>
        </p:nvSpPr>
        <p:spPr>
          <a:xfrm>
            <a:off x="1121461" y="1629291"/>
            <a:ext cx="10418621"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61" name="Rounded Rectangle 67">
            <a:extLst>
              <a:ext uri="{FF2B5EF4-FFF2-40B4-BE49-F238E27FC236}">
                <a16:creationId xmlns:a16="http://schemas.microsoft.com/office/drawing/2014/main" id="{DF636F67-EF35-DBA5-AE87-AFEA5ECE8F4F}"/>
              </a:ext>
            </a:extLst>
          </p:cNvPr>
          <p:cNvSpPr/>
          <p:nvPr/>
        </p:nvSpPr>
        <p:spPr>
          <a:xfrm>
            <a:off x="3345901" y="2592191"/>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62" name="Rounded Rectangle 69">
            <a:extLst>
              <a:ext uri="{FF2B5EF4-FFF2-40B4-BE49-F238E27FC236}">
                <a16:creationId xmlns:a16="http://schemas.microsoft.com/office/drawing/2014/main" id="{6E5082AB-8290-D262-00B6-4805D4FF0623}"/>
              </a:ext>
            </a:extLst>
          </p:cNvPr>
          <p:cNvSpPr/>
          <p:nvPr/>
        </p:nvSpPr>
        <p:spPr>
          <a:xfrm>
            <a:off x="3345901" y="1719291"/>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63" name="Straight Arrow Connector 62">
            <a:extLst>
              <a:ext uri="{FF2B5EF4-FFF2-40B4-BE49-F238E27FC236}">
                <a16:creationId xmlns:a16="http://schemas.microsoft.com/office/drawing/2014/main" id="{75BCB87F-D0BA-30F5-5B05-3E26D3115B7C}"/>
              </a:ext>
            </a:extLst>
          </p:cNvPr>
          <p:cNvCxnSpPr>
            <a:cxnSpLocks/>
            <a:stCxn id="62" idx="2"/>
            <a:endCxn id="61" idx="0"/>
          </p:cNvCxnSpPr>
          <p:nvPr/>
        </p:nvCxnSpPr>
        <p:spPr>
          <a:xfrm>
            <a:off x="3993901" y="2295291"/>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64" name="TextBox 157">
            <a:extLst>
              <a:ext uri="{FF2B5EF4-FFF2-40B4-BE49-F238E27FC236}">
                <a16:creationId xmlns:a16="http://schemas.microsoft.com/office/drawing/2014/main" id="{5B84C54F-4B32-1357-0188-320C57DB000F}"/>
              </a:ext>
            </a:extLst>
          </p:cNvPr>
          <p:cNvSpPr txBox="1">
            <a:spLocks noChangeArrowheads="1"/>
          </p:cNvSpPr>
          <p:nvPr/>
        </p:nvSpPr>
        <p:spPr bwMode="auto">
          <a:xfrm>
            <a:off x="1121461" y="2119546"/>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rPr>
              <a:t>&lt;Actor 1&gt;</a:t>
            </a:r>
            <a:endParaRPr kumimoji="0" lang="en-GB" altLang="en-US" sz="1200" b="0" i="0" u="none" strike="noStrike" kern="0" cap="none" spc="0" normalizeH="0" baseline="0" noProof="0" dirty="0">
              <a:ln>
                <a:noFill/>
              </a:ln>
              <a:solidFill>
                <a:prstClr val="black"/>
              </a:solidFill>
              <a:effectLst/>
              <a:uLnTx/>
              <a:uFillTx/>
              <a:latin typeface="Calibri" pitchFamily="34" charset="0"/>
            </a:endParaRPr>
          </a:p>
        </p:txBody>
      </p:sp>
      <p:sp>
        <p:nvSpPr>
          <p:cNvPr id="65" name="TextBox 157">
            <a:extLst>
              <a:ext uri="{FF2B5EF4-FFF2-40B4-BE49-F238E27FC236}">
                <a16:creationId xmlns:a16="http://schemas.microsoft.com/office/drawing/2014/main" id="{0543E50F-FFA4-4DA6-E3BB-E24008E504BB}"/>
              </a:ext>
            </a:extLst>
          </p:cNvPr>
          <p:cNvSpPr txBox="1">
            <a:spLocks noChangeArrowheads="1"/>
          </p:cNvSpPr>
          <p:nvPr/>
        </p:nvSpPr>
        <p:spPr bwMode="auto">
          <a:xfrm>
            <a:off x="1121461" y="2989725"/>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rPr>
              <a:t>&lt;Actor 2&gt;</a:t>
            </a:r>
            <a:endParaRPr kumimoji="0" lang="en-GB" altLang="en-US" sz="1200" b="0" i="0" u="none" strike="noStrike" kern="0" cap="none" spc="0" normalizeH="0" baseline="0" noProof="0" dirty="0">
              <a:ln>
                <a:noFill/>
              </a:ln>
              <a:solidFill>
                <a:prstClr val="black"/>
              </a:solidFill>
              <a:effectLst/>
              <a:uLnTx/>
              <a:uFillTx/>
              <a:latin typeface="Calibri" pitchFamily="34" charset="0"/>
            </a:endParaRPr>
          </a:p>
        </p:txBody>
      </p:sp>
      <p:sp>
        <p:nvSpPr>
          <p:cNvPr id="66" name="TextBox 157">
            <a:extLst>
              <a:ext uri="{FF2B5EF4-FFF2-40B4-BE49-F238E27FC236}">
                <a16:creationId xmlns:a16="http://schemas.microsoft.com/office/drawing/2014/main" id="{413B76A2-8874-B457-D288-BABED937BD7D}"/>
              </a:ext>
            </a:extLst>
          </p:cNvPr>
          <p:cNvSpPr txBox="1">
            <a:spLocks noChangeArrowheads="1"/>
          </p:cNvSpPr>
          <p:nvPr/>
        </p:nvSpPr>
        <p:spPr bwMode="auto">
          <a:xfrm>
            <a:off x="1121461" y="3871123"/>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lang="en-GB" altLang="en-US" sz="1100" kern="0" dirty="0">
                <a:solidFill>
                  <a:prstClr val="black"/>
                </a:solidFill>
              </a:rPr>
              <a:t>&lt;</a:t>
            </a:r>
            <a:r>
              <a:rPr kumimoji="0" lang="en-GB" altLang="en-US" sz="1100" b="0" i="0" u="none" strike="noStrike" kern="0" cap="none" spc="0" normalizeH="0" baseline="0" noProof="0" dirty="0">
                <a:ln>
                  <a:noFill/>
                </a:ln>
                <a:solidFill>
                  <a:prstClr val="black"/>
                </a:solidFill>
                <a:effectLst/>
                <a:uLnTx/>
                <a:uFillTx/>
              </a:rPr>
              <a:t>Actor 3&gt;</a:t>
            </a:r>
            <a:endParaRPr kumimoji="0" lang="en-GB" altLang="en-US" sz="1200" b="0" i="0" u="none" strike="noStrike" kern="0" cap="none" spc="0" normalizeH="0" baseline="0" noProof="0" dirty="0">
              <a:ln>
                <a:noFill/>
              </a:ln>
              <a:solidFill>
                <a:prstClr val="black"/>
              </a:solidFill>
              <a:effectLst/>
              <a:uLnTx/>
              <a:uFillTx/>
            </a:endParaRPr>
          </a:p>
        </p:txBody>
      </p:sp>
      <p:sp>
        <p:nvSpPr>
          <p:cNvPr id="70" name="Rounded Rectangle 88">
            <a:extLst>
              <a:ext uri="{FF2B5EF4-FFF2-40B4-BE49-F238E27FC236}">
                <a16:creationId xmlns:a16="http://schemas.microsoft.com/office/drawing/2014/main" id="{3704B97E-5455-4E09-0146-09D4F2C128DA}"/>
              </a:ext>
            </a:extLst>
          </p:cNvPr>
          <p:cNvSpPr/>
          <p:nvPr/>
        </p:nvSpPr>
        <p:spPr>
          <a:xfrm>
            <a:off x="1970551" y="1714789"/>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85" name="Rounded Rectangle 67">
            <a:extLst>
              <a:ext uri="{FF2B5EF4-FFF2-40B4-BE49-F238E27FC236}">
                <a16:creationId xmlns:a16="http://schemas.microsoft.com/office/drawing/2014/main" id="{6F8D8CF0-4BEC-0C56-59D9-2914C5B04268}"/>
              </a:ext>
            </a:extLst>
          </p:cNvPr>
          <p:cNvSpPr/>
          <p:nvPr/>
        </p:nvSpPr>
        <p:spPr>
          <a:xfrm>
            <a:off x="2868279" y="6115474"/>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86" name="Rounded Rectangle 69">
            <a:extLst>
              <a:ext uri="{FF2B5EF4-FFF2-40B4-BE49-F238E27FC236}">
                <a16:creationId xmlns:a16="http://schemas.microsoft.com/office/drawing/2014/main" id="{862A66C2-5343-A606-ABFF-1FEBB82A49D9}"/>
              </a:ext>
            </a:extLst>
          </p:cNvPr>
          <p:cNvSpPr/>
          <p:nvPr/>
        </p:nvSpPr>
        <p:spPr>
          <a:xfrm>
            <a:off x="2868279" y="5242574"/>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87" name="Straight Arrow Connector 86">
            <a:extLst>
              <a:ext uri="{FF2B5EF4-FFF2-40B4-BE49-F238E27FC236}">
                <a16:creationId xmlns:a16="http://schemas.microsoft.com/office/drawing/2014/main" id="{1A4CAAD7-EC5E-B737-D552-136294AFC1F6}"/>
              </a:ext>
            </a:extLst>
          </p:cNvPr>
          <p:cNvCxnSpPr>
            <a:cxnSpLocks/>
          </p:cNvCxnSpPr>
          <p:nvPr/>
        </p:nvCxnSpPr>
        <p:spPr>
          <a:xfrm>
            <a:off x="3516279" y="5818574"/>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90" name="Rounded Rectangle 67">
            <a:extLst>
              <a:ext uri="{FF2B5EF4-FFF2-40B4-BE49-F238E27FC236}">
                <a16:creationId xmlns:a16="http://schemas.microsoft.com/office/drawing/2014/main" id="{DA904E44-FEB1-C01D-6ABC-563DEBF9BCC7}"/>
              </a:ext>
            </a:extLst>
          </p:cNvPr>
          <p:cNvSpPr/>
          <p:nvPr/>
        </p:nvSpPr>
        <p:spPr>
          <a:xfrm>
            <a:off x="4407028" y="6128165"/>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91" name="Rounded Rectangle 69">
            <a:extLst>
              <a:ext uri="{FF2B5EF4-FFF2-40B4-BE49-F238E27FC236}">
                <a16:creationId xmlns:a16="http://schemas.microsoft.com/office/drawing/2014/main" id="{52E95A5C-7888-7FC2-9BC0-D0B8E7EE8A53}"/>
              </a:ext>
            </a:extLst>
          </p:cNvPr>
          <p:cNvSpPr/>
          <p:nvPr/>
        </p:nvSpPr>
        <p:spPr>
          <a:xfrm>
            <a:off x="4407028" y="5255265"/>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92" name="Straight Arrow Connector 91">
            <a:extLst>
              <a:ext uri="{FF2B5EF4-FFF2-40B4-BE49-F238E27FC236}">
                <a16:creationId xmlns:a16="http://schemas.microsoft.com/office/drawing/2014/main" id="{18450723-A118-6C8B-F21D-A69DD600A419}"/>
              </a:ext>
            </a:extLst>
          </p:cNvPr>
          <p:cNvCxnSpPr>
            <a:cxnSpLocks/>
          </p:cNvCxnSpPr>
          <p:nvPr/>
        </p:nvCxnSpPr>
        <p:spPr>
          <a:xfrm>
            <a:off x="5055028" y="5831265"/>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93" name="Rounded Rectangle 67">
            <a:extLst>
              <a:ext uri="{FF2B5EF4-FFF2-40B4-BE49-F238E27FC236}">
                <a16:creationId xmlns:a16="http://schemas.microsoft.com/office/drawing/2014/main" id="{A42C53D8-21ED-6DB2-37AE-32248DF0A326}"/>
              </a:ext>
            </a:extLst>
          </p:cNvPr>
          <p:cNvSpPr/>
          <p:nvPr/>
        </p:nvSpPr>
        <p:spPr>
          <a:xfrm>
            <a:off x="6257900" y="6105250"/>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sp>
        <p:nvSpPr>
          <p:cNvPr id="94" name="Rounded Rectangle 69">
            <a:extLst>
              <a:ext uri="{FF2B5EF4-FFF2-40B4-BE49-F238E27FC236}">
                <a16:creationId xmlns:a16="http://schemas.microsoft.com/office/drawing/2014/main" id="{7C0D59B5-97FF-6ED8-681C-E49BA7E6D882}"/>
              </a:ext>
            </a:extLst>
          </p:cNvPr>
          <p:cNvSpPr/>
          <p:nvPr/>
        </p:nvSpPr>
        <p:spPr>
          <a:xfrm>
            <a:off x="6257900" y="5232350"/>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cxnSp>
        <p:nvCxnSpPr>
          <p:cNvPr id="95" name="Straight Arrow Connector 94">
            <a:extLst>
              <a:ext uri="{FF2B5EF4-FFF2-40B4-BE49-F238E27FC236}">
                <a16:creationId xmlns:a16="http://schemas.microsoft.com/office/drawing/2014/main" id="{4BC4A5AA-E392-6316-4A95-1B6983B05DAC}"/>
              </a:ext>
            </a:extLst>
          </p:cNvPr>
          <p:cNvCxnSpPr>
            <a:cxnSpLocks/>
          </p:cNvCxnSpPr>
          <p:nvPr/>
        </p:nvCxnSpPr>
        <p:spPr>
          <a:xfrm flipV="1">
            <a:off x="6905900" y="5808350"/>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96" name="Rounded Rectangle 67">
            <a:extLst>
              <a:ext uri="{FF2B5EF4-FFF2-40B4-BE49-F238E27FC236}">
                <a16:creationId xmlns:a16="http://schemas.microsoft.com/office/drawing/2014/main" id="{BF7E2F0F-BA2D-14B3-1E13-B80510B28BB9}"/>
              </a:ext>
            </a:extLst>
          </p:cNvPr>
          <p:cNvSpPr/>
          <p:nvPr/>
        </p:nvSpPr>
        <p:spPr>
          <a:xfrm>
            <a:off x="7796649" y="6132626"/>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sp>
        <p:nvSpPr>
          <p:cNvPr id="97" name="Rounded Rectangle 69">
            <a:extLst>
              <a:ext uri="{FF2B5EF4-FFF2-40B4-BE49-F238E27FC236}">
                <a16:creationId xmlns:a16="http://schemas.microsoft.com/office/drawing/2014/main" id="{9D190BE2-217C-AAC7-F3C9-D467FEF5EF15}"/>
              </a:ext>
            </a:extLst>
          </p:cNvPr>
          <p:cNvSpPr/>
          <p:nvPr/>
        </p:nvSpPr>
        <p:spPr>
          <a:xfrm>
            <a:off x="7796649" y="5259726"/>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cxnSp>
        <p:nvCxnSpPr>
          <p:cNvPr id="98" name="Straight Arrow Connector 97">
            <a:extLst>
              <a:ext uri="{FF2B5EF4-FFF2-40B4-BE49-F238E27FC236}">
                <a16:creationId xmlns:a16="http://schemas.microsoft.com/office/drawing/2014/main" id="{6616853E-35BE-1265-EEE2-98E5618F1FFF}"/>
              </a:ext>
            </a:extLst>
          </p:cNvPr>
          <p:cNvCxnSpPr>
            <a:cxnSpLocks/>
          </p:cNvCxnSpPr>
          <p:nvPr/>
        </p:nvCxnSpPr>
        <p:spPr>
          <a:xfrm flipV="1">
            <a:off x="8444649" y="5835726"/>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99" name="Rounded Rectangle 88">
            <a:extLst>
              <a:ext uri="{FF2B5EF4-FFF2-40B4-BE49-F238E27FC236}">
                <a16:creationId xmlns:a16="http://schemas.microsoft.com/office/drawing/2014/main" id="{70F01075-0B6B-6973-2BDE-F0B6DD7A2BEE}"/>
              </a:ext>
            </a:extLst>
          </p:cNvPr>
          <p:cNvSpPr/>
          <p:nvPr/>
        </p:nvSpPr>
        <p:spPr>
          <a:xfrm>
            <a:off x="9601343" y="5269917"/>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100" name="Rounded Rectangle 88">
            <a:extLst>
              <a:ext uri="{FF2B5EF4-FFF2-40B4-BE49-F238E27FC236}">
                <a16:creationId xmlns:a16="http://schemas.microsoft.com/office/drawing/2014/main" id="{2E174917-A9BB-ADD9-5253-4DA2A89F35BD}"/>
              </a:ext>
            </a:extLst>
          </p:cNvPr>
          <p:cNvSpPr/>
          <p:nvPr/>
        </p:nvSpPr>
        <p:spPr>
          <a:xfrm>
            <a:off x="9898093" y="5719058"/>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107" name="Rounded Rectangle 88">
            <a:extLst>
              <a:ext uri="{FF2B5EF4-FFF2-40B4-BE49-F238E27FC236}">
                <a16:creationId xmlns:a16="http://schemas.microsoft.com/office/drawing/2014/main" id="{8FE66B54-13A0-5AA8-1B54-084D9279D28D}"/>
              </a:ext>
            </a:extLst>
          </p:cNvPr>
          <p:cNvSpPr/>
          <p:nvPr/>
        </p:nvSpPr>
        <p:spPr>
          <a:xfrm>
            <a:off x="10299197" y="6136240"/>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122" name="Rounded Rectangle 67">
            <a:extLst>
              <a:ext uri="{FF2B5EF4-FFF2-40B4-BE49-F238E27FC236}">
                <a16:creationId xmlns:a16="http://schemas.microsoft.com/office/drawing/2014/main" id="{05F3B7C5-65E0-511F-6633-396B3C53F504}"/>
              </a:ext>
            </a:extLst>
          </p:cNvPr>
          <p:cNvSpPr/>
          <p:nvPr/>
        </p:nvSpPr>
        <p:spPr>
          <a:xfrm>
            <a:off x="4873963" y="3467112"/>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123" name="Rounded Rectangle 69">
            <a:extLst>
              <a:ext uri="{FF2B5EF4-FFF2-40B4-BE49-F238E27FC236}">
                <a16:creationId xmlns:a16="http://schemas.microsoft.com/office/drawing/2014/main" id="{A6419578-2616-E08A-94B0-5F69A47F8B13}"/>
              </a:ext>
            </a:extLst>
          </p:cNvPr>
          <p:cNvSpPr/>
          <p:nvPr/>
        </p:nvSpPr>
        <p:spPr>
          <a:xfrm>
            <a:off x="4873963" y="2594212"/>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124" name="Straight Arrow Connector 123">
            <a:extLst>
              <a:ext uri="{FF2B5EF4-FFF2-40B4-BE49-F238E27FC236}">
                <a16:creationId xmlns:a16="http://schemas.microsoft.com/office/drawing/2014/main" id="{CEACFD44-D458-B91C-1FEC-E262647298CC}"/>
              </a:ext>
            </a:extLst>
          </p:cNvPr>
          <p:cNvCxnSpPr>
            <a:cxnSpLocks/>
            <a:stCxn id="123" idx="2"/>
            <a:endCxn id="122" idx="0"/>
          </p:cNvCxnSpPr>
          <p:nvPr/>
        </p:nvCxnSpPr>
        <p:spPr>
          <a:xfrm>
            <a:off x="5521963" y="3170212"/>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25" name="Rounded Rectangle 67">
            <a:extLst>
              <a:ext uri="{FF2B5EF4-FFF2-40B4-BE49-F238E27FC236}">
                <a16:creationId xmlns:a16="http://schemas.microsoft.com/office/drawing/2014/main" id="{4B6E1389-D8C3-3EAB-511A-8B7853350B66}"/>
              </a:ext>
            </a:extLst>
          </p:cNvPr>
          <p:cNvSpPr/>
          <p:nvPr/>
        </p:nvSpPr>
        <p:spPr>
          <a:xfrm>
            <a:off x="6535330" y="3465019"/>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sp>
        <p:nvSpPr>
          <p:cNvPr id="126" name="Rounded Rectangle 69">
            <a:extLst>
              <a:ext uri="{FF2B5EF4-FFF2-40B4-BE49-F238E27FC236}">
                <a16:creationId xmlns:a16="http://schemas.microsoft.com/office/drawing/2014/main" id="{694E9188-4629-880B-CE46-09FDCC56A74A}"/>
              </a:ext>
            </a:extLst>
          </p:cNvPr>
          <p:cNvSpPr/>
          <p:nvPr/>
        </p:nvSpPr>
        <p:spPr>
          <a:xfrm>
            <a:off x="6535330" y="1706294"/>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cxnSp>
        <p:nvCxnSpPr>
          <p:cNvPr id="127" name="Straight Arrow Connector 126">
            <a:extLst>
              <a:ext uri="{FF2B5EF4-FFF2-40B4-BE49-F238E27FC236}">
                <a16:creationId xmlns:a16="http://schemas.microsoft.com/office/drawing/2014/main" id="{30F446A6-CBD1-97D2-07A0-15B1C15C093D}"/>
              </a:ext>
            </a:extLst>
          </p:cNvPr>
          <p:cNvCxnSpPr>
            <a:cxnSpLocks/>
            <a:stCxn id="125" idx="0"/>
            <a:endCxn id="126" idx="2"/>
          </p:cNvCxnSpPr>
          <p:nvPr/>
        </p:nvCxnSpPr>
        <p:spPr>
          <a:xfrm flipV="1">
            <a:off x="7183330" y="2282294"/>
            <a:ext cx="0" cy="1182725"/>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29" name="TextBox 128">
            <a:extLst>
              <a:ext uri="{FF2B5EF4-FFF2-40B4-BE49-F238E27FC236}">
                <a16:creationId xmlns:a16="http://schemas.microsoft.com/office/drawing/2014/main" id="{5673DB54-8CEF-D858-A4EB-0FB5C6FB3A24}"/>
              </a:ext>
            </a:extLst>
          </p:cNvPr>
          <p:cNvSpPr txBox="1"/>
          <p:nvPr/>
        </p:nvSpPr>
        <p:spPr>
          <a:xfrm>
            <a:off x="0" y="-1"/>
            <a:ext cx="2727817" cy="324000"/>
          </a:xfrm>
          <a:prstGeom prst="rect">
            <a:avLst/>
          </a:prstGeom>
          <a:solidFill>
            <a:srgbClr val="8ADCBC"/>
          </a:solidFill>
          <a:ln w="19050">
            <a:solidFill>
              <a:srgbClr val="14B978"/>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R="0" lvl="0" indent="0" defTabSz="914263" fontAlgn="auto">
              <a:lnSpc>
                <a:spcPct val="100000"/>
              </a:lnSpc>
              <a:spcBef>
                <a:spcPts val="0"/>
              </a:spcBef>
              <a:spcAft>
                <a:spcPts val="0"/>
              </a:spcAft>
              <a:buClrTx/>
              <a:buSzTx/>
              <a:buFontTx/>
              <a:buNone/>
              <a:tabLst/>
              <a:defRPr kumimoji="0" sz="1400" b="0" i="0" u="none" strike="noStrike" cap="none" spc="0" normalizeH="0" baseline="0">
                <a:ln>
                  <a:noFill/>
                </a:ln>
                <a:solidFill>
                  <a:prstClr val="black"/>
                </a:solidFill>
                <a:effectLst/>
                <a:uLnTx/>
                <a:uFillTx/>
                <a:latin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GB" sz="1800" b="1" dirty="0"/>
              <a:t>Healthcare: N=4 actors</a:t>
            </a:r>
          </a:p>
        </p:txBody>
      </p:sp>
      <p:pic>
        <p:nvPicPr>
          <p:cNvPr id="154" name="Picture 153">
            <a:extLst>
              <a:ext uri="{FF2B5EF4-FFF2-40B4-BE49-F238E27FC236}">
                <a16:creationId xmlns:a16="http://schemas.microsoft.com/office/drawing/2014/main" id="{E1194A17-4CA1-FB0F-00F6-AAA42045BF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04577" y="236211"/>
            <a:ext cx="1471533" cy="1136302"/>
          </a:xfrm>
          <a:prstGeom prst="rect">
            <a:avLst/>
          </a:prstGeom>
        </p:spPr>
      </p:pic>
      <p:sp>
        <p:nvSpPr>
          <p:cNvPr id="156" name="Rectangle 155">
            <a:extLst>
              <a:ext uri="{FF2B5EF4-FFF2-40B4-BE49-F238E27FC236}">
                <a16:creationId xmlns:a16="http://schemas.microsoft.com/office/drawing/2014/main" id="{6B6D15DA-5BF4-07CB-1BA6-E3105E6EF4E0}"/>
              </a:ext>
            </a:extLst>
          </p:cNvPr>
          <p:cNvSpPr/>
          <p:nvPr/>
        </p:nvSpPr>
        <p:spPr>
          <a:xfrm>
            <a:off x="4438804" y="214779"/>
            <a:ext cx="3778205" cy="1171985"/>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7" name="Rectangle 156">
            <a:extLst>
              <a:ext uri="{FF2B5EF4-FFF2-40B4-BE49-F238E27FC236}">
                <a16:creationId xmlns:a16="http://schemas.microsoft.com/office/drawing/2014/main" id="{CE274AF4-9D91-DA03-38BB-405F225E2372}"/>
              </a:ext>
            </a:extLst>
          </p:cNvPr>
          <p:cNvSpPr/>
          <p:nvPr/>
        </p:nvSpPr>
        <p:spPr>
          <a:xfrm>
            <a:off x="8544393" y="218227"/>
            <a:ext cx="2993316" cy="1171985"/>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2">
            <a:extLst>
              <a:ext uri="{FF2B5EF4-FFF2-40B4-BE49-F238E27FC236}">
                <a16:creationId xmlns:a16="http://schemas.microsoft.com/office/drawing/2014/main" id="{C148854A-321B-17B7-3984-CDD84CB5BB5C}"/>
              </a:ext>
            </a:extLst>
          </p:cNvPr>
          <p:cNvSpPr/>
          <p:nvPr/>
        </p:nvSpPr>
        <p:spPr>
          <a:xfrm>
            <a:off x="116987" y="5202445"/>
            <a:ext cx="2642088" cy="42665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300"/>
              </a:lnSpc>
            </a:pPr>
            <a:r>
              <a:rPr lang="en-GB" sz="1200" kern="0" dirty="0">
                <a:solidFill>
                  <a:schemeClr val="accent4">
                    <a:lumMod val="50000"/>
                  </a:schemeClr>
                </a:solidFill>
              </a:rPr>
              <a:t>💡 Select a channel symbol, drag it onto each side of the touchpoint.</a:t>
            </a:r>
          </a:p>
        </p:txBody>
      </p:sp>
      <p:sp>
        <p:nvSpPr>
          <p:cNvPr id="15" name="Rectangle 2">
            <a:extLst>
              <a:ext uri="{FF2B5EF4-FFF2-40B4-BE49-F238E27FC236}">
                <a16:creationId xmlns:a16="http://schemas.microsoft.com/office/drawing/2014/main" id="{205B7C92-FEE8-74B4-701B-4C5C541D2F45}"/>
              </a:ext>
            </a:extLst>
          </p:cNvPr>
          <p:cNvSpPr/>
          <p:nvPr/>
        </p:nvSpPr>
        <p:spPr>
          <a:xfrm>
            <a:off x="42294" y="373800"/>
            <a:ext cx="3124370" cy="59336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300"/>
              </a:lnSpc>
            </a:pPr>
            <a:r>
              <a:rPr lang="en-GB" sz="1200" kern="0" dirty="0">
                <a:solidFill>
                  <a:schemeClr val="accent4">
                    <a:lumMod val="50000"/>
                  </a:schemeClr>
                </a:solidFill>
              </a:rPr>
              <a:t>💡 Select suitable icons for the involved actors and drag them onto the </a:t>
            </a:r>
            <a:r>
              <a:rPr lang="en-GB" sz="1200" kern="0" dirty="0" err="1">
                <a:solidFill>
                  <a:schemeClr val="accent4">
                    <a:lumMod val="50000"/>
                  </a:schemeClr>
                </a:solidFill>
              </a:rPr>
              <a:t>swimlanes</a:t>
            </a:r>
            <a:r>
              <a:rPr lang="en-GB" sz="1200" kern="0" dirty="0">
                <a:solidFill>
                  <a:schemeClr val="accent4">
                    <a:lumMod val="50000"/>
                  </a:schemeClr>
                </a:solidFill>
              </a:rPr>
              <a:t> (see the Symbol gallery for more options).</a:t>
            </a:r>
          </a:p>
        </p:txBody>
      </p:sp>
      <p:sp>
        <p:nvSpPr>
          <p:cNvPr id="19" name="Rectangle 2">
            <a:extLst>
              <a:ext uri="{FF2B5EF4-FFF2-40B4-BE49-F238E27FC236}">
                <a16:creationId xmlns:a16="http://schemas.microsoft.com/office/drawing/2014/main" id="{0A82CFBC-6130-B244-6E92-8C5630106BCE}"/>
              </a:ext>
            </a:extLst>
          </p:cNvPr>
          <p:cNvSpPr/>
          <p:nvPr/>
        </p:nvSpPr>
        <p:spPr>
          <a:xfrm>
            <a:off x="4509030" y="275810"/>
            <a:ext cx="1925322" cy="59336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300"/>
              </a:lnSpc>
            </a:pPr>
            <a:r>
              <a:rPr lang="en-GB" sz="1200" kern="0" dirty="0">
                <a:solidFill>
                  <a:schemeClr val="accent4">
                    <a:lumMod val="50000"/>
                  </a:schemeClr>
                </a:solidFill>
              </a:rPr>
              <a:t>💡Position each part of the communication point in the correct swimlane.</a:t>
            </a:r>
          </a:p>
        </p:txBody>
      </p:sp>
      <p:sp>
        <p:nvSpPr>
          <p:cNvPr id="21" name="Rectangle 2">
            <a:extLst>
              <a:ext uri="{FF2B5EF4-FFF2-40B4-BE49-F238E27FC236}">
                <a16:creationId xmlns:a16="http://schemas.microsoft.com/office/drawing/2014/main" id="{ED3DDEE7-4D0F-0D62-D83B-1C62DBCD303F}"/>
              </a:ext>
            </a:extLst>
          </p:cNvPr>
          <p:cNvSpPr/>
          <p:nvPr/>
        </p:nvSpPr>
        <p:spPr>
          <a:xfrm>
            <a:off x="8580302" y="279035"/>
            <a:ext cx="1615041" cy="59336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300"/>
              </a:lnSpc>
            </a:pPr>
            <a:r>
              <a:rPr lang="en-GB" sz="1200" kern="0" dirty="0">
                <a:solidFill>
                  <a:schemeClr val="accent4">
                    <a:lumMod val="50000"/>
                  </a:schemeClr>
                </a:solidFill>
              </a:rPr>
              <a:t>💡Insert actions for </a:t>
            </a:r>
            <a:br>
              <a:rPr lang="en-GB" sz="1200" kern="0" dirty="0">
                <a:solidFill>
                  <a:schemeClr val="accent4">
                    <a:lumMod val="50000"/>
                  </a:schemeClr>
                </a:solidFill>
              </a:rPr>
            </a:br>
            <a:r>
              <a:rPr lang="en-GB" sz="1200" kern="0" dirty="0">
                <a:solidFill>
                  <a:schemeClr val="accent4">
                    <a:lumMod val="50000"/>
                  </a:schemeClr>
                </a:solidFill>
              </a:rPr>
              <a:t>non-communicating touchpoints</a:t>
            </a:r>
          </a:p>
        </p:txBody>
      </p:sp>
      <p:cxnSp>
        <p:nvCxnSpPr>
          <p:cNvPr id="80" name="Straight Arrow Connector 40">
            <a:extLst>
              <a:ext uri="{FF2B5EF4-FFF2-40B4-BE49-F238E27FC236}">
                <a16:creationId xmlns:a16="http://schemas.microsoft.com/office/drawing/2014/main" id="{CD7C120B-E89C-9155-F841-56DDEB342EEB}"/>
              </a:ext>
            </a:extLst>
          </p:cNvPr>
          <p:cNvCxnSpPr>
            <a:cxnSpLocks/>
          </p:cNvCxnSpPr>
          <p:nvPr/>
        </p:nvCxnSpPr>
        <p:spPr>
          <a:xfrm flipV="1">
            <a:off x="1903785" y="5508869"/>
            <a:ext cx="1152000" cy="418040"/>
          </a:xfrm>
          <a:prstGeom prst="bentConnector3">
            <a:avLst>
              <a:gd name="adj1" fmla="val 50000"/>
            </a:avLst>
          </a:prstGeom>
          <a:noFill/>
          <a:ln w="19050" cap="flat" cmpd="sng" algn="ctr">
            <a:solidFill>
              <a:schemeClr val="accent4">
                <a:lumMod val="75000"/>
              </a:schemeClr>
            </a:solidFill>
            <a:prstDash val="solid"/>
            <a:tailEnd type="triangle"/>
          </a:ln>
          <a:effectLst>
            <a:outerShdw blurRad="40000" dist="20000" dir="5400000" rotWithShape="0">
              <a:srgbClr val="000000">
                <a:alpha val="38000"/>
              </a:srgbClr>
            </a:outerShdw>
          </a:effectLst>
        </p:spPr>
      </p:cxnSp>
      <p:cxnSp>
        <p:nvCxnSpPr>
          <p:cNvPr id="81" name="Straight Arrow Connector 40">
            <a:extLst>
              <a:ext uri="{FF2B5EF4-FFF2-40B4-BE49-F238E27FC236}">
                <a16:creationId xmlns:a16="http://schemas.microsoft.com/office/drawing/2014/main" id="{A80CABF8-CB4E-CA32-164C-E00C4EDD3EB3}"/>
              </a:ext>
            </a:extLst>
          </p:cNvPr>
          <p:cNvCxnSpPr>
            <a:cxnSpLocks/>
          </p:cNvCxnSpPr>
          <p:nvPr/>
        </p:nvCxnSpPr>
        <p:spPr>
          <a:xfrm>
            <a:off x="1903785" y="5959867"/>
            <a:ext cx="1152000" cy="419790"/>
          </a:xfrm>
          <a:prstGeom prst="bentConnector3">
            <a:avLst>
              <a:gd name="adj1" fmla="val 50000"/>
            </a:avLst>
          </a:prstGeom>
          <a:noFill/>
          <a:ln w="19050" cap="flat" cmpd="sng" algn="ctr">
            <a:solidFill>
              <a:schemeClr val="accent4">
                <a:lumMod val="75000"/>
              </a:schemeClr>
            </a:solidFill>
            <a:prstDash val="solid"/>
            <a:tailEnd type="triangle"/>
          </a:ln>
          <a:effectLst>
            <a:outerShdw blurRad="40000" dist="20000" dir="5400000" rotWithShape="0">
              <a:srgbClr val="000000">
                <a:alpha val="38000"/>
              </a:srgbClr>
            </a:outerShdw>
          </a:effectLst>
        </p:spPr>
      </p:cxnSp>
      <p:sp>
        <p:nvSpPr>
          <p:cNvPr id="2" name="Rounded Rectangle 60">
            <a:extLst>
              <a:ext uri="{FF2B5EF4-FFF2-40B4-BE49-F238E27FC236}">
                <a16:creationId xmlns:a16="http://schemas.microsoft.com/office/drawing/2014/main" id="{12F96324-0784-7A84-6ECF-85EC2238B1B5}"/>
              </a:ext>
            </a:extLst>
          </p:cNvPr>
          <p:cNvSpPr/>
          <p:nvPr/>
        </p:nvSpPr>
        <p:spPr>
          <a:xfrm>
            <a:off x="1121461" y="4274695"/>
            <a:ext cx="10418621"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rIns="3600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4" name="TextBox 157">
            <a:extLst>
              <a:ext uri="{FF2B5EF4-FFF2-40B4-BE49-F238E27FC236}">
                <a16:creationId xmlns:a16="http://schemas.microsoft.com/office/drawing/2014/main" id="{DD3DDE0D-F698-F93D-AD0C-D9730DBC2463}"/>
              </a:ext>
            </a:extLst>
          </p:cNvPr>
          <p:cNvSpPr txBox="1">
            <a:spLocks noChangeArrowheads="1"/>
          </p:cNvSpPr>
          <p:nvPr/>
        </p:nvSpPr>
        <p:spPr bwMode="auto">
          <a:xfrm>
            <a:off x="1121461" y="4758538"/>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lang="en-GB" altLang="en-US" sz="1100" kern="0" dirty="0">
                <a:solidFill>
                  <a:prstClr val="black"/>
                </a:solidFill>
              </a:rPr>
              <a:t>&lt;</a:t>
            </a:r>
            <a:r>
              <a:rPr kumimoji="0" lang="en-GB" altLang="en-US" sz="1100" b="0" i="0" u="none" strike="noStrike" kern="0" cap="none" spc="0" normalizeH="0" baseline="0" noProof="0" dirty="0">
                <a:ln>
                  <a:noFill/>
                </a:ln>
                <a:solidFill>
                  <a:prstClr val="black"/>
                </a:solidFill>
                <a:effectLst/>
                <a:uLnTx/>
                <a:uFillTx/>
              </a:rPr>
              <a:t>Actor 4&gt;</a:t>
            </a:r>
            <a:endParaRPr kumimoji="0" lang="en-GB" altLang="en-US" sz="1200" b="0" i="0" u="none" strike="noStrike" kern="0" cap="none" spc="0" normalizeH="0" baseline="0" noProof="0" dirty="0">
              <a:ln>
                <a:noFill/>
              </a:ln>
              <a:solidFill>
                <a:prstClr val="black"/>
              </a:solidFill>
              <a:effectLst/>
              <a:uLnTx/>
              <a:uFillTx/>
            </a:endParaRPr>
          </a:p>
        </p:txBody>
      </p:sp>
      <p:pic>
        <p:nvPicPr>
          <p:cNvPr id="79" name="Graphic 5">
            <a:extLst>
              <a:ext uri="{FF2B5EF4-FFF2-40B4-BE49-F238E27FC236}">
                <a16:creationId xmlns:a16="http://schemas.microsoft.com/office/drawing/2014/main" id="{26368B47-FB43-CB48-C2F5-511C6A4384B2}"/>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1086136" y="5673107"/>
            <a:ext cx="268800" cy="252000"/>
          </a:xfrm>
          <a:prstGeom prst="rect">
            <a:avLst/>
          </a:prstGeom>
        </p:spPr>
      </p:pic>
      <p:pic>
        <p:nvPicPr>
          <p:cNvPr id="82" name="Graphic 81">
            <a:extLst>
              <a:ext uri="{FF2B5EF4-FFF2-40B4-BE49-F238E27FC236}">
                <a16:creationId xmlns:a16="http://schemas.microsoft.com/office/drawing/2014/main" id="{D17E4C5C-3303-E8E4-F990-9C732355D3D1}"/>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720946" y="5989928"/>
            <a:ext cx="265916" cy="252000"/>
          </a:xfrm>
          <a:prstGeom prst="rect">
            <a:avLst/>
          </a:prstGeom>
        </p:spPr>
      </p:pic>
      <p:pic>
        <p:nvPicPr>
          <p:cNvPr id="83" name="Graphic 82">
            <a:extLst>
              <a:ext uri="{FF2B5EF4-FFF2-40B4-BE49-F238E27FC236}">
                <a16:creationId xmlns:a16="http://schemas.microsoft.com/office/drawing/2014/main" id="{3208B5AB-6C3E-B11E-E7B8-7F39539F4840}"/>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733689" y="5673107"/>
            <a:ext cx="252000" cy="252000"/>
          </a:xfrm>
          <a:prstGeom prst="rect">
            <a:avLst/>
          </a:prstGeom>
        </p:spPr>
      </p:pic>
      <p:pic>
        <p:nvPicPr>
          <p:cNvPr id="84" name="Graphic 32">
            <a:extLst>
              <a:ext uri="{FF2B5EF4-FFF2-40B4-BE49-F238E27FC236}">
                <a16:creationId xmlns:a16="http://schemas.microsoft.com/office/drawing/2014/main" id="{62BD22F9-C85F-5B11-F706-3183CF7E4D3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93983" y="5989928"/>
            <a:ext cx="252000" cy="252000"/>
          </a:xfrm>
          <a:prstGeom prst="rect">
            <a:avLst/>
          </a:prstGeom>
        </p:spPr>
      </p:pic>
      <p:pic>
        <p:nvPicPr>
          <p:cNvPr id="88" name="Picture 87">
            <a:extLst>
              <a:ext uri="{FF2B5EF4-FFF2-40B4-BE49-F238E27FC236}">
                <a16:creationId xmlns:a16="http://schemas.microsoft.com/office/drawing/2014/main" id="{72DB07E9-5794-1BB5-8102-E2C12F81C5B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85052" y="5989928"/>
            <a:ext cx="252000" cy="252000"/>
          </a:xfrm>
          <a:prstGeom prst="rect">
            <a:avLst/>
          </a:prstGeom>
        </p:spPr>
      </p:pic>
      <p:pic>
        <p:nvPicPr>
          <p:cNvPr id="101" name="Picture 100">
            <a:extLst>
              <a:ext uri="{FF2B5EF4-FFF2-40B4-BE49-F238E27FC236}">
                <a16:creationId xmlns:a16="http://schemas.microsoft.com/office/drawing/2014/main" id="{132427A5-ABBA-8B43-F159-4ED9AAFADB8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455899" y="5673107"/>
            <a:ext cx="255687" cy="252000"/>
          </a:xfrm>
          <a:prstGeom prst="rect">
            <a:avLst/>
          </a:prstGeom>
        </p:spPr>
      </p:pic>
      <p:pic>
        <p:nvPicPr>
          <p:cNvPr id="102" name="Picture 101">
            <a:extLst>
              <a:ext uri="{FF2B5EF4-FFF2-40B4-BE49-F238E27FC236}">
                <a16:creationId xmlns:a16="http://schemas.microsoft.com/office/drawing/2014/main" id="{634AEA00-2853-448B-3745-DFD329D9CD5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84402" y="5673107"/>
            <a:ext cx="249542" cy="252000"/>
          </a:xfrm>
          <a:prstGeom prst="rect">
            <a:avLst/>
          </a:prstGeom>
        </p:spPr>
      </p:pic>
      <p:pic>
        <p:nvPicPr>
          <p:cNvPr id="104" name="Picture 103">
            <a:extLst>
              <a:ext uri="{FF2B5EF4-FFF2-40B4-BE49-F238E27FC236}">
                <a16:creationId xmlns:a16="http://schemas.microsoft.com/office/drawing/2014/main" id="{54483755-A970-3AE0-8D69-0F13946026D2}"/>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460187" y="5989928"/>
            <a:ext cx="251399" cy="252000"/>
          </a:xfrm>
          <a:prstGeom prst="rect">
            <a:avLst/>
          </a:prstGeom>
        </p:spPr>
      </p:pic>
      <p:pic>
        <p:nvPicPr>
          <p:cNvPr id="56" name="Graphic 24">
            <a:extLst>
              <a:ext uri="{FF2B5EF4-FFF2-40B4-BE49-F238E27FC236}">
                <a16:creationId xmlns:a16="http://schemas.microsoft.com/office/drawing/2014/main" id="{8C28658A-0A72-DA15-D465-69261FC8A13C}"/>
              </a:ext>
            </a:extLst>
          </p:cNvPr>
          <p:cNvPicPr>
            <a:picLocks noChangeAspect="1"/>
          </p:cNvPicPr>
          <p:nvPr/>
        </p:nvPicPr>
        <p:blipFill>
          <a:blip>
            <a:alphaModFix amt="18000"/>
            <a:extLst>
              <a:ext uri="{96DAC541-7B7A-43D3-8B79-37D633B846F1}">
                <asvg:svgBlip xmlns:asvg="http://schemas.microsoft.com/office/drawing/2016/SVG/main" r:embed="rId12"/>
              </a:ext>
            </a:extLst>
          </a:blip>
          <a:stretch>
            <a:fillRect/>
          </a:stretch>
        </p:blipFill>
        <p:spPr>
          <a:xfrm>
            <a:off x="1243712" y="1798002"/>
            <a:ext cx="291559" cy="360000"/>
          </a:xfrm>
          <a:prstGeom prst="rect">
            <a:avLst/>
          </a:prstGeom>
        </p:spPr>
      </p:pic>
      <p:pic>
        <p:nvPicPr>
          <p:cNvPr id="58" name="Picture 57" descr="Shape&#10;&#10;Description automatically generated with medium confidence">
            <a:extLst>
              <a:ext uri="{FF2B5EF4-FFF2-40B4-BE49-F238E27FC236}">
                <a16:creationId xmlns:a16="http://schemas.microsoft.com/office/drawing/2014/main" id="{98D4CD3E-BF69-4977-2D0C-9E84EC5B485C}"/>
              </a:ext>
            </a:extLst>
          </p:cNvPr>
          <p:cNvPicPr>
            <a:picLocks noChangeAspect="1"/>
          </p:cNvPicPr>
          <p:nvPr/>
        </p:nvPicPr>
        <p:blipFill>
          <a:blip r:embed="rId13">
            <a:alphaModFix amt="18000"/>
            <a:extLst>
              <a:ext uri="{28A0092B-C50C-407E-A947-70E740481C1C}">
                <a14:useLocalDpi xmlns:a14="http://schemas.microsoft.com/office/drawing/2010/main" val="0"/>
              </a:ext>
            </a:extLst>
          </a:blip>
          <a:stretch>
            <a:fillRect/>
          </a:stretch>
        </p:blipFill>
        <p:spPr>
          <a:xfrm>
            <a:off x="1238000" y="2658519"/>
            <a:ext cx="287103" cy="360000"/>
          </a:xfrm>
          <a:prstGeom prst="rect">
            <a:avLst/>
          </a:prstGeom>
          <a:ln cap="sq">
            <a:prstDash val="solid"/>
            <a:miter/>
          </a:ln>
        </p:spPr>
      </p:pic>
      <p:pic>
        <p:nvPicPr>
          <p:cNvPr id="60" name="Picture 59">
            <a:extLst>
              <a:ext uri="{FF2B5EF4-FFF2-40B4-BE49-F238E27FC236}">
                <a16:creationId xmlns:a16="http://schemas.microsoft.com/office/drawing/2014/main" id="{3D754A56-7E28-5482-3D8C-02098306F83E}"/>
              </a:ext>
            </a:extLst>
          </p:cNvPr>
          <p:cNvPicPr>
            <a:picLocks noChangeAspect="1"/>
          </p:cNvPicPr>
          <p:nvPr/>
        </p:nvPicPr>
        <p:blipFill>
          <a:blip r:embed="rId14">
            <a:alphaModFix amt="18000"/>
            <a:extLst>
              <a:ext uri="{28A0092B-C50C-407E-A947-70E740481C1C}">
                <a14:useLocalDpi xmlns:a14="http://schemas.microsoft.com/office/drawing/2010/main" val="0"/>
              </a:ext>
            </a:extLst>
          </a:blip>
          <a:stretch>
            <a:fillRect/>
          </a:stretch>
        </p:blipFill>
        <p:spPr>
          <a:xfrm>
            <a:off x="1218174" y="3609700"/>
            <a:ext cx="379039" cy="300744"/>
          </a:xfrm>
          <a:prstGeom prst="rect">
            <a:avLst/>
          </a:prstGeom>
          <a:ln cap="sq">
            <a:prstDash val="solid"/>
            <a:miter/>
          </a:ln>
        </p:spPr>
      </p:pic>
      <p:pic>
        <p:nvPicPr>
          <p:cNvPr id="68" name="Picture 67" descr="A black background with a black square&#10;&#10;Description automatically generated with medium confidence">
            <a:extLst>
              <a:ext uri="{FF2B5EF4-FFF2-40B4-BE49-F238E27FC236}">
                <a16:creationId xmlns:a16="http://schemas.microsoft.com/office/drawing/2014/main" id="{1FAF7849-E927-B51F-2C6F-180C36A6B38A}"/>
              </a:ext>
            </a:extLst>
          </p:cNvPr>
          <p:cNvPicPr>
            <a:picLocks noChangeAspect="1"/>
          </p:cNvPicPr>
          <p:nvPr/>
        </p:nvPicPr>
        <p:blipFill>
          <a:blip r:embed="rId15" cstate="print">
            <a:alphaModFix amt="18000"/>
            <a:extLst>
              <a:ext uri="{28A0092B-C50C-407E-A947-70E740481C1C}">
                <a14:useLocalDpi xmlns:a14="http://schemas.microsoft.com/office/drawing/2010/main" val="0"/>
              </a:ext>
            </a:extLst>
          </a:blip>
          <a:stretch>
            <a:fillRect/>
          </a:stretch>
        </p:blipFill>
        <p:spPr>
          <a:xfrm>
            <a:off x="1344174" y="4426770"/>
            <a:ext cx="320572" cy="360000"/>
          </a:xfrm>
          <a:prstGeom prst="rect">
            <a:avLst/>
          </a:prstGeom>
          <a:ln cap="sq">
            <a:prstDash val="solid"/>
            <a:miter/>
          </a:ln>
        </p:spPr>
      </p:pic>
      <p:pic>
        <p:nvPicPr>
          <p:cNvPr id="71" name="Picture 70">
            <a:extLst>
              <a:ext uri="{FF2B5EF4-FFF2-40B4-BE49-F238E27FC236}">
                <a16:creationId xmlns:a16="http://schemas.microsoft.com/office/drawing/2014/main" id="{CD60A229-4FA4-496A-0099-E6219D9934A3}"/>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46806" y="3101804"/>
            <a:ext cx="379039" cy="300744"/>
          </a:xfrm>
          <a:prstGeom prst="rect">
            <a:avLst/>
          </a:prstGeom>
        </p:spPr>
      </p:pic>
      <p:pic>
        <p:nvPicPr>
          <p:cNvPr id="75" name="Graphic 20">
            <a:extLst>
              <a:ext uri="{FF2B5EF4-FFF2-40B4-BE49-F238E27FC236}">
                <a16:creationId xmlns:a16="http://schemas.microsoft.com/office/drawing/2014/main" id="{12EC37A7-F69E-94B4-E888-6B2E8B6803D5}"/>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687927" y="1706294"/>
            <a:ext cx="296796" cy="360000"/>
          </a:xfrm>
          <a:prstGeom prst="rect">
            <a:avLst/>
          </a:prstGeom>
        </p:spPr>
      </p:pic>
      <p:pic>
        <p:nvPicPr>
          <p:cNvPr id="77" name="Graphic 24">
            <a:extLst>
              <a:ext uri="{FF2B5EF4-FFF2-40B4-BE49-F238E27FC236}">
                <a16:creationId xmlns:a16="http://schemas.microsoft.com/office/drawing/2014/main" id="{DD21501D-A623-7B75-7577-E23282A4D8F1}"/>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209569" y="1706294"/>
            <a:ext cx="291559" cy="360000"/>
          </a:xfrm>
          <a:prstGeom prst="rect">
            <a:avLst/>
          </a:prstGeom>
        </p:spPr>
      </p:pic>
      <p:pic>
        <p:nvPicPr>
          <p:cNvPr id="89" name="Picture 88" descr="A black background with a black square&#10;&#10;Description automatically generated with medium confidence">
            <a:extLst>
              <a:ext uri="{FF2B5EF4-FFF2-40B4-BE49-F238E27FC236}">
                <a16:creationId xmlns:a16="http://schemas.microsoft.com/office/drawing/2014/main" id="{5D91A469-8166-72E2-DB16-81EA65769CA3}"/>
              </a:ext>
            </a:extLst>
          </p:cNvPr>
          <p:cNvPicPr>
            <a:picLocks noChangeAspect="1"/>
          </p:cNvPicPr>
          <p:nvPr/>
        </p:nvPicPr>
        <p:blipFill>
          <a:blip r:embed="rId17">
            <a:alphaModFix/>
            <a:extLst>
              <a:ext uri="{28A0092B-C50C-407E-A947-70E740481C1C}">
                <a14:useLocalDpi xmlns:a14="http://schemas.microsoft.com/office/drawing/2010/main" val="0"/>
              </a:ext>
            </a:extLst>
          </a:blip>
          <a:stretch>
            <a:fillRect/>
          </a:stretch>
        </p:blipFill>
        <p:spPr>
          <a:xfrm>
            <a:off x="217476" y="2189821"/>
            <a:ext cx="275745" cy="360000"/>
          </a:xfrm>
          <a:prstGeom prst="rect">
            <a:avLst/>
          </a:prstGeom>
        </p:spPr>
      </p:pic>
      <p:pic>
        <p:nvPicPr>
          <p:cNvPr id="105" name="Picture 104" descr="Shape&#10;&#10;Description automatically generated with low confidence">
            <a:extLst>
              <a:ext uri="{FF2B5EF4-FFF2-40B4-BE49-F238E27FC236}">
                <a16:creationId xmlns:a16="http://schemas.microsoft.com/office/drawing/2014/main" id="{9B13050C-D271-5ED7-C0B2-AE147CEFD98A}"/>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714097" y="2171464"/>
            <a:ext cx="244456" cy="360000"/>
          </a:xfrm>
          <a:prstGeom prst="rect">
            <a:avLst/>
          </a:prstGeom>
        </p:spPr>
      </p:pic>
      <p:pic>
        <p:nvPicPr>
          <p:cNvPr id="108" name="Picture 107">
            <a:extLst>
              <a:ext uri="{FF2B5EF4-FFF2-40B4-BE49-F238E27FC236}">
                <a16:creationId xmlns:a16="http://schemas.microsoft.com/office/drawing/2014/main" id="{8D326F8D-FA56-C640-1F45-5D9DE651492B}"/>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672921" y="2689219"/>
            <a:ext cx="326808" cy="360000"/>
          </a:xfrm>
          <a:prstGeom prst="rect">
            <a:avLst/>
          </a:prstGeom>
        </p:spPr>
      </p:pic>
      <p:pic>
        <p:nvPicPr>
          <p:cNvPr id="110" name="Picture 109" descr="Shape&#10;&#10;Description automatically generated with medium confidence">
            <a:extLst>
              <a:ext uri="{FF2B5EF4-FFF2-40B4-BE49-F238E27FC236}">
                <a16:creationId xmlns:a16="http://schemas.microsoft.com/office/drawing/2014/main" id="{E98331E3-4193-948D-2F58-16DCF94B34B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11797" y="2657128"/>
            <a:ext cx="287103" cy="360000"/>
          </a:xfrm>
          <a:prstGeom prst="rect">
            <a:avLst/>
          </a:prstGeom>
        </p:spPr>
      </p:pic>
      <p:pic>
        <p:nvPicPr>
          <p:cNvPr id="112" name="Picture 111">
            <a:extLst>
              <a:ext uri="{FF2B5EF4-FFF2-40B4-BE49-F238E27FC236}">
                <a16:creationId xmlns:a16="http://schemas.microsoft.com/office/drawing/2014/main" id="{69902408-256A-07AC-1A17-390EED2951E8}"/>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163939" y="3148604"/>
            <a:ext cx="382819" cy="255212"/>
          </a:xfrm>
          <a:prstGeom prst="rect">
            <a:avLst/>
          </a:prstGeom>
        </p:spPr>
      </p:pic>
      <p:pic>
        <p:nvPicPr>
          <p:cNvPr id="114" name="Picture 113" descr="A black background with a black square&#10;&#10;Description automatically generated with medium confidence">
            <a:extLst>
              <a:ext uri="{FF2B5EF4-FFF2-40B4-BE49-F238E27FC236}">
                <a16:creationId xmlns:a16="http://schemas.microsoft.com/office/drawing/2014/main" id="{8171D539-43BF-75FD-432C-5570EFBCCF42}"/>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174472" y="3524585"/>
            <a:ext cx="361752" cy="360000"/>
          </a:xfrm>
          <a:prstGeom prst="rect">
            <a:avLst/>
          </a:prstGeom>
        </p:spPr>
      </p:pic>
      <p:pic>
        <p:nvPicPr>
          <p:cNvPr id="116" name="Picture 115" descr="A black background with a black square&#10;&#10;Description automatically generated with medium confidence">
            <a:extLst>
              <a:ext uri="{FF2B5EF4-FFF2-40B4-BE49-F238E27FC236}">
                <a16:creationId xmlns:a16="http://schemas.microsoft.com/office/drawing/2014/main" id="{06137BCC-7E88-A2E3-D2A7-B579AF6B9684}"/>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19929" y="3507448"/>
            <a:ext cx="320572" cy="360000"/>
          </a:xfrm>
          <a:prstGeom prst="rect">
            <a:avLst/>
          </a:prstGeom>
        </p:spPr>
      </p:pic>
      <p:sp>
        <p:nvSpPr>
          <p:cNvPr id="8" name="Slide Number Placeholder 3">
            <a:extLst>
              <a:ext uri="{FF2B5EF4-FFF2-40B4-BE49-F238E27FC236}">
                <a16:creationId xmlns:a16="http://schemas.microsoft.com/office/drawing/2014/main" id="{14966525-236F-CD28-C92A-C232DD0021BB}"/>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3AA811B-2EBD-4900-905E-5BE206449611}" type="slidenum">
              <a:rPr lang="en-GB" sz="1000" smtClean="0">
                <a:solidFill>
                  <a:srgbClr val="003C65"/>
                </a:solidFill>
                <a:latin typeface="Aptos"/>
              </a:rPr>
              <a:pPr>
                <a:defRPr/>
              </a:pPr>
              <a:t>35</a:t>
            </a:fld>
            <a:endParaRPr lang="en-GB" sz="1000" dirty="0">
              <a:solidFill>
                <a:srgbClr val="003C65"/>
              </a:solidFill>
              <a:latin typeface="Aptos"/>
            </a:endParaRPr>
          </a:p>
        </p:txBody>
      </p:sp>
    </p:spTree>
    <p:extLst>
      <p:ext uri="{BB962C8B-B14F-4D97-AF65-F5344CB8AC3E}">
        <p14:creationId xmlns:p14="http://schemas.microsoft.com/office/powerpoint/2010/main" val="36457960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2E1F2D4-DEF2-A595-F2EA-2E15F7544DF0}"/>
            </a:ext>
          </a:extLst>
        </p:cNvPr>
        <p:cNvGrpSpPr/>
        <p:nvPr/>
      </p:nvGrpSpPr>
      <p:grpSpPr>
        <a:xfrm>
          <a:off x="0" y="0"/>
          <a:ext cx="0" cy="0"/>
          <a:chOff x="0" y="0"/>
          <a:chExt cx="0" cy="0"/>
        </a:xfrm>
      </p:grpSpPr>
      <p:sp>
        <p:nvSpPr>
          <p:cNvPr id="3" name="Rounded Rectangle 59">
            <a:extLst>
              <a:ext uri="{FF2B5EF4-FFF2-40B4-BE49-F238E27FC236}">
                <a16:creationId xmlns:a16="http://schemas.microsoft.com/office/drawing/2014/main" id="{B89D86A0-CFB4-1893-CAF4-1A01A5AC5931}"/>
              </a:ext>
            </a:extLst>
          </p:cNvPr>
          <p:cNvSpPr/>
          <p:nvPr/>
        </p:nvSpPr>
        <p:spPr>
          <a:xfrm>
            <a:off x="1121461" y="1747811"/>
            <a:ext cx="10418622"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5" name="Rounded Rectangle 60">
            <a:extLst>
              <a:ext uri="{FF2B5EF4-FFF2-40B4-BE49-F238E27FC236}">
                <a16:creationId xmlns:a16="http://schemas.microsoft.com/office/drawing/2014/main" id="{B11D6717-D569-895F-C361-48D1EBBF317E}"/>
              </a:ext>
            </a:extLst>
          </p:cNvPr>
          <p:cNvSpPr/>
          <p:nvPr/>
        </p:nvSpPr>
        <p:spPr>
          <a:xfrm>
            <a:off x="1121461" y="2632900"/>
            <a:ext cx="10418621"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rIns="3600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6" name="Rounded Rectangle 45">
            <a:extLst>
              <a:ext uri="{FF2B5EF4-FFF2-40B4-BE49-F238E27FC236}">
                <a16:creationId xmlns:a16="http://schemas.microsoft.com/office/drawing/2014/main" id="{9EA144CA-9122-8F5A-4CD0-951C6BCF240F}"/>
              </a:ext>
            </a:extLst>
          </p:cNvPr>
          <p:cNvSpPr/>
          <p:nvPr/>
        </p:nvSpPr>
        <p:spPr>
          <a:xfrm>
            <a:off x="1121461" y="874911"/>
            <a:ext cx="10418621"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61" name="Rounded Rectangle 67">
            <a:extLst>
              <a:ext uri="{FF2B5EF4-FFF2-40B4-BE49-F238E27FC236}">
                <a16:creationId xmlns:a16="http://schemas.microsoft.com/office/drawing/2014/main" id="{92CEF38B-5618-C3DD-E07C-91030F319B27}"/>
              </a:ext>
            </a:extLst>
          </p:cNvPr>
          <p:cNvSpPr/>
          <p:nvPr/>
        </p:nvSpPr>
        <p:spPr>
          <a:xfrm>
            <a:off x="3345901" y="1837811"/>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62" name="Rounded Rectangle 69">
            <a:extLst>
              <a:ext uri="{FF2B5EF4-FFF2-40B4-BE49-F238E27FC236}">
                <a16:creationId xmlns:a16="http://schemas.microsoft.com/office/drawing/2014/main" id="{F77770A2-D65E-E5FE-0B3A-630A1BE7C621}"/>
              </a:ext>
            </a:extLst>
          </p:cNvPr>
          <p:cNvSpPr/>
          <p:nvPr/>
        </p:nvSpPr>
        <p:spPr>
          <a:xfrm>
            <a:off x="3345901" y="964911"/>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63" name="Straight Arrow Connector 62">
            <a:extLst>
              <a:ext uri="{FF2B5EF4-FFF2-40B4-BE49-F238E27FC236}">
                <a16:creationId xmlns:a16="http://schemas.microsoft.com/office/drawing/2014/main" id="{4FE9BEBB-8517-E121-915D-510F19DBE02D}"/>
              </a:ext>
            </a:extLst>
          </p:cNvPr>
          <p:cNvCxnSpPr>
            <a:cxnSpLocks/>
            <a:stCxn id="62" idx="2"/>
            <a:endCxn id="61" idx="0"/>
          </p:cNvCxnSpPr>
          <p:nvPr/>
        </p:nvCxnSpPr>
        <p:spPr>
          <a:xfrm>
            <a:off x="3993901" y="1540911"/>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64" name="TextBox 157">
            <a:extLst>
              <a:ext uri="{FF2B5EF4-FFF2-40B4-BE49-F238E27FC236}">
                <a16:creationId xmlns:a16="http://schemas.microsoft.com/office/drawing/2014/main" id="{66E61281-1FEA-1D65-BD76-F86BD57C30A8}"/>
              </a:ext>
            </a:extLst>
          </p:cNvPr>
          <p:cNvSpPr txBox="1">
            <a:spLocks noChangeArrowheads="1"/>
          </p:cNvSpPr>
          <p:nvPr/>
        </p:nvSpPr>
        <p:spPr bwMode="auto">
          <a:xfrm>
            <a:off x="1121461" y="1365166"/>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rPr>
              <a:t>&lt;Actor 1&gt;</a:t>
            </a:r>
            <a:endParaRPr kumimoji="0" lang="en-GB" altLang="en-US" sz="1200" b="0" i="0" u="none" strike="noStrike" kern="0" cap="none" spc="0" normalizeH="0" baseline="0" noProof="0" dirty="0">
              <a:ln>
                <a:noFill/>
              </a:ln>
              <a:solidFill>
                <a:prstClr val="black"/>
              </a:solidFill>
              <a:effectLst/>
              <a:uLnTx/>
              <a:uFillTx/>
              <a:latin typeface="Calibri" pitchFamily="34" charset="0"/>
            </a:endParaRPr>
          </a:p>
        </p:txBody>
      </p:sp>
      <p:sp>
        <p:nvSpPr>
          <p:cNvPr id="65" name="TextBox 157">
            <a:extLst>
              <a:ext uri="{FF2B5EF4-FFF2-40B4-BE49-F238E27FC236}">
                <a16:creationId xmlns:a16="http://schemas.microsoft.com/office/drawing/2014/main" id="{24AD3D7D-9FC9-1804-822B-53066F0CA781}"/>
              </a:ext>
            </a:extLst>
          </p:cNvPr>
          <p:cNvSpPr txBox="1">
            <a:spLocks noChangeArrowheads="1"/>
          </p:cNvSpPr>
          <p:nvPr/>
        </p:nvSpPr>
        <p:spPr bwMode="auto">
          <a:xfrm>
            <a:off x="1121461" y="2235345"/>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rPr>
              <a:t>&lt;Actor 2&gt;</a:t>
            </a:r>
            <a:endParaRPr kumimoji="0" lang="en-GB" altLang="en-US" sz="1200" b="0" i="0" u="none" strike="noStrike" kern="0" cap="none" spc="0" normalizeH="0" baseline="0" noProof="0" dirty="0">
              <a:ln>
                <a:noFill/>
              </a:ln>
              <a:solidFill>
                <a:prstClr val="black"/>
              </a:solidFill>
              <a:effectLst/>
              <a:uLnTx/>
              <a:uFillTx/>
              <a:latin typeface="Calibri" pitchFamily="34" charset="0"/>
            </a:endParaRPr>
          </a:p>
        </p:txBody>
      </p:sp>
      <p:sp>
        <p:nvSpPr>
          <p:cNvPr id="66" name="TextBox 157">
            <a:extLst>
              <a:ext uri="{FF2B5EF4-FFF2-40B4-BE49-F238E27FC236}">
                <a16:creationId xmlns:a16="http://schemas.microsoft.com/office/drawing/2014/main" id="{4C4DB7D1-63E2-6318-A35A-2D44CA3C14FD}"/>
              </a:ext>
            </a:extLst>
          </p:cNvPr>
          <p:cNvSpPr txBox="1">
            <a:spLocks noChangeArrowheads="1"/>
          </p:cNvSpPr>
          <p:nvPr/>
        </p:nvSpPr>
        <p:spPr bwMode="auto">
          <a:xfrm>
            <a:off x="1121461" y="3116743"/>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lang="en-GB" altLang="en-US" sz="1100" kern="0" dirty="0">
                <a:solidFill>
                  <a:prstClr val="black"/>
                </a:solidFill>
              </a:rPr>
              <a:t>&lt;</a:t>
            </a:r>
            <a:r>
              <a:rPr kumimoji="0" lang="en-GB" altLang="en-US" sz="1100" b="0" i="0" u="none" strike="noStrike" kern="0" cap="none" spc="0" normalizeH="0" baseline="0" noProof="0" dirty="0">
                <a:ln>
                  <a:noFill/>
                </a:ln>
                <a:solidFill>
                  <a:prstClr val="black"/>
                </a:solidFill>
                <a:effectLst/>
                <a:uLnTx/>
                <a:uFillTx/>
              </a:rPr>
              <a:t>Actor 3&gt;</a:t>
            </a:r>
            <a:endParaRPr kumimoji="0" lang="en-GB" altLang="en-US" sz="1200" b="0" i="0" u="none" strike="noStrike" kern="0" cap="none" spc="0" normalizeH="0" baseline="0" noProof="0" dirty="0">
              <a:ln>
                <a:noFill/>
              </a:ln>
              <a:solidFill>
                <a:prstClr val="black"/>
              </a:solidFill>
              <a:effectLst/>
              <a:uLnTx/>
              <a:uFillTx/>
            </a:endParaRPr>
          </a:p>
        </p:txBody>
      </p:sp>
      <p:sp>
        <p:nvSpPr>
          <p:cNvPr id="70" name="Rounded Rectangle 88">
            <a:extLst>
              <a:ext uri="{FF2B5EF4-FFF2-40B4-BE49-F238E27FC236}">
                <a16:creationId xmlns:a16="http://schemas.microsoft.com/office/drawing/2014/main" id="{56E33F71-449E-61A3-A34F-3B6204AA6967}"/>
              </a:ext>
            </a:extLst>
          </p:cNvPr>
          <p:cNvSpPr/>
          <p:nvPr/>
        </p:nvSpPr>
        <p:spPr>
          <a:xfrm>
            <a:off x="1970551" y="960409"/>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85" name="Rounded Rectangle 67">
            <a:extLst>
              <a:ext uri="{FF2B5EF4-FFF2-40B4-BE49-F238E27FC236}">
                <a16:creationId xmlns:a16="http://schemas.microsoft.com/office/drawing/2014/main" id="{70C8D7DB-8920-19CE-A751-0A186EAA034E}"/>
              </a:ext>
            </a:extLst>
          </p:cNvPr>
          <p:cNvSpPr/>
          <p:nvPr/>
        </p:nvSpPr>
        <p:spPr>
          <a:xfrm>
            <a:off x="2868279" y="6115474"/>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86" name="Rounded Rectangle 69">
            <a:extLst>
              <a:ext uri="{FF2B5EF4-FFF2-40B4-BE49-F238E27FC236}">
                <a16:creationId xmlns:a16="http://schemas.microsoft.com/office/drawing/2014/main" id="{85D444CF-93E4-2528-C390-4D61DAEA2B94}"/>
              </a:ext>
            </a:extLst>
          </p:cNvPr>
          <p:cNvSpPr/>
          <p:nvPr/>
        </p:nvSpPr>
        <p:spPr>
          <a:xfrm>
            <a:off x="2868279" y="5242574"/>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87" name="Straight Arrow Connector 86">
            <a:extLst>
              <a:ext uri="{FF2B5EF4-FFF2-40B4-BE49-F238E27FC236}">
                <a16:creationId xmlns:a16="http://schemas.microsoft.com/office/drawing/2014/main" id="{9FA18FF0-0504-998B-882A-F23813D1CE47}"/>
              </a:ext>
            </a:extLst>
          </p:cNvPr>
          <p:cNvCxnSpPr>
            <a:cxnSpLocks/>
          </p:cNvCxnSpPr>
          <p:nvPr/>
        </p:nvCxnSpPr>
        <p:spPr>
          <a:xfrm>
            <a:off x="3516279" y="5818574"/>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90" name="Rounded Rectangle 67">
            <a:extLst>
              <a:ext uri="{FF2B5EF4-FFF2-40B4-BE49-F238E27FC236}">
                <a16:creationId xmlns:a16="http://schemas.microsoft.com/office/drawing/2014/main" id="{E604EFCC-5183-7559-EEBA-8DF6A5295313}"/>
              </a:ext>
            </a:extLst>
          </p:cNvPr>
          <p:cNvSpPr/>
          <p:nvPr/>
        </p:nvSpPr>
        <p:spPr>
          <a:xfrm>
            <a:off x="4407028" y="6128165"/>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91" name="Rounded Rectangle 69">
            <a:extLst>
              <a:ext uri="{FF2B5EF4-FFF2-40B4-BE49-F238E27FC236}">
                <a16:creationId xmlns:a16="http://schemas.microsoft.com/office/drawing/2014/main" id="{D7EA523B-C397-8E26-F18A-15FCDCCD902C}"/>
              </a:ext>
            </a:extLst>
          </p:cNvPr>
          <p:cNvSpPr/>
          <p:nvPr/>
        </p:nvSpPr>
        <p:spPr>
          <a:xfrm>
            <a:off x="4407028" y="5255265"/>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92" name="Straight Arrow Connector 91">
            <a:extLst>
              <a:ext uri="{FF2B5EF4-FFF2-40B4-BE49-F238E27FC236}">
                <a16:creationId xmlns:a16="http://schemas.microsoft.com/office/drawing/2014/main" id="{849619BA-D1D4-CF67-245B-3E88CD8AB3FD}"/>
              </a:ext>
            </a:extLst>
          </p:cNvPr>
          <p:cNvCxnSpPr>
            <a:cxnSpLocks/>
          </p:cNvCxnSpPr>
          <p:nvPr/>
        </p:nvCxnSpPr>
        <p:spPr>
          <a:xfrm>
            <a:off x="5055028" y="5831265"/>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93" name="Rounded Rectangle 67">
            <a:extLst>
              <a:ext uri="{FF2B5EF4-FFF2-40B4-BE49-F238E27FC236}">
                <a16:creationId xmlns:a16="http://schemas.microsoft.com/office/drawing/2014/main" id="{B6C44041-3B4A-6C6E-43A6-CE356785CC4A}"/>
              </a:ext>
            </a:extLst>
          </p:cNvPr>
          <p:cNvSpPr/>
          <p:nvPr/>
        </p:nvSpPr>
        <p:spPr>
          <a:xfrm>
            <a:off x="6257900" y="6105250"/>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sp>
        <p:nvSpPr>
          <p:cNvPr id="94" name="Rounded Rectangle 69">
            <a:extLst>
              <a:ext uri="{FF2B5EF4-FFF2-40B4-BE49-F238E27FC236}">
                <a16:creationId xmlns:a16="http://schemas.microsoft.com/office/drawing/2014/main" id="{E99FCF6E-088A-6FE7-8B1C-C873A597B9FA}"/>
              </a:ext>
            </a:extLst>
          </p:cNvPr>
          <p:cNvSpPr/>
          <p:nvPr/>
        </p:nvSpPr>
        <p:spPr>
          <a:xfrm>
            <a:off x="6257900" y="5232350"/>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cxnSp>
        <p:nvCxnSpPr>
          <p:cNvPr id="95" name="Straight Arrow Connector 94">
            <a:extLst>
              <a:ext uri="{FF2B5EF4-FFF2-40B4-BE49-F238E27FC236}">
                <a16:creationId xmlns:a16="http://schemas.microsoft.com/office/drawing/2014/main" id="{8FAF75AF-4872-CB07-3493-A63D3A32638F}"/>
              </a:ext>
            </a:extLst>
          </p:cNvPr>
          <p:cNvCxnSpPr>
            <a:cxnSpLocks/>
          </p:cNvCxnSpPr>
          <p:nvPr/>
        </p:nvCxnSpPr>
        <p:spPr>
          <a:xfrm flipV="1">
            <a:off x="6905900" y="5808350"/>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96" name="Rounded Rectangle 67">
            <a:extLst>
              <a:ext uri="{FF2B5EF4-FFF2-40B4-BE49-F238E27FC236}">
                <a16:creationId xmlns:a16="http://schemas.microsoft.com/office/drawing/2014/main" id="{82AAAA2A-B758-0E50-12C1-56920A59E11D}"/>
              </a:ext>
            </a:extLst>
          </p:cNvPr>
          <p:cNvSpPr/>
          <p:nvPr/>
        </p:nvSpPr>
        <p:spPr>
          <a:xfrm>
            <a:off x="7796649" y="6132626"/>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sp>
        <p:nvSpPr>
          <p:cNvPr id="97" name="Rounded Rectangle 69">
            <a:extLst>
              <a:ext uri="{FF2B5EF4-FFF2-40B4-BE49-F238E27FC236}">
                <a16:creationId xmlns:a16="http://schemas.microsoft.com/office/drawing/2014/main" id="{E7DBF098-39B6-1E75-5495-C11B58AD4EF1}"/>
              </a:ext>
            </a:extLst>
          </p:cNvPr>
          <p:cNvSpPr/>
          <p:nvPr/>
        </p:nvSpPr>
        <p:spPr>
          <a:xfrm>
            <a:off x="7796649" y="5259726"/>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cxnSp>
        <p:nvCxnSpPr>
          <p:cNvPr id="98" name="Straight Arrow Connector 97">
            <a:extLst>
              <a:ext uri="{FF2B5EF4-FFF2-40B4-BE49-F238E27FC236}">
                <a16:creationId xmlns:a16="http://schemas.microsoft.com/office/drawing/2014/main" id="{FA9B21EF-E7C3-6FC3-E606-BEAB555B4CEE}"/>
              </a:ext>
            </a:extLst>
          </p:cNvPr>
          <p:cNvCxnSpPr>
            <a:cxnSpLocks/>
          </p:cNvCxnSpPr>
          <p:nvPr/>
        </p:nvCxnSpPr>
        <p:spPr>
          <a:xfrm flipV="1">
            <a:off x="8444649" y="5835726"/>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99" name="Rounded Rectangle 88">
            <a:extLst>
              <a:ext uri="{FF2B5EF4-FFF2-40B4-BE49-F238E27FC236}">
                <a16:creationId xmlns:a16="http://schemas.microsoft.com/office/drawing/2014/main" id="{6C4116EE-FDFC-63BC-1A1D-C9F2F7D6F661}"/>
              </a:ext>
            </a:extLst>
          </p:cNvPr>
          <p:cNvSpPr/>
          <p:nvPr/>
        </p:nvSpPr>
        <p:spPr>
          <a:xfrm>
            <a:off x="9601343" y="5269917"/>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100" name="Rounded Rectangle 88">
            <a:extLst>
              <a:ext uri="{FF2B5EF4-FFF2-40B4-BE49-F238E27FC236}">
                <a16:creationId xmlns:a16="http://schemas.microsoft.com/office/drawing/2014/main" id="{41BB7844-62BC-D122-F0FF-50CF4BC450D8}"/>
              </a:ext>
            </a:extLst>
          </p:cNvPr>
          <p:cNvSpPr/>
          <p:nvPr/>
        </p:nvSpPr>
        <p:spPr>
          <a:xfrm>
            <a:off x="9898093" y="5719058"/>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107" name="Rounded Rectangle 88">
            <a:extLst>
              <a:ext uri="{FF2B5EF4-FFF2-40B4-BE49-F238E27FC236}">
                <a16:creationId xmlns:a16="http://schemas.microsoft.com/office/drawing/2014/main" id="{A4BA41C2-E531-C7EC-0D92-89B714D08D23}"/>
              </a:ext>
            </a:extLst>
          </p:cNvPr>
          <p:cNvSpPr/>
          <p:nvPr/>
        </p:nvSpPr>
        <p:spPr>
          <a:xfrm>
            <a:off x="10299197" y="6136240"/>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122" name="Rounded Rectangle 67">
            <a:extLst>
              <a:ext uri="{FF2B5EF4-FFF2-40B4-BE49-F238E27FC236}">
                <a16:creationId xmlns:a16="http://schemas.microsoft.com/office/drawing/2014/main" id="{B61F83DA-9073-354E-E0BA-392BE8EBBCF9}"/>
              </a:ext>
            </a:extLst>
          </p:cNvPr>
          <p:cNvSpPr/>
          <p:nvPr/>
        </p:nvSpPr>
        <p:spPr>
          <a:xfrm>
            <a:off x="4873963" y="2712732"/>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123" name="Rounded Rectangle 69">
            <a:extLst>
              <a:ext uri="{FF2B5EF4-FFF2-40B4-BE49-F238E27FC236}">
                <a16:creationId xmlns:a16="http://schemas.microsoft.com/office/drawing/2014/main" id="{287C9290-BBE2-6755-04EE-9E717C8DE3E9}"/>
              </a:ext>
            </a:extLst>
          </p:cNvPr>
          <p:cNvSpPr/>
          <p:nvPr/>
        </p:nvSpPr>
        <p:spPr>
          <a:xfrm>
            <a:off x="4873963" y="1839832"/>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124" name="Straight Arrow Connector 123">
            <a:extLst>
              <a:ext uri="{FF2B5EF4-FFF2-40B4-BE49-F238E27FC236}">
                <a16:creationId xmlns:a16="http://schemas.microsoft.com/office/drawing/2014/main" id="{97E8D224-966E-4724-CBBA-C066D1A8BB49}"/>
              </a:ext>
            </a:extLst>
          </p:cNvPr>
          <p:cNvCxnSpPr>
            <a:cxnSpLocks/>
            <a:stCxn id="123" idx="2"/>
            <a:endCxn id="122" idx="0"/>
          </p:cNvCxnSpPr>
          <p:nvPr/>
        </p:nvCxnSpPr>
        <p:spPr>
          <a:xfrm>
            <a:off x="5521963" y="2415832"/>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25" name="Rounded Rectangle 67">
            <a:extLst>
              <a:ext uri="{FF2B5EF4-FFF2-40B4-BE49-F238E27FC236}">
                <a16:creationId xmlns:a16="http://schemas.microsoft.com/office/drawing/2014/main" id="{FACC94CF-CDA1-86ED-F380-022F174583C8}"/>
              </a:ext>
            </a:extLst>
          </p:cNvPr>
          <p:cNvSpPr/>
          <p:nvPr/>
        </p:nvSpPr>
        <p:spPr>
          <a:xfrm>
            <a:off x="6535330" y="2710639"/>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sp>
        <p:nvSpPr>
          <p:cNvPr id="126" name="Rounded Rectangle 69">
            <a:extLst>
              <a:ext uri="{FF2B5EF4-FFF2-40B4-BE49-F238E27FC236}">
                <a16:creationId xmlns:a16="http://schemas.microsoft.com/office/drawing/2014/main" id="{319AF7EC-5542-0708-2343-0066AB71659F}"/>
              </a:ext>
            </a:extLst>
          </p:cNvPr>
          <p:cNvSpPr/>
          <p:nvPr/>
        </p:nvSpPr>
        <p:spPr>
          <a:xfrm>
            <a:off x="6535330" y="951914"/>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cxnSp>
        <p:nvCxnSpPr>
          <p:cNvPr id="127" name="Straight Arrow Connector 126">
            <a:extLst>
              <a:ext uri="{FF2B5EF4-FFF2-40B4-BE49-F238E27FC236}">
                <a16:creationId xmlns:a16="http://schemas.microsoft.com/office/drawing/2014/main" id="{FFF32B0A-AC92-1873-57E3-7A6046D5B086}"/>
              </a:ext>
            </a:extLst>
          </p:cNvPr>
          <p:cNvCxnSpPr>
            <a:cxnSpLocks/>
            <a:stCxn id="125" idx="0"/>
            <a:endCxn id="126" idx="2"/>
          </p:cNvCxnSpPr>
          <p:nvPr/>
        </p:nvCxnSpPr>
        <p:spPr>
          <a:xfrm flipV="1">
            <a:off x="7183330" y="1527914"/>
            <a:ext cx="0" cy="1182725"/>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1" name="Rectangle 2">
            <a:extLst>
              <a:ext uri="{FF2B5EF4-FFF2-40B4-BE49-F238E27FC236}">
                <a16:creationId xmlns:a16="http://schemas.microsoft.com/office/drawing/2014/main" id="{07821A5C-33AC-8B5D-2823-E4D2E1E9AC25}"/>
              </a:ext>
            </a:extLst>
          </p:cNvPr>
          <p:cNvSpPr/>
          <p:nvPr/>
        </p:nvSpPr>
        <p:spPr>
          <a:xfrm>
            <a:off x="116987" y="5202445"/>
            <a:ext cx="2642088" cy="42665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300"/>
              </a:lnSpc>
            </a:pPr>
            <a:r>
              <a:rPr lang="en-GB" sz="1200" kern="0" dirty="0">
                <a:solidFill>
                  <a:schemeClr val="accent4">
                    <a:lumMod val="50000"/>
                  </a:schemeClr>
                </a:solidFill>
              </a:rPr>
              <a:t>💡 Select a channel symbol, drag it onto each side of the touchpoint.</a:t>
            </a:r>
          </a:p>
        </p:txBody>
      </p:sp>
      <p:sp>
        <p:nvSpPr>
          <p:cNvPr id="15" name="Rectangle 2">
            <a:extLst>
              <a:ext uri="{FF2B5EF4-FFF2-40B4-BE49-F238E27FC236}">
                <a16:creationId xmlns:a16="http://schemas.microsoft.com/office/drawing/2014/main" id="{6534FC7C-FC4C-1827-E4A3-160E1F7074EE}"/>
              </a:ext>
            </a:extLst>
          </p:cNvPr>
          <p:cNvSpPr/>
          <p:nvPr/>
        </p:nvSpPr>
        <p:spPr>
          <a:xfrm>
            <a:off x="42294" y="373800"/>
            <a:ext cx="4461126" cy="42665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300"/>
              </a:lnSpc>
            </a:pPr>
            <a:r>
              <a:rPr lang="en-GB" sz="1200" kern="0" dirty="0">
                <a:solidFill>
                  <a:schemeClr val="accent4">
                    <a:lumMod val="50000"/>
                  </a:schemeClr>
                </a:solidFill>
              </a:rPr>
              <a:t>💡 Select suitable icons for the involved actors and drag them onto the </a:t>
            </a:r>
            <a:r>
              <a:rPr lang="en-GB" sz="1200" kern="0" dirty="0" err="1">
                <a:solidFill>
                  <a:schemeClr val="accent4">
                    <a:lumMod val="50000"/>
                  </a:schemeClr>
                </a:solidFill>
              </a:rPr>
              <a:t>swimlanes</a:t>
            </a:r>
            <a:r>
              <a:rPr lang="en-GB" sz="1200" kern="0" dirty="0">
                <a:solidFill>
                  <a:schemeClr val="accent4">
                    <a:lumMod val="50000"/>
                  </a:schemeClr>
                </a:solidFill>
              </a:rPr>
              <a:t> (see the Symbol gallery for more options).</a:t>
            </a:r>
          </a:p>
        </p:txBody>
      </p:sp>
      <p:cxnSp>
        <p:nvCxnSpPr>
          <p:cNvPr id="80" name="Straight Arrow Connector 40">
            <a:extLst>
              <a:ext uri="{FF2B5EF4-FFF2-40B4-BE49-F238E27FC236}">
                <a16:creationId xmlns:a16="http://schemas.microsoft.com/office/drawing/2014/main" id="{D3C356E1-A883-352A-72C0-B6409F522A15}"/>
              </a:ext>
            </a:extLst>
          </p:cNvPr>
          <p:cNvCxnSpPr>
            <a:cxnSpLocks/>
          </p:cNvCxnSpPr>
          <p:nvPr/>
        </p:nvCxnSpPr>
        <p:spPr>
          <a:xfrm flipV="1">
            <a:off x="1903785" y="5508869"/>
            <a:ext cx="1152000" cy="418040"/>
          </a:xfrm>
          <a:prstGeom prst="bentConnector3">
            <a:avLst>
              <a:gd name="adj1" fmla="val 50000"/>
            </a:avLst>
          </a:prstGeom>
          <a:noFill/>
          <a:ln w="19050" cap="flat" cmpd="sng" algn="ctr">
            <a:solidFill>
              <a:schemeClr val="accent4">
                <a:lumMod val="75000"/>
              </a:schemeClr>
            </a:solidFill>
            <a:prstDash val="solid"/>
            <a:tailEnd type="triangle"/>
          </a:ln>
          <a:effectLst>
            <a:outerShdw blurRad="40000" dist="20000" dir="5400000" rotWithShape="0">
              <a:srgbClr val="000000">
                <a:alpha val="38000"/>
              </a:srgbClr>
            </a:outerShdw>
          </a:effectLst>
        </p:spPr>
      </p:cxnSp>
      <p:cxnSp>
        <p:nvCxnSpPr>
          <p:cNvPr id="81" name="Straight Arrow Connector 40">
            <a:extLst>
              <a:ext uri="{FF2B5EF4-FFF2-40B4-BE49-F238E27FC236}">
                <a16:creationId xmlns:a16="http://schemas.microsoft.com/office/drawing/2014/main" id="{510C7652-A9A7-0642-C0DB-109913C28D2C}"/>
              </a:ext>
            </a:extLst>
          </p:cNvPr>
          <p:cNvCxnSpPr>
            <a:cxnSpLocks/>
          </p:cNvCxnSpPr>
          <p:nvPr/>
        </p:nvCxnSpPr>
        <p:spPr>
          <a:xfrm>
            <a:off x="1903785" y="5959867"/>
            <a:ext cx="1152000" cy="419790"/>
          </a:xfrm>
          <a:prstGeom prst="bentConnector3">
            <a:avLst>
              <a:gd name="adj1" fmla="val 50000"/>
            </a:avLst>
          </a:prstGeom>
          <a:noFill/>
          <a:ln w="19050" cap="flat" cmpd="sng" algn="ctr">
            <a:solidFill>
              <a:schemeClr val="accent4">
                <a:lumMod val="75000"/>
              </a:schemeClr>
            </a:solidFill>
            <a:prstDash val="solid"/>
            <a:tailEnd type="triangle"/>
          </a:ln>
          <a:effectLst>
            <a:outerShdw blurRad="40000" dist="20000" dir="5400000" rotWithShape="0">
              <a:srgbClr val="000000">
                <a:alpha val="38000"/>
              </a:srgbClr>
            </a:outerShdw>
          </a:effectLst>
        </p:spPr>
      </p:cxnSp>
      <p:sp>
        <p:nvSpPr>
          <p:cNvPr id="2" name="Rounded Rectangle 60">
            <a:extLst>
              <a:ext uri="{FF2B5EF4-FFF2-40B4-BE49-F238E27FC236}">
                <a16:creationId xmlns:a16="http://schemas.microsoft.com/office/drawing/2014/main" id="{BF914087-1070-3B81-2777-1A8C6B114DDE}"/>
              </a:ext>
            </a:extLst>
          </p:cNvPr>
          <p:cNvSpPr/>
          <p:nvPr/>
        </p:nvSpPr>
        <p:spPr>
          <a:xfrm>
            <a:off x="1121461" y="3520315"/>
            <a:ext cx="10418621"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rIns="3600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4" name="TextBox 157">
            <a:extLst>
              <a:ext uri="{FF2B5EF4-FFF2-40B4-BE49-F238E27FC236}">
                <a16:creationId xmlns:a16="http://schemas.microsoft.com/office/drawing/2014/main" id="{3E4792B8-DDFB-29EC-0EB5-24C2C1273992}"/>
              </a:ext>
            </a:extLst>
          </p:cNvPr>
          <p:cNvSpPr txBox="1">
            <a:spLocks noChangeArrowheads="1"/>
          </p:cNvSpPr>
          <p:nvPr/>
        </p:nvSpPr>
        <p:spPr bwMode="auto">
          <a:xfrm>
            <a:off x="1121461" y="4004158"/>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lang="en-GB" altLang="en-US" sz="1100" kern="0" dirty="0">
                <a:solidFill>
                  <a:prstClr val="black"/>
                </a:solidFill>
              </a:rPr>
              <a:t>&lt;</a:t>
            </a:r>
            <a:r>
              <a:rPr kumimoji="0" lang="en-GB" altLang="en-US" sz="1100" b="0" i="0" u="none" strike="noStrike" kern="0" cap="none" spc="0" normalizeH="0" baseline="0" noProof="0" dirty="0">
                <a:ln>
                  <a:noFill/>
                </a:ln>
                <a:solidFill>
                  <a:prstClr val="black"/>
                </a:solidFill>
                <a:effectLst/>
                <a:uLnTx/>
                <a:uFillTx/>
              </a:rPr>
              <a:t>Actor 4&gt;</a:t>
            </a:r>
            <a:endParaRPr kumimoji="0" lang="en-GB" altLang="en-US" sz="1200" b="0" i="0" u="none" strike="noStrike" kern="0" cap="none" spc="0" normalizeH="0" baseline="0" noProof="0" dirty="0">
              <a:ln>
                <a:noFill/>
              </a:ln>
              <a:solidFill>
                <a:prstClr val="black"/>
              </a:solidFill>
              <a:effectLst/>
              <a:uLnTx/>
              <a:uFillTx/>
            </a:endParaRPr>
          </a:p>
        </p:txBody>
      </p:sp>
      <p:sp>
        <p:nvSpPr>
          <p:cNvPr id="10" name="Rounded Rectangle 44">
            <a:extLst>
              <a:ext uri="{FF2B5EF4-FFF2-40B4-BE49-F238E27FC236}">
                <a16:creationId xmlns:a16="http://schemas.microsoft.com/office/drawing/2014/main" id="{51AE5353-DD47-7115-69DF-73B9E79056EB}"/>
              </a:ext>
            </a:extLst>
          </p:cNvPr>
          <p:cNvSpPr/>
          <p:nvPr/>
        </p:nvSpPr>
        <p:spPr>
          <a:xfrm>
            <a:off x="1101771" y="4402564"/>
            <a:ext cx="10458908" cy="684000"/>
          </a:xfrm>
          <a:prstGeom prst="roundRect">
            <a:avLst>
              <a:gd name="adj" fmla="val 8551"/>
            </a:avLst>
          </a:prstGeom>
          <a:no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13" name="TextBox 157">
            <a:extLst>
              <a:ext uri="{FF2B5EF4-FFF2-40B4-BE49-F238E27FC236}">
                <a16:creationId xmlns:a16="http://schemas.microsoft.com/office/drawing/2014/main" id="{DDEF7D2F-DE90-0FDC-7D51-01EF64804132}"/>
              </a:ext>
            </a:extLst>
          </p:cNvPr>
          <p:cNvSpPr txBox="1">
            <a:spLocks noChangeArrowheads="1"/>
          </p:cNvSpPr>
          <p:nvPr/>
        </p:nvSpPr>
        <p:spPr bwMode="auto">
          <a:xfrm>
            <a:off x="1067599" y="4788151"/>
            <a:ext cx="9906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rPr>
              <a:t>Comment</a:t>
            </a:r>
            <a:endParaRPr kumimoji="0" lang="en-GB" altLang="en-US" sz="1200" b="0" i="0" u="none" strike="noStrike" kern="0" cap="none" spc="0" normalizeH="0" baseline="0" noProof="0">
              <a:ln>
                <a:noFill/>
              </a:ln>
              <a:solidFill>
                <a:prstClr val="black"/>
              </a:solidFill>
              <a:effectLst/>
              <a:uLnTx/>
              <a:uFillTx/>
              <a:latin typeface="Calibri" pitchFamily="34" charset="0"/>
            </a:endParaRPr>
          </a:p>
        </p:txBody>
      </p:sp>
      <p:sp>
        <p:nvSpPr>
          <p:cNvPr id="16" name="Folded Corner 82">
            <a:extLst>
              <a:ext uri="{FF2B5EF4-FFF2-40B4-BE49-F238E27FC236}">
                <a16:creationId xmlns:a16="http://schemas.microsoft.com/office/drawing/2014/main" id="{B9B9EA4A-B7F8-EF0D-4B69-4CB7FD4CEE75}"/>
              </a:ext>
            </a:extLst>
          </p:cNvPr>
          <p:cNvSpPr/>
          <p:nvPr/>
        </p:nvSpPr>
        <p:spPr>
          <a:xfrm>
            <a:off x="3353521" y="4470062"/>
            <a:ext cx="1296000" cy="540000"/>
          </a:xfrm>
          <a:prstGeom prst="foldedCorner">
            <a:avLst/>
          </a:prstGeom>
          <a:solidFill>
            <a:sysClr val="window" lastClr="FFFFFF"/>
          </a:solidFill>
          <a:ln w="9525" cap="flat" cmpd="sng" algn="ctr">
            <a:solidFill>
              <a:sysClr val="windowText" lastClr="000000">
                <a:lumMod val="75000"/>
                <a:lumOff val="25000"/>
              </a:sysClr>
            </a:solidFill>
            <a:prstDash val="solid"/>
          </a:ln>
          <a:effectLst/>
        </p:spPr>
        <p:txBody>
          <a:bodyPr lIns="72000" tIns="36000" rIns="36000" bIns="36000" rtlCol="0" anchor="ctr" anchorCtr="0"/>
          <a:lstStyle/>
          <a:p>
            <a:pPr marL="0" marR="0" lvl="0" indent="0" defTabSz="457200" eaLnBrk="1" fontAlgn="auto" latinLnBrk="0" hangingPunct="1">
              <a:lnSpc>
                <a:spcPts val="800"/>
              </a:lnSpc>
              <a:spcBef>
                <a:spcPts val="0"/>
              </a:spcBef>
              <a:spcAft>
                <a:spcPts val="0"/>
              </a:spcAft>
              <a:buClrTx/>
              <a:buSzTx/>
              <a:buFontTx/>
              <a:buNone/>
              <a:tabLst/>
              <a:defRPr/>
            </a:pPr>
            <a:r>
              <a:rPr lang="en-GB" sz="800" i="1" kern="0">
                <a:solidFill>
                  <a:prstClr val="black"/>
                </a:solidFill>
                <a:latin typeface="Calibri"/>
              </a:rPr>
              <a:t>This is a comment for this specific touchpoint</a:t>
            </a:r>
            <a:endParaRPr kumimoji="0" lang="en-GB" sz="800" b="0" i="1" u="none" strike="noStrike" kern="0" cap="none" spc="0" normalizeH="0" baseline="0" noProof="0">
              <a:ln>
                <a:noFill/>
              </a:ln>
              <a:solidFill>
                <a:prstClr val="black"/>
              </a:solidFill>
              <a:effectLst/>
              <a:uLnTx/>
              <a:uFillTx/>
              <a:latin typeface="Calibri"/>
              <a:ea typeface="+mn-ea"/>
              <a:cs typeface="+mn-cs"/>
            </a:endParaRPr>
          </a:p>
        </p:txBody>
      </p:sp>
      <p:pic>
        <p:nvPicPr>
          <p:cNvPr id="18" name="Picture 17">
            <a:extLst>
              <a:ext uri="{FF2B5EF4-FFF2-40B4-BE49-F238E27FC236}">
                <a16:creationId xmlns:a16="http://schemas.microsoft.com/office/drawing/2014/main" id="{03246E5D-518C-4FC7-89A6-7DA1AD64C5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9916" y="4493414"/>
            <a:ext cx="349028" cy="349028"/>
          </a:xfrm>
          <a:prstGeom prst="rect">
            <a:avLst/>
          </a:prstGeom>
        </p:spPr>
      </p:pic>
      <p:sp>
        <p:nvSpPr>
          <p:cNvPr id="22" name="Folded Corner 82">
            <a:extLst>
              <a:ext uri="{FF2B5EF4-FFF2-40B4-BE49-F238E27FC236}">
                <a16:creationId xmlns:a16="http://schemas.microsoft.com/office/drawing/2014/main" id="{20D6EAC7-0B2D-9DC5-5716-AB9B321F8214}"/>
              </a:ext>
            </a:extLst>
          </p:cNvPr>
          <p:cNvSpPr/>
          <p:nvPr/>
        </p:nvSpPr>
        <p:spPr>
          <a:xfrm>
            <a:off x="6542950" y="4452470"/>
            <a:ext cx="1296000" cy="540000"/>
          </a:xfrm>
          <a:prstGeom prst="foldedCorner">
            <a:avLst/>
          </a:prstGeom>
          <a:solidFill>
            <a:sysClr val="window" lastClr="FFFFFF"/>
          </a:solidFill>
          <a:ln w="9525" cap="flat" cmpd="sng" algn="ctr">
            <a:solidFill>
              <a:sysClr val="windowText" lastClr="000000">
                <a:lumMod val="75000"/>
                <a:lumOff val="25000"/>
              </a:sysClr>
            </a:solidFill>
            <a:prstDash val="solid"/>
          </a:ln>
          <a:effectLst/>
        </p:spPr>
        <p:txBody>
          <a:bodyPr lIns="72000" tIns="36000" rIns="36000" bIns="36000" rtlCol="0" anchor="ctr" anchorCtr="0"/>
          <a:lstStyle/>
          <a:p>
            <a:pPr marL="0" marR="0" lvl="0" indent="0" defTabSz="457200" eaLnBrk="1" fontAlgn="auto" latinLnBrk="0" hangingPunct="1">
              <a:lnSpc>
                <a:spcPts val="800"/>
              </a:lnSpc>
              <a:spcBef>
                <a:spcPts val="0"/>
              </a:spcBef>
              <a:spcAft>
                <a:spcPts val="0"/>
              </a:spcAft>
              <a:buClrTx/>
              <a:buSzTx/>
              <a:buFontTx/>
              <a:buNone/>
              <a:tabLst/>
              <a:defRPr/>
            </a:pPr>
            <a:r>
              <a:rPr lang="en-GB" sz="800" i="1" kern="0">
                <a:solidFill>
                  <a:prstClr val="black"/>
                </a:solidFill>
                <a:latin typeface="Calibri"/>
              </a:rPr>
              <a:t>This is a comment for this specific touchpoint</a:t>
            </a:r>
            <a:endParaRPr kumimoji="0" lang="en-GB" sz="800" b="0" i="1" u="none" strike="noStrike" kern="0" cap="none" spc="0" normalizeH="0" baseline="0" noProof="0">
              <a:ln>
                <a:noFill/>
              </a:ln>
              <a:solidFill>
                <a:prstClr val="black"/>
              </a:solidFill>
              <a:effectLst/>
              <a:uLnTx/>
              <a:uFillTx/>
              <a:latin typeface="Calibri"/>
              <a:ea typeface="+mn-ea"/>
              <a:cs typeface="+mn-cs"/>
            </a:endParaRPr>
          </a:p>
        </p:txBody>
      </p:sp>
      <p:pic>
        <p:nvPicPr>
          <p:cNvPr id="79" name="Graphic 5">
            <a:extLst>
              <a:ext uri="{FF2B5EF4-FFF2-40B4-BE49-F238E27FC236}">
                <a16:creationId xmlns:a16="http://schemas.microsoft.com/office/drawing/2014/main" id="{E6E2EC30-9A23-3237-7C33-B846D8011FBA}"/>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1086136" y="5673107"/>
            <a:ext cx="268800" cy="252000"/>
          </a:xfrm>
          <a:prstGeom prst="rect">
            <a:avLst/>
          </a:prstGeom>
        </p:spPr>
      </p:pic>
      <p:pic>
        <p:nvPicPr>
          <p:cNvPr id="82" name="Graphic 81">
            <a:extLst>
              <a:ext uri="{FF2B5EF4-FFF2-40B4-BE49-F238E27FC236}">
                <a16:creationId xmlns:a16="http://schemas.microsoft.com/office/drawing/2014/main" id="{DC18A877-07D0-4899-3387-EA983285E67F}"/>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720946" y="5989928"/>
            <a:ext cx="265916" cy="252000"/>
          </a:xfrm>
          <a:prstGeom prst="rect">
            <a:avLst/>
          </a:prstGeom>
        </p:spPr>
      </p:pic>
      <p:pic>
        <p:nvPicPr>
          <p:cNvPr id="83" name="Graphic 82">
            <a:extLst>
              <a:ext uri="{FF2B5EF4-FFF2-40B4-BE49-F238E27FC236}">
                <a16:creationId xmlns:a16="http://schemas.microsoft.com/office/drawing/2014/main" id="{A9F11024-A78E-7334-6A90-C77267DB15B1}"/>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733689" y="5673107"/>
            <a:ext cx="252000" cy="252000"/>
          </a:xfrm>
          <a:prstGeom prst="rect">
            <a:avLst/>
          </a:prstGeom>
        </p:spPr>
      </p:pic>
      <p:pic>
        <p:nvPicPr>
          <p:cNvPr id="84" name="Graphic 32">
            <a:extLst>
              <a:ext uri="{FF2B5EF4-FFF2-40B4-BE49-F238E27FC236}">
                <a16:creationId xmlns:a16="http://schemas.microsoft.com/office/drawing/2014/main" id="{2C353EFF-388F-FD4A-F5BB-D85F721A852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93983" y="5989928"/>
            <a:ext cx="252000" cy="252000"/>
          </a:xfrm>
          <a:prstGeom prst="rect">
            <a:avLst/>
          </a:prstGeom>
        </p:spPr>
      </p:pic>
      <p:pic>
        <p:nvPicPr>
          <p:cNvPr id="88" name="Picture 87">
            <a:extLst>
              <a:ext uri="{FF2B5EF4-FFF2-40B4-BE49-F238E27FC236}">
                <a16:creationId xmlns:a16="http://schemas.microsoft.com/office/drawing/2014/main" id="{03E3F027-1047-2892-CBF8-F7B5CBD867A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85052" y="5989928"/>
            <a:ext cx="252000" cy="252000"/>
          </a:xfrm>
          <a:prstGeom prst="rect">
            <a:avLst/>
          </a:prstGeom>
        </p:spPr>
      </p:pic>
      <p:pic>
        <p:nvPicPr>
          <p:cNvPr id="101" name="Picture 100">
            <a:extLst>
              <a:ext uri="{FF2B5EF4-FFF2-40B4-BE49-F238E27FC236}">
                <a16:creationId xmlns:a16="http://schemas.microsoft.com/office/drawing/2014/main" id="{7BEBAD61-6074-1CF0-E2D2-AE7257E6D16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455899" y="5673107"/>
            <a:ext cx="255687" cy="252000"/>
          </a:xfrm>
          <a:prstGeom prst="rect">
            <a:avLst/>
          </a:prstGeom>
        </p:spPr>
      </p:pic>
      <p:pic>
        <p:nvPicPr>
          <p:cNvPr id="102" name="Picture 101">
            <a:extLst>
              <a:ext uri="{FF2B5EF4-FFF2-40B4-BE49-F238E27FC236}">
                <a16:creationId xmlns:a16="http://schemas.microsoft.com/office/drawing/2014/main" id="{752FB54D-53CA-C0DE-69D1-0E65DC23231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84402" y="5673107"/>
            <a:ext cx="249542" cy="252000"/>
          </a:xfrm>
          <a:prstGeom prst="rect">
            <a:avLst/>
          </a:prstGeom>
        </p:spPr>
      </p:pic>
      <p:pic>
        <p:nvPicPr>
          <p:cNvPr id="104" name="Picture 103">
            <a:extLst>
              <a:ext uri="{FF2B5EF4-FFF2-40B4-BE49-F238E27FC236}">
                <a16:creationId xmlns:a16="http://schemas.microsoft.com/office/drawing/2014/main" id="{CEED31C9-6E77-5408-A77B-C47BEB16F95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460187" y="5989928"/>
            <a:ext cx="251399" cy="252000"/>
          </a:xfrm>
          <a:prstGeom prst="rect">
            <a:avLst/>
          </a:prstGeom>
        </p:spPr>
      </p:pic>
      <p:sp>
        <p:nvSpPr>
          <p:cNvPr id="12" name="TextBox 11">
            <a:extLst>
              <a:ext uri="{FF2B5EF4-FFF2-40B4-BE49-F238E27FC236}">
                <a16:creationId xmlns:a16="http://schemas.microsoft.com/office/drawing/2014/main" id="{CF40945C-8DF4-B267-3489-D263B1910C15}"/>
              </a:ext>
            </a:extLst>
          </p:cNvPr>
          <p:cNvSpPr txBox="1"/>
          <p:nvPr/>
        </p:nvSpPr>
        <p:spPr>
          <a:xfrm>
            <a:off x="0" y="-1"/>
            <a:ext cx="3664580" cy="324000"/>
          </a:xfrm>
          <a:prstGeom prst="rect">
            <a:avLst/>
          </a:prstGeom>
          <a:solidFill>
            <a:srgbClr val="8ADCBC"/>
          </a:solidFill>
          <a:ln w="19050">
            <a:solidFill>
              <a:srgbClr val="14B978"/>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R="0" lvl="0" indent="0" defTabSz="914263" fontAlgn="auto">
              <a:lnSpc>
                <a:spcPct val="100000"/>
              </a:lnSpc>
              <a:spcBef>
                <a:spcPts val="0"/>
              </a:spcBef>
              <a:spcAft>
                <a:spcPts val="0"/>
              </a:spcAft>
              <a:buClrTx/>
              <a:buSzTx/>
              <a:buFontTx/>
              <a:buNone/>
              <a:tabLst/>
              <a:defRPr kumimoji="0" sz="1400" b="0" i="0" u="none" strike="noStrike" cap="none" spc="0" normalizeH="0" baseline="0">
                <a:ln>
                  <a:noFill/>
                </a:ln>
                <a:solidFill>
                  <a:prstClr val="black"/>
                </a:solidFill>
                <a:effectLst/>
                <a:uLnTx/>
                <a:uFillTx/>
                <a:latin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GB" sz="1800" b="1" dirty="0"/>
              <a:t>Healthcare: N=4 actors + comments</a:t>
            </a:r>
          </a:p>
        </p:txBody>
      </p:sp>
      <p:pic>
        <p:nvPicPr>
          <p:cNvPr id="46" name="Graphic 24">
            <a:extLst>
              <a:ext uri="{FF2B5EF4-FFF2-40B4-BE49-F238E27FC236}">
                <a16:creationId xmlns:a16="http://schemas.microsoft.com/office/drawing/2014/main" id="{8F147095-FA33-E429-B8F9-3B6F9E5E60E5}"/>
              </a:ext>
            </a:extLst>
          </p:cNvPr>
          <p:cNvPicPr>
            <a:picLocks noChangeAspect="1"/>
          </p:cNvPicPr>
          <p:nvPr/>
        </p:nvPicPr>
        <p:blipFill>
          <a:blip>
            <a:alphaModFix amt="18000"/>
            <a:extLst>
              <a:ext uri="{96DAC541-7B7A-43D3-8B79-37D633B846F1}">
                <asvg:svgBlip xmlns:asvg="http://schemas.microsoft.com/office/drawing/2016/SVG/main" r:embed="rId12"/>
              </a:ext>
            </a:extLst>
          </a:blip>
          <a:stretch>
            <a:fillRect/>
          </a:stretch>
        </p:blipFill>
        <p:spPr>
          <a:xfrm>
            <a:off x="1236590" y="1039380"/>
            <a:ext cx="291559" cy="360000"/>
          </a:xfrm>
          <a:prstGeom prst="rect">
            <a:avLst/>
          </a:prstGeom>
        </p:spPr>
      </p:pic>
      <p:pic>
        <p:nvPicPr>
          <p:cNvPr id="47" name="Picture 46" descr="Shape&#10;&#10;Description automatically generated with medium confidence">
            <a:extLst>
              <a:ext uri="{FF2B5EF4-FFF2-40B4-BE49-F238E27FC236}">
                <a16:creationId xmlns:a16="http://schemas.microsoft.com/office/drawing/2014/main" id="{9FA9D83C-ECD4-1D3B-651B-2295CEA9CC8D}"/>
              </a:ext>
            </a:extLst>
          </p:cNvPr>
          <p:cNvPicPr>
            <a:picLocks noChangeAspect="1"/>
          </p:cNvPicPr>
          <p:nvPr/>
        </p:nvPicPr>
        <p:blipFill>
          <a:blip r:embed="rId13">
            <a:alphaModFix amt="18000"/>
            <a:extLst>
              <a:ext uri="{28A0092B-C50C-407E-A947-70E740481C1C}">
                <a14:useLocalDpi xmlns:a14="http://schemas.microsoft.com/office/drawing/2010/main" val="0"/>
              </a:ext>
            </a:extLst>
          </a:blip>
          <a:stretch>
            <a:fillRect/>
          </a:stretch>
        </p:blipFill>
        <p:spPr>
          <a:xfrm>
            <a:off x="1230878" y="1899897"/>
            <a:ext cx="287103" cy="360000"/>
          </a:xfrm>
          <a:prstGeom prst="rect">
            <a:avLst/>
          </a:prstGeom>
          <a:ln cap="sq">
            <a:prstDash val="solid"/>
            <a:miter/>
          </a:ln>
        </p:spPr>
      </p:pic>
      <p:pic>
        <p:nvPicPr>
          <p:cNvPr id="48" name="Picture 47">
            <a:extLst>
              <a:ext uri="{FF2B5EF4-FFF2-40B4-BE49-F238E27FC236}">
                <a16:creationId xmlns:a16="http://schemas.microsoft.com/office/drawing/2014/main" id="{1EAFF612-DE2B-28E3-B075-ABFEC631D154}"/>
              </a:ext>
            </a:extLst>
          </p:cNvPr>
          <p:cNvPicPr>
            <a:picLocks noChangeAspect="1"/>
          </p:cNvPicPr>
          <p:nvPr/>
        </p:nvPicPr>
        <p:blipFill>
          <a:blip r:embed="rId14">
            <a:alphaModFix amt="18000"/>
            <a:extLst>
              <a:ext uri="{28A0092B-C50C-407E-A947-70E740481C1C}">
                <a14:useLocalDpi xmlns:a14="http://schemas.microsoft.com/office/drawing/2010/main" val="0"/>
              </a:ext>
            </a:extLst>
          </a:blip>
          <a:stretch>
            <a:fillRect/>
          </a:stretch>
        </p:blipFill>
        <p:spPr>
          <a:xfrm>
            <a:off x="1211052" y="2851078"/>
            <a:ext cx="379039" cy="300744"/>
          </a:xfrm>
          <a:prstGeom prst="rect">
            <a:avLst/>
          </a:prstGeom>
          <a:ln cap="sq">
            <a:prstDash val="solid"/>
            <a:miter/>
          </a:ln>
        </p:spPr>
      </p:pic>
      <p:pic>
        <p:nvPicPr>
          <p:cNvPr id="49" name="Picture 48" descr="A black background with a black square&#10;&#10;Description automatically generated with medium confidence">
            <a:extLst>
              <a:ext uri="{FF2B5EF4-FFF2-40B4-BE49-F238E27FC236}">
                <a16:creationId xmlns:a16="http://schemas.microsoft.com/office/drawing/2014/main" id="{7A757CDF-CEF6-D135-05C1-BCB7069F2B34}"/>
              </a:ext>
            </a:extLst>
          </p:cNvPr>
          <p:cNvPicPr>
            <a:picLocks noChangeAspect="1"/>
          </p:cNvPicPr>
          <p:nvPr/>
        </p:nvPicPr>
        <p:blipFill>
          <a:blip r:embed="rId15" cstate="print">
            <a:alphaModFix amt="18000"/>
            <a:extLst>
              <a:ext uri="{28A0092B-C50C-407E-A947-70E740481C1C}">
                <a14:useLocalDpi xmlns:a14="http://schemas.microsoft.com/office/drawing/2010/main" val="0"/>
              </a:ext>
            </a:extLst>
          </a:blip>
          <a:stretch>
            <a:fillRect/>
          </a:stretch>
        </p:blipFill>
        <p:spPr>
          <a:xfrm>
            <a:off x="1337052" y="3668148"/>
            <a:ext cx="320572" cy="360000"/>
          </a:xfrm>
          <a:prstGeom prst="rect">
            <a:avLst/>
          </a:prstGeom>
          <a:ln cap="sq">
            <a:prstDash val="solid"/>
            <a:miter/>
          </a:ln>
        </p:spPr>
      </p:pic>
      <p:pic>
        <p:nvPicPr>
          <p:cNvPr id="51" name="Picture 50">
            <a:extLst>
              <a:ext uri="{FF2B5EF4-FFF2-40B4-BE49-F238E27FC236}">
                <a16:creationId xmlns:a16="http://schemas.microsoft.com/office/drawing/2014/main" id="{6E7693B1-B2EE-CB84-47F5-94D7354F5517}"/>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60960" y="2259897"/>
            <a:ext cx="379039" cy="300744"/>
          </a:xfrm>
          <a:prstGeom prst="rect">
            <a:avLst/>
          </a:prstGeom>
        </p:spPr>
      </p:pic>
      <p:pic>
        <p:nvPicPr>
          <p:cNvPr id="53" name="Graphic 20">
            <a:extLst>
              <a:ext uri="{FF2B5EF4-FFF2-40B4-BE49-F238E27FC236}">
                <a16:creationId xmlns:a16="http://schemas.microsoft.com/office/drawing/2014/main" id="{7EAA2EC6-B0FF-DC14-FD45-0504B28EDE2F}"/>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602081" y="864387"/>
            <a:ext cx="296796" cy="360000"/>
          </a:xfrm>
          <a:prstGeom prst="rect">
            <a:avLst/>
          </a:prstGeom>
        </p:spPr>
      </p:pic>
      <p:pic>
        <p:nvPicPr>
          <p:cNvPr id="55" name="Graphic 24">
            <a:extLst>
              <a:ext uri="{FF2B5EF4-FFF2-40B4-BE49-F238E27FC236}">
                <a16:creationId xmlns:a16="http://schemas.microsoft.com/office/drawing/2014/main" id="{09F62B83-66F2-3EEA-8CB4-45617357606D}"/>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123723" y="864387"/>
            <a:ext cx="291559" cy="360000"/>
          </a:xfrm>
          <a:prstGeom prst="rect">
            <a:avLst/>
          </a:prstGeom>
        </p:spPr>
      </p:pic>
      <p:pic>
        <p:nvPicPr>
          <p:cNvPr id="57" name="Picture 56" descr="A black background with a black square&#10;&#10;Description automatically generated with medium confidence">
            <a:extLst>
              <a:ext uri="{FF2B5EF4-FFF2-40B4-BE49-F238E27FC236}">
                <a16:creationId xmlns:a16="http://schemas.microsoft.com/office/drawing/2014/main" id="{661877C0-9012-85CB-86FD-47A638A80B17}"/>
              </a:ext>
            </a:extLst>
          </p:cNvPr>
          <p:cNvPicPr>
            <a:picLocks noChangeAspect="1"/>
          </p:cNvPicPr>
          <p:nvPr/>
        </p:nvPicPr>
        <p:blipFill>
          <a:blip r:embed="rId17">
            <a:alphaModFix/>
            <a:extLst>
              <a:ext uri="{28A0092B-C50C-407E-A947-70E740481C1C}">
                <a14:useLocalDpi xmlns:a14="http://schemas.microsoft.com/office/drawing/2010/main" val="0"/>
              </a:ext>
            </a:extLst>
          </a:blip>
          <a:stretch>
            <a:fillRect/>
          </a:stretch>
        </p:blipFill>
        <p:spPr>
          <a:xfrm>
            <a:off x="131630" y="1347914"/>
            <a:ext cx="275745" cy="360000"/>
          </a:xfrm>
          <a:prstGeom prst="rect">
            <a:avLst/>
          </a:prstGeom>
        </p:spPr>
      </p:pic>
      <p:pic>
        <p:nvPicPr>
          <p:cNvPr id="59" name="Picture 58" descr="Shape&#10;&#10;Description automatically generated with low confidence">
            <a:extLst>
              <a:ext uri="{FF2B5EF4-FFF2-40B4-BE49-F238E27FC236}">
                <a16:creationId xmlns:a16="http://schemas.microsoft.com/office/drawing/2014/main" id="{CC3018FA-2A9B-B7E3-785B-A26A2D350DDF}"/>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628251" y="1329557"/>
            <a:ext cx="244456" cy="360000"/>
          </a:xfrm>
          <a:prstGeom prst="rect">
            <a:avLst/>
          </a:prstGeom>
        </p:spPr>
      </p:pic>
      <p:pic>
        <p:nvPicPr>
          <p:cNvPr id="67" name="Picture 66">
            <a:extLst>
              <a:ext uri="{FF2B5EF4-FFF2-40B4-BE49-F238E27FC236}">
                <a16:creationId xmlns:a16="http://schemas.microsoft.com/office/drawing/2014/main" id="{38B18647-4B7D-36A5-C58B-560F55E5B2CB}"/>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587075" y="1847312"/>
            <a:ext cx="326808" cy="360000"/>
          </a:xfrm>
          <a:prstGeom prst="rect">
            <a:avLst/>
          </a:prstGeom>
        </p:spPr>
      </p:pic>
      <p:pic>
        <p:nvPicPr>
          <p:cNvPr id="69" name="Picture 68" descr="Shape&#10;&#10;Description automatically generated with medium confidence">
            <a:extLst>
              <a:ext uri="{FF2B5EF4-FFF2-40B4-BE49-F238E27FC236}">
                <a16:creationId xmlns:a16="http://schemas.microsoft.com/office/drawing/2014/main" id="{5829776D-45A7-DC39-F1B7-65AFE58CDEE2}"/>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25951" y="1815221"/>
            <a:ext cx="287103" cy="360000"/>
          </a:xfrm>
          <a:prstGeom prst="rect">
            <a:avLst/>
          </a:prstGeom>
        </p:spPr>
      </p:pic>
      <p:pic>
        <p:nvPicPr>
          <p:cNvPr id="72" name="Picture 71">
            <a:extLst>
              <a:ext uri="{FF2B5EF4-FFF2-40B4-BE49-F238E27FC236}">
                <a16:creationId xmlns:a16="http://schemas.microsoft.com/office/drawing/2014/main" id="{2F35CC74-5DF0-FAC3-E36E-6436E4B43FEA}"/>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78093" y="2306697"/>
            <a:ext cx="382819" cy="255212"/>
          </a:xfrm>
          <a:prstGeom prst="rect">
            <a:avLst/>
          </a:prstGeom>
        </p:spPr>
      </p:pic>
      <p:pic>
        <p:nvPicPr>
          <p:cNvPr id="76" name="Picture 75" descr="A black background with a black square&#10;&#10;Description automatically generated with medium confidence">
            <a:extLst>
              <a:ext uri="{FF2B5EF4-FFF2-40B4-BE49-F238E27FC236}">
                <a16:creationId xmlns:a16="http://schemas.microsoft.com/office/drawing/2014/main" id="{ECD01129-B85E-16F7-C26D-80AC39A3C4DD}"/>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88626" y="2682678"/>
            <a:ext cx="361752" cy="360000"/>
          </a:xfrm>
          <a:prstGeom prst="rect">
            <a:avLst/>
          </a:prstGeom>
        </p:spPr>
      </p:pic>
      <p:pic>
        <p:nvPicPr>
          <p:cNvPr id="78" name="Picture 77" descr="A black background with a black square&#10;&#10;Description automatically generated with medium confidence">
            <a:extLst>
              <a:ext uri="{FF2B5EF4-FFF2-40B4-BE49-F238E27FC236}">
                <a16:creationId xmlns:a16="http://schemas.microsoft.com/office/drawing/2014/main" id="{AFC91211-FBA5-19AE-A0F8-9E85E628CD26}"/>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34083" y="2665541"/>
            <a:ext cx="320572" cy="360000"/>
          </a:xfrm>
          <a:prstGeom prst="rect">
            <a:avLst/>
          </a:prstGeom>
        </p:spPr>
      </p:pic>
      <p:sp>
        <p:nvSpPr>
          <p:cNvPr id="8" name="Slide Number Placeholder 3">
            <a:extLst>
              <a:ext uri="{FF2B5EF4-FFF2-40B4-BE49-F238E27FC236}">
                <a16:creationId xmlns:a16="http://schemas.microsoft.com/office/drawing/2014/main" id="{0AD2B804-2A9F-1CE2-E26C-5551F1FFA7B3}"/>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3AA811B-2EBD-4900-905E-5BE206449611}" type="slidenum">
              <a:rPr lang="en-GB" sz="1000" smtClean="0">
                <a:solidFill>
                  <a:srgbClr val="003C65"/>
                </a:solidFill>
                <a:latin typeface="Aptos"/>
              </a:rPr>
              <a:pPr>
                <a:defRPr/>
              </a:pPr>
              <a:t>36</a:t>
            </a:fld>
            <a:endParaRPr lang="en-GB" sz="1000" dirty="0">
              <a:solidFill>
                <a:srgbClr val="003C65"/>
              </a:solidFill>
              <a:latin typeface="Aptos"/>
            </a:endParaRPr>
          </a:p>
        </p:txBody>
      </p:sp>
    </p:spTree>
    <p:extLst>
      <p:ext uri="{BB962C8B-B14F-4D97-AF65-F5344CB8AC3E}">
        <p14:creationId xmlns:p14="http://schemas.microsoft.com/office/powerpoint/2010/main" val="6976451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6A1E0C1-B362-0FED-1AE3-1660B116E6AC}"/>
            </a:ext>
          </a:extLst>
        </p:cNvPr>
        <p:cNvGrpSpPr/>
        <p:nvPr/>
      </p:nvGrpSpPr>
      <p:grpSpPr>
        <a:xfrm>
          <a:off x="0" y="0"/>
          <a:ext cx="0" cy="0"/>
          <a:chOff x="0" y="0"/>
          <a:chExt cx="0" cy="0"/>
        </a:xfrm>
      </p:grpSpPr>
      <p:sp>
        <p:nvSpPr>
          <p:cNvPr id="3" name="Rounded Rectangle 59">
            <a:extLst>
              <a:ext uri="{FF2B5EF4-FFF2-40B4-BE49-F238E27FC236}">
                <a16:creationId xmlns:a16="http://schemas.microsoft.com/office/drawing/2014/main" id="{D2F9E59D-04B7-E322-8C72-5A739899D98C}"/>
              </a:ext>
            </a:extLst>
          </p:cNvPr>
          <p:cNvSpPr/>
          <p:nvPr/>
        </p:nvSpPr>
        <p:spPr>
          <a:xfrm>
            <a:off x="1121461" y="1747811"/>
            <a:ext cx="10418622"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5" name="Rounded Rectangle 60">
            <a:extLst>
              <a:ext uri="{FF2B5EF4-FFF2-40B4-BE49-F238E27FC236}">
                <a16:creationId xmlns:a16="http://schemas.microsoft.com/office/drawing/2014/main" id="{8A3F8AF5-17FF-F084-56F0-93F3D9EEAB14}"/>
              </a:ext>
            </a:extLst>
          </p:cNvPr>
          <p:cNvSpPr/>
          <p:nvPr/>
        </p:nvSpPr>
        <p:spPr>
          <a:xfrm>
            <a:off x="1121461" y="2632900"/>
            <a:ext cx="10418621"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rIns="3600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6" name="Rounded Rectangle 45">
            <a:extLst>
              <a:ext uri="{FF2B5EF4-FFF2-40B4-BE49-F238E27FC236}">
                <a16:creationId xmlns:a16="http://schemas.microsoft.com/office/drawing/2014/main" id="{5CFB30E3-8923-693C-53EC-E41AE3B02EEC}"/>
              </a:ext>
            </a:extLst>
          </p:cNvPr>
          <p:cNvSpPr/>
          <p:nvPr/>
        </p:nvSpPr>
        <p:spPr>
          <a:xfrm>
            <a:off x="1121461" y="874911"/>
            <a:ext cx="10418621"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61" name="Rounded Rectangle 67">
            <a:extLst>
              <a:ext uri="{FF2B5EF4-FFF2-40B4-BE49-F238E27FC236}">
                <a16:creationId xmlns:a16="http://schemas.microsoft.com/office/drawing/2014/main" id="{34DB627B-72BF-982A-63AE-313BD36C32C8}"/>
              </a:ext>
            </a:extLst>
          </p:cNvPr>
          <p:cNvSpPr/>
          <p:nvPr/>
        </p:nvSpPr>
        <p:spPr>
          <a:xfrm>
            <a:off x="3345901" y="1837811"/>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62" name="Rounded Rectangle 69">
            <a:extLst>
              <a:ext uri="{FF2B5EF4-FFF2-40B4-BE49-F238E27FC236}">
                <a16:creationId xmlns:a16="http://schemas.microsoft.com/office/drawing/2014/main" id="{78CD8DD9-2C9B-40EC-3F40-1354C7B75BF4}"/>
              </a:ext>
            </a:extLst>
          </p:cNvPr>
          <p:cNvSpPr/>
          <p:nvPr/>
        </p:nvSpPr>
        <p:spPr>
          <a:xfrm>
            <a:off x="3345901" y="964911"/>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63" name="Straight Arrow Connector 62">
            <a:extLst>
              <a:ext uri="{FF2B5EF4-FFF2-40B4-BE49-F238E27FC236}">
                <a16:creationId xmlns:a16="http://schemas.microsoft.com/office/drawing/2014/main" id="{B1B61828-413B-4EBB-B24A-7EE484DA0C31}"/>
              </a:ext>
            </a:extLst>
          </p:cNvPr>
          <p:cNvCxnSpPr>
            <a:cxnSpLocks/>
            <a:stCxn id="62" idx="2"/>
            <a:endCxn id="61" idx="0"/>
          </p:cNvCxnSpPr>
          <p:nvPr/>
        </p:nvCxnSpPr>
        <p:spPr>
          <a:xfrm>
            <a:off x="3993901" y="1540911"/>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64" name="TextBox 157">
            <a:extLst>
              <a:ext uri="{FF2B5EF4-FFF2-40B4-BE49-F238E27FC236}">
                <a16:creationId xmlns:a16="http://schemas.microsoft.com/office/drawing/2014/main" id="{695D9B53-C670-E5A7-6F0D-9AB571294143}"/>
              </a:ext>
            </a:extLst>
          </p:cNvPr>
          <p:cNvSpPr txBox="1">
            <a:spLocks noChangeArrowheads="1"/>
          </p:cNvSpPr>
          <p:nvPr/>
        </p:nvSpPr>
        <p:spPr bwMode="auto">
          <a:xfrm>
            <a:off x="1121461" y="1365166"/>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rPr>
              <a:t>&lt;Actor 1&gt;</a:t>
            </a:r>
            <a:endParaRPr kumimoji="0" lang="en-GB" altLang="en-US" sz="1200" b="0" i="0" u="none" strike="noStrike" kern="0" cap="none" spc="0" normalizeH="0" baseline="0" noProof="0" dirty="0">
              <a:ln>
                <a:noFill/>
              </a:ln>
              <a:solidFill>
                <a:prstClr val="black"/>
              </a:solidFill>
              <a:effectLst/>
              <a:uLnTx/>
              <a:uFillTx/>
              <a:latin typeface="Calibri" pitchFamily="34" charset="0"/>
            </a:endParaRPr>
          </a:p>
        </p:txBody>
      </p:sp>
      <p:sp>
        <p:nvSpPr>
          <p:cNvPr id="65" name="TextBox 157">
            <a:extLst>
              <a:ext uri="{FF2B5EF4-FFF2-40B4-BE49-F238E27FC236}">
                <a16:creationId xmlns:a16="http://schemas.microsoft.com/office/drawing/2014/main" id="{A3006780-B286-03D2-970E-7D7ED1356F08}"/>
              </a:ext>
            </a:extLst>
          </p:cNvPr>
          <p:cNvSpPr txBox="1">
            <a:spLocks noChangeArrowheads="1"/>
          </p:cNvSpPr>
          <p:nvPr/>
        </p:nvSpPr>
        <p:spPr bwMode="auto">
          <a:xfrm>
            <a:off x="1121461" y="2235345"/>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rPr>
              <a:t>&lt;Actor 2&gt;</a:t>
            </a:r>
            <a:endParaRPr kumimoji="0" lang="en-GB" altLang="en-US" sz="1200" b="0" i="0" u="none" strike="noStrike" kern="0" cap="none" spc="0" normalizeH="0" baseline="0" noProof="0" dirty="0">
              <a:ln>
                <a:noFill/>
              </a:ln>
              <a:solidFill>
                <a:prstClr val="black"/>
              </a:solidFill>
              <a:effectLst/>
              <a:uLnTx/>
              <a:uFillTx/>
              <a:latin typeface="Calibri" pitchFamily="34" charset="0"/>
            </a:endParaRPr>
          </a:p>
        </p:txBody>
      </p:sp>
      <p:sp>
        <p:nvSpPr>
          <p:cNvPr id="66" name="TextBox 157">
            <a:extLst>
              <a:ext uri="{FF2B5EF4-FFF2-40B4-BE49-F238E27FC236}">
                <a16:creationId xmlns:a16="http://schemas.microsoft.com/office/drawing/2014/main" id="{E92BF3A8-5B90-860F-33E9-22A4874F3032}"/>
              </a:ext>
            </a:extLst>
          </p:cNvPr>
          <p:cNvSpPr txBox="1">
            <a:spLocks noChangeArrowheads="1"/>
          </p:cNvSpPr>
          <p:nvPr/>
        </p:nvSpPr>
        <p:spPr bwMode="auto">
          <a:xfrm>
            <a:off x="1121461" y="3116743"/>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lang="en-GB" altLang="en-US" sz="1100" kern="0" dirty="0">
                <a:solidFill>
                  <a:prstClr val="black"/>
                </a:solidFill>
              </a:rPr>
              <a:t>&lt;</a:t>
            </a:r>
            <a:r>
              <a:rPr kumimoji="0" lang="en-GB" altLang="en-US" sz="1100" b="0" i="0" u="none" strike="noStrike" kern="0" cap="none" spc="0" normalizeH="0" baseline="0" noProof="0" dirty="0">
                <a:ln>
                  <a:noFill/>
                </a:ln>
                <a:solidFill>
                  <a:prstClr val="black"/>
                </a:solidFill>
                <a:effectLst/>
                <a:uLnTx/>
                <a:uFillTx/>
              </a:rPr>
              <a:t>Actor 3&gt;</a:t>
            </a:r>
            <a:endParaRPr kumimoji="0" lang="en-GB" altLang="en-US" sz="1200" b="0" i="0" u="none" strike="noStrike" kern="0" cap="none" spc="0" normalizeH="0" baseline="0" noProof="0" dirty="0">
              <a:ln>
                <a:noFill/>
              </a:ln>
              <a:solidFill>
                <a:prstClr val="black"/>
              </a:solidFill>
              <a:effectLst/>
              <a:uLnTx/>
              <a:uFillTx/>
            </a:endParaRPr>
          </a:p>
        </p:txBody>
      </p:sp>
      <p:sp>
        <p:nvSpPr>
          <p:cNvPr id="70" name="Rounded Rectangle 88">
            <a:extLst>
              <a:ext uri="{FF2B5EF4-FFF2-40B4-BE49-F238E27FC236}">
                <a16:creationId xmlns:a16="http://schemas.microsoft.com/office/drawing/2014/main" id="{3587E46E-0462-6C2A-6948-223F3EA439F8}"/>
              </a:ext>
            </a:extLst>
          </p:cNvPr>
          <p:cNvSpPr/>
          <p:nvPr/>
        </p:nvSpPr>
        <p:spPr>
          <a:xfrm>
            <a:off x="1970551" y="960409"/>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85" name="Rounded Rectangle 67">
            <a:extLst>
              <a:ext uri="{FF2B5EF4-FFF2-40B4-BE49-F238E27FC236}">
                <a16:creationId xmlns:a16="http://schemas.microsoft.com/office/drawing/2014/main" id="{7EEC4363-097A-DE07-D632-E3DF4E0C254B}"/>
              </a:ext>
            </a:extLst>
          </p:cNvPr>
          <p:cNvSpPr/>
          <p:nvPr/>
        </p:nvSpPr>
        <p:spPr>
          <a:xfrm>
            <a:off x="2868279" y="6115474"/>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86" name="Rounded Rectangle 69">
            <a:extLst>
              <a:ext uri="{FF2B5EF4-FFF2-40B4-BE49-F238E27FC236}">
                <a16:creationId xmlns:a16="http://schemas.microsoft.com/office/drawing/2014/main" id="{BB6A0A16-E7BD-2163-98C2-D7228450658F}"/>
              </a:ext>
            </a:extLst>
          </p:cNvPr>
          <p:cNvSpPr/>
          <p:nvPr/>
        </p:nvSpPr>
        <p:spPr>
          <a:xfrm>
            <a:off x="2868279" y="5242574"/>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87" name="Straight Arrow Connector 86">
            <a:extLst>
              <a:ext uri="{FF2B5EF4-FFF2-40B4-BE49-F238E27FC236}">
                <a16:creationId xmlns:a16="http://schemas.microsoft.com/office/drawing/2014/main" id="{A3BCE018-C1B9-C809-D8FB-38D2967995B1}"/>
              </a:ext>
            </a:extLst>
          </p:cNvPr>
          <p:cNvCxnSpPr>
            <a:cxnSpLocks/>
          </p:cNvCxnSpPr>
          <p:nvPr/>
        </p:nvCxnSpPr>
        <p:spPr>
          <a:xfrm>
            <a:off x="3516279" y="5818574"/>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90" name="Rounded Rectangle 67">
            <a:extLst>
              <a:ext uri="{FF2B5EF4-FFF2-40B4-BE49-F238E27FC236}">
                <a16:creationId xmlns:a16="http://schemas.microsoft.com/office/drawing/2014/main" id="{F5F182C8-7626-D535-C783-39DC60913367}"/>
              </a:ext>
            </a:extLst>
          </p:cNvPr>
          <p:cNvSpPr/>
          <p:nvPr/>
        </p:nvSpPr>
        <p:spPr>
          <a:xfrm>
            <a:off x="4407028" y="6128165"/>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91" name="Rounded Rectangle 69">
            <a:extLst>
              <a:ext uri="{FF2B5EF4-FFF2-40B4-BE49-F238E27FC236}">
                <a16:creationId xmlns:a16="http://schemas.microsoft.com/office/drawing/2014/main" id="{1A7B03F4-46B0-75E8-73D6-FF02F1B47D70}"/>
              </a:ext>
            </a:extLst>
          </p:cNvPr>
          <p:cNvSpPr/>
          <p:nvPr/>
        </p:nvSpPr>
        <p:spPr>
          <a:xfrm>
            <a:off x="4407028" y="5255265"/>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92" name="Straight Arrow Connector 91">
            <a:extLst>
              <a:ext uri="{FF2B5EF4-FFF2-40B4-BE49-F238E27FC236}">
                <a16:creationId xmlns:a16="http://schemas.microsoft.com/office/drawing/2014/main" id="{CEAB3C02-C1D2-7279-0EE9-B69D0EAF6F5D}"/>
              </a:ext>
            </a:extLst>
          </p:cNvPr>
          <p:cNvCxnSpPr>
            <a:cxnSpLocks/>
          </p:cNvCxnSpPr>
          <p:nvPr/>
        </p:nvCxnSpPr>
        <p:spPr>
          <a:xfrm>
            <a:off x="5055028" y="5831265"/>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22" name="Rounded Rectangle 67">
            <a:extLst>
              <a:ext uri="{FF2B5EF4-FFF2-40B4-BE49-F238E27FC236}">
                <a16:creationId xmlns:a16="http://schemas.microsoft.com/office/drawing/2014/main" id="{0C54AC8F-26F8-C056-56A1-35D6ED7AD235}"/>
              </a:ext>
            </a:extLst>
          </p:cNvPr>
          <p:cNvSpPr/>
          <p:nvPr/>
        </p:nvSpPr>
        <p:spPr>
          <a:xfrm>
            <a:off x="4873963" y="2712732"/>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123" name="Rounded Rectangle 69">
            <a:extLst>
              <a:ext uri="{FF2B5EF4-FFF2-40B4-BE49-F238E27FC236}">
                <a16:creationId xmlns:a16="http://schemas.microsoft.com/office/drawing/2014/main" id="{212BC3FA-2B90-6DDB-7C4B-4740A4F8D7C8}"/>
              </a:ext>
            </a:extLst>
          </p:cNvPr>
          <p:cNvSpPr/>
          <p:nvPr/>
        </p:nvSpPr>
        <p:spPr>
          <a:xfrm>
            <a:off x="4873963" y="1839832"/>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124" name="Straight Arrow Connector 123">
            <a:extLst>
              <a:ext uri="{FF2B5EF4-FFF2-40B4-BE49-F238E27FC236}">
                <a16:creationId xmlns:a16="http://schemas.microsoft.com/office/drawing/2014/main" id="{3493611B-21A5-71C4-96E7-055B3B0F8F30}"/>
              </a:ext>
            </a:extLst>
          </p:cNvPr>
          <p:cNvCxnSpPr>
            <a:cxnSpLocks/>
            <a:stCxn id="123" idx="2"/>
            <a:endCxn id="122" idx="0"/>
          </p:cNvCxnSpPr>
          <p:nvPr/>
        </p:nvCxnSpPr>
        <p:spPr>
          <a:xfrm>
            <a:off x="5521963" y="2415832"/>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25" name="Rounded Rectangle 67">
            <a:extLst>
              <a:ext uri="{FF2B5EF4-FFF2-40B4-BE49-F238E27FC236}">
                <a16:creationId xmlns:a16="http://schemas.microsoft.com/office/drawing/2014/main" id="{130C6BA5-4DBD-4347-B039-792DE7C54BF1}"/>
              </a:ext>
            </a:extLst>
          </p:cNvPr>
          <p:cNvSpPr/>
          <p:nvPr/>
        </p:nvSpPr>
        <p:spPr>
          <a:xfrm>
            <a:off x="6535330" y="2710639"/>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sp>
        <p:nvSpPr>
          <p:cNvPr id="126" name="Rounded Rectangle 69">
            <a:extLst>
              <a:ext uri="{FF2B5EF4-FFF2-40B4-BE49-F238E27FC236}">
                <a16:creationId xmlns:a16="http://schemas.microsoft.com/office/drawing/2014/main" id="{EF351220-54E6-CCF4-4010-5716BF1A6F20}"/>
              </a:ext>
            </a:extLst>
          </p:cNvPr>
          <p:cNvSpPr/>
          <p:nvPr/>
        </p:nvSpPr>
        <p:spPr>
          <a:xfrm>
            <a:off x="6535330" y="951914"/>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cxnSp>
        <p:nvCxnSpPr>
          <p:cNvPr id="127" name="Straight Arrow Connector 126">
            <a:extLst>
              <a:ext uri="{FF2B5EF4-FFF2-40B4-BE49-F238E27FC236}">
                <a16:creationId xmlns:a16="http://schemas.microsoft.com/office/drawing/2014/main" id="{619CFDD8-2833-24D2-A833-72CCBE2EEEA2}"/>
              </a:ext>
            </a:extLst>
          </p:cNvPr>
          <p:cNvCxnSpPr>
            <a:cxnSpLocks/>
            <a:stCxn id="125" idx="0"/>
            <a:endCxn id="126" idx="2"/>
          </p:cNvCxnSpPr>
          <p:nvPr/>
        </p:nvCxnSpPr>
        <p:spPr>
          <a:xfrm flipV="1">
            <a:off x="7183330" y="1527914"/>
            <a:ext cx="0" cy="1182725"/>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1" name="Rectangle 2">
            <a:extLst>
              <a:ext uri="{FF2B5EF4-FFF2-40B4-BE49-F238E27FC236}">
                <a16:creationId xmlns:a16="http://schemas.microsoft.com/office/drawing/2014/main" id="{A5D7C3CC-332E-0188-A78A-6500C5A0FC55}"/>
              </a:ext>
            </a:extLst>
          </p:cNvPr>
          <p:cNvSpPr/>
          <p:nvPr/>
        </p:nvSpPr>
        <p:spPr>
          <a:xfrm>
            <a:off x="116987" y="5202445"/>
            <a:ext cx="2642088" cy="42665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300"/>
              </a:lnSpc>
            </a:pPr>
            <a:r>
              <a:rPr lang="en-GB" sz="1200" kern="0" dirty="0">
                <a:solidFill>
                  <a:schemeClr val="accent4">
                    <a:lumMod val="50000"/>
                  </a:schemeClr>
                </a:solidFill>
              </a:rPr>
              <a:t>💡 Select a channel symbol, drag it onto each side of the touchpoint.</a:t>
            </a:r>
          </a:p>
        </p:txBody>
      </p:sp>
      <p:sp>
        <p:nvSpPr>
          <p:cNvPr id="15" name="Rectangle 2">
            <a:extLst>
              <a:ext uri="{FF2B5EF4-FFF2-40B4-BE49-F238E27FC236}">
                <a16:creationId xmlns:a16="http://schemas.microsoft.com/office/drawing/2014/main" id="{85D9CC20-B456-9217-E9C6-A487823DB250}"/>
              </a:ext>
            </a:extLst>
          </p:cNvPr>
          <p:cNvSpPr/>
          <p:nvPr/>
        </p:nvSpPr>
        <p:spPr>
          <a:xfrm>
            <a:off x="42294" y="373800"/>
            <a:ext cx="4461126" cy="42665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300"/>
              </a:lnSpc>
            </a:pPr>
            <a:r>
              <a:rPr lang="en-GB" sz="1200" kern="0" dirty="0">
                <a:solidFill>
                  <a:schemeClr val="accent4">
                    <a:lumMod val="50000"/>
                  </a:schemeClr>
                </a:solidFill>
              </a:rPr>
              <a:t>💡 Select suitable icons for the involved actors and drag them onto the </a:t>
            </a:r>
            <a:r>
              <a:rPr lang="en-GB" sz="1200" kern="0" dirty="0" err="1">
                <a:solidFill>
                  <a:schemeClr val="accent4">
                    <a:lumMod val="50000"/>
                  </a:schemeClr>
                </a:solidFill>
              </a:rPr>
              <a:t>swimlanes</a:t>
            </a:r>
            <a:r>
              <a:rPr lang="en-GB" sz="1200" kern="0" dirty="0">
                <a:solidFill>
                  <a:schemeClr val="accent4">
                    <a:lumMod val="50000"/>
                  </a:schemeClr>
                </a:solidFill>
              </a:rPr>
              <a:t> (see the Symbol gallery for more options).</a:t>
            </a:r>
          </a:p>
        </p:txBody>
      </p:sp>
      <p:cxnSp>
        <p:nvCxnSpPr>
          <p:cNvPr id="80" name="Straight Arrow Connector 40">
            <a:extLst>
              <a:ext uri="{FF2B5EF4-FFF2-40B4-BE49-F238E27FC236}">
                <a16:creationId xmlns:a16="http://schemas.microsoft.com/office/drawing/2014/main" id="{B3352385-710D-2144-A010-E5340C71759D}"/>
              </a:ext>
            </a:extLst>
          </p:cNvPr>
          <p:cNvCxnSpPr>
            <a:cxnSpLocks/>
          </p:cNvCxnSpPr>
          <p:nvPr/>
        </p:nvCxnSpPr>
        <p:spPr>
          <a:xfrm flipV="1">
            <a:off x="1903785" y="5508869"/>
            <a:ext cx="1152000" cy="418040"/>
          </a:xfrm>
          <a:prstGeom prst="bentConnector3">
            <a:avLst>
              <a:gd name="adj1" fmla="val 50000"/>
            </a:avLst>
          </a:prstGeom>
          <a:noFill/>
          <a:ln w="19050" cap="flat" cmpd="sng" algn="ctr">
            <a:solidFill>
              <a:schemeClr val="accent4">
                <a:lumMod val="75000"/>
              </a:schemeClr>
            </a:solidFill>
            <a:prstDash val="solid"/>
            <a:tailEnd type="triangle"/>
          </a:ln>
          <a:effectLst>
            <a:outerShdw blurRad="40000" dist="20000" dir="5400000" rotWithShape="0">
              <a:srgbClr val="000000">
                <a:alpha val="38000"/>
              </a:srgbClr>
            </a:outerShdw>
          </a:effectLst>
        </p:spPr>
      </p:cxnSp>
      <p:cxnSp>
        <p:nvCxnSpPr>
          <p:cNvPr id="81" name="Straight Arrow Connector 40">
            <a:extLst>
              <a:ext uri="{FF2B5EF4-FFF2-40B4-BE49-F238E27FC236}">
                <a16:creationId xmlns:a16="http://schemas.microsoft.com/office/drawing/2014/main" id="{63A4DE21-6214-3C5A-ACCD-1E44D486C62D}"/>
              </a:ext>
            </a:extLst>
          </p:cNvPr>
          <p:cNvCxnSpPr>
            <a:cxnSpLocks/>
          </p:cNvCxnSpPr>
          <p:nvPr/>
        </p:nvCxnSpPr>
        <p:spPr>
          <a:xfrm>
            <a:off x="1903785" y="5959867"/>
            <a:ext cx="1152000" cy="419790"/>
          </a:xfrm>
          <a:prstGeom prst="bentConnector3">
            <a:avLst>
              <a:gd name="adj1" fmla="val 50000"/>
            </a:avLst>
          </a:prstGeom>
          <a:noFill/>
          <a:ln w="19050" cap="flat" cmpd="sng" algn="ctr">
            <a:solidFill>
              <a:schemeClr val="accent4">
                <a:lumMod val="75000"/>
              </a:schemeClr>
            </a:solidFill>
            <a:prstDash val="solid"/>
            <a:tailEnd type="triangle"/>
          </a:ln>
          <a:effectLst>
            <a:outerShdw blurRad="40000" dist="20000" dir="5400000" rotWithShape="0">
              <a:srgbClr val="000000">
                <a:alpha val="38000"/>
              </a:srgbClr>
            </a:outerShdw>
          </a:effectLst>
        </p:spPr>
      </p:cxnSp>
      <p:sp>
        <p:nvSpPr>
          <p:cNvPr id="2" name="Rounded Rectangle 60">
            <a:extLst>
              <a:ext uri="{FF2B5EF4-FFF2-40B4-BE49-F238E27FC236}">
                <a16:creationId xmlns:a16="http://schemas.microsoft.com/office/drawing/2014/main" id="{7D8F93F0-BA07-5514-DB75-222B20EC53AC}"/>
              </a:ext>
            </a:extLst>
          </p:cNvPr>
          <p:cNvSpPr/>
          <p:nvPr/>
        </p:nvSpPr>
        <p:spPr>
          <a:xfrm>
            <a:off x="1121461" y="3520315"/>
            <a:ext cx="10418621"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rIns="3600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4" name="TextBox 157">
            <a:extLst>
              <a:ext uri="{FF2B5EF4-FFF2-40B4-BE49-F238E27FC236}">
                <a16:creationId xmlns:a16="http://schemas.microsoft.com/office/drawing/2014/main" id="{37A08464-BBCB-9F7F-6C6A-F24BBC221893}"/>
              </a:ext>
            </a:extLst>
          </p:cNvPr>
          <p:cNvSpPr txBox="1">
            <a:spLocks noChangeArrowheads="1"/>
          </p:cNvSpPr>
          <p:nvPr/>
        </p:nvSpPr>
        <p:spPr bwMode="auto">
          <a:xfrm>
            <a:off x="1121461" y="4004158"/>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lang="en-GB" altLang="en-US" sz="1100" kern="0" dirty="0">
                <a:solidFill>
                  <a:prstClr val="black"/>
                </a:solidFill>
              </a:rPr>
              <a:t>&lt;</a:t>
            </a:r>
            <a:r>
              <a:rPr kumimoji="0" lang="en-GB" altLang="en-US" sz="1100" b="0" i="0" u="none" strike="noStrike" kern="0" cap="none" spc="0" normalizeH="0" baseline="0" noProof="0" dirty="0">
                <a:ln>
                  <a:noFill/>
                </a:ln>
                <a:solidFill>
                  <a:prstClr val="black"/>
                </a:solidFill>
                <a:effectLst/>
                <a:uLnTx/>
                <a:uFillTx/>
              </a:rPr>
              <a:t>Actor 4&gt;</a:t>
            </a:r>
            <a:endParaRPr kumimoji="0" lang="en-GB" altLang="en-US" sz="1200" b="0" i="0" u="none" strike="noStrike" kern="0" cap="none" spc="0" normalizeH="0" baseline="0" noProof="0" dirty="0">
              <a:ln>
                <a:noFill/>
              </a:ln>
              <a:solidFill>
                <a:prstClr val="black"/>
              </a:solidFill>
              <a:effectLst/>
              <a:uLnTx/>
              <a:uFillTx/>
            </a:endParaRPr>
          </a:p>
        </p:txBody>
      </p:sp>
      <p:sp>
        <p:nvSpPr>
          <p:cNvPr id="12" name="Rounded Rectangle 44">
            <a:extLst>
              <a:ext uri="{FF2B5EF4-FFF2-40B4-BE49-F238E27FC236}">
                <a16:creationId xmlns:a16="http://schemas.microsoft.com/office/drawing/2014/main" id="{A93F4D01-D185-1EEF-9D70-9B933F7F565E}"/>
              </a:ext>
            </a:extLst>
          </p:cNvPr>
          <p:cNvSpPr/>
          <p:nvPr/>
        </p:nvSpPr>
        <p:spPr>
          <a:xfrm>
            <a:off x="1094151" y="4394944"/>
            <a:ext cx="10458908" cy="684000"/>
          </a:xfrm>
          <a:prstGeom prst="roundRect">
            <a:avLst>
              <a:gd name="adj" fmla="val 8551"/>
            </a:avLst>
          </a:prstGeom>
          <a:no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17" name="TextBox 157">
            <a:extLst>
              <a:ext uri="{FF2B5EF4-FFF2-40B4-BE49-F238E27FC236}">
                <a16:creationId xmlns:a16="http://schemas.microsoft.com/office/drawing/2014/main" id="{ECCCD602-C498-01B3-F42E-FC68DBDCAA10}"/>
              </a:ext>
            </a:extLst>
          </p:cNvPr>
          <p:cNvSpPr txBox="1">
            <a:spLocks noChangeArrowheads="1"/>
          </p:cNvSpPr>
          <p:nvPr/>
        </p:nvSpPr>
        <p:spPr bwMode="auto">
          <a:xfrm>
            <a:off x="1059978" y="4780531"/>
            <a:ext cx="148634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lang="en-GB" altLang="en-US" sz="1100" kern="0">
                <a:solidFill>
                  <a:prstClr val="black"/>
                </a:solidFill>
              </a:rPr>
              <a:t>Actor 1’s</a:t>
            </a:r>
            <a:r>
              <a:rPr kumimoji="0" lang="en-GB" altLang="en-US" sz="1100" b="0" i="0" u="none" strike="noStrike" kern="0" cap="none" spc="0" normalizeH="0" baseline="0" noProof="0">
                <a:ln>
                  <a:noFill/>
                </a:ln>
                <a:solidFill>
                  <a:prstClr val="black"/>
                </a:solidFill>
                <a:effectLst/>
                <a:uLnTx/>
                <a:uFillTx/>
              </a:rPr>
              <a:t> experience</a:t>
            </a:r>
            <a:endParaRPr kumimoji="0" lang="en-GB" altLang="en-US" sz="1200" b="0" i="0" u="none" strike="noStrike" kern="0" cap="none" spc="0" normalizeH="0" baseline="0" noProof="0">
              <a:ln>
                <a:noFill/>
              </a:ln>
              <a:solidFill>
                <a:prstClr val="black"/>
              </a:solidFill>
              <a:effectLst/>
              <a:uLnTx/>
              <a:uFillTx/>
            </a:endParaRPr>
          </a:p>
        </p:txBody>
      </p:sp>
      <p:sp>
        <p:nvSpPr>
          <p:cNvPr id="20" name="Rounded Rectangle 88">
            <a:extLst>
              <a:ext uri="{FF2B5EF4-FFF2-40B4-BE49-F238E27FC236}">
                <a16:creationId xmlns:a16="http://schemas.microsoft.com/office/drawing/2014/main" id="{91F46577-32E7-E5A8-29AC-61F3C70A6AA9}"/>
              </a:ext>
            </a:extLst>
          </p:cNvPr>
          <p:cNvSpPr/>
          <p:nvPr/>
        </p:nvSpPr>
        <p:spPr>
          <a:xfrm>
            <a:off x="3345901" y="4444809"/>
            <a:ext cx="1296000" cy="576000"/>
          </a:xfrm>
          <a:prstGeom prst="roundRect">
            <a:avLst>
              <a:gd name="adj" fmla="val 12023"/>
            </a:avLst>
          </a:prstGeom>
          <a:solidFill>
            <a:sysClr val="window" lastClr="FFFFFF"/>
          </a:solidFill>
          <a:ln w="3175" cap="flat" cmpd="sng" algn="ctr">
            <a:solidFill>
              <a:sysClr val="windowText" lastClr="000000">
                <a:lumMod val="50000"/>
                <a:lumOff val="50000"/>
              </a:sysClr>
            </a:solidFill>
            <a:prstDash val="solid"/>
          </a:ln>
          <a:effectLst/>
        </p:spPr>
        <p:txBody>
          <a:bodyPr lIns="288000" tIns="0" rIns="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dirty="0">
                <a:solidFill>
                  <a:prstClr val="black"/>
                </a:solidFill>
              </a:rPr>
              <a:t>&lt;describe the end user experience&gt;</a:t>
            </a:r>
            <a:endParaRPr kumimoji="0" lang="en-GB" sz="1000" b="0" i="0" u="none" strike="noStrike" kern="0" cap="none" spc="0" normalizeH="0" baseline="0" noProof="0" dirty="0">
              <a:ln>
                <a:noFill/>
              </a:ln>
              <a:solidFill>
                <a:prstClr val="black"/>
              </a:solidFill>
              <a:effectLst/>
              <a:uLnTx/>
              <a:uFillTx/>
            </a:endParaRPr>
          </a:p>
        </p:txBody>
      </p:sp>
      <p:pic>
        <p:nvPicPr>
          <p:cNvPr id="23" name="Picture 22">
            <a:extLst>
              <a:ext uri="{FF2B5EF4-FFF2-40B4-BE49-F238E27FC236}">
                <a16:creationId xmlns:a16="http://schemas.microsoft.com/office/drawing/2014/main" id="{B8D4FD94-9A34-65B9-6511-CB6CF6E31AFE}"/>
              </a:ext>
            </a:extLst>
          </p:cNvPr>
          <p:cNvPicPr>
            <a:picLocks noChangeAspect="1"/>
          </p:cNvPicPr>
          <p:nvPr/>
        </p:nvPicPr>
        <p:blipFill>
          <a:blip r:embed="rId3">
            <a:duotone>
              <a:schemeClr val="accent6">
                <a:shade val="45000"/>
                <a:satMod val="135000"/>
              </a:schemeClr>
              <a:prstClr val="white"/>
            </a:duotone>
            <a:alphaModFix/>
            <a:extLst>
              <a:ext uri="{28A0092B-C50C-407E-A947-70E740481C1C}">
                <a14:useLocalDpi xmlns:a14="http://schemas.microsoft.com/office/drawing/2010/main" val="0"/>
              </a:ext>
            </a:extLst>
          </a:blip>
          <a:stretch>
            <a:fillRect/>
          </a:stretch>
        </p:blipFill>
        <p:spPr>
          <a:xfrm>
            <a:off x="3386981" y="4612296"/>
            <a:ext cx="216000" cy="216000"/>
          </a:xfrm>
          <a:prstGeom prst="rect">
            <a:avLst/>
          </a:prstGeom>
        </p:spPr>
      </p:pic>
      <p:sp>
        <p:nvSpPr>
          <p:cNvPr id="25" name="Rounded Rectangle 88">
            <a:extLst>
              <a:ext uri="{FF2B5EF4-FFF2-40B4-BE49-F238E27FC236}">
                <a16:creationId xmlns:a16="http://schemas.microsoft.com/office/drawing/2014/main" id="{1325AD9E-B0D7-85B0-8D9C-06C226DF01BD}"/>
              </a:ext>
            </a:extLst>
          </p:cNvPr>
          <p:cNvSpPr/>
          <p:nvPr/>
        </p:nvSpPr>
        <p:spPr>
          <a:xfrm>
            <a:off x="4873963" y="4445412"/>
            <a:ext cx="1296000" cy="576000"/>
          </a:xfrm>
          <a:prstGeom prst="roundRect">
            <a:avLst>
              <a:gd name="adj" fmla="val 12023"/>
            </a:avLst>
          </a:prstGeom>
          <a:solidFill>
            <a:sysClr val="window" lastClr="FFFFFF"/>
          </a:solidFill>
          <a:ln w="3175" cap="flat" cmpd="sng" algn="ctr">
            <a:solidFill>
              <a:sysClr val="windowText" lastClr="000000">
                <a:lumMod val="50000"/>
                <a:lumOff val="50000"/>
              </a:sysClr>
            </a:solidFill>
            <a:prstDash val="solid"/>
          </a:ln>
          <a:effectLst/>
        </p:spPr>
        <p:txBody>
          <a:bodyPr lIns="288000" tIns="0" rIns="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dirty="0">
                <a:solidFill>
                  <a:prstClr val="black"/>
                </a:solidFill>
              </a:rPr>
              <a:t>&lt;describe the end user experience&gt;</a:t>
            </a:r>
            <a:endParaRPr kumimoji="0" lang="en-GB" sz="1000" b="0" i="0" u="none" strike="noStrike" kern="0" cap="none" spc="0" normalizeH="0" baseline="0" noProof="0" dirty="0">
              <a:ln>
                <a:noFill/>
              </a:ln>
              <a:solidFill>
                <a:prstClr val="black"/>
              </a:solidFill>
              <a:effectLst/>
              <a:uLnTx/>
              <a:uFillTx/>
            </a:endParaRPr>
          </a:p>
        </p:txBody>
      </p:sp>
      <p:pic>
        <p:nvPicPr>
          <p:cNvPr id="27" name="Picture 26">
            <a:extLst>
              <a:ext uri="{FF2B5EF4-FFF2-40B4-BE49-F238E27FC236}">
                <a16:creationId xmlns:a16="http://schemas.microsoft.com/office/drawing/2014/main" id="{09046EBD-4152-E92B-2696-0E61ACD59433}"/>
              </a:ext>
            </a:extLst>
          </p:cNvPr>
          <p:cNvPicPr>
            <a:picLocks noChangeAspect="1"/>
          </p:cNvPicPr>
          <p:nvPr/>
        </p:nvPicPr>
        <p:blipFill>
          <a:blip r:embed="rId3">
            <a:duotone>
              <a:schemeClr val="accent6">
                <a:shade val="45000"/>
                <a:satMod val="135000"/>
              </a:schemeClr>
              <a:prstClr val="white"/>
            </a:duotone>
            <a:alphaModFix/>
            <a:extLst>
              <a:ext uri="{28A0092B-C50C-407E-A947-70E740481C1C}">
                <a14:useLocalDpi xmlns:a14="http://schemas.microsoft.com/office/drawing/2010/main" val="0"/>
              </a:ext>
            </a:extLst>
          </a:blip>
          <a:stretch>
            <a:fillRect/>
          </a:stretch>
        </p:blipFill>
        <p:spPr>
          <a:xfrm>
            <a:off x="4915043" y="4612899"/>
            <a:ext cx="216000" cy="216000"/>
          </a:xfrm>
          <a:prstGeom prst="rect">
            <a:avLst/>
          </a:prstGeom>
        </p:spPr>
      </p:pic>
      <p:sp>
        <p:nvSpPr>
          <p:cNvPr id="31" name="Rounded Rectangle 88">
            <a:extLst>
              <a:ext uri="{FF2B5EF4-FFF2-40B4-BE49-F238E27FC236}">
                <a16:creationId xmlns:a16="http://schemas.microsoft.com/office/drawing/2014/main" id="{AE420826-6D51-9FD5-5BA3-B51917F30E2D}"/>
              </a:ext>
            </a:extLst>
          </p:cNvPr>
          <p:cNvSpPr/>
          <p:nvPr/>
        </p:nvSpPr>
        <p:spPr>
          <a:xfrm>
            <a:off x="6535330" y="4453117"/>
            <a:ext cx="1296000" cy="576000"/>
          </a:xfrm>
          <a:prstGeom prst="roundRect">
            <a:avLst>
              <a:gd name="adj" fmla="val 12023"/>
            </a:avLst>
          </a:prstGeom>
          <a:solidFill>
            <a:sysClr val="window" lastClr="FFFFFF"/>
          </a:solidFill>
          <a:ln w="3175" cap="flat" cmpd="sng" algn="ctr">
            <a:solidFill>
              <a:sysClr val="windowText" lastClr="000000">
                <a:lumMod val="50000"/>
                <a:lumOff val="50000"/>
              </a:sysClr>
            </a:solidFill>
            <a:prstDash val="solid"/>
          </a:ln>
          <a:effectLst/>
        </p:spPr>
        <p:txBody>
          <a:bodyPr lIns="288000" tIns="0" rIns="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dirty="0">
                <a:solidFill>
                  <a:prstClr val="black"/>
                </a:solidFill>
              </a:rPr>
              <a:t>&lt;describe the end user experience&gt;</a:t>
            </a:r>
            <a:endParaRPr kumimoji="0" lang="en-GB" sz="1000" b="0" i="0" u="none" strike="noStrike" kern="0" cap="none" spc="0" normalizeH="0" baseline="0" noProof="0" dirty="0">
              <a:ln>
                <a:noFill/>
              </a:ln>
              <a:solidFill>
                <a:prstClr val="black"/>
              </a:solidFill>
              <a:effectLst/>
              <a:uLnTx/>
              <a:uFillTx/>
            </a:endParaRPr>
          </a:p>
        </p:txBody>
      </p:sp>
      <p:pic>
        <p:nvPicPr>
          <p:cNvPr id="33" name="Picture 32">
            <a:extLst>
              <a:ext uri="{FF2B5EF4-FFF2-40B4-BE49-F238E27FC236}">
                <a16:creationId xmlns:a16="http://schemas.microsoft.com/office/drawing/2014/main" id="{A8A02274-D050-FBCA-2BED-3AB5D7C57C8F}"/>
              </a:ext>
            </a:extLst>
          </p:cNvPr>
          <p:cNvPicPr>
            <a:picLocks noChangeAspect="1"/>
          </p:cNvPicPr>
          <p:nvPr/>
        </p:nvPicPr>
        <p:blipFill>
          <a:blip r:embed="rId3">
            <a:duotone>
              <a:schemeClr val="accent6">
                <a:shade val="45000"/>
                <a:satMod val="135000"/>
              </a:schemeClr>
              <a:prstClr val="white"/>
            </a:duotone>
            <a:alphaModFix/>
            <a:extLst>
              <a:ext uri="{28A0092B-C50C-407E-A947-70E740481C1C}">
                <a14:useLocalDpi xmlns:a14="http://schemas.microsoft.com/office/drawing/2010/main" val="0"/>
              </a:ext>
            </a:extLst>
          </a:blip>
          <a:stretch>
            <a:fillRect/>
          </a:stretch>
        </p:blipFill>
        <p:spPr>
          <a:xfrm>
            <a:off x="6576410" y="4620604"/>
            <a:ext cx="216000" cy="216000"/>
          </a:xfrm>
          <a:prstGeom prst="rect">
            <a:avLst/>
          </a:prstGeom>
        </p:spPr>
      </p:pic>
      <p:sp>
        <p:nvSpPr>
          <p:cNvPr id="52" name="Rounded Rectangle 88">
            <a:extLst>
              <a:ext uri="{FF2B5EF4-FFF2-40B4-BE49-F238E27FC236}">
                <a16:creationId xmlns:a16="http://schemas.microsoft.com/office/drawing/2014/main" id="{CFCBCC8A-B498-5651-3212-D6BCC9C435B3}"/>
              </a:ext>
            </a:extLst>
          </p:cNvPr>
          <p:cNvSpPr/>
          <p:nvPr/>
        </p:nvSpPr>
        <p:spPr>
          <a:xfrm>
            <a:off x="5804615" y="5269917"/>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54" name="Rounded Rectangle 88">
            <a:extLst>
              <a:ext uri="{FF2B5EF4-FFF2-40B4-BE49-F238E27FC236}">
                <a16:creationId xmlns:a16="http://schemas.microsoft.com/office/drawing/2014/main" id="{6D063EEE-0762-76B4-D06D-69FE32282ECE}"/>
              </a:ext>
            </a:extLst>
          </p:cNvPr>
          <p:cNvSpPr/>
          <p:nvPr/>
        </p:nvSpPr>
        <p:spPr>
          <a:xfrm>
            <a:off x="5926105" y="5719058"/>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56" name="Rounded Rectangle 88">
            <a:extLst>
              <a:ext uri="{FF2B5EF4-FFF2-40B4-BE49-F238E27FC236}">
                <a16:creationId xmlns:a16="http://schemas.microsoft.com/office/drawing/2014/main" id="{D7D50CB3-D40D-0F36-B4C9-EA602C3E24FF}"/>
              </a:ext>
            </a:extLst>
          </p:cNvPr>
          <p:cNvSpPr/>
          <p:nvPr/>
        </p:nvSpPr>
        <p:spPr>
          <a:xfrm>
            <a:off x="6121469" y="6136240"/>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pic>
        <p:nvPicPr>
          <p:cNvPr id="79" name="Graphic 5">
            <a:extLst>
              <a:ext uri="{FF2B5EF4-FFF2-40B4-BE49-F238E27FC236}">
                <a16:creationId xmlns:a16="http://schemas.microsoft.com/office/drawing/2014/main" id="{94F12ED7-3A24-A203-AFA8-D43ADC02ABFC}"/>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1086136" y="5673107"/>
            <a:ext cx="268800" cy="252000"/>
          </a:xfrm>
          <a:prstGeom prst="rect">
            <a:avLst/>
          </a:prstGeom>
        </p:spPr>
      </p:pic>
      <p:pic>
        <p:nvPicPr>
          <p:cNvPr id="82" name="Graphic 81">
            <a:extLst>
              <a:ext uri="{FF2B5EF4-FFF2-40B4-BE49-F238E27FC236}">
                <a16:creationId xmlns:a16="http://schemas.microsoft.com/office/drawing/2014/main" id="{A3C39E46-BD8C-26CD-4EFD-A2C9D4F6A261}"/>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720946" y="5989928"/>
            <a:ext cx="265916" cy="252000"/>
          </a:xfrm>
          <a:prstGeom prst="rect">
            <a:avLst/>
          </a:prstGeom>
        </p:spPr>
      </p:pic>
      <p:pic>
        <p:nvPicPr>
          <p:cNvPr id="83" name="Graphic 82">
            <a:extLst>
              <a:ext uri="{FF2B5EF4-FFF2-40B4-BE49-F238E27FC236}">
                <a16:creationId xmlns:a16="http://schemas.microsoft.com/office/drawing/2014/main" id="{1C1110C9-7A04-F6E3-5F77-42869963986B}"/>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733689" y="5673107"/>
            <a:ext cx="252000" cy="252000"/>
          </a:xfrm>
          <a:prstGeom prst="rect">
            <a:avLst/>
          </a:prstGeom>
        </p:spPr>
      </p:pic>
      <p:pic>
        <p:nvPicPr>
          <p:cNvPr id="84" name="Graphic 32">
            <a:extLst>
              <a:ext uri="{FF2B5EF4-FFF2-40B4-BE49-F238E27FC236}">
                <a16:creationId xmlns:a16="http://schemas.microsoft.com/office/drawing/2014/main" id="{04BAED58-83FB-9C03-66A1-57C2F0462F0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93983" y="5989928"/>
            <a:ext cx="252000" cy="252000"/>
          </a:xfrm>
          <a:prstGeom prst="rect">
            <a:avLst/>
          </a:prstGeom>
        </p:spPr>
      </p:pic>
      <p:pic>
        <p:nvPicPr>
          <p:cNvPr id="88" name="Picture 87">
            <a:extLst>
              <a:ext uri="{FF2B5EF4-FFF2-40B4-BE49-F238E27FC236}">
                <a16:creationId xmlns:a16="http://schemas.microsoft.com/office/drawing/2014/main" id="{2BBF59A7-9CA4-536C-672F-F11B8CF4A22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85052" y="5989928"/>
            <a:ext cx="252000" cy="252000"/>
          </a:xfrm>
          <a:prstGeom prst="rect">
            <a:avLst/>
          </a:prstGeom>
        </p:spPr>
      </p:pic>
      <p:pic>
        <p:nvPicPr>
          <p:cNvPr id="101" name="Picture 100">
            <a:extLst>
              <a:ext uri="{FF2B5EF4-FFF2-40B4-BE49-F238E27FC236}">
                <a16:creationId xmlns:a16="http://schemas.microsoft.com/office/drawing/2014/main" id="{3BF46563-C58D-85E7-3F6D-CAD8DB7FC42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455899" y="5673107"/>
            <a:ext cx="255687" cy="252000"/>
          </a:xfrm>
          <a:prstGeom prst="rect">
            <a:avLst/>
          </a:prstGeom>
        </p:spPr>
      </p:pic>
      <p:pic>
        <p:nvPicPr>
          <p:cNvPr id="102" name="Picture 101">
            <a:extLst>
              <a:ext uri="{FF2B5EF4-FFF2-40B4-BE49-F238E27FC236}">
                <a16:creationId xmlns:a16="http://schemas.microsoft.com/office/drawing/2014/main" id="{F5E1EE46-E7E0-32C8-9A26-504F72908CF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84402" y="5673107"/>
            <a:ext cx="249542" cy="252000"/>
          </a:xfrm>
          <a:prstGeom prst="rect">
            <a:avLst/>
          </a:prstGeom>
        </p:spPr>
      </p:pic>
      <p:pic>
        <p:nvPicPr>
          <p:cNvPr id="104" name="Picture 103">
            <a:extLst>
              <a:ext uri="{FF2B5EF4-FFF2-40B4-BE49-F238E27FC236}">
                <a16:creationId xmlns:a16="http://schemas.microsoft.com/office/drawing/2014/main" id="{60CF1CA0-684D-BA94-9B0C-98009CC72775}"/>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460187" y="5989928"/>
            <a:ext cx="251399" cy="252000"/>
          </a:xfrm>
          <a:prstGeom prst="rect">
            <a:avLst/>
          </a:prstGeom>
        </p:spPr>
      </p:pic>
      <p:sp>
        <p:nvSpPr>
          <p:cNvPr id="10" name="TextBox 9">
            <a:extLst>
              <a:ext uri="{FF2B5EF4-FFF2-40B4-BE49-F238E27FC236}">
                <a16:creationId xmlns:a16="http://schemas.microsoft.com/office/drawing/2014/main" id="{7FB402CE-2437-9C46-5281-B7E2769D9637}"/>
              </a:ext>
            </a:extLst>
          </p:cNvPr>
          <p:cNvSpPr txBox="1"/>
          <p:nvPr/>
        </p:nvSpPr>
        <p:spPr>
          <a:xfrm>
            <a:off x="0" y="-1"/>
            <a:ext cx="4461125" cy="324000"/>
          </a:xfrm>
          <a:prstGeom prst="rect">
            <a:avLst/>
          </a:prstGeom>
          <a:solidFill>
            <a:srgbClr val="8ADCBC"/>
          </a:solidFill>
          <a:ln w="19050">
            <a:solidFill>
              <a:srgbClr val="14B978"/>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R="0" lvl="0" indent="0" defTabSz="914263" fontAlgn="auto">
              <a:lnSpc>
                <a:spcPct val="100000"/>
              </a:lnSpc>
              <a:spcBef>
                <a:spcPts val="0"/>
              </a:spcBef>
              <a:spcAft>
                <a:spcPts val="0"/>
              </a:spcAft>
              <a:buClrTx/>
              <a:buSzTx/>
              <a:buFontTx/>
              <a:buNone/>
              <a:tabLst/>
              <a:defRPr kumimoji="0" sz="1400" b="0" i="0" u="none" strike="noStrike" cap="none" spc="0" normalizeH="0" baseline="0">
                <a:ln>
                  <a:noFill/>
                </a:ln>
                <a:solidFill>
                  <a:prstClr val="black"/>
                </a:solidFill>
                <a:effectLst/>
                <a:uLnTx/>
                <a:uFillTx/>
                <a:latin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GB" sz="1800" b="1" dirty="0"/>
              <a:t>Healthcare: N=4 actors + patient experience</a:t>
            </a:r>
          </a:p>
        </p:txBody>
      </p:sp>
      <p:pic>
        <p:nvPicPr>
          <p:cNvPr id="14" name="Graphic 24">
            <a:extLst>
              <a:ext uri="{FF2B5EF4-FFF2-40B4-BE49-F238E27FC236}">
                <a16:creationId xmlns:a16="http://schemas.microsoft.com/office/drawing/2014/main" id="{ACA7AA21-D4EE-8927-B666-503C02B09155}"/>
              </a:ext>
            </a:extLst>
          </p:cNvPr>
          <p:cNvPicPr>
            <a:picLocks noChangeAspect="1"/>
          </p:cNvPicPr>
          <p:nvPr/>
        </p:nvPicPr>
        <p:blipFill>
          <a:blip>
            <a:alphaModFix amt="18000"/>
            <a:extLst>
              <a:ext uri="{96DAC541-7B7A-43D3-8B79-37D633B846F1}">
                <asvg:svgBlip xmlns:asvg="http://schemas.microsoft.com/office/drawing/2016/SVG/main" r:embed="rId12"/>
              </a:ext>
            </a:extLst>
          </a:blip>
          <a:stretch>
            <a:fillRect/>
          </a:stretch>
        </p:blipFill>
        <p:spPr>
          <a:xfrm>
            <a:off x="1236590" y="1039380"/>
            <a:ext cx="291559" cy="360000"/>
          </a:xfrm>
          <a:prstGeom prst="rect">
            <a:avLst/>
          </a:prstGeom>
        </p:spPr>
      </p:pic>
      <p:pic>
        <p:nvPicPr>
          <p:cNvPr id="18" name="Picture 17" descr="Shape&#10;&#10;Description automatically generated with medium confidence">
            <a:extLst>
              <a:ext uri="{FF2B5EF4-FFF2-40B4-BE49-F238E27FC236}">
                <a16:creationId xmlns:a16="http://schemas.microsoft.com/office/drawing/2014/main" id="{E8EED59A-E8BB-74D2-8D1D-DC5BC05A9E06}"/>
              </a:ext>
            </a:extLst>
          </p:cNvPr>
          <p:cNvPicPr>
            <a:picLocks noChangeAspect="1"/>
          </p:cNvPicPr>
          <p:nvPr/>
        </p:nvPicPr>
        <p:blipFill>
          <a:blip r:embed="rId13">
            <a:alphaModFix amt="18000"/>
            <a:extLst>
              <a:ext uri="{28A0092B-C50C-407E-A947-70E740481C1C}">
                <a14:useLocalDpi xmlns:a14="http://schemas.microsoft.com/office/drawing/2010/main" val="0"/>
              </a:ext>
            </a:extLst>
          </a:blip>
          <a:stretch>
            <a:fillRect/>
          </a:stretch>
        </p:blipFill>
        <p:spPr>
          <a:xfrm>
            <a:off x="1230878" y="1899897"/>
            <a:ext cx="287103" cy="360000"/>
          </a:xfrm>
          <a:prstGeom prst="rect">
            <a:avLst/>
          </a:prstGeom>
          <a:ln cap="sq">
            <a:prstDash val="solid"/>
            <a:miter/>
          </a:ln>
        </p:spPr>
      </p:pic>
      <p:pic>
        <p:nvPicPr>
          <p:cNvPr id="21" name="Picture 20">
            <a:extLst>
              <a:ext uri="{FF2B5EF4-FFF2-40B4-BE49-F238E27FC236}">
                <a16:creationId xmlns:a16="http://schemas.microsoft.com/office/drawing/2014/main" id="{8F6D010C-B43A-0A62-D639-04746BAA4C12}"/>
              </a:ext>
            </a:extLst>
          </p:cNvPr>
          <p:cNvPicPr>
            <a:picLocks noChangeAspect="1"/>
          </p:cNvPicPr>
          <p:nvPr/>
        </p:nvPicPr>
        <p:blipFill>
          <a:blip r:embed="rId14">
            <a:alphaModFix amt="18000"/>
            <a:extLst>
              <a:ext uri="{28A0092B-C50C-407E-A947-70E740481C1C}">
                <a14:useLocalDpi xmlns:a14="http://schemas.microsoft.com/office/drawing/2010/main" val="0"/>
              </a:ext>
            </a:extLst>
          </a:blip>
          <a:stretch>
            <a:fillRect/>
          </a:stretch>
        </p:blipFill>
        <p:spPr>
          <a:xfrm>
            <a:off x="1211052" y="2851078"/>
            <a:ext cx="379039" cy="300744"/>
          </a:xfrm>
          <a:prstGeom prst="rect">
            <a:avLst/>
          </a:prstGeom>
          <a:ln cap="sq">
            <a:prstDash val="solid"/>
            <a:miter/>
          </a:ln>
        </p:spPr>
      </p:pic>
      <p:pic>
        <p:nvPicPr>
          <p:cNvPr id="24" name="Picture 23" descr="A black background with a black square&#10;&#10;Description automatically generated with medium confidence">
            <a:extLst>
              <a:ext uri="{FF2B5EF4-FFF2-40B4-BE49-F238E27FC236}">
                <a16:creationId xmlns:a16="http://schemas.microsoft.com/office/drawing/2014/main" id="{01C05ACE-D57A-7D04-6C06-59147787409C}"/>
              </a:ext>
            </a:extLst>
          </p:cNvPr>
          <p:cNvPicPr>
            <a:picLocks noChangeAspect="1"/>
          </p:cNvPicPr>
          <p:nvPr/>
        </p:nvPicPr>
        <p:blipFill>
          <a:blip r:embed="rId15" cstate="print">
            <a:alphaModFix amt="18000"/>
            <a:extLst>
              <a:ext uri="{28A0092B-C50C-407E-A947-70E740481C1C}">
                <a14:useLocalDpi xmlns:a14="http://schemas.microsoft.com/office/drawing/2010/main" val="0"/>
              </a:ext>
            </a:extLst>
          </a:blip>
          <a:stretch>
            <a:fillRect/>
          </a:stretch>
        </p:blipFill>
        <p:spPr>
          <a:xfrm>
            <a:off x="1269519" y="3674116"/>
            <a:ext cx="320572" cy="360000"/>
          </a:xfrm>
          <a:prstGeom prst="rect">
            <a:avLst/>
          </a:prstGeom>
          <a:ln cap="sq">
            <a:prstDash val="solid"/>
            <a:miter/>
          </a:ln>
        </p:spPr>
      </p:pic>
      <p:pic>
        <p:nvPicPr>
          <p:cNvPr id="28" name="Picture 27">
            <a:extLst>
              <a:ext uri="{FF2B5EF4-FFF2-40B4-BE49-F238E27FC236}">
                <a16:creationId xmlns:a16="http://schemas.microsoft.com/office/drawing/2014/main" id="{1298CF5D-554B-D631-37C0-3CA15F809177}"/>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60960" y="2259897"/>
            <a:ext cx="379039" cy="300744"/>
          </a:xfrm>
          <a:prstGeom prst="rect">
            <a:avLst/>
          </a:prstGeom>
        </p:spPr>
      </p:pic>
      <p:pic>
        <p:nvPicPr>
          <p:cNvPr id="30" name="Graphic 20">
            <a:extLst>
              <a:ext uri="{FF2B5EF4-FFF2-40B4-BE49-F238E27FC236}">
                <a16:creationId xmlns:a16="http://schemas.microsoft.com/office/drawing/2014/main" id="{C1DC11EA-6DDB-96A5-170A-914C54D3AA7D}"/>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602081" y="864387"/>
            <a:ext cx="296796" cy="360000"/>
          </a:xfrm>
          <a:prstGeom prst="rect">
            <a:avLst/>
          </a:prstGeom>
        </p:spPr>
      </p:pic>
      <p:pic>
        <p:nvPicPr>
          <p:cNvPr id="34" name="Graphic 24">
            <a:extLst>
              <a:ext uri="{FF2B5EF4-FFF2-40B4-BE49-F238E27FC236}">
                <a16:creationId xmlns:a16="http://schemas.microsoft.com/office/drawing/2014/main" id="{E6F8DA33-B4AD-7E2D-1595-BAE46EA54402}"/>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123723" y="864387"/>
            <a:ext cx="291559" cy="360000"/>
          </a:xfrm>
          <a:prstGeom prst="rect">
            <a:avLst/>
          </a:prstGeom>
        </p:spPr>
      </p:pic>
      <p:pic>
        <p:nvPicPr>
          <p:cNvPr id="37" name="Picture 36" descr="A black background with a black square&#10;&#10;Description automatically generated with medium confidence">
            <a:extLst>
              <a:ext uri="{FF2B5EF4-FFF2-40B4-BE49-F238E27FC236}">
                <a16:creationId xmlns:a16="http://schemas.microsoft.com/office/drawing/2014/main" id="{BA6E95F4-29C1-D00A-6472-8B0CDBE0004C}"/>
              </a:ext>
            </a:extLst>
          </p:cNvPr>
          <p:cNvPicPr>
            <a:picLocks noChangeAspect="1"/>
          </p:cNvPicPr>
          <p:nvPr/>
        </p:nvPicPr>
        <p:blipFill>
          <a:blip r:embed="rId17">
            <a:alphaModFix/>
            <a:extLst>
              <a:ext uri="{28A0092B-C50C-407E-A947-70E740481C1C}">
                <a14:useLocalDpi xmlns:a14="http://schemas.microsoft.com/office/drawing/2010/main" val="0"/>
              </a:ext>
            </a:extLst>
          </a:blip>
          <a:stretch>
            <a:fillRect/>
          </a:stretch>
        </p:blipFill>
        <p:spPr>
          <a:xfrm>
            <a:off x="131630" y="1347914"/>
            <a:ext cx="275745" cy="360000"/>
          </a:xfrm>
          <a:prstGeom prst="rect">
            <a:avLst/>
          </a:prstGeom>
        </p:spPr>
      </p:pic>
      <p:pic>
        <p:nvPicPr>
          <p:cNvPr id="39" name="Picture 38" descr="Shape&#10;&#10;Description automatically generated with low confidence">
            <a:extLst>
              <a:ext uri="{FF2B5EF4-FFF2-40B4-BE49-F238E27FC236}">
                <a16:creationId xmlns:a16="http://schemas.microsoft.com/office/drawing/2014/main" id="{324474FF-A8A1-3642-19C2-A30C263FDD78}"/>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628251" y="1329557"/>
            <a:ext cx="244456" cy="360000"/>
          </a:xfrm>
          <a:prstGeom prst="rect">
            <a:avLst/>
          </a:prstGeom>
        </p:spPr>
      </p:pic>
      <p:pic>
        <p:nvPicPr>
          <p:cNvPr id="41" name="Picture 40">
            <a:extLst>
              <a:ext uri="{FF2B5EF4-FFF2-40B4-BE49-F238E27FC236}">
                <a16:creationId xmlns:a16="http://schemas.microsoft.com/office/drawing/2014/main" id="{F4FA3AF1-3DFC-6EE9-078B-79261755B2CA}"/>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587075" y="1847312"/>
            <a:ext cx="326808" cy="360000"/>
          </a:xfrm>
          <a:prstGeom prst="rect">
            <a:avLst/>
          </a:prstGeom>
        </p:spPr>
      </p:pic>
      <p:pic>
        <p:nvPicPr>
          <p:cNvPr id="43" name="Picture 42" descr="Shape&#10;&#10;Description automatically generated with medium confidence">
            <a:extLst>
              <a:ext uri="{FF2B5EF4-FFF2-40B4-BE49-F238E27FC236}">
                <a16:creationId xmlns:a16="http://schemas.microsoft.com/office/drawing/2014/main" id="{B18ACB70-15EF-7589-96D7-75F0548D96BF}"/>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25951" y="1815221"/>
            <a:ext cx="287103" cy="360000"/>
          </a:xfrm>
          <a:prstGeom prst="rect">
            <a:avLst/>
          </a:prstGeom>
        </p:spPr>
      </p:pic>
      <p:pic>
        <p:nvPicPr>
          <p:cNvPr id="53" name="Picture 52">
            <a:extLst>
              <a:ext uri="{FF2B5EF4-FFF2-40B4-BE49-F238E27FC236}">
                <a16:creationId xmlns:a16="http://schemas.microsoft.com/office/drawing/2014/main" id="{DCD44D50-A5DB-1A85-7519-B478E2490CE2}"/>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78093" y="2306697"/>
            <a:ext cx="382819" cy="255212"/>
          </a:xfrm>
          <a:prstGeom prst="rect">
            <a:avLst/>
          </a:prstGeom>
        </p:spPr>
      </p:pic>
      <p:pic>
        <p:nvPicPr>
          <p:cNvPr id="57" name="Picture 56" descr="A black background with a black square&#10;&#10;Description automatically generated with medium confidence">
            <a:extLst>
              <a:ext uri="{FF2B5EF4-FFF2-40B4-BE49-F238E27FC236}">
                <a16:creationId xmlns:a16="http://schemas.microsoft.com/office/drawing/2014/main" id="{6405040C-6F6B-EA4C-BC76-0B9F13B6CF1B}"/>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88626" y="2682678"/>
            <a:ext cx="361752" cy="360000"/>
          </a:xfrm>
          <a:prstGeom prst="rect">
            <a:avLst/>
          </a:prstGeom>
        </p:spPr>
      </p:pic>
      <p:pic>
        <p:nvPicPr>
          <p:cNvPr id="67" name="Picture 66" descr="A black background with a black square&#10;&#10;Description automatically generated with medium confidence">
            <a:extLst>
              <a:ext uri="{FF2B5EF4-FFF2-40B4-BE49-F238E27FC236}">
                <a16:creationId xmlns:a16="http://schemas.microsoft.com/office/drawing/2014/main" id="{4EA3EFDB-59F7-830E-5C84-20FE0DA5E884}"/>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34083" y="2665541"/>
            <a:ext cx="320572" cy="360000"/>
          </a:xfrm>
          <a:prstGeom prst="rect">
            <a:avLst/>
          </a:prstGeom>
        </p:spPr>
      </p:pic>
      <p:pic>
        <p:nvPicPr>
          <p:cNvPr id="69" name="Graphic 24">
            <a:extLst>
              <a:ext uri="{FF2B5EF4-FFF2-40B4-BE49-F238E27FC236}">
                <a16:creationId xmlns:a16="http://schemas.microsoft.com/office/drawing/2014/main" id="{F100AC2A-33E7-1625-2FBA-1BED695B7990}"/>
              </a:ext>
            </a:extLst>
          </p:cNvPr>
          <p:cNvPicPr>
            <a:picLocks noChangeAspect="1"/>
          </p:cNvPicPr>
          <p:nvPr/>
        </p:nvPicPr>
        <p:blipFill>
          <a:blip>
            <a:alphaModFix amt="18000"/>
            <a:extLst>
              <a:ext uri="{96DAC541-7B7A-43D3-8B79-37D633B846F1}">
                <asvg:svgBlip xmlns:asvg="http://schemas.microsoft.com/office/drawing/2016/SVG/main" r:embed="rId12"/>
              </a:ext>
            </a:extLst>
          </a:blip>
          <a:stretch>
            <a:fillRect/>
          </a:stretch>
        </p:blipFill>
        <p:spPr>
          <a:xfrm>
            <a:off x="1230878" y="4453117"/>
            <a:ext cx="291559" cy="360000"/>
          </a:xfrm>
          <a:prstGeom prst="rect">
            <a:avLst/>
          </a:prstGeom>
        </p:spPr>
      </p:pic>
      <p:pic>
        <p:nvPicPr>
          <p:cNvPr id="8" name="Picture 7">
            <a:extLst>
              <a:ext uri="{FF2B5EF4-FFF2-40B4-BE49-F238E27FC236}">
                <a16:creationId xmlns:a16="http://schemas.microsoft.com/office/drawing/2014/main" id="{B05EBAC9-75EB-9029-F87C-84CDF1DB345D}"/>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5556543" y="66402"/>
            <a:ext cx="4303837" cy="782516"/>
          </a:xfrm>
          <a:prstGeom prst="rect">
            <a:avLst/>
          </a:prstGeom>
        </p:spPr>
      </p:pic>
      <p:sp>
        <p:nvSpPr>
          <p:cNvPr id="9" name="Rounded Rectangle 88">
            <a:extLst>
              <a:ext uri="{FF2B5EF4-FFF2-40B4-BE49-F238E27FC236}">
                <a16:creationId xmlns:a16="http://schemas.microsoft.com/office/drawing/2014/main" id="{C43AEB23-4659-B8A5-1B9C-0E351C4511D9}"/>
              </a:ext>
            </a:extLst>
          </p:cNvPr>
          <p:cNvSpPr/>
          <p:nvPr/>
        </p:nvSpPr>
        <p:spPr>
          <a:xfrm>
            <a:off x="9378477" y="5269917"/>
            <a:ext cx="1296000" cy="576000"/>
          </a:xfrm>
          <a:prstGeom prst="roundRect">
            <a:avLst>
              <a:gd name="adj" fmla="val 12023"/>
            </a:avLst>
          </a:prstGeom>
          <a:solidFill>
            <a:sysClr val="window" lastClr="FFFFFF"/>
          </a:solidFill>
          <a:ln w="3175" cap="flat" cmpd="sng" algn="ctr">
            <a:solidFill>
              <a:sysClr val="windowText" lastClr="000000">
                <a:lumMod val="50000"/>
                <a:lumOff val="50000"/>
              </a:sysClr>
            </a:solidFill>
            <a:prstDash val="solid"/>
          </a:ln>
          <a:effectLst/>
        </p:spPr>
        <p:txBody>
          <a:bodyPr lIns="288000" tIns="0" rIns="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dirty="0">
                <a:solidFill>
                  <a:prstClr val="black"/>
                </a:solidFill>
              </a:rPr>
              <a:t>&lt;describe the end user experience&gt;</a:t>
            </a:r>
            <a:endParaRPr kumimoji="0" lang="en-GB" sz="1000" b="0" i="0" u="none" strike="noStrike" kern="0" cap="none" spc="0" normalizeH="0" baseline="0" noProof="0" dirty="0">
              <a:ln>
                <a:noFill/>
              </a:ln>
              <a:solidFill>
                <a:prstClr val="black"/>
              </a:solidFill>
              <a:effectLst/>
              <a:uLnTx/>
              <a:uFillTx/>
            </a:endParaRPr>
          </a:p>
        </p:txBody>
      </p:sp>
      <p:cxnSp>
        <p:nvCxnSpPr>
          <p:cNvPr id="13" name="Straight Arrow Connector 40">
            <a:extLst>
              <a:ext uri="{FF2B5EF4-FFF2-40B4-BE49-F238E27FC236}">
                <a16:creationId xmlns:a16="http://schemas.microsoft.com/office/drawing/2014/main" id="{0B6B0E51-FAF7-E3D6-3BD4-6C85772564FC}"/>
              </a:ext>
            </a:extLst>
          </p:cNvPr>
          <p:cNvCxnSpPr>
            <a:cxnSpLocks/>
          </p:cNvCxnSpPr>
          <p:nvPr/>
        </p:nvCxnSpPr>
        <p:spPr>
          <a:xfrm rot="16200000" flipH="1">
            <a:off x="7619287" y="5687693"/>
            <a:ext cx="288000" cy="612000"/>
          </a:xfrm>
          <a:prstGeom prst="bentConnector2">
            <a:avLst/>
          </a:prstGeom>
          <a:noFill/>
          <a:ln w="19050" cap="flat" cmpd="sng" algn="ctr">
            <a:solidFill>
              <a:schemeClr val="accent4">
                <a:lumMod val="75000"/>
              </a:schemeClr>
            </a:solidFill>
            <a:prstDash val="solid"/>
            <a:tailEnd type="triangle"/>
          </a:ln>
          <a:effectLst>
            <a:outerShdw blurRad="40000" dist="20000" dir="5400000" rotWithShape="0">
              <a:srgbClr val="000000">
                <a:alpha val="38000"/>
              </a:srgbClr>
            </a:outerShdw>
          </a:effectLst>
        </p:spPr>
      </p:cxnSp>
      <p:pic>
        <p:nvPicPr>
          <p:cNvPr id="16" name="Picture 15">
            <a:extLst>
              <a:ext uri="{FF2B5EF4-FFF2-40B4-BE49-F238E27FC236}">
                <a16:creationId xmlns:a16="http://schemas.microsoft.com/office/drawing/2014/main" id="{24775DFB-C82A-4556-9E1A-BECD0BF02F9C}"/>
              </a:ext>
            </a:extLst>
          </p:cNvPr>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9419557" y="5437404"/>
            <a:ext cx="216000" cy="216000"/>
          </a:xfrm>
          <a:prstGeom prst="rect">
            <a:avLst/>
          </a:prstGeom>
        </p:spPr>
      </p:pic>
      <p:sp>
        <p:nvSpPr>
          <p:cNvPr id="19" name="Rounded Rectangle 88">
            <a:extLst>
              <a:ext uri="{FF2B5EF4-FFF2-40B4-BE49-F238E27FC236}">
                <a16:creationId xmlns:a16="http://schemas.microsoft.com/office/drawing/2014/main" id="{09C1CDC8-61EC-DAD0-207A-E219B282A8D9}"/>
              </a:ext>
            </a:extLst>
          </p:cNvPr>
          <p:cNvSpPr/>
          <p:nvPr/>
        </p:nvSpPr>
        <p:spPr>
          <a:xfrm>
            <a:off x="9378405" y="5904279"/>
            <a:ext cx="1296000" cy="576000"/>
          </a:xfrm>
          <a:prstGeom prst="roundRect">
            <a:avLst>
              <a:gd name="adj" fmla="val 12023"/>
            </a:avLst>
          </a:prstGeom>
          <a:solidFill>
            <a:sysClr val="window" lastClr="FFFFFF"/>
          </a:solidFill>
          <a:ln w="3175" cap="flat" cmpd="sng" algn="ctr">
            <a:solidFill>
              <a:sysClr val="windowText" lastClr="000000">
                <a:lumMod val="50000"/>
                <a:lumOff val="50000"/>
              </a:sysClr>
            </a:solidFill>
            <a:prstDash val="solid"/>
          </a:ln>
          <a:effectLst/>
        </p:spPr>
        <p:txBody>
          <a:bodyPr lIns="288000" tIns="0" rIns="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dirty="0">
                <a:solidFill>
                  <a:prstClr val="black"/>
                </a:solidFill>
              </a:rPr>
              <a:t>&lt;describe the end user experience&gt;</a:t>
            </a:r>
            <a:endParaRPr kumimoji="0" lang="en-GB" sz="1000" b="0" i="0" u="none" strike="noStrike" kern="0" cap="none" spc="0" normalizeH="0" baseline="0" noProof="0" dirty="0">
              <a:ln>
                <a:noFill/>
              </a:ln>
              <a:solidFill>
                <a:prstClr val="black"/>
              </a:solidFill>
              <a:effectLst/>
              <a:uLnTx/>
              <a:uFillTx/>
            </a:endParaRPr>
          </a:p>
        </p:txBody>
      </p:sp>
      <p:pic>
        <p:nvPicPr>
          <p:cNvPr id="22" name="Picture 21">
            <a:extLst>
              <a:ext uri="{FF2B5EF4-FFF2-40B4-BE49-F238E27FC236}">
                <a16:creationId xmlns:a16="http://schemas.microsoft.com/office/drawing/2014/main" id="{38869D32-5200-F6B4-2ACB-53C7DFD9B8E0}"/>
              </a:ext>
            </a:extLst>
          </p:cNvPr>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9419485" y="6071766"/>
            <a:ext cx="216000" cy="216000"/>
          </a:xfrm>
          <a:prstGeom prst="rect">
            <a:avLst/>
          </a:prstGeom>
        </p:spPr>
      </p:pic>
      <p:sp>
        <p:nvSpPr>
          <p:cNvPr id="26" name="Rectangle 2">
            <a:extLst>
              <a:ext uri="{FF2B5EF4-FFF2-40B4-BE49-F238E27FC236}">
                <a16:creationId xmlns:a16="http://schemas.microsoft.com/office/drawing/2014/main" id="{BBC5DB39-4093-3951-F1E3-8E5FA8BF0044}"/>
              </a:ext>
            </a:extLst>
          </p:cNvPr>
          <p:cNvSpPr/>
          <p:nvPr/>
        </p:nvSpPr>
        <p:spPr>
          <a:xfrm>
            <a:off x="7225451" y="5269650"/>
            <a:ext cx="2111555" cy="59336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300"/>
              </a:lnSpc>
            </a:pPr>
            <a:r>
              <a:rPr lang="en-GB" sz="1200" kern="0" dirty="0">
                <a:solidFill>
                  <a:schemeClr val="accent4">
                    <a:lumMod val="50000"/>
                  </a:schemeClr>
                </a:solidFill>
              </a:rPr>
              <a:t>💡 Describe the patient experience and add a symbol.</a:t>
            </a:r>
          </a:p>
        </p:txBody>
      </p:sp>
      <p:sp>
        <p:nvSpPr>
          <p:cNvPr id="29" name="Rounded Rectangle 88">
            <a:extLst>
              <a:ext uri="{FF2B5EF4-FFF2-40B4-BE49-F238E27FC236}">
                <a16:creationId xmlns:a16="http://schemas.microsoft.com/office/drawing/2014/main" id="{DE6B359A-019F-1B91-0B4D-B52CAEB76AD9}"/>
              </a:ext>
            </a:extLst>
          </p:cNvPr>
          <p:cNvSpPr/>
          <p:nvPr/>
        </p:nvSpPr>
        <p:spPr>
          <a:xfrm>
            <a:off x="10749672" y="5269917"/>
            <a:ext cx="1296000" cy="576000"/>
          </a:xfrm>
          <a:prstGeom prst="roundRect">
            <a:avLst>
              <a:gd name="adj" fmla="val 12023"/>
            </a:avLst>
          </a:prstGeom>
          <a:solidFill>
            <a:sysClr val="window" lastClr="FFFFFF"/>
          </a:solidFill>
          <a:ln w="3175" cap="flat" cmpd="sng" algn="ctr">
            <a:solidFill>
              <a:sysClr val="windowText" lastClr="000000">
                <a:lumMod val="50000"/>
                <a:lumOff val="50000"/>
              </a:sysClr>
            </a:solidFill>
            <a:prstDash val="solid"/>
          </a:ln>
          <a:effectLst/>
        </p:spPr>
        <p:txBody>
          <a:bodyPr lIns="288000" tIns="0" rIns="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dirty="0">
                <a:solidFill>
                  <a:prstClr val="black"/>
                </a:solidFill>
              </a:rPr>
              <a:t>&lt;describe the end user experience&gt;</a:t>
            </a:r>
            <a:endParaRPr kumimoji="0" lang="en-GB" sz="1000" b="0" i="0" u="none" strike="noStrike" kern="0" cap="none" spc="0" normalizeH="0" baseline="0" noProof="0" dirty="0">
              <a:ln>
                <a:noFill/>
              </a:ln>
              <a:solidFill>
                <a:prstClr val="black"/>
              </a:solidFill>
              <a:effectLst/>
              <a:uLnTx/>
              <a:uFillTx/>
            </a:endParaRPr>
          </a:p>
        </p:txBody>
      </p:sp>
      <p:pic>
        <p:nvPicPr>
          <p:cNvPr id="32" name="Picture 31">
            <a:extLst>
              <a:ext uri="{FF2B5EF4-FFF2-40B4-BE49-F238E27FC236}">
                <a16:creationId xmlns:a16="http://schemas.microsoft.com/office/drawing/2014/main" id="{0E0CB790-CD69-836F-9337-6D6655F7130E}"/>
              </a:ext>
            </a:extLst>
          </p:cNvPr>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10790752" y="5437404"/>
            <a:ext cx="216000" cy="216000"/>
          </a:xfrm>
          <a:prstGeom prst="rect">
            <a:avLst/>
          </a:prstGeom>
        </p:spPr>
      </p:pic>
      <p:sp>
        <p:nvSpPr>
          <p:cNvPr id="35" name="Rounded Rectangle 88">
            <a:extLst>
              <a:ext uri="{FF2B5EF4-FFF2-40B4-BE49-F238E27FC236}">
                <a16:creationId xmlns:a16="http://schemas.microsoft.com/office/drawing/2014/main" id="{18C914E3-97F4-B708-C548-2E111C9112DF}"/>
              </a:ext>
            </a:extLst>
          </p:cNvPr>
          <p:cNvSpPr/>
          <p:nvPr/>
        </p:nvSpPr>
        <p:spPr>
          <a:xfrm>
            <a:off x="10749600" y="5904279"/>
            <a:ext cx="1296000" cy="576000"/>
          </a:xfrm>
          <a:prstGeom prst="roundRect">
            <a:avLst>
              <a:gd name="adj" fmla="val 12023"/>
            </a:avLst>
          </a:prstGeom>
          <a:solidFill>
            <a:sysClr val="window" lastClr="FFFFFF"/>
          </a:solidFill>
          <a:ln w="3175" cap="flat" cmpd="sng" algn="ctr">
            <a:solidFill>
              <a:sysClr val="windowText" lastClr="000000">
                <a:lumMod val="50000"/>
                <a:lumOff val="50000"/>
              </a:sysClr>
            </a:solidFill>
            <a:prstDash val="solid"/>
          </a:ln>
          <a:effectLst/>
        </p:spPr>
        <p:txBody>
          <a:bodyPr lIns="288000" tIns="0" rIns="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dirty="0">
                <a:solidFill>
                  <a:prstClr val="black"/>
                </a:solidFill>
              </a:rPr>
              <a:t>&lt;describe the end user experience&gt;</a:t>
            </a:r>
            <a:endParaRPr kumimoji="0" lang="en-GB" sz="1000" b="0" i="0" u="none" strike="noStrike" kern="0" cap="none" spc="0" normalizeH="0" baseline="0" noProof="0" dirty="0">
              <a:ln>
                <a:noFill/>
              </a:ln>
              <a:solidFill>
                <a:prstClr val="black"/>
              </a:solidFill>
              <a:effectLst/>
              <a:uLnTx/>
              <a:uFillTx/>
            </a:endParaRPr>
          </a:p>
        </p:txBody>
      </p:sp>
      <p:pic>
        <p:nvPicPr>
          <p:cNvPr id="36" name="Picture 35">
            <a:extLst>
              <a:ext uri="{FF2B5EF4-FFF2-40B4-BE49-F238E27FC236}">
                <a16:creationId xmlns:a16="http://schemas.microsoft.com/office/drawing/2014/main" id="{846815E1-6477-30F7-F39B-0525F4EB63DF}"/>
              </a:ext>
            </a:extLst>
          </p:cNvPr>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10790680" y="6071766"/>
            <a:ext cx="216000" cy="216000"/>
          </a:xfrm>
          <a:prstGeom prst="rect">
            <a:avLst/>
          </a:prstGeom>
        </p:spPr>
      </p:pic>
      <p:pic>
        <p:nvPicPr>
          <p:cNvPr id="38" name="Picture 37">
            <a:extLst>
              <a:ext uri="{FF2B5EF4-FFF2-40B4-BE49-F238E27FC236}">
                <a16:creationId xmlns:a16="http://schemas.microsoft.com/office/drawing/2014/main" id="{907D4284-8F6D-1CC4-CE05-C883CB3B2BB5}"/>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8773080" y="6275501"/>
            <a:ext cx="216000" cy="216000"/>
          </a:xfrm>
          <a:prstGeom prst="rect">
            <a:avLst/>
          </a:prstGeom>
        </p:spPr>
      </p:pic>
      <p:pic>
        <p:nvPicPr>
          <p:cNvPr id="40" name="Picture 39">
            <a:extLst>
              <a:ext uri="{FF2B5EF4-FFF2-40B4-BE49-F238E27FC236}">
                <a16:creationId xmlns:a16="http://schemas.microsoft.com/office/drawing/2014/main" id="{FD60849E-1778-80D6-609B-72C826E991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60182" y="6275501"/>
            <a:ext cx="216000" cy="216000"/>
          </a:xfrm>
          <a:prstGeom prst="rect">
            <a:avLst/>
          </a:prstGeom>
        </p:spPr>
      </p:pic>
      <p:pic>
        <p:nvPicPr>
          <p:cNvPr id="42" name="Picture 41">
            <a:extLst>
              <a:ext uri="{FF2B5EF4-FFF2-40B4-BE49-F238E27FC236}">
                <a16:creationId xmlns:a16="http://schemas.microsoft.com/office/drawing/2014/main" id="{CD10157B-A19D-3D82-1FF9-E5B5D287EEAA}"/>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7547286" y="6275501"/>
            <a:ext cx="216000" cy="216000"/>
          </a:xfrm>
          <a:prstGeom prst="rect">
            <a:avLst/>
          </a:prstGeom>
        </p:spPr>
      </p:pic>
      <p:pic>
        <p:nvPicPr>
          <p:cNvPr id="51" name="Picture 50">
            <a:extLst>
              <a:ext uri="{FF2B5EF4-FFF2-40B4-BE49-F238E27FC236}">
                <a16:creationId xmlns:a16="http://schemas.microsoft.com/office/drawing/2014/main" id="{2CE623AC-DE38-7644-9C52-3A5E416289FC}"/>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7853734" y="6275501"/>
            <a:ext cx="216000" cy="216000"/>
          </a:xfrm>
          <a:prstGeom prst="rect">
            <a:avLst/>
          </a:prstGeom>
        </p:spPr>
      </p:pic>
      <p:pic>
        <p:nvPicPr>
          <p:cNvPr id="55" name="Picture 54">
            <a:extLst>
              <a:ext uri="{FF2B5EF4-FFF2-40B4-BE49-F238E27FC236}">
                <a16:creationId xmlns:a16="http://schemas.microsoft.com/office/drawing/2014/main" id="{25096857-E0DD-A2EE-12A4-046D46D68369}"/>
              </a:ext>
            </a:extLst>
          </p:cNvPr>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8466630" y="6275501"/>
            <a:ext cx="216000" cy="216000"/>
          </a:xfrm>
          <a:prstGeom prst="rect">
            <a:avLst/>
          </a:prstGeom>
        </p:spPr>
      </p:pic>
      <p:sp>
        <p:nvSpPr>
          <p:cNvPr id="59" name="Slide Number Placeholder 3">
            <a:extLst>
              <a:ext uri="{FF2B5EF4-FFF2-40B4-BE49-F238E27FC236}">
                <a16:creationId xmlns:a16="http://schemas.microsoft.com/office/drawing/2014/main" id="{2B60A99D-04C4-231F-5111-2F84125A24A2}"/>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3AA811B-2EBD-4900-905E-5BE206449611}" type="slidenum">
              <a:rPr lang="en-GB" sz="1000" smtClean="0">
                <a:solidFill>
                  <a:srgbClr val="003C65"/>
                </a:solidFill>
                <a:latin typeface="Aptos"/>
              </a:rPr>
              <a:pPr>
                <a:defRPr/>
              </a:pPr>
              <a:t>37</a:t>
            </a:fld>
            <a:endParaRPr lang="en-GB" sz="1000" dirty="0">
              <a:solidFill>
                <a:srgbClr val="003C65"/>
              </a:solidFill>
              <a:latin typeface="Aptos"/>
            </a:endParaRPr>
          </a:p>
        </p:txBody>
      </p:sp>
    </p:spTree>
    <p:extLst>
      <p:ext uri="{BB962C8B-B14F-4D97-AF65-F5344CB8AC3E}">
        <p14:creationId xmlns:p14="http://schemas.microsoft.com/office/powerpoint/2010/main" val="41841942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05C8A4A-4D8D-D3D7-C5F8-19C31882987E}"/>
            </a:ext>
          </a:extLst>
        </p:cNvPr>
        <p:cNvGrpSpPr/>
        <p:nvPr/>
      </p:nvGrpSpPr>
      <p:grpSpPr>
        <a:xfrm>
          <a:off x="0" y="0"/>
          <a:ext cx="0" cy="0"/>
          <a:chOff x="0" y="0"/>
          <a:chExt cx="0" cy="0"/>
        </a:xfrm>
      </p:grpSpPr>
      <p:sp>
        <p:nvSpPr>
          <p:cNvPr id="15" name="Rectangle 2">
            <a:extLst>
              <a:ext uri="{FF2B5EF4-FFF2-40B4-BE49-F238E27FC236}">
                <a16:creationId xmlns:a16="http://schemas.microsoft.com/office/drawing/2014/main" id="{91955A4C-674F-00BE-4D96-2E40315AE655}"/>
              </a:ext>
            </a:extLst>
          </p:cNvPr>
          <p:cNvSpPr/>
          <p:nvPr/>
        </p:nvSpPr>
        <p:spPr>
          <a:xfrm>
            <a:off x="42294" y="506892"/>
            <a:ext cx="3107109" cy="59336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300"/>
              </a:lnSpc>
            </a:pPr>
            <a:r>
              <a:rPr lang="en-GB" sz="1200" kern="0" dirty="0">
                <a:solidFill>
                  <a:schemeClr val="accent4">
                    <a:lumMod val="50000"/>
                  </a:schemeClr>
                </a:solidFill>
              </a:rPr>
              <a:t>💡 Select suitable icons for the involved actors and drag them onto the </a:t>
            </a:r>
            <a:r>
              <a:rPr lang="en-GB" sz="1200" kern="0" dirty="0" err="1">
                <a:solidFill>
                  <a:schemeClr val="accent4">
                    <a:lumMod val="50000"/>
                  </a:schemeClr>
                </a:solidFill>
              </a:rPr>
              <a:t>swimlanes</a:t>
            </a:r>
            <a:r>
              <a:rPr lang="en-GB" sz="1200" kern="0" dirty="0">
                <a:solidFill>
                  <a:schemeClr val="accent4">
                    <a:lumMod val="50000"/>
                  </a:schemeClr>
                </a:solidFill>
              </a:rPr>
              <a:t> (see the Symbol gallery for more options).</a:t>
            </a:r>
          </a:p>
        </p:txBody>
      </p:sp>
      <p:sp>
        <p:nvSpPr>
          <p:cNvPr id="10" name="TextBox 9">
            <a:extLst>
              <a:ext uri="{FF2B5EF4-FFF2-40B4-BE49-F238E27FC236}">
                <a16:creationId xmlns:a16="http://schemas.microsoft.com/office/drawing/2014/main" id="{214F2AC0-2878-6ED7-C068-86E0F281EDB0}"/>
              </a:ext>
            </a:extLst>
          </p:cNvPr>
          <p:cNvSpPr txBox="1"/>
          <p:nvPr/>
        </p:nvSpPr>
        <p:spPr>
          <a:xfrm>
            <a:off x="0" y="0"/>
            <a:ext cx="4005341" cy="324000"/>
          </a:xfrm>
          <a:prstGeom prst="rect">
            <a:avLst/>
          </a:prstGeom>
          <a:solidFill>
            <a:srgbClr val="E9D7A1"/>
          </a:solidFill>
          <a:ln w="19050">
            <a:solidFill>
              <a:schemeClr val="accent4">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R="0" lvl="0" indent="0" defTabSz="914263" fontAlgn="auto">
              <a:lnSpc>
                <a:spcPct val="100000"/>
              </a:lnSpc>
              <a:spcBef>
                <a:spcPts val="0"/>
              </a:spcBef>
              <a:spcAft>
                <a:spcPts val="0"/>
              </a:spcAft>
              <a:buClrTx/>
              <a:buSzTx/>
              <a:buFontTx/>
              <a:buNone/>
              <a:tabLst/>
              <a:defRPr kumimoji="0" sz="1400" b="0" i="0" u="none" strike="noStrike" cap="none" spc="0" normalizeH="0" baseline="0">
                <a:ln>
                  <a:noFill/>
                </a:ln>
                <a:solidFill>
                  <a:prstClr val="black"/>
                </a:solidFill>
                <a:effectLst/>
                <a:uLnTx/>
                <a:uFillTx/>
                <a:latin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GB" sz="1800" b="1" dirty="0"/>
              <a:t>Cybersecurity: N=3 actors + comments</a:t>
            </a:r>
          </a:p>
        </p:txBody>
      </p:sp>
      <p:sp>
        <p:nvSpPr>
          <p:cNvPr id="13" name="TextBox 12">
            <a:extLst>
              <a:ext uri="{FF2B5EF4-FFF2-40B4-BE49-F238E27FC236}">
                <a16:creationId xmlns:a16="http://schemas.microsoft.com/office/drawing/2014/main" id="{02EE292D-C212-9376-8425-75F1AF3DF544}"/>
              </a:ext>
            </a:extLst>
          </p:cNvPr>
          <p:cNvSpPr txBox="1"/>
          <p:nvPr/>
        </p:nvSpPr>
        <p:spPr>
          <a:xfrm>
            <a:off x="6663393" y="730276"/>
            <a:ext cx="507837" cy="161583"/>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Calibri"/>
                <a:ea typeface="+mn-ea"/>
                <a:cs typeface="+mn-cs"/>
              </a:rPr>
              <a:t>threat</a:t>
            </a:r>
          </a:p>
        </p:txBody>
      </p:sp>
      <p:sp>
        <p:nvSpPr>
          <p:cNvPr id="19" name="TextBox 18">
            <a:extLst>
              <a:ext uri="{FF2B5EF4-FFF2-40B4-BE49-F238E27FC236}">
                <a16:creationId xmlns:a16="http://schemas.microsoft.com/office/drawing/2014/main" id="{629D2620-A01D-CE1F-E177-C3682F90A43F}"/>
              </a:ext>
            </a:extLst>
          </p:cNvPr>
          <p:cNvSpPr txBox="1"/>
          <p:nvPr/>
        </p:nvSpPr>
        <p:spPr>
          <a:xfrm>
            <a:off x="7212510" y="730276"/>
            <a:ext cx="664446" cy="323165"/>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prstClr val="black"/>
                </a:solidFill>
                <a:effectLst/>
                <a:uLnTx/>
                <a:uFillTx/>
                <a:latin typeface="Calibri"/>
                <a:ea typeface="+mn-ea"/>
                <a:cs typeface="+mn-cs"/>
              </a:rPr>
              <a:t>unwanted incident</a:t>
            </a:r>
          </a:p>
        </p:txBody>
      </p:sp>
      <p:pic>
        <p:nvPicPr>
          <p:cNvPr id="36" name="Picture 35" descr="Icon&#10;&#10;Description automatically generated">
            <a:extLst>
              <a:ext uri="{FF2B5EF4-FFF2-40B4-BE49-F238E27FC236}">
                <a16:creationId xmlns:a16="http://schemas.microsoft.com/office/drawing/2014/main" id="{0608CD0E-6BCB-C0A5-17AF-3E6C486572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62340" y="462838"/>
            <a:ext cx="261348" cy="288000"/>
          </a:xfrm>
          <a:prstGeom prst="rect">
            <a:avLst/>
          </a:prstGeom>
        </p:spPr>
      </p:pic>
      <p:pic>
        <p:nvPicPr>
          <p:cNvPr id="40" name="Picture 39" descr="A picture containing plant, tree, maple&#10;&#10;Description automatically generated">
            <a:extLst>
              <a:ext uri="{FF2B5EF4-FFF2-40B4-BE49-F238E27FC236}">
                <a16:creationId xmlns:a16="http://schemas.microsoft.com/office/drawing/2014/main" id="{79DCD108-081D-AA96-A214-FE4690CB2094}"/>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7206823" y="442276"/>
            <a:ext cx="288000" cy="288000"/>
          </a:xfrm>
          <a:prstGeom prst="rect">
            <a:avLst/>
          </a:prstGeom>
        </p:spPr>
      </p:pic>
      <p:sp>
        <p:nvSpPr>
          <p:cNvPr id="51" name="Rectangle 2">
            <a:extLst>
              <a:ext uri="{FF2B5EF4-FFF2-40B4-BE49-F238E27FC236}">
                <a16:creationId xmlns:a16="http://schemas.microsoft.com/office/drawing/2014/main" id="{DE86FA3E-6959-2661-4969-A306B7B4633A}"/>
              </a:ext>
            </a:extLst>
          </p:cNvPr>
          <p:cNvSpPr/>
          <p:nvPr/>
        </p:nvSpPr>
        <p:spPr>
          <a:xfrm>
            <a:off x="4455485" y="482186"/>
            <a:ext cx="1714478" cy="59336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300"/>
              </a:lnSpc>
            </a:pPr>
            <a:r>
              <a:rPr lang="en-GB" sz="1200" kern="0" dirty="0">
                <a:solidFill>
                  <a:schemeClr val="accent4">
                    <a:lumMod val="50000"/>
                  </a:schemeClr>
                </a:solidFill>
              </a:rPr>
              <a:t>💡Annotate relevant touchpoints with the appropriate risk level</a:t>
            </a:r>
          </a:p>
        </p:txBody>
      </p:sp>
      <p:sp>
        <p:nvSpPr>
          <p:cNvPr id="55" name="Rounded Rectangle 59">
            <a:extLst>
              <a:ext uri="{FF2B5EF4-FFF2-40B4-BE49-F238E27FC236}">
                <a16:creationId xmlns:a16="http://schemas.microsoft.com/office/drawing/2014/main" id="{14A5453C-43FD-78C0-1EF9-476A68167681}"/>
              </a:ext>
            </a:extLst>
          </p:cNvPr>
          <p:cNvSpPr/>
          <p:nvPr/>
        </p:nvSpPr>
        <p:spPr>
          <a:xfrm>
            <a:off x="1121461" y="2502191"/>
            <a:ext cx="10418622"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Rounded Rectangle 60">
            <a:extLst>
              <a:ext uri="{FF2B5EF4-FFF2-40B4-BE49-F238E27FC236}">
                <a16:creationId xmlns:a16="http://schemas.microsoft.com/office/drawing/2014/main" id="{BB92840D-4EC8-B269-5F5F-0756B2592BE2}"/>
              </a:ext>
            </a:extLst>
          </p:cNvPr>
          <p:cNvSpPr/>
          <p:nvPr/>
        </p:nvSpPr>
        <p:spPr>
          <a:xfrm>
            <a:off x="1121461" y="3387280"/>
            <a:ext cx="10418621"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rIns="3600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Rounded Rectangle 45">
            <a:extLst>
              <a:ext uri="{FF2B5EF4-FFF2-40B4-BE49-F238E27FC236}">
                <a16:creationId xmlns:a16="http://schemas.microsoft.com/office/drawing/2014/main" id="{0CFB93A4-6A7E-24A5-01C9-83EB4217BFC3}"/>
              </a:ext>
            </a:extLst>
          </p:cNvPr>
          <p:cNvSpPr/>
          <p:nvPr/>
        </p:nvSpPr>
        <p:spPr>
          <a:xfrm>
            <a:off x="1121461" y="1629291"/>
            <a:ext cx="10418621"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60" name="Rounded Rectangle 67">
            <a:extLst>
              <a:ext uri="{FF2B5EF4-FFF2-40B4-BE49-F238E27FC236}">
                <a16:creationId xmlns:a16="http://schemas.microsoft.com/office/drawing/2014/main" id="{A893E24B-769F-7927-F0CB-72DF6BE111F9}"/>
              </a:ext>
            </a:extLst>
          </p:cNvPr>
          <p:cNvSpPr/>
          <p:nvPr/>
        </p:nvSpPr>
        <p:spPr>
          <a:xfrm>
            <a:off x="3345901" y="2592191"/>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68" name="Rounded Rectangle 69">
            <a:extLst>
              <a:ext uri="{FF2B5EF4-FFF2-40B4-BE49-F238E27FC236}">
                <a16:creationId xmlns:a16="http://schemas.microsoft.com/office/drawing/2014/main" id="{5D11B213-16B9-6209-B31F-F1A5ECEE2B0A}"/>
              </a:ext>
            </a:extLst>
          </p:cNvPr>
          <p:cNvSpPr/>
          <p:nvPr/>
        </p:nvSpPr>
        <p:spPr>
          <a:xfrm>
            <a:off x="3345901" y="1719291"/>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71" name="Straight Arrow Connector 70">
            <a:extLst>
              <a:ext uri="{FF2B5EF4-FFF2-40B4-BE49-F238E27FC236}">
                <a16:creationId xmlns:a16="http://schemas.microsoft.com/office/drawing/2014/main" id="{41835D2E-3583-CAF1-D98A-AFEDC335CA9A}"/>
              </a:ext>
            </a:extLst>
          </p:cNvPr>
          <p:cNvCxnSpPr>
            <a:cxnSpLocks/>
            <a:stCxn id="68" idx="2"/>
            <a:endCxn id="60" idx="0"/>
          </p:cNvCxnSpPr>
          <p:nvPr/>
        </p:nvCxnSpPr>
        <p:spPr>
          <a:xfrm>
            <a:off x="3993901" y="2295291"/>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72" name="TextBox 157">
            <a:extLst>
              <a:ext uri="{FF2B5EF4-FFF2-40B4-BE49-F238E27FC236}">
                <a16:creationId xmlns:a16="http://schemas.microsoft.com/office/drawing/2014/main" id="{F93EA43D-89E1-6F96-A49A-1627F0843AF4}"/>
              </a:ext>
            </a:extLst>
          </p:cNvPr>
          <p:cNvSpPr txBox="1">
            <a:spLocks noChangeArrowheads="1"/>
          </p:cNvSpPr>
          <p:nvPr/>
        </p:nvSpPr>
        <p:spPr bwMode="auto">
          <a:xfrm>
            <a:off x="1121461" y="2119546"/>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rPr>
              <a:t>&lt;Actor 1&gt;</a:t>
            </a:r>
            <a:endParaRPr kumimoji="0" lang="en-GB" altLang="en-US" sz="1200" b="0" i="0" u="none" strike="noStrike" kern="0" cap="none" spc="0" normalizeH="0" baseline="0" noProof="0" dirty="0">
              <a:ln>
                <a:noFill/>
              </a:ln>
              <a:solidFill>
                <a:prstClr val="black"/>
              </a:solidFill>
              <a:effectLst/>
              <a:uLnTx/>
              <a:uFillTx/>
              <a:latin typeface="Calibri" pitchFamily="34" charset="0"/>
            </a:endParaRPr>
          </a:p>
        </p:txBody>
      </p:sp>
      <p:sp>
        <p:nvSpPr>
          <p:cNvPr id="73" name="TextBox 157">
            <a:extLst>
              <a:ext uri="{FF2B5EF4-FFF2-40B4-BE49-F238E27FC236}">
                <a16:creationId xmlns:a16="http://schemas.microsoft.com/office/drawing/2014/main" id="{821314D7-3A19-325C-07F5-C0C8419A4BC9}"/>
              </a:ext>
            </a:extLst>
          </p:cNvPr>
          <p:cNvSpPr txBox="1">
            <a:spLocks noChangeArrowheads="1"/>
          </p:cNvSpPr>
          <p:nvPr/>
        </p:nvSpPr>
        <p:spPr bwMode="auto">
          <a:xfrm>
            <a:off x="1121461" y="2989725"/>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rPr>
              <a:t>&lt;Actor 2&gt;</a:t>
            </a:r>
            <a:endParaRPr kumimoji="0" lang="en-GB" altLang="en-US" sz="1200" b="0" i="0" u="none" strike="noStrike" kern="0" cap="none" spc="0" normalizeH="0" baseline="0" noProof="0" dirty="0">
              <a:ln>
                <a:noFill/>
              </a:ln>
              <a:solidFill>
                <a:prstClr val="black"/>
              </a:solidFill>
              <a:effectLst/>
              <a:uLnTx/>
              <a:uFillTx/>
              <a:latin typeface="Calibri" pitchFamily="34" charset="0"/>
            </a:endParaRPr>
          </a:p>
        </p:txBody>
      </p:sp>
      <p:sp>
        <p:nvSpPr>
          <p:cNvPr id="74" name="TextBox 157">
            <a:extLst>
              <a:ext uri="{FF2B5EF4-FFF2-40B4-BE49-F238E27FC236}">
                <a16:creationId xmlns:a16="http://schemas.microsoft.com/office/drawing/2014/main" id="{40FDC4D2-81F3-594C-BB3E-934E4C7C4E3A}"/>
              </a:ext>
            </a:extLst>
          </p:cNvPr>
          <p:cNvSpPr txBox="1">
            <a:spLocks noChangeArrowheads="1"/>
          </p:cNvSpPr>
          <p:nvPr/>
        </p:nvSpPr>
        <p:spPr bwMode="auto">
          <a:xfrm>
            <a:off x="1121461" y="3871123"/>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lang="en-GB" altLang="en-US" sz="1100" kern="0" dirty="0">
                <a:solidFill>
                  <a:prstClr val="black"/>
                </a:solidFill>
              </a:rPr>
              <a:t>&lt;</a:t>
            </a:r>
            <a:r>
              <a:rPr kumimoji="0" lang="en-GB" altLang="en-US" sz="1100" b="0" i="0" u="none" strike="noStrike" kern="0" cap="none" spc="0" normalizeH="0" baseline="0" noProof="0" dirty="0">
                <a:ln>
                  <a:noFill/>
                </a:ln>
                <a:solidFill>
                  <a:prstClr val="black"/>
                </a:solidFill>
                <a:effectLst/>
                <a:uLnTx/>
                <a:uFillTx/>
              </a:rPr>
              <a:t>Actor 3&gt;</a:t>
            </a:r>
            <a:endParaRPr kumimoji="0" lang="en-GB" altLang="en-US" sz="1200" b="0" i="0" u="none" strike="noStrike" kern="0" cap="none" spc="0" normalizeH="0" baseline="0" noProof="0" dirty="0">
              <a:ln>
                <a:noFill/>
              </a:ln>
              <a:solidFill>
                <a:prstClr val="black"/>
              </a:solidFill>
              <a:effectLst/>
              <a:uLnTx/>
              <a:uFillTx/>
            </a:endParaRPr>
          </a:p>
        </p:txBody>
      </p:sp>
      <p:sp>
        <p:nvSpPr>
          <p:cNvPr id="75" name="Rounded Rectangle 88">
            <a:extLst>
              <a:ext uri="{FF2B5EF4-FFF2-40B4-BE49-F238E27FC236}">
                <a16:creationId xmlns:a16="http://schemas.microsoft.com/office/drawing/2014/main" id="{32BB071B-9467-7F01-0424-008D420C1C1D}"/>
              </a:ext>
            </a:extLst>
          </p:cNvPr>
          <p:cNvSpPr/>
          <p:nvPr/>
        </p:nvSpPr>
        <p:spPr>
          <a:xfrm>
            <a:off x="1970551" y="1714789"/>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76" name="Rounded Rectangle 67">
            <a:extLst>
              <a:ext uri="{FF2B5EF4-FFF2-40B4-BE49-F238E27FC236}">
                <a16:creationId xmlns:a16="http://schemas.microsoft.com/office/drawing/2014/main" id="{544C446F-F577-3DDF-84BF-6748A03887B6}"/>
              </a:ext>
            </a:extLst>
          </p:cNvPr>
          <p:cNvSpPr/>
          <p:nvPr/>
        </p:nvSpPr>
        <p:spPr>
          <a:xfrm>
            <a:off x="4873963" y="3467112"/>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77" name="Rounded Rectangle 69">
            <a:extLst>
              <a:ext uri="{FF2B5EF4-FFF2-40B4-BE49-F238E27FC236}">
                <a16:creationId xmlns:a16="http://schemas.microsoft.com/office/drawing/2014/main" id="{33E8CFC9-646E-AD47-3DCC-C1923DA159C8}"/>
              </a:ext>
            </a:extLst>
          </p:cNvPr>
          <p:cNvSpPr/>
          <p:nvPr/>
        </p:nvSpPr>
        <p:spPr>
          <a:xfrm>
            <a:off x="4873963" y="2594212"/>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78" name="Straight Arrow Connector 77">
            <a:extLst>
              <a:ext uri="{FF2B5EF4-FFF2-40B4-BE49-F238E27FC236}">
                <a16:creationId xmlns:a16="http://schemas.microsoft.com/office/drawing/2014/main" id="{CAEEB14F-B61C-3D68-5180-D2048761A06F}"/>
              </a:ext>
            </a:extLst>
          </p:cNvPr>
          <p:cNvCxnSpPr>
            <a:cxnSpLocks/>
            <a:stCxn id="77" idx="2"/>
            <a:endCxn id="76" idx="0"/>
          </p:cNvCxnSpPr>
          <p:nvPr/>
        </p:nvCxnSpPr>
        <p:spPr>
          <a:xfrm>
            <a:off x="5521963" y="3170212"/>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89" name="Rounded Rectangle 67">
            <a:extLst>
              <a:ext uri="{FF2B5EF4-FFF2-40B4-BE49-F238E27FC236}">
                <a16:creationId xmlns:a16="http://schemas.microsoft.com/office/drawing/2014/main" id="{65866618-D127-2821-5251-07BF9A8159D9}"/>
              </a:ext>
            </a:extLst>
          </p:cNvPr>
          <p:cNvSpPr/>
          <p:nvPr/>
        </p:nvSpPr>
        <p:spPr>
          <a:xfrm>
            <a:off x="6535330" y="3465019"/>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sp>
        <p:nvSpPr>
          <p:cNvPr id="93" name="Rounded Rectangle 69">
            <a:extLst>
              <a:ext uri="{FF2B5EF4-FFF2-40B4-BE49-F238E27FC236}">
                <a16:creationId xmlns:a16="http://schemas.microsoft.com/office/drawing/2014/main" id="{A3807920-E345-E441-55FE-E23A9F9259DB}"/>
              </a:ext>
            </a:extLst>
          </p:cNvPr>
          <p:cNvSpPr/>
          <p:nvPr/>
        </p:nvSpPr>
        <p:spPr>
          <a:xfrm>
            <a:off x="6535330" y="1706294"/>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cxnSp>
        <p:nvCxnSpPr>
          <p:cNvPr id="94" name="Straight Arrow Connector 93">
            <a:extLst>
              <a:ext uri="{FF2B5EF4-FFF2-40B4-BE49-F238E27FC236}">
                <a16:creationId xmlns:a16="http://schemas.microsoft.com/office/drawing/2014/main" id="{17FF0360-1869-A515-9C21-4EA247060FB5}"/>
              </a:ext>
            </a:extLst>
          </p:cNvPr>
          <p:cNvCxnSpPr>
            <a:cxnSpLocks/>
            <a:stCxn id="89" idx="0"/>
            <a:endCxn id="93" idx="2"/>
          </p:cNvCxnSpPr>
          <p:nvPr/>
        </p:nvCxnSpPr>
        <p:spPr>
          <a:xfrm flipV="1">
            <a:off x="7183330" y="2282294"/>
            <a:ext cx="0" cy="1182725"/>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98" name="Rounded Rectangle 44">
            <a:extLst>
              <a:ext uri="{FF2B5EF4-FFF2-40B4-BE49-F238E27FC236}">
                <a16:creationId xmlns:a16="http://schemas.microsoft.com/office/drawing/2014/main" id="{CF0748CE-470F-318A-5914-2DBC7AC67F2B}"/>
              </a:ext>
            </a:extLst>
          </p:cNvPr>
          <p:cNvSpPr/>
          <p:nvPr/>
        </p:nvSpPr>
        <p:spPr>
          <a:xfrm>
            <a:off x="1094151" y="4280644"/>
            <a:ext cx="10458908" cy="684000"/>
          </a:xfrm>
          <a:prstGeom prst="roundRect">
            <a:avLst>
              <a:gd name="adj" fmla="val 8551"/>
            </a:avLst>
          </a:prstGeom>
          <a:no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99" name="TextBox 157">
            <a:extLst>
              <a:ext uri="{FF2B5EF4-FFF2-40B4-BE49-F238E27FC236}">
                <a16:creationId xmlns:a16="http://schemas.microsoft.com/office/drawing/2014/main" id="{8E5B467C-788A-2C4A-0C08-7C5DEB13F316}"/>
              </a:ext>
            </a:extLst>
          </p:cNvPr>
          <p:cNvSpPr txBox="1">
            <a:spLocks noChangeArrowheads="1"/>
          </p:cNvSpPr>
          <p:nvPr/>
        </p:nvSpPr>
        <p:spPr bwMode="auto">
          <a:xfrm>
            <a:off x="1059979" y="4666231"/>
            <a:ext cx="9906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rPr>
              <a:t>Comment</a:t>
            </a:r>
            <a:endParaRPr kumimoji="0" lang="en-GB" altLang="en-US" sz="1200" b="0" i="0" u="none" strike="noStrike" kern="0" cap="none" spc="0" normalizeH="0" baseline="0" noProof="0">
              <a:ln>
                <a:noFill/>
              </a:ln>
              <a:solidFill>
                <a:prstClr val="black"/>
              </a:solidFill>
              <a:effectLst/>
              <a:uLnTx/>
              <a:uFillTx/>
              <a:latin typeface="Calibri" pitchFamily="34" charset="0"/>
            </a:endParaRPr>
          </a:p>
        </p:txBody>
      </p:sp>
      <p:sp>
        <p:nvSpPr>
          <p:cNvPr id="100" name="Folded Corner 82">
            <a:extLst>
              <a:ext uri="{FF2B5EF4-FFF2-40B4-BE49-F238E27FC236}">
                <a16:creationId xmlns:a16="http://schemas.microsoft.com/office/drawing/2014/main" id="{94C2F397-1359-887F-7856-68B8CFFC02EC}"/>
              </a:ext>
            </a:extLst>
          </p:cNvPr>
          <p:cNvSpPr/>
          <p:nvPr/>
        </p:nvSpPr>
        <p:spPr>
          <a:xfrm>
            <a:off x="3345901" y="4348142"/>
            <a:ext cx="1296000" cy="540000"/>
          </a:xfrm>
          <a:prstGeom prst="foldedCorner">
            <a:avLst/>
          </a:prstGeom>
          <a:solidFill>
            <a:sysClr val="window" lastClr="FFFFFF"/>
          </a:solidFill>
          <a:ln w="9525" cap="flat" cmpd="sng" algn="ctr">
            <a:solidFill>
              <a:sysClr val="windowText" lastClr="000000">
                <a:lumMod val="75000"/>
                <a:lumOff val="25000"/>
              </a:sysClr>
            </a:solidFill>
            <a:prstDash val="solid"/>
          </a:ln>
          <a:effectLst/>
        </p:spPr>
        <p:txBody>
          <a:bodyPr lIns="72000" tIns="36000" rIns="36000" bIns="36000" rtlCol="0" anchor="ctr" anchorCtr="0"/>
          <a:lstStyle/>
          <a:p>
            <a:pPr marL="0" marR="0" lvl="0" indent="0" defTabSz="457200" eaLnBrk="1" fontAlgn="auto" latinLnBrk="0" hangingPunct="1">
              <a:lnSpc>
                <a:spcPts val="800"/>
              </a:lnSpc>
              <a:spcBef>
                <a:spcPts val="0"/>
              </a:spcBef>
              <a:spcAft>
                <a:spcPts val="0"/>
              </a:spcAft>
              <a:buClrTx/>
              <a:buSzTx/>
              <a:buFontTx/>
              <a:buNone/>
              <a:tabLst/>
              <a:defRPr/>
            </a:pPr>
            <a:r>
              <a:rPr lang="en-GB" sz="800" i="1" kern="0">
                <a:solidFill>
                  <a:prstClr val="black"/>
                </a:solidFill>
                <a:latin typeface="Calibri"/>
              </a:rPr>
              <a:t>This is a comment for this specific touchpoint</a:t>
            </a:r>
            <a:endParaRPr kumimoji="0" lang="en-GB" sz="800" b="0" i="1" u="none" strike="noStrike" kern="0" cap="none" spc="0" normalizeH="0" baseline="0" noProof="0">
              <a:ln>
                <a:noFill/>
              </a:ln>
              <a:solidFill>
                <a:prstClr val="black"/>
              </a:solidFill>
              <a:effectLst/>
              <a:uLnTx/>
              <a:uFillTx/>
              <a:latin typeface="Calibri"/>
              <a:ea typeface="+mn-ea"/>
              <a:cs typeface="+mn-cs"/>
            </a:endParaRPr>
          </a:p>
        </p:txBody>
      </p:sp>
      <p:pic>
        <p:nvPicPr>
          <p:cNvPr id="103" name="Picture 102">
            <a:extLst>
              <a:ext uri="{FF2B5EF4-FFF2-40B4-BE49-F238E27FC236}">
                <a16:creationId xmlns:a16="http://schemas.microsoft.com/office/drawing/2014/main" id="{AD39159E-0BD2-15A6-23A6-2732BE20445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92296" y="4371494"/>
            <a:ext cx="349028" cy="349028"/>
          </a:xfrm>
          <a:prstGeom prst="rect">
            <a:avLst/>
          </a:prstGeom>
        </p:spPr>
      </p:pic>
      <p:sp>
        <p:nvSpPr>
          <p:cNvPr id="105" name="Folded Corner 82">
            <a:extLst>
              <a:ext uri="{FF2B5EF4-FFF2-40B4-BE49-F238E27FC236}">
                <a16:creationId xmlns:a16="http://schemas.microsoft.com/office/drawing/2014/main" id="{2BEB74E3-2567-8790-A542-19A16BF16B56}"/>
              </a:ext>
            </a:extLst>
          </p:cNvPr>
          <p:cNvSpPr/>
          <p:nvPr/>
        </p:nvSpPr>
        <p:spPr>
          <a:xfrm>
            <a:off x="6535330" y="4330550"/>
            <a:ext cx="1296000" cy="540000"/>
          </a:xfrm>
          <a:prstGeom prst="foldedCorner">
            <a:avLst/>
          </a:prstGeom>
          <a:solidFill>
            <a:sysClr val="window" lastClr="FFFFFF"/>
          </a:solidFill>
          <a:ln w="9525" cap="flat" cmpd="sng" algn="ctr">
            <a:solidFill>
              <a:sysClr val="windowText" lastClr="000000">
                <a:lumMod val="75000"/>
                <a:lumOff val="25000"/>
              </a:sysClr>
            </a:solidFill>
            <a:prstDash val="solid"/>
          </a:ln>
          <a:effectLst/>
        </p:spPr>
        <p:txBody>
          <a:bodyPr lIns="72000" tIns="36000" rIns="36000" bIns="36000" rtlCol="0" anchor="ctr" anchorCtr="0"/>
          <a:lstStyle/>
          <a:p>
            <a:pPr marL="0" marR="0" lvl="0" indent="0" defTabSz="457200" eaLnBrk="1" fontAlgn="auto" latinLnBrk="0" hangingPunct="1">
              <a:lnSpc>
                <a:spcPts val="800"/>
              </a:lnSpc>
              <a:spcBef>
                <a:spcPts val="0"/>
              </a:spcBef>
              <a:spcAft>
                <a:spcPts val="0"/>
              </a:spcAft>
              <a:buClrTx/>
              <a:buSzTx/>
              <a:buFontTx/>
              <a:buNone/>
              <a:tabLst/>
              <a:defRPr/>
            </a:pPr>
            <a:r>
              <a:rPr lang="en-GB" sz="800" i="1" kern="0">
                <a:solidFill>
                  <a:prstClr val="black"/>
                </a:solidFill>
                <a:latin typeface="Calibri"/>
              </a:rPr>
              <a:t>This is a comment for this specific touchpoint</a:t>
            </a:r>
            <a:endParaRPr kumimoji="0" lang="en-GB" sz="800" b="0" i="1" u="none" strike="noStrike" kern="0" cap="none" spc="0" normalizeH="0" baseline="0" noProof="0">
              <a:ln>
                <a:noFill/>
              </a:ln>
              <a:solidFill>
                <a:prstClr val="black"/>
              </a:solidFill>
              <a:effectLst/>
              <a:uLnTx/>
              <a:uFillTx/>
              <a:latin typeface="Calibri"/>
              <a:ea typeface="+mn-ea"/>
              <a:cs typeface="+mn-cs"/>
            </a:endParaRPr>
          </a:p>
        </p:txBody>
      </p:sp>
      <p:pic>
        <p:nvPicPr>
          <p:cNvPr id="107" name="Picture 106">
            <a:extLst>
              <a:ext uri="{FF2B5EF4-FFF2-40B4-BE49-F238E27FC236}">
                <a16:creationId xmlns:a16="http://schemas.microsoft.com/office/drawing/2014/main" id="{7E16421D-9075-287C-13BF-0464BA5E220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0300" y="1663360"/>
            <a:ext cx="275745" cy="360000"/>
          </a:xfrm>
          <a:prstGeom prst="rect">
            <a:avLst/>
          </a:prstGeom>
        </p:spPr>
      </p:pic>
      <p:pic>
        <p:nvPicPr>
          <p:cNvPr id="110" name="Picture 109" descr="A close up of a logo&#10;&#10;Description automatically generated">
            <a:extLst>
              <a:ext uri="{FF2B5EF4-FFF2-40B4-BE49-F238E27FC236}">
                <a16:creationId xmlns:a16="http://schemas.microsoft.com/office/drawing/2014/main" id="{4AAE2DC2-9212-9A2B-B5CE-36D0E9A9B75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233085" y="2615272"/>
            <a:ext cx="267907" cy="360000"/>
          </a:xfrm>
          <a:prstGeom prst="rect">
            <a:avLst/>
          </a:prstGeom>
        </p:spPr>
      </p:pic>
      <p:pic>
        <p:nvPicPr>
          <p:cNvPr id="111" name="Picture 110" descr="Shape&#10;&#10;Description automatically generated with medium confidence">
            <a:extLst>
              <a:ext uri="{FF2B5EF4-FFF2-40B4-BE49-F238E27FC236}">
                <a16:creationId xmlns:a16="http://schemas.microsoft.com/office/drawing/2014/main" id="{C9414BAB-67FC-25C3-9D59-4069A261AA0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7701" y="2600214"/>
            <a:ext cx="385737" cy="360000"/>
          </a:xfrm>
          <a:prstGeom prst="rect">
            <a:avLst/>
          </a:prstGeom>
        </p:spPr>
      </p:pic>
      <p:pic>
        <p:nvPicPr>
          <p:cNvPr id="112" name="Picture 111">
            <a:extLst>
              <a:ext uri="{FF2B5EF4-FFF2-40B4-BE49-F238E27FC236}">
                <a16:creationId xmlns:a16="http://schemas.microsoft.com/office/drawing/2014/main" id="{8D4A75AF-2E85-3CA7-73C8-93A2ECF74B9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11525" y="2117773"/>
            <a:ext cx="270000" cy="360000"/>
          </a:xfrm>
          <a:prstGeom prst="rect">
            <a:avLst/>
          </a:prstGeom>
        </p:spPr>
      </p:pic>
      <p:pic>
        <p:nvPicPr>
          <p:cNvPr id="115" name="Picture 114" descr="Shape&#10;&#10;Description automatically generated with medium confidence">
            <a:extLst>
              <a:ext uri="{FF2B5EF4-FFF2-40B4-BE49-F238E27FC236}">
                <a16:creationId xmlns:a16="http://schemas.microsoft.com/office/drawing/2014/main" id="{E3A7D3D3-868B-7D57-A360-25378B042CE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96117" y="3118678"/>
            <a:ext cx="355644" cy="450482"/>
          </a:xfrm>
          <a:prstGeom prst="rect">
            <a:avLst/>
          </a:prstGeom>
        </p:spPr>
      </p:pic>
      <p:pic>
        <p:nvPicPr>
          <p:cNvPr id="116" name="Picture 115" descr="Shape&#10;&#10;Description automatically generated with medium confidence">
            <a:extLst>
              <a:ext uri="{FF2B5EF4-FFF2-40B4-BE49-F238E27FC236}">
                <a16:creationId xmlns:a16="http://schemas.microsoft.com/office/drawing/2014/main" id="{24062D63-A475-F2A2-93C3-E6186889A544}"/>
              </a:ext>
            </a:extLst>
          </p:cNvPr>
          <p:cNvPicPr>
            <a:picLocks noChangeAspect="1"/>
          </p:cNvPicPr>
          <p:nvPr/>
        </p:nvPicPr>
        <p:blipFill>
          <a:blip r:embed="rId10">
            <a:alphaModFix amt="18000"/>
            <a:extLst>
              <a:ext uri="{28A0092B-C50C-407E-A947-70E740481C1C}">
                <a14:useLocalDpi xmlns:a14="http://schemas.microsoft.com/office/drawing/2010/main" val="0"/>
              </a:ext>
            </a:extLst>
          </a:blip>
          <a:stretch>
            <a:fillRect/>
          </a:stretch>
        </p:blipFill>
        <p:spPr>
          <a:xfrm>
            <a:off x="1227042" y="3485959"/>
            <a:ext cx="355644" cy="450482"/>
          </a:xfrm>
          <a:prstGeom prst="rect">
            <a:avLst/>
          </a:prstGeom>
        </p:spPr>
      </p:pic>
      <p:pic>
        <p:nvPicPr>
          <p:cNvPr id="118" name="Picture 117">
            <a:extLst>
              <a:ext uri="{FF2B5EF4-FFF2-40B4-BE49-F238E27FC236}">
                <a16:creationId xmlns:a16="http://schemas.microsoft.com/office/drawing/2014/main" id="{34F2A6A2-8970-9B9A-F178-D194D442329A}"/>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25248" y="1648069"/>
            <a:ext cx="275744" cy="360000"/>
          </a:xfrm>
          <a:prstGeom prst="rect">
            <a:avLst/>
          </a:prstGeom>
        </p:spPr>
      </p:pic>
      <p:pic>
        <p:nvPicPr>
          <p:cNvPr id="120" name="Picture 119">
            <a:extLst>
              <a:ext uri="{FF2B5EF4-FFF2-40B4-BE49-F238E27FC236}">
                <a16:creationId xmlns:a16="http://schemas.microsoft.com/office/drawing/2014/main" id="{99DA352A-B68A-F876-B253-862786743075}"/>
              </a:ext>
            </a:extLst>
          </p:cNvPr>
          <p:cNvPicPr>
            <a:picLocks noChangeAspect="1"/>
          </p:cNvPicPr>
          <p:nvPr/>
        </p:nvPicPr>
        <p:blipFill>
          <a:blip r:embed="rId12">
            <a:biLevel thresh="25000"/>
            <a:extLst>
              <a:ext uri="{28A0092B-C50C-407E-A947-70E740481C1C}">
                <a14:useLocalDpi xmlns:a14="http://schemas.microsoft.com/office/drawing/2010/main" val="0"/>
              </a:ext>
            </a:extLst>
          </a:blip>
          <a:stretch>
            <a:fillRect/>
          </a:stretch>
        </p:blipFill>
        <p:spPr>
          <a:xfrm>
            <a:off x="215046" y="2185688"/>
            <a:ext cx="264417" cy="321079"/>
          </a:xfrm>
          <a:prstGeom prst="rect">
            <a:avLst/>
          </a:prstGeom>
        </p:spPr>
      </p:pic>
      <p:pic>
        <p:nvPicPr>
          <p:cNvPr id="121" name="Picture 120">
            <a:extLst>
              <a:ext uri="{FF2B5EF4-FFF2-40B4-BE49-F238E27FC236}">
                <a16:creationId xmlns:a16="http://schemas.microsoft.com/office/drawing/2014/main" id="{665184B6-B897-BE41-DC5C-41BD79810D7C}"/>
              </a:ext>
            </a:extLst>
          </p:cNvPr>
          <p:cNvPicPr>
            <a:picLocks noChangeAspect="1"/>
          </p:cNvPicPr>
          <p:nvPr/>
        </p:nvPicPr>
        <p:blipFill>
          <a:blip r:embed="rId12">
            <a:alphaModFix amt="18000"/>
            <a:extLst>
              <a:ext uri="{28A0092B-C50C-407E-A947-70E740481C1C}">
                <a14:useLocalDpi xmlns:a14="http://schemas.microsoft.com/office/drawing/2010/main" val="0"/>
              </a:ext>
            </a:extLst>
          </a:blip>
          <a:stretch>
            <a:fillRect/>
          </a:stretch>
        </p:blipFill>
        <p:spPr>
          <a:xfrm>
            <a:off x="1252113" y="2668646"/>
            <a:ext cx="282993" cy="343636"/>
          </a:xfrm>
          <a:prstGeom prst="rect">
            <a:avLst/>
          </a:prstGeom>
        </p:spPr>
      </p:pic>
      <p:pic>
        <p:nvPicPr>
          <p:cNvPr id="129" name="Picture 128" descr="Shape&#10;&#10;Description automatically generated with low confidence">
            <a:extLst>
              <a:ext uri="{FF2B5EF4-FFF2-40B4-BE49-F238E27FC236}">
                <a16:creationId xmlns:a16="http://schemas.microsoft.com/office/drawing/2014/main" id="{C277D349-A019-2FDC-24D0-B82DA3308C39}"/>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57342" y="3141068"/>
            <a:ext cx="309375" cy="396000"/>
          </a:xfrm>
          <a:prstGeom prst="rect">
            <a:avLst/>
          </a:prstGeom>
        </p:spPr>
      </p:pic>
      <p:pic>
        <p:nvPicPr>
          <p:cNvPr id="132" name="Picture 131">
            <a:extLst>
              <a:ext uri="{FF2B5EF4-FFF2-40B4-BE49-F238E27FC236}">
                <a16:creationId xmlns:a16="http://schemas.microsoft.com/office/drawing/2014/main" id="{B50C8A63-0268-6FBB-AA50-E2B5CA768BC2}"/>
              </a:ext>
            </a:extLst>
          </p:cNvPr>
          <p:cNvPicPr>
            <a:picLocks noChangeAspect="1"/>
          </p:cNvPicPr>
          <p:nvPr/>
        </p:nvPicPr>
        <p:blipFill>
          <a:blip r:embed="rId11">
            <a:alphaModFix amt="18000"/>
            <a:extLst>
              <a:ext uri="{28A0092B-C50C-407E-A947-70E740481C1C}">
                <a14:useLocalDpi xmlns:a14="http://schemas.microsoft.com/office/drawing/2010/main" val="0"/>
              </a:ext>
            </a:extLst>
          </a:blip>
          <a:stretch>
            <a:fillRect/>
          </a:stretch>
        </p:blipFill>
        <p:spPr>
          <a:xfrm>
            <a:off x="1266992" y="1769158"/>
            <a:ext cx="275744" cy="360000"/>
          </a:xfrm>
          <a:prstGeom prst="rect">
            <a:avLst/>
          </a:prstGeom>
        </p:spPr>
      </p:pic>
      <p:sp>
        <p:nvSpPr>
          <p:cNvPr id="150" name="Rounded Rectangle 67">
            <a:extLst>
              <a:ext uri="{FF2B5EF4-FFF2-40B4-BE49-F238E27FC236}">
                <a16:creationId xmlns:a16="http://schemas.microsoft.com/office/drawing/2014/main" id="{4ABB3B4F-31EE-95CF-DA31-59585651AAC3}"/>
              </a:ext>
            </a:extLst>
          </p:cNvPr>
          <p:cNvSpPr/>
          <p:nvPr/>
        </p:nvSpPr>
        <p:spPr>
          <a:xfrm>
            <a:off x="2868279" y="6115474"/>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151" name="Rounded Rectangle 69">
            <a:extLst>
              <a:ext uri="{FF2B5EF4-FFF2-40B4-BE49-F238E27FC236}">
                <a16:creationId xmlns:a16="http://schemas.microsoft.com/office/drawing/2014/main" id="{729F0732-90DB-BF26-6E51-DAA82C916C7E}"/>
              </a:ext>
            </a:extLst>
          </p:cNvPr>
          <p:cNvSpPr/>
          <p:nvPr/>
        </p:nvSpPr>
        <p:spPr>
          <a:xfrm>
            <a:off x="2868279" y="5242574"/>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152" name="Straight Arrow Connector 151">
            <a:extLst>
              <a:ext uri="{FF2B5EF4-FFF2-40B4-BE49-F238E27FC236}">
                <a16:creationId xmlns:a16="http://schemas.microsoft.com/office/drawing/2014/main" id="{3C5AF220-4CF1-E73C-38D2-5E8E78D3F224}"/>
              </a:ext>
            </a:extLst>
          </p:cNvPr>
          <p:cNvCxnSpPr>
            <a:cxnSpLocks/>
          </p:cNvCxnSpPr>
          <p:nvPr/>
        </p:nvCxnSpPr>
        <p:spPr>
          <a:xfrm>
            <a:off x="3516279" y="5818574"/>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53" name="Rectangle 2">
            <a:extLst>
              <a:ext uri="{FF2B5EF4-FFF2-40B4-BE49-F238E27FC236}">
                <a16:creationId xmlns:a16="http://schemas.microsoft.com/office/drawing/2014/main" id="{7B1DA017-46AA-3FFA-2619-661E2548F5CE}"/>
              </a:ext>
            </a:extLst>
          </p:cNvPr>
          <p:cNvSpPr/>
          <p:nvPr/>
        </p:nvSpPr>
        <p:spPr>
          <a:xfrm>
            <a:off x="116987" y="5202445"/>
            <a:ext cx="2642088" cy="42665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300"/>
              </a:lnSpc>
            </a:pPr>
            <a:r>
              <a:rPr lang="en-GB" sz="1200" kern="0" dirty="0">
                <a:solidFill>
                  <a:schemeClr val="accent4">
                    <a:lumMod val="50000"/>
                  </a:schemeClr>
                </a:solidFill>
              </a:rPr>
              <a:t>💡 Select a channel symbol, drag it onto each side of the touchpoint.</a:t>
            </a:r>
          </a:p>
        </p:txBody>
      </p:sp>
      <p:cxnSp>
        <p:nvCxnSpPr>
          <p:cNvPr id="154" name="Straight Arrow Connector 40">
            <a:extLst>
              <a:ext uri="{FF2B5EF4-FFF2-40B4-BE49-F238E27FC236}">
                <a16:creationId xmlns:a16="http://schemas.microsoft.com/office/drawing/2014/main" id="{0D4EABEE-99D7-9C82-4808-A5AB1B1A98AD}"/>
              </a:ext>
            </a:extLst>
          </p:cNvPr>
          <p:cNvCxnSpPr>
            <a:cxnSpLocks/>
          </p:cNvCxnSpPr>
          <p:nvPr/>
        </p:nvCxnSpPr>
        <p:spPr>
          <a:xfrm flipV="1">
            <a:off x="1903785" y="5508869"/>
            <a:ext cx="1152000" cy="418040"/>
          </a:xfrm>
          <a:prstGeom prst="bentConnector3">
            <a:avLst>
              <a:gd name="adj1" fmla="val 50000"/>
            </a:avLst>
          </a:prstGeom>
          <a:noFill/>
          <a:ln w="19050" cap="flat" cmpd="sng" algn="ctr">
            <a:solidFill>
              <a:schemeClr val="accent4">
                <a:lumMod val="75000"/>
              </a:schemeClr>
            </a:solidFill>
            <a:prstDash val="solid"/>
            <a:tailEnd type="triangle"/>
          </a:ln>
          <a:effectLst>
            <a:outerShdw blurRad="40000" dist="20000" dir="5400000" rotWithShape="0">
              <a:srgbClr val="000000">
                <a:alpha val="38000"/>
              </a:srgbClr>
            </a:outerShdw>
          </a:effectLst>
        </p:spPr>
      </p:cxnSp>
      <p:cxnSp>
        <p:nvCxnSpPr>
          <p:cNvPr id="155" name="Straight Arrow Connector 40">
            <a:extLst>
              <a:ext uri="{FF2B5EF4-FFF2-40B4-BE49-F238E27FC236}">
                <a16:creationId xmlns:a16="http://schemas.microsoft.com/office/drawing/2014/main" id="{00EB61DF-89E9-88EF-6E56-B32FE6B0C382}"/>
              </a:ext>
            </a:extLst>
          </p:cNvPr>
          <p:cNvCxnSpPr>
            <a:cxnSpLocks/>
          </p:cNvCxnSpPr>
          <p:nvPr/>
        </p:nvCxnSpPr>
        <p:spPr>
          <a:xfrm>
            <a:off x="1903785" y="5959867"/>
            <a:ext cx="1152000" cy="419790"/>
          </a:xfrm>
          <a:prstGeom prst="bentConnector3">
            <a:avLst>
              <a:gd name="adj1" fmla="val 50000"/>
            </a:avLst>
          </a:prstGeom>
          <a:noFill/>
          <a:ln w="19050" cap="flat" cmpd="sng" algn="ctr">
            <a:solidFill>
              <a:schemeClr val="accent4">
                <a:lumMod val="75000"/>
              </a:schemeClr>
            </a:solidFill>
            <a:prstDash val="solid"/>
            <a:tailEnd type="triangle"/>
          </a:ln>
          <a:effectLst>
            <a:outerShdw blurRad="40000" dist="20000" dir="5400000" rotWithShape="0">
              <a:srgbClr val="000000">
                <a:alpha val="38000"/>
              </a:srgbClr>
            </a:outerShdw>
          </a:effectLst>
        </p:spPr>
      </p:cxnSp>
      <p:pic>
        <p:nvPicPr>
          <p:cNvPr id="156" name="Graphic 5">
            <a:extLst>
              <a:ext uri="{FF2B5EF4-FFF2-40B4-BE49-F238E27FC236}">
                <a16:creationId xmlns:a16="http://schemas.microsoft.com/office/drawing/2014/main" id="{11EF4770-D1A0-0808-4F84-622569574139}"/>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1086136" y="5673107"/>
            <a:ext cx="268800" cy="252000"/>
          </a:xfrm>
          <a:prstGeom prst="rect">
            <a:avLst/>
          </a:prstGeom>
        </p:spPr>
      </p:pic>
      <p:pic>
        <p:nvPicPr>
          <p:cNvPr id="157" name="Graphic 156">
            <a:extLst>
              <a:ext uri="{FF2B5EF4-FFF2-40B4-BE49-F238E27FC236}">
                <a16:creationId xmlns:a16="http://schemas.microsoft.com/office/drawing/2014/main" id="{49FE243A-E149-E5FF-B8A6-8E386AED76A4}"/>
              </a:ext>
            </a:extLst>
          </p:cNvPr>
          <p:cNvPicPr>
            <a:picLocks noChangeAspect="1"/>
          </p:cNvPicPr>
          <p:nvPr/>
        </p:nvPicPr>
        <p:blipFill>
          <a:blip>
            <a:extLst>
              <a:ext uri="{96DAC541-7B7A-43D3-8B79-37D633B846F1}">
                <asvg:svgBlip xmlns:asvg="http://schemas.microsoft.com/office/drawing/2016/SVG/main" r:embed="rId15"/>
              </a:ext>
            </a:extLst>
          </a:blip>
          <a:srcRect/>
          <a:stretch/>
        </p:blipFill>
        <p:spPr>
          <a:xfrm>
            <a:off x="720946" y="5989928"/>
            <a:ext cx="265916" cy="252000"/>
          </a:xfrm>
          <a:prstGeom prst="rect">
            <a:avLst/>
          </a:prstGeom>
        </p:spPr>
      </p:pic>
      <p:pic>
        <p:nvPicPr>
          <p:cNvPr id="158" name="Graphic 157">
            <a:extLst>
              <a:ext uri="{FF2B5EF4-FFF2-40B4-BE49-F238E27FC236}">
                <a16:creationId xmlns:a16="http://schemas.microsoft.com/office/drawing/2014/main" id="{B94722B6-3EBA-5D62-C13D-9B77E8E6EF3A}"/>
              </a:ext>
            </a:extLst>
          </p:cNvPr>
          <p:cNvPicPr>
            <a:picLocks noChangeAspect="1"/>
          </p:cNvPicPr>
          <p:nvPr/>
        </p:nvPicPr>
        <p:blipFill>
          <a:blip>
            <a:extLst>
              <a:ext uri="{96DAC541-7B7A-43D3-8B79-37D633B846F1}">
                <asvg:svgBlip xmlns:asvg="http://schemas.microsoft.com/office/drawing/2016/SVG/main" r:embed="rId16"/>
              </a:ext>
            </a:extLst>
          </a:blip>
          <a:srcRect/>
          <a:stretch/>
        </p:blipFill>
        <p:spPr>
          <a:xfrm>
            <a:off x="733689" y="5673107"/>
            <a:ext cx="252000" cy="252000"/>
          </a:xfrm>
          <a:prstGeom prst="rect">
            <a:avLst/>
          </a:prstGeom>
        </p:spPr>
      </p:pic>
      <p:pic>
        <p:nvPicPr>
          <p:cNvPr id="159" name="Graphic 32">
            <a:extLst>
              <a:ext uri="{FF2B5EF4-FFF2-40B4-BE49-F238E27FC236}">
                <a16:creationId xmlns:a16="http://schemas.microsoft.com/office/drawing/2014/main" id="{D99E218C-1082-B0A9-FAD7-97BA9D0B407A}"/>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393983" y="5989928"/>
            <a:ext cx="252000" cy="252000"/>
          </a:xfrm>
          <a:prstGeom prst="rect">
            <a:avLst/>
          </a:prstGeom>
        </p:spPr>
      </p:pic>
      <p:pic>
        <p:nvPicPr>
          <p:cNvPr id="160" name="Picture 159">
            <a:extLst>
              <a:ext uri="{FF2B5EF4-FFF2-40B4-BE49-F238E27FC236}">
                <a16:creationId xmlns:a16="http://schemas.microsoft.com/office/drawing/2014/main" id="{CA8FA987-D085-F31B-FE27-B16313377FCE}"/>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085052" y="5989928"/>
            <a:ext cx="252000" cy="252000"/>
          </a:xfrm>
          <a:prstGeom prst="rect">
            <a:avLst/>
          </a:prstGeom>
        </p:spPr>
      </p:pic>
      <p:pic>
        <p:nvPicPr>
          <p:cNvPr id="161" name="Picture 160">
            <a:extLst>
              <a:ext uri="{FF2B5EF4-FFF2-40B4-BE49-F238E27FC236}">
                <a16:creationId xmlns:a16="http://schemas.microsoft.com/office/drawing/2014/main" id="{A57DFC2A-F35E-7E8C-F227-9E84246BBF9A}"/>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455899" y="5673107"/>
            <a:ext cx="255687" cy="252000"/>
          </a:xfrm>
          <a:prstGeom prst="rect">
            <a:avLst/>
          </a:prstGeom>
        </p:spPr>
      </p:pic>
      <p:pic>
        <p:nvPicPr>
          <p:cNvPr id="162" name="Picture 161">
            <a:extLst>
              <a:ext uri="{FF2B5EF4-FFF2-40B4-BE49-F238E27FC236}">
                <a16:creationId xmlns:a16="http://schemas.microsoft.com/office/drawing/2014/main" id="{15EF184C-4C05-5734-72B8-AE21EA2D2827}"/>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384402" y="5673107"/>
            <a:ext cx="249542" cy="252000"/>
          </a:xfrm>
          <a:prstGeom prst="rect">
            <a:avLst/>
          </a:prstGeom>
        </p:spPr>
      </p:pic>
      <p:pic>
        <p:nvPicPr>
          <p:cNvPr id="163" name="Picture 162">
            <a:extLst>
              <a:ext uri="{FF2B5EF4-FFF2-40B4-BE49-F238E27FC236}">
                <a16:creationId xmlns:a16="http://schemas.microsoft.com/office/drawing/2014/main" id="{CC39AE27-3927-9057-2C45-7A763E128081}"/>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1460187" y="5989928"/>
            <a:ext cx="251399" cy="252000"/>
          </a:xfrm>
          <a:prstGeom prst="rect">
            <a:avLst/>
          </a:prstGeom>
        </p:spPr>
      </p:pic>
      <p:sp>
        <p:nvSpPr>
          <p:cNvPr id="164" name="Rounded Rectangle 67">
            <a:extLst>
              <a:ext uri="{FF2B5EF4-FFF2-40B4-BE49-F238E27FC236}">
                <a16:creationId xmlns:a16="http://schemas.microsoft.com/office/drawing/2014/main" id="{DED34C87-6021-23AD-0B5E-53E20CE391FC}"/>
              </a:ext>
            </a:extLst>
          </p:cNvPr>
          <p:cNvSpPr/>
          <p:nvPr/>
        </p:nvSpPr>
        <p:spPr>
          <a:xfrm>
            <a:off x="4359433" y="6126117"/>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sp>
        <p:nvSpPr>
          <p:cNvPr id="165" name="Rounded Rectangle 69">
            <a:extLst>
              <a:ext uri="{FF2B5EF4-FFF2-40B4-BE49-F238E27FC236}">
                <a16:creationId xmlns:a16="http://schemas.microsoft.com/office/drawing/2014/main" id="{848875AD-DA58-8789-61CC-8F1333E31546}"/>
              </a:ext>
            </a:extLst>
          </p:cNvPr>
          <p:cNvSpPr/>
          <p:nvPr/>
        </p:nvSpPr>
        <p:spPr>
          <a:xfrm>
            <a:off x="4359433" y="5253217"/>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cxnSp>
        <p:nvCxnSpPr>
          <p:cNvPr id="166" name="Straight Arrow Connector 165">
            <a:extLst>
              <a:ext uri="{FF2B5EF4-FFF2-40B4-BE49-F238E27FC236}">
                <a16:creationId xmlns:a16="http://schemas.microsoft.com/office/drawing/2014/main" id="{E25F94F8-3AEF-AB7A-2C23-776469464788}"/>
              </a:ext>
            </a:extLst>
          </p:cNvPr>
          <p:cNvCxnSpPr>
            <a:cxnSpLocks/>
          </p:cNvCxnSpPr>
          <p:nvPr/>
        </p:nvCxnSpPr>
        <p:spPr>
          <a:xfrm flipV="1">
            <a:off x="5007433" y="5829217"/>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pic>
        <p:nvPicPr>
          <p:cNvPr id="148" name="Picture 147" descr="Icon&#10;&#10;Description automatically generated">
            <a:extLst>
              <a:ext uri="{FF2B5EF4-FFF2-40B4-BE49-F238E27FC236}">
                <a16:creationId xmlns:a16="http://schemas.microsoft.com/office/drawing/2014/main" id="{3229298F-16BC-7E4D-3B2B-DC35D67CF07C}"/>
              </a:ext>
            </a:extLst>
          </p:cNvPr>
          <p:cNvPicPr>
            <a:picLocks noChangeAspect="1"/>
          </p:cNvPicPr>
          <p:nvPr/>
        </p:nvPicPr>
        <p:blipFill rotWithShape="1">
          <a:blip r:embed="rId22">
            <a:extLst>
              <a:ext uri="{28A0092B-C50C-407E-A947-70E740481C1C}">
                <a14:useLocalDpi xmlns:a14="http://schemas.microsoft.com/office/drawing/2010/main" val="0"/>
              </a:ext>
            </a:extLst>
          </a:blip>
          <a:srcRect/>
          <a:stretch/>
        </p:blipFill>
        <p:spPr>
          <a:xfrm>
            <a:off x="3891121" y="6544328"/>
            <a:ext cx="295598" cy="288000"/>
          </a:xfrm>
          <a:prstGeom prst="rect">
            <a:avLst/>
          </a:prstGeom>
        </p:spPr>
      </p:pic>
      <p:pic>
        <p:nvPicPr>
          <p:cNvPr id="167" name="Picture 166" descr="Icon&#10;&#10;Description automatically generated">
            <a:extLst>
              <a:ext uri="{FF2B5EF4-FFF2-40B4-BE49-F238E27FC236}">
                <a16:creationId xmlns:a16="http://schemas.microsoft.com/office/drawing/2014/main" id="{FC8FF038-FF98-A27C-195C-05E8BB13CCB5}"/>
              </a:ext>
            </a:extLst>
          </p:cNvPr>
          <p:cNvPicPr>
            <a:picLocks noChangeAspect="1"/>
          </p:cNvPicPr>
          <p:nvPr/>
        </p:nvPicPr>
        <p:blipFill rotWithShape="1">
          <a:blip r:embed="rId22">
            <a:extLst>
              <a:ext uri="{28A0092B-C50C-407E-A947-70E740481C1C}">
                <a14:useLocalDpi xmlns:a14="http://schemas.microsoft.com/office/drawing/2010/main" val="0"/>
              </a:ext>
            </a:extLst>
          </a:blip>
          <a:srcRect/>
          <a:stretch/>
        </p:blipFill>
        <p:spPr>
          <a:xfrm>
            <a:off x="3886887" y="5613312"/>
            <a:ext cx="295598" cy="288000"/>
          </a:xfrm>
          <a:prstGeom prst="rect">
            <a:avLst/>
          </a:prstGeom>
        </p:spPr>
      </p:pic>
      <p:pic>
        <p:nvPicPr>
          <p:cNvPr id="147" name="Picture 146" descr="A picture containing plant&#10;&#10;Description automatically generated">
            <a:extLst>
              <a:ext uri="{FF2B5EF4-FFF2-40B4-BE49-F238E27FC236}">
                <a16:creationId xmlns:a16="http://schemas.microsoft.com/office/drawing/2014/main" id="{986D0D04-13BB-CF48-E674-7C3731CC60BF}"/>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5450220" y="5679024"/>
            <a:ext cx="305443" cy="288000"/>
          </a:xfrm>
          <a:prstGeom prst="rect">
            <a:avLst/>
          </a:prstGeom>
        </p:spPr>
      </p:pic>
      <p:pic>
        <p:nvPicPr>
          <p:cNvPr id="149" name="Picture 148" descr="A picture containing plant&#10;&#10;Description automatically generated">
            <a:extLst>
              <a:ext uri="{FF2B5EF4-FFF2-40B4-BE49-F238E27FC236}">
                <a16:creationId xmlns:a16="http://schemas.microsoft.com/office/drawing/2014/main" id="{E3B1316F-552A-BC26-BC49-9DA1D6B1344B}"/>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5369241" y="6520761"/>
            <a:ext cx="305443" cy="288000"/>
          </a:xfrm>
          <a:prstGeom prst="rect">
            <a:avLst/>
          </a:prstGeom>
        </p:spPr>
      </p:pic>
      <p:sp>
        <p:nvSpPr>
          <p:cNvPr id="169" name="Rounded Rectangle 69">
            <a:extLst>
              <a:ext uri="{FF2B5EF4-FFF2-40B4-BE49-F238E27FC236}">
                <a16:creationId xmlns:a16="http://schemas.microsoft.com/office/drawing/2014/main" id="{0586B671-A906-4942-22DE-96AF5109120D}"/>
              </a:ext>
            </a:extLst>
          </p:cNvPr>
          <p:cNvSpPr/>
          <p:nvPr/>
        </p:nvSpPr>
        <p:spPr>
          <a:xfrm>
            <a:off x="6462573" y="5253048"/>
            <a:ext cx="875713" cy="540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28800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800" b="0" i="0" u="sng" strike="noStrike" kern="0" cap="none" spc="0" normalizeH="0" baseline="0" noProof="0">
              <a:ln>
                <a:noFill/>
              </a:ln>
              <a:solidFill>
                <a:prstClr val="black"/>
              </a:solidFill>
              <a:effectLst/>
              <a:uLnTx/>
              <a:uFillTx/>
              <a:latin typeface="Calibri"/>
              <a:ea typeface="+mn-ea"/>
              <a:cs typeface="+mn-cs"/>
            </a:endParaRPr>
          </a:p>
        </p:txBody>
      </p:sp>
      <p:sp>
        <p:nvSpPr>
          <p:cNvPr id="171" name="Rounded Rectangle 82">
            <a:extLst>
              <a:ext uri="{FF2B5EF4-FFF2-40B4-BE49-F238E27FC236}">
                <a16:creationId xmlns:a16="http://schemas.microsoft.com/office/drawing/2014/main" id="{64603153-3659-9EFF-51B2-6B45F2A5F5B3}"/>
              </a:ext>
            </a:extLst>
          </p:cNvPr>
          <p:cNvSpPr/>
          <p:nvPr/>
        </p:nvSpPr>
        <p:spPr>
          <a:xfrm>
            <a:off x="6535370" y="5333233"/>
            <a:ext cx="742041" cy="372542"/>
          </a:xfrm>
          <a:prstGeom prst="roundRect">
            <a:avLst>
              <a:gd name="adj" fmla="val 7458"/>
            </a:avLst>
          </a:prstGeom>
          <a:pattFill prst="ltUpDiag">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sng" strike="noStrike" kern="0" cap="none" spc="0" normalizeH="0" baseline="0" noProof="0">
              <a:ln>
                <a:noFill/>
              </a:ln>
              <a:solidFill>
                <a:prstClr val="white"/>
              </a:solidFill>
              <a:effectLst/>
              <a:uLnTx/>
              <a:uFillTx/>
              <a:latin typeface="Calibri"/>
              <a:ea typeface="+mn-ea"/>
              <a:cs typeface="+mn-cs"/>
            </a:endParaRPr>
          </a:p>
        </p:txBody>
      </p:sp>
      <p:sp>
        <p:nvSpPr>
          <p:cNvPr id="173" name="Rounded Rectangle 69">
            <a:extLst>
              <a:ext uri="{FF2B5EF4-FFF2-40B4-BE49-F238E27FC236}">
                <a16:creationId xmlns:a16="http://schemas.microsoft.com/office/drawing/2014/main" id="{BDC19E6E-45E9-A838-5A6B-60E77FDFCA92}"/>
              </a:ext>
            </a:extLst>
          </p:cNvPr>
          <p:cNvSpPr/>
          <p:nvPr/>
        </p:nvSpPr>
        <p:spPr>
          <a:xfrm>
            <a:off x="7494823" y="5256185"/>
            <a:ext cx="875713" cy="540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28800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800" b="0" i="0" u="sng" strike="noStrike" kern="0" cap="none" spc="0" normalizeH="0" baseline="0" noProof="0">
              <a:ln>
                <a:noFill/>
              </a:ln>
              <a:solidFill>
                <a:prstClr val="black"/>
              </a:solidFill>
              <a:effectLst/>
              <a:uLnTx/>
              <a:uFillTx/>
              <a:latin typeface="Calibri"/>
              <a:ea typeface="+mn-ea"/>
              <a:cs typeface="+mn-cs"/>
            </a:endParaRPr>
          </a:p>
        </p:txBody>
      </p:sp>
      <p:sp>
        <p:nvSpPr>
          <p:cNvPr id="175" name="Rounded Rectangle 82">
            <a:extLst>
              <a:ext uri="{FF2B5EF4-FFF2-40B4-BE49-F238E27FC236}">
                <a16:creationId xmlns:a16="http://schemas.microsoft.com/office/drawing/2014/main" id="{6217434F-2D9E-F9F8-2A03-91D13993DC26}"/>
              </a:ext>
            </a:extLst>
          </p:cNvPr>
          <p:cNvSpPr/>
          <p:nvPr/>
        </p:nvSpPr>
        <p:spPr>
          <a:xfrm>
            <a:off x="7567620" y="5336370"/>
            <a:ext cx="742041" cy="372542"/>
          </a:xfrm>
          <a:prstGeom prst="roundRect">
            <a:avLst>
              <a:gd name="adj" fmla="val 7458"/>
            </a:avLst>
          </a:prstGeom>
          <a:pattFill prst="ltUpDiag">
            <a:fgClr>
              <a:sysClr val="window" lastClr="FFFFFF">
                <a:lumMod val="65000"/>
              </a:sysClr>
            </a:fgClr>
            <a:bgClr>
              <a:sysClr val="window" lastClr="FFFFFF"/>
            </a:bgClr>
          </a:pattFill>
          <a:ln w="9525" cap="flat" cmpd="sng" algn="ctr">
            <a:solidFill>
              <a:sysClr val="window" lastClr="FFFFFF">
                <a:lumMod val="65000"/>
              </a:sys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sng" strike="noStrike" kern="0" cap="none" spc="0" normalizeH="0" baseline="0" noProof="0">
              <a:ln>
                <a:noFill/>
              </a:ln>
              <a:solidFill>
                <a:prstClr val="white"/>
              </a:solidFill>
              <a:effectLst/>
              <a:uLnTx/>
              <a:uFillTx/>
              <a:latin typeface="Calibri"/>
              <a:ea typeface="+mn-ea"/>
              <a:cs typeface="+mn-cs"/>
            </a:endParaRPr>
          </a:p>
        </p:txBody>
      </p:sp>
      <p:pic>
        <p:nvPicPr>
          <p:cNvPr id="177" name="Picture 176" descr="Icon&#10;&#10;Description automatically generated">
            <a:extLst>
              <a:ext uri="{FF2B5EF4-FFF2-40B4-BE49-F238E27FC236}">
                <a16:creationId xmlns:a16="http://schemas.microsoft.com/office/drawing/2014/main" id="{9197B1ED-7E9E-77E9-A4AC-EE072EC11201}"/>
              </a:ext>
            </a:extLst>
          </p:cNvPr>
          <p:cNvPicPr>
            <a:picLocks noChangeAspect="1"/>
          </p:cNvPicPr>
          <p:nvPr/>
        </p:nvPicPr>
        <p:blipFill rotWithShape="1">
          <a:blip r:embed="rId22">
            <a:extLst>
              <a:ext uri="{28A0092B-C50C-407E-A947-70E740481C1C}">
                <a14:useLocalDpi xmlns:a14="http://schemas.microsoft.com/office/drawing/2010/main" val="0"/>
              </a:ext>
            </a:extLst>
          </a:blip>
          <a:srcRect/>
          <a:stretch/>
        </p:blipFill>
        <p:spPr>
          <a:xfrm>
            <a:off x="7096132" y="5590353"/>
            <a:ext cx="295598" cy="288000"/>
          </a:xfrm>
          <a:prstGeom prst="rect">
            <a:avLst/>
          </a:prstGeom>
        </p:spPr>
      </p:pic>
      <p:pic>
        <p:nvPicPr>
          <p:cNvPr id="179" name="Picture 178" descr="A picture containing plant&#10;&#10;Description automatically generated">
            <a:extLst>
              <a:ext uri="{FF2B5EF4-FFF2-40B4-BE49-F238E27FC236}">
                <a16:creationId xmlns:a16="http://schemas.microsoft.com/office/drawing/2014/main" id="{30FEEF35-4774-4CAB-54B5-810366654A51}"/>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8137849" y="5597834"/>
            <a:ext cx="305443" cy="288000"/>
          </a:xfrm>
          <a:prstGeom prst="rect">
            <a:avLst/>
          </a:prstGeom>
        </p:spPr>
      </p:pic>
      <p:sp>
        <p:nvSpPr>
          <p:cNvPr id="3" name="Slide Number Placeholder 3">
            <a:extLst>
              <a:ext uri="{FF2B5EF4-FFF2-40B4-BE49-F238E27FC236}">
                <a16:creationId xmlns:a16="http://schemas.microsoft.com/office/drawing/2014/main" id="{98E51BE5-8678-286C-C4DC-83B6971E7224}"/>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3AA811B-2EBD-4900-905E-5BE206449611}" type="slidenum">
              <a:rPr lang="en-GB" sz="1000" smtClean="0">
                <a:solidFill>
                  <a:srgbClr val="003C65"/>
                </a:solidFill>
                <a:latin typeface="Aptos"/>
              </a:rPr>
              <a:pPr>
                <a:defRPr/>
              </a:pPr>
              <a:t>38</a:t>
            </a:fld>
            <a:endParaRPr lang="en-GB" sz="1000" dirty="0">
              <a:solidFill>
                <a:srgbClr val="003C65"/>
              </a:solidFill>
              <a:latin typeface="Aptos"/>
            </a:endParaRPr>
          </a:p>
        </p:txBody>
      </p:sp>
    </p:spTree>
    <p:extLst>
      <p:ext uri="{BB962C8B-B14F-4D97-AF65-F5344CB8AC3E}">
        <p14:creationId xmlns:p14="http://schemas.microsoft.com/office/powerpoint/2010/main" val="11468623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681F1A2-0B35-74E7-C206-0BFB1072D8A2}"/>
            </a:ext>
          </a:extLst>
        </p:cNvPr>
        <p:cNvGrpSpPr/>
        <p:nvPr/>
      </p:nvGrpSpPr>
      <p:grpSpPr>
        <a:xfrm>
          <a:off x="0" y="0"/>
          <a:ext cx="0" cy="0"/>
          <a:chOff x="0" y="0"/>
          <a:chExt cx="0" cy="0"/>
        </a:xfrm>
      </p:grpSpPr>
      <p:sp>
        <p:nvSpPr>
          <p:cNvPr id="3" name="Rounded Rectangle 59">
            <a:extLst>
              <a:ext uri="{FF2B5EF4-FFF2-40B4-BE49-F238E27FC236}">
                <a16:creationId xmlns:a16="http://schemas.microsoft.com/office/drawing/2014/main" id="{71221C00-7C5F-5E0D-1397-BB71FEB2D428}"/>
              </a:ext>
            </a:extLst>
          </p:cNvPr>
          <p:cNvSpPr/>
          <p:nvPr/>
        </p:nvSpPr>
        <p:spPr>
          <a:xfrm>
            <a:off x="1121461" y="2247361"/>
            <a:ext cx="10418622"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5" name="Rounded Rectangle 60">
            <a:extLst>
              <a:ext uri="{FF2B5EF4-FFF2-40B4-BE49-F238E27FC236}">
                <a16:creationId xmlns:a16="http://schemas.microsoft.com/office/drawing/2014/main" id="{387224E1-AC7B-8994-25BD-EB6A2494EA49}"/>
              </a:ext>
            </a:extLst>
          </p:cNvPr>
          <p:cNvSpPr/>
          <p:nvPr/>
        </p:nvSpPr>
        <p:spPr>
          <a:xfrm>
            <a:off x="1121461" y="3132450"/>
            <a:ext cx="10418621"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rIns="3600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6" name="Rounded Rectangle 45">
            <a:extLst>
              <a:ext uri="{FF2B5EF4-FFF2-40B4-BE49-F238E27FC236}">
                <a16:creationId xmlns:a16="http://schemas.microsoft.com/office/drawing/2014/main" id="{706500F6-A700-0E8E-F072-F081C1FCC838}"/>
              </a:ext>
            </a:extLst>
          </p:cNvPr>
          <p:cNvSpPr/>
          <p:nvPr/>
        </p:nvSpPr>
        <p:spPr>
          <a:xfrm>
            <a:off x="1121461" y="1374461"/>
            <a:ext cx="10418621"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61" name="Rounded Rectangle 67">
            <a:extLst>
              <a:ext uri="{FF2B5EF4-FFF2-40B4-BE49-F238E27FC236}">
                <a16:creationId xmlns:a16="http://schemas.microsoft.com/office/drawing/2014/main" id="{9E9E8C74-5C22-E034-F362-6D65CCD17910}"/>
              </a:ext>
            </a:extLst>
          </p:cNvPr>
          <p:cNvSpPr/>
          <p:nvPr/>
        </p:nvSpPr>
        <p:spPr>
          <a:xfrm>
            <a:off x="4005461" y="2337361"/>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dirty="0">
                <a:solidFill>
                  <a:prstClr val="black"/>
                </a:solidFill>
              </a:rPr>
              <a:t>&lt;Short text explaining the receiving side&gt;</a:t>
            </a:r>
          </a:p>
        </p:txBody>
      </p:sp>
      <p:sp>
        <p:nvSpPr>
          <p:cNvPr id="62" name="Rounded Rectangle 69">
            <a:extLst>
              <a:ext uri="{FF2B5EF4-FFF2-40B4-BE49-F238E27FC236}">
                <a16:creationId xmlns:a16="http://schemas.microsoft.com/office/drawing/2014/main" id="{651DCA03-32BC-34DF-E000-0EEE44D7020D}"/>
              </a:ext>
            </a:extLst>
          </p:cNvPr>
          <p:cNvSpPr/>
          <p:nvPr/>
        </p:nvSpPr>
        <p:spPr>
          <a:xfrm>
            <a:off x="4005461" y="1464461"/>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dirty="0">
                <a:solidFill>
                  <a:prstClr val="black"/>
                </a:solidFill>
              </a:rPr>
              <a:t>&lt;Short text explaining the sending side&gt;</a:t>
            </a:r>
          </a:p>
        </p:txBody>
      </p:sp>
      <p:cxnSp>
        <p:nvCxnSpPr>
          <p:cNvPr id="63" name="Straight Arrow Connector 62">
            <a:extLst>
              <a:ext uri="{FF2B5EF4-FFF2-40B4-BE49-F238E27FC236}">
                <a16:creationId xmlns:a16="http://schemas.microsoft.com/office/drawing/2014/main" id="{AA6BF53F-DE91-9FD4-5325-57F3112D6F66}"/>
              </a:ext>
            </a:extLst>
          </p:cNvPr>
          <p:cNvCxnSpPr>
            <a:cxnSpLocks/>
            <a:stCxn id="62" idx="2"/>
            <a:endCxn id="61" idx="0"/>
          </p:cNvCxnSpPr>
          <p:nvPr/>
        </p:nvCxnSpPr>
        <p:spPr>
          <a:xfrm>
            <a:off x="4653461" y="2040461"/>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64" name="TextBox 157">
            <a:extLst>
              <a:ext uri="{FF2B5EF4-FFF2-40B4-BE49-F238E27FC236}">
                <a16:creationId xmlns:a16="http://schemas.microsoft.com/office/drawing/2014/main" id="{76EE7BAC-F396-4161-ADF4-E0290075B556}"/>
              </a:ext>
            </a:extLst>
          </p:cNvPr>
          <p:cNvSpPr txBox="1">
            <a:spLocks noChangeArrowheads="1"/>
          </p:cNvSpPr>
          <p:nvPr/>
        </p:nvSpPr>
        <p:spPr bwMode="auto">
          <a:xfrm>
            <a:off x="1121461" y="1864716"/>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rPr>
              <a:t>&lt;Actor 1&gt;</a:t>
            </a:r>
            <a:endParaRPr kumimoji="0" lang="en-GB" altLang="en-US" sz="1200" b="0" i="0" u="none" strike="noStrike" kern="0" cap="none" spc="0" normalizeH="0" baseline="0" noProof="0" dirty="0">
              <a:ln>
                <a:noFill/>
              </a:ln>
              <a:solidFill>
                <a:prstClr val="black"/>
              </a:solidFill>
              <a:effectLst/>
              <a:uLnTx/>
              <a:uFillTx/>
              <a:latin typeface="Calibri" pitchFamily="34" charset="0"/>
            </a:endParaRPr>
          </a:p>
        </p:txBody>
      </p:sp>
      <p:sp>
        <p:nvSpPr>
          <p:cNvPr id="65" name="TextBox 157">
            <a:extLst>
              <a:ext uri="{FF2B5EF4-FFF2-40B4-BE49-F238E27FC236}">
                <a16:creationId xmlns:a16="http://schemas.microsoft.com/office/drawing/2014/main" id="{13F7469A-AFBE-52D2-699D-E6C5F540B727}"/>
              </a:ext>
            </a:extLst>
          </p:cNvPr>
          <p:cNvSpPr txBox="1">
            <a:spLocks noChangeArrowheads="1"/>
          </p:cNvSpPr>
          <p:nvPr/>
        </p:nvSpPr>
        <p:spPr bwMode="auto">
          <a:xfrm>
            <a:off x="1121461" y="2734895"/>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rPr>
              <a:t>&lt;Actor 2&gt;</a:t>
            </a:r>
            <a:endParaRPr kumimoji="0" lang="en-GB" altLang="en-US" sz="1200" b="0" i="0" u="none" strike="noStrike" kern="0" cap="none" spc="0" normalizeH="0" baseline="0" noProof="0" dirty="0">
              <a:ln>
                <a:noFill/>
              </a:ln>
              <a:solidFill>
                <a:prstClr val="black"/>
              </a:solidFill>
              <a:effectLst/>
              <a:uLnTx/>
              <a:uFillTx/>
              <a:latin typeface="Calibri" pitchFamily="34" charset="0"/>
            </a:endParaRPr>
          </a:p>
        </p:txBody>
      </p:sp>
      <p:sp>
        <p:nvSpPr>
          <p:cNvPr id="66" name="TextBox 157">
            <a:extLst>
              <a:ext uri="{FF2B5EF4-FFF2-40B4-BE49-F238E27FC236}">
                <a16:creationId xmlns:a16="http://schemas.microsoft.com/office/drawing/2014/main" id="{F44410E6-8D81-C9A5-E19F-045717A4290C}"/>
              </a:ext>
            </a:extLst>
          </p:cNvPr>
          <p:cNvSpPr txBox="1">
            <a:spLocks noChangeArrowheads="1"/>
          </p:cNvSpPr>
          <p:nvPr/>
        </p:nvSpPr>
        <p:spPr bwMode="auto">
          <a:xfrm>
            <a:off x="1121461" y="3616293"/>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lang="en-GB" altLang="en-US" sz="1100" kern="0" dirty="0">
                <a:solidFill>
                  <a:prstClr val="black"/>
                </a:solidFill>
              </a:rPr>
              <a:t>&lt;</a:t>
            </a:r>
            <a:r>
              <a:rPr kumimoji="0" lang="en-GB" altLang="en-US" sz="1100" b="0" i="0" u="none" strike="noStrike" kern="0" cap="none" spc="0" normalizeH="0" baseline="0" noProof="0" dirty="0">
                <a:ln>
                  <a:noFill/>
                </a:ln>
                <a:solidFill>
                  <a:prstClr val="black"/>
                </a:solidFill>
                <a:effectLst/>
                <a:uLnTx/>
                <a:uFillTx/>
              </a:rPr>
              <a:t>Actor 3&gt;</a:t>
            </a:r>
            <a:endParaRPr kumimoji="0" lang="en-GB" altLang="en-US" sz="1200" b="0" i="0" u="none" strike="noStrike" kern="0" cap="none" spc="0" normalizeH="0" baseline="0" noProof="0" dirty="0">
              <a:ln>
                <a:noFill/>
              </a:ln>
              <a:solidFill>
                <a:prstClr val="black"/>
              </a:solidFill>
              <a:effectLst/>
              <a:uLnTx/>
              <a:uFillTx/>
            </a:endParaRPr>
          </a:p>
        </p:txBody>
      </p:sp>
      <p:sp>
        <p:nvSpPr>
          <p:cNvPr id="70" name="Rounded Rectangle 88">
            <a:extLst>
              <a:ext uri="{FF2B5EF4-FFF2-40B4-BE49-F238E27FC236}">
                <a16:creationId xmlns:a16="http://schemas.microsoft.com/office/drawing/2014/main" id="{708BC8D3-3BC0-58D9-B5A6-F95B064B34A2}"/>
              </a:ext>
            </a:extLst>
          </p:cNvPr>
          <p:cNvSpPr/>
          <p:nvPr/>
        </p:nvSpPr>
        <p:spPr>
          <a:xfrm>
            <a:off x="2475997" y="1464461"/>
            <a:ext cx="1296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85" name="Rounded Rectangle 67">
            <a:extLst>
              <a:ext uri="{FF2B5EF4-FFF2-40B4-BE49-F238E27FC236}">
                <a16:creationId xmlns:a16="http://schemas.microsoft.com/office/drawing/2014/main" id="{6F41E598-9D70-6016-5559-1C38D37FAE5F}"/>
              </a:ext>
            </a:extLst>
          </p:cNvPr>
          <p:cNvSpPr/>
          <p:nvPr/>
        </p:nvSpPr>
        <p:spPr>
          <a:xfrm>
            <a:off x="2868279" y="6115474"/>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86" name="Rounded Rectangle 69">
            <a:extLst>
              <a:ext uri="{FF2B5EF4-FFF2-40B4-BE49-F238E27FC236}">
                <a16:creationId xmlns:a16="http://schemas.microsoft.com/office/drawing/2014/main" id="{58566441-FD3E-EE2B-9D60-9DAFD0DB19F8}"/>
              </a:ext>
            </a:extLst>
          </p:cNvPr>
          <p:cNvSpPr/>
          <p:nvPr/>
        </p:nvSpPr>
        <p:spPr>
          <a:xfrm>
            <a:off x="2868279" y="5242574"/>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87" name="Straight Arrow Connector 86">
            <a:extLst>
              <a:ext uri="{FF2B5EF4-FFF2-40B4-BE49-F238E27FC236}">
                <a16:creationId xmlns:a16="http://schemas.microsoft.com/office/drawing/2014/main" id="{5B980110-32C9-855E-7333-2618A2FAAF00}"/>
              </a:ext>
            </a:extLst>
          </p:cNvPr>
          <p:cNvCxnSpPr>
            <a:cxnSpLocks/>
          </p:cNvCxnSpPr>
          <p:nvPr/>
        </p:nvCxnSpPr>
        <p:spPr>
          <a:xfrm>
            <a:off x="3516279" y="5818574"/>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93" name="Rounded Rectangle 67">
            <a:extLst>
              <a:ext uri="{FF2B5EF4-FFF2-40B4-BE49-F238E27FC236}">
                <a16:creationId xmlns:a16="http://schemas.microsoft.com/office/drawing/2014/main" id="{39E4B71F-6CFD-6A19-865F-AAC741D1F6D1}"/>
              </a:ext>
            </a:extLst>
          </p:cNvPr>
          <p:cNvSpPr/>
          <p:nvPr/>
        </p:nvSpPr>
        <p:spPr>
          <a:xfrm>
            <a:off x="10067566" y="3222030"/>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sp>
        <p:nvSpPr>
          <p:cNvPr id="94" name="Rounded Rectangle 69">
            <a:extLst>
              <a:ext uri="{FF2B5EF4-FFF2-40B4-BE49-F238E27FC236}">
                <a16:creationId xmlns:a16="http://schemas.microsoft.com/office/drawing/2014/main" id="{6727BF83-37FE-4614-BDB6-AC9770E611C1}"/>
              </a:ext>
            </a:extLst>
          </p:cNvPr>
          <p:cNvSpPr/>
          <p:nvPr/>
        </p:nvSpPr>
        <p:spPr>
          <a:xfrm>
            <a:off x="10067566" y="1485530"/>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cxnSp>
        <p:nvCxnSpPr>
          <p:cNvPr id="95" name="Straight Arrow Connector 94">
            <a:extLst>
              <a:ext uri="{FF2B5EF4-FFF2-40B4-BE49-F238E27FC236}">
                <a16:creationId xmlns:a16="http://schemas.microsoft.com/office/drawing/2014/main" id="{B746043C-3A5E-2B57-8B92-6F5A364F9FE2}"/>
              </a:ext>
            </a:extLst>
          </p:cNvPr>
          <p:cNvCxnSpPr>
            <a:cxnSpLocks/>
          </p:cNvCxnSpPr>
          <p:nvPr/>
        </p:nvCxnSpPr>
        <p:spPr>
          <a:xfrm flipV="1">
            <a:off x="10715566" y="2061530"/>
            <a:ext cx="0" cy="1148659"/>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99" name="Rounded Rectangle 88">
            <a:extLst>
              <a:ext uri="{FF2B5EF4-FFF2-40B4-BE49-F238E27FC236}">
                <a16:creationId xmlns:a16="http://schemas.microsoft.com/office/drawing/2014/main" id="{22C60655-622F-931A-F848-FDFDC2787ABF}"/>
              </a:ext>
            </a:extLst>
          </p:cNvPr>
          <p:cNvSpPr/>
          <p:nvPr/>
        </p:nvSpPr>
        <p:spPr>
          <a:xfrm>
            <a:off x="5699026" y="5247432"/>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100" name="Rounded Rectangle 88">
            <a:extLst>
              <a:ext uri="{FF2B5EF4-FFF2-40B4-BE49-F238E27FC236}">
                <a16:creationId xmlns:a16="http://schemas.microsoft.com/office/drawing/2014/main" id="{FF60B0BE-D567-5B3C-B1C2-BF7D239CDDCF}"/>
              </a:ext>
            </a:extLst>
          </p:cNvPr>
          <p:cNvSpPr/>
          <p:nvPr/>
        </p:nvSpPr>
        <p:spPr>
          <a:xfrm>
            <a:off x="5811017" y="5680594"/>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107" name="Rounded Rectangle 88">
            <a:extLst>
              <a:ext uri="{FF2B5EF4-FFF2-40B4-BE49-F238E27FC236}">
                <a16:creationId xmlns:a16="http://schemas.microsoft.com/office/drawing/2014/main" id="{4FE5B938-9C6D-01DA-8D45-B3C8A45F2D20}"/>
              </a:ext>
            </a:extLst>
          </p:cNvPr>
          <p:cNvSpPr/>
          <p:nvPr/>
        </p:nvSpPr>
        <p:spPr>
          <a:xfrm>
            <a:off x="5969614" y="6116998"/>
            <a:ext cx="118800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000" kern="0">
                <a:solidFill>
                  <a:prstClr val="black"/>
                </a:solidFill>
              </a:rPr>
              <a:t>&lt;describe the action&gt;</a:t>
            </a:r>
            <a:endParaRPr kumimoji="0" lang="en-GB" sz="1000" b="0" i="0" u="none" strike="noStrike" kern="0" cap="none" spc="0" normalizeH="0" baseline="0" noProof="0">
              <a:ln>
                <a:noFill/>
              </a:ln>
              <a:solidFill>
                <a:prstClr val="black"/>
              </a:solidFill>
              <a:effectLst/>
              <a:uLnTx/>
              <a:uFillTx/>
            </a:endParaRPr>
          </a:p>
        </p:txBody>
      </p:sp>
      <p:sp>
        <p:nvSpPr>
          <p:cNvPr id="122" name="Rounded Rectangle 67">
            <a:extLst>
              <a:ext uri="{FF2B5EF4-FFF2-40B4-BE49-F238E27FC236}">
                <a16:creationId xmlns:a16="http://schemas.microsoft.com/office/drawing/2014/main" id="{76AA4FFC-CBE9-EF75-ED08-B57A83EEA878}"/>
              </a:ext>
            </a:extLst>
          </p:cNvPr>
          <p:cNvSpPr/>
          <p:nvPr/>
        </p:nvSpPr>
        <p:spPr>
          <a:xfrm>
            <a:off x="5533523" y="3212282"/>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sp>
        <p:nvSpPr>
          <p:cNvPr id="123" name="Rounded Rectangle 69">
            <a:extLst>
              <a:ext uri="{FF2B5EF4-FFF2-40B4-BE49-F238E27FC236}">
                <a16:creationId xmlns:a16="http://schemas.microsoft.com/office/drawing/2014/main" id="{81B7F3A5-C88F-2A29-8639-B7FC4D364E7B}"/>
              </a:ext>
            </a:extLst>
          </p:cNvPr>
          <p:cNvSpPr/>
          <p:nvPr/>
        </p:nvSpPr>
        <p:spPr>
          <a:xfrm>
            <a:off x="5533523" y="2339382"/>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cxnSp>
        <p:nvCxnSpPr>
          <p:cNvPr id="124" name="Straight Arrow Connector 123">
            <a:extLst>
              <a:ext uri="{FF2B5EF4-FFF2-40B4-BE49-F238E27FC236}">
                <a16:creationId xmlns:a16="http://schemas.microsoft.com/office/drawing/2014/main" id="{0D787E2D-F721-7AC0-F6E3-F45E37011566}"/>
              </a:ext>
            </a:extLst>
          </p:cNvPr>
          <p:cNvCxnSpPr>
            <a:cxnSpLocks/>
            <a:stCxn id="123" idx="2"/>
            <a:endCxn id="122" idx="0"/>
          </p:cNvCxnSpPr>
          <p:nvPr/>
        </p:nvCxnSpPr>
        <p:spPr>
          <a:xfrm>
            <a:off x="6181523" y="2915382"/>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25" name="Rounded Rectangle 67">
            <a:extLst>
              <a:ext uri="{FF2B5EF4-FFF2-40B4-BE49-F238E27FC236}">
                <a16:creationId xmlns:a16="http://schemas.microsoft.com/office/drawing/2014/main" id="{4D7195BE-9817-1EF1-56C4-5377E6DBEB59}"/>
              </a:ext>
            </a:extLst>
          </p:cNvPr>
          <p:cNvSpPr/>
          <p:nvPr/>
        </p:nvSpPr>
        <p:spPr>
          <a:xfrm>
            <a:off x="7066988" y="3210189"/>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sp>
        <p:nvSpPr>
          <p:cNvPr id="126" name="Rounded Rectangle 69">
            <a:extLst>
              <a:ext uri="{FF2B5EF4-FFF2-40B4-BE49-F238E27FC236}">
                <a16:creationId xmlns:a16="http://schemas.microsoft.com/office/drawing/2014/main" id="{DA29AE08-781E-FD39-39D1-535590335EBB}"/>
              </a:ext>
            </a:extLst>
          </p:cNvPr>
          <p:cNvSpPr/>
          <p:nvPr/>
        </p:nvSpPr>
        <p:spPr>
          <a:xfrm>
            <a:off x="7066988" y="1451464"/>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cxnSp>
        <p:nvCxnSpPr>
          <p:cNvPr id="127" name="Straight Arrow Connector 126">
            <a:extLst>
              <a:ext uri="{FF2B5EF4-FFF2-40B4-BE49-F238E27FC236}">
                <a16:creationId xmlns:a16="http://schemas.microsoft.com/office/drawing/2014/main" id="{71343448-FE1A-969A-58DD-0094B0D7E260}"/>
              </a:ext>
            </a:extLst>
          </p:cNvPr>
          <p:cNvCxnSpPr>
            <a:cxnSpLocks/>
            <a:stCxn id="125" idx="0"/>
            <a:endCxn id="126" idx="2"/>
          </p:cNvCxnSpPr>
          <p:nvPr/>
        </p:nvCxnSpPr>
        <p:spPr>
          <a:xfrm flipV="1">
            <a:off x="7714988" y="2027464"/>
            <a:ext cx="0" cy="1182725"/>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29" name="TextBox 128">
            <a:extLst>
              <a:ext uri="{FF2B5EF4-FFF2-40B4-BE49-F238E27FC236}">
                <a16:creationId xmlns:a16="http://schemas.microsoft.com/office/drawing/2014/main" id="{1EFB6B65-8732-3C0C-C18A-2BD57A46C7E4}"/>
              </a:ext>
            </a:extLst>
          </p:cNvPr>
          <p:cNvSpPr txBox="1"/>
          <p:nvPr/>
        </p:nvSpPr>
        <p:spPr>
          <a:xfrm>
            <a:off x="0" y="0"/>
            <a:ext cx="2716781" cy="324000"/>
          </a:xfrm>
          <a:prstGeom prst="rect">
            <a:avLst/>
          </a:prstGeom>
          <a:solidFill>
            <a:schemeClr val="accent5">
              <a:lumMod val="20000"/>
              <a:lumOff val="80000"/>
            </a:schemeClr>
          </a:solidFill>
          <a:ln w="19050">
            <a:solidFill>
              <a:srgbClr val="BC80A8"/>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R="0" lvl="0" indent="0" defTabSz="914263" fontAlgn="auto">
              <a:lnSpc>
                <a:spcPct val="100000"/>
              </a:lnSpc>
              <a:spcBef>
                <a:spcPts val="0"/>
              </a:spcBef>
              <a:spcAft>
                <a:spcPts val="0"/>
              </a:spcAft>
              <a:buClrTx/>
              <a:buSzTx/>
              <a:buFontTx/>
              <a:buNone/>
              <a:tabLst/>
              <a:defRPr kumimoji="0" sz="1400" b="0" i="0" u="none" strike="noStrike" cap="none" spc="0" normalizeH="0" baseline="0">
                <a:ln>
                  <a:noFill/>
                </a:ln>
                <a:solidFill>
                  <a:prstClr val="black"/>
                </a:solidFill>
                <a:effectLst/>
                <a:uLnTx/>
                <a:uFillTx/>
                <a:latin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GB" sz="1800" b="1" dirty="0"/>
              <a:t>Data privacy: N=3 actors</a:t>
            </a:r>
          </a:p>
        </p:txBody>
      </p:sp>
      <p:sp>
        <p:nvSpPr>
          <p:cNvPr id="11" name="Rectangle 2">
            <a:extLst>
              <a:ext uri="{FF2B5EF4-FFF2-40B4-BE49-F238E27FC236}">
                <a16:creationId xmlns:a16="http://schemas.microsoft.com/office/drawing/2014/main" id="{9711101C-B92C-4D68-10A1-0FBBB5ED1049}"/>
              </a:ext>
            </a:extLst>
          </p:cNvPr>
          <p:cNvSpPr/>
          <p:nvPr/>
        </p:nvSpPr>
        <p:spPr>
          <a:xfrm>
            <a:off x="116987" y="5202445"/>
            <a:ext cx="2642088" cy="42665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300"/>
              </a:lnSpc>
            </a:pPr>
            <a:r>
              <a:rPr lang="en-GB" sz="1200" kern="0" dirty="0">
                <a:solidFill>
                  <a:schemeClr val="accent4">
                    <a:lumMod val="50000"/>
                  </a:schemeClr>
                </a:solidFill>
              </a:rPr>
              <a:t>💡 Select a channel symbol, drag it onto each side of the touchpoint.</a:t>
            </a:r>
          </a:p>
        </p:txBody>
      </p:sp>
      <p:sp>
        <p:nvSpPr>
          <p:cNvPr id="15" name="Rectangle 2">
            <a:extLst>
              <a:ext uri="{FF2B5EF4-FFF2-40B4-BE49-F238E27FC236}">
                <a16:creationId xmlns:a16="http://schemas.microsoft.com/office/drawing/2014/main" id="{C7E16276-5BB1-E131-EBAA-19A3C007549C}"/>
              </a:ext>
            </a:extLst>
          </p:cNvPr>
          <p:cNvSpPr/>
          <p:nvPr/>
        </p:nvSpPr>
        <p:spPr>
          <a:xfrm>
            <a:off x="42294" y="373800"/>
            <a:ext cx="3124370" cy="59336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300"/>
              </a:lnSpc>
            </a:pPr>
            <a:r>
              <a:rPr lang="en-GB" sz="1200" kern="0" dirty="0">
                <a:solidFill>
                  <a:schemeClr val="accent4">
                    <a:lumMod val="50000"/>
                  </a:schemeClr>
                </a:solidFill>
              </a:rPr>
              <a:t>💡 Select suitable icons for the involved actors and drag them onto the </a:t>
            </a:r>
            <a:r>
              <a:rPr lang="en-GB" sz="1200" kern="0" dirty="0" err="1">
                <a:solidFill>
                  <a:schemeClr val="accent4">
                    <a:lumMod val="50000"/>
                  </a:schemeClr>
                </a:solidFill>
              </a:rPr>
              <a:t>swimlanes</a:t>
            </a:r>
            <a:r>
              <a:rPr lang="en-GB" sz="1200" kern="0" dirty="0">
                <a:solidFill>
                  <a:schemeClr val="accent4">
                    <a:lumMod val="50000"/>
                  </a:schemeClr>
                </a:solidFill>
              </a:rPr>
              <a:t> (see the Symbol gallery for more options).</a:t>
            </a:r>
          </a:p>
        </p:txBody>
      </p:sp>
      <p:pic>
        <p:nvPicPr>
          <p:cNvPr id="34" name="Picture 33">
            <a:extLst>
              <a:ext uri="{FF2B5EF4-FFF2-40B4-BE49-F238E27FC236}">
                <a16:creationId xmlns:a16="http://schemas.microsoft.com/office/drawing/2014/main" id="{492D172C-42FF-29BE-C8B0-401B2FF219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930" y="2211096"/>
            <a:ext cx="504000" cy="343636"/>
          </a:xfrm>
          <a:prstGeom prst="rect">
            <a:avLst/>
          </a:prstGeom>
        </p:spPr>
      </p:pic>
      <p:pic>
        <p:nvPicPr>
          <p:cNvPr id="36" name="Picture 35">
            <a:extLst>
              <a:ext uri="{FF2B5EF4-FFF2-40B4-BE49-F238E27FC236}">
                <a16:creationId xmlns:a16="http://schemas.microsoft.com/office/drawing/2014/main" id="{E8341EF1-2A45-602C-88D6-7DE9FD6232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4689" y="1335962"/>
            <a:ext cx="275745" cy="360000"/>
          </a:xfrm>
          <a:prstGeom prst="rect">
            <a:avLst/>
          </a:prstGeom>
        </p:spPr>
      </p:pic>
      <p:pic>
        <p:nvPicPr>
          <p:cNvPr id="37" name="Picture 36">
            <a:extLst>
              <a:ext uri="{FF2B5EF4-FFF2-40B4-BE49-F238E27FC236}">
                <a16:creationId xmlns:a16="http://schemas.microsoft.com/office/drawing/2014/main" id="{11988A8E-F673-B7E7-88D4-EAA7164B065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4689" y="1773530"/>
            <a:ext cx="275745" cy="360000"/>
          </a:xfrm>
          <a:prstGeom prst="rect">
            <a:avLst/>
          </a:prstGeom>
        </p:spPr>
      </p:pic>
      <p:pic>
        <p:nvPicPr>
          <p:cNvPr id="38" name="Picture 37">
            <a:extLst>
              <a:ext uri="{FF2B5EF4-FFF2-40B4-BE49-F238E27FC236}">
                <a16:creationId xmlns:a16="http://schemas.microsoft.com/office/drawing/2014/main" id="{413D2DF1-354C-46A3-8803-C19863E4EA6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8058" y="1335962"/>
            <a:ext cx="275744" cy="360000"/>
          </a:xfrm>
          <a:prstGeom prst="rect">
            <a:avLst/>
          </a:prstGeom>
        </p:spPr>
      </p:pic>
      <p:pic>
        <p:nvPicPr>
          <p:cNvPr id="40" name="Picture 39" descr="A close up of a logo&#10;&#10;Description automatically generated">
            <a:extLst>
              <a:ext uri="{FF2B5EF4-FFF2-40B4-BE49-F238E27FC236}">
                <a16:creationId xmlns:a16="http://schemas.microsoft.com/office/drawing/2014/main" id="{41DAC3F4-CC59-F608-FD93-B2EF65320AF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225076" y="2691376"/>
            <a:ext cx="267907" cy="360000"/>
          </a:xfrm>
          <a:prstGeom prst="rect">
            <a:avLst/>
          </a:prstGeom>
        </p:spPr>
      </p:pic>
      <p:pic>
        <p:nvPicPr>
          <p:cNvPr id="41" name="Picture 40" descr="Shape&#10;&#10;Description automatically generated with medium confidence">
            <a:extLst>
              <a:ext uri="{FF2B5EF4-FFF2-40B4-BE49-F238E27FC236}">
                <a16:creationId xmlns:a16="http://schemas.microsoft.com/office/drawing/2014/main" id="{759155ED-78E1-077C-4DF7-01A320C7786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9692" y="2676318"/>
            <a:ext cx="385737" cy="360000"/>
          </a:xfrm>
          <a:prstGeom prst="rect">
            <a:avLst/>
          </a:prstGeom>
        </p:spPr>
      </p:pic>
      <p:pic>
        <p:nvPicPr>
          <p:cNvPr id="42" name="Picture 41">
            <a:extLst>
              <a:ext uri="{FF2B5EF4-FFF2-40B4-BE49-F238E27FC236}">
                <a16:creationId xmlns:a16="http://schemas.microsoft.com/office/drawing/2014/main" id="{9AB61EE9-C4A8-71E3-20E3-106E36AF7AD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03516" y="2193877"/>
            <a:ext cx="270000" cy="360000"/>
          </a:xfrm>
          <a:prstGeom prst="rect">
            <a:avLst/>
          </a:prstGeom>
        </p:spPr>
      </p:pic>
      <p:pic>
        <p:nvPicPr>
          <p:cNvPr id="43" name="Picture 42">
            <a:extLst>
              <a:ext uri="{FF2B5EF4-FFF2-40B4-BE49-F238E27FC236}">
                <a16:creationId xmlns:a16="http://schemas.microsoft.com/office/drawing/2014/main" id="{A89BB219-2511-5D33-09FF-5105EE5DBE4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28058" y="1773530"/>
            <a:ext cx="275744" cy="360000"/>
          </a:xfrm>
          <a:prstGeom prst="rect">
            <a:avLst/>
          </a:prstGeom>
        </p:spPr>
      </p:pic>
      <p:cxnSp>
        <p:nvCxnSpPr>
          <p:cNvPr id="80" name="Straight Arrow Connector 40">
            <a:extLst>
              <a:ext uri="{FF2B5EF4-FFF2-40B4-BE49-F238E27FC236}">
                <a16:creationId xmlns:a16="http://schemas.microsoft.com/office/drawing/2014/main" id="{9B1D7377-9BC4-CDEE-19EC-0931623AD870}"/>
              </a:ext>
            </a:extLst>
          </p:cNvPr>
          <p:cNvCxnSpPr>
            <a:cxnSpLocks/>
          </p:cNvCxnSpPr>
          <p:nvPr/>
        </p:nvCxnSpPr>
        <p:spPr>
          <a:xfrm flipV="1">
            <a:off x="1903785" y="5508869"/>
            <a:ext cx="1152000" cy="418040"/>
          </a:xfrm>
          <a:prstGeom prst="bentConnector3">
            <a:avLst>
              <a:gd name="adj1" fmla="val 50000"/>
            </a:avLst>
          </a:prstGeom>
          <a:noFill/>
          <a:ln w="19050" cap="flat" cmpd="sng" algn="ctr">
            <a:solidFill>
              <a:schemeClr val="accent4">
                <a:lumMod val="75000"/>
              </a:schemeClr>
            </a:solidFill>
            <a:prstDash val="solid"/>
            <a:tailEnd type="triangle"/>
          </a:ln>
          <a:effectLst>
            <a:outerShdw blurRad="40000" dist="20000" dir="5400000" rotWithShape="0">
              <a:srgbClr val="000000">
                <a:alpha val="38000"/>
              </a:srgbClr>
            </a:outerShdw>
          </a:effectLst>
        </p:spPr>
      </p:cxnSp>
      <p:cxnSp>
        <p:nvCxnSpPr>
          <p:cNvPr id="81" name="Straight Arrow Connector 40">
            <a:extLst>
              <a:ext uri="{FF2B5EF4-FFF2-40B4-BE49-F238E27FC236}">
                <a16:creationId xmlns:a16="http://schemas.microsoft.com/office/drawing/2014/main" id="{CA035173-A16F-02EE-BA46-6486F2533A1C}"/>
              </a:ext>
            </a:extLst>
          </p:cNvPr>
          <p:cNvCxnSpPr>
            <a:cxnSpLocks/>
          </p:cNvCxnSpPr>
          <p:nvPr/>
        </p:nvCxnSpPr>
        <p:spPr>
          <a:xfrm>
            <a:off x="1903785" y="5959867"/>
            <a:ext cx="1152000" cy="419790"/>
          </a:xfrm>
          <a:prstGeom prst="bentConnector3">
            <a:avLst>
              <a:gd name="adj1" fmla="val 50000"/>
            </a:avLst>
          </a:prstGeom>
          <a:noFill/>
          <a:ln w="19050" cap="flat" cmpd="sng" algn="ctr">
            <a:solidFill>
              <a:schemeClr val="accent4">
                <a:lumMod val="75000"/>
              </a:schemeClr>
            </a:solidFill>
            <a:prstDash val="solid"/>
            <a:tailEnd type="triangle"/>
          </a:ln>
          <a:effectLst>
            <a:outerShdw blurRad="40000" dist="20000" dir="5400000" rotWithShape="0">
              <a:srgbClr val="000000">
                <a:alpha val="38000"/>
              </a:srgbClr>
            </a:outerShdw>
          </a:effectLst>
        </p:spPr>
      </p:cxnSp>
      <p:pic>
        <p:nvPicPr>
          <p:cNvPr id="73" name="Picture 72">
            <a:extLst>
              <a:ext uri="{FF2B5EF4-FFF2-40B4-BE49-F238E27FC236}">
                <a16:creationId xmlns:a16="http://schemas.microsoft.com/office/drawing/2014/main" id="{59239663-ABDB-AAC9-A290-729FE80930AA}"/>
              </a:ext>
            </a:extLst>
          </p:cNvPr>
          <p:cNvPicPr>
            <a:picLocks noChangeAspect="1"/>
          </p:cNvPicPr>
          <p:nvPr/>
        </p:nvPicPr>
        <p:blipFill>
          <a:blip r:embed="rId3">
            <a:alphaModFix amt="18000"/>
            <a:extLst>
              <a:ext uri="{28A0092B-C50C-407E-A947-70E740481C1C}">
                <a14:useLocalDpi xmlns:a14="http://schemas.microsoft.com/office/drawing/2010/main" val="0"/>
              </a:ext>
            </a:extLst>
          </a:blip>
          <a:stretch>
            <a:fillRect/>
          </a:stretch>
        </p:blipFill>
        <p:spPr>
          <a:xfrm>
            <a:off x="1186031" y="3250654"/>
            <a:ext cx="504000" cy="343636"/>
          </a:xfrm>
          <a:prstGeom prst="rect">
            <a:avLst/>
          </a:prstGeom>
        </p:spPr>
      </p:pic>
      <p:pic>
        <p:nvPicPr>
          <p:cNvPr id="74" name="Picture 73" descr="Shape&#10;&#10;Description automatically generated with medium confidence">
            <a:extLst>
              <a:ext uri="{FF2B5EF4-FFF2-40B4-BE49-F238E27FC236}">
                <a16:creationId xmlns:a16="http://schemas.microsoft.com/office/drawing/2014/main" id="{BDF22480-7B1C-17A2-3500-770D0F7BFE31}"/>
              </a:ext>
            </a:extLst>
          </p:cNvPr>
          <p:cNvPicPr>
            <a:picLocks noChangeAspect="1"/>
          </p:cNvPicPr>
          <p:nvPr/>
        </p:nvPicPr>
        <p:blipFill>
          <a:blip r:embed="rId8">
            <a:alphaModFix amt="18000"/>
            <a:extLst>
              <a:ext uri="{28A0092B-C50C-407E-A947-70E740481C1C}">
                <a14:useLocalDpi xmlns:a14="http://schemas.microsoft.com/office/drawing/2010/main" val="0"/>
              </a:ext>
            </a:extLst>
          </a:blip>
          <a:stretch>
            <a:fillRect/>
          </a:stretch>
        </p:blipFill>
        <p:spPr>
          <a:xfrm>
            <a:off x="1220536" y="2364348"/>
            <a:ext cx="385737" cy="360000"/>
          </a:xfrm>
          <a:prstGeom prst="rect">
            <a:avLst/>
          </a:prstGeom>
        </p:spPr>
      </p:pic>
      <p:pic>
        <p:nvPicPr>
          <p:cNvPr id="79" name="Graphic 5">
            <a:extLst>
              <a:ext uri="{FF2B5EF4-FFF2-40B4-BE49-F238E27FC236}">
                <a16:creationId xmlns:a16="http://schemas.microsoft.com/office/drawing/2014/main" id="{09D0B7A6-404A-0458-4384-55C1F05380ED}"/>
              </a:ext>
            </a:extLst>
          </p:cNvPr>
          <p:cNvPicPr>
            <a:picLocks noChangeAspect="1"/>
          </p:cNvPicPr>
          <p:nvPr/>
        </p:nvPicPr>
        <p:blipFill>
          <a:blip>
            <a:extLst>
              <a:ext uri="{96DAC541-7B7A-43D3-8B79-37D633B846F1}">
                <asvg:svgBlip xmlns:asvg="http://schemas.microsoft.com/office/drawing/2016/SVG/main" r:embed="rId11"/>
              </a:ext>
            </a:extLst>
          </a:blip>
          <a:srcRect/>
          <a:stretch/>
        </p:blipFill>
        <p:spPr>
          <a:xfrm>
            <a:off x="1086136" y="5673107"/>
            <a:ext cx="268800" cy="252000"/>
          </a:xfrm>
          <a:prstGeom prst="rect">
            <a:avLst/>
          </a:prstGeom>
        </p:spPr>
      </p:pic>
      <p:pic>
        <p:nvPicPr>
          <p:cNvPr id="82" name="Graphic 81">
            <a:extLst>
              <a:ext uri="{FF2B5EF4-FFF2-40B4-BE49-F238E27FC236}">
                <a16:creationId xmlns:a16="http://schemas.microsoft.com/office/drawing/2014/main" id="{4569247E-A4C3-EED1-7253-65E05E86BDC4}"/>
              </a:ext>
            </a:extLst>
          </p:cNvPr>
          <p:cNvPicPr>
            <a:picLocks noChangeAspect="1"/>
          </p:cNvPicPr>
          <p:nvPr/>
        </p:nvPicPr>
        <p:blipFill>
          <a:blip>
            <a:extLst>
              <a:ext uri="{96DAC541-7B7A-43D3-8B79-37D633B846F1}">
                <asvg:svgBlip xmlns:asvg="http://schemas.microsoft.com/office/drawing/2016/SVG/main" r:embed="rId12"/>
              </a:ext>
            </a:extLst>
          </a:blip>
          <a:srcRect/>
          <a:stretch/>
        </p:blipFill>
        <p:spPr>
          <a:xfrm>
            <a:off x="720946" y="5989928"/>
            <a:ext cx="265916" cy="252000"/>
          </a:xfrm>
          <a:prstGeom prst="rect">
            <a:avLst/>
          </a:prstGeom>
        </p:spPr>
      </p:pic>
      <p:pic>
        <p:nvPicPr>
          <p:cNvPr id="83" name="Graphic 82">
            <a:extLst>
              <a:ext uri="{FF2B5EF4-FFF2-40B4-BE49-F238E27FC236}">
                <a16:creationId xmlns:a16="http://schemas.microsoft.com/office/drawing/2014/main" id="{6C2B9780-85B2-99D1-F7CD-AB0583352DC7}"/>
              </a:ext>
            </a:extLst>
          </p:cNvPr>
          <p:cNvPicPr>
            <a:picLocks noChangeAspect="1"/>
          </p:cNvPicPr>
          <p:nvPr/>
        </p:nvPicPr>
        <p:blipFill>
          <a:blip>
            <a:extLst>
              <a:ext uri="{96DAC541-7B7A-43D3-8B79-37D633B846F1}">
                <asvg:svgBlip xmlns:asvg="http://schemas.microsoft.com/office/drawing/2016/SVG/main" r:embed="rId13"/>
              </a:ext>
            </a:extLst>
          </a:blip>
          <a:srcRect/>
          <a:stretch/>
        </p:blipFill>
        <p:spPr>
          <a:xfrm>
            <a:off x="733689" y="5673107"/>
            <a:ext cx="252000" cy="252000"/>
          </a:xfrm>
          <a:prstGeom prst="rect">
            <a:avLst/>
          </a:prstGeom>
        </p:spPr>
      </p:pic>
      <p:pic>
        <p:nvPicPr>
          <p:cNvPr id="84" name="Graphic 32">
            <a:extLst>
              <a:ext uri="{FF2B5EF4-FFF2-40B4-BE49-F238E27FC236}">
                <a16:creationId xmlns:a16="http://schemas.microsoft.com/office/drawing/2014/main" id="{F910AEC9-774C-6244-4EDA-8ED752FDF3DE}"/>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393983" y="5989928"/>
            <a:ext cx="252000" cy="252000"/>
          </a:xfrm>
          <a:prstGeom prst="rect">
            <a:avLst/>
          </a:prstGeom>
        </p:spPr>
      </p:pic>
      <p:pic>
        <p:nvPicPr>
          <p:cNvPr id="88" name="Picture 87">
            <a:extLst>
              <a:ext uri="{FF2B5EF4-FFF2-40B4-BE49-F238E27FC236}">
                <a16:creationId xmlns:a16="http://schemas.microsoft.com/office/drawing/2014/main" id="{EFF026FA-47FD-E4E7-10C1-389B7225308A}"/>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085052" y="5989928"/>
            <a:ext cx="252000" cy="252000"/>
          </a:xfrm>
          <a:prstGeom prst="rect">
            <a:avLst/>
          </a:prstGeom>
        </p:spPr>
      </p:pic>
      <p:pic>
        <p:nvPicPr>
          <p:cNvPr id="101" name="Picture 100">
            <a:extLst>
              <a:ext uri="{FF2B5EF4-FFF2-40B4-BE49-F238E27FC236}">
                <a16:creationId xmlns:a16="http://schemas.microsoft.com/office/drawing/2014/main" id="{F8891093-FC45-48C0-2542-90E62E260D1D}"/>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455899" y="5673107"/>
            <a:ext cx="255687" cy="252000"/>
          </a:xfrm>
          <a:prstGeom prst="rect">
            <a:avLst/>
          </a:prstGeom>
        </p:spPr>
      </p:pic>
      <p:pic>
        <p:nvPicPr>
          <p:cNvPr id="102" name="Picture 101">
            <a:extLst>
              <a:ext uri="{FF2B5EF4-FFF2-40B4-BE49-F238E27FC236}">
                <a16:creationId xmlns:a16="http://schemas.microsoft.com/office/drawing/2014/main" id="{D24EC206-D990-F02B-C994-A1B930AAF941}"/>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384402" y="5673107"/>
            <a:ext cx="249542" cy="252000"/>
          </a:xfrm>
          <a:prstGeom prst="rect">
            <a:avLst/>
          </a:prstGeom>
        </p:spPr>
      </p:pic>
      <p:pic>
        <p:nvPicPr>
          <p:cNvPr id="104" name="Picture 103">
            <a:extLst>
              <a:ext uri="{FF2B5EF4-FFF2-40B4-BE49-F238E27FC236}">
                <a16:creationId xmlns:a16="http://schemas.microsoft.com/office/drawing/2014/main" id="{4E909276-685B-7F4A-9A34-F912A5266169}"/>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460187" y="5989928"/>
            <a:ext cx="251399" cy="252000"/>
          </a:xfrm>
          <a:prstGeom prst="rect">
            <a:avLst/>
          </a:prstGeom>
        </p:spPr>
      </p:pic>
      <p:pic>
        <p:nvPicPr>
          <p:cNvPr id="2" name="Picture 1">
            <a:extLst>
              <a:ext uri="{FF2B5EF4-FFF2-40B4-BE49-F238E27FC236}">
                <a16:creationId xmlns:a16="http://schemas.microsoft.com/office/drawing/2014/main" id="{0B8ACA85-02E7-A09C-1890-F5EE6D728439}"/>
              </a:ext>
            </a:extLst>
          </p:cNvPr>
          <p:cNvPicPr>
            <a:picLocks noChangeAspect="1"/>
          </p:cNvPicPr>
          <p:nvPr/>
        </p:nvPicPr>
        <p:blipFill>
          <a:blip r:embed="rId4">
            <a:alphaModFix amt="18000"/>
            <a:extLst>
              <a:ext uri="{28A0092B-C50C-407E-A947-70E740481C1C}">
                <a14:useLocalDpi xmlns:a14="http://schemas.microsoft.com/office/drawing/2010/main" val="0"/>
              </a:ext>
            </a:extLst>
          </a:blip>
          <a:stretch>
            <a:fillRect/>
          </a:stretch>
        </p:blipFill>
        <p:spPr>
          <a:xfrm>
            <a:off x="1328733" y="1533949"/>
            <a:ext cx="275745" cy="360000"/>
          </a:xfrm>
          <a:prstGeom prst="rect">
            <a:avLst/>
          </a:prstGeom>
        </p:spPr>
      </p:pic>
      <p:sp>
        <p:nvSpPr>
          <p:cNvPr id="9" name="Rectangle 2">
            <a:extLst>
              <a:ext uri="{FF2B5EF4-FFF2-40B4-BE49-F238E27FC236}">
                <a16:creationId xmlns:a16="http://schemas.microsoft.com/office/drawing/2014/main" id="{6D98BF41-FE53-5D0A-3466-F65B10B2C904}"/>
              </a:ext>
            </a:extLst>
          </p:cNvPr>
          <p:cNvSpPr/>
          <p:nvPr/>
        </p:nvSpPr>
        <p:spPr>
          <a:xfrm>
            <a:off x="7361066" y="5199787"/>
            <a:ext cx="2941872" cy="109350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300"/>
              </a:lnSpc>
            </a:pPr>
            <a:r>
              <a:rPr lang="en-GB" sz="1200" kern="0" dirty="0">
                <a:solidFill>
                  <a:schemeClr val="accent4">
                    <a:lumMod val="50000"/>
                  </a:schemeClr>
                </a:solidFill>
              </a:rPr>
              <a:t>💡 Describe the relevant information and place the box onto the privacy swimlane</a:t>
            </a:r>
          </a:p>
          <a:p>
            <a:pPr>
              <a:lnSpc>
                <a:spcPts val="1300"/>
              </a:lnSpc>
            </a:pPr>
            <a:r>
              <a:rPr lang="en-GB" sz="1200" b="1" kern="0" dirty="0">
                <a:solidFill>
                  <a:schemeClr val="accent4">
                    <a:lumMod val="50000"/>
                  </a:schemeClr>
                </a:solidFill>
              </a:rPr>
              <a:t>DC</a:t>
            </a:r>
            <a:r>
              <a:rPr lang="en-GB" sz="1200" kern="0" dirty="0">
                <a:solidFill>
                  <a:schemeClr val="accent4">
                    <a:lumMod val="50000"/>
                  </a:schemeClr>
                </a:solidFill>
              </a:rPr>
              <a:t>: data collection (+ purpose)</a:t>
            </a:r>
          </a:p>
          <a:p>
            <a:pPr>
              <a:lnSpc>
                <a:spcPts val="1300"/>
              </a:lnSpc>
            </a:pPr>
            <a:r>
              <a:rPr lang="en-GB" sz="1200" b="1" kern="0" dirty="0">
                <a:solidFill>
                  <a:schemeClr val="accent4">
                    <a:lumMod val="50000"/>
                  </a:schemeClr>
                </a:solidFill>
              </a:rPr>
              <a:t>DP: </a:t>
            </a:r>
            <a:r>
              <a:rPr lang="en-GB" sz="1200" kern="0" dirty="0">
                <a:solidFill>
                  <a:schemeClr val="accent4">
                    <a:lumMod val="50000"/>
                  </a:schemeClr>
                </a:solidFill>
              </a:rPr>
              <a:t>data processing (+ purpose)</a:t>
            </a:r>
          </a:p>
          <a:p>
            <a:pPr>
              <a:lnSpc>
                <a:spcPts val="1300"/>
              </a:lnSpc>
            </a:pPr>
            <a:r>
              <a:rPr lang="en-GB" sz="1200" b="1" kern="0" dirty="0">
                <a:solidFill>
                  <a:schemeClr val="accent4">
                    <a:lumMod val="50000"/>
                  </a:schemeClr>
                </a:solidFill>
              </a:rPr>
              <a:t>DS: </a:t>
            </a:r>
            <a:r>
              <a:rPr lang="en-GB" sz="1200" kern="0" dirty="0">
                <a:solidFill>
                  <a:schemeClr val="accent4">
                    <a:lumMod val="50000"/>
                  </a:schemeClr>
                </a:solidFill>
              </a:rPr>
              <a:t>data sharing (+ purpose)</a:t>
            </a:r>
          </a:p>
          <a:p>
            <a:pPr>
              <a:lnSpc>
                <a:spcPts val="1300"/>
              </a:lnSpc>
            </a:pPr>
            <a:r>
              <a:rPr lang="en-GB" sz="1200" kern="0" dirty="0">
                <a:solidFill>
                  <a:schemeClr val="accent4">
                    <a:lumMod val="50000"/>
                  </a:schemeClr>
                </a:solidFill>
              </a:rPr>
              <a:t>Select and insert the appropriate symbol.</a:t>
            </a:r>
          </a:p>
        </p:txBody>
      </p:sp>
      <p:sp>
        <p:nvSpPr>
          <p:cNvPr id="30" name="Rounded Rectangle 44">
            <a:extLst>
              <a:ext uri="{FF2B5EF4-FFF2-40B4-BE49-F238E27FC236}">
                <a16:creationId xmlns:a16="http://schemas.microsoft.com/office/drawing/2014/main" id="{3EE7C3A6-9574-3CB1-8090-5CC5F32E73DE}"/>
              </a:ext>
            </a:extLst>
          </p:cNvPr>
          <p:cNvSpPr/>
          <p:nvPr/>
        </p:nvSpPr>
        <p:spPr>
          <a:xfrm>
            <a:off x="1109492" y="4006654"/>
            <a:ext cx="10430590" cy="972000"/>
          </a:xfrm>
          <a:prstGeom prst="roundRect">
            <a:avLst>
              <a:gd name="adj" fmla="val 8551"/>
            </a:avLst>
          </a:prstGeom>
          <a:no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TextBox 157">
            <a:extLst>
              <a:ext uri="{FF2B5EF4-FFF2-40B4-BE49-F238E27FC236}">
                <a16:creationId xmlns:a16="http://schemas.microsoft.com/office/drawing/2014/main" id="{F1A000B5-2458-C5B9-BDF1-7DBDA557F686}"/>
              </a:ext>
            </a:extLst>
          </p:cNvPr>
          <p:cNvSpPr txBox="1">
            <a:spLocks noChangeArrowheads="1"/>
          </p:cNvSpPr>
          <p:nvPr/>
        </p:nvSpPr>
        <p:spPr bwMode="auto">
          <a:xfrm>
            <a:off x="1115067" y="4628099"/>
            <a:ext cx="121860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rPr>
              <a:t>Privacy </a:t>
            </a:r>
            <a:r>
              <a:rPr lang="en-GB" altLang="en-US" sz="1100" kern="0">
                <a:solidFill>
                  <a:prstClr val="black"/>
                </a:solidFill>
              </a:rPr>
              <a:t>Comment</a:t>
            </a:r>
          </a:p>
        </p:txBody>
      </p:sp>
      <p:pic>
        <p:nvPicPr>
          <p:cNvPr id="35" name="Picture 116" descr="Icon&#10;&#10;Description automatically generated">
            <a:extLst>
              <a:ext uri="{FF2B5EF4-FFF2-40B4-BE49-F238E27FC236}">
                <a16:creationId xmlns:a16="http://schemas.microsoft.com/office/drawing/2014/main" id="{C1F7CC25-FD5C-BFFA-E7DD-E33A06774005}"/>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250938" y="4201954"/>
            <a:ext cx="341096" cy="432055"/>
          </a:xfrm>
          <a:prstGeom prst="rect">
            <a:avLst/>
          </a:prstGeom>
        </p:spPr>
      </p:pic>
      <p:sp>
        <p:nvSpPr>
          <p:cNvPr id="48" name="TextBox 47">
            <a:extLst>
              <a:ext uri="{FF2B5EF4-FFF2-40B4-BE49-F238E27FC236}">
                <a16:creationId xmlns:a16="http://schemas.microsoft.com/office/drawing/2014/main" id="{C8C9D39F-46D4-82DA-DB27-F5896504AC74}"/>
              </a:ext>
            </a:extLst>
          </p:cNvPr>
          <p:cNvSpPr txBox="1"/>
          <p:nvPr/>
        </p:nvSpPr>
        <p:spPr>
          <a:xfrm>
            <a:off x="6662922" y="729470"/>
            <a:ext cx="562807" cy="276999"/>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Calibri"/>
                <a:ea typeface="+mn-ea"/>
                <a:cs typeface="+mn-cs"/>
              </a:rPr>
              <a:t>Data collected</a:t>
            </a:r>
          </a:p>
        </p:txBody>
      </p:sp>
      <p:sp>
        <p:nvSpPr>
          <p:cNvPr id="50" name="TextBox 49">
            <a:extLst>
              <a:ext uri="{FF2B5EF4-FFF2-40B4-BE49-F238E27FC236}">
                <a16:creationId xmlns:a16="http://schemas.microsoft.com/office/drawing/2014/main" id="{AD649518-7DC0-8D3A-B595-87B4AB1F90C3}"/>
              </a:ext>
            </a:extLst>
          </p:cNvPr>
          <p:cNvSpPr txBox="1"/>
          <p:nvPr/>
        </p:nvSpPr>
        <p:spPr>
          <a:xfrm>
            <a:off x="7856598" y="739367"/>
            <a:ext cx="381548" cy="276999"/>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Calibri"/>
                <a:ea typeface="+mn-ea"/>
                <a:cs typeface="+mn-cs"/>
              </a:rPr>
              <a:t>Data shared</a:t>
            </a:r>
          </a:p>
        </p:txBody>
      </p:sp>
      <p:sp>
        <p:nvSpPr>
          <p:cNvPr id="52" name="TextBox 51">
            <a:extLst>
              <a:ext uri="{FF2B5EF4-FFF2-40B4-BE49-F238E27FC236}">
                <a16:creationId xmlns:a16="http://schemas.microsoft.com/office/drawing/2014/main" id="{AA4CC0CE-E459-B96F-0576-97A151F097A0}"/>
              </a:ext>
            </a:extLst>
          </p:cNvPr>
          <p:cNvSpPr txBox="1"/>
          <p:nvPr/>
        </p:nvSpPr>
        <p:spPr>
          <a:xfrm>
            <a:off x="7263402" y="729470"/>
            <a:ext cx="490795" cy="276999"/>
          </a:xfrm>
          <a:prstGeom prst="rect">
            <a:avLst/>
          </a:prstGeom>
          <a:noFill/>
        </p:spPr>
        <p:txBody>
          <a:bodyPr wrap="square" lIns="0" tIns="0" rIns="0" bIns="0"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a:ea typeface="+mn-ea"/>
                <a:cs typeface="+mn-cs"/>
              </a:rPr>
              <a:t>Data processed</a:t>
            </a:r>
          </a:p>
        </p:txBody>
      </p:sp>
      <p:pic>
        <p:nvPicPr>
          <p:cNvPr id="54" name="Bilde 6">
            <a:extLst>
              <a:ext uri="{FF2B5EF4-FFF2-40B4-BE49-F238E27FC236}">
                <a16:creationId xmlns:a16="http://schemas.microsoft.com/office/drawing/2014/main" id="{9C986730-C562-AFDB-FAE1-8154F9663873}"/>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6622005" y="430668"/>
            <a:ext cx="288000" cy="286306"/>
          </a:xfrm>
          <a:prstGeom prst="rect">
            <a:avLst/>
          </a:prstGeom>
        </p:spPr>
      </p:pic>
      <p:pic>
        <p:nvPicPr>
          <p:cNvPr id="56" name="Bilde 10">
            <a:extLst>
              <a:ext uri="{FF2B5EF4-FFF2-40B4-BE49-F238E27FC236}">
                <a16:creationId xmlns:a16="http://schemas.microsoft.com/office/drawing/2014/main" id="{B2152BCF-13F6-EC44-6477-C85A945E9653}"/>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7259491" y="430668"/>
            <a:ext cx="288000" cy="286306"/>
          </a:xfrm>
          <a:prstGeom prst="rect">
            <a:avLst/>
          </a:prstGeom>
        </p:spPr>
      </p:pic>
      <p:pic>
        <p:nvPicPr>
          <p:cNvPr id="58" name="Bilde 11">
            <a:extLst>
              <a:ext uri="{FF2B5EF4-FFF2-40B4-BE49-F238E27FC236}">
                <a16:creationId xmlns:a16="http://schemas.microsoft.com/office/drawing/2014/main" id="{4F148BE5-D5CB-EA04-2E5E-BC6C325785C9}"/>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7856598" y="428974"/>
            <a:ext cx="288000" cy="288000"/>
          </a:xfrm>
          <a:prstGeom prst="rect">
            <a:avLst/>
          </a:prstGeom>
        </p:spPr>
      </p:pic>
      <p:sp>
        <p:nvSpPr>
          <p:cNvPr id="158" name="Rectangle 157">
            <a:extLst>
              <a:ext uri="{FF2B5EF4-FFF2-40B4-BE49-F238E27FC236}">
                <a16:creationId xmlns:a16="http://schemas.microsoft.com/office/drawing/2014/main" id="{D6AEFB8D-D4EF-8A2C-821C-1EF9453E4C96}"/>
              </a:ext>
            </a:extLst>
          </p:cNvPr>
          <p:cNvSpPr/>
          <p:nvPr/>
        </p:nvSpPr>
        <p:spPr>
          <a:xfrm>
            <a:off x="2475120" y="4104424"/>
            <a:ext cx="1296000" cy="792000"/>
          </a:xfrm>
          <a:prstGeom prst="rect">
            <a:avLst/>
          </a:prstGeom>
          <a:solidFill>
            <a:sysClr val="window" lastClr="FFFFFF"/>
          </a:solidFill>
          <a:ln w="9525" cap="flat" cmpd="sng" algn="ctr">
            <a:solidFill>
              <a:sysClr val="windowText" lastClr="000000">
                <a:lumMod val="75000"/>
                <a:lumOff val="25000"/>
              </a:sysClr>
            </a:solidFill>
            <a:prstDash val="solid"/>
          </a:ln>
          <a:effectLst/>
        </p:spPr>
        <p:txBody>
          <a:bodyPr lIns="36000" tIns="36000" rIns="0" bIns="36000" rtlCol="0" anchor="t" anchorCtr="0"/>
          <a:lstStyle/>
          <a:p>
            <a:pPr defTabSz="457200">
              <a:lnSpc>
                <a:spcPts val="800"/>
              </a:lnSpc>
              <a:defRPr/>
            </a:pPr>
            <a:r>
              <a:rPr lang="en-US" sz="800" dirty="0">
                <a:solidFill>
                  <a:srgbClr val="000000"/>
                </a:solidFill>
                <a:latin typeface="WordVisi_MSFontService"/>
              </a:rPr>
              <a:t>DC: Description of data collected + purpose</a:t>
            </a:r>
            <a:endParaRPr lang="en-US" sz="800" dirty="0">
              <a:solidFill>
                <a:prstClr val="black"/>
              </a:solidFill>
              <a:latin typeface="WordVisi_MSFontService"/>
              <a:ea typeface="Calibri"/>
              <a:cs typeface="Calibri"/>
            </a:endParaRPr>
          </a:p>
          <a:p>
            <a:pPr defTabSz="457200">
              <a:lnSpc>
                <a:spcPts val="800"/>
              </a:lnSpc>
              <a:defRPr/>
            </a:pPr>
            <a:r>
              <a:rPr lang="en-US" sz="800" dirty="0">
                <a:solidFill>
                  <a:srgbClr val="000000"/>
                </a:solidFill>
                <a:latin typeface="WordVisi_MSFontService"/>
              </a:rPr>
              <a:t>DP: Description of data processed + purpose</a:t>
            </a:r>
            <a:endParaRPr lang="en-US" sz="800" dirty="0">
              <a:solidFill>
                <a:prstClr val="black"/>
              </a:solidFill>
              <a:latin typeface="WordVisi_MSFontService"/>
              <a:ea typeface="Calibri"/>
              <a:cs typeface="Calibri"/>
            </a:endParaRPr>
          </a:p>
          <a:p>
            <a:pPr defTabSz="457200">
              <a:lnSpc>
                <a:spcPts val="800"/>
              </a:lnSpc>
              <a:defRPr/>
            </a:pPr>
            <a:r>
              <a:rPr lang="en-US" sz="800" dirty="0">
                <a:solidFill>
                  <a:srgbClr val="000000"/>
                </a:solidFill>
                <a:latin typeface="WordVisi_MSFontService"/>
              </a:rPr>
              <a:t>DS: </a:t>
            </a:r>
            <a:r>
              <a:rPr lang="en-GB" sz="800" dirty="0">
                <a:solidFill>
                  <a:srgbClr val="000000"/>
                </a:solidFill>
                <a:latin typeface="WordVisi_MSFontService"/>
              </a:rPr>
              <a:t>Description of data shared + purpose</a:t>
            </a:r>
          </a:p>
          <a:p>
            <a:pPr defTabSz="457200">
              <a:lnSpc>
                <a:spcPts val="800"/>
              </a:lnSpc>
              <a:defRPr/>
            </a:pPr>
            <a:endParaRPr lang="en-US" sz="800" dirty="0">
              <a:solidFill>
                <a:prstClr val="black"/>
              </a:solidFill>
              <a:latin typeface="WordVisi_MSFontService"/>
              <a:ea typeface="Calibri"/>
              <a:cs typeface="Calibri"/>
            </a:endParaRPr>
          </a:p>
        </p:txBody>
      </p:sp>
      <p:pic>
        <p:nvPicPr>
          <p:cNvPr id="159" name="Bilde 39" descr="A logo of a server&#10;&#10;Description automatically generated">
            <a:extLst>
              <a:ext uri="{FF2B5EF4-FFF2-40B4-BE49-F238E27FC236}">
                <a16:creationId xmlns:a16="http://schemas.microsoft.com/office/drawing/2014/main" id="{EE90472E-6771-0FD2-D7E7-031E93BCC3D9}"/>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3219141" y="4726207"/>
            <a:ext cx="198000" cy="196836"/>
          </a:xfrm>
          <a:prstGeom prst="rect">
            <a:avLst/>
          </a:prstGeom>
        </p:spPr>
      </p:pic>
      <p:pic>
        <p:nvPicPr>
          <p:cNvPr id="160" name="Bilde 38" descr="A black and pink logo&#10;&#10;Description automatically generated">
            <a:extLst>
              <a:ext uri="{FF2B5EF4-FFF2-40B4-BE49-F238E27FC236}">
                <a16:creationId xmlns:a16="http://schemas.microsoft.com/office/drawing/2014/main" id="{6C619EAD-D3CE-FAE0-DC51-0BB0CED8A76C}"/>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3650691" y="4724957"/>
            <a:ext cx="198000" cy="198000"/>
          </a:xfrm>
          <a:prstGeom prst="rect">
            <a:avLst/>
          </a:prstGeom>
        </p:spPr>
      </p:pic>
      <p:pic>
        <p:nvPicPr>
          <p:cNvPr id="161" name="Bilde 43" descr="A blue square with a black and white logo&#10;&#10;Description automatically generated">
            <a:extLst>
              <a:ext uri="{FF2B5EF4-FFF2-40B4-BE49-F238E27FC236}">
                <a16:creationId xmlns:a16="http://schemas.microsoft.com/office/drawing/2014/main" id="{FB363687-B58A-E7B7-8EEE-0A606A443A47}"/>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3434916" y="4726207"/>
            <a:ext cx="198000" cy="196836"/>
          </a:xfrm>
          <a:prstGeom prst="rect">
            <a:avLst/>
          </a:prstGeom>
        </p:spPr>
      </p:pic>
      <p:sp>
        <p:nvSpPr>
          <p:cNvPr id="163" name="Rectangle 162">
            <a:extLst>
              <a:ext uri="{FF2B5EF4-FFF2-40B4-BE49-F238E27FC236}">
                <a16:creationId xmlns:a16="http://schemas.microsoft.com/office/drawing/2014/main" id="{14C56A75-FFBA-3256-5313-C969A755DF3B}"/>
              </a:ext>
            </a:extLst>
          </p:cNvPr>
          <p:cNvSpPr/>
          <p:nvPr/>
        </p:nvSpPr>
        <p:spPr>
          <a:xfrm>
            <a:off x="4005461" y="4105181"/>
            <a:ext cx="1296000" cy="792000"/>
          </a:xfrm>
          <a:prstGeom prst="rect">
            <a:avLst/>
          </a:prstGeom>
          <a:solidFill>
            <a:sysClr val="window" lastClr="FFFFFF"/>
          </a:solidFill>
          <a:ln w="9525" cap="flat" cmpd="sng" algn="ctr">
            <a:solidFill>
              <a:sysClr val="windowText" lastClr="000000">
                <a:lumMod val="75000"/>
                <a:lumOff val="25000"/>
              </a:sysClr>
            </a:solidFill>
            <a:prstDash val="solid"/>
          </a:ln>
          <a:effectLst/>
        </p:spPr>
        <p:txBody>
          <a:bodyPr lIns="36000" tIns="36000" rIns="0" bIns="36000" rtlCol="0" anchor="t" anchorCtr="0"/>
          <a:lstStyle/>
          <a:p>
            <a:pPr defTabSz="457200">
              <a:lnSpc>
                <a:spcPts val="800"/>
              </a:lnSpc>
              <a:defRPr/>
            </a:pPr>
            <a:r>
              <a:rPr lang="en-US" sz="800" dirty="0">
                <a:solidFill>
                  <a:srgbClr val="000000"/>
                </a:solidFill>
                <a:latin typeface="WordVisi_MSFontService"/>
              </a:rPr>
              <a:t>DC: Description of data collected + purpose</a:t>
            </a:r>
            <a:endParaRPr lang="en-US" sz="800" dirty="0">
              <a:solidFill>
                <a:prstClr val="black"/>
              </a:solidFill>
              <a:latin typeface="WordVisi_MSFontService"/>
              <a:ea typeface="Calibri"/>
              <a:cs typeface="Calibri"/>
            </a:endParaRPr>
          </a:p>
          <a:p>
            <a:pPr defTabSz="457200">
              <a:lnSpc>
                <a:spcPts val="800"/>
              </a:lnSpc>
              <a:defRPr/>
            </a:pPr>
            <a:r>
              <a:rPr lang="en-US" sz="800" dirty="0">
                <a:solidFill>
                  <a:srgbClr val="000000"/>
                </a:solidFill>
                <a:latin typeface="WordVisi_MSFontService"/>
              </a:rPr>
              <a:t>DP: Description of data processed + purpose</a:t>
            </a:r>
            <a:endParaRPr lang="en-US" sz="800" dirty="0">
              <a:solidFill>
                <a:prstClr val="black"/>
              </a:solidFill>
              <a:latin typeface="WordVisi_MSFontService"/>
              <a:ea typeface="Calibri"/>
              <a:cs typeface="Calibri"/>
            </a:endParaRPr>
          </a:p>
          <a:p>
            <a:pPr defTabSz="457200">
              <a:lnSpc>
                <a:spcPts val="800"/>
              </a:lnSpc>
              <a:defRPr/>
            </a:pPr>
            <a:r>
              <a:rPr lang="en-US" sz="800" dirty="0">
                <a:solidFill>
                  <a:srgbClr val="000000"/>
                </a:solidFill>
                <a:latin typeface="WordVisi_MSFontService"/>
              </a:rPr>
              <a:t>DS: </a:t>
            </a:r>
            <a:r>
              <a:rPr lang="en-GB" sz="800" dirty="0">
                <a:solidFill>
                  <a:srgbClr val="000000"/>
                </a:solidFill>
                <a:latin typeface="WordVisi_MSFontService"/>
              </a:rPr>
              <a:t>Description of data shared + purpose</a:t>
            </a:r>
          </a:p>
          <a:p>
            <a:pPr defTabSz="457200">
              <a:lnSpc>
                <a:spcPts val="800"/>
              </a:lnSpc>
              <a:defRPr/>
            </a:pPr>
            <a:endParaRPr lang="en-US" sz="800" dirty="0">
              <a:solidFill>
                <a:prstClr val="black"/>
              </a:solidFill>
              <a:latin typeface="WordVisi_MSFontService"/>
              <a:ea typeface="Calibri"/>
              <a:cs typeface="Calibri"/>
            </a:endParaRPr>
          </a:p>
        </p:txBody>
      </p:sp>
      <p:pic>
        <p:nvPicPr>
          <p:cNvPr id="164" name="Bilde 39" descr="A logo of a server&#10;&#10;Description automatically generated">
            <a:extLst>
              <a:ext uri="{FF2B5EF4-FFF2-40B4-BE49-F238E27FC236}">
                <a16:creationId xmlns:a16="http://schemas.microsoft.com/office/drawing/2014/main" id="{94A0647D-82EB-FFA2-2E42-5ACC9B2F1A10}"/>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4749482" y="4725449"/>
            <a:ext cx="198000" cy="196836"/>
          </a:xfrm>
          <a:prstGeom prst="rect">
            <a:avLst/>
          </a:prstGeom>
        </p:spPr>
      </p:pic>
      <p:pic>
        <p:nvPicPr>
          <p:cNvPr id="165" name="Bilde 38" descr="A black and pink logo&#10;&#10;Description automatically generated">
            <a:extLst>
              <a:ext uri="{FF2B5EF4-FFF2-40B4-BE49-F238E27FC236}">
                <a16:creationId xmlns:a16="http://schemas.microsoft.com/office/drawing/2014/main" id="{ABF7FBBD-87EA-69ED-CCD0-3AF2CA30E37E}"/>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5181032" y="4724199"/>
            <a:ext cx="198000" cy="198000"/>
          </a:xfrm>
          <a:prstGeom prst="rect">
            <a:avLst/>
          </a:prstGeom>
        </p:spPr>
      </p:pic>
      <p:pic>
        <p:nvPicPr>
          <p:cNvPr id="166" name="Bilde 43" descr="A blue square with a black and white logo&#10;&#10;Description automatically generated">
            <a:extLst>
              <a:ext uri="{FF2B5EF4-FFF2-40B4-BE49-F238E27FC236}">
                <a16:creationId xmlns:a16="http://schemas.microsoft.com/office/drawing/2014/main" id="{8213E749-0F9B-003D-6DE4-D85F252407A3}"/>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4965257" y="4725449"/>
            <a:ext cx="198000" cy="196836"/>
          </a:xfrm>
          <a:prstGeom prst="rect">
            <a:avLst/>
          </a:prstGeom>
        </p:spPr>
      </p:pic>
      <p:sp>
        <p:nvSpPr>
          <p:cNvPr id="168" name="Rectangle 167">
            <a:extLst>
              <a:ext uri="{FF2B5EF4-FFF2-40B4-BE49-F238E27FC236}">
                <a16:creationId xmlns:a16="http://schemas.microsoft.com/office/drawing/2014/main" id="{40D7FDF2-91CB-BAF3-C691-9E2E17A70B1C}"/>
              </a:ext>
            </a:extLst>
          </p:cNvPr>
          <p:cNvSpPr/>
          <p:nvPr/>
        </p:nvSpPr>
        <p:spPr>
          <a:xfrm>
            <a:off x="5536600" y="4104424"/>
            <a:ext cx="1296000" cy="792000"/>
          </a:xfrm>
          <a:prstGeom prst="rect">
            <a:avLst/>
          </a:prstGeom>
          <a:solidFill>
            <a:sysClr val="window" lastClr="FFFFFF"/>
          </a:solidFill>
          <a:ln w="9525" cap="flat" cmpd="sng" algn="ctr">
            <a:solidFill>
              <a:sysClr val="windowText" lastClr="000000">
                <a:lumMod val="75000"/>
                <a:lumOff val="25000"/>
              </a:sysClr>
            </a:solidFill>
            <a:prstDash val="solid"/>
          </a:ln>
          <a:effectLst/>
        </p:spPr>
        <p:txBody>
          <a:bodyPr lIns="36000" tIns="36000" rIns="0" bIns="36000" rtlCol="0" anchor="t" anchorCtr="0"/>
          <a:lstStyle/>
          <a:p>
            <a:pPr defTabSz="457200">
              <a:lnSpc>
                <a:spcPts val="800"/>
              </a:lnSpc>
              <a:defRPr/>
            </a:pPr>
            <a:r>
              <a:rPr lang="en-US" sz="800" dirty="0">
                <a:solidFill>
                  <a:srgbClr val="000000"/>
                </a:solidFill>
                <a:latin typeface="WordVisi_MSFontService"/>
              </a:rPr>
              <a:t>DC: Description of data collected + purpose</a:t>
            </a:r>
            <a:endParaRPr lang="en-US" sz="800" dirty="0">
              <a:solidFill>
                <a:prstClr val="black"/>
              </a:solidFill>
              <a:latin typeface="WordVisi_MSFontService"/>
              <a:ea typeface="Calibri"/>
              <a:cs typeface="Calibri"/>
            </a:endParaRPr>
          </a:p>
          <a:p>
            <a:pPr defTabSz="457200">
              <a:lnSpc>
                <a:spcPts val="800"/>
              </a:lnSpc>
              <a:defRPr/>
            </a:pPr>
            <a:r>
              <a:rPr lang="en-US" sz="800" dirty="0">
                <a:solidFill>
                  <a:srgbClr val="000000"/>
                </a:solidFill>
                <a:latin typeface="WordVisi_MSFontService"/>
              </a:rPr>
              <a:t>DP: Description of data processed + purpose</a:t>
            </a:r>
            <a:endParaRPr lang="en-US" sz="800" dirty="0">
              <a:solidFill>
                <a:prstClr val="black"/>
              </a:solidFill>
              <a:latin typeface="WordVisi_MSFontService"/>
              <a:ea typeface="Calibri"/>
              <a:cs typeface="Calibri"/>
            </a:endParaRPr>
          </a:p>
          <a:p>
            <a:pPr defTabSz="457200">
              <a:lnSpc>
                <a:spcPts val="800"/>
              </a:lnSpc>
              <a:defRPr/>
            </a:pPr>
            <a:r>
              <a:rPr lang="en-US" sz="800" dirty="0">
                <a:solidFill>
                  <a:srgbClr val="000000"/>
                </a:solidFill>
                <a:latin typeface="WordVisi_MSFontService"/>
              </a:rPr>
              <a:t>DS: </a:t>
            </a:r>
            <a:r>
              <a:rPr lang="en-GB" sz="800" dirty="0">
                <a:solidFill>
                  <a:srgbClr val="000000"/>
                </a:solidFill>
                <a:latin typeface="WordVisi_MSFontService"/>
              </a:rPr>
              <a:t>Description of data shared + purpose</a:t>
            </a:r>
          </a:p>
          <a:p>
            <a:pPr defTabSz="457200">
              <a:lnSpc>
                <a:spcPts val="800"/>
              </a:lnSpc>
              <a:defRPr/>
            </a:pPr>
            <a:endParaRPr lang="en-US" sz="800" dirty="0">
              <a:solidFill>
                <a:prstClr val="black"/>
              </a:solidFill>
              <a:latin typeface="WordVisi_MSFontService"/>
              <a:ea typeface="Calibri"/>
              <a:cs typeface="Calibri"/>
            </a:endParaRPr>
          </a:p>
        </p:txBody>
      </p:sp>
      <p:pic>
        <p:nvPicPr>
          <p:cNvPr id="169" name="Bilde 39" descr="A logo of a server&#10;&#10;Description automatically generated">
            <a:extLst>
              <a:ext uri="{FF2B5EF4-FFF2-40B4-BE49-F238E27FC236}">
                <a16:creationId xmlns:a16="http://schemas.microsoft.com/office/drawing/2014/main" id="{6EBE63CA-3051-685D-431C-3150029DF816}"/>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6280621" y="4726207"/>
            <a:ext cx="198000" cy="196836"/>
          </a:xfrm>
          <a:prstGeom prst="rect">
            <a:avLst/>
          </a:prstGeom>
        </p:spPr>
      </p:pic>
      <p:pic>
        <p:nvPicPr>
          <p:cNvPr id="170" name="Bilde 38" descr="A black and pink logo&#10;&#10;Description automatically generated">
            <a:extLst>
              <a:ext uri="{FF2B5EF4-FFF2-40B4-BE49-F238E27FC236}">
                <a16:creationId xmlns:a16="http://schemas.microsoft.com/office/drawing/2014/main" id="{33F0CDF4-1315-57B4-4C58-5F4AB8D1B318}"/>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6712171" y="4724957"/>
            <a:ext cx="198000" cy="198000"/>
          </a:xfrm>
          <a:prstGeom prst="rect">
            <a:avLst/>
          </a:prstGeom>
        </p:spPr>
      </p:pic>
      <p:pic>
        <p:nvPicPr>
          <p:cNvPr id="171" name="Bilde 43" descr="A blue square with a black and white logo&#10;&#10;Description automatically generated">
            <a:extLst>
              <a:ext uri="{FF2B5EF4-FFF2-40B4-BE49-F238E27FC236}">
                <a16:creationId xmlns:a16="http://schemas.microsoft.com/office/drawing/2014/main" id="{88BF7C03-9A7B-2813-0A75-61604E5D6F22}"/>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6496396" y="4726207"/>
            <a:ext cx="198000" cy="196836"/>
          </a:xfrm>
          <a:prstGeom prst="rect">
            <a:avLst/>
          </a:prstGeom>
        </p:spPr>
      </p:pic>
      <p:sp>
        <p:nvSpPr>
          <p:cNvPr id="173" name="Rectangle 172">
            <a:extLst>
              <a:ext uri="{FF2B5EF4-FFF2-40B4-BE49-F238E27FC236}">
                <a16:creationId xmlns:a16="http://schemas.microsoft.com/office/drawing/2014/main" id="{B551826A-940D-0C4A-B0CE-727324291B7A}"/>
              </a:ext>
            </a:extLst>
          </p:cNvPr>
          <p:cNvSpPr/>
          <p:nvPr/>
        </p:nvSpPr>
        <p:spPr>
          <a:xfrm>
            <a:off x="7087199" y="4104424"/>
            <a:ext cx="1296000" cy="792000"/>
          </a:xfrm>
          <a:prstGeom prst="rect">
            <a:avLst/>
          </a:prstGeom>
          <a:solidFill>
            <a:sysClr val="window" lastClr="FFFFFF"/>
          </a:solidFill>
          <a:ln w="9525" cap="flat" cmpd="sng" algn="ctr">
            <a:solidFill>
              <a:sysClr val="windowText" lastClr="000000">
                <a:lumMod val="75000"/>
                <a:lumOff val="25000"/>
              </a:sysClr>
            </a:solidFill>
            <a:prstDash val="solid"/>
          </a:ln>
          <a:effectLst/>
        </p:spPr>
        <p:txBody>
          <a:bodyPr lIns="36000" tIns="36000" rIns="0" bIns="36000" rtlCol="0" anchor="t" anchorCtr="0"/>
          <a:lstStyle/>
          <a:p>
            <a:pPr defTabSz="457200">
              <a:lnSpc>
                <a:spcPts val="800"/>
              </a:lnSpc>
              <a:defRPr/>
            </a:pPr>
            <a:r>
              <a:rPr lang="en-US" sz="800" dirty="0">
                <a:solidFill>
                  <a:srgbClr val="000000"/>
                </a:solidFill>
                <a:latin typeface="WordVisi_MSFontService"/>
              </a:rPr>
              <a:t>DC: Description of data collected + purpose</a:t>
            </a:r>
            <a:endParaRPr lang="en-US" sz="800" dirty="0">
              <a:solidFill>
                <a:prstClr val="black"/>
              </a:solidFill>
              <a:latin typeface="WordVisi_MSFontService"/>
              <a:ea typeface="Calibri"/>
              <a:cs typeface="Calibri"/>
            </a:endParaRPr>
          </a:p>
          <a:p>
            <a:pPr defTabSz="457200">
              <a:lnSpc>
                <a:spcPts val="800"/>
              </a:lnSpc>
              <a:defRPr/>
            </a:pPr>
            <a:r>
              <a:rPr lang="en-US" sz="800" dirty="0">
                <a:solidFill>
                  <a:srgbClr val="000000"/>
                </a:solidFill>
                <a:latin typeface="WordVisi_MSFontService"/>
              </a:rPr>
              <a:t>DP: Description of data processed + purpose</a:t>
            </a:r>
            <a:endParaRPr lang="en-US" sz="800" dirty="0">
              <a:solidFill>
                <a:prstClr val="black"/>
              </a:solidFill>
              <a:latin typeface="WordVisi_MSFontService"/>
              <a:ea typeface="Calibri"/>
              <a:cs typeface="Calibri"/>
            </a:endParaRPr>
          </a:p>
          <a:p>
            <a:pPr defTabSz="457200">
              <a:lnSpc>
                <a:spcPts val="800"/>
              </a:lnSpc>
              <a:defRPr/>
            </a:pPr>
            <a:r>
              <a:rPr lang="en-US" sz="800" dirty="0">
                <a:solidFill>
                  <a:srgbClr val="000000"/>
                </a:solidFill>
                <a:latin typeface="WordVisi_MSFontService"/>
              </a:rPr>
              <a:t>DS: </a:t>
            </a:r>
            <a:r>
              <a:rPr lang="en-GB" sz="800" dirty="0">
                <a:solidFill>
                  <a:srgbClr val="000000"/>
                </a:solidFill>
                <a:latin typeface="WordVisi_MSFontService"/>
              </a:rPr>
              <a:t>Description of data shared + purpose</a:t>
            </a:r>
          </a:p>
          <a:p>
            <a:pPr defTabSz="457200">
              <a:lnSpc>
                <a:spcPts val="800"/>
              </a:lnSpc>
              <a:defRPr/>
            </a:pPr>
            <a:endParaRPr lang="en-US" sz="800" dirty="0">
              <a:solidFill>
                <a:prstClr val="black"/>
              </a:solidFill>
              <a:latin typeface="WordVisi_MSFontService"/>
              <a:ea typeface="Calibri"/>
              <a:cs typeface="Calibri"/>
            </a:endParaRPr>
          </a:p>
        </p:txBody>
      </p:sp>
      <p:pic>
        <p:nvPicPr>
          <p:cNvPr id="174" name="Bilde 39" descr="A logo of a server&#10;&#10;Description automatically generated">
            <a:extLst>
              <a:ext uri="{FF2B5EF4-FFF2-40B4-BE49-F238E27FC236}">
                <a16:creationId xmlns:a16="http://schemas.microsoft.com/office/drawing/2014/main" id="{6D16C893-40DB-841B-5F97-280FF0AC6D9F}"/>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7831220" y="4726207"/>
            <a:ext cx="198000" cy="196836"/>
          </a:xfrm>
          <a:prstGeom prst="rect">
            <a:avLst/>
          </a:prstGeom>
        </p:spPr>
      </p:pic>
      <p:pic>
        <p:nvPicPr>
          <p:cNvPr id="175" name="Bilde 38" descr="A black and pink logo&#10;&#10;Description automatically generated">
            <a:extLst>
              <a:ext uri="{FF2B5EF4-FFF2-40B4-BE49-F238E27FC236}">
                <a16:creationId xmlns:a16="http://schemas.microsoft.com/office/drawing/2014/main" id="{3C7085CE-FF47-81E7-2F01-A7A8F8BDFDF5}"/>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8262770" y="4724957"/>
            <a:ext cx="198000" cy="198000"/>
          </a:xfrm>
          <a:prstGeom prst="rect">
            <a:avLst/>
          </a:prstGeom>
        </p:spPr>
      </p:pic>
      <p:pic>
        <p:nvPicPr>
          <p:cNvPr id="176" name="Bilde 43" descr="A blue square with a black and white logo&#10;&#10;Description automatically generated">
            <a:extLst>
              <a:ext uri="{FF2B5EF4-FFF2-40B4-BE49-F238E27FC236}">
                <a16:creationId xmlns:a16="http://schemas.microsoft.com/office/drawing/2014/main" id="{7AE934B6-1BE2-F914-77DE-A6E77DEB3CD1}"/>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8046995" y="4726207"/>
            <a:ext cx="198000" cy="196836"/>
          </a:xfrm>
          <a:prstGeom prst="rect">
            <a:avLst/>
          </a:prstGeom>
        </p:spPr>
      </p:pic>
      <p:sp>
        <p:nvSpPr>
          <p:cNvPr id="178" name="Rounded Rectangle 67">
            <a:extLst>
              <a:ext uri="{FF2B5EF4-FFF2-40B4-BE49-F238E27FC236}">
                <a16:creationId xmlns:a16="http://schemas.microsoft.com/office/drawing/2014/main" id="{4752A126-EA25-FCCA-DE92-9991391BF495}"/>
              </a:ext>
            </a:extLst>
          </p:cNvPr>
          <p:cNvSpPr/>
          <p:nvPr/>
        </p:nvSpPr>
        <p:spPr>
          <a:xfrm>
            <a:off x="8595050" y="2347361"/>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dirty="0">
                <a:solidFill>
                  <a:prstClr val="black"/>
                </a:solidFill>
              </a:rPr>
              <a:t>&lt;Short text explaining the receiving side&gt;</a:t>
            </a:r>
          </a:p>
        </p:txBody>
      </p:sp>
      <p:sp>
        <p:nvSpPr>
          <p:cNvPr id="179" name="Rounded Rectangle 69">
            <a:extLst>
              <a:ext uri="{FF2B5EF4-FFF2-40B4-BE49-F238E27FC236}">
                <a16:creationId xmlns:a16="http://schemas.microsoft.com/office/drawing/2014/main" id="{B44D7369-BAA4-98E7-343D-ACCD77635ED3}"/>
              </a:ext>
            </a:extLst>
          </p:cNvPr>
          <p:cNvSpPr/>
          <p:nvPr/>
        </p:nvSpPr>
        <p:spPr>
          <a:xfrm>
            <a:off x="8595050" y="1474461"/>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dirty="0">
                <a:solidFill>
                  <a:prstClr val="black"/>
                </a:solidFill>
              </a:rPr>
              <a:t>&lt;Short text explaining the sending side&gt;</a:t>
            </a:r>
          </a:p>
        </p:txBody>
      </p:sp>
      <p:cxnSp>
        <p:nvCxnSpPr>
          <p:cNvPr id="180" name="Straight Arrow Connector 179">
            <a:extLst>
              <a:ext uri="{FF2B5EF4-FFF2-40B4-BE49-F238E27FC236}">
                <a16:creationId xmlns:a16="http://schemas.microsoft.com/office/drawing/2014/main" id="{F2E51346-B44E-B90A-BB00-85F189F4834A}"/>
              </a:ext>
            </a:extLst>
          </p:cNvPr>
          <p:cNvCxnSpPr>
            <a:cxnSpLocks/>
            <a:stCxn id="179" idx="2"/>
            <a:endCxn id="178" idx="0"/>
          </p:cNvCxnSpPr>
          <p:nvPr/>
        </p:nvCxnSpPr>
        <p:spPr>
          <a:xfrm>
            <a:off x="9243050" y="2050461"/>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82" name="Rectangle 181">
            <a:extLst>
              <a:ext uri="{FF2B5EF4-FFF2-40B4-BE49-F238E27FC236}">
                <a16:creationId xmlns:a16="http://schemas.microsoft.com/office/drawing/2014/main" id="{A6DA64F6-CE33-3620-53F2-AB15AD4DC69D}"/>
              </a:ext>
            </a:extLst>
          </p:cNvPr>
          <p:cNvSpPr/>
          <p:nvPr/>
        </p:nvSpPr>
        <p:spPr>
          <a:xfrm>
            <a:off x="8595050" y="4104424"/>
            <a:ext cx="1296000" cy="792000"/>
          </a:xfrm>
          <a:prstGeom prst="rect">
            <a:avLst/>
          </a:prstGeom>
          <a:solidFill>
            <a:sysClr val="window" lastClr="FFFFFF"/>
          </a:solidFill>
          <a:ln w="9525" cap="flat" cmpd="sng" algn="ctr">
            <a:solidFill>
              <a:sysClr val="windowText" lastClr="000000">
                <a:lumMod val="75000"/>
                <a:lumOff val="25000"/>
              </a:sysClr>
            </a:solidFill>
            <a:prstDash val="solid"/>
          </a:ln>
          <a:effectLst/>
        </p:spPr>
        <p:txBody>
          <a:bodyPr lIns="36000" tIns="36000" rIns="0" bIns="36000" rtlCol="0" anchor="t" anchorCtr="0"/>
          <a:lstStyle/>
          <a:p>
            <a:pPr defTabSz="457200">
              <a:lnSpc>
                <a:spcPts val="800"/>
              </a:lnSpc>
              <a:defRPr/>
            </a:pPr>
            <a:r>
              <a:rPr lang="en-US" sz="800" dirty="0">
                <a:solidFill>
                  <a:srgbClr val="000000"/>
                </a:solidFill>
                <a:latin typeface="WordVisi_MSFontService"/>
              </a:rPr>
              <a:t>DC: Description of data collected + purpose</a:t>
            </a:r>
            <a:endParaRPr lang="en-US" sz="800" dirty="0">
              <a:solidFill>
                <a:prstClr val="black"/>
              </a:solidFill>
              <a:latin typeface="WordVisi_MSFontService"/>
              <a:ea typeface="Calibri"/>
              <a:cs typeface="Calibri"/>
            </a:endParaRPr>
          </a:p>
          <a:p>
            <a:pPr defTabSz="457200">
              <a:lnSpc>
                <a:spcPts val="800"/>
              </a:lnSpc>
              <a:defRPr/>
            </a:pPr>
            <a:r>
              <a:rPr lang="en-US" sz="800" dirty="0">
                <a:solidFill>
                  <a:srgbClr val="000000"/>
                </a:solidFill>
                <a:latin typeface="WordVisi_MSFontService"/>
              </a:rPr>
              <a:t>DP: Description of data processed + purpose</a:t>
            </a:r>
            <a:endParaRPr lang="en-US" sz="800" dirty="0">
              <a:solidFill>
                <a:prstClr val="black"/>
              </a:solidFill>
              <a:latin typeface="WordVisi_MSFontService"/>
              <a:ea typeface="Calibri"/>
              <a:cs typeface="Calibri"/>
            </a:endParaRPr>
          </a:p>
          <a:p>
            <a:pPr defTabSz="457200">
              <a:lnSpc>
                <a:spcPts val="800"/>
              </a:lnSpc>
              <a:defRPr/>
            </a:pPr>
            <a:r>
              <a:rPr lang="en-US" sz="800" dirty="0">
                <a:solidFill>
                  <a:srgbClr val="000000"/>
                </a:solidFill>
                <a:latin typeface="WordVisi_MSFontService"/>
              </a:rPr>
              <a:t>DS: </a:t>
            </a:r>
            <a:r>
              <a:rPr lang="en-GB" sz="800" dirty="0">
                <a:solidFill>
                  <a:srgbClr val="000000"/>
                </a:solidFill>
                <a:latin typeface="WordVisi_MSFontService"/>
              </a:rPr>
              <a:t>Description of data shared + purpose</a:t>
            </a:r>
          </a:p>
          <a:p>
            <a:pPr defTabSz="457200">
              <a:lnSpc>
                <a:spcPts val="800"/>
              </a:lnSpc>
              <a:defRPr/>
            </a:pPr>
            <a:endParaRPr lang="en-US" sz="800" dirty="0">
              <a:solidFill>
                <a:prstClr val="black"/>
              </a:solidFill>
              <a:latin typeface="WordVisi_MSFontService"/>
              <a:ea typeface="Calibri"/>
              <a:cs typeface="Calibri"/>
            </a:endParaRPr>
          </a:p>
        </p:txBody>
      </p:sp>
      <p:pic>
        <p:nvPicPr>
          <p:cNvPr id="183" name="Bilde 39" descr="A logo of a server&#10;&#10;Description automatically generated">
            <a:extLst>
              <a:ext uri="{FF2B5EF4-FFF2-40B4-BE49-F238E27FC236}">
                <a16:creationId xmlns:a16="http://schemas.microsoft.com/office/drawing/2014/main" id="{CE13B7C0-C92A-8C9F-27A4-619E34FFDEEB}"/>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9339071" y="4726207"/>
            <a:ext cx="198000" cy="196836"/>
          </a:xfrm>
          <a:prstGeom prst="rect">
            <a:avLst/>
          </a:prstGeom>
        </p:spPr>
      </p:pic>
      <p:pic>
        <p:nvPicPr>
          <p:cNvPr id="184" name="Bilde 38" descr="A black and pink logo&#10;&#10;Description automatically generated">
            <a:extLst>
              <a:ext uri="{FF2B5EF4-FFF2-40B4-BE49-F238E27FC236}">
                <a16:creationId xmlns:a16="http://schemas.microsoft.com/office/drawing/2014/main" id="{D0029DE9-EA7E-99E8-3405-31909ED4BCB1}"/>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9770621" y="4724957"/>
            <a:ext cx="198000" cy="198000"/>
          </a:xfrm>
          <a:prstGeom prst="rect">
            <a:avLst/>
          </a:prstGeom>
        </p:spPr>
      </p:pic>
      <p:pic>
        <p:nvPicPr>
          <p:cNvPr id="185" name="Bilde 43" descr="A blue square with a black and white logo&#10;&#10;Description automatically generated">
            <a:extLst>
              <a:ext uri="{FF2B5EF4-FFF2-40B4-BE49-F238E27FC236}">
                <a16:creationId xmlns:a16="http://schemas.microsoft.com/office/drawing/2014/main" id="{20B40B95-C73D-15D3-7163-9BA5B2170C77}"/>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9554846" y="4726207"/>
            <a:ext cx="198000" cy="196836"/>
          </a:xfrm>
          <a:prstGeom prst="rect">
            <a:avLst/>
          </a:prstGeom>
        </p:spPr>
      </p:pic>
      <p:sp>
        <p:nvSpPr>
          <p:cNvPr id="186" name="Rectangle 2">
            <a:extLst>
              <a:ext uri="{FF2B5EF4-FFF2-40B4-BE49-F238E27FC236}">
                <a16:creationId xmlns:a16="http://schemas.microsoft.com/office/drawing/2014/main" id="{A67169F7-BC87-D343-0548-064801F9A2C8}"/>
              </a:ext>
            </a:extLst>
          </p:cNvPr>
          <p:cNvSpPr/>
          <p:nvPr/>
        </p:nvSpPr>
        <p:spPr>
          <a:xfrm>
            <a:off x="3698561" y="373800"/>
            <a:ext cx="2482962" cy="59336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300"/>
              </a:lnSpc>
            </a:pPr>
            <a:r>
              <a:rPr lang="en-GB" sz="1200" kern="0" dirty="0">
                <a:solidFill>
                  <a:schemeClr val="accent4">
                    <a:lumMod val="50000"/>
                  </a:schemeClr>
                </a:solidFill>
              </a:rPr>
              <a:t>💡Annotate relevant touchpoints where personal data are collected, processed, or shared. </a:t>
            </a:r>
          </a:p>
        </p:txBody>
      </p:sp>
      <p:sp>
        <p:nvSpPr>
          <p:cNvPr id="187" name="Rectangle 186">
            <a:extLst>
              <a:ext uri="{FF2B5EF4-FFF2-40B4-BE49-F238E27FC236}">
                <a16:creationId xmlns:a16="http://schemas.microsoft.com/office/drawing/2014/main" id="{F7ED9DEF-C47E-CCA2-4C76-2D2AC45695FE}"/>
              </a:ext>
            </a:extLst>
          </p:cNvPr>
          <p:cNvSpPr/>
          <p:nvPr/>
        </p:nvSpPr>
        <p:spPr>
          <a:xfrm>
            <a:off x="10386034" y="5368643"/>
            <a:ext cx="1296000" cy="792000"/>
          </a:xfrm>
          <a:prstGeom prst="rect">
            <a:avLst/>
          </a:prstGeom>
          <a:solidFill>
            <a:sysClr val="window" lastClr="FFFFFF"/>
          </a:solidFill>
          <a:ln w="9525" cap="flat" cmpd="sng" algn="ctr">
            <a:solidFill>
              <a:sysClr val="windowText" lastClr="000000">
                <a:lumMod val="75000"/>
                <a:lumOff val="25000"/>
              </a:sysClr>
            </a:solidFill>
            <a:prstDash val="solid"/>
          </a:ln>
          <a:effectLst/>
        </p:spPr>
        <p:txBody>
          <a:bodyPr lIns="36000" tIns="36000" rIns="0" bIns="36000" rtlCol="0" anchor="t" anchorCtr="0"/>
          <a:lstStyle/>
          <a:p>
            <a:pPr defTabSz="457200">
              <a:lnSpc>
                <a:spcPts val="800"/>
              </a:lnSpc>
              <a:defRPr/>
            </a:pPr>
            <a:r>
              <a:rPr lang="en-US" sz="800" dirty="0">
                <a:solidFill>
                  <a:srgbClr val="000000"/>
                </a:solidFill>
                <a:latin typeface="WordVisi_MSFontService"/>
              </a:rPr>
              <a:t>DC: Description of data collected + purpose</a:t>
            </a:r>
            <a:endParaRPr lang="en-US" sz="800" dirty="0">
              <a:solidFill>
                <a:prstClr val="black"/>
              </a:solidFill>
              <a:latin typeface="WordVisi_MSFontService"/>
              <a:ea typeface="Calibri"/>
              <a:cs typeface="Calibri"/>
            </a:endParaRPr>
          </a:p>
          <a:p>
            <a:pPr defTabSz="457200">
              <a:lnSpc>
                <a:spcPts val="800"/>
              </a:lnSpc>
              <a:defRPr/>
            </a:pPr>
            <a:r>
              <a:rPr lang="en-US" sz="800" dirty="0">
                <a:solidFill>
                  <a:srgbClr val="000000"/>
                </a:solidFill>
                <a:latin typeface="WordVisi_MSFontService"/>
              </a:rPr>
              <a:t>DP: Description of data processed + purpose</a:t>
            </a:r>
            <a:endParaRPr lang="en-US" sz="800" dirty="0">
              <a:solidFill>
                <a:prstClr val="black"/>
              </a:solidFill>
              <a:latin typeface="WordVisi_MSFontService"/>
              <a:ea typeface="Calibri"/>
              <a:cs typeface="Calibri"/>
            </a:endParaRPr>
          </a:p>
          <a:p>
            <a:pPr defTabSz="457200">
              <a:lnSpc>
                <a:spcPts val="800"/>
              </a:lnSpc>
              <a:defRPr/>
            </a:pPr>
            <a:r>
              <a:rPr lang="en-US" sz="800" dirty="0">
                <a:solidFill>
                  <a:srgbClr val="000000"/>
                </a:solidFill>
                <a:latin typeface="WordVisi_MSFontService"/>
              </a:rPr>
              <a:t>DS: </a:t>
            </a:r>
            <a:r>
              <a:rPr lang="en-GB" sz="800" dirty="0">
                <a:solidFill>
                  <a:srgbClr val="000000"/>
                </a:solidFill>
                <a:latin typeface="WordVisi_MSFontService"/>
              </a:rPr>
              <a:t>Description of data shared + purpose</a:t>
            </a:r>
          </a:p>
          <a:p>
            <a:pPr defTabSz="457200">
              <a:lnSpc>
                <a:spcPts val="800"/>
              </a:lnSpc>
              <a:defRPr/>
            </a:pPr>
            <a:endParaRPr lang="en-US" sz="800" dirty="0">
              <a:solidFill>
                <a:prstClr val="black"/>
              </a:solidFill>
              <a:latin typeface="WordVisi_MSFontService"/>
              <a:ea typeface="Calibri"/>
              <a:cs typeface="Calibri"/>
            </a:endParaRPr>
          </a:p>
        </p:txBody>
      </p:sp>
      <p:pic>
        <p:nvPicPr>
          <p:cNvPr id="188" name="Bilde 39" descr="A logo of a server&#10;&#10;Description automatically generated">
            <a:extLst>
              <a:ext uri="{FF2B5EF4-FFF2-40B4-BE49-F238E27FC236}">
                <a16:creationId xmlns:a16="http://schemas.microsoft.com/office/drawing/2014/main" id="{E30B76EB-750B-4A14-E0D4-7C513FC93559}"/>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11130055" y="5990426"/>
            <a:ext cx="198000" cy="196836"/>
          </a:xfrm>
          <a:prstGeom prst="rect">
            <a:avLst/>
          </a:prstGeom>
        </p:spPr>
      </p:pic>
      <p:pic>
        <p:nvPicPr>
          <p:cNvPr id="189" name="Bilde 38" descr="A black and pink logo&#10;&#10;Description automatically generated">
            <a:extLst>
              <a:ext uri="{FF2B5EF4-FFF2-40B4-BE49-F238E27FC236}">
                <a16:creationId xmlns:a16="http://schemas.microsoft.com/office/drawing/2014/main" id="{F1DBA0CC-56CA-B0E7-A317-40F7574DFAE1}"/>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11561605" y="5989176"/>
            <a:ext cx="198000" cy="198000"/>
          </a:xfrm>
          <a:prstGeom prst="rect">
            <a:avLst/>
          </a:prstGeom>
        </p:spPr>
      </p:pic>
      <p:pic>
        <p:nvPicPr>
          <p:cNvPr id="190" name="Bilde 43" descr="A blue square with a black and white logo&#10;&#10;Description automatically generated">
            <a:extLst>
              <a:ext uri="{FF2B5EF4-FFF2-40B4-BE49-F238E27FC236}">
                <a16:creationId xmlns:a16="http://schemas.microsoft.com/office/drawing/2014/main" id="{1BAE74C7-DEC1-03F1-E49E-3CDEF04A68AF}"/>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11345830" y="5990426"/>
            <a:ext cx="198000" cy="196836"/>
          </a:xfrm>
          <a:prstGeom prst="rect">
            <a:avLst/>
          </a:prstGeom>
        </p:spPr>
      </p:pic>
      <p:sp>
        <p:nvSpPr>
          <p:cNvPr id="194" name="Rectangle 193">
            <a:extLst>
              <a:ext uri="{FF2B5EF4-FFF2-40B4-BE49-F238E27FC236}">
                <a16:creationId xmlns:a16="http://schemas.microsoft.com/office/drawing/2014/main" id="{9EAF037F-BC82-13AA-E43C-3C08D4194796}"/>
              </a:ext>
            </a:extLst>
          </p:cNvPr>
          <p:cNvSpPr/>
          <p:nvPr/>
        </p:nvSpPr>
        <p:spPr>
          <a:xfrm>
            <a:off x="10028780" y="4096304"/>
            <a:ext cx="1296000" cy="792000"/>
          </a:xfrm>
          <a:prstGeom prst="rect">
            <a:avLst/>
          </a:prstGeom>
          <a:solidFill>
            <a:sysClr val="window" lastClr="FFFFFF"/>
          </a:solidFill>
          <a:ln w="9525" cap="flat" cmpd="sng" algn="ctr">
            <a:solidFill>
              <a:sysClr val="windowText" lastClr="000000">
                <a:lumMod val="75000"/>
                <a:lumOff val="25000"/>
              </a:sysClr>
            </a:solidFill>
            <a:prstDash val="solid"/>
          </a:ln>
          <a:effectLst/>
        </p:spPr>
        <p:txBody>
          <a:bodyPr lIns="36000" tIns="36000" rIns="0" bIns="36000" rtlCol="0" anchor="t" anchorCtr="0"/>
          <a:lstStyle/>
          <a:p>
            <a:pPr defTabSz="457200">
              <a:lnSpc>
                <a:spcPts val="800"/>
              </a:lnSpc>
              <a:defRPr/>
            </a:pPr>
            <a:r>
              <a:rPr lang="en-US" sz="800" dirty="0">
                <a:solidFill>
                  <a:srgbClr val="000000"/>
                </a:solidFill>
                <a:latin typeface="WordVisi_MSFontService"/>
              </a:rPr>
              <a:t>DC: Description of data collected + purpose</a:t>
            </a:r>
            <a:endParaRPr lang="en-US" sz="800" dirty="0">
              <a:solidFill>
                <a:prstClr val="black"/>
              </a:solidFill>
              <a:latin typeface="WordVisi_MSFontService"/>
              <a:ea typeface="Calibri"/>
              <a:cs typeface="Calibri"/>
            </a:endParaRPr>
          </a:p>
          <a:p>
            <a:pPr defTabSz="457200">
              <a:lnSpc>
                <a:spcPts val="800"/>
              </a:lnSpc>
              <a:defRPr/>
            </a:pPr>
            <a:r>
              <a:rPr lang="en-US" sz="800" dirty="0">
                <a:solidFill>
                  <a:srgbClr val="000000"/>
                </a:solidFill>
                <a:latin typeface="WordVisi_MSFontService"/>
              </a:rPr>
              <a:t>DP: Description of data processed + purpose</a:t>
            </a:r>
            <a:endParaRPr lang="en-US" sz="800" dirty="0">
              <a:solidFill>
                <a:prstClr val="black"/>
              </a:solidFill>
              <a:latin typeface="WordVisi_MSFontService"/>
              <a:ea typeface="Calibri"/>
              <a:cs typeface="Calibri"/>
            </a:endParaRPr>
          </a:p>
          <a:p>
            <a:pPr defTabSz="457200">
              <a:lnSpc>
                <a:spcPts val="800"/>
              </a:lnSpc>
              <a:defRPr/>
            </a:pPr>
            <a:r>
              <a:rPr lang="en-US" sz="800" dirty="0">
                <a:solidFill>
                  <a:srgbClr val="000000"/>
                </a:solidFill>
                <a:latin typeface="WordVisi_MSFontService"/>
              </a:rPr>
              <a:t>DS: </a:t>
            </a:r>
            <a:r>
              <a:rPr lang="en-GB" sz="800" dirty="0">
                <a:solidFill>
                  <a:srgbClr val="000000"/>
                </a:solidFill>
                <a:latin typeface="WordVisi_MSFontService"/>
              </a:rPr>
              <a:t>Description of data shared + purpose</a:t>
            </a:r>
          </a:p>
          <a:p>
            <a:pPr defTabSz="457200">
              <a:lnSpc>
                <a:spcPts val="800"/>
              </a:lnSpc>
              <a:defRPr/>
            </a:pPr>
            <a:endParaRPr lang="en-US" sz="800" dirty="0">
              <a:solidFill>
                <a:prstClr val="black"/>
              </a:solidFill>
              <a:latin typeface="WordVisi_MSFontService"/>
              <a:ea typeface="Calibri"/>
              <a:cs typeface="Calibri"/>
            </a:endParaRPr>
          </a:p>
        </p:txBody>
      </p:sp>
      <p:pic>
        <p:nvPicPr>
          <p:cNvPr id="195" name="Bilde 39" descr="A logo of a server&#10;&#10;Description automatically generated">
            <a:extLst>
              <a:ext uri="{FF2B5EF4-FFF2-40B4-BE49-F238E27FC236}">
                <a16:creationId xmlns:a16="http://schemas.microsoft.com/office/drawing/2014/main" id="{D04FE468-5DFF-B2CC-2B26-DB67EABF37BD}"/>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10772801" y="4718087"/>
            <a:ext cx="198000" cy="196836"/>
          </a:xfrm>
          <a:prstGeom prst="rect">
            <a:avLst/>
          </a:prstGeom>
        </p:spPr>
      </p:pic>
      <p:pic>
        <p:nvPicPr>
          <p:cNvPr id="196" name="Bilde 38" descr="A black and pink logo&#10;&#10;Description automatically generated">
            <a:extLst>
              <a:ext uri="{FF2B5EF4-FFF2-40B4-BE49-F238E27FC236}">
                <a16:creationId xmlns:a16="http://schemas.microsoft.com/office/drawing/2014/main" id="{6661081F-F1E6-908D-E3C4-6175BB863FB1}"/>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11204351" y="4716837"/>
            <a:ext cx="198000" cy="198000"/>
          </a:xfrm>
          <a:prstGeom prst="rect">
            <a:avLst/>
          </a:prstGeom>
        </p:spPr>
      </p:pic>
      <p:pic>
        <p:nvPicPr>
          <p:cNvPr id="197" name="Bilde 43" descr="A blue square with a black and white logo&#10;&#10;Description automatically generated">
            <a:extLst>
              <a:ext uri="{FF2B5EF4-FFF2-40B4-BE49-F238E27FC236}">
                <a16:creationId xmlns:a16="http://schemas.microsoft.com/office/drawing/2014/main" id="{B17BE966-2BA4-F87F-88B0-91D568ADF61A}"/>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10988576" y="4718087"/>
            <a:ext cx="198000" cy="196836"/>
          </a:xfrm>
          <a:prstGeom prst="rect">
            <a:avLst/>
          </a:prstGeom>
        </p:spPr>
      </p:pic>
      <p:sp>
        <p:nvSpPr>
          <p:cNvPr id="204" name="Rounded Rectangle 67">
            <a:extLst>
              <a:ext uri="{FF2B5EF4-FFF2-40B4-BE49-F238E27FC236}">
                <a16:creationId xmlns:a16="http://schemas.microsoft.com/office/drawing/2014/main" id="{F85F820E-72CA-62A1-5191-4CACD40B3A61}"/>
              </a:ext>
            </a:extLst>
          </p:cNvPr>
          <p:cNvSpPr/>
          <p:nvPr/>
        </p:nvSpPr>
        <p:spPr>
          <a:xfrm>
            <a:off x="4260373" y="6126117"/>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a:solidFill>
                  <a:prstClr val="black"/>
                </a:solidFill>
              </a:rPr>
              <a:t>&lt;Short text explaining the sending side&gt;</a:t>
            </a:r>
          </a:p>
        </p:txBody>
      </p:sp>
      <p:sp>
        <p:nvSpPr>
          <p:cNvPr id="205" name="Rounded Rectangle 69">
            <a:extLst>
              <a:ext uri="{FF2B5EF4-FFF2-40B4-BE49-F238E27FC236}">
                <a16:creationId xmlns:a16="http://schemas.microsoft.com/office/drawing/2014/main" id="{375DB94B-7D3B-D31B-A11E-572CDFBBF846}"/>
              </a:ext>
            </a:extLst>
          </p:cNvPr>
          <p:cNvSpPr/>
          <p:nvPr/>
        </p:nvSpPr>
        <p:spPr>
          <a:xfrm>
            <a:off x="4260373" y="5253217"/>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a:solidFill>
                  <a:prstClr val="black"/>
                </a:solidFill>
              </a:rPr>
              <a:t>&lt;Short text explaining the receiving side&gt;</a:t>
            </a:r>
          </a:p>
        </p:txBody>
      </p:sp>
      <p:cxnSp>
        <p:nvCxnSpPr>
          <p:cNvPr id="206" name="Straight Arrow Connector 205">
            <a:extLst>
              <a:ext uri="{FF2B5EF4-FFF2-40B4-BE49-F238E27FC236}">
                <a16:creationId xmlns:a16="http://schemas.microsoft.com/office/drawing/2014/main" id="{1EC91108-13B0-A225-6C54-373B86A1ECFA}"/>
              </a:ext>
            </a:extLst>
          </p:cNvPr>
          <p:cNvCxnSpPr>
            <a:cxnSpLocks/>
          </p:cNvCxnSpPr>
          <p:nvPr/>
        </p:nvCxnSpPr>
        <p:spPr>
          <a:xfrm flipV="1">
            <a:off x="4908373" y="5829217"/>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7" name="Slide Number Placeholder 3">
            <a:extLst>
              <a:ext uri="{FF2B5EF4-FFF2-40B4-BE49-F238E27FC236}">
                <a16:creationId xmlns:a16="http://schemas.microsoft.com/office/drawing/2014/main" id="{28ACD4B8-34B5-04AF-D519-8CC612107A40}"/>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3AA811B-2EBD-4900-905E-5BE206449611}" type="slidenum">
              <a:rPr lang="en-GB" sz="1000" smtClean="0">
                <a:solidFill>
                  <a:srgbClr val="003C65"/>
                </a:solidFill>
                <a:latin typeface="Aptos"/>
              </a:rPr>
              <a:pPr>
                <a:defRPr/>
              </a:pPr>
              <a:t>39</a:t>
            </a:fld>
            <a:endParaRPr lang="en-GB" sz="1000" dirty="0">
              <a:solidFill>
                <a:srgbClr val="003C65"/>
              </a:solidFill>
              <a:latin typeface="Aptos"/>
            </a:endParaRPr>
          </a:p>
        </p:txBody>
      </p:sp>
    </p:spTree>
    <p:extLst>
      <p:ext uri="{BB962C8B-B14F-4D97-AF65-F5344CB8AC3E}">
        <p14:creationId xmlns:p14="http://schemas.microsoft.com/office/powerpoint/2010/main" val="19902044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EEECE6"/>
        </a:solidFill>
        <a:effectLst/>
      </p:bgPr>
    </p:bg>
    <p:spTree>
      <p:nvGrpSpPr>
        <p:cNvPr id="1" name="">
          <a:extLst>
            <a:ext uri="{FF2B5EF4-FFF2-40B4-BE49-F238E27FC236}">
              <a16:creationId xmlns:a16="http://schemas.microsoft.com/office/drawing/2014/main" id="{0200044C-3D01-595D-F838-A26A87D69D13}"/>
            </a:ext>
          </a:extLst>
        </p:cNvPr>
        <p:cNvGrpSpPr/>
        <p:nvPr/>
      </p:nvGrpSpPr>
      <p:grpSpPr>
        <a:xfrm>
          <a:off x="0" y="0"/>
          <a:ext cx="0" cy="0"/>
          <a:chOff x="0" y="0"/>
          <a:chExt cx="0" cy="0"/>
        </a:xfrm>
      </p:grpSpPr>
      <p:pic>
        <p:nvPicPr>
          <p:cNvPr id="5" name="Picture Placeholder 4" descr="Several white paper cutout snowflakes, on a white background">
            <a:extLst>
              <a:ext uri="{FF2B5EF4-FFF2-40B4-BE49-F238E27FC236}">
                <a16:creationId xmlns:a16="http://schemas.microsoft.com/office/drawing/2014/main" id="{9DB6834B-4D92-6E6D-DC86-A83F767736D0}"/>
              </a:ext>
            </a:extLst>
          </p:cNvPr>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a:stretch/>
        </p:blipFill>
        <p:spPr>
          <a:noFill/>
        </p:spPr>
      </p:pic>
      <p:sp>
        <p:nvSpPr>
          <p:cNvPr id="3" name="Title 2">
            <a:extLst>
              <a:ext uri="{FF2B5EF4-FFF2-40B4-BE49-F238E27FC236}">
                <a16:creationId xmlns:a16="http://schemas.microsoft.com/office/drawing/2014/main" id="{74E1CFAD-384B-BA61-3E2C-7B672DABAECB}"/>
              </a:ext>
            </a:extLst>
          </p:cNvPr>
          <p:cNvSpPr>
            <a:spLocks noGrp="1"/>
          </p:cNvSpPr>
          <p:nvPr>
            <p:ph type="title"/>
          </p:nvPr>
        </p:nvSpPr>
        <p:spPr/>
        <p:txBody>
          <a:bodyPr vert="horz" lIns="0" tIns="0" rIns="0" bIns="0" rtlCol="0" anchor="t" anchorCtr="0">
            <a:normAutofit/>
          </a:bodyPr>
          <a:lstStyle/>
          <a:p>
            <a:r>
              <a:rPr lang="en-GB" dirty="0"/>
              <a:t>Examples – Customer journey diagram</a:t>
            </a:r>
          </a:p>
        </p:txBody>
      </p:sp>
      <p:sp>
        <p:nvSpPr>
          <p:cNvPr id="2" name="Slide Number Placeholder 1">
            <a:extLst>
              <a:ext uri="{FF2B5EF4-FFF2-40B4-BE49-F238E27FC236}">
                <a16:creationId xmlns:a16="http://schemas.microsoft.com/office/drawing/2014/main" id="{43F48714-9C1F-BF07-BDD2-D802D8DAAF64}"/>
              </a:ext>
            </a:extLst>
          </p:cNvPr>
          <p:cNvSpPr>
            <a:spLocks noGrp="1"/>
          </p:cNvSpPr>
          <p:nvPr>
            <p:ph type="sldNum" sz="quarter" idx="17"/>
          </p:nvPr>
        </p:nvSpPr>
        <p:spPr/>
        <p:txBody>
          <a:bodyPr vert="horz" lIns="0" tIns="180000" rIns="0" bIns="0" rtlCol="0" anchor="b" anchorCtr="0">
            <a:normAutofit fontScale="25000" lnSpcReduction="20000"/>
          </a:bodyPr>
          <a:lstStyle/>
          <a:p>
            <a:pPr marL="0" marR="0" lvl="0" indent="0" algn="l" defTabSz="914263" rtl="0" eaLnBrk="1" fontAlgn="auto" latinLnBrk="0" hangingPunct="1">
              <a:lnSpc>
                <a:spcPct val="90000"/>
              </a:lnSpc>
              <a:spcBef>
                <a:spcPts val="0"/>
              </a:spcBef>
              <a:spcAft>
                <a:spcPts val="600"/>
              </a:spcAft>
              <a:buClrTx/>
              <a:buSzTx/>
              <a:buFontTx/>
              <a:buNone/>
              <a:tabLst/>
              <a:defRPr/>
            </a:pPr>
            <a:fld id="{23AA811B-2EBD-4900-905E-5BE206449611}" type="slidenum">
              <a:rPr kumimoji="0" lang="en-GB" sz="300" b="0" i="0" u="none" strike="noStrike" kern="1200" cap="none" spc="0" normalizeH="0" baseline="0" noProof="0" smtClean="0">
                <a:ln>
                  <a:noFill/>
                </a:ln>
                <a:solidFill>
                  <a:srgbClr val="003C65"/>
                </a:solidFill>
                <a:effectLst/>
                <a:uLnTx/>
                <a:uFillTx/>
                <a:latin typeface="Aptos"/>
                <a:ea typeface="+mn-ea"/>
                <a:cs typeface="+mn-cs"/>
              </a:rPr>
              <a:pPr marL="0" marR="0" lvl="0" indent="0" algn="l" defTabSz="914263" rtl="0" eaLnBrk="1" fontAlgn="auto" latinLnBrk="0" hangingPunct="1">
                <a:lnSpc>
                  <a:spcPct val="90000"/>
                </a:lnSpc>
                <a:spcBef>
                  <a:spcPts val="0"/>
                </a:spcBef>
                <a:spcAft>
                  <a:spcPts val="600"/>
                </a:spcAft>
                <a:buClrTx/>
                <a:buSzTx/>
                <a:buFontTx/>
                <a:buNone/>
                <a:tabLst/>
                <a:defRPr/>
              </a:pPr>
              <a:t>40</a:t>
            </a:fld>
            <a:endParaRPr kumimoji="0" lang="en-GB" sz="300" b="0" i="0" u="none" strike="noStrike" kern="1200" cap="none" spc="0" normalizeH="0" baseline="0" noProof="0">
              <a:ln>
                <a:noFill/>
              </a:ln>
              <a:solidFill>
                <a:srgbClr val="003C65"/>
              </a:solidFill>
              <a:effectLst/>
              <a:uLnTx/>
              <a:uFillTx/>
              <a:latin typeface="Aptos"/>
              <a:ea typeface="+mn-ea"/>
              <a:cs typeface="+mn-cs"/>
            </a:endParaRPr>
          </a:p>
        </p:txBody>
      </p:sp>
      <p:sp>
        <p:nvSpPr>
          <p:cNvPr id="9" name="TextBox 8">
            <a:extLst>
              <a:ext uri="{FF2B5EF4-FFF2-40B4-BE49-F238E27FC236}">
                <a16:creationId xmlns:a16="http://schemas.microsoft.com/office/drawing/2014/main" id="{5464BA16-3224-22EE-B76D-30A631F1AF6D}"/>
              </a:ext>
            </a:extLst>
          </p:cNvPr>
          <p:cNvSpPr txBox="1"/>
          <p:nvPr/>
        </p:nvSpPr>
        <p:spPr>
          <a:xfrm>
            <a:off x="6356350" y="1485900"/>
            <a:ext cx="5370830" cy="4691700"/>
          </a:xfrm>
          <a:prstGeom prst="rect">
            <a:avLst/>
          </a:prstGeom>
        </p:spPr>
        <p:txBody>
          <a:bodyPr vert="horz" lIns="0" tIns="0" rIns="0" bIns="0" rtlCol="0">
            <a:normAutofit/>
          </a:bodyPr>
          <a:lstStyle/>
          <a:p>
            <a:pPr marL="0" marR="0" lvl="0" indent="0" algn="l" defTabSz="914400" rtl="0" eaLnBrk="1" fontAlgn="auto" latinLnBrk="0" hangingPunct="1">
              <a:lnSpc>
                <a:spcPct val="90000"/>
              </a:lnSpc>
              <a:spcBef>
                <a:spcPts val="0"/>
              </a:spcBef>
              <a:spcAft>
                <a:spcPts val="600"/>
              </a:spcAft>
              <a:buClr>
                <a:srgbClr val="14B978"/>
              </a:buClr>
              <a:buSzTx/>
              <a:buFontTx/>
              <a:buNone/>
              <a:tabLst/>
              <a:defRPr/>
            </a:pPr>
            <a:r>
              <a:rPr kumimoji="0" lang="en-GB" sz="2000" b="0" i="0" u="none" strike="noStrike" kern="1200" cap="none" spc="0" normalizeH="0" baseline="0" noProof="0" dirty="0">
                <a:ln>
                  <a:noFill/>
                </a:ln>
                <a:solidFill>
                  <a:srgbClr val="003C65"/>
                </a:solidFill>
                <a:effectLst/>
                <a:uLnTx/>
                <a:uFillTx/>
                <a:latin typeface="Aptos"/>
                <a:ea typeface="+mn-ea"/>
                <a:cs typeface="+mn-cs"/>
              </a:rPr>
              <a:t>Online bookstore:</a:t>
            </a:r>
          </a:p>
          <a:p>
            <a:pPr marL="342900" marR="0" indent="-160338" fontAlgn="auto">
              <a:lnSpc>
                <a:spcPts val="1600"/>
              </a:lnSpc>
              <a:spcBef>
                <a:spcPts val="0"/>
              </a:spcBef>
              <a:spcAft>
                <a:spcPts val="600"/>
              </a:spcAft>
              <a:buClr>
                <a:srgbClr val="14B978"/>
              </a:buClr>
              <a:buSzTx/>
              <a:buFont typeface="Arial" panose="020B0604020202020204" pitchFamily="34" charset="0"/>
              <a:buChar char="•"/>
              <a:tabLst/>
              <a:defRPr/>
            </a:pPr>
            <a:r>
              <a:rPr lang="en-GB" sz="1600" dirty="0">
                <a:solidFill>
                  <a:srgbClr val="003C65"/>
                </a:solidFill>
              </a:rPr>
              <a:t>Planned journey</a:t>
            </a:r>
          </a:p>
          <a:p>
            <a:pPr marL="342900" marR="0" indent="-160338" fontAlgn="auto">
              <a:lnSpc>
                <a:spcPts val="1600"/>
              </a:lnSpc>
              <a:spcBef>
                <a:spcPts val="0"/>
              </a:spcBef>
              <a:spcAft>
                <a:spcPts val="600"/>
              </a:spcAft>
              <a:buClr>
                <a:srgbClr val="14B978"/>
              </a:buClr>
              <a:buSzTx/>
              <a:buFont typeface="Arial" panose="020B0604020202020204" pitchFamily="34" charset="0"/>
              <a:buChar char="•"/>
              <a:tabLst/>
              <a:defRPr/>
            </a:pPr>
            <a:r>
              <a:rPr lang="en-GB" sz="1600" dirty="0">
                <a:solidFill>
                  <a:srgbClr val="003C65"/>
                </a:solidFill>
              </a:rPr>
              <a:t>Actual journey with deviations and customer experience</a:t>
            </a:r>
          </a:p>
        </p:txBody>
      </p:sp>
    </p:spTree>
    <p:extLst>
      <p:ext uri="{BB962C8B-B14F-4D97-AF65-F5344CB8AC3E}">
        <p14:creationId xmlns:p14="http://schemas.microsoft.com/office/powerpoint/2010/main" val="794189282"/>
      </p:ext>
    </p:extLst>
  </p:cSld>
  <p:clrMapOvr>
    <a:overrideClrMapping bg1="lt1" tx1="dk1" bg2="lt2" tx2="dk2" accent1="accent1" accent2="accent2" accent3="accent3" accent4="accent4" accent5="accent5" accent6="accent6" hlink="hlink" folHlink="folHlink"/>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C5DD7-499D-BC8F-7C3D-3CC14E22792C}"/>
              </a:ext>
            </a:extLst>
          </p:cNvPr>
          <p:cNvSpPr>
            <a:spLocks noGrp="1"/>
          </p:cNvSpPr>
          <p:nvPr>
            <p:ph type="title"/>
          </p:nvPr>
        </p:nvSpPr>
        <p:spPr/>
        <p:txBody>
          <a:bodyPr/>
          <a:lstStyle/>
          <a:p>
            <a:r>
              <a:rPr lang="en-GB" dirty="0"/>
              <a:t>Online bookstore: Planned journey (1/2) </a:t>
            </a:r>
          </a:p>
        </p:txBody>
      </p:sp>
      <p:sp>
        <p:nvSpPr>
          <p:cNvPr id="8" name="Content Placeholder 7">
            <a:extLst>
              <a:ext uri="{FF2B5EF4-FFF2-40B4-BE49-F238E27FC236}">
                <a16:creationId xmlns:a16="http://schemas.microsoft.com/office/drawing/2014/main" id="{5CAE661B-6389-D73E-251C-FAD3672F512C}"/>
              </a:ext>
            </a:extLst>
          </p:cNvPr>
          <p:cNvSpPr>
            <a:spLocks noGrp="1"/>
          </p:cNvSpPr>
          <p:nvPr>
            <p:ph idx="4294967295"/>
          </p:nvPr>
        </p:nvSpPr>
        <p:spPr>
          <a:xfrm>
            <a:off x="696913" y="1208870"/>
            <a:ext cx="9540875" cy="1803024"/>
          </a:xfrm>
        </p:spPr>
        <p:txBody>
          <a:bodyPr>
            <a:noAutofit/>
          </a:bodyPr>
          <a:lstStyle/>
          <a:p>
            <a:pPr marL="0" indent="0">
              <a:buNone/>
            </a:pPr>
            <a:r>
              <a:rPr lang="en-GB" sz="1800" dirty="0"/>
              <a:t>A customer orders books through an online bookstore. The bookstore coordinates the payment with a financial partner, who sends an invoice to the customer. After payment, the bookstore sends the package to the customer. </a:t>
            </a:r>
          </a:p>
          <a:p>
            <a:pPr marL="0" indent="0">
              <a:buNone/>
            </a:pPr>
            <a:r>
              <a:rPr lang="en-GB" sz="1800" dirty="0"/>
              <a:t>The planned journey consists of the following touchpoints:</a:t>
            </a:r>
          </a:p>
          <a:p>
            <a:pPr>
              <a:lnSpc>
                <a:spcPts val="1500"/>
              </a:lnSpc>
            </a:pPr>
            <a:r>
              <a:rPr lang="en-GB" sz="1600" dirty="0"/>
              <a:t>T1: The customer orders books online through the bookstore’s web application. </a:t>
            </a:r>
          </a:p>
          <a:p>
            <a:pPr>
              <a:lnSpc>
                <a:spcPts val="1500"/>
              </a:lnSpc>
            </a:pPr>
            <a:r>
              <a:rPr lang="en-GB" sz="1600" dirty="0"/>
              <a:t>T2: The financial partner sends the invoice to the customer.</a:t>
            </a:r>
          </a:p>
          <a:p>
            <a:pPr>
              <a:lnSpc>
                <a:spcPts val="1500"/>
              </a:lnSpc>
            </a:pPr>
            <a:r>
              <a:rPr lang="en-GB" sz="1600" dirty="0"/>
              <a:t>T3: The customer pays the invoice.</a:t>
            </a:r>
          </a:p>
          <a:p>
            <a:pPr>
              <a:lnSpc>
                <a:spcPts val="1500"/>
              </a:lnSpc>
            </a:pPr>
            <a:r>
              <a:rPr lang="en-GB" sz="1600" dirty="0"/>
              <a:t>T4: The customer receives the books.</a:t>
            </a:r>
            <a:endParaRPr lang="en-GB" sz="1800" dirty="0"/>
          </a:p>
        </p:txBody>
      </p:sp>
      <p:sp>
        <p:nvSpPr>
          <p:cNvPr id="3" name="Oval 2">
            <a:extLst>
              <a:ext uri="{FF2B5EF4-FFF2-40B4-BE49-F238E27FC236}">
                <a16:creationId xmlns:a16="http://schemas.microsoft.com/office/drawing/2014/main" id="{14AB26E9-59F8-4BEB-B773-D9856E53E446}"/>
              </a:ext>
            </a:extLst>
          </p:cNvPr>
          <p:cNvSpPr>
            <a:spLocks noChangeAspect="1"/>
          </p:cNvSpPr>
          <p:nvPr/>
        </p:nvSpPr>
        <p:spPr>
          <a:xfrm>
            <a:off x="1470152" y="4542361"/>
            <a:ext cx="108000" cy="108000"/>
          </a:xfrm>
          <a:prstGeom prst="ellips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cxnSp>
        <p:nvCxnSpPr>
          <p:cNvPr id="4" name="Straight Connector 3">
            <a:extLst>
              <a:ext uri="{FF2B5EF4-FFF2-40B4-BE49-F238E27FC236}">
                <a16:creationId xmlns:a16="http://schemas.microsoft.com/office/drawing/2014/main" id="{4AD8F257-7709-D556-6202-82D4328CF928}"/>
              </a:ext>
            </a:extLst>
          </p:cNvPr>
          <p:cNvCxnSpPr>
            <a:cxnSpLocks/>
            <a:stCxn id="3" idx="6"/>
            <a:endCxn id="11" idx="2"/>
          </p:cNvCxnSpPr>
          <p:nvPr/>
        </p:nvCxnSpPr>
        <p:spPr>
          <a:xfrm>
            <a:off x="1578152" y="4596361"/>
            <a:ext cx="275931"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6" name="TextBox 5">
            <a:extLst>
              <a:ext uri="{FF2B5EF4-FFF2-40B4-BE49-F238E27FC236}">
                <a16:creationId xmlns:a16="http://schemas.microsoft.com/office/drawing/2014/main" id="{60E0FD31-52DF-2313-5518-6109620596E5}"/>
              </a:ext>
            </a:extLst>
          </p:cNvPr>
          <p:cNvSpPr txBox="1"/>
          <p:nvPr/>
        </p:nvSpPr>
        <p:spPr>
          <a:xfrm>
            <a:off x="2711789" y="3915873"/>
            <a:ext cx="811022"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receives order invoice</a:t>
            </a:r>
          </a:p>
        </p:txBody>
      </p:sp>
      <p:sp>
        <p:nvSpPr>
          <p:cNvPr id="7" name="Oval 6">
            <a:extLst>
              <a:ext uri="{FF2B5EF4-FFF2-40B4-BE49-F238E27FC236}">
                <a16:creationId xmlns:a16="http://schemas.microsoft.com/office/drawing/2014/main" id="{441FABA0-DABE-806D-5B64-638747CD97BE}"/>
              </a:ext>
            </a:extLst>
          </p:cNvPr>
          <p:cNvSpPr>
            <a:spLocks noChangeAspect="1"/>
          </p:cNvSpPr>
          <p:nvPr/>
        </p:nvSpPr>
        <p:spPr>
          <a:xfrm flipH="1">
            <a:off x="5971065" y="4542361"/>
            <a:ext cx="108000" cy="108000"/>
          </a:xfrm>
          <a:prstGeom prst="ellipse">
            <a:avLst/>
          </a:prstGeom>
          <a:solidFill>
            <a:schemeClr val="tx1">
              <a:lumMod val="50000"/>
              <a:lumOff val="50000"/>
            </a:schemeClr>
          </a:solid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a:ln>
                <a:noFill/>
              </a:ln>
              <a:solidFill>
                <a:prstClr val="white"/>
              </a:solidFill>
              <a:effectLst/>
              <a:uLnTx/>
              <a:uFillTx/>
              <a:latin typeface="Calibri"/>
              <a:ea typeface="+mn-ea"/>
              <a:cs typeface="+mn-cs"/>
            </a:endParaRPr>
          </a:p>
        </p:txBody>
      </p:sp>
      <p:cxnSp>
        <p:nvCxnSpPr>
          <p:cNvPr id="9" name="Straight Connector 8">
            <a:extLst>
              <a:ext uri="{FF2B5EF4-FFF2-40B4-BE49-F238E27FC236}">
                <a16:creationId xmlns:a16="http://schemas.microsoft.com/office/drawing/2014/main" id="{274D4B33-0FD4-662C-385E-0C170C7E5839}"/>
              </a:ext>
            </a:extLst>
          </p:cNvPr>
          <p:cNvCxnSpPr>
            <a:cxnSpLocks/>
            <a:stCxn id="7" idx="6"/>
            <a:endCxn id="19" idx="6"/>
          </p:cNvCxnSpPr>
          <p:nvPr/>
        </p:nvCxnSpPr>
        <p:spPr>
          <a:xfrm flipH="1">
            <a:off x="5541756" y="4596361"/>
            <a:ext cx="429309" cy="3173"/>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0" name="TextBox 9">
            <a:extLst>
              <a:ext uri="{FF2B5EF4-FFF2-40B4-BE49-F238E27FC236}">
                <a16:creationId xmlns:a16="http://schemas.microsoft.com/office/drawing/2014/main" id="{9B3BACC9-A179-51A1-A823-3E7BB3A3DBFD}"/>
              </a:ext>
            </a:extLst>
          </p:cNvPr>
          <p:cNvSpPr txBox="1"/>
          <p:nvPr/>
        </p:nvSpPr>
        <p:spPr>
          <a:xfrm>
            <a:off x="4808680" y="3915873"/>
            <a:ext cx="943785"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receives package in the mailbox</a:t>
            </a:r>
          </a:p>
        </p:txBody>
      </p:sp>
      <p:sp>
        <p:nvSpPr>
          <p:cNvPr id="11" name="Oval 10">
            <a:extLst>
              <a:ext uri="{FF2B5EF4-FFF2-40B4-BE49-F238E27FC236}">
                <a16:creationId xmlns:a16="http://schemas.microsoft.com/office/drawing/2014/main" id="{32084706-5B92-0170-72BA-8E5AEA9CF073}"/>
              </a:ext>
            </a:extLst>
          </p:cNvPr>
          <p:cNvSpPr>
            <a:spLocks noChangeAspect="1"/>
          </p:cNvSpPr>
          <p:nvPr/>
        </p:nvSpPr>
        <p:spPr>
          <a:xfrm>
            <a:off x="1854083" y="4326361"/>
            <a:ext cx="540000" cy="540000"/>
          </a:xfrm>
          <a:prstGeom prst="ellipse">
            <a:avLst/>
          </a:prstGeom>
          <a:noFill/>
          <a:ln w="38100" cap="rnd">
            <a:solidFill>
              <a:srgbClr val="EE8E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sp>
        <p:nvSpPr>
          <p:cNvPr id="14" name="Oval 13">
            <a:extLst>
              <a:ext uri="{FF2B5EF4-FFF2-40B4-BE49-F238E27FC236}">
                <a16:creationId xmlns:a16="http://schemas.microsoft.com/office/drawing/2014/main" id="{5E210101-5CA5-3800-1F8F-7E890037CFDD}"/>
              </a:ext>
            </a:extLst>
          </p:cNvPr>
          <p:cNvSpPr>
            <a:spLocks noChangeAspect="1"/>
          </p:cNvSpPr>
          <p:nvPr/>
        </p:nvSpPr>
        <p:spPr>
          <a:xfrm>
            <a:off x="2849758" y="4326361"/>
            <a:ext cx="540000" cy="540000"/>
          </a:xfrm>
          <a:prstGeom prst="ellipse">
            <a:avLst/>
          </a:prstGeom>
          <a:noFill/>
          <a:ln w="38100">
            <a:solidFill>
              <a:srgbClr val="99D0D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sp>
        <p:nvSpPr>
          <p:cNvPr id="16" name="TextBox 15">
            <a:extLst>
              <a:ext uri="{FF2B5EF4-FFF2-40B4-BE49-F238E27FC236}">
                <a16:creationId xmlns:a16="http://schemas.microsoft.com/office/drawing/2014/main" id="{8E08F8F0-8508-1B2C-47BE-AE9A1BA62B63}"/>
              </a:ext>
            </a:extLst>
          </p:cNvPr>
          <p:cNvSpPr txBox="1"/>
          <p:nvPr/>
        </p:nvSpPr>
        <p:spPr>
          <a:xfrm>
            <a:off x="1591507" y="3923575"/>
            <a:ext cx="1083293"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orders a book</a:t>
            </a:r>
          </a:p>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online</a:t>
            </a:r>
          </a:p>
        </p:txBody>
      </p:sp>
      <p:sp>
        <p:nvSpPr>
          <p:cNvPr id="17" name="Oval 16">
            <a:extLst>
              <a:ext uri="{FF2B5EF4-FFF2-40B4-BE49-F238E27FC236}">
                <a16:creationId xmlns:a16="http://schemas.microsoft.com/office/drawing/2014/main" id="{F7451DBA-0E6B-7029-546E-B34D7F206720}"/>
              </a:ext>
            </a:extLst>
          </p:cNvPr>
          <p:cNvSpPr>
            <a:spLocks noChangeAspect="1"/>
          </p:cNvSpPr>
          <p:nvPr/>
        </p:nvSpPr>
        <p:spPr>
          <a:xfrm>
            <a:off x="3930648" y="4326361"/>
            <a:ext cx="540000" cy="540000"/>
          </a:xfrm>
          <a:prstGeom prst="ellipse">
            <a:avLst/>
          </a:prstGeom>
          <a:noFill/>
          <a:ln w="38100">
            <a:solidFill>
              <a:srgbClr val="EE8E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sp>
        <p:nvSpPr>
          <p:cNvPr id="18" name="TextBox 17">
            <a:extLst>
              <a:ext uri="{FF2B5EF4-FFF2-40B4-BE49-F238E27FC236}">
                <a16:creationId xmlns:a16="http://schemas.microsoft.com/office/drawing/2014/main" id="{B23A1EA4-4E05-8776-47DB-44C08958CEB4}"/>
              </a:ext>
            </a:extLst>
          </p:cNvPr>
          <p:cNvSpPr txBox="1"/>
          <p:nvPr/>
        </p:nvSpPr>
        <p:spPr>
          <a:xfrm>
            <a:off x="3769370" y="3920849"/>
            <a:ext cx="811022"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pays the invoice</a:t>
            </a:r>
          </a:p>
        </p:txBody>
      </p:sp>
      <p:sp>
        <p:nvSpPr>
          <p:cNvPr id="19" name="Oval 18">
            <a:extLst>
              <a:ext uri="{FF2B5EF4-FFF2-40B4-BE49-F238E27FC236}">
                <a16:creationId xmlns:a16="http://schemas.microsoft.com/office/drawing/2014/main" id="{3F181176-22F5-6B93-4EDF-5FC416392E73}"/>
              </a:ext>
            </a:extLst>
          </p:cNvPr>
          <p:cNvSpPr>
            <a:spLocks noChangeAspect="1"/>
          </p:cNvSpPr>
          <p:nvPr/>
        </p:nvSpPr>
        <p:spPr>
          <a:xfrm>
            <a:off x="5001756" y="4329534"/>
            <a:ext cx="540000" cy="540000"/>
          </a:xfrm>
          <a:prstGeom prst="ellipse">
            <a:avLst/>
          </a:prstGeom>
          <a:noFill/>
          <a:ln w="38100">
            <a:solidFill>
              <a:srgbClr val="3BA0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cxnSp>
        <p:nvCxnSpPr>
          <p:cNvPr id="21" name="Straight Arrow Connector 20">
            <a:extLst>
              <a:ext uri="{FF2B5EF4-FFF2-40B4-BE49-F238E27FC236}">
                <a16:creationId xmlns:a16="http://schemas.microsoft.com/office/drawing/2014/main" id="{5E53E56E-46AD-72B3-88EA-636077784F43}"/>
              </a:ext>
            </a:extLst>
          </p:cNvPr>
          <p:cNvCxnSpPr>
            <a:cxnSpLocks/>
            <a:stCxn id="14" idx="6"/>
            <a:endCxn id="17" idx="2"/>
          </p:cNvCxnSpPr>
          <p:nvPr/>
        </p:nvCxnSpPr>
        <p:spPr>
          <a:xfrm>
            <a:off x="3389758" y="4596361"/>
            <a:ext cx="540890"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F7368E4D-7081-AF04-62BD-8C7BA4963439}"/>
              </a:ext>
            </a:extLst>
          </p:cNvPr>
          <p:cNvSpPr txBox="1"/>
          <p:nvPr/>
        </p:nvSpPr>
        <p:spPr>
          <a:xfrm>
            <a:off x="1966327" y="3749739"/>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T1</a:t>
            </a:r>
          </a:p>
        </p:txBody>
      </p:sp>
      <p:sp>
        <p:nvSpPr>
          <p:cNvPr id="23" name="TextBox 22">
            <a:extLst>
              <a:ext uri="{FF2B5EF4-FFF2-40B4-BE49-F238E27FC236}">
                <a16:creationId xmlns:a16="http://schemas.microsoft.com/office/drawing/2014/main" id="{9E61F473-1BCE-63C9-289C-CAD65CBAA9E6}"/>
              </a:ext>
            </a:extLst>
          </p:cNvPr>
          <p:cNvSpPr txBox="1"/>
          <p:nvPr/>
        </p:nvSpPr>
        <p:spPr>
          <a:xfrm>
            <a:off x="2946097" y="3749739"/>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T2</a:t>
            </a:r>
          </a:p>
        </p:txBody>
      </p:sp>
      <p:sp>
        <p:nvSpPr>
          <p:cNvPr id="24" name="TextBox 23">
            <a:extLst>
              <a:ext uri="{FF2B5EF4-FFF2-40B4-BE49-F238E27FC236}">
                <a16:creationId xmlns:a16="http://schemas.microsoft.com/office/drawing/2014/main" id="{AD0604FC-9FCA-7838-54B0-05DDFF035260}"/>
              </a:ext>
            </a:extLst>
          </p:cNvPr>
          <p:cNvSpPr txBox="1"/>
          <p:nvPr/>
        </p:nvSpPr>
        <p:spPr>
          <a:xfrm>
            <a:off x="3959171" y="3749739"/>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T3</a:t>
            </a:r>
          </a:p>
        </p:txBody>
      </p:sp>
      <p:sp>
        <p:nvSpPr>
          <p:cNvPr id="25" name="TextBox 24">
            <a:extLst>
              <a:ext uri="{FF2B5EF4-FFF2-40B4-BE49-F238E27FC236}">
                <a16:creationId xmlns:a16="http://schemas.microsoft.com/office/drawing/2014/main" id="{1793EC77-15A9-71DD-DB88-6193109B5C57}"/>
              </a:ext>
            </a:extLst>
          </p:cNvPr>
          <p:cNvSpPr txBox="1"/>
          <p:nvPr/>
        </p:nvSpPr>
        <p:spPr>
          <a:xfrm>
            <a:off x="5091760" y="3749739"/>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T4</a:t>
            </a:r>
          </a:p>
        </p:txBody>
      </p:sp>
      <p:cxnSp>
        <p:nvCxnSpPr>
          <p:cNvPr id="28" name="Straight Arrow Connector 27">
            <a:extLst>
              <a:ext uri="{FF2B5EF4-FFF2-40B4-BE49-F238E27FC236}">
                <a16:creationId xmlns:a16="http://schemas.microsoft.com/office/drawing/2014/main" id="{B70D35CE-5782-29BC-B6FA-964E5AE9E77C}"/>
              </a:ext>
            </a:extLst>
          </p:cNvPr>
          <p:cNvCxnSpPr>
            <a:cxnSpLocks/>
            <a:stCxn id="11" idx="6"/>
            <a:endCxn id="14" idx="2"/>
          </p:cNvCxnSpPr>
          <p:nvPr/>
        </p:nvCxnSpPr>
        <p:spPr>
          <a:xfrm>
            <a:off x="2394083" y="4596361"/>
            <a:ext cx="455675"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DCB0E403-C6FB-2975-03FF-B5B7B77C19C0}"/>
              </a:ext>
            </a:extLst>
          </p:cNvPr>
          <p:cNvCxnSpPr>
            <a:cxnSpLocks/>
            <a:stCxn id="17" idx="6"/>
          </p:cNvCxnSpPr>
          <p:nvPr/>
        </p:nvCxnSpPr>
        <p:spPr>
          <a:xfrm>
            <a:off x="4470648" y="4596361"/>
            <a:ext cx="534073"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BBC1736C-5AA9-EE69-3B23-0C2E5A6AA310}"/>
              </a:ext>
            </a:extLst>
          </p:cNvPr>
          <p:cNvSpPr txBox="1"/>
          <p:nvPr/>
        </p:nvSpPr>
        <p:spPr>
          <a:xfrm>
            <a:off x="2036598" y="5407122"/>
            <a:ext cx="738081" cy="153888"/>
          </a:xfrm>
          <a:prstGeom prst="rect">
            <a:avLst/>
          </a:prstGeom>
          <a:noFill/>
        </p:spPr>
        <p:txBody>
          <a:bodyPr wrap="square" lIns="0" tIns="0" rIns="0" bIns="0" rtlCol="0">
            <a:spAutoFit/>
          </a:bodyPr>
          <a:lstStyle>
            <a:defPPr>
              <a:defRPr lang="nb-NO"/>
            </a:defPPr>
            <a:lvl1pPr marR="0" lvl="0" indent="0" defTabSz="457200" fontAlgn="auto">
              <a:lnSpc>
                <a:spcPct val="100000"/>
              </a:lnSpc>
              <a:spcBef>
                <a:spcPts val="0"/>
              </a:spcBef>
              <a:spcAft>
                <a:spcPts val="0"/>
              </a:spcAft>
              <a:buClrTx/>
              <a:buSzTx/>
              <a:buFontTx/>
              <a:buNone/>
              <a:tabLst/>
              <a:defRPr sz="1200">
                <a:latin typeface="Calibri"/>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Customer</a:t>
            </a:r>
          </a:p>
        </p:txBody>
      </p:sp>
      <p:cxnSp>
        <p:nvCxnSpPr>
          <p:cNvPr id="31" name="Straight Connector 30">
            <a:extLst>
              <a:ext uri="{FF2B5EF4-FFF2-40B4-BE49-F238E27FC236}">
                <a16:creationId xmlns:a16="http://schemas.microsoft.com/office/drawing/2014/main" id="{83E651BE-36B5-EF85-8104-A5B0FFF6D073}"/>
              </a:ext>
            </a:extLst>
          </p:cNvPr>
          <p:cNvCxnSpPr>
            <a:cxnSpLocks/>
          </p:cNvCxnSpPr>
          <p:nvPr/>
        </p:nvCxnSpPr>
        <p:spPr>
          <a:xfrm>
            <a:off x="1630882" y="5484066"/>
            <a:ext cx="324000" cy="0"/>
          </a:xfrm>
          <a:prstGeom prst="line">
            <a:avLst/>
          </a:prstGeom>
          <a:noFill/>
          <a:ln w="38100" cap="rnd">
            <a:solidFill>
              <a:srgbClr val="EE8E00"/>
            </a:solidFill>
          </a:ln>
        </p:spPr>
        <p:style>
          <a:lnRef idx="2">
            <a:schemeClr val="accent1">
              <a:shade val="50000"/>
            </a:schemeClr>
          </a:lnRef>
          <a:fillRef idx="1">
            <a:schemeClr val="accent1"/>
          </a:fillRef>
          <a:effectRef idx="0">
            <a:schemeClr val="accent1"/>
          </a:effectRef>
          <a:fontRef idx="minor">
            <a:schemeClr val="lt1"/>
          </a:fontRef>
        </p:style>
      </p:cxnSp>
      <p:sp>
        <p:nvSpPr>
          <p:cNvPr id="32" name="TextBox 31">
            <a:extLst>
              <a:ext uri="{FF2B5EF4-FFF2-40B4-BE49-F238E27FC236}">
                <a16:creationId xmlns:a16="http://schemas.microsoft.com/office/drawing/2014/main" id="{CF7A133D-2FB6-85C9-29BB-0B42CB5A1EAD}"/>
              </a:ext>
            </a:extLst>
          </p:cNvPr>
          <p:cNvSpPr txBox="1"/>
          <p:nvPr/>
        </p:nvSpPr>
        <p:spPr>
          <a:xfrm>
            <a:off x="2036598" y="5590759"/>
            <a:ext cx="826187" cy="153888"/>
          </a:xfrm>
          <a:prstGeom prst="rect">
            <a:avLst/>
          </a:prstGeom>
          <a:noFill/>
        </p:spPr>
        <p:txBody>
          <a:bodyPr wrap="square" lIns="0" tIns="0" rIns="0" bIns="0" rtlCol="0">
            <a:spAutoFit/>
          </a:bodyPr>
          <a:lstStyle>
            <a:defPPr>
              <a:defRPr lang="nb-NO"/>
            </a:defPPr>
            <a:lvl1pPr marR="0" lvl="0" indent="0" defTabSz="457200" fontAlgn="auto">
              <a:lnSpc>
                <a:spcPct val="100000"/>
              </a:lnSpc>
              <a:spcBef>
                <a:spcPts val="0"/>
              </a:spcBef>
              <a:spcAft>
                <a:spcPts val="0"/>
              </a:spcAft>
              <a:buClrTx/>
              <a:buSzTx/>
              <a:buFontTx/>
              <a:buNone/>
              <a:tabLst/>
              <a:defRPr sz="1200">
                <a:latin typeface="Calibri"/>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Online store</a:t>
            </a:r>
          </a:p>
        </p:txBody>
      </p:sp>
      <p:cxnSp>
        <p:nvCxnSpPr>
          <p:cNvPr id="33" name="Straight Connector 32">
            <a:extLst>
              <a:ext uri="{FF2B5EF4-FFF2-40B4-BE49-F238E27FC236}">
                <a16:creationId xmlns:a16="http://schemas.microsoft.com/office/drawing/2014/main" id="{1A34F63B-5C47-94D5-89A5-A4CBFF378FB1}"/>
              </a:ext>
            </a:extLst>
          </p:cNvPr>
          <p:cNvCxnSpPr>
            <a:cxnSpLocks/>
          </p:cNvCxnSpPr>
          <p:nvPr/>
        </p:nvCxnSpPr>
        <p:spPr>
          <a:xfrm>
            <a:off x="1630882" y="5667703"/>
            <a:ext cx="324000" cy="0"/>
          </a:xfrm>
          <a:prstGeom prst="line">
            <a:avLst/>
          </a:prstGeom>
          <a:noFill/>
          <a:ln w="38100" cap="rnd">
            <a:solidFill>
              <a:srgbClr val="3BA0BB"/>
            </a:solidFill>
          </a:ln>
        </p:spPr>
        <p:style>
          <a:lnRef idx="2">
            <a:schemeClr val="accent1">
              <a:shade val="50000"/>
            </a:schemeClr>
          </a:lnRef>
          <a:fillRef idx="1">
            <a:schemeClr val="accent1"/>
          </a:fillRef>
          <a:effectRef idx="0">
            <a:schemeClr val="accent1"/>
          </a:effectRef>
          <a:fontRef idx="minor">
            <a:schemeClr val="lt1"/>
          </a:fontRef>
        </p:style>
      </p:cxnSp>
      <p:sp>
        <p:nvSpPr>
          <p:cNvPr id="34" name="TextBox 33">
            <a:extLst>
              <a:ext uri="{FF2B5EF4-FFF2-40B4-BE49-F238E27FC236}">
                <a16:creationId xmlns:a16="http://schemas.microsoft.com/office/drawing/2014/main" id="{07664C6D-F785-C5FF-D18A-A27CCAA17D04}"/>
              </a:ext>
            </a:extLst>
          </p:cNvPr>
          <p:cNvSpPr txBox="1"/>
          <p:nvPr/>
        </p:nvSpPr>
        <p:spPr>
          <a:xfrm>
            <a:off x="2036598" y="5774395"/>
            <a:ext cx="1077727" cy="153888"/>
          </a:xfrm>
          <a:prstGeom prst="rect">
            <a:avLst/>
          </a:prstGeom>
          <a:noFill/>
        </p:spPr>
        <p:txBody>
          <a:bodyPr wrap="squar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Financial partner</a:t>
            </a:r>
          </a:p>
        </p:txBody>
      </p:sp>
      <p:cxnSp>
        <p:nvCxnSpPr>
          <p:cNvPr id="35" name="Straight Connector 34">
            <a:extLst>
              <a:ext uri="{FF2B5EF4-FFF2-40B4-BE49-F238E27FC236}">
                <a16:creationId xmlns:a16="http://schemas.microsoft.com/office/drawing/2014/main" id="{4BD6717C-539F-DB6F-F640-A4FAF9893E20}"/>
              </a:ext>
            </a:extLst>
          </p:cNvPr>
          <p:cNvCxnSpPr>
            <a:cxnSpLocks/>
          </p:cNvCxnSpPr>
          <p:nvPr/>
        </p:nvCxnSpPr>
        <p:spPr>
          <a:xfrm>
            <a:off x="1626583" y="5851339"/>
            <a:ext cx="324000" cy="0"/>
          </a:xfrm>
          <a:prstGeom prst="line">
            <a:avLst/>
          </a:prstGeom>
          <a:noFill/>
          <a:ln w="38100" cap="rnd">
            <a:solidFill>
              <a:srgbClr val="99D0DF"/>
            </a:solidFill>
          </a:ln>
        </p:spPr>
        <p:style>
          <a:lnRef idx="2">
            <a:schemeClr val="accent1">
              <a:shade val="50000"/>
            </a:schemeClr>
          </a:lnRef>
          <a:fillRef idx="1">
            <a:schemeClr val="accent1"/>
          </a:fillRef>
          <a:effectRef idx="0">
            <a:schemeClr val="accent1"/>
          </a:effectRef>
          <a:fontRef idx="minor">
            <a:schemeClr val="lt1"/>
          </a:fontRef>
        </p:style>
      </p:cxnSp>
      <p:sp>
        <p:nvSpPr>
          <p:cNvPr id="36" name="TextBox 35">
            <a:extLst>
              <a:ext uri="{FF2B5EF4-FFF2-40B4-BE49-F238E27FC236}">
                <a16:creationId xmlns:a16="http://schemas.microsoft.com/office/drawing/2014/main" id="{53F21227-1054-D07D-E21F-D57E3689000A}"/>
              </a:ext>
            </a:extLst>
          </p:cNvPr>
          <p:cNvSpPr txBox="1"/>
          <p:nvPr/>
        </p:nvSpPr>
        <p:spPr>
          <a:xfrm>
            <a:off x="1438378" y="5140441"/>
            <a:ext cx="1685731"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prstClr val="black"/>
                </a:solidFill>
                <a:effectLst/>
                <a:uLnTx/>
                <a:uFillTx/>
                <a:latin typeface="Calibri" panose="020F0502020204030204"/>
                <a:ea typeface="+mn-ea"/>
                <a:cs typeface="+mn-cs"/>
              </a:rPr>
              <a:t>Initiated by</a:t>
            </a:r>
          </a:p>
        </p:txBody>
      </p:sp>
      <p:pic>
        <p:nvPicPr>
          <p:cNvPr id="12" name="Graphic 11">
            <a:extLst>
              <a:ext uri="{FF2B5EF4-FFF2-40B4-BE49-F238E27FC236}">
                <a16:creationId xmlns:a16="http://schemas.microsoft.com/office/drawing/2014/main" id="{4182E2AB-BD3D-2D73-6F96-39913A62A946}"/>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2974370" y="4444706"/>
            <a:ext cx="285420" cy="278994"/>
          </a:xfrm>
          <a:prstGeom prst="rect">
            <a:avLst/>
          </a:prstGeom>
        </p:spPr>
      </p:pic>
      <p:pic>
        <p:nvPicPr>
          <p:cNvPr id="27" name="Picture 26">
            <a:extLst>
              <a:ext uri="{FF2B5EF4-FFF2-40B4-BE49-F238E27FC236}">
                <a16:creationId xmlns:a16="http://schemas.microsoft.com/office/drawing/2014/main" id="{DB457C24-4D42-8A1D-1859-BD9BC02317A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59203" y="4450097"/>
            <a:ext cx="319767" cy="291192"/>
          </a:xfrm>
          <a:prstGeom prst="rect">
            <a:avLst/>
          </a:prstGeom>
        </p:spPr>
      </p:pic>
      <p:pic>
        <p:nvPicPr>
          <p:cNvPr id="37" name="Picture 36">
            <a:extLst>
              <a:ext uri="{FF2B5EF4-FFF2-40B4-BE49-F238E27FC236}">
                <a16:creationId xmlns:a16="http://schemas.microsoft.com/office/drawing/2014/main" id="{7CCA3758-07B6-F8D7-69F8-9C797B09299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42592" y="4480832"/>
            <a:ext cx="266700" cy="247650"/>
          </a:xfrm>
          <a:prstGeom prst="rect">
            <a:avLst/>
          </a:prstGeom>
        </p:spPr>
      </p:pic>
      <p:pic>
        <p:nvPicPr>
          <p:cNvPr id="38" name="Picture 37" descr="A black background with a black square&#10;&#10;Description automatically generated with medium confidence">
            <a:extLst>
              <a:ext uri="{FF2B5EF4-FFF2-40B4-BE49-F238E27FC236}">
                <a16:creationId xmlns:a16="http://schemas.microsoft.com/office/drawing/2014/main" id="{CCE52B46-CE79-D42B-011B-C318140B17A3}"/>
              </a:ext>
            </a:extLst>
          </p:cNvPr>
          <p:cNvPicPr>
            <a:picLocks noChangeAspect="1"/>
          </p:cNvPicPr>
          <p:nvPr/>
        </p:nvPicPr>
        <p:blipFill>
          <a:blip r:embed="rId6">
            <a:extLst>
              <a:ext uri="{28A0092B-C50C-407E-A947-70E740481C1C}">
                <a14:useLocalDpi xmlns:a14="http://schemas.microsoft.com/office/drawing/2010/main" val="0"/>
              </a:ext>
            </a:extLst>
          </a:blip>
          <a:srcRect r="2703"/>
          <a:stretch>
            <a:fillRect/>
          </a:stretch>
        </p:blipFill>
        <p:spPr>
          <a:xfrm>
            <a:off x="4049260" y="4454525"/>
            <a:ext cx="268760" cy="285750"/>
          </a:xfrm>
          <a:prstGeom prst="rect">
            <a:avLst/>
          </a:prstGeom>
        </p:spPr>
      </p:pic>
      <p:sp>
        <p:nvSpPr>
          <p:cNvPr id="20" name="Slide Number Placeholder 3">
            <a:extLst>
              <a:ext uri="{FF2B5EF4-FFF2-40B4-BE49-F238E27FC236}">
                <a16:creationId xmlns:a16="http://schemas.microsoft.com/office/drawing/2014/main" id="{B9922A4F-A4A8-DF57-79AC-A7FB60C5AD3E}"/>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3AA811B-2EBD-4900-905E-5BE206449611}" type="slidenum">
              <a:rPr lang="en-GB" sz="1000" smtClean="0">
                <a:solidFill>
                  <a:srgbClr val="003C65"/>
                </a:solidFill>
                <a:latin typeface="Aptos"/>
              </a:rPr>
              <a:pPr>
                <a:defRPr/>
              </a:pPr>
              <a:t>41</a:t>
            </a:fld>
            <a:endParaRPr lang="en-GB" sz="1000" dirty="0">
              <a:solidFill>
                <a:srgbClr val="003C65"/>
              </a:solidFill>
              <a:latin typeface="Aptos"/>
            </a:endParaRPr>
          </a:p>
        </p:txBody>
      </p:sp>
    </p:spTree>
    <p:extLst>
      <p:ext uri="{BB962C8B-B14F-4D97-AF65-F5344CB8AC3E}">
        <p14:creationId xmlns:p14="http://schemas.microsoft.com/office/powerpoint/2010/main" val="3325989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A583E9-C0BB-87C6-A03C-B542C5A9BE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9BA4D9-DA1A-DCBF-CB77-2EE9C680E0C1}"/>
              </a:ext>
            </a:extLst>
          </p:cNvPr>
          <p:cNvSpPr>
            <a:spLocks noGrp="1"/>
          </p:cNvSpPr>
          <p:nvPr>
            <p:ph type="title"/>
          </p:nvPr>
        </p:nvSpPr>
        <p:spPr/>
        <p:txBody>
          <a:bodyPr/>
          <a:lstStyle/>
          <a:p>
            <a:r>
              <a:rPr lang="en-GB" dirty="0"/>
              <a:t>Online bookstore: Actual journey (2/2) </a:t>
            </a:r>
          </a:p>
        </p:txBody>
      </p:sp>
      <p:sp>
        <p:nvSpPr>
          <p:cNvPr id="8" name="Content Placeholder 7">
            <a:extLst>
              <a:ext uri="{FF2B5EF4-FFF2-40B4-BE49-F238E27FC236}">
                <a16:creationId xmlns:a16="http://schemas.microsoft.com/office/drawing/2014/main" id="{E045B22C-AECB-9990-EC05-FFA9F2A34B1D}"/>
              </a:ext>
            </a:extLst>
          </p:cNvPr>
          <p:cNvSpPr>
            <a:spLocks noGrp="1"/>
          </p:cNvSpPr>
          <p:nvPr>
            <p:ph idx="4294967295"/>
          </p:nvPr>
        </p:nvSpPr>
        <p:spPr>
          <a:xfrm>
            <a:off x="696913" y="1208870"/>
            <a:ext cx="9540875" cy="1803024"/>
          </a:xfrm>
        </p:spPr>
        <p:txBody>
          <a:bodyPr>
            <a:noAutofit/>
          </a:bodyPr>
          <a:lstStyle/>
          <a:p>
            <a:pPr marL="0" indent="0">
              <a:buNone/>
            </a:pPr>
            <a:r>
              <a:rPr lang="en-GB" sz="1800" dirty="0"/>
              <a:t>Tom’s actual journey consists of the following touchpoints:</a:t>
            </a:r>
          </a:p>
          <a:p>
            <a:pPr>
              <a:lnSpc>
                <a:spcPts val="1500"/>
              </a:lnSpc>
            </a:pPr>
            <a:r>
              <a:rPr lang="en-GB" sz="1600" dirty="0"/>
              <a:t>T1: Tom orders books online through the bookstore’s web application.</a:t>
            </a:r>
          </a:p>
          <a:p>
            <a:pPr>
              <a:lnSpc>
                <a:spcPts val="1500"/>
              </a:lnSpc>
            </a:pPr>
            <a:r>
              <a:rPr lang="en-GB" sz="1600" dirty="0"/>
              <a:t>T2: Tom receives the invoice from the financial partner.</a:t>
            </a:r>
          </a:p>
          <a:p>
            <a:pPr>
              <a:lnSpc>
                <a:spcPts val="1500"/>
              </a:lnSpc>
            </a:pPr>
            <a:r>
              <a:rPr lang="en-GB" sz="1600" dirty="0"/>
              <a:t>D2.1: Tom discovers a hidden delivery fee when reviewing the invoice.</a:t>
            </a:r>
          </a:p>
          <a:p>
            <a:pPr>
              <a:lnSpc>
                <a:spcPts val="1500"/>
              </a:lnSpc>
            </a:pPr>
            <a:r>
              <a:rPr lang="en-GB" sz="1600" dirty="0"/>
              <a:t>D2.2: Tom calls the financial partner to clarify the amount and realizes that he was not attentive when ordering the books. Tom is now dissatisfied as the fee was not presented more clearly.</a:t>
            </a:r>
          </a:p>
          <a:p>
            <a:pPr>
              <a:lnSpc>
                <a:spcPts val="1500"/>
              </a:lnSpc>
            </a:pPr>
            <a:r>
              <a:rPr lang="en-GB" sz="1600" dirty="0"/>
              <a:t>T3: Tom pays the invoice.</a:t>
            </a:r>
          </a:p>
          <a:p>
            <a:pPr>
              <a:lnSpc>
                <a:spcPts val="1500"/>
              </a:lnSpc>
            </a:pPr>
            <a:r>
              <a:rPr lang="en-GB" sz="1600" dirty="0"/>
              <a:t>T4: Tom receives the package in his mailbox.</a:t>
            </a:r>
          </a:p>
        </p:txBody>
      </p:sp>
      <p:sp>
        <p:nvSpPr>
          <p:cNvPr id="5" name="Oval 4">
            <a:extLst>
              <a:ext uri="{FF2B5EF4-FFF2-40B4-BE49-F238E27FC236}">
                <a16:creationId xmlns:a16="http://schemas.microsoft.com/office/drawing/2014/main" id="{81763F17-DC8E-C53C-9A86-BB178857DCA8}"/>
              </a:ext>
            </a:extLst>
          </p:cNvPr>
          <p:cNvSpPr>
            <a:spLocks noChangeAspect="1"/>
          </p:cNvSpPr>
          <p:nvPr/>
        </p:nvSpPr>
        <p:spPr>
          <a:xfrm>
            <a:off x="1485028" y="4600113"/>
            <a:ext cx="108000" cy="108000"/>
          </a:xfrm>
          <a:prstGeom prst="ellips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cxnSp>
        <p:nvCxnSpPr>
          <p:cNvPr id="13" name="Straight Connector 12">
            <a:extLst>
              <a:ext uri="{FF2B5EF4-FFF2-40B4-BE49-F238E27FC236}">
                <a16:creationId xmlns:a16="http://schemas.microsoft.com/office/drawing/2014/main" id="{9E3661A1-FFAA-B627-DC4C-C74D5AFE9803}"/>
              </a:ext>
            </a:extLst>
          </p:cNvPr>
          <p:cNvCxnSpPr>
            <a:cxnSpLocks/>
            <a:stCxn id="5" idx="6"/>
            <a:endCxn id="39" idx="2"/>
          </p:cNvCxnSpPr>
          <p:nvPr/>
        </p:nvCxnSpPr>
        <p:spPr>
          <a:xfrm>
            <a:off x="1593028" y="4654113"/>
            <a:ext cx="271171"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5" name="Oval 14">
            <a:extLst>
              <a:ext uri="{FF2B5EF4-FFF2-40B4-BE49-F238E27FC236}">
                <a16:creationId xmlns:a16="http://schemas.microsoft.com/office/drawing/2014/main" id="{B73F9FF2-C2DE-58B0-C257-B398E3A7865F}"/>
              </a:ext>
            </a:extLst>
          </p:cNvPr>
          <p:cNvSpPr>
            <a:spLocks noChangeAspect="1"/>
          </p:cNvSpPr>
          <p:nvPr/>
        </p:nvSpPr>
        <p:spPr>
          <a:xfrm flipH="1">
            <a:off x="5959875" y="4600113"/>
            <a:ext cx="108000" cy="108000"/>
          </a:xfrm>
          <a:prstGeom prst="ellipse">
            <a:avLst/>
          </a:prstGeom>
          <a:solidFill>
            <a:schemeClr val="tx1">
              <a:lumMod val="50000"/>
              <a:lumOff val="50000"/>
            </a:schemeClr>
          </a:solid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a:ln>
                <a:noFill/>
              </a:ln>
              <a:solidFill>
                <a:prstClr val="white"/>
              </a:solidFill>
              <a:effectLst/>
              <a:uLnTx/>
              <a:uFillTx/>
              <a:latin typeface="Calibri"/>
              <a:ea typeface="+mn-ea"/>
              <a:cs typeface="+mn-cs"/>
            </a:endParaRPr>
          </a:p>
        </p:txBody>
      </p:sp>
      <p:cxnSp>
        <p:nvCxnSpPr>
          <p:cNvPr id="20" name="Straight Connector 19">
            <a:extLst>
              <a:ext uri="{FF2B5EF4-FFF2-40B4-BE49-F238E27FC236}">
                <a16:creationId xmlns:a16="http://schemas.microsoft.com/office/drawing/2014/main" id="{34AAFB67-7569-878A-6890-06C05585CA9E}"/>
              </a:ext>
            </a:extLst>
          </p:cNvPr>
          <p:cNvCxnSpPr>
            <a:cxnSpLocks/>
            <a:stCxn id="15" idx="6"/>
            <a:endCxn id="46" idx="6"/>
          </p:cNvCxnSpPr>
          <p:nvPr/>
        </p:nvCxnSpPr>
        <p:spPr>
          <a:xfrm flipH="1">
            <a:off x="5580652" y="4654113"/>
            <a:ext cx="379223" cy="3173"/>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26" name="Rounded Rectangle 88">
            <a:extLst>
              <a:ext uri="{FF2B5EF4-FFF2-40B4-BE49-F238E27FC236}">
                <a16:creationId xmlns:a16="http://schemas.microsoft.com/office/drawing/2014/main" id="{5317774F-5F38-E0BC-287B-4F35438FF6C2}"/>
              </a:ext>
            </a:extLst>
          </p:cNvPr>
          <p:cNvSpPr/>
          <p:nvPr/>
        </p:nvSpPr>
        <p:spPr>
          <a:xfrm>
            <a:off x="2653147" y="5287561"/>
            <a:ext cx="936000" cy="517099"/>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0" bIns="0" anchor="ctr"/>
          <a:lstStyle/>
          <a:p>
            <a:pPr marL="0" marR="0" lvl="0" indent="0" algn="ctr" defTabSz="457200" rtl="0" eaLnBrk="1" fontAlgn="auto" latinLnBrk="0" hangingPunct="1">
              <a:lnSpc>
                <a:spcPts val="9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Customer finds </a:t>
            </a:r>
            <a:br>
              <a:rPr kumimoji="0" lang="en-GB" sz="1000" b="0" i="0" u="none" strike="noStrike" kern="1200" cap="none" spc="0" normalizeH="0" baseline="0" noProof="0">
                <a:ln>
                  <a:noFill/>
                </a:ln>
                <a:solidFill>
                  <a:prstClr val="black"/>
                </a:solidFill>
                <a:effectLst/>
                <a:uLnTx/>
                <a:uFillTx/>
                <a:latin typeface="Calibri"/>
                <a:ea typeface="+mn-ea"/>
                <a:cs typeface="+mn-cs"/>
              </a:rPr>
            </a:br>
            <a:r>
              <a:rPr kumimoji="0" lang="en-GB" sz="1000" b="0" i="0" u="none" strike="noStrike" kern="1200" cap="none" spc="0" normalizeH="0" baseline="0" noProof="0">
                <a:ln>
                  <a:noFill/>
                </a:ln>
                <a:solidFill>
                  <a:prstClr val="black"/>
                </a:solidFill>
                <a:effectLst/>
                <a:uLnTx/>
                <a:uFillTx/>
                <a:latin typeface="Calibri"/>
                <a:ea typeface="+mn-ea"/>
                <a:cs typeface="+mn-cs"/>
              </a:rPr>
              <a:t>the price information misleading</a:t>
            </a:r>
            <a:endParaRPr kumimoji="0" lang="en-GB" sz="800" b="0" i="0" u="none" strike="noStrike" kern="0" cap="none" spc="0" normalizeH="0" baseline="0" noProof="0">
              <a:ln>
                <a:noFill/>
              </a:ln>
              <a:solidFill>
                <a:prstClr val="black"/>
              </a:solidFill>
              <a:effectLst/>
              <a:uLnTx/>
              <a:uFillTx/>
              <a:latin typeface="Calibri"/>
              <a:ea typeface="+mn-ea"/>
              <a:cs typeface="+mn-cs"/>
            </a:endParaRPr>
          </a:p>
        </p:txBody>
      </p:sp>
      <p:sp>
        <p:nvSpPr>
          <p:cNvPr id="39" name="Oval 38">
            <a:extLst>
              <a:ext uri="{FF2B5EF4-FFF2-40B4-BE49-F238E27FC236}">
                <a16:creationId xmlns:a16="http://schemas.microsoft.com/office/drawing/2014/main" id="{C3239830-873B-7AF4-A04F-EAC2C9A93200}"/>
              </a:ext>
            </a:extLst>
          </p:cNvPr>
          <p:cNvSpPr>
            <a:spLocks noChangeAspect="1"/>
          </p:cNvSpPr>
          <p:nvPr/>
        </p:nvSpPr>
        <p:spPr>
          <a:xfrm>
            <a:off x="1864199" y="4384113"/>
            <a:ext cx="540000" cy="540000"/>
          </a:xfrm>
          <a:prstGeom prst="ellipse">
            <a:avLst/>
          </a:prstGeom>
          <a:noFill/>
          <a:ln w="38100" cap="rnd">
            <a:solidFill>
              <a:srgbClr val="EE8E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sp>
        <p:nvSpPr>
          <p:cNvPr id="40" name="Oval 39">
            <a:extLst>
              <a:ext uri="{FF2B5EF4-FFF2-40B4-BE49-F238E27FC236}">
                <a16:creationId xmlns:a16="http://schemas.microsoft.com/office/drawing/2014/main" id="{715EAEDB-9AD8-9C77-F426-96FD96340B6D}"/>
              </a:ext>
            </a:extLst>
          </p:cNvPr>
          <p:cNvSpPr>
            <a:spLocks noChangeAspect="1"/>
          </p:cNvSpPr>
          <p:nvPr/>
        </p:nvSpPr>
        <p:spPr>
          <a:xfrm>
            <a:off x="2844935" y="4384113"/>
            <a:ext cx="540000" cy="540000"/>
          </a:xfrm>
          <a:prstGeom prst="ellipse">
            <a:avLst/>
          </a:prstGeom>
          <a:noFill/>
          <a:ln w="38100">
            <a:solidFill>
              <a:srgbClr val="99D0D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sp>
        <p:nvSpPr>
          <p:cNvPr id="41" name="Oval 40">
            <a:extLst>
              <a:ext uri="{FF2B5EF4-FFF2-40B4-BE49-F238E27FC236}">
                <a16:creationId xmlns:a16="http://schemas.microsoft.com/office/drawing/2014/main" id="{A89BE0AD-27B2-9C37-E570-83E9A7BEE755}"/>
              </a:ext>
            </a:extLst>
          </p:cNvPr>
          <p:cNvSpPr>
            <a:spLocks noChangeAspect="1"/>
          </p:cNvSpPr>
          <p:nvPr/>
        </p:nvSpPr>
        <p:spPr>
          <a:xfrm>
            <a:off x="2853485" y="6063020"/>
            <a:ext cx="540000" cy="540000"/>
          </a:xfrm>
          <a:prstGeom prst="ellipse">
            <a:avLst/>
          </a:prstGeom>
          <a:noFill/>
          <a:ln w="38100" cap="rnd">
            <a:solidFill>
              <a:srgbClr val="EE8E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cxnSp>
        <p:nvCxnSpPr>
          <p:cNvPr id="42" name="Straight Arrow Connector 41">
            <a:extLst>
              <a:ext uri="{FF2B5EF4-FFF2-40B4-BE49-F238E27FC236}">
                <a16:creationId xmlns:a16="http://schemas.microsoft.com/office/drawing/2014/main" id="{6B12A4B5-E383-8622-F5DD-5326270078A8}"/>
              </a:ext>
            </a:extLst>
          </p:cNvPr>
          <p:cNvCxnSpPr>
            <a:cxnSpLocks/>
            <a:stCxn id="26" idx="2"/>
            <a:endCxn id="41" idx="0"/>
          </p:cNvCxnSpPr>
          <p:nvPr/>
        </p:nvCxnSpPr>
        <p:spPr>
          <a:xfrm>
            <a:off x="3121147" y="5804660"/>
            <a:ext cx="2338" cy="258360"/>
          </a:xfrm>
          <a:prstGeom prst="straightConnector1">
            <a:avLst/>
          </a:prstGeom>
          <a:noFill/>
          <a:ln w="22225" cap="flat" cmpd="sng" algn="ctr">
            <a:solidFill>
              <a:sysClr val="window" lastClr="FFFFFF">
                <a:lumMod val="50000"/>
              </a:sysClr>
            </a:solidFill>
            <a:prstDash val="solid"/>
            <a:tailEnd type="triangle" w="med" len="med"/>
          </a:ln>
          <a:effectLst/>
        </p:spPr>
      </p:cxnSp>
      <p:cxnSp>
        <p:nvCxnSpPr>
          <p:cNvPr id="43" name="Straight Connector 42">
            <a:extLst>
              <a:ext uri="{FF2B5EF4-FFF2-40B4-BE49-F238E27FC236}">
                <a16:creationId xmlns:a16="http://schemas.microsoft.com/office/drawing/2014/main" id="{06725FDD-B300-CEA4-A7BE-70823306BDFE}"/>
              </a:ext>
            </a:extLst>
          </p:cNvPr>
          <p:cNvCxnSpPr>
            <a:cxnSpLocks/>
          </p:cNvCxnSpPr>
          <p:nvPr/>
        </p:nvCxnSpPr>
        <p:spPr>
          <a:xfrm>
            <a:off x="1508634" y="5091878"/>
            <a:ext cx="4510008" cy="0"/>
          </a:xfrm>
          <a:prstGeom prst="line">
            <a:avLst/>
          </a:prstGeom>
          <a:noFill/>
          <a:ln w="28575" cap="flat" cmpd="sng" algn="ctr">
            <a:solidFill>
              <a:sysClr val="windowText" lastClr="000000"/>
            </a:solidFill>
            <a:prstDash val="sysDot"/>
            <a:tailEnd type="none"/>
          </a:ln>
          <a:effectLst/>
        </p:spPr>
      </p:cxnSp>
      <p:sp>
        <p:nvSpPr>
          <p:cNvPr id="44" name="Oval 43">
            <a:extLst>
              <a:ext uri="{FF2B5EF4-FFF2-40B4-BE49-F238E27FC236}">
                <a16:creationId xmlns:a16="http://schemas.microsoft.com/office/drawing/2014/main" id="{EBF98073-B075-AB4C-75FA-363D4E152327}"/>
              </a:ext>
            </a:extLst>
          </p:cNvPr>
          <p:cNvSpPr>
            <a:spLocks noChangeAspect="1"/>
          </p:cNvSpPr>
          <p:nvPr/>
        </p:nvSpPr>
        <p:spPr>
          <a:xfrm>
            <a:off x="3956771" y="4384113"/>
            <a:ext cx="540000" cy="540000"/>
          </a:xfrm>
          <a:prstGeom prst="ellipse">
            <a:avLst/>
          </a:prstGeom>
          <a:noFill/>
          <a:ln w="38100">
            <a:solidFill>
              <a:srgbClr val="EE8E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sp>
        <p:nvSpPr>
          <p:cNvPr id="45" name="TextBox 44">
            <a:extLst>
              <a:ext uri="{FF2B5EF4-FFF2-40B4-BE49-F238E27FC236}">
                <a16:creationId xmlns:a16="http://schemas.microsoft.com/office/drawing/2014/main" id="{28C66218-65B8-D397-0A6C-775170A605B9}"/>
              </a:ext>
            </a:extLst>
          </p:cNvPr>
          <p:cNvSpPr txBox="1"/>
          <p:nvPr/>
        </p:nvSpPr>
        <p:spPr>
          <a:xfrm>
            <a:off x="1918102" y="6153041"/>
            <a:ext cx="938329"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Calls to question the amount</a:t>
            </a:r>
          </a:p>
        </p:txBody>
      </p:sp>
      <p:sp>
        <p:nvSpPr>
          <p:cNvPr id="46" name="Oval 45">
            <a:extLst>
              <a:ext uri="{FF2B5EF4-FFF2-40B4-BE49-F238E27FC236}">
                <a16:creationId xmlns:a16="http://schemas.microsoft.com/office/drawing/2014/main" id="{A9495173-D1F0-269E-8CF4-EF3DF2F5C3BA}"/>
              </a:ext>
            </a:extLst>
          </p:cNvPr>
          <p:cNvSpPr>
            <a:spLocks noChangeAspect="1"/>
          </p:cNvSpPr>
          <p:nvPr/>
        </p:nvSpPr>
        <p:spPr>
          <a:xfrm>
            <a:off x="5040652" y="4387286"/>
            <a:ext cx="540000" cy="540000"/>
          </a:xfrm>
          <a:prstGeom prst="ellipse">
            <a:avLst/>
          </a:prstGeom>
          <a:noFill/>
          <a:ln w="38100">
            <a:solidFill>
              <a:srgbClr val="3BA0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a:ln>
                <a:noFill/>
              </a:ln>
              <a:solidFill>
                <a:prstClr val="white"/>
              </a:solidFill>
              <a:effectLst/>
              <a:uLnTx/>
              <a:uFillTx/>
              <a:latin typeface="Calibri"/>
              <a:ea typeface="+mn-ea"/>
              <a:cs typeface="+mn-cs"/>
            </a:endParaRPr>
          </a:p>
        </p:txBody>
      </p:sp>
      <p:sp>
        <p:nvSpPr>
          <p:cNvPr id="47" name="TextBox 46">
            <a:extLst>
              <a:ext uri="{FF2B5EF4-FFF2-40B4-BE49-F238E27FC236}">
                <a16:creationId xmlns:a16="http://schemas.microsoft.com/office/drawing/2014/main" id="{AF8AF0DE-C4F0-4C0D-D119-1E0793FF8F09}"/>
              </a:ext>
            </a:extLst>
          </p:cNvPr>
          <p:cNvSpPr txBox="1"/>
          <p:nvPr/>
        </p:nvSpPr>
        <p:spPr>
          <a:xfrm>
            <a:off x="973342" y="4790351"/>
            <a:ext cx="326450"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Tom</a:t>
            </a:r>
          </a:p>
        </p:txBody>
      </p:sp>
      <p:sp>
        <p:nvSpPr>
          <p:cNvPr id="48" name="TextBox 47">
            <a:extLst>
              <a:ext uri="{FF2B5EF4-FFF2-40B4-BE49-F238E27FC236}">
                <a16:creationId xmlns:a16="http://schemas.microsoft.com/office/drawing/2014/main" id="{228E0CA1-F111-2AEE-2E14-D6E1A1653DF1}"/>
              </a:ext>
            </a:extLst>
          </p:cNvPr>
          <p:cNvSpPr txBox="1"/>
          <p:nvPr/>
        </p:nvSpPr>
        <p:spPr>
          <a:xfrm>
            <a:off x="2195675" y="5443773"/>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D2.1</a:t>
            </a:r>
          </a:p>
        </p:txBody>
      </p:sp>
      <p:sp>
        <p:nvSpPr>
          <p:cNvPr id="49" name="TextBox 48">
            <a:extLst>
              <a:ext uri="{FF2B5EF4-FFF2-40B4-BE49-F238E27FC236}">
                <a16:creationId xmlns:a16="http://schemas.microsoft.com/office/drawing/2014/main" id="{E8540070-E1C3-B3D9-B6E9-78AC35A7A6B7}"/>
              </a:ext>
            </a:extLst>
          </p:cNvPr>
          <p:cNvSpPr txBox="1"/>
          <p:nvPr/>
        </p:nvSpPr>
        <p:spPr>
          <a:xfrm>
            <a:off x="2182098" y="6009007"/>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D2.2</a:t>
            </a:r>
          </a:p>
        </p:txBody>
      </p:sp>
      <p:sp>
        <p:nvSpPr>
          <p:cNvPr id="50" name="TextBox 49">
            <a:extLst>
              <a:ext uri="{FF2B5EF4-FFF2-40B4-BE49-F238E27FC236}">
                <a16:creationId xmlns:a16="http://schemas.microsoft.com/office/drawing/2014/main" id="{D3170C86-B4B5-770D-A315-1FEC0B3560C1}"/>
              </a:ext>
            </a:extLst>
          </p:cNvPr>
          <p:cNvSpPr txBox="1"/>
          <p:nvPr/>
        </p:nvSpPr>
        <p:spPr>
          <a:xfrm>
            <a:off x="2723477" y="4010343"/>
            <a:ext cx="811022"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receives order invoice</a:t>
            </a:r>
          </a:p>
        </p:txBody>
      </p:sp>
      <p:sp>
        <p:nvSpPr>
          <p:cNvPr id="51" name="TextBox 50">
            <a:extLst>
              <a:ext uri="{FF2B5EF4-FFF2-40B4-BE49-F238E27FC236}">
                <a16:creationId xmlns:a16="http://schemas.microsoft.com/office/drawing/2014/main" id="{4B89FE8A-6208-5F3E-3FD6-4F4C170B8864}"/>
              </a:ext>
            </a:extLst>
          </p:cNvPr>
          <p:cNvSpPr txBox="1"/>
          <p:nvPr/>
        </p:nvSpPr>
        <p:spPr>
          <a:xfrm>
            <a:off x="4820368" y="4010343"/>
            <a:ext cx="943785"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receives package in the mailbox</a:t>
            </a:r>
          </a:p>
        </p:txBody>
      </p:sp>
      <p:sp>
        <p:nvSpPr>
          <p:cNvPr id="52" name="TextBox 51">
            <a:extLst>
              <a:ext uri="{FF2B5EF4-FFF2-40B4-BE49-F238E27FC236}">
                <a16:creationId xmlns:a16="http://schemas.microsoft.com/office/drawing/2014/main" id="{0F5C8E14-E044-EBDA-5C5D-AD1B13834574}"/>
              </a:ext>
            </a:extLst>
          </p:cNvPr>
          <p:cNvSpPr txBox="1"/>
          <p:nvPr/>
        </p:nvSpPr>
        <p:spPr>
          <a:xfrm>
            <a:off x="1603195" y="4018045"/>
            <a:ext cx="1083293"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orders a book</a:t>
            </a:r>
          </a:p>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online</a:t>
            </a:r>
          </a:p>
        </p:txBody>
      </p:sp>
      <p:sp>
        <p:nvSpPr>
          <p:cNvPr id="53" name="TextBox 52">
            <a:extLst>
              <a:ext uri="{FF2B5EF4-FFF2-40B4-BE49-F238E27FC236}">
                <a16:creationId xmlns:a16="http://schemas.microsoft.com/office/drawing/2014/main" id="{4527215A-7B8E-CF6D-995B-D13E9AD523F4}"/>
              </a:ext>
            </a:extLst>
          </p:cNvPr>
          <p:cNvSpPr txBox="1"/>
          <p:nvPr/>
        </p:nvSpPr>
        <p:spPr>
          <a:xfrm>
            <a:off x="3781058" y="4015319"/>
            <a:ext cx="811022"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pays the invoice</a:t>
            </a:r>
          </a:p>
        </p:txBody>
      </p:sp>
      <p:sp>
        <p:nvSpPr>
          <p:cNvPr id="54" name="TextBox 53">
            <a:extLst>
              <a:ext uri="{FF2B5EF4-FFF2-40B4-BE49-F238E27FC236}">
                <a16:creationId xmlns:a16="http://schemas.microsoft.com/office/drawing/2014/main" id="{B3B4AD1F-C35C-14A1-E013-B8678BD35CC0}"/>
              </a:ext>
            </a:extLst>
          </p:cNvPr>
          <p:cNvSpPr txBox="1"/>
          <p:nvPr/>
        </p:nvSpPr>
        <p:spPr>
          <a:xfrm>
            <a:off x="1978015" y="3844209"/>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T1</a:t>
            </a:r>
          </a:p>
        </p:txBody>
      </p:sp>
      <p:sp>
        <p:nvSpPr>
          <p:cNvPr id="55" name="TextBox 54">
            <a:extLst>
              <a:ext uri="{FF2B5EF4-FFF2-40B4-BE49-F238E27FC236}">
                <a16:creationId xmlns:a16="http://schemas.microsoft.com/office/drawing/2014/main" id="{367ACB7D-D802-154A-4D74-DC7D1537709E}"/>
              </a:ext>
            </a:extLst>
          </p:cNvPr>
          <p:cNvSpPr txBox="1"/>
          <p:nvPr/>
        </p:nvSpPr>
        <p:spPr>
          <a:xfrm>
            <a:off x="2957785" y="3844209"/>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T2</a:t>
            </a:r>
          </a:p>
        </p:txBody>
      </p:sp>
      <p:sp>
        <p:nvSpPr>
          <p:cNvPr id="56" name="TextBox 55">
            <a:extLst>
              <a:ext uri="{FF2B5EF4-FFF2-40B4-BE49-F238E27FC236}">
                <a16:creationId xmlns:a16="http://schemas.microsoft.com/office/drawing/2014/main" id="{AC713BA3-BA40-BE17-552B-0E18FC85EA8B}"/>
              </a:ext>
            </a:extLst>
          </p:cNvPr>
          <p:cNvSpPr txBox="1"/>
          <p:nvPr/>
        </p:nvSpPr>
        <p:spPr>
          <a:xfrm>
            <a:off x="3970859" y="3844209"/>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T3</a:t>
            </a:r>
          </a:p>
        </p:txBody>
      </p:sp>
      <p:sp>
        <p:nvSpPr>
          <p:cNvPr id="57" name="TextBox 56">
            <a:extLst>
              <a:ext uri="{FF2B5EF4-FFF2-40B4-BE49-F238E27FC236}">
                <a16:creationId xmlns:a16="http://schemas.microsoft.com/office/drawing/2014/main" id="{19C6806B-FF8E-C6F7-7BB9-A9FE82C2D5EF}"/>
              </a:ext>
            </a:extLst>
          </p:cNvPr>
          <p:cNvSpPr txBox="1"/>
          <p:nvPr/>
        </p:nvSpPr>
        <p:spPr>
          <a:xfrm>
            <a:off x="5103448" y="3844209"/>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T4</a:t>
            </a:r>
          </a:p>
        </p:txBody>
      </p:sp>
      <p:cxnSp>
        <p:nvCxnSpPr>
          <p:cNvPr id="58" name="Straight Arrow Connector 166">
            <a:extLst>
              <a:ext uri="{FF2B5EF4-FFF2-40B4-BE49-F238E27FC236}">
                <a16:creationId xmlns:a16="http://schemas.microsoft.com/office/drawing/2014/main" id="{B7BC5B90-D18D-4960-63C0-5C482CF3A66F}"/>
              </a:ext>
            </a:extLst>
          </p:cNvPr>
          <p:cNvCxnSpPr>
            <a:cxnSpLocks/>
            <a:stCxn id="41" idx="6"/>
            <a:endCxn id="44" idx="2"/>
          </p:cNvCxnSpPr>
          <p:nvPr/>
        </p:nvCxnSpPr>
        <p:spPr>
          <a:xfrm flipV="1">
            <a:off x="3393485" y="4654113"/>
            <a:ext cx="563286" cy="1678907"/>
          </a:xfrm>
          <a:prstGeom prst="bentConnector3">
            <a:avLst>
              <a:gd name="adj1" fmla="val 50000"/>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6F6F9788-D443-D068-306E-27A71964CFC6}"/>
              </a:ext>
            </a:extLst>
          </p:cNvPr>
          <p:cNvCxnSpPr>
            <a:cxnSpLocks/>
            <a:stCxn id="39" idx="6"/>
            <a:endCxn id="40" idx="2"/>
          </p:cNvCxnSpPr>
          <p:nvPr/>
        </p:nvCxnSpPr>
        <p:spPr>
          <a:xfrm>
            <a:off x="2404199" y="4654113"/>
            <a:ext cx="440736" cy="0"/>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76EDCEFD-74D5-0816-F5FF-DD6386E0899A}"/>
              </a:ext>
            </a:extLst>
          </p:cNvPr>
          <p:cNvCxnSpPr>
            <a:cxnSpLocks/>
            <a:stCxn id="44" idx="6"/>
            <a:endCxn id="46" idx="2"/>
          </p:cNvCxnSpPr>
          <p:nvPr/>
        </p:nvCxnSpPr>
        <p:spPr>
          <a:xfrm>
            <a:off x="4496771" y="4654113"/>
            <a:ext cx="543881" cy="3173"/>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C3DC54B9-7CAD-700E-7B54-BA706BF752EE}"/>
              </a:ext>
            </a:extLst>
          </p:cNvPr>
          <p:cNvCxnSpPr>
            <a:cxnSpLocks/>
            <a:stCxn id="40" idx="4"/>
            <a:endCxn id="26" idx="0"/>
          </p:cNvCxnSpPr>
          <p:nvPr/>
        </p:nvCxnSpPr>
        <p:spPr>
          <a:xfrm>
            <a:off x="3114935" y="4924113"/>
            <a:ext cx="6212" cy="363448"/>
          </a:xfrm>
          <a:prstGeom prst="straightConnector1">
            <a:avLst/>
          </a:prstGeom>
          <a:noFill/>
          <a:ln w="22225" cap="flat" cmpd="sng" algn="ctr">
            <a:solidFill>
              <a:sysClr val="window" lastClr="FFFFFF">
                <a:lumMod val="50000"/>
              </a:sysClr>
            </a:solidFill>
            <a:prstDash val="solid"/>
            <a:tailEnd type="triangle" w="med" len="med"/>
          </a:ln>
          <a:effectLst/>
        </p:spPr>
      </p:cxnSp>
      <p:sp>
        <p:nvSpPr>
          <p:cNvPr id="62" name="Speech Bubble: Rectangle 61">
            <a:extLst>
              <a:ext uri="{FF2B5EF4-FFF2-40B4-BE49-F238E27FC236}">
                <a16:creationId xmlns:a16="http://schemas.microsoft.com/office/drawing/2014/main" id="{9F6EB30F-35E8-328A-DB69-20FC1D126105}"/>
              </a:ext>
            </a:extLst>
          </p:cNvPr>
          <p:cNvSpPr/>
          <p:nvPr/>
        </p:nvSpPr>
        <p:spPr>
          <a:xfrm>
            <a:off x="3965644" y="5693231"/>
            <a:ext cx="1151803" cy="710869"/>
          </a:xfrm>
          <a:prstGeom prst="wedgeRectCallout">
            <a:avLst>
              <a:gd name="adj1" fmla="val -69156"/>
              <a:gd name="adj2" fmla="val 37075"/>
            </a:avLst>
          </a:prstGeom>
          <a:solidFill>
            <a:srgbClr val="F2F2F2"/>
          </a:solidFill>
          <a:ln w="12700">
            <a:solidFill>
              <a:srgbClr val="A5A5A5"/>
            </a:solidFill>
          </a:ln>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2F2F2"/>
              </a:solidFill>
              <a:effectLst/>
              <a:uLnTx/>
              <a:uFillTx/>
              <a:latin typeface="Calibri" panose="020F0502020204030204"/>
              <a:ea typeface="+mn-ea"/>
              <a:cs typeface="+mn-cs"/>
            </a:endParaRPr>
          </a:p>
        </p:txBody>
      </p:sp>
      <p:sp>
        <p:nvSpPr>
          <p:cNvPr id="63" name="TextBox 62">
            <a:extLst>
              <a:ext uri="{FF2B5EF4-FFF2-40B4-BE49-F238E27FC236}">
                <a16:creationId xmlns:a16="http://schemas.microsoft.com/office/drawing/2014/main" id="{4DC0C6B0-959A-00BE-561B-44A9D8FB7D54}"/>
              </a:ext>
            </a:extLst>
          </p:cNvPr>
          <p:cNvSpPr txBox="1"/>
          <p:nvPr/>
        </p:nvSpPr>
        <p:spPr>
          <a:xfrm>
            <a:off x="4036793" y="5742330"/>
            <a:ext cx="1080654" cy="338554"/>
          </a:xfrm>
          <a:prstGeom prst="rect">
            <a:avLst/>
          </a:prstGeom>
          <a:noFill/>
        </p:spPr>
        <p:txBody>
          <a:bodyPr wrap="square" lIns="0" tIns="0" rIns="0" bIns="0" rtlCol="0">
            <a:spAutoFit/>
          </a:bodyPr>
          <a:lstStyle>
            <a:defPPr>
              <a:defRPr lang="nb-NO"/>
            </a:defPPr>
            <a:lvl1pPr marR="0" lvl="0" indent="0" defTabSz="457200" fontAlgn="auto">
              <a:lnSpc>
                <a:spcPct val="100000"/>
              </a:lnSpc>
              <a:spcBef>
                <a:spcPts val="0"/>
              </a:spcBef>
              <a:spcAft>
                <a:spcPts val="0"/>
              </a:spcAft>
              <a:buClrTx/>
              <a:buSzTx/>
              <a:buFontTx/>
              <a:buNone/>
              <a:tabLst/>
              <a:defRPr sz="1200">
                <a:latin typeface="Calibri"/>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1">
                <a:ln>
                  <a:noFill/>
                </a:ln>
                <a:solidFill>
                  <a:prstClr val="black"/>
                </a:solidFill>
                <a:effectLst/>
                <a:uLnTx/>
                <a:uFillTx/>
                <a:latin typeface="Calibri"/>
                <a:ea typeface="+mn-ea"/>
                <a:cs typeface="+mn-cs"/>
              </a:rPr>
              <a:t>"I did not like the hidden fee"</a:t>
            </a:r>
          </a:p>
        </p:txBody>
      </p:sp>
      <p:sp>
        <p:nvSpPr>
          <p:cNvPr id="64" name="TextBox 63">
            <a:extLst>
              <a:ext uri="{FF2B5EF4-FFF2-40B4-BE49-F238E27FC236}">
                <a16:creationId xmlns:a16="http://schemas.microsoft.com/office/drawing/2014/main" id="{E8541797-7D76-A8CF-FECA-0B1E5A52EFE7}"/>
              </a:ext>
            </a:extLst>
          </p:cNvPr>
          <p:cNvSpPr txBox="1"/>
          <p:nvPr/>
        </p:nvSpPr>
        <p:spPr>
          <a:xfrm>
            <a:off x="4229262" y="6111687"/>
            <a:ext cx="997943"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a:ln>
                  <a:noFill/>
                </a:ln>
                <a:solidFill>
                  <a:prstClr val="black"/>
                </a:solidFill>
                <a:effectLst/>
                <a:uLnTx/>
                <a:uFillTx/>
                <a:latin typeface="Calibri" panose="020F0502020204030204"/>
                <a:ea typeface="+mn-ea"/>
                <a:cs typeface="+mn-cs"/>
              </a:rPr>
              <a:t>dissatisfied</a:t>
            </a:r>
          </a:p>
        </p:txBody>
      </p:sp>
      <p:pic>
        <p:nvPicPr>
          <p:cNvPr id="65" name="Picture 64">
            <a:extLst>
              <a:ext uri="{FF2B5EF4-FFF2-40B4-BE49-F238E27FC236}">
                <a16:creationId xmlns:a16="http://schemas.microsoft.com/office/drawing/2014/main" id="{72C41524-5AC8-7353-6743-12D52A750C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03755" y="6130495"/>
            <a:ext cx="224828" cy="224828"/>
          </a:xfrm>
          <a:prstGeom prst="rect">
            <a:avLst/>
          </a:prstGeom>
        </p:spPr>
      </p:pic>
      <p:pic>
        <p:nvPicPr>
          <p:cNvPr id="66" name="Graphic 65">
            <a:extLst>
              <a:ext uri="{FF2B5EF4-FFF2-40B4-BE49-F238E27FC236}">
                <a16:creationId xmlns:a16="http://schemas.microsoft.com/office/drawing/2014/main" id="{21AD05DD-6659-20FF-221A-84390064F5EA}"/>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2972662" y="4504470"/>
            <a:ext cx="285421" cy="285397"/>
          </a:xfrm>
          <a:prstGeom prst="rect">
            <a:avLst/>
          </a:prstGeom>
        </p:spPr>
      </p:pic>
      <p:pic>
        <p:nvPicPr>
          <p:cNvPr id="67" name="Picture 66">
            <a:extLst>
              <a:ext uri="{FF2B5EF4-FFF2-40B4-BE49-F238E27FC236}">
                <a16:creationId xmlns:a16="http://schemas.microsoft.com/office/drawing/2014/main" id="{3957E5F5-575E-DFC9-BFB1-8939EFDFA92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73717" y="4509862"/>
            <a:ext cx="319767" cy="291192"/>
          </a:xfrm>
          <a:prstGeom prst="rect">
            <a:avLst/>
          </a:prstGeom>
        </p:spPr>
      </p:pic>
      <p:pic>
        <p:nvPicPr>
          <p:cNvPr id="68" name="Picture 67">
            <a:extLst>
              <a:ext uri="{FF2B5EF4-FFF2-40B4-BE49-F238E27FC236}">
                <a16:creationId xmlns:a16="http://schemas.microsoft.com/office/drawing/2014/main" id="{5BC306B4-9EE7-C41A-D060-00539511F97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78878" y="4524375"/>
            <a:ext cx="266700" cy="247650"/>
          </a:xfrm>
          <a:prstGeom prst="rect">
            <a:avLst/>
          </a:prstGeom>
        </p:spPr>
      </p:pic>
      <p:pic>
        <p:nvPicPr>
          <p:cNvPr id="69" name="Picture 68" descr="A black background with a black square&#10;&#10;Description automatically generated with medium confidence">
            <a:extLst>
              <a:ext uri="{FF2B5EF4-FFF2-40B4-BE49-F238E27FC236}">
                <a16:creationId xmlns:a16="http://schemas.microsoft.com/office/drawing/2014/main" id="{94CB5671-7BB3-E683-1174-68F5E5FF296E}"/>
              </a:ext>
            </a:extLst>
          </p:cNvPr>
          <p:cNvPicPr>
            <a:picLocks noChangeAspect="1"/>
          </p:cNvPicPr>
          <p:nvPr/>
        </p:nvPicPr>
        <p:blipFill>
          <a:blip r:embed="rId7">
            <a:extLst>
              <a:ext uri="{28A0092B-C50C-407E-A947-70E740481C1C}">
                <a14:useLocalDpi xmlns:a14="http://schemas.microsoft.com/office/drawing/2010/main" val="0"/>
              </a:ext>
            </a:extLst>
          </a:blip>
          <a:srcRect r="2703"/>
          <a:stretch>
            <a:fillRect/>
          </a:stretch>
        </p:blipFill>
        <p:spPr>
          <a:xfrm>
            <a:off x="4107317" y="4519839"/>
            <a:ext cx="268760" cy="285750"/>
          </a:xfrm>
          <a:prstGeom prst="rect">
            <a:avLst/>
          </a:prstGeom>
        </p:spPr>
      </p:pic>
      <p:pic>
        <p:nvPicPr>
          <p:cNvPr id="70" name="Graphic 5">
            <a:extLst>
              <a:ext uri="{FF2B5EF4-FFF2-40B4-BE49-F238E27FC236}">
                <a16:creationId xmlns:a16="http://schemas.microsoft.com/office/drawing/2014/main" id="{56D9B10C-F17F-C0A2-F6E0-AAF142DEA1A6}"/>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2982148" y="6210365"/>
            <a:ext cx="263664" cy="247185"/>
          </a:xfrm>
          <a:prstGeom prst="rect">
            <a:avLst/>
          </a:prstGeom>
        </p:spPr>
      </p:pic>
      <p:pic>
        <p:nvPicPr>
          <p:cNvPr id="71" name="Picture 70">
            <a:extLst>
              <a:ext uri="{FF2B5EF4-FFF2-40B4-BE49-F238E27FC236}">
                <a16:creationId xmlns:a16="http://schemas.microsoft.com/office/drawing/2014/main" id="{4D964A9A-6438-C3EC-D685-4540CB2DD4CC}"/>
              </a:ext>
            </a:extLst>
          </p:cNvPr>
          <p:cNvPicPr>
            <a:picLocks noChangeAspect="1"/>
          </p:cNvPicPr>
          <p:nvPr/>
        </p:nvPicPr>
        <p:blipFill>
          <a:blip r:embed="rId9">
            <a:extLst>
              <a:ext uri="{28A0092B-C50C-407E-A947-70E740481C1C}">
                <a14:useLocalDpi xmlns:a14="http://schemas.microsoft.com/office/drawing/2010/main" val="0"/>
              </a:ext>
            </a:extLst>
          </a:blip>
          <a:srcRect b="-2041"/>
          <a:stretch>
            <a:fillRect/>
          </a:stretch>
        </p:blipFill>
        <p:spPr>
          <a:xfrm>
            <a:off x="1023031" y="4426176"/>
            <a:ext cx="276225" cy="379056"/>
          </a:xfrm>
          <a:prstGeom prst="rect">
            <a:avLst/>
          </a:prstGeom>
        </p:spPr>
      </p:pic>
      <p:sp>
        <p:nvSpPr>
          <p:cNvPr id="73" name="Slide Number Placeholder 3">
            <a:extLst>
              <a:ext uri="{FF2B5EF4-FFF2-40B4-BE49-F238E27FC236}">
                <a16:creationId xmlns:a16="http://schemas.microsoft.com/office/drawing/2014/main" id="{BEFD2537-C5FD-4D6E-1505-032FF74321AE}"/>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3AA811B-2EBD-4900-905E-5BE206449611}" type="slidenum">
              <a:rPr lang="en-GB" sz="1000" smtClean="0">
                <a:solidFill>
                  <a:srgbClr val="003C65"/>
                </a:solidFill>
                <a:latin typeface="Aptos"/>
              </a:rPr>
              <a:pPr>
                <a:defRPr/>
              </a:pPr>
              <a:t>42</a:t>
            </a:fld>
            <a:endParaRPr lang="en-GB" sz="1000" dirty="0">
              <a:solidFill>
                <a:srgbClr val="003C65"/>
              </a:solidFill>
              <a:latin typeface="Aptos"/>
            </a:endParaRPr>
          </a:p>
        </p:txBody>
      </p:sp>
    </p:spTree>
    <p:extLst>
      <p:ext uri="{BB962C8B-B14F-4D97-AF65-F5344CB8AC3E}">
        <p14:creationId xmlns:p14="http://schemas.microsoft.com/office/powerpoint/2010/main" val="40210490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EEECE6"/>
        </a:solidFill>
        <a:effectLst/>
      </p:bgPr>
    </p:bg>
    <p:spTree>
      <p:nvGrpSpPr>
        <p:cNvPr id="1" name="">
          <a:extLst>
            <a:ext uri="{FF2B5EF4-FFF2-40B4-BE49-F238E27FC236}">
              <a16:creationId xmlns:a16="http://schemas.microsoft.com/office/drawing/2014/main" id="{6B509DC8-A0AE-CD14-A031-0C3BD044BC0A}"/>
            </a:ext>
          </a:extLst>
        </p:cNvPr>
        <p:cNvGrpSpPr/>
        <p:nvPr/>
      </p:nvGrpSpPr>
      <p:grpSpPr>
        <a:xfrm>
          <a:off x="0" y="0"/>
          <a:ext cx="0" cy="0"/>
          <a:chOff x="0" y="0"/>
          <a:chExt cx="0" cy="0"/>
        </a:xfrm>
      </p:grpSpPr>
      <p:pic>
        <p:nvPicPr>
          <p:cNvPr id="5" name="Picture Placeholder 4" descr="Several white paper cutout snowflakes, on a white background">
            <a:extLst>
              <a:ext uri="{FF2B5EF4-FFF2-40B4-BE49-F238E27FC236}">
                <a16:creationId xmlns:a16="http://schemas.microsoft.com/office/drawing/2014/main" id="{4CCC58F3-ECE9-144A-7C1B-4C409D5711FB}"/>
              </a:ext>
            </a:extLst>
          </p:cNvPr>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a:stretch/>
        </p:blipFill>
        <p:spPr>
          <a:noFill/>
        </p:spPr>
      </p:pic>
      <p:sp>
        <p:nvSpPr>
          <p:cNvPr id="3" name="Title 2">
            <a:extLst>
              <a:ext uri="{FF2B5EF4-FFF2-40B4-BE49-F238E27FC236}">
                <a16:creationId xmlns:a16="http://schemas.microsoft.com/office/drawing/2014/main" id="{9F5D3BF5-0AA3-2F79-029C-CAEA1D010BA5}"/>
              </a:ext>
            </a:extLst>
          </p:cNvPr>
          <p:cNvSpPr>
            <a:spLocks noGrp="1"/>
          </p:cNvSpPr>
          <p:nvPr>
            <p:ph type="title"/>
          </p:nvPr>
        </p:nvSpPr>
        <p:spPr/>
        <p:txBody>
          <a:bodyPr vert="horz" lIns="0" tIns="0" rIns="0" bIns="0" rtlCol="0" anchor="t" anchorCtr="0">
            <a:normAutofit/>
          </a:bodyPr>
          <a:lstStyle/>
          <a:p>
            <a:r>
              <a:rPr lang="en-GB" dirty="0"/>
              <a:t>Examples – Journey network diagram</a:t>
            </a:r>
            <a:endParaRPr lang="en-GB" kern="1200" dirty="0">
              <a:latin typeface="+mj-lt"/>
              <a:ea typeface="+mj-ea"/>
              <a:cs typeface="+mj-cs"/>
            </a:endParaRPr>
          </a:p>
        </p:txBody>
      </p:sp>
      <p:sp>
        <p:nvSpPr>
          <p:cNvPr id="9" name="TextBox 8">
            <a:extLst>
              <a:ext uri="{FF2B5EF4-FFF2-40B4-BE49-F238E27FC236}">
                <a16:creationId xmlns:a16="http://schemas.microsoft.com/office/drawing/2014/main" id="{BC83013F-3ADC-1A35-CEAE-4B5887C27FDE}"/>
              </a:ext>
            </a:extLst>
          </p:cNvPr>
          <p:cNvSpPr txBox="1"/>
          <p:nvPr/>
        </p:nvSpPr>
        <p:spPr>
          <a:xfrm>
            <a:off x="6356350" y="1485900"/>
            <a:ext cx="5645150" cy="4691700"/>
          </a:xfrm>
          <a:prstGeom prst="rect">
            <a:avLst/>
          </a:prstGeom>
        </p:spPr>
        <p:txBody>
          <a:bodyPr vert="horz" lIns="0" tIns="0" rIns="0" bIns="0" rtlCol="0">
            <a:normAutofit/>
          </a:bodyPr>
          <a:lstStyle/>
          <a:p>
            <a:pPr marL="0" marR="0" lvl="0" indent="0" algn="l" defTabSz="914400" rtl="0" eaLnBrk="1" fontAlgn="auto" latinLnBrk="0" hangingPunct="1">
              <a:lnSpc>
                <a:spcPct val="90000"/>
              </a:lnSpc>
              <a:spcBef>
                <a:spcPts val="0"/>
              </a:spcBef>
              <a:spcAft>
                <a:spcPts val="600"/>
              </a:spcAft>
              <a:buClr>
                <a:srgbClr val="14B978"/>
              </a:buClr>
              <a:buSzTx/>
              <a:buFontTx/>
              <a:buNone/>
              <a:tabLst/>
              <a:defRPr/>
            </a:pPr>
            <a:r>
              <a:rPr kumimoji="0" lang="en-GB" sz="2000" b="0" i="0" u="none" strike="noStrike" kern="1200" cap="none" spc="0" normalizeH="0" baseline="0" noProof="0" dirty="0">
                <a:ln>
                  <a:noFill/>
                </a:ln>
                <a:solidFill>
                  <a:srgbClr val="003C65"/>
                </a:solidFill>
                <a:effectLst/>
                <a:uLnTx/>
                <a:uFillTx/>
                <a:latin typeface="Aptos"/>
                <a:ea typeface="+mn-ea"/>
                <a:cs typeface="+mn-cs"/>
              </a:rPr>
              <a:t>Online bookstore:</a:t>
            </a:r>
          </a:p>
          <a:p>
            <a:pPr marL="342900" lvl="0" indent="-160338">
              <a:lnSpc>
                <a:spcPts val="1600"/>
              </a:lnSpc>
              <a:spcAft>
                <a:spcPts val="600"/>
              </a:spcAft>
              <a:buClr>
                <a:srgbClr val="14B978"/>
              </a:buClr>
              <a:buFont typeface="Arial" panose="020B0604020202020204" pitchFamily="34" charset="0"/>
              <a:buChar char="•"/>
              <a:defRPr/>
            </a:pPr>
            <a:r>
              <a:rPr lang="en-GB" sz="1600" dirty="0">
                <a:solidFill>
                  <a:srgbClr val="003C65"/>
                </a:solidFill>
              </a:rPr>
              <a:t>Planned journey</a:t>
            </a:r>
          </a:p>
          <a:p>
            <a:pPr marL="342900" lvl="0" indent="-160338">
              <a:lnSpc>
                <a:spcPts val="1600"/>
              </a:lnSpc>
              <a:spcAft>
                <a:spcPts val="600"/>
              </a:spcAft>
              <a:buClr>
                <a:srgbClr val="14B978"/>
              </a:buClr>
              <a:buFont typeface="Arial" panose="020B0604020202020204" pitchFamily="34" charset="0"/>
              <a:buChar char="•"/>
              <a:defRPr/>
            </a:pPr>
            <a:r>
              <a:rPr lang="en-GB" sz="1600" dirty="0">
                <a:solidFill>
                  <a:srgbClr val="003C65"/>
                </a:solidFill>
              </a:rPr>
              <a:t>Actual journey with deviations and customer experience</a:t>
            </a:r>
          </a:p>
          <a:p>
            <a:pPr marL="0" marR="0" lvl="0" indent="0" algn="l" defTabSz="914400" rtl="0" eaLnBrk="1" fontAlgn="auto" latinLnBrk="0" hangingPunct="1">
              <a:lnSpc>
                <a:spcPct val="90000"/>
              </a:lnSpc>
              <a:spcBef>
                <a:spcPts val="0"/>
              </a:spcBef>
              <a:spcAft>
                <a:spcPts val="600"/>
              </a:spcAft>
              <a:buClr>
                <a:srgbClr val="14B978"/>
              </a:buClr>
              <a:buSzTx/>
              <a:buFontTx/>
              <a:buNone/>
              <a:tabLst/>
              <a:defRPr/>
            </a:pPr>
            <a:endParaRPr kumimoji="0" lang="en-GB" sz="2000" b="0" i="0" u="none" strike="noStrike" kern="1200" cap="none" spc="0" normalizeH="0" baseline="0" noProof="0" dirty="0">
              <a:ln>
                <a:noFill/>
              </a:ln>
              <a:solidFill>
                <a:srgbClr val="003C65"/>
              </a:solidFill>
              <a:effectLst/>
              <a:uLnTx/>
              <a:uFillTx/>
              <a:latin typeface="Aptos"/>
              <a:ea typeface="+mn-ea"/>
              <a:cs typeface="+mn-cs"/>
            </a:endParaRPr>
          </a:p>
          <a:p>
            <a:pPr marL="0" marR="0" lvl="0" indent="0" algn="l" defTabSz="914400" rtl="0" eaLnBrk="1" fontAlgn="auto" latinLnBrk="0" hangingPunct="1">
              <a:lnSpc>
                <a:spcPct val="90000"/>
              </a:lnSpc>
              <a:spcBef>
                <a:spcPts val="0"/>
              </a:spcBef>
              <a:spcAft>
                <a:spcPts val="600"/>
              </a:spcAft>
              <a:buClr>
                <a:srgbClr val="14B978"/>
              </a:buClr>
              <a:buSzTx/>
              <a:buFontTx/>
              <a:buNone/>
              <a:tabLst/>
              <a:defRPr/>
            </a:pPr>
            <a:r>
              <a:rPr kumimoji="0" lang="en-GB" sz="2000" b="0" i="0" u="none" strike="noStrike" kern="1200" cap="none" spc="0" normalizeH="0" baseline="0" noProof="0" dirty="0">
                <a:ln>
                  <a:noFill/>
                </a:ln>
                <a:solidFill>
                  <a:srgbClr val="003C65"/>
                </a:solidFill>
                <a:effectLst/>
                <a:uLnTx/>
                <a:uFillTx/>
                <a:latin typeface="Aptos"/>
                <a:ea typeface="+mn-ea"/>
                <a:cs typeface="+mn-cs"/>
              </a:rPr>
              <a:t>Healthcare:</a:t>
            </a:r>
          </a:p>
          <a:p>
            <a:pPr marL="342900" indent="-160338">
              <a:lnSpc>
                <a:spcPts val="1600"/>
              </a:lnSpc>
              <a:spcAft>
                <a:spcPts val="600"/>
              </a:spcAft>
              <a:buClr>
                <a:srgbClr val="14B978"/>
              </a:buClr>
              <a:buFont typeface="Arial" panose="020B0604020202020204" pitchFamily="34" charset="0"/>
              <a:buChar char="•"/>
              <a:defRPr/>
            </a:pPr>
            <a:r>
              <a:rPr lang="en-GB" sz="1600" dirty="0">
                <a:solidFill>
                  <a:srgbClr val="003C65"/>
                </a:solidFill>
              </a:rPr>
              <a:t>Referral to a specialist</a:t>
            </a:r>
          </a:p>
          <a:p>
            <a:pPr marL="342900" indent="-160338">
              <a:lnSpc>
                <a:spcPts val="1600"/>
              </a:lnSpc>
              <a:spcAft>
                <a:spcPts val="600"/>
              </a:spcAft>
              <a:buClr>
                <a:srgbClr val="14B978"/>
              </a:buClr>
              <a:buFont typeface="Arial" panose="020B0604020202020204" pitchFamily="34" charset="0"/>
              <a:buChar char="•"/>
              <a:defRPr/>
            </a:pPr>
            <a:r>
              <a:rPr lang="en-GB" sz="1600" dirty="0">
                <a:solidFill>
                  <a:srgbClr val="003C65"/>
                </a:solidFill>
              </a:rPr>
              <a:t>Booking difficulties for an MS patient</a:t>
            </a:r>
          </a:p>
          <a:p>
            <a:pPr marL="182562">
              <a:lnSpc>
                <a:spcPts val="1600"/>
              </a:lnSpc>
              <a:spcAft>
                <a:spcPts val="600"/>
              </a:spcAft>
              <a:buClr>
                <a:srgbClr val="14B978"/>
              </a:buClr>
              <a:defRPr/>
            </a:pPr>
            <a:endParaRPr lang="en-GB" sz="1600" dirty="0">
              <a:solidFill>
                <a:srgbClr val="003C65"/>
              </a:solidFill>
            </a:endParaRPr>
          </a:p>
          <a:p>
            <a:pPr lvl="0">
              <a:lnSpc>
                <a:spcPct val="90000"/>
              </a:lnSpc>
              <a:spcAft>
                <a:spcPts val="600"/>
              </a:spcAft>
              <a:buClr>
                <a:srgbClr val="14B978"/>
              </a:buClr>
              <a:defRPr/>
            </a:pPr>
            <a:r>
              <a:rPr lang="en-GB" sz="2000" dirty="0">
                <a:solidFill>
                  <a:srgbClr val="003C65"/>
                </a:solidFill>
                <a:latin typeface="Aptos"/>
              </a:rPr>
              <a:t>Cybersecurity</a:t>
            </a:r>
          </a:p>
          <a:p>
            <a:pPr lvl="0">
              <a:lnSpc>
                <a:spcPct val="90000"/>
              </a:lnSpc>
              <a:spcAft>
                <a:spcPts val="600"/>
              </a:spcAft>
              <a:buClr>
                <a:srgbClr val="14B978"/>
              </a:buClr>
              <a:defRPr/>
            </a:pPr>
            <a:r>
              <a:rPr lang="en-GB" sz="2000" dirty="0">
                <a:solidFill>
                  <a:srgbClr val="003C65"/>
                </a:solidFill>
                <a:latin typeface="Aptos"/>
              </a:rPr>
              <a:t>Data privacy</a:t>
            </a:r>
          </a:p>
          <a:p>
            <a:pPr marL="182562">
              <a:lnSpc>
                <a:spcPts val="1600"/>
              </a:lnSpc>
              <a:spcAft>
                <a:spcPts val="600"/>
              </a:spcAft>
              <a:buClr>
                <a:srgbClr val="14B978"/>
              </a:buClr>
              <a:defRPr/>
            </a:pPr>
            <a:endParaRPr lang="en-GB" sz="1600" dirty="0">
              <a:solidFill>
                <a:srgbClr val="003C65"/>
              </a:solidFill>
            </a:endParaRPr>
          </a:p>
          <a:p>
            <a:pPr marL="0" marR="0" lvl="0" indent="0" algn="l" defTabSz="914400" rtl="0" eaLnBrk="1" fontAlgn="auto" latinLnBrk="0" hangingPunct="1">
              <a:lnSpc>
                <a:spcPct val="90000"/>
              </a:lnSpc>
              <a:spcBef>
                <a:spcPts val="0"/>
              </a:spcBef>
              <a:spcAft>
                <a:spcPts val="600"/>
              </a:spcAft>
              <a:buClr>
                <a:srgbClr val="14B978"/>
              </a:buClr>
              <a:buSzTx/>
              <a:buFontTx/>
              <a:buNone/>
              <a:tabLst/>
              <a:defRPr/>
            </a:pPr>
            <a:endParaRPr kumimoji="0" lang="en-GB" sz="2000" b="0" i="0" u="none" strike="noStrike" kern="1200" cap="none" spc="0" normalizeH="0" baseline="0" noProof="0" dirty="0">
              <a:ln>
                <a:noFill/>
              </a:ln>
              <a:solidFill>
                <a:srgbClr val="003C65"/>
              </a:solidFill>
              <a:effectLst/>
              <a:uLnTx/>
              <a:uFillTx/>
              <a:latin typeface="Aptos"/>
              <a:ea typeface="+mn-ea"/>
              <a:cs typeface="+mn-cs"/>
            </a:endParaRPr>
          </a:p>
          <a:p>
            <a:pPr marL="0" marR="0" lvl="0" indent="0" algn="l" defTabSz="914400" rtl="0" eaLnBrk="1" fontAlgn="auto" latinLnBrk="0" hangingPunct="1">
              <a:lnSpc>
                <a:spcPct val="90000"/>
              </a:lnSpc>
              <a:spcBef>
                <a:spcPts val="0"/>
              </a:spcBef>
              <a:spcAft>
                <a:spcPts val="600"/>
              </a:spcAft>
              <a:buClr>
                <a:srgbClr val="14B978"/>
              </a:buClr>
              <a:buSzTx/>
              <a:buFontTx/>
              <a:buNone/>
              <a:tabLst/>
              <a:defRPr/>
            </a:pPr>
            <a:endParaRPr kumimoji="0" lang="en-GB" sz="2000" b="0" i="0" u="none" strike="noStrike" kern="1200" cap="none" spc="0" normalizeH="0" baseline="0" noProof="0" dirty="0">
              <a:ln>
                <a:noFill/>
              </a:ln>
              <a:solidFill>
                <a:srgbClr val="003C65"/>
              </a:solidFill>
              <a:effectLst/>
              <a:uLnTx/>
              <a:uFillTx/>
              <a:latin typeface="Aptos"/>
              <a:ea typeface="+mn-ea"/>
              <a:cs typeface="+mn-cs"/>
            </a:endParaRPr>
          </a:p>
        </p:txBody>
      </p:sp>
    </p:spTree>
    <p:extLst>
      <p:ext uri="{BB962C8B-B14F-4D97-AF65-F5344CB8AC3E}">
        <p14:creationId xmlns:p14="http://schemas.microsoft.com/office/powerpoint/2010/main" val="2688797209"/>
      </p:ext>
    </p:extLst>
  </p:cSld>
  <p:clrMapOvr>
    <a:overrideClrMapping bg1="lt1" tx1="dk1" bg2="lt2" tx2="dk2" accent1="accent1" accent2="accent2" accent3="accent3" accent4="accent4" accent5="accent5" accent6="accent6" hlink="hlink" folHlink="folHlink"/>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EE25F2-9C51-F898-CED4-D417A7D440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4F1CCD-D508-01FF-1B84-37849D1DB5B4}"/>
              </a:ext>
            </a:extLst>
          </p:cNvPr>
          <p:cNvSpPr>
            <a:spLocks noGrp="1"/>
          </p:cNvSpPr>
          <p:nvPr>
            <p:ph type="title"/>
          </p:nvPr>
        </p:nvSpPr>
        <p:spPr/>
        <p:txBody>
          <a:bodyPr/>
          <a:lstStyle/>
          <a:p>
            <a:r>
              <a:rPr lang="en-GB" dirty="0"/>
              <a:t>Online bookstore: Planned journey (1/2) </a:t>
            </a:r>
          </a:p>
        </p:txBody>
      </p:sp>
      <p:sp>
        <p:nvSpPr>
          <p:cNvPr id="8" name="Content Placeholder 7">
            <a:extLst>
              <a:ext uri="{FF2B5EF4-FFF2-40B4-BE49-F238E27FC236}">
                <a16:creationId xmlns:a16="http://schemas.microsoft.com/office/drawing/2014/main" id="{1B7164B0-5697-CFA5-AA5B-9E2AE04EF824}"/>
              </a:ext>
            </a:extLst>
          </p:cNvPr>
          <p:cNvSpPr>
            <a:spLocks noGrp="1"/>
          </p:cNvSpPr>
          <p:nvPr>
            <p:ph idx="4294967295"/>
          </p:nvPr>
        </p:nvSpPr>
        <p:spPr>
          <a:xfrm>
            <a:off x="696913" y="1208869"/>
            <a:ext cx="11121707" cy="2959219"/>
          </a:xfrm>
        </p:spPr>
        <p:txBody>
          <a:bodyPr>
            <a:noAutofit/>
          </a:bodyPr>
          <a:lstStyle/>
          <a:p>
            <a:pPr marL="0" indent="0">
              <a:buNone/>
            </a:pPr>
            <a:r>
              <a:rPr lang="en-GB" sz="1800" dirty="0"/>
              <a:t>A customer orders books through an online bookstore. The bookstore coordinates the payment with a financial partner, who sends an invoice to the customer. After payment, the bookstore sends the package to the customer. </a:t>
            </a:r>
          </a:p>
          <a:p>
            <a:pPr marL="0" indent="0">
              <a:buNone/>
            </a:pPr>
            <a:r>
              <a:rPr lang="en-GB" sz="1800" dirty="0"/>
              <a:t>The planned journey consists of the following touchpoints:</a:t>
            </a:r>
          </a:p>
          <a:p>
            <a:pPr>
              <a:lnSpc>
                <a:spcPts val="1500"/>
              </a:lnSpc>
            </a:pPr>
            <a:r>
              <a:rPr lang="en-GB" sz="1600" dirty="0"/>
              <a:t>T1: The customer orders books online through the bookstore’s web application. </a:t>
            </a:r>
          </a:p>
          <a:p>
            <a:pPr>
              <a:lnSpc>
                <a:spcPts val="1500"/>
              </a:lnSpc>
            </a:pPr>
            <a:r>
              <a:rPr lang="en-GB" sz="1600" dirty="0"/>
              <a:t>T1.1: The bookstore receives the order and forwards it to its financial partner.</a:t>
            </a:r>
          </a:p>
          <a:p>
            <a:pPr>
              <a:lnSpc>
                <a:spcPts val="1500"/>
              </a:lnSpc>
            </a:pPr>
            <a:r>
              <a:rPr lang="en-GB" sz="1600" dirty="0"/>
              <a:t>T2: The financial partner sends the invoice to the customer.</a:t>
            </a:r>
          </a:p>
          <a:p>
            <a:pPr>
              <a:lnSpc>
                <a:spcPts val="1500"/>
              </a:lnSpc>
            </a:pPr>
            <a:r>
              <a:rPr lang="en-GB" sz="1600" dirty="0"/>
              <a:t>T3: The customer pays the invoice.</a:t>
            </a:r>
          </a:p>
          <a:p>
            <a:pPr>
              <a:lnSpc>
                <a:spcPts val="1500"/>
              </a:lnSpc>
            </a:pPr>
            <a:r>
              <a:rPr lang="en-GB" sz="1600" dirty="0"/>
              <a:t>T3.1: The financial partner confirms the payment to the online store (This step is not part of the customer’s journey.) </a:t>
            </a:r>
          </a:p>
          <a:p>
            <a:pPr>
              <a:lnSpc>
                <a:spcPts val="1500"/>
              </a:lnSpc>
            </a:pPr>
            <a:r>
              <a:rPr lang="en-GB" sz="1600" dirty="0"/>
              <a:t>T4: The customer receives the books.</a:t>
            </a:r>
            <a:endParaRPr lang="en-GB" sz="1800" dirty="0"/>
          </a:p>
        </p:txBody>
      </p:sp>
      <p:sp>
        <p:nvSpPr>
          <p:cNvPr id="5" name="Rounded Rectangle 50">
            <a:extLst>
              <a:ext uri="{FF2B5EF4-FFF2-40B4-BE49-F238E27FC236}">
                <a16:creationId xmlns:a16="http://schemas.microsoft.com/office/drawing/2014/main" id="{39B3BD80-F672-3B3E-EDF4-469A16B47962}"/>
              </a:ext>
            </a:extLst>
          </p:cNvPr>
          <p:cNvSpPr/>
          <p:nvPr/>
        </p:nvSpPr>
        <p:spPr>
          <a:xfrm>
            <a:off x="1237815" y="4277128"/>
            <a:ext cx="6541316" cy="724201"/>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13" name="Rounded Rectangle 50">
            <a:extLst>
              <a:ext uri="{FF2B5EF4-FFF2-40B4-BE49-F238E27FC236}">
                <a16:creationId xmlns:a16="http://schemas.microsoft.com/office/drawing/2014/main" id="{006C6073-787A-817E-992F-FC8B8D87C6E0}"/>
              </a:ext>
            </a:extLst>
          </p:cNvPr>
          <p:cNvSpPr/>
          <p:nvPr/>
        </p:nvSpPr>
        <p:spPr>
          <a:xfrm>
            <a:off x="1237818" y="5076206"/>
            <a:ext cx="6541314" cy="724201"/>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15" name="Rounded Rectangle 50">
            <a:extLst>
              <a:ext uri="{FF2B5EF4-FFF2-40B4-BE49-F238E27FC236}">
                <a16:creationId xmlns:a16="http://schemas.microsoft.com/office/drawing/2014/main" id="{5D7C53BF-B9F5-44D3-046F-AF693D8A8239}"/>
              </a:ext>
            </a:extLst>
          </p:cNvPr>
          <p:cNvSpPr/>
          <p:nvPr/>
        </p:nvSpPr>
        <p:spPr>
          <a:xfrm>
            <a:off x="1237816" y="5873598"/>
            <a:ext cx="6541315" cy="724201"/>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20" name="TextBox 157">
            <a:extLst>
              <a:ext uri="{FF2B5EF4-FFF2-40B4-BE49-F238E27FC236}">
                <a16:creationId xmlns:a16="http://schemas.microsoft.com/office/drawing/2014/main" id="{BBC6AE04-69B8-0AF6-9DCE-D20137523EB4}"/>
              </a:ext>
            </a:extLst>
          </p:cNvPr>
          <p:cNvSpPr txBox="1">
            <a:spLocks noChangeArrowheads="1"/>
          </p:cNvSpPr>
          <p:nvPr/>
        </p:nvSpPr>
        <p:spPr bwMode="auto">
          <a:xfrm>
            <a:off x="1195376" y="4817513"/>
            <a:ext cx="703663" cy="222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ts val="1000"/>
              </a:lnSpc>
              <a:spcBef>
                <a:spcPts val="0"/>
              </a:spcBef>
              <a:spcAft>
                <a:spcPts val="0"/>
              </a:spcAft>
              <a:buClrTx/>
              <a:buSzTx/>
              <a:buFontTx/>
              <a:buNone/>
              <a:tabLst/>
              <a:defRPr/>
            </a:pPr>
            <a:r>
              <a:rPr kumimoji="0" lang="en-GB" altLang="en-US" sz="1000" b="0" i="0" u="none" strike="noStrike" kern="0" cap="none" spc="0" normalizeH="0" baseline="0" noProof="0">
                <a:ln>
                  <a:noFill/>
                </a:ln>
                <a:solidFill>
                  <a:prstClr val="black"/>
                </a:solidFill>
                <a:effectLst/>
                <a:uLnTx/>
                <a:uFillTx/>
                <a:latin typeface="Calibri" pitchFamily="34" charset="0"/>
                <a:ea typeface="+mn-ea"/>
                <a:cs typeface="+mn-cs"/>
              </a:rPr>
              <a:t>Customer</a:t>
            </a:r>
            <a:endParaRPr kumimoji="0" lang="en-GB" altLang="en-US" sz="105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26" name="TextBox 157">
            <a:extLst>
              <a:ext uri="{FF2B5EF4-FFF2-40B4-BE49-F238E27FC236}">
                <a16:creationId xmlns:a16="http://schemas.microsoft.com/office/drawing/2014/main" id="{1971E407-7B93-9254-0035-16F42C6388F7}"/>
              </a:ext>
            </a:extLst>
          </p:cNvPr>
          <p:cNvSpPr txBox="1">
            <a:spLocks noChangeArrowheads="1"/>
          </p:cNvSpPr>
          <p:nvPr/>
        </p:nvSpPr>
        <p:spPr bwMode="auto">
          <a:xfrm>
            <a:off x="1229536" y="5487784"/>
            <a:ext cx="577752" cy="328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ts val="900"/>
              </a:lnSpc>
              <a:spcBef>
                <a:spcPts val="0"/>
              </a:spcBef>
              <a:spcAft>
                <a:spcPts val="0"/>
              </a:spcAft>
              <a:buClrTx/>
              <a:buSzTx/>
              <a:buFontTx/>
              <a:buNone/>
              <a:tabLst/>
              <a:defRPr/>
            </a:pPr>
            <a:r>
              <a:rPr kumimoji="0" lang="en-GB" altLang="en-US" sz="1000" b="0" i="0" u="none" strike="noStrike" kern="0" cap="none" spc="0" normalizeH="0" baseline="0" noProof="0">
                <a:ln>
                  <a:noFill/>
                </a:ln>
                <a:solidFill>
                  <a:prstClr val="black"/>
                </a:solidFill>
                <a:effectLst/>
                <a:uLnTx/>
                <a:uFillTx/>
                <a:latin typeface="Calibri" pitchFamily="34" charset="0"/>
                <a:ea typeface="+mn-ea"/>
                <a:cs typeface="+mn-cs"/>
              </a:rPr>
              <a:t>Online </a:t>
            </a:r>
          </a:p>
          <a:p>
            <a:pPr marL="0" marR="0" lvl="0" indent="0" algn="l" defTabSz="457200" rtl="0" eaLnBrk="1" fontAlgn="auto" latinLnBrk="0" hangingPunct="1">
              <a:lnSpc>
                <a:spcPts val="900"/>
              </a:lnSpc>
              <a:spcBef>
                <a:spcPts val="0"/>
              </a:spcBef>
              <a:spcAft>
                <a:spcPts val="0"/>
              </a:spcAft>
              <a:buClrTx/>
              <a:buSzTx/>
              <a:buFontTx/>
              <a:buNone/>
              <a:tabLst/>
              <a:defRPr/>
            </a:pPr>
            <a:r>
              <a:rPr kumimoji="0" lang="en-GB" altLang="en-US" sz="1000" b="0" i="0" u="none" strike="noStrike" kern="0" cap="none" spc="0" normalizeH="0" baseline="0" noProof="0">
                <a:ln>
                  <a:noFill/>
                </a:ln>
                <a:solidFill>
                  <a:prstClr val="black"/>
                </a:solidFill>
                <a:effectLst/>
                <a:uLnTx/>
                <a:uFillTx/>
                <a:latin typeface="Calibri" pitchFamily="34" charset="0"/>
                <a:ea typeface="+mn-ea"/>
                <a:cs typeface="+mn-cs"/>
              </a:rPr>
              <a:t>store</a:t>
            </a:r>
            <a:endParaRPr kumimoji="0" lang="en-GB" altLang="en-US" sz="105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39" name="TextBox 157">
            <a:extLst>
              <a:ext uri="{FF2B5EF4-FFF2-40B4-BE49-F238E27FC236}">
                <a16:creationId xmlns:a16="http://schemas.microsoft.com/office/drawing/2014/main" id="{471868E8-46B0-D50A-FC51-4B7914153349}"/>
              </a:ext>
            </a:extLst>
          </p:cNvPr>
          <p:cNvSpPr txBox="1">
            <a:spLocks noChangeArrowheads="1"/>
          </p:cNvSpPr>
          <p:nvPr/>
        </p:nvSpPr>
        <p:spPr bwMode="auto">
          <a:xfrm>
            <a:off x="1218457" y="6275193"/>
            <a:ext cx="680581" cy="328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ts val="900"/>
              </a:lnSpc>
              <a:spcBef>
                <a:spcPts val="0"/>
              </a:spcBef>
              <a:spcAft>
                <a:spcPts val="0"/>
              </a:spcAft>
              <a:buClrTx/>
              <a:buSzTx/>
              <a:buFontTx/>
              <a:buNone/>
              <a:tabLst/>
              <a:defRPr/>
            </a:pPr>
            <a:r>
              <a:rPr kumimoji="0" lang="en-GB" altLang="en-US" sz="1000" b="0" i="0" u="none" strike="noStrike" kern="0" cap="none" spc="0" normalizeH="0" baseline="0" noProof="0">
                <a:ln>
                  <a:noFill/>
                </a:ln>
                <a:solidFill>
                  <a:prstClr val="black"/>
                </a:solidFill>
                <a:effectLst/>
                <a:uLnTx/>
                <a:uFillTx/>
                <a:latin typeface="Calibri" pitchFamily="34" charset="0"/>
                <a:ea typeface="+mn-ea"/>
                <a:cs typeface="+mn-cs"/>
              </a:rPr>
              <a:t>Financial</a:t>
            </a:r>
          </a:p>
          <a:p>
            <a:pPr marL="0" marR="0" lvl="0" indent="0" algn="l" defTabSz="457200" rtl="0" eaLnBrk="1" fontAlgn="auto" latinLnBrk="0" hangingPunct="1">
              <a:lnSpc>
                <a:spcPts val="900"/>
              </a:lnSpc>
              <a:spcBef>
                <a:spcPts val="0"/>
              </a:spcBef>
              <a:spcAft>
                <a:spcPts val="0"/>
              </a:spcAft>
              <a:buClrTx/>
              <a:buSzTx/>
              <a:buFontTx/>
              <a:buNone/>
              <a:tabLst/>
              <a:defRPr/>
            </a:pPr>
            <a:r>
              <a:rPr kumimoji="0" lang="en-GB" altLang="en-US" sz="1000" b="0" i="0" u="none" strike="noStrike" kern="0" cap="none" spc="0" normalizeH="0" baseline="0" noProof="0">
                <a:ln>
                  <a:noFill/>
                </a:ln>
                <a:solidFill>
                  <a:prstClr val="black"/>
                </a:solidFill>
                <a:effectLst/>
                <a:uLnTx/>
                <a:uFillTx/>
                <a:latin typeface="Calibri" pitchFamily="34" charset="0"/>
                <a:ea typeface="+mn-ea"/>
                <a:cs typeface="+mn-cs"/>
              </a:rPr>
              <a:t>partner</a:t>
            </a:r>
            <a:endParaRPr kumimoji="0" lang="en-GB" altLang="en-US" sz="105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40" name="Rounded Rectangle 67">
            <a:extLst>
              <a:ext uri="{FF2B5EF4-FFF2-40B4-BE49-F238E27FC236}">
                <a16:creationId xmlns:a16="http://schemas.microsoft.com/office/drawing/2014/main" id="{B81AD8EA-49DE-EB3E-B828-93D94E03FADF}"/>
              </a:ext>
            </a:extLst>
          </p:cNvPr>
          <p:cNvSpPr/>
          <p:nvPr/>
        </p:nvSpPr>
        <p:spPr>
          <a:xfrm>
            <a:off x="1820834" y="5172826"/>
            <a:ext cx="863066" cy="5364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marL="0" marR="0" lvl="0" indent="0" algn="l" defTabSz="457200" rtl="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receives the order</a:t>
            </a:r>
          </a:p>
        </p:txBody>
      </p:sp>
      <p:sp>
        <p:nvSpPr>
          <p:cNvPr id="41" name="Rounded Rectangle 69">
            <a:extLst>
              <a:ext uri="{FF2B5EF4-FFF2-40B4-BE49-F238E27FC236}">
                <a16:creationId xmlns:a16="http://schemas.microsoft.com/office/drawing/2014/main" id="{783B6084-D46A-A36E-CA4A-F0099996F9A5}"/>
              </a:ext>
            </a:extLst>
          </p:cNvPr>
          <p:cNvSpPr/>
          <p:nvPr/>
        </p:nvSpPr>
        <p:spPr>
          <a:xfrm>
            <a:off x="1820834" y="4355890"/>
            <a:ext cx="862236" cy="5364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marL="0" marR="0" lvl="0" indent="0" algn="l" defTabSz="457200" rtl="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orders a book online</a:t>
            </a:r>
          </a:p>
        </p:txBody>
      </p:sp>
      <p:pic>
        <p:nvPicPr>
          <p:cNvPr id="42" name="Picture 41">
            <a:extLst>
              <a:ext uri="{FF2B5EF4-FFF2-40B4-BE49-F238E27FC236}">
                <a16:creationId xmlns:a16="http://schemas.microsoft.com/office/drawing/2014/main" id="{DEE14CE4-7FB0-90C9-DF8C-B35037CF78B8}"/>
              </a:ext>
            </a:extLst>
          </p:cNvPr>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1309491" y="5178189"/>
            <a:ext cx="324000" cy="291600"/>
          </a:xfrm>
          <a:prstGeom prst="rect">
            <a:avLst/>
          </a:prstGeom>
        </p:spPr>
      </p:pic>
      <p:pic>
        <p:nvPicPr>
          <p:cNvPr id="43" name="Picture 42">
            <a:extLst>
              <a:ext uri="{FF2B5EF4-FFF2-40B4-BE49-F238E27FC236}">
                <a16:creationId xmlns:a16="http://schemas.microsoft.com/office/drawing/2014/main" id="{AB2E1BE8-FE96-8B07-1112-CA4A9BC2BB24}"/>
              </a:ext>
            </a:extLst>
          </p:cNvPr>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1360122" y="5952105"/>
            <a:ext cx="288000" cy="326117"/>
          </a:xfrm>
          <a:prstGeom prst="rect">
            <a:avLst/>
          </a:prstGeom>
        </p:spPr>
      </p:pic>
      <p:sp>
        <p:nvSpPr>
          <p:cNvPr id="44" name="Rounded Rectangle 67">
            <a:extLst>
              <a:ext uri="{FF2B5EF4-FFF2-40B4-BE49-F238E27FC236}">
                <a16:creationId xmlns:a16="http://schemas.microsoft.com/office/drawing/2014/main" id="{141EB02D-1B15-E5C0-DDDE-7DD43E008256}"/>
              </a:ext>
            </a:extLst>
          </p:cNvPr>
          <p:cNvSpPr/>
          <p:nvPr/>
        </p:nvSpPr>
        <p:spPr>
          <a:xfrm>
            <a:off x="2744365" y="5955336"/>
            <a:ext cx="905289" cy="5364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marL="0" marR="0" lvl="0" indent="0" algn="l" defTabSz="457200" rtl="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receives the payment details</a:t>
            </a:r>
          </a:p>
        </p:txBody>
      </p:sp>
      <p:cxnSp>
        <p:nvCxnSpPr>
          <p:cNvPr id="45" name="Straight Arrow Connector 44">
            <a:extLst>
              <a:ext uri="{FF2B5EF4-FFF2-40B4-BE49-F238E27FC236}">
                <a16:creationId xmlns:a16="http://schemas.microsoft.com/office/drawing/2014/main" id="{79BAD9D2-13EF-DC5E-A836-0CA66DA7C0B1}"/>
              </a:ext>
            </a:extLst>
          </p:cNvPr>
          <p:cNvCxnSpPr>
            <a:cxnSpLocks/>
          </p:cNvCxnSpPr>
          <p:nvPr/>
        </p:nvCxnSpPr>
        <p:spPr>
          <a:xfrm flipV="1">
            <a:off x="3220821" y="5739488"/>
            <a:ext cx="8206" cy="296422"/>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46" name="Rounded Rectangle 67">
            <a:extLst>
              <a:ext uri="{FF2B5EF4-FFF2-40B4-BE49-F238E27FC236}">
                <a16:creationId xmlns:a16="http://schemas.microsoft.com/office/drawing/2014/main" id="{4C0390C2-6D4C-CB1E-19B5-C1870CA59DE3}"/>
              </a:ext>
            </a:extLst>
          </p:cNvPr>
          <p:cNvSpPr/>
          <p:nvPr/>
        </p:nvSpPr>
        <p:spPr>
          <a:xfrm>
            <a:off x="3707723" y="5955336"/>
            <a:ext cx="882000" cy="5364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marL="0" marR="0" lvl="0" indent="0" algn="l" defTabSz="457200" rtl="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sends order invoice</a:t>
            </a:r>
          </a:p>
        </p:txBody>
      </p:sp>
      <p:sp>
        <p:nvSpPr>
          <p:cNvPr id="47" name="Rounded Rectangle 69">
            <a:extLst>
              <a:ext uri="{FF2B5EF4-FFF2-40B4-BE49-F238E27FC236}">
                <a16:creationId xmlns:a16="http://schemas.microsoft.com/office/drawing/2014/main" id="{A429EB41-4B01-4F4F-395C-253DBB965B91}"/>
              </a:ext>
            </a:extLst>
          </p:cNvPr>
          <p:cNvSpPr/>
          <p:nvPr/>
        </p:nvSpPr>
        <p:spPr>
          <a:xfrm>
            <a:off x="3707927" y="4347630"/>
            <a:ext cx="881796" cy="5364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marL="0" marR="0" lvl="0" indent="0" algn="l" defTabSz="457200" rtl="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receives order invoice</a:t>
            </a:r>
          </a:p>
        </p:txBody>
      </p:sp>
      <p:sp>
        <p:nvSpPr>
          <p:cNvPr id="48" name="TextBox 47">
            <a:extLst>
              <a:ext uri="{FF2B5EF4-FFF2-40B4-BE49-F238E27FC236}">
                <a16:creationId xmlns:a16="http://schemas.microsoft.com/office/drawing/2014/main" id="{72CAE02F-8FD4-A312-DE64-0CED615CEF27}"/>
              </a:ext>
            </a:extLst>
          </p:cNvPr>
          <p:cNvSpPr txBox="1"/>
          <p:nvPr/>
        </p:nvSpPr>
        <p:spPr>
          <a:xfrm>
            <a:off x="2158671" y="4120427"/>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T1</a:t>
            </a:r>
          </a:p>
        </p:txBody>
      </p:sp>
      <p:sp>
        <p:nvSpPr>
          <p:cNvPr id="49" name="TextBox 48">
            <a:extLst>
              <a:ext uri="{FF2B5EF4-FFF2-40B4-BE49-F238E27FC236}">
                <a16:creationId xmlns:a16="http://schemas.microsoft.com/office/drawing/2014/main" id="{F695B2A1-1676-BA35-6C96-47D9C586F37D}"/>
              </a:ext>
            </a:extLst>
          </p:cNvPr>
          <p:cNvSpPr txBox="1"/>
          <p:nvPr/>
        </p:nvSpPr>
        <p:spPr>
          <a:xfrm>
            <a:off x="3952310" y="4120427"/>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T2</a:t>
            </a:r>
          </a:p>
        </p:txBody>
      </p:sp>
      <p:sp>
        <p:nvSpPr>
          <p:cNvPr id="50" name="TextBox 49">
            <a:extLst>
              <a:ext uri="{FF2B5EF4-FFF2-40B4-BE49-F238E27FC236}">
                <a16:creationId xmlns:a16="http://schemas.microsoft.com/office/drawing/2014/main" id="{37C53BC6-F73D-3DD0-6D76-968B0FF9D459}"/>
              </a:ext>
            </a:extLst>
          </p:cNvPr>
          <p:cNvSpPr txBox="1"/>
          <p:nvPr/>
        </p:nvSpPr>
        <p:spPr>
          <a:xfrm>
            <a:off x="7049454" y="4120427"/>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T4</a:t>
            </a:r>
          </a:p>
        </p:txBody>
      </p:sp>
      <p:sp>
        <p:nvSpPr>
          <p:cNvPr id="51" name="TextBox 50">
            <a:extLst>
              <a:ext uri="{FF2B5EF4-FFF2-40B4-BE49-F238E27FC236}">
                <a16:creationId xmlns:a16="http://schemas.microsoft.com/office/drawing/2014/main" id="{C5407C81-8489-8115-512D-815BD66E3049}"/>
              </a:ext>
            </a:extLst>
          </p:cNvPr>
          <p:cNvSpPr txBox="1"/>
          <p:nvPr/>
        </p:nvSpPr>
        <p:spPr>
          <a:xfrm>
            <a:off x="4912490" y="4120427"/>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T3</a:t>
            </a:r>
          </a:p>
        </p:txBody>
      </p:sp>
      <p:sp>
        <p:nvSpPr>
          <p:cNvPr id="52" name="Rounded Rectangle 67">
            <a:extLst>
              <a:ext uri="{FF2B5EF4-FFF2-40B4-BE49-F238E27FC236}">
                <a16:creationId xmlns:a16="http://schemas.microsoft.com/office/drawing/2014/main" id="{66A14E80-2D1F-749D-7EA4-336B5F30D64C}"/>
              </a:ext>
            </a:extLst>
          </p:cNvPr>
          <p:cNvSpPr/>
          <p:nvPr/>
        </p:nvSpPr>
        <p:spPr>
          <a:xfrm>
            <a:off x="4645258" y="5962807"/>
            <a:ext cx="900000" cy="5364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marL="0" marR="0" lvl="0" indent="0" algn="l" defTabSz="457200" rtl="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receives payment</a:t>
            </a:r>
          </a:p>
        </p:txBody>
      </p:sp>
      <p:sp>
        <p:nvSpPr>
          <p:cNvPr id="53" name="Rounded Rectangle 69">
            <a:extLst>
              <a:ext uri="{FF2B5EF4-FFF2-40B4-BE49-F238E27FC236}">
                <a16:creationId xmlns:a16="http://schemas.microsoft.com/office/drawing/2014/main" id="{68CDE7F0-E8B6-D0EB-5533-2656756AC439}"/>
              </a:ext>
            </a:extLst>
          </p:cNvPr>
          <p:cNvSpPr/>
          <p:nvPr/>
        </p:nvSpPr>
        <p:spPr>
          <a:xfrm>
            <a:off x="4641578" y="4347630"/>
            <a:ext cx="900000" cy="5364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marL="0" marR="0" lvl="0" indent="0" algn="l" defTabSz="457200" rtl="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pays the invoice</a:t>
            </a:r>
          </a:p>
        </p:txBody>
      </p:sp>
      <p:cxnSp>
        <p:nvCxnSpPr>
          <p:cNvPr id="54" name="Straight Arrow Connector 53">
            <a:extLst>
              <a:ext uri="{FF2B5EF4-FFF2-40B4-BE49-F238E27FC236}">
                <a16:creationId xmlns:a16="http://schemas.microsoft.com/office/drawing/2014/main" id="{EEE69BBB-47C8-C6E3-ADE2-747BB6782AFF}"/>
              </a:ext>
            </a:extLst>
          </p:cNvPr>
          <p:cNvCxnSpPr>
            <a:cxnSpLocks/>
          </p:cNvCxnSpPr>
          <p:nvPr/>
        </p:nvCxnSpPr>
        <p:spPr>
          <a:xfrm>
            <a:off x="5091578" y="4884030"/>
            <a:ext cx="3680" cy="1078777"/>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55" name="Rounded Rectangle 67">
            <a:extLst>
              <a:ext uri="{FF2B5EF4-FFF2-40B4-BE49-F238E27FC236}">
                <a16:creationId xmlns:a16="http://schemas.microsoft.com/office/drawing/2014/main" id="{CBF85586-09F3-D696-A710-0FA102AD9724}"/>
              </a:ext>
            </a:extLst>
          </p:cNvPr>
          <p:cNvSpPr/>
          <p:nvPr/>
        </p:nvSpPr>
        <p:spPr>
          <a:xfrm>
            <a:off x="6764526" y="5179882"/>
            <a:ext cx="934546" cy="5364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marL="0" marR="0" lvl="0" indent="0" algn="l" defTabSz="457200" rtl="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sends package to the customer</a:t>
            </a:r>
          </a:p>
        </p:txBody>
      </p:sp>
      <p:sp>
        <p:nvSpPr>
          <p:cNvPr id="56" name="Rounded Rectangle 69">
            <a:extLst>
              <a:ext uri="{FF2B5EF4-FFF2-40B4-BE49-F238E27FC236}">
                <a16:creationId xmlns:a16="http://schemas.microsoft.com/office/drawing/2014/main" id="{BEFC0888-9035-6F71-59AB-5731772AA622}"/>
              </a:ext>
            </a:extLst>
          </p:cNvPr>
          <p:cNvSpPr/>
          <p:nvPr/>
        </p:nvSpPr>
        <p:spPr>
          <a:xfrm>
            <a:off x="6764526" y="4349996"/>
            <a:ext cx="928034" cy="5364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marL="0" marR="0" lvl="0" indent="0" algn="l" defTabSz="457200" rtl="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receives package in the mailbox</a:t>
            </a:r>
          </a:p>
        </p:txBody>
      </p:sp>
      <p:cxnSp>
        <p:nvCxnSpPr>
          <p:cNvPr id="57" name="Straight Arrow Connector 56">
            <a:extLst>
              <a:ext uri="{FF2B5EF4-FFF2-40B4-BE49-F238E27FC236}">
                <a16:creationId xmlns:a16="http://schemas.microsoft.com/office/drawing/2014/main" id="{460F5160-3925-9550-4C40-8DB616A34235}"/>
              </a:ext>
            </a:extLst>
          </p:cNvPr>
          <p:cNvCxnSpPr>
            <a:cxnSpLocks/>
          </p:cNvCxnSpPr>
          <p:nvPr/>
        </p:nvCxnSpPr>
        <p:spPr>
          <a:xfrm flipH="1" flipV="1">
            <a:off x="7228544" y="4886396"/>
            <a:ext cx="3256" cy="293486"/>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58" name="Rounded Rectangle 69">
            <a:extLst>
              <a:ext uri="{FF2B5EF4-FFF2-40B4-BE49-F238E27FC236}">
                <a16:creationId xmlns:a16="http://schemas.microsoft.com/office/drawing/2014/main" id="{093B3105-70CA-F24C-C831-5FF17D028FF9}"/>
              </a:ext>
            </a:extLst>
          </p:cNvPr>
          <p:cNvSpPr/>
          <p:nvPr/>
        </p:nvSpPr>
        <p:spPr>
          <a:xfrm>
            <a:off x="2736299" y="5190282"/>
            <a:ext cx="917818" cy="5364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marL="0" marR="0" lvl="0" indent="0" algn="l" defTabSz="457200" rtl="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sends the payment details</a:t>
            </a:r>
          </a:p>
        </p:txBody>
      </p:sp>
      <p:cxnSp>
        <p:nvCxnSpPr>
          <p:cNvPr id="59" name="Straight Arrow Connector 58">
            <a:extLst>
              <a:ext uri="{FF2B5EF4-FFF2-40B4-BE49-F238E27FC236}">
                <a16:creationId xmlns:a16="http://schemas.microsoft.com/office/drawing/2014/main" id="{841F1AFE-F544-C7F4-F361-9162C0537745}"/>
              </a:ext>
            </a:extLst>
          </p:cNvPr>
          <p:cNvCxnSpPr>
            <a:cxnSpLocks/>
          </p:cNvCxnSpPr>
          <p:nvPr/>
        </p:nvCxnSpPr>
        <p:spPr>
          <a:xfrm flipV="1">
            <a:off x="4148723" y="4884030"/>
            <a:ext cx="102" cy="1071306"/>
          </a:xfrm>
          <a:prstGeom prst="straightConnector1">
            <a:avLst/>
          </a:prstGeom>
          <a:noFill/>
          <a:ln w="22225" cap="flat" cmpd="sng" algn="ctr">
            <a:solidFill>
              <a:sysClr val="window" lastClr="FFFFFF">
                <a:lumMod val="50000"/>
              </a:sysClr>
            </a:solidFill>
            <a:prstDash val="sysDash"/>
            <a:tailEnd type="triangle" w="med" len="med"/>
          </a:ln>
          <a:effectLst/>
        </p:spPr>
      </p:cxnSp>
      <p:cxnSp>
        <p:nvCxnSpPr>
          <p:cNvPr id="60" name="Straight Arrow Connector 59">
            <a:extLst>
              <a:ext uri="{FF2B5EF4-FFF2-40B4-BE49-F238E27FC236}">
                <a16:creationId xmlns:a16="http://schemas.microsoft.com/office/drawing/2014/main" id="{57952855-3893-451E-86E8-28111B77B75E}"/>
              </a:ext>
            </a:extLst>
          </p:cNvPr>
          <p:cNvCxnSpPr>
            <a:cxnSpLocks/>
          </p:cNvCxnSpPr>
          <p:nvPr/>
        </p:nvCxnSpPr>
        <p:spPr>
          <a:xfrm>
            <a:off x="2251952" y="4892290"/>
            <a:ext cx="415" cy="280536"/>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61" name="TextBox 60">
            <a:extLst>
              <a:ext uri="{FF2B5EF4-FFF2-40B4-BE49-F238E27FC236}">
                <a16:creationId xmlns:a16="http://schemas.microsoft.com/office/drawing/2014/main" id="{C291150C-0D3C-522A-2046-5D1BC474A7C4}"/>
              </a:ext>
            </a:extLst>
          </p:cNvPr>
          <p:cNvSpPr txBox="1"/>
          <p:nvPr/>
        </p:nvSpPr>
        <p:spPr>
          <a:xfrm>
            <a:off x="2928247" y="4120427"/>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T1.1</a:t>
            </a:r>
          </a:p>
        </p:txBody>
      </p:sp>
      <p:sp>
        <p:nvSpPr>
          <p:cNvPr id="62" name="Rounded Rectangle 67">
            <a:extLst>
              <a:ext uri="{FF2B5EF4-FFF2-40B4-BE49-F238E27FC236}">
                <a16:creationId xmlns:a16="http://schemas.microsoft.com/office/drawing/2014/main" id="{2422174F-B07F-803F-5868-CC1F06BA39FA}"/>
              </a:ext>
            </a:extLst>
          </p:cNvPr>
          <p:cNvSpPr/>
          <p:nvPr/>
        </p:nvSpPr>
        <p:spPr>
          <a:xfrm>
            <a:off x="5591053" y="5962807"/>
            <a:ext cx="1116000" cy="536400"/>
          </a:xfrm>
          <a:prstGeom prst="roundRect">
            <a:avLst>
              <a:gd name="adj" fmla="val 12023"/>
            </a:avLst>
          </a:prstGeom>
          <a:solidFill>
            <a:srgbClr val="DBEEF4"/>
          </a:solidFill>
          <a:ln w="28575" cap="flat" cmpd="sng" algn="ctr">
            <a:solidFill>
              <a:srgbClr val="4BACC6">
                <a:lumMod val="75000"/>
              </a:srgbClr>
            </a:solidFill>
            <a:prstDash val="solid"/>
          </a:ln>
          <a:effectLst/>
        </p:spPr>
        <p:txBody>
          <a:bodyPr lIns="360000" tIns="0" rIns="36000" bIns="0" anchor="ctr"/>
          <a:lstStyle/>
          <a:p>
            <a:pPr marL="0" marR="0" lvl="0" indent="0" algn="l" defTabSz="457200" rtl="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sends the confirmation of payment</a:t>
            </a:r>
          </a:p>
        </p:txBody>
      </p:sp>
      <p:cxnSp>
        <p:nvCxnSpPr>
          <p:cNvPr id="63" name="Straight Arrow Connector 62">
            <a:extLst>
              <a:ext uri="{FF2B5EF4-FFF2-40B4-BE49-F238E27FC236}">
                <a16:creationId xmlns:a16="http://schemas.microsoft.com/office/drawing/2014/main" id="{96FF12C3-C338-F558-0885-879E61BB8BB3}"/>
              </a:ext>
            </a:extLst>
          </p:cNvPr>
          <p:cNvCxnSpPr>
            <a:cxnSpLocks/>
          </p:cNvCxnSpPr>
          <p:nvPr/>
        </p:nvCxnSpPr>
        <p:spPr>
          <a:xfrm>
            <a:off x="6160703" y="5683332"/>
            <a:ext cx="7561" cy="322441"/>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64" name="Rounded Rectangle 69">
            <a:extLst>
              <a:ext uri="{FF2B5EF4-FFF2-40B4-BE49-F238E27FC236}">
                <a16:creationId xmlns:a16="http://schemas.microsoft.com/office/drawing/2014/main" id="{2027FC13-C821-A41C-30CE-8480E6F5E359}"/>
              </a:ext>
            </a:extLst>
          </p:cNvPr>
          <p:cNvSpPr/>
          <p:nvPr/>
        </p:nvSpPr>
        <p:spPr>
          <a:xfrm>
            <a:off x="5592212" y="5191755"/>
            <a:ext cx="1116000" cy="536400"/>
          </a:xfrm>
          <a:prstGeom prst="roundRect">
            <a:avLst>
              <a:gd name="adj" fmla="val 12023"/>
            </a:avLst>
          </a:prstGeom>
          <a:solidFill>
            <a:schemeClr val="bg1"/>
          </a:solidFill>
          <a:ln w="28575" cap="flat" cmpd="sng" algn="ctr">
            <a:solidFill>
              <a:srgbClr val="4BACC6">
                <a:lumMod val="75000"/>
              </a:srgbClr>
            </a:solidFill>
            <a:prstDash val="solid"/>
          </a:ln>
          <a:effectLst/>
        </p:spPr>
        <p:txBody>
          <a:bodyPr lIns="360000" tIns="0" rIns="36000" bIns="0" anchor="ctr"/>
          <a:lstStyle/>
          <a:p>
            <a:pPr marL="0" marR="0" lvl="0" indent="0" algn="l" defTabSz="457200" rtl="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receives the confirmation of payment</a:t>
            </a:r>
          </a:p>
        </p:txBody>
      </p:sp>
      <p:sp>
        <p:nvSpPr>
          <p:cNvPr id="65" name="TextBox 64">
            <a:extLst>
              <a:ext uri="{FF2B5EF4-FFF2-40B4-BE49-F238E27FC236}">
                <a16:creationId xmlns:a16="http://schemas.microsoft.com/office/drawing/2014/main" id="{EA301B75-8E21-798C-6C25-600AD0A59735}"/>
              </a:ext>
            </a:extLst>
          </p:cNvPr>
          <p:cNvSpPr txBox="1"/>
          <p:nvPr/>
        </p:nvSpPr>
        <p:spPr>
          <a:xfrm>
            <a:off x="5969964" y="4120427"/>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T3.1</a:t>
            </a:r>
          </a:p>
        </p:txBody>
      </p:sp>
      <p:pic>
        <p:nvPicPr>
          <p:cNvPr id="66" name="Picture 65">
            <a:extLst>
              <a:ext uri="{FF2B5EF4-FFF2-40B4-BE49-F238E27FC236}">
                <a16:creationId xmlns:a16="http://schemas.microsoft.com/office/drawing/2014/main" id="{453CDA6A-4423-9060-395C-BAE045932C4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40858" y="4443425"/>
            <a:ext cx="252000" cy="336000"/>
          </a:xfrm>
          <a:prstGeom prst="rect">
            <a:avLst/>
          </a:prstGeom>
        </p:spPr>
      </p:pic>
      <p:pic>
        <p:nvPicPr>
          <p:cNvPr id="67" name="Picture 66">
            <a:extLst>
              <a:ext uri="{FF2B5EF4-FFF2-40B4-BE49-F238E27FC236}">
                <a16:creationId xmlns:a16="http://schemas.microsoft.com/office/drawing/2014/main" id="{D9BDD548-DBC9-EA89-A862-95D98D3CA1B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82363" y="4503645"/>
            <a:ext cx="275797" cy="244662"/>
          </a:xfrm>
          <a:prstGeom prst="rect">
            <a:avLst/>
          </a:prstGeom>
        </p:spPr>
      </p:pic>
      <p:pic>
        <p:nvPicPr>
          <p:cNvPr id="68" name="Picture 67">
            <a:extLst>
              <a:ext uri="{FF2B5EF4-FFF2-40B4-BE49-F238E27FC236}">
                <a16:creationId xmlns:a16="http://schemas.microsoft.com/office/drawing/2014/main" id="{88CB2E8F-5003-8657-30B7-9961D3DE2CF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74251" y="5321994"/>
            <a:ext cx="282201" cy="244662"/>
          </a:xfrm>
          <a:prstGeom prst="rect">
            <a:avLst/>
          </a:prstGeom>
        </p:spPr>
      </p:pic>
      <p:pic>
        <p:nvPicPr>
          <p:cNvPr id="69" name="Graphic 68">
            <a:extLst>
              <a:ext uri="{FF2B5EF4-FFF2-40B4-BE49-F238E27FC236}">
                <a16:creationId xmlns:a16="http://schemas.microsoft.com/office/drawing/2014/main" id="{EE187DF5-C677-A282-9872-2218DB25EEBB}"/>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2791317" y="5302789"/>
            <a:ext cx="269625" cy="255515"/>
          </a:xfrm>
          <a:prstGeom prst="rect">
            <a:avLst/>
          </a:prstGeom>
        </p:spPr>
      </p:pic>
      <p:pic>
        <p:nvPicPr>
          <p:cNvPr id="70" name="Graphic 69">
            <a:extLst>
              <a:ext uri="{FF2B5EF4-FFF2-40B4-BE49-F238E27FC236}">
                <a16:creationId xmlns:a16="http://schemas.microsoft.com/office/drawing/2014/main" id="{04AC6C64-C97C-64D7-66C3-24FF40C3C85A}"/>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2791317" y="6072046"/>
            <a:ext cx="269625" cy="255515"/>
          </a:xfrm>
          <a:prstGeom prst="rect">
            <a:avLst/>
          </a:prstGeom>
        </p:spPr>
      </p:pic>
      <p:pic>
        <p:nvPicPr>
          <p:cNvPr id="71" name="Graphic 70">
            <a:extLst>
              <a:ext uri="{FF2B5EF4-FFF2-40B4-BE49-F238E27FC236}">
                <a16:creationId xmlns:a16="http://schemas.microsoft.com/office/drawing/2014/main" id="{F3872F31-8C87-FB5A-C14E-245356A76060}"/>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3771030" y="4475475"/>
            <a:ext cx="269625" cy="255515"/>
          </a:xfrm>
          <a:prstGeom prst="rect">
            <a:avLst/>
          </a:prstGeom>
        </p:spPr>
      </p:pic>
      <p:pic>
        <p:nvPicPr>
          <p:cNvPr id="72" name="Graphic 71">
            <a:extLst>
              <a:ext uri="{FF2B5EF4-FFF2-40B4-BE49-F238E27FC236}">
                <a16:creationId xmlns:a16="http://schemas.microsoft.com/office/drawing/2014/main" id="{495DF4B1-E158-B463-22AF-94A7D4030D2C}"/>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3771030" y="6086561"/>
            <a:ext cx="269625" cy="255515"/>
          </a:xfrm>
          <a:prstGeom prst="rect">
            <a:avLst/>
          </a:prstGeom>
        </p:spPr>
      </p:pic>
      <p:pic>
        <p:nvPicPr>
          <p:cNvPr id="73" name="Graphic 72">
            <a:extLst>
              <a:ext uri="{FF2B5EF4-FFF2-40B4-BE49-F238E27FC236}">
                <a16:creationId xmlns:a16="http://schemas.microsoft.com/office/drawing/2014/main" id="{4B9F1D0C-27CA-6AC3-423A-033989C60A4E}"/>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5643373" y="5317304"/>
            <a:ext cx="269625" cy="255515"/>
          </a:xfrm>
          <a:prstGeom prst="rect">
            <a:avLst/>
          </a:prstGeom>
        </p:spPr>
      </p:pic>
      <p:pic>
        <p:nvPicPr>
          <p:cNvPr id="74" name="Graphic 73">
            <a:extLst>
              <a:ext uri="{FF2B5EF4-FFF2-40B4-BE49-F238E27FC236}">
                <a16:creationId xmlns:a16="http://schemas.microsoft.com/office/drawing/2014/main" id="{675839EF-91FC-46A3-13E8-1314B051BBFF}"/>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5643373" y="6079304"/>
            <a:ext cx="269625" cy="255515"/>
          </a:xfrm>
          <a:prstGeom prst="rect">
            <a:avLst/>
          </a:prstGeom>
        </p:spPr>
      </p:pic>
      <p:pic>
        <p:nvPicPr>
          <p:cNvPr id="75" name="Picture 74" descr="A black background with a black square&#10;&#10;Description automatically generated with medium confidence">
            <a:extLst>
              <a:ext uri="{FF2B5EF4-FFF2-40B4-BE49-F238E27FC236}">
                <a16:creationId xmlns:a16="http://schemas.microsoft.com/office/drawing/2014/main" id="{6FE152ED-991C-DB54-0CB6-C10646FB6548}"/>
              </a:ext>
            </a:extLst>
          </p:cNvPr>
          <p:cNvPicPr>
            <a:picLocks noChangeAspect="1"/>
          </p:cNvPicPr>
          <p:nvPr/>
        </p:nvPicPr>
        <p:blipFill>
          <a:blip r:embed="rId8">
            <a:extLst>
              <a:ext uri="{28A0092B-C50C-407E-A947-70E740481C1C}">
                <a14:useLocalDpi xmlns:a14="http://schemas.microsoft.com/office/drawing/2010/main" val="0"/>
              </a:ext>
            </a:extLst>
          </a:blip>
          <a:srcRect r="2703"/>
          <a:stretch>
            <a:fillRect/>
          </a:stretch>
        </p:blipFill>
        <p:spPr>
          <a:xfrm>
            <a:off x="4666969" y="4470933"/>
            <a:ext cx="268760" cy="285750"/>
          </a:xfrm>
          <a:prstGeom prst="rect">
            <a:avLst/>
          </a:prstGeom>
        </p:spPr>
      </p:pic>
      <p:pic>
        <p:nvPicPr>
          <p:cNvPr id="76" name="Picture 75" descr="A black background with a black square&#10;&#10;Description automatically generated with medium confidence">
            <a:extLst>
              <a:ext uri="{FF2B5EF4-FFF2-40B4-BE49-F238E27FC236}">
                <a16:creationId xmlns:a16="http://schemas.microsoft.com/office/drawing/2014/main" id="{4095CE29-5D9D-5EAA-B344-669A136C7332}"/>
              </a:ext>
            </a:extLst>
          </p:cNvPr>
          <p:cNvPicPr>
            <a:picLocks noChangeAspect="1"/>
          </p:cNvPicPr>
          <p:nvPr/>
        </p:nvPicPr>
        <p:blipFill>
          <a:blip r:embed="rId8">
            <a:extLst>
              <a:ext uri="{28A0092B-C50C-407E-A947-70E740481C1C}">
                <a14:useLocalDpi xmlns:a14="http://schemas.microsoft.com/office/drawing/2010/main" val="0"/>
              </a:ext>
            </a:extLst>
          </a:blip>
          <a:srcRect r="2703"/>
          <a:stretch>
            <a:fillRect/>
          </a:stretch>
        </p:blipFill>
        <p:spPr>
          <a:xfrm>
            <a:off x="4689596" y="6096534"/>
            <a:ext cx="268760" cy="285750"/>
          </a:xfrm>
          <a:prstGeom prst="rect">
            <a:avLst/>
          </a:prstGeom>
        </p:spPr>
      </p:pic>
      <p:pic>
        <p:nvPicPr>
          <p:cNvPr id="77" name="Picture 76">
            <a:extLst>
              <a:ext uri="{FF2B5EF4-FFF2-40B4-BE49-F238E27FC236}">
                <a16:creationId xmlns:a16="http://schemas.microsoft.com/office/drawing/2014/main" id="{3898E090-91D0-C735-60EC-1625E428344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803625" y="4468212"/>
            <a:ext cx="266700" cy="247650"/>
          </a:xfrm>
          <a:prstGeom prst="rect">
            <a:avLst/>
          </a:prstGeom>
        </p:spPr>
      </p:pic>
      <p:pic>
        <p:nvPicPr>
          <p:cNvPr id="78" name="Picture 77">
            <a:extLst>
              <a:ext uri="{FF2B5EF4-FFF2-40B4-BE49-F238E27FC236}">
                <a16:creationId xmlns:a16="http://schemas.microsoft.com/office/drawing/2014/main" id="{4C618A64-67C2-B29D-7789-AA1044ECB71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810028" y="5302784"/>
            <a:ext cx="266700" cy="247650"/>
          </a:xfrm>
          <a:prstGeom prst="rect">
            <a:avLst/>
          </a:prstGeom>
        </p:spPr>
      </p:pic>
      <p:sp>
        <p:nvSpPr>
          <p:cNvPr id="80" name="Slide Number Placeholder 3">
            <a:extLst>
              <a:ext uri="{FF2B5EF4-FFF2-40B4-BE49-F238E27FC236}">
                <a16:creationId xmlns:a16="http://schemas.microsoft.com/office/drawing/2014/main" id="{14C0DE43-C9F5-54FD-9934-64AABE08C5D7}"/>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3AA811B-2EBD-4900-905E-5BE206449611}" type="slidenum">
              <a:rPr lang="en-GB" sz="1000" smtClean="0">
                <a:solidFill>
                  <a:srgbClr val="003C65"/>
                </a:solidFill>
                <a:latin typeface="Aptos"/>
              </a:rPr>
              <a:pPr>
                <a:defRPr/>
              </a:pPr>
              <a:t>44</a:t>
            </a:fld>
            <a:endParaRPr lang="en-GB" sz="1000" dirty="0">
              <a:solidFill>
                <a:srgbClr val="003C65"/>
              </a:solidFill>
              <a:latin typeface="Aptos"/>
            </a:endParaRPr>
          </a:p>
        </p:txBody>
      </p:sp>
    </p:spTree>
    <p:extLst>
      <p:ext uri="{BB962C8B-B14F-4D97-AF65-F5344CB8AC3E}">
        <p14:creationId xmlns:p14="http://schemas.microsoft.com/office/powerpoint/2010/main" val="23351724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739A54-BBEB-482E-C040-AAF45B88F4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7AE768-B7C1-8506-6CAB-73A0C8D4AF15}"/>
              </a:ext>
            </a:extLst>
          </p:cNvPr>
          <p:cNvSpPr>
            <a:spLocks noGrp="1"/>
          </p:cNvSpPr>
          <p:nvPr>
            <p:ph type="title"/>
          </p:nvPr>
        </p:nvSpPr>
        <p:spPr/>
        <p:txBody>
          <a:bodyPr/>
          <a:lstStyle/>
          <a:p>
            <a:r>
              <a:rPr lang="en-GB" dirty="0"/>
              <a:t>Online bookstore: Actual journey (2/2) </a:t>
            </a:r>
          </a:p>
        </p:txBody>
      </p:sp>
      <p:sp>
        <p:nvSpPr>
          <p:cNvPr id="8" name="Content Placeholder 7">
            <a:extLst>
              <a:ext uri="{FF2B5EF4-FFF2-40B4-BE49-F238E27FC236}">
                <a16:creationId xmlns:a16="http://schemas.microsoft.com/office/drawing/2014/main" id="{541CD131-4D79-9E62-4819-8214D035883C}"/>
              </a:ext>
            </a:extLst>
          </p:cNvPr>
          <p:cNvSpPr>
            <a:spLocks noGrp="1"/>
          </p:cNvSpPr>
          <p:nvPr>
            <p:ph idx="4294967295"/>
          </p:nvPr>
        </p:nvSpPr>
        <p:spPr>
          <a:xfrm>
            <a:off x="696913" y="1208870"/>
            <a:ext cx="10984547" cy="2062386"/>
          </a:xfrm>
        </p:spPr>
        <p:txBody>
          <a:bodyPr>
            <a:noAutofit/>
          </a:bodyPr>
          <a:lstStyle/>
          <a:p>
            <a:pPr marL="0" indent="0">
              <a:buNone/>
            </a:pPr>
            <a:r>
              <a:rPr lang="en-GB" sz="1800" dirty="0"/>
              <a:t>Tom’s actual journey consists of the following touchpoints:</a:t>
            </a:r>
          </a:p>
          <a:p>
            <a:pPr>
              <a:lnSpc>
                <a:spcPts val="1500"/>
              </a:lnSpc>
            </a:pPr>
            <a:r>
              <a:rPr lang="en-GB" sz="1600" dirty="0"/>
              <a:t>T1: Tom orders books online through the bookstore’s web application.</a:t>
            </a:r>
          </a:p>
          <a:p>
            <a:pPr>
              <a:lnSpc>
                <a:spcPts val="1500"/>
              </a:lnSpc>
            </a:pPr>
            <a:r>
              <a:rPr lang="en-GB" sz="1600" dirty="0"/>
              <a:t>T2: Tom receives the invoice from the financial partner.</a:t>
            </a:r>
          </a:p>
          <a:p>
            <a:pPr>
              <a:lnSpc>
                <a:spcPts val="1500"/>
              </a:lnSpc>
            </a:pPr>
            <a:r>
              <a:rPr lang="en-GB" sz="1600" dirty="0"/>
              <a:t>D2.1: Tom discovers a hidden delivery fee when studying the invoice.</a:t>
            </a:r>
          </a:p>
          <a:p>
            <a:pPr>
              <a:lnSpc>
                <a:spcPts val="1500"/>
              </a:lnSpc>
            </a:pPr>
            <a:r>
              <a:rPr lang="en-GB" sz="1600" dirty="0"/>
              <a:t>D2.2: Tom calls the financial partner to clarify the issue and realizes that </a:t>
            </a:r>
            <a:r>
              <a:rPr lang="en-US" sz="1600" dirty="0"/>
              <a:t>he had not paid enough attention when ordering the books. Tom is now dissatisfied because</a:t>
            </a:r>
            <a:r>
              <a:rPr lang="en-GB" sz="1600" dirty="0"/>
              <a:t> the fee was not presented more clearly.</a:t>
            </a:r>
          </a:p>
          <a:p>
            <a:pPr>
              <a:lnSpc>
                <a:spcPts val="1500"/>
              </a:lnSpc>
            </a:pPr>
            <a:r>
              <a:rPr lang="en-GB" sz="1600" dirty="0"/>
              <a:t>T3: Tom pays the invoice.</a:t>
            </a:r>
          </a:p>
          <a:p>
            <a:pPr>
              <a:lnSpc>
                <a:spcPts val="1500"/>
              </a:lnSpc>
            </a:pPr>
            <a:r>
              <a:rPr lang="en-GB" sz="1600" dirty="0"/>
              <a:t>T4: Tom receives the package in his mailbox.</a:t>
            </a:r>
          </a:p>
        </p:txBody>
      </p:sp>
      <p:sp>
        <p:nvSpPr>
          <p:cNvPr id="3" name="Rounded Rectangle 50">
            <a:extLst>
              <a:ext uri="{FF2B5EF4-FFF2-40B4-BE49-F238E27FC236}">
                <a16:creationId xmlns:a16="http://schemas.microsoft.com/office/drawing/2014/main" id="{54414030-EFC4-2E2B-12CF-6BDDDA43CDE8}"/>
              </a:ext>
            </a:extLst>
          </p:cNvPr>
          <p:cNvSpPr/>
          <p:nvPr/>
        </p:nvSpPr>
        <p:spPr>
          <a:xfrm>
            <a:off x="1041431" y="5134849"/>
            <a:ext cx="8364525" cy="724201"/>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4" name="Rounded Rectangle 50">
            <a:extLst>
              <a:ext uri="{FF2B5EF4-FFF2-40B4-BE49-F238E27FC236}">
                <a16:creationId xmlns:a16="http://schemas.microsoft.com/office/drawing/2014/main" id="{338F1581-3AD0-4829-34DB-F404FC77C286}"/>
              </a:ext>
            </a:extLst>
          </p:cNvPr>
          <p:cNvSpPr/>
          <p:nvPr/>
        </p:nvSpPr>
        <p:spPr>
          <a:xfrm>
            <a:off x="1041432" y="4343183"/>
            <a:ext cx="8353328" cy="724201"/>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6" name="Rounded Rectangle 50">
            <a:extLst>
              <a:ext uri="{FF2B5EF4-FFF2-40B4-BE49-F238E27FC236}">
                <a16:creationId xmlns:a16="http://schemas.microsoft.com/office/drawing/2014/main" id="{A625AA49-F4B2-AFE8-05D9-FEF251A18E44}"/>
              </a:ext>
            </a:extLst>
          </p:cNvPr>
          <p:cNvSpPr/>
          <p:nvPr/>
        </p:nvSpPr>
        <p:spPr>
          <a:xfrm>
            <a:off x="1028480" y="3551334"/>
            <a:ext cx="8353328" cy="724201"/>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7" name="Rounded Rectangle 67">
            <a:extLst>
              <a:ext uri="{FF2B5EF4-FFF2-40B4-BE49-F238E27FC236}">
                <a16:creationId xmlns:a16="http://schemas.microsoft.com/office/drawing/2014/main" id="{1167487D-A3D4-AD9D-7471-48376B3CFF5D}"/>
              </a:ext>
            </a:extLst>
          </p:cNvPr>
          <p:cNvSpPr/>
          <p:nvPr/>
        </p:nvSpPr>
        <p:spPr>
          <a:xfrm>
            <a:off x="1649967" y="4432957"/>
            <a:ext cx="862236" cy="5364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marL="0" marR="0" lvl="0" indent="0" algn="l" defTabSz="457200" rtl="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receives the order</a:t>
            </a:r>
          </a:p>
        </p:txBody>
      </p:sp>
      <p:sp>
        <p:nvSpPr>
          <p:cNvPr id="9" name="Rounded Rectangle 69">
            <a:extLst>
              <a:ext uri="{FF2B5EF4-FFF2-40B4-BE49-F238E27FC236}">
                <a16:creationId xmlns:a16="http://schemas.microsoft.com/office/drawing/2014/main" id="{0CFE633B-42F5-517F-F099-BB477CF51CCB}"/>
              </a:ext>
            </a:extLst>
          </p:cNvPr>
          <p:cNvSpPr/>
          <p:nvPr/>
        </p:nvSpPr>
        <p:spPr>
          <a:xfrm>
            <a:off x="1649967" y="3624899"/>
            <a:ext cx="862236" cy="5364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marL="0" marR="0" lvl="0" indent="0" algn="l" defTabSz="457200" rtl="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orders a book online</a:t>
            </a:r>
          </a:p>
        </p:txBody>
      </p:sp>
      <p:sp>
        <p:nvSpPr>
          <p:cNvPr id="10" name="Rounded Rectangle 67">
            <a:extLst>
              <a:ext uri="{FF2B5EF4-FFF2-40B4-BE49-F238E27FC236}">
                <a16:creationId xmlns:a16="http://schemas.microsoft.com/office/drawing/2014/main" id="{E47FCEF4-8EB1-1640-66CE-BDD5C5DD67B2}"/>
              </a:ext>
            </a:extLst>
          </p:cNvPr>
          <p:cNvSpPr/>
          <p:nvPr/>
        </p:nvSpPr>
        <p:spPr>
          <a:xfrm>
            <a:off x="2568864" y="5226873"/>
            <a:ext cx="905289" cy="5364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marL="0" marR="0" lvl="0" indent="0" algn="l" defTabSz="457200" rtl="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receives the payment details</a:t>
            </a:r>
          </a:p>
        </p:txBody>
      </p:sp>
      <p:cxnSp>
        <p:nvCxnSpPr>
          <p:cNvPr id="11" name="Straight Arrow Connector 10">
            <a:extLst>
              <a:ext uri="{FF2B5EF4-FFF2-40B4-BE49-F238E27FC236}">
                <a16:creationId xmlns:a16="http://schemas.microsoft.com/office/drawing/2014/main" id="{0AD7DC1D-45A6-0702-7D9D-F188182E7F33}"/>
              </a:ext>
            </a:extLst>
          </p:cNvPr>
          <p:cNvCxnSpPr>
            <a:cxnSpLocks/>
            <a:stCxn id="30" idx="2"/>
            <a:endCxn id="10" idx="0"/>
          </p:cNvCxnSpPr>
          <p:nvPr/>
        </p:nvCxnSpPr>
        <p:spPr>
          <a:xfrm>
            <a:off x="3019285" y="4980463"/>
            <a:ext cx="2224" cy="24641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2" name="Rounded Rectangle 67">
            <a:extLst>
              <a:ext uri="{FF2B5EF4-FFF2-40B4-BE49-F238E27FC236}">
                <a16:creationId xmlns:a16="http://schemas.microsoft.com/office/drawing/2014/main" id="{2E8EEBB4-195A-6319-A646-21B76D02B3A9}"/>
              </a:ext>
            </a:extLst>
          </p:cNvPr>
          <p:cNvSpPr/>
          <p:nvPr/>
        </p:nvSpPr>
        <p:spPr>
          <a:xfrm>
            <a:off x="3523007" y="5226873"/>
            <a:ext cx="810444" cy="5364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marL="0" marR="0" lvl="0" indent="0" algn="l" defTabSz="457200" rtl="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sends order invoice</a:t>
            </a:r>
          </a:p>
        </p:txBody>
      </p:sp>
      <p:sp>
        <p:nvSpPr>
          <p:cNvPr id="14" name="Rounded Rectangle 69">
            <a:extLst>
              <a:ext uri="{FF2B5EF4-FFF2-40B4-BE49-F238E27FC236}">
                <a16:creationId xmlns:a16="http://schemas.microsoft.com/office/drawing/2014/main" id="{741A26EF-FAEC-F81C-4FE0-730DD0EFC687}"/>
              </a:ext>
            </a:extLst>
          </p:cNvPr>
          <p:cNvSpPr/>
          <p:nvPr/>
        </p:nvSpPr>
        <p:spPr>
          <a:xfrm>
            <a:off x="3480029" y="3616639"/>
            <a:ext cx="881796" cy="5364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marL="0" marR="0" lvl="0" indent="0" algn="l" defTabSz="457200" rtl="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receives order invoice</a:t>
            </a:r>
          </a:p>
        </p:txBody>
      </p:sp>
      <p:sp>
        <p:nvSpPr>
          <p:cNvPr id="16" name="TextBox 15">
            <a:extLst>
              <a:ext uri="{FF2B5EF4-FFF2-40B4-BE49-F238E27FC236}">
                <a16:creationId xmlns:a16="http://schemas.microsoft.com/office/drawing/2014/main" id="{0556D200-F548-3C49-717B-9BECB2AF1472}"/>
              </a:ext>
            </a:extLst>
          </p:cNvPr>
          <p:cNvSpPr txBox="1"/>
          <p:nvPr/>
        </p:nvSpPr>
        <p:spPr>
          <a:xfrm>
            <a:off x="1943353" y="3396064"/>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T1</a:t>
            </a:r>
          </a:p>
        </p:txBody>
      </p:sp>
      <p:sp>
        <p:nvSpPr>
          <p:cNvPr id="17" name="TextBox 16">
            <a:extLst>
              <a:ext uri="{FF2B5EF4-FFF2-40B4-BE49-F238E27FC236}">
                <a16:creationId xmlns:a16="http://schemas.microsoft.com/office/drawing/2014/main" id="{F84D5A64-2D04-0935-0CC4-DAFC77A76662}"/>
              </a:ext>
            </a:extLst>
          </p:cNvPr>
          <p:cNvSpPr txBox="1"/>
          <p:nvPr/>
        </p:nvSpPr>
        <p:spPr>
          <a:xfrm>
            <a:off x="3726450" y="3396064"/>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T2</a:t>
            </a:r>
          </a:p>
        </p:txBody>
      </p:sp>
      <p:sp>
        <p:nvSpPr>
          <p:cNvPr id="18" name="TextBox 17">
            <a:extLst>
              <a:ext uri="{FF2B5EF4-FFF2-40B4-BE49-F238E27FC236}">
                <a16:creationId xmlns:a16="http://schemas.microsoft.com/office/drawing/2014/main" id="{387B5EDE-9BB2-5BA2-7918-A9A0A4A7DD02}"/>
              </a:ext>
            </a:extLst>
          </p:cNvPr>
          <p:cNvSpPr txBox="1"/>
          <p:nvPr/>
        </p:nvSpPr>
        <p:spPr>
          <a:xfrm>
            <a:off x="8688836" y="3396064"/>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T4</a:t>
            </a:r>
          </a:p>
        </p:txBody>
      </p:sp>
      <p:sp>
        <p:nvSpPr>
          <p:cNvPr id="19" name="TextBox 18">
            <a:extLst>
              <a:ext uri="{FF2B5EF4-FFF2-40B4-BE49-F238E27FC236}">
                <a16:creationId xmlns:a16="http://schemas.microsoft.com/office/drawing/2014/main" id="{303F8F41-96C9-75D1-5AE8-5B1F64F96314}"/>
              </a:ext>
            </a:extLst>
          </p:cNvPr>
          <p:cNvSpPr txBox="1"/>
          <p:nvPr/>
        </p:nvSpPr>
        <p:spPr>
          <a:xfrm>
            <a:off x="6518735" y="3396064"/>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T3</a:t>
            </a:r>
          </a:p>
        </p:txBody>
      </p:sp>
      <p:sp>
        <p:nvSpPr>
          <p:cNvPr id="21" name="Rounded Rectangle 67">
            <a:extLst>
              <a:ext uri="{FF2B5EF4-FFF2-40B4-BE49-F238E27FC236}">
                <a16:creationId xmlns:a16="http://schemas.microsoft.com/office/drawing/2014/main" id="{1ADF5F8D-C57D-7FBE-38EB-3B06DF43AB0B}"/>
              </a:ext>
            </a:extLst>
          </p:cNvPr>
          <p:cNvSpPr/>
          <p:nvPr/>
        </p:nvSpPr>
        <p:spPr>
          <a:xfrm>
            <a:off x="6249466" y="5231438"/>
            <a:ext cx="864000" cy="5364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24000" tIns="0" rIns="0" bIns="0" anchor="ctr"/>
          <a:lstStyle/>
          <a:p>
            <a:pPr marL="0" marR="0" lvl="0" indent="0" algn="l" defTabSz="457200" rtl="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receives payment</a:t>
            </a:r>
          </a:p>
        </p:txBody>
      </p:sp>
      <p:sp>
        <p:nvSpPr>
          <p:cNvPr id="22" name="Rounded Rectangle 69">
            <a:extLst>
              <a:ext uri="{FF2B5EF4-FFF2-40B4-BE49-F238E27FC236}">
                <a16:creationId xmlns:a16="http://schemas.microsoft.com/office/drawing/2014/main" id="{1ED21259-C624-43D8-1565-95914641520C}"/>
              </a:ext>
            </a:extLst>
          </p:cNvPr>
          <p:cNvSpPr/>
          <p:nvPr/>
        </p:nvSpPr>
        <p:spPr>
          <a:xfrm>
            <a:off x="6245787" y="3640367"/>
            <a:ext cx="864000" cy="5364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24000" tIns="0" rIns="0" bIns="0" anchor="ctr"/>
          <a:lstStyle/>
          <a:p>
            <a:pPr marL="0" marR="0" lvl="0" indent="0" algn="l" defTabSz="457200" rtl="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pays the invoice</a:t>
            </a:r>
          </a:p>
        </p:txBody>
      </p:sp>
      <p:cxnSp>
        <p:nvCxnSpPr>
          <p:cNvPr id="23" name="Straight Arrow Connector 22">
            <a:extLst>
              <a:ext uri="{FF2B5EF4-FFF2-40B4-BE49-F238E27FC236}">
                <a16:creationId xmlns:a16="http://schemas.microsoft.com/office/drawing/2014/main" id="{675364F8-0B13-5DAC-2D5B-CAFF80830D0D}"/>
              </a:ext>
            </a:extLst>
          </p:cNvPr>
          <p:cNvCxnSpPr>
            <a:cxnSpLocks/>
            <a:stCxn id="22" idx="2"/>
            <a:endCxn id="21" idx="0"/>
          </p:cNvCxnSpPr>
          <p:nvPr/>
        </p:nvCxnSpPr>
        <p:spPr>
          <a:xfrm>
            <a:off x="6677787" y="4176767"/>
            <a:ext cx="3679" cy="1054671"/>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24" name="Rounded Rectangle 67">
            <a:extLst>
              <a:ext uri="{FF2B5EF4-FFF2-40B4-BE49-F238E27FC236}">
                <a16:creationId xmlns:a16="http://schemas.microsoft.com/office/drawing/2014/main" id="{07674EFC-2ED1-B988-16D8-F2209E348C6F}"/>
              </a:ext>
            </a:extLst>
          </p:cNvPr>
          <p:cNvSpPr/>
          <p:nvPr/>
        </p:nvSpPr>
        <p:spPr>
          <a:xfrm>
            <a:off x="8364973" y="4445985"/>
            <a:ext cx="934546" cy="5364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marL="0" marR="0" lvl="0" indent="0" algn="l" defTabSz="457200" rtl="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sends package to the customer</a:t>
            </a:r>
          </a:p>
        </p:txBody>
      </p:sp>
      <p:sp>
        <p:nvSpPr>
          <p:cNvPr id="25" name="Rounded Rectangle 69">
            <a:extLst>
              <a:ext uri="{FF2B5EF4-FFF2-40B4-BE49-F238E27FC236}">
                <a16:creationId xmlns:a16="http://schemas.microsoft.com/office/drawing/2014/main" id="{CAAA1E3E-0282-1720-65AD-06484142B303}"/>
              </a:ext>
            </a:extLst>
          </p:cNvPr>
          <p:cNvSpPr/>
          <p:nvPr/>
        </p:nvSpPr>
        <p:spPr>
          <a:xfrm>
            <a:off x="8364973" y="3669367"/>
            <a:ext cx="928034" cy="5364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marL="0" marR="0" lvl="0" indent="0" algn="l" defTabSz="457200" rtl="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receives package in the mailbox</a:t>
            </a:r>
          </a:p>
        </p:txBody>
      </p:sp>
      <p:cxnSp>
        <p:nvCxnSpPr>
          <p:cNvPr id="27" name="Straight Arrow Connector 26">
            <a:extLst>
              <a:ext uri="{FF2B5EF4-FFF2-40B4-BE49-F238E27FC236}">
                <a16:creationId xmlns:a16="http://schemas.microsoft.com/office/drawing/2014/main" id="{8C8BD49A-02CA-A965-236D-313385985086}"/>
              </a:ext>
            </a:extLst>
          </p:cNvPr>
          <p:cNvCxnSpPr>
            <a:cxnSpLocks/>
            <a:stCxn id="24" idx="0"/>
            <a:endCxn id="25" idx="2"/>
          </p:cNvCxnSpPr>
          <p:nvPr/>
        </p:nvCxnSpPr>
        <p:spPr>
          <a:xfrm flipH="1" flipV="1">
            <a:off x="8828990" y="4205767"/>
            <a:ext cx="3256" cy="240218"/>
          </a:xfrm>
          <a:prstGeom prst="straightConnector1">
            <a:avLst/>
          </a:prstGeom>
          <a:noFill/>
          <a:ln w="22225" cap="flat" cmpd="sng" algn="ctr">
            <a:solidFill>
              <a:sysClr val="window" lastClr="FFFFFF">
                <a:lumMod val="50000"/>
              </a:sysClr>
            </a:solidFill>
            <a:prstDash val="sysDash"/>
            <a:tailEnd type="triangle" w="med" len="med"/>
          </a:ln>
          <a:effectLst/>
        </p:spPr>
      </p:cxnSp>
      <p:pic>
        <p:nvPicPr>
          <p:cNvPr id="28" name="Picture 27">
            <a:extLst>
              <a:ext uri="{FF2B5EF4-FFF2-40B4-BE49-F238E27FC236}">
                <a16:creationId xmlns:a16="http://schemas.microsoft.com/office/drawing/2014/main" id="{056B967C-CB8A-8472-3D0A-7423763E1495}"/>
              </a:ext>
            </a:extLst>
          </p:cNvPr>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8427921" y="4575576"/>
            <a:ext cx="260915" cy="247185"/>
          </a:xfrm>
          <a:prstGeom prst="rect">
            <a:avLst/>
          </a:prstGeom>
        </p:spPr>
      </p:pic>
      <p:pic>
        <p:nvPicPr>
          <p:cNvPr id="29" name="Picture 28">
            <a:extLst>
              <a:ext uri="{FF2B5EF4-FFF2-40B4-BE49-F238E27FC236}">
                <a16:creationId xmlns:a16="http://schemas.microsoft.com/office/drawing/2014/main" id="{089E66FA-333F-8168-0086-C722A1AD5A9D}"/>
              </a:ext>
            </a:extLst>
          </p:cNvPr>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8427921" y="3833774"/>
            <a:ext cx="260915" cy="247185"/>
          </a:xfrm>
          <a:prstGeom prst="rect">
            <a:avLst/>
          </a:prstGeom>
        </p:spPr>
      </p:pic>
      <p:sp>
        <p:nvSpPr>
          <p:cNvPr id="30" name="Rounded Rectangle 69">
            <a:extLst>
              <a:ext uri="{FF2B5EF4-FFF2-40B4-BE49-F238E27FC236}">
                <a16:creationId xmlns:a16="http://schemas.microsoft.com/office/drawing/2014/main" id="{7A02BBCF-F2A5-C9E6-9600-0D6C49D1ED3B}"/>
              </a:ext>
            </a:extLst>
          </p:cNvPr>
          <p:cNvSpPr/>
          <p:nvPr/>
        </p:nvSpPr>
        <p:spPr>
          <a:xfrm>
            <a:off x="2560376" y="4444063"/>
            <a:ext cx="917818" cy="5364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marL="0" marR="0" lvl="0" indent="0" algn="l" defTabSz="457200" rtl="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sends the payment details</a:t>
            </a:r>
          </a:p>
        </p:txBody>
      </p:sp>
      <p:cxnSp>
        <p:nvCxnSpPr>
          <p:cNvPr id="31" name="Straight Arrow Connector 30">
            <a:extLst>
              <a:ext uri="{FF2B5EF4-FFF2-40B4-BE49-F238E27FC236}">
                <a16:creationId xmlns:a16="http://schemas.microsoft.com/office/drawing/2014/main" id="{21A7444D-6726-FD24-92D8-FA6FE059150A}"/>
              </a:ext>
            </a:extLst>
          </p:cNvPr>
          <p:cNvCxnSpPr>
            <a:cxnSpLocks/>
            <a:stCxn id="12" idx="0"/>
            <a:endCxn id="14" idx="2"/>
          </p:cNvCxnSpPr>
          <p:nvPr/>
        </p:nvCxnSpPr>
        <p:spPr>
          <a:xfrm flipH="1" flipV="1">
            <a:off x="3920927" y="4153039"/>
            <a:ext cx="7302" cy="1073834"/>
          </a:xfrm>
          <a:prstGeom prst="straightConnector1">
            <a:avLst/>
          </a:prstGeom>
          <a:noFill/>
          <a:ln w="22225" cap="flat" cmpd="sng" algn="ctr">
            <a:solidFill>
              <a:sysClr val="window" lastClr="FFFFFF">
                <a:lumMod val="50000"/>
              </a:sysClr>
            </a:solidFill>
            <a:prstDash val="sysDash"/>
            <a:tailEnd type="triangle" w="med" len="med"/>
          </a:ln>
          <a:effectLst/>
        </p:spPr>
      </p:cxnSp>
      <p:cxnSp>
        <p:nvCxnSpPr>
          <p:cNvPr id="32" name="Straight Arrow Connector 31">
            <a:extLst>
              <a:ext uri="{FF2B5EF4-FFF2-40B4-BE49-F238E27FC236}">
                <a16:creationId xmlns:a16="http://schemas.microsoft.com/office/drawing/2014/main" id="{AA1C60C6-021D-4A75-8BA2-05636626DD5D}"/>
              </a:ext>
            </a:extLst>
          </p:cNvPr>
          <p:cNvCxnSpPr>
            <a:cxnSpLocks/>
            <a:stCxn id="9" idx="2"/>
            <a:endCxn id="7" idx="0"/>
          </p:cNvCxnSpPr>
          <p:nvPr/>
        </p:nvCxnSpPr>
        <p:spPr>
          <a:xfrm>
            <a:off x="2081085" y="4161299"/>
            <a:ext cx="0" cy="271658"/>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33" name="TextBox 32">
            <a:extLst>
              <a:ext uri="{FF2B5EF4-FFF2-40B4-BE49-F238E27FC236}">
                <a16:creationId xmlns:a16="http://schemas.microsoft.com/office/drawing/2014/main" id="{7E580FD7-4BC6-F172-ABCF-88D5FA730410}"/>
              </a:ext>
            </a:extLst>
          </p:cNvPr>
          <p:cNvSpPr txBox="1"/>
          <p:nvPr/>
        </p:nvSpPr>
        <p:spPr>
          <a:xfrm>
            <a:off x="2833541" y="3396064"/>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T1.1</a:t>
            </a:r>
          </a:p>
        </p:txBody>
      </p:sp>
      <p:sp>
        <p:nvSpPr>
          <p:cNvPr id="34" name="TextBox 33">
            <a:extLst>
              <a:ext uri="{FF2B5EF4-FFF2-40B4-BE49-F238E27FC236}">
                <a16:creationId xmlns:a16="http://schemas.microsoft.com/office/drawing/2014/main" id="{D7303678-F87C-87A2-EC11-7EB09C352FD9}"/>
              </a:ext>
            </a:extLst>
          </p:cNvPr>
          <p:cNvSpPr txBox="1"/>
          <p:nvPr/>
        </p:nvSpPr>
        <p:spPr>
          <a:xfrm>
            <a:off x="4442499" y="3396064"/>
            <a:ext cx="613870"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D2.1</a:t>
            </a:r>
          </a:p>
        </p:txBody>
      </p:sp>
      <p:sp>
        <p:nvSpPr>
          <p:cNvPr id="35" name="Rounded Rectangle 67">
            <a:extLst>
              <a:ext uri="{FF2B5EF4-FFF2-40B4-BE49-F238E27FC236}">
                <a16:creationId xmlns:a16="http://schemas.microsoft.com/office/drawing/2014/main" id="{0EB772D7-E01A-F32D-2F1B-34745B05D6F3}"/>
              </a:ext>
            </a:extLst>
          </p:cNvPr>
          <p:cNvSpPr/>
          <p:nvPr/>
        </p:nvSpPr>
        <p:spPr>
          <a:xfrm>
            <a:off x="5297349" y="5222560"/>
            <a:ext cx="864000" cy="536400"/>
          </a:xfrm>
          <a:prstGeom prst="roundRect">
            <a:avLst>
              <a:gd name="adj" fmla="val 12023"/>
            </a:avLst>
          </a:prstGeom>
          <a:solidFill>
            <a:sysClr val="window" lastClr="FFFFFF"/>
          </a:solidFill>
          <a:ln w="28575" cap="flat" cmpd="sng" algn="ctr">
            <a:solidFill>
              <a:srgbClr val="4BACC6">
                <a:lumMod val="75000"/>
              </a:srgbClr>
            </a:solidFill>
            <a:prstDash val="solid"/>
          </a:ln>
          <a:effectLst>
            <a:glow rad="139700">
              <a:schemeClr val="tx1">
                <a:alpha val="65000"/>
              </a:schemeClr>
            </a:glow>
          </a:effectLst>
        </p:spPr>
        <p:txBody>
          <a:bodyPr lIns="360000" tIns="0" rIns="36000" bIns="0" anchor="ctr"/>
          <a:lstStyle/>
          <a:p>
            <a:pPr marL="0" marR="0" lvl="0" indent="0" algn="l" defTabSz="457200" rtl="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a:ea typeface="+mn-ea"/>
                <a:cs typeface="+mn-cs"/>
              </a:rPr>
              <a:t>clarifies amount info</a:t>
            </a:r>
          </a:p>
        </p:txBody>
      </p:sp>
      <p:sp>
        <p:nvSpPr>
          <p:cNvPr id="36" name="Rounded Rectangle 69">
            <a:extLst>
              <a:ext uri="{FF2B5EF4-FFF2-40B4-BE49-F238E27FC236}">
                <a16:creationId xmlns:a16="http://schemas.microsoft.com/office/drawing/2014/main" id="{CCBA7D2D-9F90-F403-63BF-BB9B115D5492}"/>
              </a:ext>
            </a:extLst>
          </p:cNvPr>
          <p:cNvSpPr/>
          <p:nvPr/>
        </p:nvSpPr>
        <p:spPr>
          <a:xfrm>
            <a:off x="5297349" y="3631489"/>
            <a:ext cx="864000" cy="5364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a:glow rad="139700">
              <a:schemeClr val="tx1">
                <a:alpha val="65000"/>
              </a:schemeClr>
            </a:glow>
          </a:effectLst>
        </p:spPr>
        <p:txBody>
          <a:bodyPr lIns="324000" tIns="0" rIns="36000" bIns="0" anchor="ctr"/>
          <a:lstStyle/>
          <a:p>
            <a:pPr marL="0" marR="0" lvl="0" indent="0" algn="l" defTabSz="457200" rtl="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calls to question the amount</a:t>
            </a:r>
          </a:p>
        </p:txBody>
      </p:sp>
      <p:cxnSp>
        <p:nvCxnSpPr>
          <p:cNvPr id="37" name="Straight Arrow Connector 36">
            <a:extLst>
              <a:ext uri="{FF2B5EF4-FFF2-40B4-BE49-F238E27FC236}">
                <a16:creationId xmlns:a16="http://schemas.microsoft.com/office/drawing/2014/main" id="{11E2CBC7-03B2-B224-50D5-AC863610299E}"/>
              </a:ext>
            </a:extLst>
          </p:cNvPr>
          <p:cNvCxnSpPr>
            <a:cxnSpLocks/>
            <a:stCxn id="36" idx="2"/>
            <a:endCxn id="35" idx="0"/>
          </p:cNvCxnSpPr>
          <p:nvPr/>
        </p:nvCxnSpPr>
        <p:spPr>
          <a:xfrm>
            <a:off x="5729349" y="4167889"/>
            <a:ext cx="0" cy="1054671"/>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38" name="TextBox 37">
            <a:extLst>
              <a:ext uri="{FF2B5EF4-FFF2-40B4-BE49-F238E27FC236}">
                <a16:creationId xmlns:a16="http://schemas.microsoft.com/office/drawing/2014/main" id="{79CEC555-B411-FDA2-5476-6EE1F16C270E}"/>
              </a:ext>
            </a:extLst>
          </p:cNvPr>
          <p:cNvSpPr txBox="1"/>
          <p:nvPr/>
        </p:nvSpPr>
        <p:spPr>
          <a:xfrm>
            <a:off x="5687748" y="3396064"/>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D2.2</a:t>
            </a:r>
          </a:p>
        </p:txBody>
      </p:sp>
      <p:sp>
        <p:nvSpPr>
          <p:cNvPr id="72" name="Rounded Rectangle 88">
            <a:extLst>
              <a:ext uri="{FF2B5EF4-FFF2-40B4-BE49-F238E27FC236}">
                <a16:creationId xmlns:a16="http://schemas.microsoft.com/office/drawing/2014/main" id="{585AEF86-9BF6-96E0-3E64-3E27AB196182}"/>
              </a:ext>
            </a:extLst>
          </p:cNvPr>
          <p:cNvSpPr/>
          <p:nvPr/>
        </p:nvSpPr>
        <p:spPr>
          <a:xfrm>
            <a:off x="4438571" y="3618789"/>
            <a:ext cx="770512" cy="536400"/>
          </a:xfrm>
          <a:prstGeom prst="roundRect">
            <a:avLst>
              <a:gd name="adj" fmla="val 12023"/>
            </a:avLst>
          </a:prstGeom>
          <a:solidFill>
            <a:sysClr val="window" lastClr="FFFFFF"/>
          </a:solidFill>
          <a:ln w="19050" cap="flat" cmpd="sng" algn="ctr">
            <a:solidFill>
              <a:schemeClr val="bg1">
                <a:lumMod val="50000"/>
              </a:schemeClr>
            </a:solidFill>
            <a:prstDash val="solid"/>
          </a:ln>
          <a:effectLst>
            <a:glow rad="63500">
              <a:schemeClr val="tx1">
                <a:lumMod val="50000"/>
                <a:lumOff val="50000"/>
                <a:alpha val="70000"/>
              </a:schemeClr>
            </a:glow>
          </a:effectLst>
        </p:spPr>
        <p:txBody>
          <a:bodyPr lIns="36000" tIns="0" rIns="0" bIns="0" anchor="ctr"/>
          <a:lstStyle/>
          <a:p>
            <a:pPr marL="0" marR="0" lvl="0" indent="0" algn="l" defTabSz="457200" rtl="0" eaLnBrk="1" fontAlgn="auto" latinLnBrk="0" hangingPunct="1">
              <a:lnSpc>
                <a:spcPts val="9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finds the amount information misleading</a:t>
            </a:r>
          </a:p>
        </p:txBody>
      </p:sp>
      <p:sp>
        <p:nvSpPr>
          <p:cNvPr id="73" name="Rounded Rectangle 67">
            <a:extLst>
              <a:ext uri="{FF2B5EF4-FFF2-40B4-BE49-F238E27FC236}">
                <a16:creationId xmlns:a16="http://schemas.microsoft.com/office/drawing/2014/main" id="{0A443643-9A3D-22BE-FD5C-F566D1629454}"/>
              </a:ext>
            </a:extLst>
          </p:cNvPr>
          <p:cNvSpPr/>
          <p:nvPr/>
        </p:nvSpPr>
        <p:spPr>
          <a:xfrm>
            <a:off x="7187542" y="5224809"/>
            <a:ext cx="1116000" cy="536400"/>
          </a:xfrm>
          <a:prstGeom prst="roundRect">
            <a:avLst>
              <a:gd name="adj" fmla="val 12023"/>
            </a:avLst>
          </a:prstGeom>
          <a:solidFill>
            <a:srgbClr val="DBEEF4"/>
          </a:solidFill>
          <a:ln w="28575" cap="flat" cmpd="sng" algn="ctr">
            <a:solidFill>
              <a:srgbClr val="4BACC6">
                <a:lumMod val="75000"/>
              </a:srgbClr>
            </a:solidFill>
            <a:prstDash val="solid"/>
          </a:ln>
          <a:effectLst/>
        </p:spPr>
        <p:txBody>
          <a:bodyPr lIns="360000" tIns="0" rIns="36000" bIns="0" anchor="ctr"/>
          <a:lstStyle/>
          <a:p>
            <a:pPr marL="0" marR="0" lvl="0" indent="0" algn="l" defTabSz="457200" rtl="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sends the confirmation of payment</a:t>
            </a:r>
          </a:p>
        </p:txBody>
      </p:sp>
      <p:cxnSp>
        <p:nvCxnSpPr>
          <p:cNvPr id="74" name="Straight Arrow Connector 73">
            <a:extLst>
              <a:ext uri="{FF2B5EF4-FFF2-40B4-BE49-F238E27FC236}">
                <a16:creationId xmlns:a16="http://schemas.microsoft.com/office/drawing/2014/main" id="{20E7CE9E-49B3-4AC0-2F8A-B0F76A90DF85}"/>
              </a:ext>
            </a:extLst>
          </p:cNvPr>
          <p:cNvCxnSpPr>
            <a:cxnSpLocks/>
            <a:stCxn id="73" idx="0"/>
            <a:endCxn id="75" idx="2"/>
          </p:cNvCxnSpPr>
          <p:nvPr/>
        </p:nvCxnSpPr>
        <p:spPr>
          <a:xfrm flipV="1">
            <a:off x="7745542" y="4985380"/>
            <a:ext cx="0" cy="239429"/>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75" name="Rounded Rectangle 69">
            <a:extLst>
              <a:ext uri="{FF2B5EF4-FFF2-40B4-BE49-F238E27FC236}">
                <a16:creationId xmlns:a16="http://schemas.microsoft.com/office/drawing/2014/main" id="{350A23C4-826C-C8C0-CE43-E8D7EE81D770}"/>
              </a:ext>
            </a:extLst>
          </p:cNvPr>
          <p:cNvSpPr/>
          <p:nvPr/>
        </p:nvSpPr>
        <p:spPr>
          <a:xfrm>
            <a:off x="7187542" y="4448980"/>
            <a:ext cx="1116000" cy="536400"/>
          </a:xfrm>
          <a:prstGeom prst="roundRect">
            <a:avLst>
              <a:gd name="adj" fmla="val 12023"/>
            </a:avLst>
          </a:prstGeom>
          <a:solidFill>
            <a:schemeClr val="bg1"/>
          </a:solidFill>
          <a:ln w="28575" cap="flat" cmpd="sng" algn="ctr">
            <a:solidFill>
              <a:srgbClr val="4BACC6">
                <a:lumMod val="75000"/>
              </a:srgbClr>
            </a:solidFill>
            <a:prstDash val="solid"/>
          </a:ln>
          <a:effectLst/>
        </p:spPr>
        <p:txBody>
          <a:bodyPr lIns="360000" tIns="0" rIns="36000" bIns="0" anchor="ctr"/>
          <a:lstStyle/>
          <a:p>
            <a:pPr marL="0" marR="0" lvl="0" indent="0" algn="l" defTabSz="457200" rtl="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receives the confirmation of payment</a:t>
            </a:r>
          </a:p>
        </p:txBody>
      </p:sp>
      <p:sp>
        <p:nvSpPr>
          <p:cNvPr id="76" name="TextBox 75">
            <a:extLst>
              <a:ext uri="{FF2B5EF4-FFF2-40B4-BE49-F238E27FC236}">
                <a16:creationId xmlns:a16="http://schemas.microsoft.com/office/drawing/2014/main" id="{2A6D74B9-7888-7562-4823-98211DDBE801}"/>
              </a:ext>
            </a:extLst>
          </p:cNvPr>
          <p:cNvSpPr txBox="1"/>
          <p:nvPr/>
        </p:nvSpPr>
        <p:spPr>
          <a:xfrm>
            <a:off x="7613016" y="3396064"/>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T3.1</a:t>
            </a:r>
          </a:p>
        </p:txBody>
      </p:sp>
      <p:sp>
        <p:nvSpPr>
          <p:cNvPr id="77" name="TextBox 157">
            <a:extLst>
              <a:ext uri="{FF2B5EF4-FFF2-40B4-BE49-F238E27FC236}">
                <a16:creationId xmlns:a16="http://schemas.microsoft.com/office/drawing/2014/main" id="{1BDFC789-BAE1-EEE7-8EA7-810C5C4B9E32}"/>
              </a:ext>
            </a:extLst>
          </p:cNvPr>
          <p:cNvSpPr txBox="1">
            <a:spLocks noChangeArrowheads="1"/>
          </p:cNvSpPr>
          <p:nvPr/>
        </p:nvSpPr>
        <p:spPr bwMode="auto">
          <a:xfrm>
            <a:off x="1045796" y="4057546"/>
            <a:ext cx="543081" cy="222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ts val="1000"/>
              </a:lnSpc>
              <a:spcBef>
                <a:spcPts val="0"/>
              </a:spcBef>
              <a:spcAft>
                <a:spcPts val="0"/>
              </a:spcAft>
              <a:buClrTx/>
              <a:buSzTx/>
              <a:buFontTx/>
              <a:buNone/>
              <a:tabLst/>
              <a:defRPr/>
            </a:pPr>
            <a:r>
              <a:rPr kumimoji="0" lang="en-GB" altLang="en-US" sz="1000" b="0" i="0" u="none" strike="noStrike" kern="0" cap="none" spc="0" normalizeH="0" baseline="0" noProof="0">
                <a:ln>
                  <a:noFill/>
                </a:ln>
                <a:solidFill>
                  <a:prstClr val="black"/>
                </a:solidFill>
                <a:effectLst/>
                <a:uLnTx/>
                <a:uFillTx/>
                <a:latin typeface="Calibri" pitchFamily="34" charset="0"/>
                <a:ea typeface="+mn-ea"/>
                <a:cs typeface="+mn-cs"/>
              </a:rPr>
              <a:t>Tom</a:t>
            </a:r>
            <a:endParaRPr kumimoji="0" lang="en-GB" altLang="en-US" sz="105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78" name="TextBox 157">
            <a:extLst>
              <a:ext uri="{FF2B5EF4-FFF2-40B4-BE49-F238E27FC236}">
                <a16:creationId xmlns:a16="http://schemas.microsoft.com/office/drawing/2014/main" id="{6381D1F7-3824-72DA-1A32-A99CC13FD625}"/>
              </a:ext>
            </a:extLst>
          </p:cNvPr>
          <p:cNvSpPr txBox="1">
            <a:spLocks noChangeArrowheads="1"/>
          </p:cNvSpPr>
          <p:nvPr/>
        </p:nvSpPr>
        <p:spPr bwMode="auto">
          <a:xfrm>
            <a:off x="1038937" y="4746867"/>
            <a:ext cx="577752" cy="328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ts val="900"/>
              </a:lnSpc>
              <a:spcBef>
                <a:spcPts val="0"/>
              </a:spcBef>
              <a:spcAft>
                <a:spcPts val="0"/>
              </a:spcAft>
              <a:buClrTx/>
              <a:buSzTx/>
              <a:buFontTx/>
              <a:buNone/>
              <a:tabLst/>
              <a:defRPr/>
            </a:pPr>
            <a:r>
              <a:rPr kumimoji="0" lang="en-GB" altLang="en-US" sz="1000" b="0" i="0" u="none" strike="noStrike" kern="0" cap="none" spc="0" normalizeH="0" baseline="0" noProof="0">
                <a:ln>
                  <a:noFill/>
                </a:ln>
                <a:solidFill>
                  <a:prstClr val="black"/>
                </a:solidFill>
                <a:effectLst/>
                <a:uLnTx/>
                <a:uFillTx/>
                <a:latin typeface="Calibri" pitchFamily="34" charset="0"/>
                <a:ea typeface="+mn-ea"/>
                <a:cs typeface="+mn-cs"/>
              </a:rPr>
              <a:t>Online </a:t>
            </a:r>
          </a:p>
          <a:p>
            <a:pPr marL="0" marR="0" lvl="0" indent="0" algn="l" defTabSz="457200" rtl="0" eaLnBrk="1" fontAlgn="auto" latinLnBrk="0" hangingPunct="1">
              <a:lnSpc>
                <a:spcPts val="900"/>
              </a:lnSpc>
              <a:spcBef>
                <a:spcPts val="0"/>
              </a:spcBef>
              <a:spcAft>
                <a:spcPts val="0"/>
              </a:spcAft>
              <a:buClrTx/>
              <a:buSzTx/>
              <a:buFontTx/>
              <a:buNone/>
              <a:tabLst/>
              <a:defRPr/>
            </a:pPr>
            <a:r>
              <a:rPr kumimoji="0" lang="en-GB" altLang="en-US" sz="1000" b="0" i="0" u="none" strike="noStrike" kern="0" cap="none" spc="0" normalizeH="0" baseline="0" noProof="0">
                <a:ln>
                  <a:noFill/>
                </a:ln>
                <a:solidFill>
                  <a:prstClr val="black"/>
                </a:solidFill>
                <a:effectLst/>
                <a:uLnTx/>
                <a:uFillTx/>
                <a:latin typeface="Calibri" pitchFamily="34" charset="0"/>
                <a:ea typeface="+mn-ea"/>
                <a:cs typeface="+mn-cs"/>
              </a:rPr>
              <a:t>store</a:t>
            </a:r>
            <a:endParaRPr kumimoji="0" lang="en-GB" altLang="en-US" sz="1050" b="0" i="0" u="none" strike="noStrike" kern="0" cap="none" spc="0" normalizeH="0" baseline="0" noProof="0">
              <a:ln>
                <a:noFill/>
              </a:ln>
              <a:solidFill>
                <a:prstClr val="black"/>
              </a:solidFill>
              <a:effectLst/>
              <a:uLnTx/>
              <a:uFillTx/>
              <a:latin typeface="Calibri" pitchFamily="34" charset="0"/>
              <a:ea typeface="+mn-ea"/>
              <a:cs typeface="+mn-cs"/>
            </a:endParaRPr>
          </a:p>
        </p:txBody>
      </p:sp>
      <p:sp>
        <p:nvSpPr>
          <p:cNvPr id="79" name="TextBox 157">
            <a:extLst>
              <a:ext uri="{FF2B5EF4-FFF2-40B4-BE49-F238E27FC236}">
                <a16:creationId xmlns:a16="http://schemas.microsoft.com/office/drawing/2014/main" id="{A9AE4E0D-7FAB-492D-EC3D-7C50817D9FCD}"/>
              </a:ext>
            </a:extLst>
          </p:cNvPr>
          <p:cNvSpPr txBox="1">
            <a:spLocks noChangeArrowheads="1"/>
          </p:cNvSpPr>
          <p:nvPr/>
        </p:nvSpPr>
        <p:spPr bwMode="auto">
          <a:xfrm>
            <a:off x="1027858" y="5534276"/>
            <a:ext cx="680581" cy="328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ts val="900"/>
              </a:lnSpc>
              <a:spcBef>
                <a:spcPts val="0"/>
              </a:spcBef>
              <a:spcAft>
                <a:spcPts val="0"/>
              </a:spcAft>
              <a:buClrTx/>
              <a:buSzTx/>
              <a:buFontTx/>
              <a:buNone/>
              <a:tabLst/>
              <a:defRPr/>
            </a:pPr>
            <a:r>
              <a:rPr kumimoji="0" lang="en-GB" altLang="en-US" sz="1000" b="0" i="0" u="none" strike="noStrike" kern="0" cap="none" spc="0" normalizeH="0" baseline="0" noProof="0">
                <a:ln>
                  <a:noFill/>
                </a:ln>
                <a:solidFill>
                  <a:prstClr val="black"/>
                </a:solidFill>
                <a:effectLst/>
                <a:uLnTx/>
                <a:uFillTx/>
                <a:latin typeface="Calibri" pitchFamily="34" charset="0"/>
                <a:ea typeface="+mn-ea"/>
                <a:cs typeface="+mn-cs"/>
              </a:rPr>
              <a:t>Financial</a:t>
            </a:r>
          </a:p>
          <a:p>
            <a:pPr marL="0" marR="0" lvl="0" indent="0" algn="l" defTabSz="457200" rtl="0" eaLnBrk="1" fontAlgn="auto" latinLnBrk="0" hangingPunct="1">
              <a:lnSpc>
                <a:spcPts val="900"/>
              </a:lnSpc>
              <a:spcBef>
                <a:spcPts val="0"/>
              </a:spcBef>
              <a:spcAft>
                <a:spcPts val="0"/>
              </a:spcAft>
              <a:buClrTx/>
              <a:buSzTx/>
              <a:buFontTx/>
              <a:buNone/>
              <a:tabLst/>
              <a:defRPr/>
            </a:pPr>
            <a:r>
              <a:rPr kumimoji="0" lang="en-GB" altLang="en-US" sz="1000" b="0" i="0" u="none" strike="noStrike" kern="0" cap="none" spc="0" normalizeH="0" baseline="0" noProof="0">
                <a:ln>
                  <a:noFill/>
                </a:ln>
                <a:solidFill>
                  <a:prstClr val="black"/>
                </a:solidFill>
                <a:effectLst/>
                <a:uLnTx/>
                <a:uFillTx/>
                <a:latin typeface="Calibri" pitchFamily="34" charset="0"/>
                <a:ea typeface="+mn-ea"/>
                <a:cs typeface="+mn-cs"/>
              </a:rPr>
              <a:t>partner</a:t>
            </a:r>
            <a:endParaRPr kumimoji="0" lang="en-GB" altLang="en-US" sz="1050" b="0" i="0" u="none" strike="noStrike" kern="0" cap="none" spc="0" normalizeH="0" baseline="0" noProof="0">
              <a:ln>
                <a:noFill/>
              </a:ln>
              <a:solidFill>
                <a:prstClr val="black"/>
              </a:solidFill>
              <a:effectLst/>
              <a:uLnTx/>
              <a:uFillTx/>
              <a:latin typeface="Calibri" pitchFamily="34" charset="0"/>
              <a:ea typeface="+mn-ea"/>
              <a:cs typeface="+mn-cs"/>
            </a:endParaRPr>
          </a:p>
        </p:txBody>
      </p:sp>
      <p:pic>
        <p:nvPicPr>
          <p:cNvPr id="80" name="Picture 79">
            <a:extLst>
              <a:ext uri="{FF2B5EF4-FFF2-40B4-BE49-F238E27FC236}">
                <a16:creationId xmlns:a16="http://schemas.microsoft.com/office/drawing/2014/main" id="{954866AA-E421-7FCB-A04F-9D9EB3A6593B}"/>
              </a:ext>
            </a:extLst>
          </p:cNvPr>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1118892" y="4437272"/>
            <a:ext cx="324000" cy="291600"/>
          </a:xfrm>
          <a:prstGeom prst="rect">
            <a:avLst/>
          </a:prstGeom>
        </p:spPr>
      </p:pic>
      <p:pic>
        <p:nvPicPr>
          <p:cNvPr id="81" name="Picture 80">
            <a:extLst>
              <a:ext uri="{FF2B5EF4-FFF2-40B4-BE49-F238E27FC236}">
                <a16:creationId xmlns:a16="http://schemas.microsoft.com/office/drawing/2014/main" id="{74AD538A-221C-0E83-25C2-3440BDCBDBBA}"/>
              </a:ext>
            </a:extLst>
          </p:cNvPr>
          <p:cNvPicPr>
            <a:picLocks noChangeAspect="1"/>
          </p:cNvPicPr>
          <p:nvPr/>
        </p:nvPicPr>
        <p:blipFill>
          <a:blip r:embed="rId5" cstate="print">
            <a:biLevel thresh="25000"/>
            <a:extLst>
              <a:ext uri="{28A0092B-C50C-407E-A947-70E740481C1C}">
                <a14:useLocalDpi xmlns:a14="http://schemas.microsoft.com/office/drawing/2010/main" val="0"/>
              </a:ext>
            </a:extLst>
          </a:blip>
          <a:stretch>
            <a:fillRect/>
          </a:stretch>
        </p:blipFill>
        <p:spPr>
          <a:xfrm>
            <a:off x="1169522" y="5211188"/>
            <a:ext cx="288000" cy="326117"/>
          </a:xfrm>
          <a:prstGeom prst="rect">
            <a:avLst/>
          </a:prstGeom>
        </p:spPr>
      </p:pic>
      <p:sp>
        <p:nvSpPr>
          <p:cNvPr id="82" name="Rounded Rectangle 44">
            <a:extLst>
              <a:ext uri="{FF2B5EF4-FFF2-40B4-BE49-F238E27FC236}">
                <a16:creationId xmlns:a16="http://schemas.microsoft.com/office/drawing/2014/main" id="{1DDC5625-6CD0-C9D8-54F3-56403E541B59}"/>
              </a:ext>
            </a:extLst>
          </p:cNvPr>
          <p:cNvSpPr/>
          <p:nvPr/>
        </p:nvSpPr>
        <p:spPr>
          <a:xfrm>
            <a:off x="1059713" y="5946761"/>
            <a:ext cx="8346243" cy="725487"/>
          </a:xfrm>
          <a:prstGeom prst="roundRect">
            <a:avLst>
              <a:gd name="adj" fmla="val 8551"/>
            </a:avLst>
          </a:prstGeom>
          <a:no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83" name="TextBox 157">
            <a:extLst>
              <a:ext uri="{FF2B5EF4-FFF2-40B4-BE49-F238E27FC236}">
                <a16:creationId xmlns:a16="http://schemas.microsoft.com/office/drawing/2014/main" id="{68415056-42B4-31B8-BE08-39E2C61E08C5}"/>
              </a:ext>
            </a:extLst>
          </p:cNvPr>
          <p:cNvSpPr txBox="1">
            <a:spLocks noChangeArrowheads="1"/>
          </p:cNvSpPr>
          <p:nvPr/>
        </p:nvSpPr>
        <p:spPr bwMode="auto">
          <a:xfrm>
            <a:off x="1035528" y="6407750"/>
            <a:ext cx="135715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ea typeface="+mn-ea"/>
                <a:cs typeface="+mn-cs"/>
              </a:rPr>
              <a:t>Tom's Experience</a:t>
            </a:r>
            <a:endParaRPr kumimoji="0" lang="en-GB" altLang="en-US" sz="1200" b="0" i="0" u="none" strike="noStrike" kern="0" cap="none" spc="0" normalizeH="0" baseline="0" noProof="0" dirty="0">
              <a:ln>
                <a:noFill/>
              </a:ln>
              <a:solidFill>
                <a:prstClr val="black"/>
              </a:solidFill>
              <a:effectLst/>
              <a:uLnTx/>
              <a:uFillTx/>
              <a:latin typeface="Calibri" pitchFamily="34" charset="0"/>
              <a:ea typeface="+mn-ea"/>
              <a:cs typeface="+mn-cs"/>
            </a:endParaRPr>
          </a:p>
        </p:txBody>
      </p:sp>
      <p:grpSp>
        <p:nvGrpSpPr>
          <p:cNvPr id="84" name="Group 83">
            <a:extLst>
              <a:ext uri="{FF2B5EF4-FFF2-40B4-BE49-F238E27FC236}">
                <a16:creationId xmlns:a16="http://schemas.microsoft.com/office/drawing/2014/main" id="{A4CACBD6-2F99-A9C2-9DE6-893FFB2E777D}"/>
              </a:ext>
            </a:extLst>
          </p:cNvPr>
          <p:cNvGrpSpPr/>
          <p:nvPr/>
        </p:nvGrpSpPr>
        <p:grpSpPr>
          <a:xfrm>
            <a:off x="5279921" y="6064656"/>
            <a:ext cx="938054" cy="535782"/>
            <a:chOff x="5224351" y="4838609"/>
            <a:chExt cx="900122" cy="535782"/>
          </a:xfrm>
        </p:grpSpPr>
        <p:sp>
          <p:nvSpPr>
            <p:cNvPr id="85" name="Rounded Rectangle 19">
              <a:extLst>
                <a:ext uri="{FF2B5EF4-FFF2-40B4-BE49-F238E27FC236}">
                  <a16:creationId xmlns:a16="http://schemas.microsoft.com/office/drawing/2014/main" id="{C1CE6845-922A-5257-2B4A-3DBDFB7BFF6E}"/>
                </a:ext>
              </a:extLst>
            </p:cNvPr>
            <p:cNvSpPr/>
            <p:nvPr/>
          </p:nvSpPr>
          <p:spPr>
            <a:xfrm>
              <a:off x="5323745" y="4838609"/>
              <a:ext cx="800728" cy="499779"/>
            </a:xfrm>
            <a:prstGeom prst="roundRect">
              <a:avLst>
                <a:gd name="adj" fmla="val 7458"/>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1" u="none" strike="noStrike" kern="1200" cap="none" spc="0" normalizeH="0" baseline="0" noProof="1">
                  <a:ln>
                    <a:noFill/>
                  </a:ln>
                  <a:solidFill>
                    <a:prstClr val="black"/>
                  </a:solidFill>
                  <a:effectLst/>
                  <a:uLnTx/>
                  <a:uFillTx/>
                  <a:latin typeface="Calibri" panose="020F0502020204030204"/>
                  <a:ea typeface="+mn-ea"/>
                  <a:cs typeface="+mn-cs"/>
                </a:rPr>
                <a:t>"I did not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1" u="none" strike="noStrike" kern="1200" cap="none" spc="0" normalizeH="0" baseline="0" noProof="1">
                  <a:ln>
                    <a:noFill/>
                  </a:ln>
                  <a:solidFill>
                    <a:prstClr val="black"/>
                  </a:solidFill>
                  <a:effectLst/>
                  <a:uLnTx/>
                  <a:uFillTx/>
                  <a:latin typeface="Calibri" panose="020F0502020204030204"/>
                  <a:ea typeface="+mn-ea"/>
                  <a:cs typeface="+mn-cs"/>
                </a:rPr>
                <a:t>like the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1" u="none" strike="noStrike" kern="1200" cap="none" spc="0" normalizeH="0" baseline="0" noProof="1">
                  <a:ln>
                    <a:noFill/>
                  </a:ln>
                  <a:solidFill>
                    <a:prstClr val="black"/>
                  </a:solidFill>
                  <a:effectLst/>
                  <a:uLnTx/>
                  <a:uFillTx/>
                  <a:latin typeface="Calibri" panose="020F0502020204030204"/>
                  <a:ea typeface="+mn-ea"/>
                  <a:cs typeface="+mn-cs"/>
                </a:rPr>
                <a:t>hidden fee"</a:t>
              </a:r>
              <a:endParaRPr kumimoji="0" lang="en-GB"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6" name="Rounded Rectangle 19">
              <a:extLst>
                <a:ext uri="{FF2B5EF4-FFF2-40B4-BE49-F238E27FC236}">
                  <a16:creationId xmlns:a16="http://schemas.microsoft.com/office/drawing/2014/main" id="{76DF865C-6DC3-1064-4982-3578E8C9B92C}"/>
                </a:ext>
              </a:extLst>
            </p:cNvPr>
            <p:cNvSpPr/>
            <p:nvPr/>
          </p:nvSpPr>
          <p:spPr>
            <a:xfrm>
              <a:off x="5224351" y="4838609"/>
              <a:ext cx="854154" cy="535782"/>
            </a:xfrm>
            <a:prstGeom prst="roundRect">
              <a:avLst>
                <a:gd name="adj" fmla="val 7458"/>
              </a:avLst>
            </a:prstGeom>
            <a:noFill/>
            <a:ln>
              <a:solidFill>
                <a:schemeClr val="bg1">
                  <a:lumMod val="65000"/>
                </a:schemeClr>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87" name="Picture 86">
            <a:extLst>
              <a:ext uri="{FF2B5EF4-FFF2-40B4-BE49-F238E27FC236}">
                <a16:creationId xmlns:a16="http://schemas.microsoft.com/office/drawing/2014/main" id="{53EC9A81-4804-90C4-686E-F11E4CC3D56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05715" y="6222781"/>
            <a:ext cx="219531" cy="219531"/>
          </a:xfrm>
          <a:prstGeom prst="rect">
            <a:avLst/>
          </a:prstGeom>
        </p:spPr>
      </p:pic>
      <p:pic>
        <p:nvPicPr>
          <p:cNvPr id="88" name="Picture 87">
            <a:extLst>
              <a:ext uri="{FF2B5EF4-FFF2-40B4-BE49-F238E27FC236}">
                <a16:creationId xmlns:a16="http://schemas.microsoft.com/office/drawing/2014/main" id="{7280EDA6-324F-70A3-1C51-E805616D819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93954" y="3726816"/>
            <a:ext cx="327024" cy="276678"/>
          </a:xfrm>
          <a:prstGeom prst="rect">
            <a:avLst/>
          </a:prstGeom>
        </p:spPr>
      </p:pic>
      <p:pic>
        <p:nvPicPr>
          <p:cNvPr id="89" name="Picture 88">
            <a:extLst>
              <a:ext uri="{FF2B5EF4-FFF2-40B4-BE49-F238E27FC236}">
                <a16:creationId xmlns:a16="http://schemas.microsoft.com/office/drawing/2014/main" id="{60B89235-763A-0F8A-0E87-0E2DE91844D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79439" y="4532358"/>
            <a:ext cx="327024" cy="276678"/>
          </a:xfrm>
          <a:prstGeom prst="rect">
            <a:avLst/>
          </a:prstGeom>
        </p:spPr>
      </p:pic>
      <p:pic>
        <p:nvPicPr>
          <p:cNvPr id="90" name="Graphic 89">
            <a:extLst>
              <a:ext uri="{FF2B5EF4-FFF2-40B4-BE49-F238E27FC236}">
                <a16:creationId xmlns:a16="http://schemas.microsoft.com/office/drawing/2014/main" id="{24B3E331-DE59-FD9F-C581-8ED41C5E8235}"/>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2619557" y="4575906"/>
            <a:ext cx="269625" cy="255515"/>
          </a:xfrm>
          <a:prstGeom prst="rect">
            <a:avLst/>
          </a:prstGeom>
        </p:spPr>
      </p:pic>
      <p:pic>
        <p:nvPicPr>
          <p:cNvPr id="91" name="Graphic 90">
            <a:extLst>
              <a:ext uri="{FF2B5EF4-FFF2-40B4-BE49-F238E27FC236}">
                <a16:creationId xmlns:a16="http://schemas.microsoft.com/office/drawing/2014/main" id="{23B72A5C-4DE1-A8D8-7BB4-F9FBDAF93298}"/>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2619557" y="5345163"/>
            <a:ext cx="269625" cy="255515"/>
          </a:xfrm>
          <a:prstGeom prst="rect">
            <a:avLst/>
          </a:prstGeom>
        </p:spPr>
      </p:pic>
      <p:pic>
        <p:nvPicPr>
          <p:cNvPr id="92" name="Graphic 91">
            <a:extLst>
              <a:ext uri="{FF2B5EF4-FFF2-40B4-BE49-F238E27FC236}">
                <a16:creationId xmlns:a16="http://schemas.microsoft.com/office/drawing/2014/main" id="{FF07E0C8-617D-D694-E615-998109805835}"/>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7235099" y="4575905"/>
            <a:ext cx="269625" cy="255515"/>
          </a:xfrm>
          <a:prstGeom prst="rect">
            <a:avLst/>
          </a:prstGeom>
        </p:spPr>
      </p:pic>
      <p:pic>
        <p:nvPicPr>
          <p:cNvPr id="93" name="Graphic 92">
            <a:extLst>
              <a:ext uri="{FF2B5EF4-FFF2-40B4-BE49-F238E27FC236}">
                <a16:creationId xmlns:a16="http://schemas.microsoft.com/office/drawing/2014/main" id="{61D1168F-F3A5-B2CA-881E-F2FABC26C699}"/>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7235099" y="5345162"/>
            <a:ext cx="269625" cy="255515"/>
          </a:xfrm>
          <a:prstGeom prst="rect">
            <a:avLst/>
          </a:prstGeom>
        </p:spPr>
      </p:pic>
      <p:pic>
        <p:nvPicPr>
          <p:cNvPr id="94" name="Graphic 93">
            <a:extLst>
              <a:ext uri="{FF2B5EF4-FFF2-40B4-BE49-F238E27FC236}">
                <a16:creationId xmlns:a16="http://schemas.microsoft.com/office/drawing/2014/main" id="{B0ECF141-CE19-D92D-2384-B37F57D23409}"/>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3570242" y="3734076"/>
            <a:ext cx="269625" cy="255515"/>
          </a:xfrm>
          <a:prstGeom prst="rect">
            <a:avLst/>
          </a:prstGeom>
        </p:spPr>
      </p:pic>
      <p:pic>
        <p:nvPicPr>
          <p:cNvPr id="95" name="Graphic 94">
            <a:extLst>
              <a:ext uri="{FF2B5EF4-FFF2-40B4-BE49-F238E27FC236}">
                <a16:creationId xmlns:a16="http://schemas.microsoft.com/office/drawing/2014/main" id="{936A54D0-D3B4-0236-DDFB-F201E8C83896}"/>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3570242" y="5345162"/>
            <a:ext cx="269625" cy="255515"/>
          </a:xfrm>
          <a:prstGeom prst="rect">
            <a:avLst/>
          </a:prstGeom>
        </p:spPr>
      </p:pic>
      <p:pic>
        <p:nvPicPr>
          <p:cNvPr id="96" name="Graphic 5">
            <a:extLst>
              <a:ext uri="{FF2B5EF4-FFF2-40B4-BE49-F238E27FC236}">
                <a16:creationId xmlns:a16="http://schemas.microsoft.com/office/drawing/2014/main" id="{1FEE6E3F-9CAC-51D3-2618-44E63A7AE207}"/>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5373014" y="5383776"/>
            <a:ext cx="263664" cy="247185"/>
          </a:xfrm>
          <a:prstGeom prst="rect">
            <a:avLst/>
          </a:prstGeom>
        </p:spPr>
      </p:pic>
      <p:pic>
        <p:nvPicPr>
          <p:cNvPr id="97" name="Graphic 5">
            <a:extLst>
              <a:ext uri="{FF2B5EF4-FFF2-40B4-BE49-F238E27FC236}">
                <a16:creationId xmlns:a16="http://schemas.microsoft.com/office/drawing/2014/main" id="{D0A06AE6-92E8-19D9-5D80-A741061A36D2}"/>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5373014" y="3779948"/>
            <a:ext cx="263664" cy="247185"/>
          </a:xfrm>
          <a:prstGeom prst="rect">
            <a:avLst/>
          </a:prstGeom>
        </p:spPr>
      </p:pic>
      <p:pic>
        <p:nvPicPr>
          <p:cNvPr id="98" name="Picture 97" descr="A black background with a black square&#10;&#10;Description automatically generated with medium confidence">
            <a:extLst>
              <a:ext uri="{FF2B5EF4-FFF2-40B4-BE49-F238E27FC236}">
                <a16:creationId xmlns:a16="http://schemas.microsoft.com/office/drawing/2014/main" id="{96BD5E9D-6C9F-4A7B-A3EE-3ED99B3A6B1E}"/>
              </a:ext>
            </a:extLst>
          </p:cNvPr>
          <p:cNvPicPr>
            <a:picLocks noChangeAspect="1"/>
          </p:cNvPicPr>
          <p:nvPr/>
        </p:nvPicPr>
        <p:blipFill>
          <a:blip r:embed="rId10">
            <a:extLst>
              <a:ext uri="{28A0092B-C50C-407E-A947-70E740481C1C}">
                <a14:useLocalDpi xmlns:a14="http://schemas.microsoft.com/office/drawing/2010/main" val="0"/>
              </a:ext>
            </a:extLst>
          </a:blip>
          <a:srcRect r="2703"/>
          <a:stretch>
            <a:fillRect/>
          </a:stretch>
        </p:blipFill>
        <p:spPr>
          <a:xfrm>
            <a:off x="6258696" y="3758564"/>
            <a:ext cx="268760" cy="285750"/>
          </a:xfrm>
          <a:prstGeom prst="rect">
            <a:avLst/>
          </a:prstGeom>
        </p:spPr>
      </p:pic>
      <p:pic>
        <p:nvPicPr>
          <p:cNvPr id="99" name="Picture 98" descr="A black background with a black square&#10;&#10;Description automatically generated with medium confidence">
            <a:extLst>
              <a:ext uri="{FF2B5EF4-FFF2-40B4-BE49-F238E27FC236}">
                <a16:creationId xmlns:a16="http://schemas.microsoft.com/office/drawing/2014/main" id="{B3349EA8-89CF-7193-A73F-D3EAFD4F2745}"/>
              </a:ext>
            </a:extLst>
          </p:cNvPr>
          <p:cNvPicPr>
            <a:picLocks noChangeAspect="1"/>
          </p:cNvPicPr>
          <p:nvPr/>
        </p:nvPicPr>
        <p:blipFill>
          <a:blip r:embed="rId10">
            <a:extLst>
              <a:ext uri="{28A0092B-C50C-407E-A947-70E740481C1C}">
                <a14:useLocalDpi xmlns:a14="http://schemas.microsoft.com/office/drawing/2010/main" val="0"/>
              </a:ext>
            </a:extLst>
          </a:blip>
          <a:srcRect r="2703"/>
          <a:stretch>
            <a:fillRect/>
          </a:stretch>
        </p:blipFill>
        <p:spPr>
          <a:xfrm>
            <a:off x="6287726" y="5384165"/>
            <a:ext cx="268760" cy="285750"/>
          </a:xfrm>
          <a:prstGeom prst="rect">
            <a:avLst/>
          </a:prstGeom>
        </p:spPr>
      </p:pic>
      <p:pic>
        <p:nvPicPr>
          <p:cNvPr id="100" name="Picture 99">
            <a:extLst>
              <a:ext uri="{FF2B5EF4-FFF2-40B4-BE49-F238E27FC236}">
                <a16:creationId xmlns:a16="http://schemas.microsoft.com/office/drawing/2014/main" id="{C69B8524-F6CC-7A77-4513-D08F5BC1C192}"/>
              </a:ext>
            </a:extLst>
          </p:cNvPr>
          <p:cNvPicPr>
            <a:picLocks noChangeAspect="1"/>
          </p:cNvPicPr>
          <p:nvPr/>
        </p:nvPicPr>
        <p:blipFill>
          <a:blip r:embed="rId11">
            <a:extLst>
              <a:ext uri="{28A0092B-C50C-407E-A947-70E740481C1C}">
                <a14:useLocalDpi xmlns:a14="http://schemas.microsoft.com/office/drawing/2010/main" val="0"/>
              </a:ext>
            </a:extLst>
          </a:blip>
          <a:srcRect b="-2041"/>
          <a:stretch>
            <a:fillRect/>
          </a:stretch>
        </p:blipFill>
        <p:spPr>
          <a:xfrm>
            <a:off x="1139849" y="6004197"/>
            <a:ext cx="276225" cy="379056"/>
          </a:xfrm>
          <a:prstGeom prst="rect">
            <a:avLst/>
          </a:prstGeom>
        </p:spPr>
      </p:pic>
      <p:pic>
        <p:nvPicPr>
          <p:cNvPr id="101" name="Picture 100">
            <a:extLst>
              <a:ext uri="{FF2B5EF4-FFF2-40B4-BE49-F238E27FC236}">
                <a16:creationId xmlns:a16="http://schemas.microsoft.com/office/drawing/2014/main" id="{9288F3FB-C06D-1961-BAD6-785A46FF96AB}"/>
              </a:ext>
            </a:extLst>
          </p:cNvPr>
          <p:cNvPicPr>
            <a:picLocks noChangeAspect="1"/>
          </p:cNvPicPr>
          <p:nvPr/>
        </p:nvPicPr>
        <p:blipFill>
          <a:blip r:embed="rId11">
            <a:extLst>
              <a:ext uri="{28A0092B-C50C-407E-A947-70E740481C1C}">
                <a14:useLocalDpi xmlns:a14="http://schemas.microsoft.com/office/drawing/2010/main" val="0"/>
              </a:ext>
            </a:extLst>
          </a:blip>
          <a:srcRect b="-2041"/>
          <a:stretch>
            <a:fillRect/>
          </a:stretch>
        </p:blipFill>
        <p:spPr>
          <a:xfrm>
            <a:off x="1127897" y="3628616"/>
            <a:ext cx="276225" cy="379056"/>
          </a:xfrm>
          <a:prstGeom prst="rect">
            <a:avLst/>
          </a:prstGeom>
        </p:spPr>
      </p:pic>
      <p:sp>
        <p:nvSpPr>
          <p:cNvPr id="102" name="Rectangle 2">
            <a:extLst>
              <a:ext uri="{FF2B5EF4-FFF2-40B4-BE49-F238E27FC236}">
                <a16:creationId xmlns:a16="http://schemas.microsoft.com/office/drawing/2014/main" id="{C80BDD53-5B38-CB98-F099-33A4B8F69515}"/>
              </a:ext>
            </a:extLst>
          </p:cNvPr>
          <p:cNvSpPr/>
          <p:nvPr/>
        </p:nvSpPr>
        <p:spPr>
          <a:xfrm>
            <a:off x="9578119" y="5776808"/>
            <a:ext cx="1866779" cy="89255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600" kern="0" dirty="0">
                <a:solidFill>
                  <a:schemeClr val="accent4">
                    <a:lumMod val="50000"/>
                  </a:schemeClr>
                </a:solidFill>
              </a:rPr>
              <a:t>💡</a:t>
            </a:r>
          </a:p>
          <a:p>
            <a:r>
              <a:rPr lang="en-GB" sz="1200" kern="0" dirty="0">
                <a:solidFill>
                  <a:schemeClr val="accent4">
                    <a:lumMod val="50000"/>
                  </a:schemeClr>
                </a:solidFill>
              </a:rPr>
              <a:t>Tom’s experience is represented in a separate swimlane.</a:t>
            </a:r>
          </a:p>
        </p:txBody>
      </p:sp>
      <p:sp>
        <p:nvSpPr>
          <p:cNvPr id="104" name="Slide Number Placeholder 3">
            <a:extLst>
              <a:ext uri="{FF2B5EF4-FFF2-40B4-BE49-F238E27FC236}">
                <a16:creationId xmlns:a16="http://schemas.microsoft.com/office/drawing/2014/main" id="{42966CDA-9E40-42A4-2D83-B20AB728848D}"/>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3AA811B-2EBD-4900-905E-5BE206449611}" type="slidenum">
              <a:rPr lang="en-GB" sz="1000" smtClean="0">
                <a:solidFill>
                  <a:srgbClr val="003C65"/>
                </a:solidFill>
                <a:latin typeface="Aptos"/>
              </a:rPr>
              <a:pPr>
                <a:defRPr/>
              </a:pPr>
              <a:t>45</a:t>
            </a:fld>
            <a:endParaRPr lang="en-GB" sz="1000" dirty="0">
              <a:solidFill>
                <a:srgbClr val="003C65"/>
              </a:solidFill>
              <a:latin typeface="Aptos"/>
            </a:endParaRPr>
          </a:p>
        </p:txBody>
      </p:sp>
    </p:spTree>
    <p:extLst>
      <p:ext uri="{BB962C8B-B14F-4D97-AF65-F5344CB8AC3E}">
        <p14:creationId xmlns:p14="http://schemas.microsoft.com/office/powerpoint/2010/main" val="287458320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Title 53">
            <a:extLst>
              <a:ext uri="{FF2B5EF4-FFF2-40B4-BE49-F238E27FC236}">
                <a16:creationId xmlns:a16="http://schemas.microsoft.com/office/drawing/2014/main" id="{5832A438-A3CD-47BD-B5E5-FB1D7C4D4E09}"/>
              </a:ext>
            </a:extLst>
          </p:cNvPr>
          <p:cNvSpPr>
            <a:spLocks noGrp="1"/>
          </p:cNvSpPr>
          <p:nvPr>
            <p:ph type="title"/>
          </p:nvPr>
        </p:nvSpPr>
        <p:spPr/>
        <p:txBody>
          <a:bodyPr/>
          <a:lstStyle/>
          <a:p>
            <a:r>
              <a:rPr lang="en-GB" sz="4000" dirty="0"/>
              <a:t>Referral from general practitioner to a specialist</a:t>
            </a:r>
          </a:p>
        </p:txBody>
      </p:sp>
      <p:sp>
        <p:nvSpPr>
          <p:cNvPr id="58" name="Content Placeholder 57">
            <a:extLst>
              <a:ext uri="{FF2B5EF4-FFF2-40B4-BE49-F238E27FC236}">
                <a16:creationId xmlns:a16="http://schemas.microsoft.com/office/drawing/2014/main" id="{F49BA1C3-59CF-8788-4001-F60B0C970269}"/>
              </a:ext>
            </a:extLst>
          </p:cNvPr>
          <p:cNvSpPr>
            <a:spLocks noGrp="1"/>
          </p:cNvSpPr>
          <p:nvPr>
            <p:ph idx="4294967295"/>
          </p:nvPr>
        </p:nvSpPr>
        <p:spPr>
          <a:xfrm>
            <a:off x="816749" y="1151390"/>
            <a:ext cx="10382822" cy="1119561"/>
          </a:xfrm>
        </p:spPr>
        <p:txBody>
          <a:bodyPr/>
          <a:lstStyle/>
          <a:p>
            <a:pPr marL="0" indent="0">
              <a:buNone/>
            </a:pPr>
            <a:r>
              <a:rPr lang="en-GB" sz="1800" dirty="0"/>
              <a:t>A patient experiencing pain visits a GP, who decides that specialist care is needed and sends a referral. The specialist clinic schedules an appointment and informs the patient. After receiving a reminder, the patient attends the consultation, where the specialist decides that an operation is needed.</a:t>
            </a:r>
            <a:endParaRPr lang="nb-NO" sz="1800" dirty="0"/>
          </a:p>
        </p:txBody>
      </p:sp>
      <p:sp>
        <p:nvSpPr>
          <p:cNvPr id="67" name="TextBox 66">
            <a:extLst>
              <a:ext uri="{FF2B5EF4-FFF2-40B4-BE49-F238E27FC236}">
                <a16:creationId xmlns:a16="http://schemas.microsoft.com/office/drawing/2014/main" id="{04D510D1-9114-BAE7-00D8-3D4CD9AD4CD5}"/>
              </a:ext>
            </a:extLst>
          </p:cNvPr>
          <p:cNvSpPr txBox="1"/>
          <p:nvPr/>
        </p:nvSpPr>
        <p:spPr>
          <a:xfrm>
            <a:off x="0" y="-1"/>
            <a:ext cx="2176540" cy="324000"/>
          </a:xfrm>
          <a:prstGeom prst="rect">
            <a:avLst/>
          </a:prstGeom>
          <a:solidFill>
            <a:srgbClr val="8ADCBC"/>
          </a:solidFill>
          <a:ln w="19050">
            <a:solidFill>
              <a:srgbClr val="14B978"/>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R="0" lvl="0" indent="0" defTabSz="914263" fontAlgn="auto">
              <a:lnSpc>
                <a:spcPct val="100000"/>
              </a:lnSpc>
              <a:spcBef>
                <a:spcPts val="0"/>
              </a:spcBef>
              <a:spcAft>
                <a:spcPts val="0"/>
              </a:spcAft>
              <a:buClrTx/>
              <a:buSzTx/>
              <a:buFontTx/>
              <a:buNone/>
              <a:tabLst/>
              <a:defRPr kumimoji="0" sz="1400" b="0" i="0" u="none" strike="noStrike" cap="none" spc="0" normalizeH="0" baseline="0">
                <a:ln>
                  <a:noFill/>
                </a:ln>
                <a:solidFill>
                  <a:prstClr val="black"/>
                </a:solidFill>
                <a:effectLst/>
                <a:uLnTx/>
                <a:uFillTx/>
                <a:latin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GB" sz="1800" b="1" dirty="0"/>
              <a:t>Healthcare example</a:t>
            </a:r>
          </a:p>
        </p:txBody>
      </p:sp>
      <p:sp>
        <p:nvSpPr>
          <p:cNvPr id="69" name="Rounded Rectangle 44">
            <a:extLst>
              <a:ext uri="{FF2B5EF4-FFF2-40B4-BE49-F238E27FC236}">
                <a16:creationId xmlns:a16="http://schemas.microsoft.com/office/drawing/2014/main" id="{A7418A5E-FCC2-683E-78AD-225AF379CED8}"/>
              </a:ext>
            </a:extLst>
          </p:cNvPr>
          <p:cNvSpPr/>
          <p:nvPr/>
        </p:nvSpPr>
        <p:spPr>
          <a:xfrm>
            <a:off x="747866" y="4986059"/>
            <a:ext cx="9030152" cy="684000"/>
          </a:xfrm>
          <a:prstGeom prst="roundRect">
            <a:avLst>
              <a:gd name="adj" fmla="val 8551"/>
            </a:avLst>
          </a:prstGeom>
          <a:no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70" name="Rounded Rectangle 45">
            <a:extLst>
              <a:ext uri="{FF2B5EF4-FFF2-40B4-BE49-F238E27FC236}">
                <a16:creationId xmlns:a16="http://schemas.microsoft.com/office/drawing/2014/main" id="{F1B64C5A-E1A0-4844-26BF-F42AD3508C36}"/>
              </a:ext>
            </a:extLst>
          </p:cNvPr>
          <p:cNvSpPr/>
          <p:nvPr/>
        </p:nvSpPr>
        <p:spPr>
          <a:xfrm>
            <a:off x="752418" y="2511806"/>
            <a:ext cx="9030152" cy="684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71" name="Rounded Rectangle 59">
            <a:extLst>
              <a:ext uri="{FF2B5EF4-FFF2-40B4-BE49-F238E27FC236}">
                <a16:creationId xmlns:a16="http://schemas.microsoft.com/office/drawing/2014/main" id="{1B702A24-1050-B75C-29D3-EA582716A82D}"/>
              </a:ext>
            </a:extLst>
          </p:cNvPr>
          <p:cNvSpPr/>
          <p:nvPr/>
        </p:nvSpPr>
        <p:spPr>
          <a:xfrm>
            <a:off x="752418" y="3331538"/>
            <a:ext cx="9030152" cy="684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72" name="Rounded Rectangle 60">
            <a:extLst>
              <a:ext uri="{FF2B5EF4-FFF2-40B4-BE49-F238E27FC236}">
                <a16:creationId xmlns:a16="http://schemas.microsoft.com/office/drawing/2014/main" id="{40D89AAF-37DC-E0A8-208C-0D2CFD305D84}"/>
              </a:ext>
            </a:extLst>
          </p:cNvPr>
          <p:cNvSpPr/>
          <p:nvPr/>
        </p:nvSpPr>
        <p:spPr>
          <a:xfrm>
            <a:off x="752418" y="4158094"/>
            <a:ext cx="9030152" cy="684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rIns="3600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73" name="TextBox 157">
            <a:extLst>
              <a:ext uri="{FF2B5EF4-FFF2-40B4-BE49-F238E27FC236}">
                <a16:creationId xmlns:a16="http://schemas.microsoft.com/office/drawing/2014/main" id="{5CBE2A00-807A-591C-3825-0DB57F50F409}"/>
              </a:ext>
            </a:extLst>
          </p:cNvPr>
          <p:cNvSpPr txBox="1">
            <a:spLocks noChangeArrowheads="1"/>
          </p:cNvSpPr>
          <p:nvPr/>
        </p:nvSpPr>
        <p:spPr bwMode="auto">
          <a:xfrm>
            <a:off x="727340" y="2952117"/>
            <a:ext cx="9906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rPr>
              <a:t>Patient</a:t>
            </a:r>
            <a:endParaRPr kumimoji="0" lang="en-GB" altLang="en-US" sz="1200" b="0" i="0" u="none" strike="noStrike" kern="0" cap="none" spc="0" normalizeH="0" baseline="0" noProof="0">
              <a:ln>
                <a:noFill/>
              </a:ln>
              <a:solidFill>
                <a:prstClr val="black"/>
              </a:solidFill>
              <a:effectLst/>
              <a:uLnTx/>
              <a:uFillTx/>
              <a:latin typeface="Calibri" pitchFamily="34" charset="0"/>
            </a:endParaRPr>
          </a:p>
        </p:txBody>
      </p:sp>
      <p:sp>
        <p:nvSpPr>
          <p:cNvPr id="74" name="TextBox 157">
            <a:extLst>
              <a:ext uri="{FF2B5EF4-FFF2-40B4-BE49-F238E27FC236}">
                <a16:creationId xmlns:a16="http://schemas.microsoft.com/office/drawing/2014/main" id="{06BE606C-4BC0-6A81-0CCA-280192CDFC13}"/>
              </a:ext>
            </a:extLst>
          </p:cNvPr>
          <p:cNvSpPr txBox="1">
            <a:spLocks noChangeArrowheads="1"/>
          </p:cNvSpPr>
          <p:nvPr/>
        </p:nvSpPr>
        <p:spPr bwMode="auto">
          <a:xfrm>
            <a:off x="727340" y="3775533"/>
            <a:ext cx="9906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rPr>
              <a:t>GP</a:t>
            </a:r>
            <a:endParaRPr kumimoji="0" lang="en-GB" altLang="en-US" sz="1200" b="0" i="0" u="none" strike="noStrike" kern="0" cap="none" spc="0" normalizeH="0" baseline="0" noProof="0">
              <a:ln>
                <a:noFill/>
              </a:ln>
              <a:solidFill>
                <a:prstClr val="black"/>
              </a:solidFill>
              <a:effectLst/>
              <a:uLnTx/>
              <a:uFillTx/>
              <a:latin typeface="Calibri" pitchFamily="34" charset="0"/>
            </a:endParaRPr>
          </a:p>
        </p:txBody>
      </p:sp>
      <p:sp>
        <p:nvSpPr>
          <p:cNvPr id="75" name="TextBox 157">
            <a:extLst>
              <a:ext uri="{FF2B5EF4-FFF2-40B4-BE49-F238E27FC236}">
                <a16:creationId xmlns:a16="http://schemas.microsoft.com/office/drawing/2014/main" id="{7544124B-831F-F3BF-1FC5-576197C5310B}"/>
              </a:ext>
            </a:extLst>
          </p:cNvPr>
          <p:cNvSpPr txBox="1">
            <a:spLocks noChangeArrowheads="1"/>
          </p:cNvSpPr>
          <p:nvPr/>
        </p:nvSpPr>
        <p:spPr bwMode="auto">
          <a:xfrm>
            <a:off x="727340" y="4605773"/>
            <a:ext cx="9906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rPr>
              <a:t>Specialist</a:t>
            </a:r>
            <a:endParaRPr kumimoji="0" lang="en-GB" altLang="en-US" sz="1200" b="0" i="0" u="none" strike="noStrike" kern="0" cap="none" spc="0" normalizeH="0" baseline="0" noProof="0">
              <a:ln>
                <a:noFill/>
              </a:ln>
              <a:solidFill>
                <a:prstClr val="black"/>
              </a:solidFill>
              <a:effectLst/>
              <a:uLnTx/>
              <a:uFillTx/>
              <a:latin typeface="Calibri" pitchFamily="34" charset="0"/>
            </a:endParaRPr>
          </a:p>
        </p:txBody>
      </p:sp>
      <p:sp>
        <p:nvSpPr>
          <p:cNvPr id="76" name="Rounded Rectangle 67">
            <a:extLst>
              <a:ext uri="{FF2B5EF4-FFF2-40B4-BE49-F238E27FC236}">
                <a16:creationId xmlns:a16="http://schemas.microsoft.com/office/drawing/2014/main" id="{0627F4BD-C84C-FDB6-F0D4-3DDCAF32340C}"/>
              </a:ext>
            </a:extLst>
          </p:cNvPr>
          <p:cNvSpPr/>
          <p:nvPr/>
        </p:nvSpPr>
        <p:spPr>
          <a:xfrm>
            <a:off x="6742094" y="4221269"/>
            <a:ext cx="1224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a:ea typeface="+mn-ea"/>
                <a:cs typeface="+mn-cs"/>
              </a:rPr>
              <a:t>Sends a reminder about the appointment</a:t>
            </a:r>
          </a:p>
        </p:txBody>
      </p:sp>
      <p:sp>
        <p:nvSpPr>
          <p:cNvPr id="77" name="Rounded Rectangle 69">
            <a:extLst>
              <a:ext uri="{FF2B5EF4-FFF2-40B4-BE49-F238E27FC236}">
                <a16:creationId xmlns:a16="http://schemas.microsoft.com/office/drawing/2014/main" id="{343A6371-DBFC-80A4-782B-0E2F4E590D72}"/>
              </a:ext>
            </a:extLst>
          </p:cNvPr>
          <p:cNvSpPr/>
          <p:nvPr/>
        </p:nvSpPr>
        <p:spPr>
          <a:xfrm>
            <a:off x="6742094" y="2575285"/>
            <a:ext cx="1224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Receives an SMS reminder about the appointment</a:t>
            </a:r>
          </a:p>
        </p:txBody>
      </p:sp>
      <p:cxnSp>
        <p:nvCxnSpPr>
          <p:cNvPr id="78" name="Straight Arrow Connector 77">
            <a:extLst>
              <a:ext uri="{FF2B5EF4-FFF2-40B4-BE49-F238E27FC236}">
                <a16:creationId xmlns:a16="http://schemas.microsoft.com/office/drawing/2014/main" id="{2D402BE5-5D6D-75EC-2BDB-CAA8AA3B0123}"/>
              </a:ext>
            </a:extLst>
          </p:cNvPr>
          <p:cNvCxnSpPr>
            <a:stCxn id="80" idx="2"/>
            <a:endCxn id="81" idx="0"/>
          </p:cNvCxnSpPr>
          <p:nvPr/>
        </p:nvCxnSpPr>
        <p:spPr>
          <a:xfrm>
            <a:off x="8772150" y="3151285"/>
            <a:ext cx="0" cy="1069985"/>
          </a:xfrm>
          <a:prstGeom prst="straightConnector1">
            <a:avLst/>
          </a:prstGeom>
          <a:noFill/>
          <a:ln w="22225" cap="flat" cmpd="sng" algn="ctr">
            <a:solidFill>
              <a:sysClr val="window" lastClr="FFFFFF">
                <a:lumMod val="50000"/>
              </a:sysClr>
            </a:solidFill>
            <a:prstDash val="sysDash"/>
            <a:tailEnd type="triangle" w="med" len="med"/>
          </a:ln>
          <a:effectLst/>
        </p:spPr>
      </p:cxnSp>
      <p:cxnSp>
        <p:nvCxnSpPr>
          <p:cNvPr id="79" name="Straight Arrow Connector 78">
            <a:extLst>
              <a:ext uri="{FF2B5EF4-FFF2-40B4-BE49-F238E27FC236}">
                <a16:creationId xmlns:a16="http://schemas.microsoft.com/office/drawing/2014/main" id="{19399745-90F7-F0F1-4F8E-36F0F9BA22C6}"/>
              </a:ext>
            </a:extLst>
          </p:cNvPr>
          <p:cNvCxnSpPr>
            <a:stCxn id="76" idx="0"/>
            <a:endCxn id="77" idx="2"/>
          </p:cNvCxnSpPr>
          <p:nvPr/>
        </p:nvCxnSpPr>
        <p:spPr>
          <a:xfrm flipV="1">
            <a:off x="7354094" y="3151285"/>
            <a:ext cx="0" cy="1069984"/>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80" name="Rounded Rectangle 75">
            <a:extLst>
              <a:ext uri="{FF2B5EF4-FFF2-40B4-BE49-F238E27FC236}">
                <a16:creationId xmlns:a16="http://schemas.microsoft.com/office/drawing/2014/main" id="{35D1104D-5469-4873-33E1-6A6F6B4B4E95}"/>
              </a:ext>
            </a:extLst>
          </p:cNvPr>
          <p:cNvSpPr/>
          <p:nvPr/>
        </p:nvSpPr>
        <p:spPr>
          <a:xfrm>
            <a:off x="8160150" y="2575284"/>
            <a:ext cx="1224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a:ea typeface="+mn-ea"/>
                <a:cs typeface="+mn-cs"/>
              </a:rPr>
              <a:t>Consultation with specialist at the outpatient clinic</a:t>
            </a:r>
          </a:p>
        </p:txBody>
      </p:sp>
      <p:sp>
        <p:nvSpPr>
          <p:cNvPr id="81" name="Rounded Rectangle 76">
            <a:extLst>
              <a:ext uri="{FF2B5EF4-FFF2-40B4-BE49-F238E27FC236}">
                <a16:creationId xmlns:a16="http://schemas.microsoft.com/office/drawing/2014/main" id="{9492B600-30F8-DD13-97FD-E907D1471391}"/>
              </a:ext>
            </a:extLst>
          </p:cNvPr>
          <p:cNvSpPr/>
          <p:nvPr/>
        </p:nvSpPr>
        <p:spPr>
          <a:xfrm>
            <a:off x="8160150" y="4221269"/>
            <a:ext cx="1224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a:ea typeface="+mn-ea"/>
                <a:cs typeface="+mn-cs"/>
              </a:rPr>
              <a:t>Examines the patient, decides for an operation</a:t>
            </a:r>
          </a:p>
        </p:txBody>
      </p:sp>
      <p:sp>
        <p:nvSpPr>
          <p:cNvPr id="82" name="TextBox 157">
            <a:extLst>
              <a:ext uri="{FF2B5EF4-FFF2-40B4-BE49-F238E27FC236}">
                <a16:creationId xmlns:a16="http://schemas.microsoft.com/office/drawing/2014/main" id="{BE8F0680-4F5C-78C6-52DA-9D3BDAEF26A8}"/>
              </a:ext>
            </a:extLst>
          </p:cNvPr>
          <p:cNvSpPr txBox="1">
            <a:spLocks noChangeArrowheads="1"/>
          </p:cNvSpPr>
          <p:nvPr/>
        </p:nvSpPr>
        <p:spPr bwMode="auto">
          <a:xfrm>
            <a:off x="713692" y="5371646"/>
            <a:ext cx="9906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rPr>
              <a:t>Comment</a:t>
            </a:r>
            <a:endParaRPr kumimoji="0" lang="en-GB" altLang="en-US" sz="1200" b="0" i="0" u="none" strike="noStrike" kern="0" cap="none" spc="0" normalizeH="0" baseline="0" noProof="0">
              <a:ln>
                <a:noFill/>
              </a:ln>
              <a:solidFill>
                <a:prstClr val="black"/>
              </a:solidFill>
              <a:effectLst/>
              <a:uLnTx/>
              <a:uFillTx/>
              <a:latin typeface="Calibri" pitchFamily="34" charset="0"/>
            </a:endParaRPr>
          </a:p>
        </p:txBody>
      </p:sp>
      <p:sp>
        <p:nvSpPr>
          <p:cNvPr id="83" name="Folded Corner 82">
            <a:extLst>
              <a:ext uri="{FF2B5EF4-FFF2-40B4-BE49-F238E27FC236}">
                <a16:creationId xmlns:a16="http://schemas.microsoft.com/office/drawing/2014/main" id="{A39211F4-8B70-3A0B-C8A8-9974224CAC40}"/>
              </a:ext>
            </a:extLst>
          </p:cNvPr>
          <p:cNvSpPr/>
          <p:nvPr/>
        </p:nvSpPr>
        <p:spPr>
          <a:xfrm>
            <a:off x="5354737" y="5040217"/>
            <a:ext cx="1247885" cy="593039"/>
          </a:xfrm>
          <a:prstGeom prst="foldedCorner">
            <a:avLst/>
          </a:prstGeom>
          <a:solidFill>
            <a:sysClr val="window" lastClr="FFFFFF"/>
          </a:solidFill>
          <a:ln w="9525" cap="flat" cmpd="sng" algn="ctr">
            <a:solidFill>
              <a:sysClr val="windowText" lastClr="000000">
                <a:lumMod val="75000"/>
                <a:lumOff val="25000"/>
              </a:sysClr>
            </a:solidFill>
            <a:prstDash val="solid"/>
          </a:ln>
          <a:effectLst/>
        </p:spPr>
        <p:txBody>
          <a:bodyPr lIns="72000" tIns="36000" rIns="36000" bIns="36000" rtlCol="0" anchor="t" anchorCtr="0"/>
          <a:lstStyle/>
          <a:p>
            <a:pPr marL="0" marR="0" lvl="0" indent="0" defTabSz="45720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Simplification: this is normally taken care of by a medical coordinator at the specialist's clinic</a:t>
            </a:r>
          </a:p>
        </p:txBody>
      </p:sp>
      <p:sp>
        <p:nvSpPr>
          <p:cNvPr id="84" name="Rounded Rectangle 88">
            <a:extLst>
              <a:ext uri="{FF2B5EF4-FFF2-40B4-BE49-F238E27FC236}">
                <a16:creationId xmlns:a16="http://schemas.microsoft.com/office/drawing/2014/main" id="{5D64BEC7-D9EF-B275-9E66-8EC1B793358A}"/>
              </a:ext>
            </a:extLst>
          </p:cNvPr>
          <p:cNvSpPr/>
          <p:nvPr/>
        </p:nvSpPr>
        <p:spPr>
          <a:xfrm>
            <a:off x="2567816" y="3385538"/>
            <a:ext cx="1264915"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a:ea typeface="+mn-ea"/>
                <a:cs typeface="+mn-cs"/>
              </a:rPr>
              <a:t>Medical examination =&gt; need to consult a specialist</a:t>
            </a:r>
          </a:p>
        </p:txBody>
      </p:sp>
      <p:sp>
        <p:nvSpPr>
          <p:cNvPr id="85" name="Rounded Rectangle 89">
            <a:extLst>
              <a:ext uri="{FF2B5EF4-FFF2-40B4-BE49-F238E27FC236}">
                <a16:creationId xmlns:a16="http://schemas.microsoft.com/office/drawing/2014/main" id="{81C13FC4-9420-4665-6AA9-ED528825FCF1}"/>
              </a:ext>
            </a:extLst>
          </p:cNvPr>
          <p:cNvSpPr/>
          <p:nvPr/>
        </p:nvSpPr>
        <p:spPr>
          <a:xfrm>
            <a:off x="2567816" y="2565806"/>
            <a:ext cx="1264915"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Meets for an appointment with GP</a:t>
            </a:r>
          </a:p>
        </p:txBody>
      </p:sp>
      <p:cxnSp>
        <p:nvCxnSpPr>
          <p:cNvPr id="86" name="Straight Arrow Connector 85">
            <a:extLst>
              <a:ext uri="{FF2B5EF4-FFF2-40B4-BE49-F238E27FC236}">
                <a16:creationId xmlns:a16="http://schemas.microsoft.com/office/drawing/2014/main" id="{C04DE73C-2E8C-5DEA-56AD-E8D6CE6B9903}"/>
              </a:ext>
            </a:extLst>
          </p:cNvPr>
          <p:cNvCxnSpPr>
            <a:cxnSpLocks/>
            <a:stCxn id="85" idx="2"/>
            <a:endCxn id="84" idx="0"/>
          </p:cNvCxnSpPr>
          <p:nvPr/>
        </p:nvCxnSpPr>
        <p:spPr>
          <a:xfrm>
            <a:off x="3200273" y="3141806"/>
            <a:ext cx="0" cy="243732"/>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87" name="Rounded Rectangle 93">
            <a:extLst>
              <a:ext uri="{FF2B5EF4-FFF2-40B4-BE49-F238E27FC236}">
                <a16:creationId xmlns:a16="http://schemas.microsoft.com/office/drawing/2014/main" id="{0DD4542B-139B-7E3C-60FA-D927782AA99A}"/>
              </a:ext>
            </a:extLst>
          </p:cNvPr>
          <p:cNvSpPr/>
          <p:nvPr/>
        </p:nvSpPr>
        <p:spPr>
          <a:xfrm>
            <a:off x="3968972" y="3385538"/>
            <a:ext cx="1224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a:ea typeface="+mn-ea"/>
                <a:cs typeface="+mn-cs"/>
              </a:rPr>
              <a:t>Sends an electronic referral to the specialist</a:t>
            </a:r>
          </a:p>
        </p:txBody>
      </p:sp>
      <p:sp>
        <p:nvSpPr>
          <p:cNvPr id="88" name="Rounded Rectangle 94">
            <a:extLst>
              <a:ext uri="{FF2B5EF4-FFF2-40B4-BE49-F238E27FC236}">
                <a16:creationId xmlns:a16="http://schemas.microsoft.com/office/drawing/2014/main" id="{72803ED4-F5BE-7874-535D-471D109BB6CC}"/>
              </a:ext>
            </a:extLst>
          </p:cNvPr>
          <p:cNvSpPr/>
          <p:nvPr/>
        </p:nvSpPr>
        <p:spPr>
          <a:xfrm>
            <a:off x="3968972" y="4221269"/>
            <a:ext cx="1224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a:ea typeface="+mn-ea"/>
                <a:cs typeface="+mn-cs"/>
              </a:rPr>
              <a:t>Receives the referral and decides to call in the patient</a:t>
            </a:r>
          </a:p>
        </p:txBody>
      </p:sp>
      <p:cxnSp>
        <p:nvCxnSpPr>
          <p:cNvPr id="89" name="Straight Arrow Connector 88">
            <a:extLst>
              <a:ext uri="{FF2B5EF4-FFF2-40B4-BE49-F238E27FC236}">
                <a16:creationId xmlns:a16="http://schemas.microsoft.com/office/drawing/2014/main" id="{3CC29371-FFE5-972A-472F-1ED70CDF812D}"/>
              </a:ext>
            </a:extLst>
          </p:cNvPr>
          <p:cNvCxnSpPr>
            <a:stCxn id="87" idx="2"/>
            <a:endCxn id="88" idx="0"/>
          </p:cNvCxnSpPr>
          <p:nvPr/>
        </p:nvCxnSpPr>
        <p:spPr>
          <a:xfrm>
            <a:off x="4580972" y="3961539"/>
            <a:ext cx="0" cy="259731"/>
          </a:xfrm>
          <a:prstGeom prst="straightConnector1">
            <a:avLst/>
          </a:prstGeom>
          <a:noFill/>
          <a:ln w="22225" cap="flat" cmpd="sng" algn="ctr">
            <a:solidFill>
              <a:sysClr val="window" lastClr="FFFFFF">
                <a:lumMod val="50000"/>
              </a:sysClr>
            </a:solidFill>
            <a:prstDash val="solid"/>
            <a:tailEnd type="triangle" w="med" len="med"/>
          </a:ln>
          <a:effectLst/>
        </p:spPr>
      </p:cxnSp>
      <p:pic>
        <p:nvPicPr>
          <p:cNvPr id="90" name="Picture 89">
            <a:extLst>
              <a:ext uri="{FF2B5EF4-FFF2-40B4-BE49-F238E27FC236}">
                <a16:creationId xmlns:a16="http://schemas.microsoft.com/office/drawing/2014/main" id="{AF27F96A-F59E-0EDC-545A-670A155230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6366" y="3560945"/>
            <a:ext cx="213335" cy="225187"/>
          </a:xfrm>
          <a:prstGeom prst="rect">
            <a:avLst/>
          </a:prstGeom>
        </p:spPr>
      </p:pic>
      <p:pic>
        <p:nvPicPr>
          <p:cNvPr id="91" name="Picture 90">
            <a:extLst>
              <a:ext uri="{FF2B5EF4-FFF2-40B4-BE49-F238E27FC236}">
                <a16:creationId xmlns:a16="http://schemas.microsoft.com/office/drawing/2014/main" id="{C64F8B83-CB0E-5F70-477F-1481C61905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6366" y="4396677"/>
            <a:ext cx="213335" cy="225187"/>
          </a:xfrm>
          <a:prstGeom prst="rect">
            <a:avLst/>
          </a:prstGeom>
        </p:spPr>
      </p:pic>
      <p:sp>
        <p:nvSpPr>
          <p:cNvPr id="92" name="Rounded Rectangle 100">
            <a:extLst>
              <a:ext uri="{FF2B5EF4-FFF2-40B4-BE49-F238E27FC236}">
                <a16:creationId xmlns:a16="http://schemas.microsoft.com/office/drawing/2014/main" id="{B2BCE141-F97E-1248-76BA-0D7099A37BBA}"/>
              </a:ext>
            </a:extLst>
          </p:cNvPr>
          <p:cNvSpPr/>
          <p:nvPr/>
        </p:nvSpPr>
        <p:spPr>
          <a:xfrm>
            <a:off x="5329214" y="2565806"/>
            <a:ext cx="1224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Receives information about the appointment</a:t>
            </a:r>
          </a:p>
        </p:txBody>
      </p:sp>
      <p:sp>
        <p:nvSpPr>
          <p:cNvPr id="93" name="Rounded Rectangle 101">
            <a:extLst>
              <a:ext uri="{FF2B5EF4-FFF2-40B4-BE49-F238E27FC236}">
                <a16:creationId xmlns:a16="http://schemas.microsoft.com/office/drawing/2014/main" id="{A8A1C114-E2C7-B800-35D8-B06853F02718}"/>
              </a:ext>
            </a:extLst>
          </p:cNvPr>
          <p:cNvSpPr/>
          <p:nvPr/>
        </p:nvSpPr>
        <p:spPr>
          <a:xfrm>
            <a:off x="5329214" y="4221269"/>
            <a:ext cx="1224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Schedules and issues a letter with  information</a:t>
            </a:r>
          </a:p>
        </p:txBody>
      </p:sp>
      <p:cxnSp>
        <p:nvCxnSpPr>
          <p:cNvPr id="94" name="Straight Arrow Connector 93">
            <a:extLst>
              <a:ext uri="{FF2B5EF4-FFF2-40B4-BE49-F238E27FC236}">
                <a16:creationId xmlns:a16="http://schemas.microsoft.com/office/drawing/2014/main" id="{5ACB8C2C-5CA4-E40A-98F9-42BF56A99A40}"/>
              </a:ext>
            </a:extLst>
          </p:cNvPr>
          <p:cNvCxnSpPr>
            <a:stCxn id="93" idx="0"/>
            <a:endCxn id="92" idx="2"/>
          </p:cNvCxnSpPr>
          <p:nvPr/>
        </p:nvCxnSpPr>
        <p:spPr>
          <a:xfrm flipV="1">
            <a:off x="5941214" y="3141807"/>
            <a:ext cx="0" cy="1079463"/>
          </a:xfrm>
          <a:prstGeom prst="straightConnector1">
            <a:avLst/>
          </a:prstGeom>
          <a:noFill/>
          <a:ln w="22225" cap="flat" cmpd="sng" algn="ctr">
            <a:solidFill>
              <a:sysClr val="window" lastClr="FFFFFF">
                <a:lumMod val="50000"/>
              </a:sysClr>
            </a:solidFill>
            <a:prstDash val="sysDash"/>
            <a:tailEnd type="triangle" w="med" len="med"/>
          </a:ln>
          <a:effectLst/>
        </p:spPr>
      </p:cxnSp>
      <p:pic>
        <p:nvPicPr>
          <p:cNvPr id="95" name="Picture 94">
            <a:extLst>
              <a:ext uri="{FF2B5EF4-FFF2-40B4-BE49-F238E27FC236}">
                <a16:creationId xmlns:a16="http://schemas.microsoft.com/office/drawing/2014/main" id="{BD91A52A-46BE-245B-DBC1-F48AA27AE6D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6009" y="5076909"/>
            <a:ext cx="349028" cy="349028"/>
          </a:xfrm>
          <a:prstGeom prst="rect">
            <a:avLst/>
          </a:prstGeom>
        </p:spPr>
      </p:pic>
      <p:sp>
        <p:nvSpPr>
          <p:cNvPr id="96" name="Folded Corner 82">
            <a:extLst>
              <a:ext uri="{FF2B5EF4-FFF2-40B4-BE49-F238E27FC236}">
                <a16:creationId xmlns:a16="http://schemas.microsoft.com/office/drawing/2014/main" id="{98A19D93-AB2C-3DCA-8CE6-82178284437A}"/>
              </a:ext>
            </a:extLst>
          </p:cNvPr>
          <p:cNvSpPr/>
          <p:nvPr/>
        </p:nvSpPr>
        <p:spPr>
          <a:xfrm>
            <a:off x="4015566" y="5037780"/>
            <a:ext cx="1123839" cy="595477"/>
          </a:xfrm>
          <a:prstGeom prst="foldedCorner">
            <a:avLst/>
          </a:prstGeom>
          <a:solidFill>
            <a:sysClr val="window" lastClr="FFFFFF"/>
          </a:solidFill>
          <a:ln w="9525" cap="flat" cmpd="sng" algn="ctr">
            <a:solidFill>
              <a:sysClr val="windowText" lastClr="000000">
                <a:lumMod val="75000"/>
                <a:lumOff val="25000"/>
              </a:sysClr>
            </a:solidFill>
            <a:prstDash val="solid"/>
          </a:ln>
          <a:effectLst/>
        </p:spPr>
        <p:txBody>
          <a:bodyPr lIns="36000" tIns="108000" rIns="36000" bIns="36000" rtlCol="0" anchor="ctr" anchorCtr="0"/>
          <a:lstStyle/>
          <a:p>
            <a:pPr marL="0" marR="0" lvl="0" indent="0" defTabSz="45720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a:ea typeface="+mn-ea"/>
                <a:cs typeface="+mn-cs"/>
              </a:rPr>
              <a:t>Simplification: this stage involves several actors and steps which are not shown here. </a:t>
            </a:r>
          </a:p>
        </p:txBody>
      </p:sp>
      <p:pic>
        <p:nvPicPr>
          <p:cNvPr id="97" name="Picture 96" descr="A black and white image of a person&#10;&#10;Description automatically generated">
            <a:extLst>
              <a:ext uri="{FF2B5EF4-FFF2-40B4-BE49-F238E27FC236}">
                <a16:creationId xmlns:a16="http://schemas.microsoft.com/office/drawing/2014/main" id="{2B41493D-5446-6D7B-541C-6E6CA632A36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0264" y="2666555"/>
            <a:ext cx="288812" cy="370069"/>
          </a:xfrm>
          <a:prstGeom prst="rect">
            <a:avLst/>
          </a:prstGeom>
        </p:spPr>
      </p:pic>
      <p:pic>
        <p:nvPicPr>
          <p:cNvPr id="99" name="Picture 98" descr="A black background with white letters&#10;&#10;Description automatically generated">
            <a:extLst>
              <a:ext uri="{FF2B5EF4-FFF2-40B4-BE49-F238E27FC236}">
                <a16:creationId xmlns:a16="http://schemas.microsoft.com/office/drawing/2014/main" id="{FCFE6FA2-11BB-408A-6B0F-F4F73F1EC7A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02352" y="2754187"/>
            <a:ext cx="282438" cy="282438"/>
          </a:xfrm>
          <a:prstGeom prst="rect">
            <a:avLst/>
          </a:prstGeom>
        </p:spPr>
      </p:pic>
      <p:pic>
        <p:nvPicPr>
          <p:cNvPr id="103" name="Picture 102" descr="A black background with white letters&#10;&#10;Description automatically generated">
            <a:extLst>
              <a:ext uri="{FF2B5EF4-FFF2-40B4-BE49-F238E27FC236}">
                <a16:creationId xmlns:a16="http://schemas.microsoft.com/office/drawing/2014/main" id="{65C143B5-2331-0941-9585-7C945A0060B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02352" y="4367093"/>
            <a:ext cx="282438" cy="282438"/>
          </a:xfrm>
          <a:prstGeom prst="rect">
            <a:avLst/>
          </a:prstGeom>
        </p:spPr>
      </p:pic>
      <p:pic>
        <p:nvPicPr>
          <p:cNvPr id="104" name="Picture 103" descr="A black background with a black square&#10;&#10;Description automatically generated with medium confidence">
            <a:extLst>
              <a:ext uri="{FF2B5EF4-FFF2-40B4-BE49-F238E27FC236}">
                <a16:creationId xmlns:a16="http://schemas.microsoft.com/office/drawing/2014/main" id="{C7831087-49D9-34D7-DD59-8EE602E0445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422735" y="4356418"/>
            <a:ext cx="244066" cy="243507"/>
          </a:xfrm>
          <a:prstGeom prst="rect">
            <a:avLst/>
          </a:prstGeom>
        </p:spPr>
      </p:pic>
      <p:pic>
        <p:nvPicPr>
          <p:cNvPr id="105" name="Picture 104" descr="A black background with a black square&#10;&#10;Description automatically generated with medium confidence">
            <a:extLst>
              <a:ext uri="{FF2B5EF4-FFF2-40B4-BE49-F238E27FC236}">
                <a16:creationId xmlns:a16="http://schemas.microsoft.com/office/drawing/2014/main" id="{6C5403E3-4B16-5E8F-DD7A-CA5E53A41D3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422735" y="2730054"/>
            <a:ext cx="244066" cy="243507"/>
          </a:xfrm>
          <a:prstGeom prst="rect">
            <a:avLst/>
          </a:prstGeom>
        </p:spPr>
      </p:pic>
      <p:pic>
        <p:nvPicPr>
          <p:cNvPr id="106" name="Picture 105" descr="A black background with a black square&#10;&#10;Description automatically generated with medium confidence">
            <a:extLst>
              <a:ext uri="{FF2B5EF4-FFF2-40B4-BE49-F238E27FC236}">
                <a16:creationId xmlns:a16="http://schemas.microsoft.com/office/drawing/2014/main" id="{288CFDB6-BD4B-BD38-6FDF-BB80FDD2CDE4}"/>
              </a:ext>
            </a:extLst>
          </p:cNvPr>
          <p:cNvPicPr>
            <a:picLocks noChangeAspect="1"/>
          </p:cNvPicPr>
          <p:nvPr/>
        </p:nvPicPr>
        <p:blipFill>
          <a:blip r:embed="rId8">
            <a:alphaModFix/>
            <a:extLst>
              <a:ext uri="{28A0092B-C50C-407E-A947-70E740481C1C}">
                <a14:useLocalDpi xmlns:a14="http://schemas.microsoft.com/office/drawing/2010/main" val="0"/>
              </a:ext>
            </a:extLst>
          </a:blip>
          <a:stretch>
            <a:fillRect/>
          </a:stretch>
        </p:blipFill>
        <p:spPr>
          <a:xfrm>
            <a:off x="846471" y="3467556"/>
            <a:ext cx="263865" cy="344490"/>
          </a:xfrm>
          <a:prstGeom prst="rect">
            <a:avLst/>
          </a:prstGeom>
        </p:spPr>
      </p:pic>
      <p:pic>
        <p:nvPicPr>
          <p:cNvPr id="107" name="Picture 106" descr="Shape&#10;&#10;Description automatically generated with low confidence">
            <a:extLst>
              <a:ext uri="{FF2B5EF4-FFF2-40B4-BE49-F238E27FC236}">
                <a16:creationId xmlns:a16="http://schemas.microsoft.com/office/drawing/2014/main" id="{8943D802-284F-DD86-795B-67DEA3BCEE2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70264" y="4310275"/>
            <a:ext cx="270264" cy="360000"/>
          </a:xfrm>
          <a:prstGeom prst="rect">
            <a:avLst/>
          </a:prstGeom>
        </p:spPr>
      </p:pic>
      <p:sp>
        <p:nvSpPr>
          <p:cNvPr id="108" name="Rounded Rectangle 88">
            <a:extLst>
              <a:ext uri="{FF2B5EF4-FFF2-40B4-BE49-F238E27FC236}">
                <a16:creationId xmlns:a16="http://schemas.microsoft.com/office/drawing/2014/main" id="{4CFC8D32-F72E-D980-58B0-23A5804169C2}"/>
              </a:ext>
            </a:extLst>
          </p:cNvPr>
          <p:cNvSpPr/>
          <p:nvPr/>
        </p:nvSpPr>
        <p:spPr>
          <a:xfrm>
            <a:off x="1445595" y="2562745"/>
            <a:ext cx="922450" cy="576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US" sz="1000" kern="0" dirty="0">
                <a:solidFill>
                  <a:prstClr val="black"/>
                </a:solidFill>
              </a:rPr>
              <a:t>Feels pain in the limb</a:t>
            </a:r>
          </a:p>
        </p:txBody>
      </p:sp>
      <p:sp>
        <p:nvSpPr>
          <p:cNvPr id="109" name="AutoShape 63">
            <a:extLst>
              <a:ext uri="{FF2B5EF4-FFF2-40B4-BE49-F238E27FC236}">
                <a16:creationId xmlns:a16="http://schemas.microsoft.com/office/drawing/2014/main" id="{ACC70FF9-C9C5-4FBC-6A8C-D4A36F5A7112}"/>
              </a:ext>
            </a:extLst>
          </p:cNvPr>
          <p:cNvSpPr>
            <a:spLocks noChangeArrowheads="1"/>
          </p:cNvSpPr>
          <p:nvPr/>
        </p:nvSpPr>
        <p:spPr bwMode="auto">
          <a:xfrm>
            <a:off x="1384997" y="2174651"/>
            <a:ext cx="2484000" cy="216000"/>
          </a:xfrm>
          <a:prstGeom prst="chevron">
            <a:avLst>
              <a:gd name="adj" fmla="val 38168"/>
            </a:avLst>
          </a:prstGeom>
          <a:solidFill>
            <a:srgbClr val="8064A2">
              <a:lumMod val="40000"/>
              <a:lumOff val="60000"/>
            </a:srgbClr>
          </a:solidFill>
          <a:ln w="19050" algn="ctr">
            <a:solidFill>
              <a:srgbClr val="8064A2">
                <a:lumMod val="40000"/>
                <a:lumOff val="60000"/>
              </a:srgbClr>
            </a:solidFill>
            <a:miter lim="800000"/>
            <a:headEnd/>
            <a:tailEnd/>
          </a:ln>
        </p:spPr>
        <p:txBody>
          <a:bodyPr lIns="180000" tIns="0" rIns="0" bIns="0" anchor="ctr" anchorCtr="0"/>
          <a:lstStyle/>
          <a:p>
            <a:pPr defTabSz="995363">
              <a:buSzPct val="90000"/>
            </a:pPr>
            <a:r>
              <a:rPr lang="en-GB" sz="1200" kern="0" spc="100" dirty="0">
                <a:cs typeface="Arial" charset="0"/>
              </a:rPr>
              <a:t>Primary care contact</a:t>
            </a:r>
          </a:p>
        </p:txBody>
      </p:sp>
      <p:sp>
        <p:nvSpPr>
          <p:cNvPr id="110" name="AutoShape 63">
            <a:extLst>
              <a:ext uri="{FF2B5EF4-FFF2-40B4-BE49-F238E27FC236}">
                <a16:creationId xmlns:a16="http://schemas.microsoft.com/office/drawing/2014/main" id="{F3F125FD-C00F-F33D-7B90-8C3C2255C02D}"/>
              </a:ext>
            </a:extLst>
          </p:cNvPr>
          <p:cNvSpPr>
            <a:spLocks noChangeArrowheads="1"/>
          </p:cNvSpPr>
          <p:nvPr/>
        </p:nvSpPr>
        <p:spPr bwMode="auto">
          <a:xfrm>
            <a:off x="3879849" y="2170802"/>
            <a:ext cx="2772000" cy="216000"/>
          </a:xfrm>
          <a:prstGeom prst="chevron">
            <a:avLst>
              <a:gd name="adj" fmla="val 38168"/>
            </a:avLst>
          </a:prstGeom>
          <a:solidFill>
            <a:srgbClr val="8064A2">
              <a:lumMod val="40000"/>
              <a:lumOff val="60000"/>
            </a:srgbClr>
          </a:solidFill>
          <a:ln w="19050" algn="ctr">
            <a:solidFill>
              <a:srgbClr val="8064A2">
                <a:lumMod val="40000"/>
                <a:lumOff val="60000"/>
              </a:srgbClr>
            </a:solidFill>
            <a:miter lim="800000"/>
            <a:headEnd/>
            <a:tailEnd/>
          </a:ln>
        </p:spPr>
        <p:txBody>
          <a:bodyPr lIns="180000" tIns="0" rIns="0" bIns="0" anchor="ctr" anchorCtr="0"/>
          <a:lstStyle/>
          <a:p>
            <a:pPr marL="0" marR="0" lvl="0" indent="0" defTabSz="995363" eaLnBrk="1" fontAlgn="auto" latinLnBrk="0" hangingPunct="1">
              <a:lnSpc>
                <a:spcPct val="100000"/>
              </a:lnSpc>
              <a:spcBef>
                <a:spcPts val="0"/>
              </a:spcBef>
              <a:spcAft>
                <a:spcPts val="0"/>
              </a:spcAft>
              <a:buClrTx/>
              <a:buSzPct val="90000"/>
              <a:buFontTx/>
              <a:buNone/>
              <a:tabLst/>
              <a:defRPr/>
            </a:pPr>
            <a:r>
              <a:rPr kumimoji="0" lang="en-GB" sz="1200" b="0" i="0" u="none" strike="noStrike" kern="0" cap="none" spc="100" normalizeH="0" baseline="0" noProof="0" dirty="0">
                <a:ln>
                  <a:noFill/>
                </a:ln>
                <a:effectLst/>
                <a:uLnTx/>
                <a:uFillTx/>
                <a:cs typeface="Arial" charset="0"/>
              </a:rPr>
              <a:t>Referral process</a:t>
            </a:r>
          </a:p>
        </p:txBody>
      </p:sp>
      <p:sp>
        <p:nvSpPr>
          <p:cNvPr id="111" name="AutoShape 63">
            <a:extLst>
              <a:ext uri="{FF2B5EF4-FFF2-40B4-BE49-F238E27FC236}">
                <a16:creationId xmlns:a16="http://schemas.microsoft.com/office/drawing/2014/main" id="{7705C807-1F4A-4415-1327-BEA8E002971F}"/>
              </a:ext>
            </a:extLst>
          </p:cNvPr>
          <p:cNvSpPr>
            <a:spLocks noChangeArrowheads="1"/>
          </p:cNvSpPr>
          <p:nvPr/>
        </p:nvSpPr>
        <p:spPr bwMode="auto">
          <a:xfrm>
            <a:off x="6662155" y="2179913"/>
            <a:ext cx="2988000" cy="216000"/>
          </a:xfrm>
          <a:prstGeom prst="chevron">
            <a:avLst>
              <a:gd name="adj" fmla="val 38168"/>
            </a:avLst>
          </a:prstGeom>
          <a:solidFill>
            <a:srgbClr val="8064A2">
              <a:lumMod val="40000"/>
              <a:lumOff val="60000"/>
            </a:srgbClr>
          </a:solidFill>
          <a:ln w="19050" algn="ctr">
            <a:solidFill>
              <a:srgbClr val="8064A2">
                <a:lumMod val="40000"/>
                <a:lumOff val="60000"/>
              </a:srgbClr>
            </a:solidFill>
            <a:miter lim="800000"/>
            <a:headEnd/>
            <a:tailEnd/>
          </a:ln>
        </p:spPr>
        <p:txBody>
          <a:bodyPr lIns="180000" tIns="0" rIns="0" bIns="0" anchor="ctr" anchorCtr="0"/>
          <a:lstStyle/>
          <a:p>
            <a:pPr marL="0" marR="0" lvl="0" indent="0" defTabSz="995363" eaLnBrk="1" fontAlgn="auto" latinLnBrk="0" hangingPunct="1">
              <a:lnSpc>
                <a:spcPct val="100000"/>
              </a:lnSpc>
              <a:spcBef>
                <a:spcPts val="0"/>
              </a:spcBef>
              <a:spcAft>
                <a:spcPts val="0"/>
              </a:spcAft>
              <a:buClrTx/>
              <a:buSzPct val="90000"/>
              <a:buFontTx/>
              <a:buNone/>
              <a:tabLst/>
              <a:defRPr/>
            </a:pPr>
            <a:r>
              <a:rPr kumimoji="0" lang="en-GB" sz="1200" b="0" i="0" u="none" strike="noStrike" kern="0" cap="none" spc="100" normalizeH="0" baseline="0" noProof="0" dirty="0">
                <a:ln>
                  <a:noFill/>
                </a:ln>
                <a:effectLst/>
                <a:uLnTx/>
                <a:uFillTx/>
                <a:cs typeface="Arial" charset="0"/>
              </a:rPr>
              <a:t>Specialist consultation</a:t>
            </a:r>
          </a:p>
        </p:txBody>
      </p:sp>
      <p:sp>
        <p:nvSpPr>
          <p:cNvPr id="113" name="Rectangle 2">
            <a:extLst>
              <a:ext uri="{FF2B5EF4-FFF2-40B4-BE49-F238E27FC236}">
                <a16:creationId xmlns:a16="http://schemas.microsoft.com/office/drawing/2014/main" id="{5A3FAD9C-1BA1-8B09-5D13-1952383DCD3F}"/>
              </a:ext>
            </a:extLst>
          </p:cNvPr>
          <p:cNvSpPr/>
          <p:nvPr/>
        </p:nvSpPr>
        <p:spPr>
          <a:xfrm>
            <a:off x="9876160" y="4976237"/>
            <a:ext cx="1904359"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600" kern="0" dirty="0">
                <a:solidFill>
                  <a:schemeClr val="accent4">
                    <a:lumMod val="50000"/>
                  </a:schemeClr>
                </a:solidFill>
              </a:rPr>
              <a:t>💡</a:t>
            </a:r>
          </a:p>
          <a:p>
            <a:r>
              <a:rPr lang="en-GB" sz="1200" kern="0" dirty="0">
                <a:solidFill>
                  <a:schemeClr val="accent4">
                    <a:lumMod val="50000"/>
                  </a:schemeClr>
                </a:solidFill>
              </a:rPr>
              <a:t>Comments are placed in a dedicated swimlane.</a:t>
            </a:r>
          </a:p>
        </p:txBody>
      </p:sp>
      <p:pic>
        <p:nvPicPr>
          <p:cNvPr id="115" name="Graphic 32">
            <a:extLst>
              <a:ext uri="{FF2B5EF4-FFF2-40B4-BE49-F238E27FC236}">
                <a16:creationId xmlns:a16="http://schemas.microsoft.com/office/drawing/2014/main" id="{B7849FB9-BE09-64AC-A482-29175A166594}"/>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2613612" y="2683940"/>
            <a:ext cx="304800" cy="304800"/>
          </a:xfrm>
          <a:prstGeom prst="rect">
            <a:avLst/>
          </a:prstGeom>
        </p:spPr>
      </p:pic>
      <p:pic>
        <p:nvPicPr>
          <p:cNvPr id="116" name="Graphic 32">
            <a:extLst>
              <a:ext uri="{FF2B5EF4-FFF2-40B4-BE49-F238E27FC236}">
                <a16:creationId xmlns:a16="http://schemas.microsoft.com/office/drawing/2014/main" id="{94D2A291-829E-2407-022B-84D93B8FF49E}"/>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2609931" y="3481890"/>
            <a:ext cx="304800" cy="304800"/>
          </a:xfrm>
          <a:prstGeom prst="rect">
            <a:avLst/>
          </a:prstGeom>
        </p:spPr>
      </p:pic>
      <p:pic>
        <p:nvPicPr>
          <p:cNvPr id="120" name="Graphic 32">
            <a:extLst>
              <a:ext uri="{FF2B5EF4-FFF2-40B4-BE49-F238E27FC236}">
                <a16:creationId xmlns:a16="http://schemas.microsoft.com/office/drawing/2014/main" id="{D2A2CDFA-0B7B-21B6-0ADF-6E9DC9795952}"/>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206615" y="2698345"/>
            <a:ext cx="304800" cy="304800"/>
          </a:xfrm>
          <a:prstGeom prst="rect">
            <a:avLst/>
          </a:prstGeom>
        </p:spPr>
      </p:pic>
      <p:pic>
        <p:nvPicPr>
          <p:cNvPr id="121" name="Graphic 32">
            <a:extLst>
              <a:ext uri="{FF2B5EF4-FFF2-40B4-BE49-F238E27FC236}">
                <a16:creationId xmlns:a16="http://schemas.microsoft.com/office/drawing/2014/main" id="{786FC64B-BFDA-1268-527E-2C6FC4D31588}"/>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214946" y="4337875"/>
            <a:ext cx="304800" cy="304800"/>
          </a:xfrm>
          <a:prstGeom prst="rect">
            <a:avLst/>
          </a:prstGeom>
        </p:spPr>
      </p:pic>
      <p:sp>
        <p:nvSpPr>
          <p:cNvPr id="3" name="Slide Number Placeholder 3">
            <a:extLst>
              <a:ext uri="{FF2B5EF4-FFF2-40B4-BE49-F238E27FC236}">
                <a16:creationId xmlns:a16="http://schemas.microsoft.com/office/drawing/2014/main" id="{BA5B5D5C-816C-C073-47BA-8200A927F489}"/>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3AA811B-2EBD-4900-905E-5BE206449611}" type="slidenum">
              <a:rPr lang="en-GB" sz="1000" smtClean="0">
                <a:solidFill>
                  <a:srgbClr val="003C65"/>
                </a:solidFill>
                <a:latin typeface="Aptos"/>
              </a:rPr>
              <a:pPr>
                <a:defRPr/>
              </a:pPr>
              <a:t>46</a:t>
            </a:fld>
            <a:endParaRPr lang="en-GB" sz="1000" dirty="0">
              <a:solidFill>
                <a:srgbClr val="003C65"/>
              </a:solidFill>
              <a:latin typeface="Aptos"/>
            </a:endParaRPr>
          </a:p>
        </p:txBody>
      </p:sp>
    </p:spTree>
    <p:extLst>
      <p:ext uri="{BB962C8B-B14F-4D97-AF65-F5344CB8AC3E}">
        <p14:creationId xmlns:p14="http://schemas.microsoft.com/office/powerpoint/2010/main" val="2836044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9B6C85-D630-ABD3-0AF8-59BFAE87CB66}"/>
            </a:ext>
          </a:extLst>
        </p:cNvPr>
        <p:cNvGrpSpPr/>
        <p:nvPr/>
      </p:nvGrpSpPr>
      <p:grpSpPr>
        <a:xfrm>
          <a:off x="0" y="0"/>
          <a:ext cx="0" cy="0"/>
          <a:chOff x="0" y="0"/>
          <a:chExt cx="0" cy="0"/>
        </a:xfrm>
      </p:grpSpPr>
      <p:sp>
        <p:nvSpPr>
          <p:cNvPr id="2" name="Rounded Rectangle 44">
            <a:extLst>
              <a:ext uri="{FF2B5EF4-FFF2-40B4-BE49-F238E27FC236}">
                <a16:creationId xmlns:a16="http://schemas.microsoft.com/office/drawing/2014/main" id="{5FBD1973-F143-C9DA-E25D-17A2223893D4}"/>
              </a:ext>
            </a:extLst>
          </p:cNvPr>
          <p:cNvSpPr/>
          <p:nvPr/>
        </p:nvSpPr>
        <p:spPr>
          <a:xfrm>
            <a:off x="1494529" y="5929328"/>
            <a:ext cx="7740000" cy="684000"/>
          </a:xfrm>
          <a:prstGeom prst="roundRect">
            <a:avLst>
              <a:gd name="adj" fmla="val 8551"/>
            </a:avLst>
          </a:prstGeom>
          <a:no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3" name="Rounded Rectangle 60">
            <a:extLst>
              <a:ext uri="{FF2B5EF4-FFF2-40B4-BE49-F238E27FC236}">
                <a16:creationId xmlns:a16="http://schemas.microsoft.com/office/drawing/2014/main" id="{D6A6775E-78E1-4ED2-BE49-9E94BC4659AB}"/>
              </a:ext>
            </a:extLst>
          </p:cNvPr>
          <p:cNvSpPr/>
          <p:nvPr/>
        </p:nvSpPr>
        <p:spPr>
          <a:xfrm>
            <a:off x="1486722" y="5102096"/>
            <a:ext cx="7740000" cy="684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rIns="3600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4" name="Rounded Rectangle 45">
            <a:extLst>
              <a:ext uri="{FF2B5EF4-FFF2-40B4-BE49-F238E27FC236}">
                <a16:creationId xmlns:a16="http://schemas.microsoft.com/office/drawing/2014/main" id="{95715EE5-BCFB-7094-B36A-E9CCCFA27DFE}"/>
              </a:ext>
            </a:extLst>
          </p:cNvPr>
          <p:cNvSpPr/>
          <p:nvPr/>
        </p:nvSpPr>
        <p:spPr>
          <a:xfrm>
            <a:off x="1499081" y="2620377"/>
            <a:ext cx="7740000" cy="684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5" name="Rounded Rectangle 59">
            <a:extLst>
              <a:ext uri="{FF2B5EF4-FFF2-40B4-BE49-F238E27FC236}">
                <a16:creationId xmlns:a16="http://schemas.microsoft.com/office/drawing/2014/main" id="{7BDC5EB4-6259-C66B-82B7-665550176ABC}"/>
              </a:ext>
            </a:extLst>
          </p:cNvPr>
          <p:cNvSpPr/>
          <p:nvPr/>
        </p:nvSpPr>
        <p:spPr>
          <a:xfrm>
            <a:off x="1499081" y="3440109"/>
            <a:ext cx="7740000" cy="684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6" name="Rounded Rectangle 60">
            <a:extLst>
              <a:ext uri="{FF2B5EF4-FFF2-40B4-BE49-F238E27FC236}">
                <a16:creationId xmlns:a16="http://schemas.microsoft.com/office/drawing/2014/main" id="{BA4377FC-C81E-7A0C-0C89-031B11B2208C}"/>
              </a:ext>
            </a:extLst>
          </p:cNvPr>
          <p:cNvSpPr/>
          <p:nvPr/>
        </p:nvSpPr>
        <p:spPr>
          <a:xfrm>
            <a:off x="1499081" y="4266665"/>
            <a:ext cx="7740000" cy="684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rIns="3600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7" name="TextBox 157">
            <a:extLst>
              <a:ext uri="{FF2B5EF4-FFF2-40B4-BE49-F238E27FC236}">
                <a16:creationId xmlns:a16="http://schemas.microsoft.com/office/drawing/2014/main" id="{CFE99981-375C-592B-C357-A9D7A01FB4BF}"/>
              </a:ext>
            </a:extLst>
          </p:cNvPr>
          <p:cNvSpPr txBox="1">
            <a:spLocks noChangeArrowheads="1"/>
          </p:cNvSpPr>
          <p:nvPr/>
        </p:nvSpPr>
        <p:spPr bwMode="auto">
          <a:xfrm>
            <a:off x="1499080" y="3060688"/>
            <a:ext cx="96552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rPr>
              <a:t>Sara</a:t>
            </a:r>
            <a:endParaRPr kumimoji="0" lang="en-GB" altLang="en-US" sz="1200" b="0" i="0" u="none" strike="noStrike" kern="0" cap="none" spc="0" normalizeH="0" baseline="0" noProof="0">
              <a:ln>
                <a:noFill/>
              </a:ln>
              <a:solidFill>
                <a:prstClr val="black"/>
              </a:solidFill>
              <a:effectLst/>
              <a:uLnTx/>
              <a:uFillTx/>
              <a:latin typeface="Calibri" pitchFamily="34" charset="0"/>
            </a:endParaRPr>
          </a:p>
        </p:txBody>
      </p:sp>
      <p:sp>
        <p:nvSpPr>
          <p:cNvPr id="8" name="TextBox 157">
            <a:extLst>
              <a:ext uri="{FF2B5EF4-FFF2-40B4-BE49-F238E27FC236}">
                <a16:creationId xmlns:a16="http://schemas.microsoft.com/office/drawing/2014/main" id="{7D37AF00-9EF4-11AC-2C52-AECF71E351B0}"/>
              </a:ext>
            </a:extLst>
          </p:cNvPr>
          <p:cNvSpPr txBox="1">
            <a:spLocks noChangeArrowheads="1"/>
          </p:cNvSpPr>
          <p:nvPr/>
        </p:nvSpPr>
        <p:spPr bwMode="auto">
          <a:xfrm>
            <a:off x="1474003" y="3884104"/>
            <a:ext cx="147786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rPr>
              <a:t>General practitioner</a:t>
            </a:r>
            <a:endParaRPr kumimoji="0" lang="en-GB" altLang="en-US" sz="1200" b="0" i="0" u="none" strike="noStrike" kern="0" cap="none" spc="0" normalizeH="0" baseline="0" noProof="0">
              <a:ln>
                <a:noFill/>
              </a:ln>
              <a:solidFill>
                <a:prstClr val="black"/>
              </a:solidFill>
              <a:effectLst/>
              <a:uLnTx/>
              <a:uFillTx/>
              <a:latin typeface="Calibri" pitchFamily="34" charset="0"/>
            </a:endParaRPr>
          </a:p>
        </p:txBody>
      </p:sp>
      <p:sp>
        <p:nvSpPr>
          <p:cNvPr id="9" name="TextBox 157">
            <a:extLst>
              <a:ext uri="{FF2B5EF4-FFF2-40B4-BE49-F238E27FC236}">
                <a16:creationId xmlns:a16="http://schemas.microsoft.com/office/drawing/2014/main" id="{870D951B-5A25-47F3-2E1D-3EEAB43366E7}"/>
              </a:ext>
            </a:extLst>
          </p:cNvPr>
          <p:cNvSpPr txBox="1">
            <a:spLocks noChangeArrowheads="1"/>
          </p:cNvSpPr>
          <p:nvPr/>
        </p:nvSpPr>
        <p:spPr bwMode="auto">
          <a:xfrm>
            <a:off x="1474004" y="4714344"/>
            <a:ext cx="9906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rPr>
              <a:t>Neurologist</a:t>
            </a:r>
            <a:endParaRPr kumimoji="0" lang="en-GB" altLang="en-US" sz="1200" b="0" i="0" u="none" strike="noStrike" kern="0" cap="none" spc="0" normalizeH="0" baseline="0" noProof="0">
              <a:ln>
                <a:noFill/>
              </a:ln>
              <a:solidFill>
                <a:prstClr val="black"/>
              </a:solidFill>
              <a:effectLst/>
              <a:uLnTx/>
              <a:uFillTx/>
              <a:latin typeface="Calibri" pitchFamily="34" charset="0"/>
            </a:endParaRPr>
          </a:p>
        </p:txBody>
      </p:sp>
      <p:pic>
        <p:nvPicPr>
          <p:cNvPr id="10" name="Picture 9">
            <a:extLst>
              <a:ext uri="{FF2B5EF4-FFF2-40B4-BE49-F238E27FC236}">
                <a16:creationId xmlns:a16="http://schemas.microsoft.com/office/drawing/2014/main" id="{78627636-EF3E-ABC0-622F-372724AA02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4127" y="3425328"/>
            <a:ext cx="569888" cy="569888"/>
          </a:xfrm>
          <a:prstGeom prst="rect">
            <a:avLst/>
          </a:prstGeom>
        </p:spPr>
      </p:pic>
      <p:pic>
        <p:nvPicPr>
          <p:cNvPr id="11" name="Picture 10">
            <a:extLst>
              <a:ext uri="{FF2B5EF4-FFF2-40B4-BE49-F238E27FC236}">
                <a16:creationId xmlns:a16="http://schemas.microsoft.com/office/drawing/2014/main" id="{62F86A4F-8657-DD2B-BD26-9567DE8E81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17669" y="4380198"/>
            <a:ext cx="284946" cy="356183"/>
          </a:xfrm>
          <a:prstGeom prst="rect">
            <a:avLst/>
          </a:prstGeom>
        </p:spPr>
      </p:pic>
      <p:cxnSp>
        <p:nvCxnSpPr>
          <p:cNvPr id="12" name="Straight Arrow Connector 11">
            <a:extLst>
              <a:ext uri="{FF2B5EF4-FFF2-40B4-BE49-F238E27FC236}">
                <a16:creationId xmlns:a16="http://schemas.microsoft.com/office/drawing/2014/main" id="{037657B7-7A12-4E7E-3BB1-FAFDC97D9AD9}"/>
              </a:ext>
            </a:extLst>
          </p:cNvPr>
          <p:cNvCxnSpPr>
            <a:cxnSpLocks/>
            <a:stCxn id="13" idx="2"/>
            <a:endCxn id="14" idx="0"/>
          </p:cNvCxnSpPr>
          <p:nvPr/>
        </p:nvCxnSpPr>
        <p:spPr>
          <a:xfrm>
            <a:off x="4870142" y="3259855"/>
            <a:ext cx="0" cy="1884821"/>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3" name="Rounded Rectangle 75">
            <a:extLst>
              <a:ext uri="{FF2B5EF4-FFF2-40B4-BE49-F238E27FC236}">
                <a16:creationId xmlns:a16="http://schemas.microsoft.com/office/drawing/2014/main" id="{FFC87771-9682-E6A4-C892-1D90C8967A53}"/>
              </a:ext>
            </a:extLst>
          </p:cNvPr>
          <p:cNvSpPr/>
          <p:nvPr/>
        </p:nvSpPr>
        <p:spPr>
          <a:xfrm>
            <a:off x="4232984" y="2683855"/>
            <a:ext cx="1274315"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Calls the outpatient clinic to book an appointment.</a:t>
            </a:r>
          </a:p>
        </p:txBody>
      </p:sp>
      <p:sp>
        <p:nvSpPr>
          <p:cNvPr id="14" name="Rounded Rectangle 76">
            <a:extLst>
              <a:ext uri="{FF2B5EF4-FFF2-40B4-BE49-F238E27FC236}">
                <a16:creationId xmlns:a16="http://schemas.microsoft.com/office/drawing/2014/main" id="{8EAD13B8-1F79-4E17-996D-28C402F1A270}"/>
              </a:ext>
            </a:extLst>
          </p:cNvPr>
          <p:cNvSpPr/>
          <p:nvPr/>
        </p:nvSpPr>
        <p:spPr>
          <a:xfrm>
            <a:off x="4232985" y="5144676"/>
            <a:ext cx="1274314"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Allocates an hour on April 30</a:t>
            </a:r>
            <a:r>
              <a:rPr kumimoji="0" lang="en-GB" sz="1000" b="0" i="0" u="none" strike="noStrike" kern="0" cap="none" spc="0" normalizeH="0" baseline="30000" noProof="0">
                <a:ln>
                  <a:noFill/>
                </a:ln>
                <a:solidFill>
                  <a:prstClr val="black"/>
                </a:solidFill>
                <a:effectLst/>
                <a:uLnTx/>
                <a:uFillTx/>
                <a:latin typeface="Calibri"/>
                <a:ea typeface="+mn-ea"/>
                <a:cs typeface="+mn-cs"/>
              </a:rPr>
              <a:t>th</a:t>
            </a:r>
            <a:r>
              <a:rPr kumimoji="0" lang="en-GB" sz="1000" b="0" i="0" u="none" strike="noStrike" kern="0" cap="none" spc="0" normalizeH="0" baseline="0" noProof="0">
                <a:ln>
                  <a:noFill/>
                </a:ln>
                <a:solidFill>
                  <a:prstClr val="black"/>
                </a:solidFill>
                <a:effectLst/>
                <a:uLnTx/>
                <a:uFillTx/>
                <a:latin typeface="Calibri"/>
                <a:ea typeface="+mn-ea"/>
                <a:cs typeface="+mn-cs"/>
              </a:rPr>
              <a:t>.</a:t>
            </a:r>
          </a:p>
        </p:txBody>
      </p:sp>
      <p:sp>
        <p:nvSpPr>
          <p:cNvPr id="15" name="AutoShape 63">
            <a:extLst>
              <a:ext uri="{FF2B5EF4-FFF2-40B4-BE49-F238E27FC236}">
                <a16:creationId xmlns:a16="http://schemas.microsoft.com/office/drawing/2014/main" id="{08AB0EE9-E4BE-15DE-E890-72AF00F33586}"/>
              </a:ext>
            </a:extLst>
          </p:cNvPr>
          <p:cNvSpPr>
            <a:spLocks noChangeArrowheads="1"/>
          </p:cNvSpPr>
          <p:nvPr/>
        </p:nvSpPr>
        <p:spPr bwMode="auto">
          <a:xfrm>
            <a:off x="2316113" y="2228322"/>
            <a:ext cx="3671867" cy="216000"/>
          </a:xfrm>
          <a:prstGeom prst="chevron">
            <a:avLst>
              <a:gd name="adj" fmla="val 38168"/>
            </a:avLst>
          </a:prstGeom>
          <a:solidFill>
            <a:srgbClr val="8064A2">
              <a:lumMod val="40000"/>
              <a:lumOff val="60000"/>
            </a:srgbClr>
          </a:solidFill>
          <a:ln w="19050" algn="ctr">
            <a:solidFill>
              <a:srgbClr val="8064A2">
                <a:lumMod val="40000"/>
                <a:lumOff val="60000"/>
              </a:srgbClr>
            </a:solidFill>
            <a:miter lim="800000"/>
            <a:headEnd/>
            <a:tailEnd/>
          </a:ln>
        </p:spPr>
        <p:txBody>
          <a:bodyPr lIns="69145" tIns="0" rIns="0" bIns="0" anchor="ctr" anchorCtr="0"/>
          <a:lstStyle/>
          <a:p>
            <a:pPr marL="0" marR="0" lvl="0" indent="0" algn="ctr" defTabSz="995363" eaLnBrk="1" fontAlgn="auto" latinLnBrk="0" hangingPunct="1">
              <a:lnSpc>
                <a:spcPct val="100000"/>
              </a:lnSpc>
              <a:spcBef>
                <a:spcPts val="0"/>
              </a:spcBef>
              <a:spcAft>
                <a:spcPts val="0"/>
              </a:spcAft>
              <a:buClrTx/>
              <a:buSzPct val="90000"/>
              <a:buFontTx/>
              <a:buNone/>
              <a:tabLst/>
              <a:defRPr/>
            </a:pPr>
            <a:r>
              <a:rPr kumimoji="0" lang="en-GB" sz="1000" b="0" i="0" u="none" strike="noStrike" kern="0" cap="none" spc="300" normalizeH="0" baseline="0" noProof="0">
                <a:ln>
                  <a:noFill/>
                </a:ln>
                <a:solidFill>
                  <a:prstClr val="black"/>
                </a:solidFill>
                <a:effectLst/>
                <a:uLnTx/>
                <a:uFillTx/>
                <a:cs typeface="Arial" charset="0"/>
              </a:rPr>
              <a:t>BOOKING OF APPOINTMENT</a:t>
            </a:r>
          </a:p>
        </p:txBody>
      </p:sp>
      <p:sp>
        <p:nvSpPr>
          <p:cNvPr id="16" name="AutoShape 63">
            <a:extLst>
              <a:ext uri="{FF2B5EF4-FFF2-40B4-BE49-F238E27FC236}">
                <a16:creationId xmlns:a16="http://schemas.microsoft.com/office/drawing/2014/main" id="{7675FBA1-AA5F-7573-6347-5B39D43BD2EE}"/>
              </a:ext>
            </a:extLst>
          </p:cNvPr>
          <p:cNvSpPr>
            <a:spLocks noChangeArrowheads="1"/>
          </p:cNvSpPr>
          <p:nvPr/>
        </p:nvSpPr>
        <p:spPr bwMode="auto">
          <a:xfrm>
            <a:off x="6132727" y="2233854"/>
            <a:ext cx="3032834" cy="217369"/>
          </a:xfrm>
          <a:prstGeom prst="chevron">
            <a:avLst>
              <a:gd name="adj" fmla="val 38168"/>
            </a:avLst>
          </a:prstGeom>
          <a:solidFill>
            <a:srgbClr val="8064A2">
              <a:lumMod val="40000"/>
              <a:lumOff val="60000"/>
            </a:srgbClr>
          </a:solidFill>
          <a:ln w="19050" algn="ctr">
            <a:solidFill>
              <a:srgbClr val="8064A2">
                <a:lumMod val="40000"/>
                <a:lumOff val="60000"/>
              </a:srgbClr>
            </a:solidFill>
            <a:miter lim="800000"/>
            <a:headEnd/>
            <a:tailEnd/>
          </a:ln>
        </p:spPr>
        <p:txBody>
          <a:bodyPr lIns="69145" tIns="0" rIns="0" bIns="0" anchor="ctr" anchorCtr="0"/>
          <a:lstStyle/>
          <a:p>
            <a:pPr marL="0" marR="0" lvl="0" indent="0" algn="ctr" defTabSz="995363" eaLnBrk="1" fontAlgn="auto" latinLnBrk="0" hangingPunct="1">
              <a:lnSpc>
                <a:spcPct val="100000"/>
              </a:lnSpc>
              <a:spcBef>
                <a:spcPts val="0"/>
              </a:spcBef>
              <a:spcAft>
                <a:spcPts val="0"/>
              </a:spcAft>
              <a:buClrTx/>
              <a:buSzPct val="90000"/>
              <a:buFontTx/>
              <a:buNone/>
              <a:tabLst/>
              <a:defRPr/>
            </a:pPr>
            <a:r>
              <a:rPr kumimoji="0" lang="en-GB" sz="1000" b="0" i="0" u="none" strike="noStrike" kern="0" cap="none" spc="300" normalizeH="0" baseline="0" noProof="0">
                <a:ln>
                  <a:noFill/>
                </a:ln>
                <a:solidFill>
                  <a:prstClr val="black"/>
                </a:solidFill>
                <a:effectLst/>
                <a:uLnTx/>
                <a:uFillTx/>
                <a:cs typeface="Arial" charset="0"/>
              </a:rPr>
              <a:t>OUTPATIENT CLINIC</a:t>
            </a:r>
          </a:p>
        </p:txBody>
      </p:sp>
      <p:sp>
        <p:nvSpPr>
          <p:cNvPr id="17" name="TextBox 157">
            <a:extLst>
              <a:ext uri="{FF2B5EF4-FFF2-40B4-BE49-F238E27FC236}">
                <a16:creationId xmlns:a16="http://schemas.microsoft.com/office/drawing/2014/main" id="{4CAAE5D1-DB73-E258-C10F-1E66176BED34}"/>
              </a:ext>
            </a:extLst>
          </p:cNvPr>
          <p:cNvSpPr txBox="1">
            <a:spLocks noChangeArrowheads="1"/>
          </p:cNvSpPr>
          <p:nvPr/>
        </p:nvSpPr>
        <p:spPr bwMode="auto">
          <a:xfrm>
            <a:off x="1461644" y="5549775"/>
            <a:ext cx="153791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rPr>
              <a:t>Nurse, MS clinic</a:t>
            </a:r>
            <a:endParaRPr kumimoji="0" lang="en-GB" altLang="en-US" sz="1200" b="0" i="0" u="none" strike="noStrike" kern="0" cap="none" spc="0" normalizeH="0" baseline="0" noProof="0">
              <a:ln>
                <a:noFill/>
              </a:ln>
              <a:solidFill>
                <a:prstClr val="black"/>
              </a:solidFill>
              <a:effectLst/>
              <a:uLnTx/>
              <a:uFillTx/>
              <a:latin typeface="Calibri" pitchFamily="34" charset="0"/>
            </a:endParaRPr>
          </a:p>
        </p:txBody>
      </p:sp>
      <p:pic>
        <p:nvPicPr>
          <p:cNvPr id="18" name="Picture 17">
            <a:extLst>
              <a:ext uri="{FF2B5EF4-FFF2-40B4-BE49-F238E27FC236}">
                <a16:creationId xmlns:a16="http://schemas.microsoft.com/office/drawing/2014/main" id="{41EF2B87-44BE-0E6D-7DFE-8C6870FC51B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27350" y="5188596"/>
            <a:ext cx="236625" cy="347050"/>
          </a:xfrm>
          <a:prstGeom prst="rect">
            <a:avLst/>
          </a:prstGeom>
        </p:spPr>
      </p:pic>
      <p:sp>
        <p:nvSpPr>
          <p:cNvPr id="19" name="Rounded Rectangle 88">
            <a:extLst>
              <a:ext uri="{FF2B5EF4-FFF2-40B4-BE49-F238E27FC236}">
                <a16:creationId xmlns:a16="http://schemas.microsoft.com/office/drawing/2014/main" id="{54AB91F5-A586-3E8B-CDB7-F15F8E772263}"/>
              </a:ext>
            </a:extLst>
          </p:cNvPr>
          <p:cNvSpPr/>
          <p:nvPr/>
        </p:nvSpPr>
        <p:spPr>
          <a:xfrm>
            <a:off x="2666350" y="2673381"/>
            <a:ext cx="1376048" cy="576000"/>
          </a:xfrm>
          <a:prstGeom prst="roundRect">
            <a:avLst>
              <a:gd name="adj" fmla="val 12023"/>
            </a:avLst>
          </a:prstGeom>
          <a:solidFill>
            <a:sysClr val="window" lastClr="FFFFFF"/>
          </a:solidFill>
          <a:ln w="1270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I need to book a new appointment at the outpatient clinic, but it is already too late. </a:t>
            </a:r>
          </a:p>
        </p:txBody>
      </p:sp>
      <p:cxnSp>
        <p:nvCxnSpPr>
          <p:cNvPr id="20" name="Straight Arrow Connector 19">
            <a:extLst>
              <a:ext uri="{FF2B5EF4-FFF2-40B4-BE49-F238E27FC236}">
                <a16:creationId xmlns:a16="http://schemas.microsoft.com/office/drawing/2014/main" id="{2EAFD1A6-8847-4178-B1AB-3384E07DF035}"/>
              </a:ext>
            </a:extLst>
          </p:cNvPr>
          <p:cNvCxnSpPr>
            <a:cxnSpLocks/>
            <a:stCxn id="21" idx="2"/>
            <a:endCxn id="22" idx="0"/>
          </p:cNvCxnSpPr>
          <p:nvPr/>
        </p:nvCxnSpPr>
        <p:spPr>
          <a:xfrm>
            <a:off x="8329525" y="3259855"/>
            <a:ext cx="0" cy="1892369"/>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21" name="Rounded Rectangle 75">
            <a:extLst>
              <a:ext uri="{FF2B5EF4-FFF2-40B4-BE49-F238E27FC236}">
                <a16:creationId xmlns:a16="http://schemas.microsoft.com/office/drawing/2014/main" id="{838300B6-2F2C-0020-A134-3D34F8BA823E}"/>
              </a:ext>
            </a:extLst>
          </p:cNvPr>
          <p:cNvSpPr/>
          <p:nvPr/>
        </p:nvSpPr>
        <p:spPr>
          <a:xfrm>
            <a:off x="7759584" y="2683855"/>
            <a:ext cx="1139882"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Meets at the outpatient clinic.</a:t>
            </a:r>
          </a:p>
        </p:txBody>
      </p:sp>
      <p:sp>
        <p:nvSpPr>
          <p:cNvPr id="22" name="Rounded Rectangle 76">
            <a:extLst>
              <a:ext uri="{FF2B5EF4-FFF2-40B4-BE49-F238E27FC236}">
                <a16:creationId xmlns:a16="http://schemas.microsoft.com/office/drawing/2014/main" id="{DA98C0EC-4222-1179-EB30-34F9C2F1A86C}"/>
              </a:ext>
            </a:extLst>
          </p:cNvPr>
          <p:cNvSpPr/>
          <p:nvPr/>
        </p:nvSpPr>
        <p:spPr>
          <a:xfrm>
            <a:off x="7759584" y="5152224"/>
            <a:ext cx="1139882"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Takes blood samples and administers infusion.</a:t>
            </a:r>
          </a:p>
        </p:txBody>
      </p:sp>
      <p:pic>
        <p:nvPicPr>
          <p:cNvPr id="23" name="Picture 22">
            <a:extLst>
              <a:ext uri="{FF2B5EF4-FFF2-40B4-BE49-F238E27FC236}">
                <a16:creationId xmlns:a16="http://schemas.microsoft.com/office/drawing/2014/main" id="{105A7AC0-098D-9E20-0F71-CC639693FB5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749971" y="2777234"/>
            <a:ext cx="389244" cy="389244"/>
          </a:xfrm>
          <a:prstGeom prst="rect">
            <a:avLst/>
          </a:prstGeom>
        </p:spPr>
      </p:pic>
      <p:pic>
        <p:nvPicPr>
          <p:cNvPr id="24" name="Picture 23">
            <a:extLst>
              <a:ext uri="{FF2B5EF4-FFF2-40B4-BE49-F238E27FC236}">
                <a16:creationId xmlns:a16="http://schemas.microsoft.com/office/drawing/2014/main" id="{60A1A57E-1D70-0C66-5AA1-A42143AAA3E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749971" y="5245602"/>
            <a:ext cx="389244" cy="389244"/>
          </a:xfrm>
          <a:prstGeom prst="rect">
            <a:avLst/>
          </a:prstGeom>
        </p:spPr>
      </p:pic>
      <p:sp>
        <p:nvSpPr>
          <p:cNvPr id="27" name="Rounded Rectangle 67">
            <a:extLst>
              <a:ext uri="{FF2B5EF4-FFF2-40B4-BE49-F238E27FC236}">
                <a16:creationId xmlns:a16="http://schemas.microsoft.com/office/drawing/2014/main" id="{2FCB1435-F5B5-0065-CB8F-AFCA5330B38D}"/>
              </a:ext>
            </a:extLst>
          </p:cNvPr>
          <p:cNvSpPr/>
          <p:nvPr/>
        </p:nvSpPr>
        <p:spPr>
          <a:xfrm>
            <a:off x="6324225" y="5145873"/>
            <a:ext cx="1224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Sends a reminder.</a:t>
            </a:r>
          </a:p>
        </p:txBody>
      </p:sp>
      <p:sp>
        <p:nvSpPr>
          <p:cNvPr id="28" name="Rounded Rectangle 69">
            <a:extLst>
              <a:ext uri="{FF2B5EF4-FFF2-40B4-BE49-F238E27FC236}">
                <a16:creationId xmlns:a16="http://schemas.microsoft.com/office/drawing/2014/main" id="{487E2B94-B904-8B1D-BEEB-4E6FBA0119B3}"/>
              </a:ext>
            </a:extLst>
          </p:cNvPr>
          <p:cNvSpPr/>
          <p:nvPr/>
        </p:nvSpPr>
        <p:spPr>
          <a:xfrm>
            <a:off x="6324225" y="2683855"/>
            <a:ext cx="1224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Receives a reminder.</a:t>
            </a:r>
          </a:p>
        </p:txBody>
      </p:sp>
      <p:cxnSp>
        <p:nvCxnSpPr>
          <p:cNvPr id="30" name="Straight Arrow Connector 29">
            <a:extLst>
              <a:ext uri="{FF2B5EF4-FFF2-40B4-BE49-F238E27FC236}">
                <a16:creationId xmlns:a16="http://schemas.microsoft.com/office/drawing/2014/main" id="{FC0F7194-980B-AEB0-7757-8BF3D0098FF6}"/>
              </a:ext>
            </a:extLst>
          </p:cNvPr>
          <p:cNvCxnSpPr>
            <a:stCxn id="27" idx="0"/>
            <a:endCxn id="28" idx="2"/>
          </p:cNvCxnSpPr>
          <p:nvPr/>
        </p:nvCxnSpPr>
        <p:spPr>
          <a:xfrm flipV="1">
            <a:off x="6936225" y="3259855"/>
            <a:ext cx="0" cy="1886018"/>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32" name="Rectangle 31">
            <a:extLst>
              <a:ext uri="{FF2B5EF4-FFF2-40B4-BE49-F238E27FC236}">
                <a16:creationId xmlns:a16="http://schemas.microsoft.com/office/drawing/2014/main" id="{580200B8-C63A-DD1F-086B-FDC0B0FAF154}"/>
              </a:ext>
            </a:extLst>
          </p:cNvPr>
          <p:cNvSpPr/>
          <p:nvPr/>
        </p:nvSpPr>
        <p:spPr>
          <a:xfrm>
            <a:off x="2970293" y="5990065"/>
            <a:ext cx="1343590" cy="676083"/>
          </a:xfrm>
          <a:prstGeom prst="rect">
            <a:avLst/>
          </a:prstGeom>
        </p:spPr>
        <p:txBody>
          <a:bodyPr wrap="square">
            <a:spAutoFit/>
          </a:bodyPr>
          <a:lstStyle/>
          <a:p>
            <a:pPr marL="0" marR="0" lvl="0" indent="0" defTabSz="45720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rPr>
              <a:t>Calling hours are from 8 -11 a.m. This is too limited. I would like to call after lunchtime!</a:t>
            </a:r>
          </a:p>
        </p:txBody>
      </p:sp>
      <p:sp>
        <p:nvSpPr>
          <p:cNvPr id="33" name="Rectangle 32">
            <a:extLst>
              <a:ext uri="{FF2B5EF4-FFF2-40B4-BE49-F238E27FC236}">
                <a16:creationId xmlns:a16="http://schemas.microsoft.com/office/drawing/2014/main" id="{0CB14DF3-D022-A392-96BE-7E8229CEF6A5}"/>
              </a:ext>
            </a:extLst>
          </p:cNvPr>
          <p:cNvSpPr/>
          <p:nvPr/>
        </p:nvSpPr>
        <p:spPr>
          <a:xfrm>
            <a:off x="4699071" y="6047773"/>
            <a:ext cx="1188122" cy="443583"/>
          </a:xfrm>
          <a:prstGeom prst="rect">
            <a:avLst/>
          </a:prstGeom>
        </p:spPr>
        <p:txBody>
          <a:bodyPr wrap="square">
            <a:spAutoFit/>
          </a:bodyPr>
          <a:lstStyle/>
          <a:p>
            <a:pPr marL="0" marR="0" lvl="0" indent="0" defTabSz="45720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rPr>
              <a:t>I could not get the time that suited me best.</a:t>
            </a:r>
          </a:p>
        </p:txBody>
      </p:sp>
      <p:sp>
        <p:nvSpPr>
          <p:cNvPr id="34" name="Rectangle 33">
            <a:extLst>
              <a:ext uri="{FF2B5EF4-FFF2-40B4-BE49-F238E27FC236}">
                <a16:creationId xmlns:a16="http://schemas.microsoft.com/office/drawing/2014/main" id="{91464DB7-2DD8-B3DB-1CC0-D7392BF9AF8E}"/>
              </a:ext>
            </a:extLst>
          </p:cNvPr>
          <p:cNvSpPr/>
          <p:nvPr/>
        </p:nvSpPr>
        <p:spPr>
          <a:xfrm>
            <a:off x="6558617" y="5990065"/>
            <a:ext cx="1091204" cy="676083"/>
          </a:xfrm>
          <a:prstGeom prst="rect">
            <a:avLst/>
          </a:prstGeom>
        </p:spPr>
        <p:txBody>
          <a:bodyPr wrap="square">
            <a:spAutoFit/>
          </a:bodyPr>
          <a:lstStyle/>
          <a:p>
            <a:pPr marL="0" marR="0" lvl="0" indent="0" defTabSz="45720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rPr>
              <a:t>A reminder with date, time, building and link to exact location. </a:t>
            </a:r>
          </a:p>
        </p:txBody>
      </p:sp>
      <p:pic>
        <p:nvPicPr>
          <p:cNvPr id="35" name="Picture 34">
            <a:extLst>
              <a:ext uri="{FF2B5EF4-FFF2-40B4-BE49-F238E27FC236}">
                <a16:creationId xmlns:a16="http://schemas.microsoft.com/office/drawing/2014/main" id="{4A65E199-5A44-868E-BDD1-FBC7C20C8B36}"/>
              </a:ext>
            </a:extLst>
          </p:cNvPr>
          <p:cNvPicPr>
            <a:picLocks noChangeAspect="1"/>
          </p:cNvPicPr>
          <p:nvPr/>
        </p:nvPicPr>
        <p:blipFill>
          <a:blip r:embed="rId7" cstate="print">
            <a:duotone>
              <a:prstClr val="black"/>
              <a:srgbClr val="FFFF00">
                <a:tint val="45000"/>
                <a:satMod val="400000"/>
              </a:srgbClr>
            </a:duotone>
            <a:extLst>
              <a:ext uri="{28A0092B-C50C-407E-A947-70E740481C1C}">
                <a14:useLocalDpi xmlns:a14="http://schemas.microsoft.com/office/drawing/2010/main" val="0"/>
              </a:ext>
            </a:extLst>
          </a:blip>
          <a:stretch>
            <a:fillRect/>
          </a:stretch>
        </p:blipFill>
        <p:spPr>
          <a:xfrm>
            <a:off x="2675559" y="6107564"/>
            <a:ext cx="324000" cy="324000"/>
          </a:xfrm>
          <a:prstGeom prst="rect">
            <a:avLst/>
          </a:prstGeom>
        </p:spPr>
      </p:pic>
      <p:pic>
        <p:nvPicPr>
          <p:cNvPr id="37" name="Picture 36">
            <a:extLst>
              <a:ext uri="{FF2B5EF4-FFF2-40B4-BE49-F238E27FC236}">
                <a16:creationId xmlns:a16="http://schemas.microsoft.com/office/drawing/2014/main" id="{19359F30-2EF7-FE92-A3D4-0DA77876A55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188592" y="6107564"/>
            <a:ext cx="324000" cy="324000"/>
          </a:xfrm>
          <a:prstGeom prst="rect">
            <a:avLst/>
          </a:prstGeom>
        </p:spPr>
      </p:pic>
      <p:sp>
        <p:nvSpPr>
          <p:cNvPr id="38" name="Rectangle 37">
            <a:extLst>
              <a:ext uri="{FF2B5EF4-FFF2-40B4-BE49-F238E27FC236}">
                <a16:creationId xmlns:a16="http://schemas.microsoft.com/office/drawing/2014/main" id="{5EE1D54F-82EA-931C-A31F-F253B05FEE60}"/>
              </a:ext>
            </a:extLst>
          </p:cNvPr>
          <p:cNvSpPr/>
          <p:nvPr/>
        </p:nvSpPr>
        <p:spPr>
          <a:xfrm>
            <a:off x="8031827" y="5990065"/>
            <a:ext cx="989607" cy="558999"/>
          </a:xfrm>
          <a:prstGeom prst="rect">
            <a:avLst/>
          </a:prstGeom>
        </p:spPr>
        <p:txBody>
          <a:bodyPr wrap="square">
            <a:spAutoFit/>
          </a:bodyPr>
          <a:lstStyle/>
          <a:p>
            <a:pPr marL="0" marR="0" lvl="0" indent="0" defTabSz="45720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rPr>
              <a:t>I met a new nurse. He was skilled and very friendly.</a:t>
            </a:r>
          </a:p>
        </p:txBody>
      </p:sp>
      <p:pic>
        <p:nvPicPr>
          <p:cNvPr id="39" name="Picture 38">
            <a:extLst>
              <a:ext uri="{FF2B5EF4-FFF2-40B4-BE49-F238E27FC236}">
                <a16:creationId xmlns:a16="http://schemas.microsoft.com/office/drawing/2014/main" id="{07E51BC0-22B4-9AF1-0577-F10A225EB2FC}"/>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707827" y="6107564"/>
            <a:ext cx="324000" cy="324000"/>
          </a:xfrm>
          <a:prstGeom prst="rect">
            <a:avLst/>
          </a:prstGeom>
        </p:spPr>
      </p:pic>
      <p:pic>
        <p:nvPicPr>
          <p:cNvPr id="40" name="Picture 39">
            <a:extLst>
              <a:ext uri="{FF2B5EF4-FFF2-40B4-BE49-F238E27FC236}">
                <a16:creationId xmlns:a16="http://schemas.microsoft.com/office/drawing/2014/main" id="{57DA3E8F-F36A-BFCE-9292-471EF4FF642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615762" y="2736379"/>
            <a:ext cx="248213" cy="330951"/>
          </a:xfrm>
          <a:prstGeom prst="rect">
            <a:avLst/>
          </a:prstGeom>
        </p:spPr>
      </p:pic>
      <p:sp>
        <p:nvSpPr>
          <p:cNvPr id="41" name="TextBox 157">
            <a:extLst>
              <a:ext uri="{FF2B5EF4-FFF2-40B4-BE49-F238E27FC236}">
                <a16:creationId xmlns:a16="http://schemas.microsoft.com/office/drawing/2014/main" id="{2523063C-AA6E-9397-6097-A823829A2214}"/>
              </a:ext>
            </a:extLst>
          </p:cNvPr>
          <p:cNvSpPr txBox="1">
            <a:spLocks noChangeArrowheads="1"/>
          </p:cNvSpPr>
          <p:nvPr/>
        </p:nvSpPr>
        <p:spPr bwMode="auto">
          <a:xfrm>
            <a:off x="1474004" y="6328541"/>
            <a:ext cx="126979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rPr>
              <a:t>Sara's experience</a:t>
            </a:r>
            <a:endParaRPr kumimoji="0" lang="en-GB" altLang="en-US" sz="1200" b="0" i="0" u="none" strike="noStrike" kern="0" cap="none" spc="0" normalizeH="0" baseline="0" noProof="0">
              <a:ln>
                <a:noFill/>
              </a:ln>
              <a:solidFill>
                <a:prstClr val="black"/>
              </a:solidFill>
              <a:effectLst/>
              <a:uLnTx/>
              <a:uFillTx/>
              <a:latin typeface="Calibri" pitchFamily="34" charset="0"/>
            </a:endParaRPr>
          </a:p>
        </p:txBody>
      </p:sp>
      <p:pic>
        <p:nvPicPr>
          <p:cNvPr id="42" name="Picture 41">
            <a:extLst>
              <a:ext uri="{FF2B5EF4-FFF2-40B4-BE49-F238E27FC236}">
                <a16:creationId xmlns:a16="http://schemas.microsoft.com/office/drawing/2014/main" id="{0B1A81B9-DD28-4590-EB24-2F44EF369A0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627350" y="6029845"/>
            <a:ext cx="248213" cy="330951"/>
          </a:xfrm>
          <a:prstGeom prst="rect">
            <a:avLst/>
          </a:prstGeom>
        </p:spPr>
      </p:pic>
      <p:cxnSp>
        <p:nvCxnSpPr>
          <p:cNvPr id="43" name="Straight Arrow Connector 42">
            <a:extLst>
              <a:ext uri="{FF2B5EF4-FFF2-40B4-BE49-F238E27FC236}">
                <a16:creationId xmlns:a16="http://schemas.microsoft.com/office/drawing/2014/main" id="{D741621C-C54A-BEB2-936C-4D65B10F0A48}"/>
              </a:ext>
            </a:extLst>
          </p:cNvPr>
          <p:cNvCxnSpPr>
            <a:cxnSpLocks/>
          </p:cNvCxnSpPr>
          <p:nvPr/>
        </p:nvCxnSpPr>
        <p:spPr>
          <a:xfrm flipV="1">
            <a:off x="3256669" y="2457111"/>
            <a:ext cx="0" cy="164073"/>
          </a:xfrm>
          <a:prstGeom prst="straightConnector1">
            <a:avLst/>
          </a:prstGeom>
          <a:noFill/>
          <a:ln w="19050" cap="flat" cmpd="sng" algn="ctr">
            <a:solidFill>
              <a:sysClr val="windowText" lastClr="000000"/>
            </a:solidFill>
            <a:prstDash val="solid"/>
            <a:tailEnd type="oval" w="med" len="med"/>
          </a:ln>
          <a:effectLst/>
        </p:spPr>
      </p:cxnSp>
      <p:sp>
        <p:nvSpPr>
          <p:cNvPr id="44" name="TextBox 43">
            <a:extLst>
              <a:ext uri="{FF2B5EF4-FFF2-40B4-BE49-F238E27FC236}">
                <a16:creationId xmlns:a16="http://schemas.microsoft.com/office/drawing/2014/main" id="{9C221529-A42D-CE23-3B9F-4BF05F55813A}"/>
              </a:ext>
            </a:extLst>
          </p:cNvPr>
          <p:cNvSpPr txBox="1"/>
          <p:nvPr/>
        </p:nvSpPr>
        <p:spPr>
          <a:xfrm>
            <a:off x="3258226" y="2426633"/>
            <a:ext cx="1098587" cy="246221"/>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rPr>
              <a:t>April 13</a:t>
            </a:r>
            <a:r>
              <a:rPr kumimoji="0" lang="en-GB" sz="1000" b="0" i="0" u="none" strike="noStrike" kern="0" cap="none" spc="0" normalizeH="0" baseline="30000" noProof="0">
                <a:ln>
                  <a:noFill/>
                </a:ln>
                <a:solidFill>
                  <a:prstClr val="black"/>
                </a:solidFill>
                <a:effectLst/>
                <a:uLnTx/>
                <a:uFillTx/>
              </a:rPr>
              <a:t>th</a:t>
            </a:r>
            <a:r>
              <a:rPr kumimoji="0" lang="en-GB" sz="1000" b="0" i="0" u="none" strike="noStrike" kern="0" cap="none" spc="0" normalizeH="0" baseline="0" noProof="0">
                <a:ln>
                  <a:noFill/>
                </a:ln>
                <a:solidFill>
                  <a:prstClr val="black"/>
                </a:solidFill>
                <a:effectLst/>
                <a:uLnTx/>
                <a:uFillTx/>
              </a:rPr>
              <a:t> 1 p.m.</a:t>
            </a:r>
          </a:p>
        </p:txBody>
      </p:sp>
      <p:cxnSp>
        <p:nvCxnSpPr>
          <p:cNvPr id="45" name="Straight Arrow Connector 44">
            <a:extLst>
              <a:ext uri="{FF2B5EF4-FFF2-40B4-BE49-F238E27FC236}">
                <a16:creationId xmlns:a16="http://schemas.microsoft.com/office/drawing/2014/main" id="{EF7EB3DF-CF55-DFBD-FE5E-1054D8585F53}"/>
              </a:ext>
            </a:extLst>
          </p:cNvPr>
          <p:cNvCxnSpPr>
            <a:cxnSpLocks/>
          </p:cNvCxnSpPr>
          <p:nvPr/>
        </p:nvCxnSpPr>
        <p:spPr>
          <a:xfrm flipV="1">
            <a:off x="4866400" y="2461870"/>
            <a:ext cx="0" cy="164073"/>
          </a:xfrm>
          <a:prstGeom prst="straightConnector1">
            <a:avLst/>
          </a:prstGeom>
          <a:noFill/>
          <a:ln w="19050" cap="flat" cmpd="sng" algn="ctr">
            <a:solidFill>
              <a:sysClr val="windowText" lastClr="000000"/>
            </a:solidFill>
            <a:prstDash val="solid"/>
            <a:tailEnd type="oval" w="med" len="med"/>
          </a:ln>
          <a:effectLst/>
        </p:spPr>
      </p:cxnSp>
      <p:sp>
        <p:nvSpPr>
          <p:cNvPr id="46" name="TextBox 45">
            <a:extLst>
              <a:ext uri="{FF2B5EF4-FFF2-40B4-BE49-F238E27FC236}">
                <a16:creationId xmlns:a16="http://schemas.microsoft.com/office/drawing/2014/main" id="{EC7BD810-56F7-F9F2-7D56-740E7631D4A9}"/>
              </a:ext>
            </a:extLst>
          </p:cNvPr>
          <p:cNvSpPr txBox="1"/>
          <p:nvPr/>
        </p:nvSpPr>
        <p:spPr>
          <a:xfrm>
            <a:off x="4867958" y="2431392"/>
            <a:ext cx="701440" cy="246221"/>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rPr>
              <a:t>April 18</a:t>
            </a:r>
            <a:r>
              <a:rPr kumimoji="0" lang="en-GB" sz="1000" b="0" i="0" u="none" strike="noStrike" kern="0" cap="none" spc="0" normalizeH="0" baseline="30000" noProof="0">
                <a:ln>
                  <a:noFill/>
                </a:ln>
                <a:solidFill>
                  <a:prstClr val="black"/>
                </a:solidFill>
                <a:effectLst/>
                <a:uLnTx/>
                <a:uFillTx/>
              </a:rPr>
              <a:t>th</a:t>
            </a:r>
            <a:endParaRPr kumimoji="0" lang="en-GB" sz="1000" b="0" i="0" u="none" strike="noStrike" kern="0" cap="none" spc="0" normalizeH="0" baseline="0" noProof="0">
              <a:ln>
                <a:noFill/>
              </a:ln>
              <a:solidFill>
                <a:prstClr val="black"/>
              </a:solidFill>
              <a:effectLst/>
              <a:uLnTx/>
              <a:uFillTx/>
            </a:endParaRPr>
          </a:p>
        </p:txBody>
      </p:sp>
      <p:cxnSp>
        <p:nvCxnSpPr>
          <p:cNvPr id="47" name="Straight Arrow Connector 46">
            <a:extLst>
              <a:ext uri="{FF2B5EF4-FFF2-40B4-BE49-F238E27FC236}">
                <a16:creationId xmlns:a16="http://schemas.microsoft.com/office/drawing/2014/main" id="{2F758508-62B6-E15E-2CC8-CF4091730C1D}"/>
              </a:ext>
            </a:extLst>
          </p:cNvPr>
          <p:cNvCxnSpPr>
            <a:cxnSpLocks/>
          </p:cNvCxnSpPr>
          <p:nvPr/>
        </p:nvCxnSpPr>
        <p:spPr>
          <a:xfrm flipV="1">
            <a:off x="6925325" y="2461870"/>
            <a:ext cx="0" cy="164073"/>
          </a:xfrm>
          <a:prstGeom prst="straightConnector1">
            <a:avLst/>
          </a:prstGeom>
          <a:noFill/>
          <a:ln w="19050" cap="flat" cmpd="sng" algn="ctr">
            <a:solidFill>
              <a:sysClr val="windowText" lastClr="000000"/>
            </a:solidFill>
            <a:prstDash val="solid"/>
            <a:tailEnd type="oval" w="med" len="med"/>
          </a:ln>
          <a:effectLst/>
        </p:spPr>
      </p:cxnSp>
      <p:sp>
        <p:nvSpPr>
          <p:cNvPr id="48" name="TextBox 47">
            <a:extLst>
              <a:ext uri="{FF2B5EF4-FFF2-40B4-BE49-F238E27FC236}">
                <a16:creationId xmlns:a16="http://schemas.microsoft.com/office/drawing/2014/main" id="{874B49AD-BC01-7246-01C7-DC50A517BE79}"/>
              </a:ext>
            </a:extLst>
          </p:cNvPr>
          <p:cNvSpPr txBox="1"/>
          <p:nvPr/>
        </p:nvSpPr>
        <p:spPr>
          <a:xfrm>
            <a:off x="6926883" y="2431392"/>
            <a:ext cx="701440" cy="246221"/>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rPr>
              <a:t>April 27</a:t>
            </a:r>
            <a:r>
              <a:rPr kumimoji="0" lang="en-GB" sz="1000" b="0" i="0" u="none" strike="noStrike" kern="0" cap="none" spc="0" normalizeH="0" baseline="30000" noProof="0">
                <a:ln>
                  <a:noFill/>
                </a:ln>
                <a:solidFill>
                  <a:prstClr val="black"/>
                </a:solidFill>
                <a:effectLst/>
                <a:uLnTx/>
                <a:uFillTx/>
              </a:rPr>
              <a:t>th</a:t>
            </a:r>
            <a:endParaRPr kumimoji="0" lang="en-GB" sz="1000" b="0" i="0" u="none" strike="noStrike" kern="0" cap="none" spc="0" normalizeH="0" baseline="0" noProof="0">
              <a:ln>
                <a:noFill/>
              </a:ln>
              <a:solidFill>
                <a:prstClr val="black"/>
              </a:solidFill>
              <a:effectLst/>
              <a:uLnTx/>
              <a:uFillTx/>
            </a:endParaRPr>
          </a:p>
        </p:txBody>
      </p:sp>
      <p:cxnSp>
        <p:nvCxnSpPr>
          <p:cNvPr id="49" name="Straight Arrow Connector 48">
            <a:extLst>
              <a:ext uri="{FF2B5EF4-FFF2-40B4-BE49-F238E27FC236}">
                <a16:creationId xmlns:a16="http://schemas.microsoft.com/office/drawing/2014/main" id="{96B6D7FA-2503-599C-9CDE-FA64E76CC11C}"/>
              </a:ext>
            </a:extLst>
          </p:cNvPr>
          <p:cNvCxnSpPr>
            <a:cxnSpLocks/>
          </p:cNvCxnSpPr>
          <p:nvPr/>
        </p:nvCxnSpPr>
        <p:spPr>
          <a:xfrm flipV="1">
            <a:off x="8176742" y="2457886"/>
            <a:ext cx="0" cy="164073"/>
          </a:xfrm>
          <a:prstGeom prst="straightConnector1">
            <a:avLst/>
          </a:prstGeom>
          <a:noFill/>
          <a:ln w="19050" cap="flat" cmpd="sng" algn="ctr">
            <a:solidFill>
              <a:sysClr val="windowText" lastClr="000000"/>
            </a:solidFill>
            <a:prstDash val="solid"/>
            <a:tailEnd type="oval" w="med" len="med"/>
          </a:ln>
          <a:effectLst/>
        </p:spPr>
      </p:cxnSp>
      <p:sp>
        <p:nvSpPr>
          <p:cNvPr id="50" name="TextBox 49">
            <a:extLst>
              <a:ext uri="{FF2B5EF4-FFF2-40B4-BE49-F238E27FC236}">
                <a16:creationId xmlns:a16="http://schemas.microsoft.com/office/drawing/2014/main" id="{20BB439E-C854-255C-0CC9-329DE75DD0DE}"/>
              </a:ext>
            </a:extLst>
          </p:cNvPr>
          <p:cNvSpPr txBox="1"/>
          <p:nvPr/>
        </p:nvSpPr>
        <p:spPr>
          <a:xfrm>
            <a:off x="8178300" y="2427408"/>
            <a:ext cx="701440" cy="246221"/>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rPr>
              <a:t>April 30</a:t>
            </a:r>
            <a:r>
              <a:rPr kumimoji="0" lang="en-GB" sz="1000" b="0" i="0" u="none" strike="noStrike" kern="0" cap="none" spc="0" normalizeH="0" baseline="30000" noProof="0">
                <a:ln>
                  <a:noFill/>
                </a:ln>
                <a:solidFill>
                  <a:prstClr val="black"/>
                </a:solidFill>
                <a:effectLst/>
                <a:uLnTx/>
                <a:uFillTx/>
              </a:rPr>
              <a:t>th</a:t>
            </a:r>
            <a:r>
              <a:rPr kumimoji="0" lang="en-GB" sz="1000" b="0" i="0" u="none" strike="noStrike" kern="0" cap="none" spc="0" normalizeH="0" baseline="0" noProof="0">
                <a:ln>
                  <a:noFill/>
                </a:ln>
                <a:solidFill>
                  <a:prstClr val="black"/>
                </a:solidFill>
                <a:effectLst/>
                <a:uLnTx/>
                <a:uFillTx/>
              </a:rPr>
              <a:t> </a:t>
            </a:r>
          </a:p>
        </p:txBody>
      </p:sp>
      <p:sp>
        <p:nvSpPr>
          <p:cNvPr id="54" name="Title 53">
            <a:extLst>
              <a:ext uri="{FF2B5EF4-FFF2-40B4-BE49-F238E27FC236}">
                <a16:creationId xmlns:a16="http://schemas.microsoft.com/office/drawing/2014/main" id="{DF909705-B4C9-A664-68F1-ACB0D30285AF}"/>
              </a:ext>
            </a:extLst>
          </p:cNvPr>
          <p:cNvSpPr>
            <a:spLocks noGrp="1"/>
          </p:cNvSpPr>
          <p:nvPr>
            <p:ph type="title"/>
          </p:nvPr>
        </p:nvSpPr>
        <p:spPr/>
        <p:txBody>
          <a:bodyPr/>
          <a:lstStyle/>
          <a:p>
            <a:r>
              <a:rPr lang="en-GB" sz="4000" dirty="0"/>
              <a:t>Booking difficulties for an MS patient (1/2)</a:t>
            </a:r>
          </a:p>
        </p:txBody>
      </p:sp>
      <p:sp>
        <p:nvSpPr>
          <p:cNvPr id="58" name="Content Placeholder 57">
            <a:extLst>
              <a:ext uri="{FF2B5EF4-FFF2-40B4-BE49-F238E27FC236}">
                <a16:creationId xmlns:a16="http://schemas.microsoft.com/office/drawing/2014/main" id="{052E759D-2FB7-A28F-3CE6-8966BECEBCCC}"/>
              </a:ext>
            </a:extLst>
          </p:cNvPr>
          <p:cNvSpPr>
            <a:spLocks noGrp="1"/>
          </p:cNvSpPr>
          <p:nvPr>
            <p:ph idx="4294967295"/>
          </p:nvPr>
        </p:nvSpPr>
        <p:spPr>
          <a:xfrm>
            <a:off x="696912" y="1151391"/>
            <a:ext cx="10099675" cy="913310"/>
          </a:xfrm>
        </p:spPr>
        <p:txBody>
          <a:bodyPr/>
          <a:lstStyle/>
          <a:p>
            <a:pPr marL="0" indent="0">
              <a:buNone/>
            </a:pPr>
            <a:r>
              <a:rPr lang="en-GB" sz="1800" dirty="0"/>
              <a:t>Sara, an MS patient, receives regular infusions at an outpatient clinic. She must remember to schedule each new appointment herself. When booking her next appointment, she fails to get through by phone because the telephone service is closed. She has to call again later.</a:t>
            </a:r>
            <a:endParaRPr lang="nb-NO" sz="1800" dirty="0"/>
          </a:p>
        </p:txBody>
      </p:sp>
      <p:pic>
        <p:nvPicPr>
          <p:cNvPr id="51" name="Graphic 50">
            <a:extLst>
              <a:ext uri="{FF2B5EF4-FFF2-40B4-BE49-F238E27FC236}">
                <a16:creationId xmlns:a16="http://schemas.microsoft.com/office/drawing/2014/main" id="{7C243A3F-C48D-D566-1DBE-E040FDF33BB2}"/>
              </a:ext>
            </a:extLst>
          </p:cNvPr>
          <p:cNvPicPr>
            <a:picLocks noChangeAspect="1"/>
          </p:cNvPicPr>
          <p:nvPr/>
        </p:nvPicPr>
        <p:blipFill>
          <a:blip>
            <a:extLst>
              <a:ext uri="{96DAC541-7B7A-43D3-8B79-37D633B846F1}">
                <asvg:svgBlip xmlns:asvg="http://schemas.microsoft.com/office/drawing/2016/SVG/main" r:embed="rId11"/>
              </a:ext>
            </a:extLst>
          </a:blip>
          <a:srcRect/>
          <a:stretch/>
        </p:blipFill>
        <p:spPr>
          <a:xfrm>
            <a:off x="6373573" y="2831661"/>
            <a:ext cx="287007" cy="287007"/>
          </a:xfrm>
          <a:prstGeom prst="rect">
            <a:avLst/>
          </a:prstGeom>
        </p:spPr>
      </p:pic>
      <p:pic>
        <p:nvPicPr>
          <p:cNvPr id="52" name="Graphic 51">
            <a:extLst>
              <a:ext uri="{FF2B5EF4-FFF2-40B4-BE49-F238E27FC236}">
                <a16:creationId xmlns:a16="http://schemas.microsoft.com/office/drawing/2014/main" id="{E39CD374-9215-C7E0-E599-30D8E3161F41}"/>
              </a:ext>
            </a:extLst>
          </p:cNvPr>
          <p:cNvPicPr>
            <a:picLocks noChangeAspect="1"/>
          </p:cNvPicPr>
          <p:nvPr/>
        </p:nvPicPr>
        <p:blipFill>
          <a:blip>
            <a:extLst>
              <a:ext uri="{96DAC541-7B7A-43D3-8B79-37D633B846F1}">
                <asvg:svgBlip xmlns:asvg="http://schemas.microsoft.com/office/drawing/2016/SVG/main" r:embed="rId11"/>
              </a:ext>
            </a:extLst>
          </a:blip>
          <a:srcRect/>
          <a:stretch/>
        </p:blipFill>
        <p:spPr>
          <a:xfrm>
            <a:off x="6373573" y="5299089"/>
            <a:ext cx="287007" cy="287007"/>
          </a:xfrm>
          <a:prstGeom prst="rect">
            <a:avLst/>
          </a:prstGeom>
        </p:spPr>
      </p:pic>
      <p:pic>
        <p:nvPicPr>
          <p:cNvPr id="53" name="Graphic 5">
            <a:extLst>
              <a:ext uri="{FF2B5EF4-FFF2-40B4-BE49-F238E27FC236}">
                <a16:creationId xmlns:a16="http://schemas.microsoft.com/office/drawing/2014/main" id="{D6BFB74B-0FD7-6CA6-998B-A6D0627DF556}"/>
              </a:ext>
            </a:extLst>
          </p:cNvPr>
          <p:cNvPicPr>
            <a:picLocks noChangeAspect="1"/>
          </p:cNvPicPr>
          <p:nvPr/>
        </p:nvPicPr>
        <p:blipFill>
          <a:blip>
            <a:extLst>
              <a:ext uri="{96DAC541-7B7A-43D3-8B79-37D633B846F1}">
                <asvg:svgBlip xmlns:asvg="http://schemas.microsoft.com/office/drawing/2016/SVG/main" r:embed="rId12"/>
              </a:ext>
            </a:extLst>
          </a:blip>
          <a:srcRect/>
          <a:stretch/>
        </p:blipFill>
        <p:spPr>
          <a:xfrm>
            <a:off x="4316555" y="5315922"/>
            <a:ext cx="263664" cy="247185"/>
          </a:xfrm>
          <a:prstGeom prst="rect">
            <a:avLst/>
          </a:prstGeom>
        </p:spPr>
      </p:pic>
      <p:pic>
        <p:nvPicPr>
          <p:cNvPr id="57" name="Graphic 5">
            <a:extLst>
              <a:ext uri="{FF2B5EF4-FFF2-40B4-BE49-F238E27FC236}">
                <a16:creationId xmlns:a16="http://schemas.microsoft.com/office/drawing/2014/main" id="{0A0F8DB1-4481-9866-7D33-27B5BE8D4D83}"/>
              </a:ext>
            </a:extLst>
          </p:cNvPr>
          <p:cNvPicPr>
            <a:picLocks noChangeAspect="1"/>
          </p:cNvPicPr>
          <p:nvPr/>
        </p:nvPicPr>
        <p:blipFill>
          <a:blip>
            <a:extLst>
              <a:ext uri="{96DAC541-7B7A-43D3-8B79-37D633B846F1}">
                <asvg:svgBlip xmlns:asvg="http://schemas.microsoft.com/office/drawing/2016/SVG/main" r:embed="rId12"/>
              </a:ext>
            </a:extLst>
          </a:blip>
          <a:srcRect/>
          <a:stretch/>
        </p:blipFill>
        <p:spPr>
          <a:xfrm>
            <a:off x="4273012" y="2841236"/>
            <a:ext cx="263664" cy="247185"/>
          </a:xfrm>
          <a:prstGeom prst="rect">
            <a:avLst/>
          </a:prstGeom>
        </p:spPr>
      </p:pic>
      <p:pic>
        <p:nvPicPr>
          <p:cNvPr id="60" name="Picture 59">
            <a:extLst>
              <a:ext uri="{FF2B5EF4-FFF2-40B4-BE49-F238E27FC236}">
                <a16:creationId xmlns:a16="http://schemas.microsoft.com/office/drawing/2014/main" id="{A425E07F-900E-30B0-B774-89D54BFAC35B}"/>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364809" y="6135346"/>
            <a:ext cx="324000" cy="324000"/>
          </a:xfrm>
          <a:prstGeom prst="rect">
            <a:avLst/>
          </a:prstGeom>
        </p:spPr>
      </p:pic>
      <p:sp>
        <p:nvSpPr>
          <p:cNvPr id="67" name="TextBox 66">
            <a:extLst>
              <a:ext uri="{FF2B5EF4-FFF2-40B4-BE49-F238E27FC236}">
                <a16:creationId xmlns:a16="http://schemas.microsoft.com/office/drawing/2014/main" id="{8CBF072F-70A2-E3E2-6ECC-34AF97DBFEFB}"/>
              </a:ext>
            </a:extLst>
          </p:cNvPr>
          <p:cNvSpPr txBox="1"/>
          <p:nvPr/>
        </p:nvSpPr>
        <p:spPr>
          <a:xfrm>
            <a:off x="0" y="-1"/>
            <a:ext cx="2176540" cy="324000"/>
          </a:xfrm>
          <a:prstGeom prst="rect">
            <a:avLst/>
          </a:prstGeom>
          <a:solidFill>
            <a:srgbClr val="8ADCBC"/>
          </a:solidFill>
          <a:ln w="19050">
            <a:solidFill>
              <a:srgbClr val="14B978"/>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R="0" lvl="0" indent="0" defTabSz="914263" fontAlgn="auto">
              <a:lnSpc>
                <a:spcPct val="100000"/>
              </a:lnSpc>
              <a:spcBef>
                <a:spcPts val="0"/>
              </a:spcBef>
              <a:spcAft>
                <a:spcPts val="0"/>
              </a:spcAft>
              <a:buClrTx/>
              <a:buSzTx/>
              <a:buFontTx/>
              <a:buNone/>
              <a:tabLst/>
              <a:defRPr kumimoji="0" sz="1400" b="0" i="0" u="none" strike="noStrike" cap="none" spc="0" normalizeH="0" baseline="0">
                <a:ln>
                  <a:noFill/>
                </a:ln>
                <a:solidFill>
                  <a:prstClr val="black"/>
                </a:solidFill>
                <a:effectLst/>
                <a:uLnTx/>
                <a:uFillTx/>
                <a:latin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GB" sz="1800" b="1" dirty="0"/>
              <a:t>Healthcare example</a:t>
            </a:r>
          </a:p>
        </p:txBody>
      </p:sp>
      <p:sp>
        <p:nvSpPr>
          <p:cNvPr id="68" name="Rectangle 2">
            <a:extLst>
              <a:ext uri="{FF2B5EF4-FFF2-40B4-BE49-F238E27FC236}">
                <a16:creationId xmlns:a16="http://schemas.microsoft.com/office/drawing/2014/main" id="{EE9F28F5-B441-5862-17C8-B10AA114A6A0}"/>
              </a:ext>
            </a:extLst>
          </p:cNvPr>
          <p:cNvSpPr/>
          <p:nvPr/>
        </p:nvSpPr>
        <p:spPr>
          <a:xfrm>
            <a:off x="9403440" y="2487346"/>
            <a:ext cx="1866779"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600" kern="0" dirty="0">
                <a:solidFill>
                  <a:schemeClr val="accent4">
                    <a:lumMod val="50000"/>
                  </a:schemeClr>
                </a:solidFill>
              </a:rPr>
              <a:t>💡</a:t>
            </a:r>
          </a:p>
          <a:p>
            <a:r>
              <a:rPr lang="en-GB" sz="1200" kern="0" dirty="0">
                <a:solidFill>
                  <a:schemeClr val="accent4">
                    <a:lumMod val="50000"/>
                  </a:schemeClr>
                </a:solidFill>
              </a:rPr>
              <a:t>The diagram continues on the next slide.</a:t>
            </a:r>
          </a:p>
        </p:txBody>
      </p:sp>
      <p:sp>
        <p:nvSpPr>
          <p:cNvPr id="26" name="Slide Number Placeholder 3">
            <a:extLst>
              <a:ext uri="{FF2B5EF4-FFF2-40B4-BE49-F238E27FC236}">
                <a16:creationId xmlns:a16="http://schemas.microsoft.com/office/drawing/2014/main" id="{2851F968-5A1D-A6F6-697B-44F94D2E5E25}"/>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3AA811B-2EBD-4900-905E-5BE206449611}" type="slidenum">
              <a:rPr lang="en-GB" sz="1000" smtClean="0">
                <a:solidFill>
                  <a:srgbClr val="003C65"/>
                </a:solidFill>
                <a:latin typeface="Aptos"/>
              </a:rPr>
              <a:pPr>
                <a:defRPr/>
              </a:pPr>
              <a:t>47</a:t>
            </a:fld>
            <a:endParaRPr lang="en-GB" sz="1000" dirty="0">
              <a:solidFill>
                <a:srgbClr val="003C65"/>
              </a:solidFill>
              <a:latin typeface="Aptos"/>
            </a:endParaRPr>
          </a:p>
        </p:txBody>
      </p:sp>
    </p:spTree>
    <p:extLst>
      <p:ext uri="{BB962C8B-B14F-4D97-AF65-F5344CB8AC3E}">
        <p14:creationId xmlns:p14="http://schemas.microsoft.com/office/powerpoint/2010/main" val="50903855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3B6E29-9330-F32B-F250-37F4796694AA}"/>
            </a:ext>
          </a:extLst>
        </p:cNvPr>
        <p:cNvGrpSpPr/>
        <p:nvPr/>
      </p:nvGrpSpPr>
      <p:grpSpPr>
        <a:xfrm>
          <a:off x="0" y="0"/>
          <a:ext cx="0" cy="0"/>
          <a:chOff x="0" y="0"/>
          <a:chExt cx="0" cy="0"/>
        </a:xfrm>
      </p:grpSpPr>
      <p:sp>
        <p:nvSpPr>
          <p:cNvPr id="54" name="Title 53">
            <a:extLst>
              <a:ext uri="{FF2B5EF4-FFF2-40B4-BE49-F238E27FC236}">
                <a16:creationId xmlns:a16="http://schemas.microsoft.com/office/drawing/2014/main" id="{2D687536-338B-E441-2692-9888FD317000}"/>
              </a:ext>
            </a:extLst>
          </p:cNvPr>
          <p:cNvSpPr>
            <a:spLocks noGrp="1"/>
          </p:cNvSpPr>
          <p:nvPr>
            <p:ph type="title"/>
          </p:nvPr>
        </p:nvSpPr>
        <p:spPr/>
        <p:txBody>
          <a:bodyPr/>
          <a:lstStyle/>
          <a:p>
            <a:r>
              <a:rPr lang="en-GB" sz="4000" dirty="0"/>
              <a:t>Booking difficulties for an MS patient (2/2)</a:t>
            </a:r>
          </a:p>
        </p:txBody>
      </p:sp>
      <p:sp>
        <p:nvSpPr>
          <p:cNvPr id="26" name="Rectangle 2">
            <a:extLst>
              <a:ext uri="{FF2B5EF4-FFF2-40B4-BE49-F238E27FC236}">
                <a16:creationId xmlns:a16="http://schemas.microsoft.com/office/drawing/2014/main" id="{E477170C-F1B2-F2B4-5A57-FB765B6D6367}"/>
              </a:ext>
            </a:extLst>
          </p:cNvPr>
          <p:cNvSpPr/>
          <p:nvPr/>
        </p:nvSpPr>
        <p:spPr>
          <a:xfrm>
            <a:off x="9513935" y="5723638"/>
            <a:ext cx="1866779" cy="89255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600" kern="0" dirty="0">
                <a:solidFill>
                  <a:schemeClr val="accent4">
                    <a:lumMod val="50000"/>
                  </a:schemeClr>
                </a:solidFill>
              </a:rPr>
              <a:t>💡</a:t>
            </a:r>
          </a:p>
          <a:p>
            <a:r>
              <a:rPr lang="en-GB" sz="1200" kern="0" dirty="0">
                <a:solidFill>
                  <a:schemeClr val="accent4">
                    <a:lumMod val="50000"/>
                  </a:schemeClr>
                </a:solidFill>
              </a:rPr>
              <a:t>The patient's experience is represented in a separate swimlane.</a:t>
            </a:r>
          </a:p>
        </p:txBody>
      </p:sp>
      <p:sp>
        <p:nvSpPr>
          <p:cNvPr id="25" name="Rounded Rectangle 44">
            <a:extLst>
              <a:ext uri="{FF2B5EF4-FFF2-40B4-BE49-F238E27FC236}">
                <a16:creationId xmlns:a16="http://schemas.microsoft.com/office/drawing/2014/main" id="{276DED59-8FD9-4D45-8A35-C8226F642667}"/>
              </a:ext>
            </a:extLst>
          </p:cNvPr>
          <p:cNvSpPr/>
          <p:nvPr/>
        </p:nvSpPr>
        <p:spPr>
          <a:xfrm>
            <a:off x="1497296" y="5932190"/>
            <a:ext cx="7740000" cy="684000"/>
          </a:xfrm>
          <a:prstGeom prst="roundRect">
            <a:avLst>
              <a:gd name="adj" fmla="val 8551"/>
            </a:avLst>
          </a:prstGeom>
          <a:no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29" name="Rounded Rectangle 60">
            <a:extLst>
              <a:ext uri="{FF2B5EF4-FFF2-40B4-BE49-F238E27FC236}">
                <a16:creationId xmlns:a16="http://schemas.microsoft.com/office/drawing/2014/main" id="{E5EF85BB-7560-4848-8DC3-033E7B3BD61C}"/>
              </a:ext>
            </a:extLst>
          </p:cNvPr>
          <p:cNvSpPr/>
          <p:nvPr/>
        </p:nvSpPr>
        <p:spPr>
          <a:xfrm>
            <a:off x="1489489" y="5141294"/>
            <a:ext cx="7740000" cy="684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rIns="3600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Rounded Rectangle 45">
            <a:extLst>
              <a:ext uri="{FF2B5EF4-FFF2-40B4-BE49-F238E27FC236}">
                <a16:creationId xmlns:a16="http://schemas.microsoft.com/office/drawing/2014/main" id="{D9B88DE8-46F4-4CE9-95DB-D7AECFD4BCD5}"/>
              </a:ext>
            </a:extLst>
          </p:cNvPr>
          <p:cNvSpPr/>
          <p:nvPr/>
        </p:nvSpPr>
        <p:spPr>
          <a:xfrm>
            <a:off x="1501848" y="2592959"/>
            <a:ext cx="7740000" cy="684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Rounded Rectangle 59">
            <a:extLst>
              <a:ext uri="{FF2B5EF4-FFF2-40B4-BE49-F238E27FC236}">
                <a16:creationId xmlns:a16="http://schemas.microsoft.com/office/drawing/2014/main" id="{8A94B200-28DB-40E2-A721-E7D5028A75F6}"/>
              </a:ext>
            </a:extLst>
          </p:cNvPr>
          <p:cNvSpPr/>
          <p:nvPr/>
        </p:nvSpPr>
        <p:spPr>
          <a:xfrm>
            <a:off x="1501848" y="3412691"/>
            <a:ext cx="7740000" cy="684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61" name="Rounded Rectangle 60">
            <a:extLst>
              <a:ext uri="{FF2B5EF4-FFF2-40B4-BE49-F238E27FC236}">
                <a16:creationId xmlns:a16="http://schemas.microsoft.com/office/drawing/2014/main" id="{72B754C9-5352-4E44-A255-CD25DC5E3135}"/>
              </a:ext>
            </a:extLst>
          </p:cNvPr>
          <p:cNvSpPr/>
          <p:nvPr/>
        </p:nvSpPr>
        <p:spPr>
          <a:xfrm>
            <a:off x="1501848" y="4239247"/>
            <a:ext cx="7740000" cy="684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rIns="3600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cxnSp>
        <p:nvCxnSpPr>
          <p:cNvPr id="62" name="Straight Arrow Connector 61">
            <a:extLst>
              <a:ext uri="{FF2B5EF4-FFF2-40B4-BE49-F238E27FC236}">
                <a16:creationId xmlns:a16="http://schemas.microsoft.com/office/drawing/2014/main" id="{B3B710D7-C1F4-4D64-A907-F9434904C247}"/>
              </a:ext>
            </a:extLst>
          </p:cNvPr>
          <p:cNvCxnSpPr>
            <a:cxnSpLocks/>
            <a:stCxn id="36" idx="2"/>
            <a:endCxn id="64" idx="0"/>
          </p:cNvCxnSpPr>
          <p:nvPr/>
        </p:nvCxnSpPr>
        <p:spPr>
          <a:xfrm>
            <a:off x="8160119" y="3226056"/>
            <a:ext cx="2" cy="1973208"/>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36" name="Rounded Rectangle 75">
            <a:extLst>
              <a:ext uri="{FF2B5EF4-FFF2-40B4-BE49-F238E27FC236}">
                <a16:creationId xmlns:a16="http://schemas.microsoft.com/office/drawing/2014/main" id="{92A073FA-D267-4BC2-88C2-370CA1272836}"/>
              </a:ext>
            </a:extLst>
          </p:cNvPr>
          <p:cNvSpPr/>
          <p:nvPr/>
        </p:nvSpPr>
        <p:spPr>
          <a:xfrm>
            <a:off x="7422119" y="2650056"/>
            <a:ext cx="147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a:ea typeface="+mn-ea"/>
                <a:cs typeface="+mn-cs"/>
              </a:rPr>
              <a:t>Calls the outpatient clinic to book the next appointment</a:t>
            </a:r>
          </a:p>
          <a:p>
            <a:pPr marL="0" marR="0" lvl="0" indent="0" defTabSz="45720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a:ea typeface="+mn-ea"/>
                <a:cs typeface="+mn-cs"/>
              </a:rPr>
              <a:t>for infusion. </a:t>
            </a:r>
          </a:p>
        </p:txBody>
      </p:sp>
      <p:sp>
        <p:nvSpPr>
          <p:cNvPr id="64" name="Rounded Rectangle 76">
            <a:extLst>
              <a:ext uri="{FF2B5EF4-FFF2-40B4-BE49-F238E27FC236}">
                <a16:creationId xmlns:a16="http://schemas.microsoft.com/office/drawing/2014/main" id="{EAC32312-FAFF-4B92-8293-426F96CD4904}"/>
              </a:ext>
            </a:extLst>
          </p:cNvPr>
          <p:cNvSpPr/>
          <p:nvPr/>
        </p:nvSpPr>
        <p:spPr>
          <a:xfrm>
            <a:off x="7422121" y="5199264"/>
            <a:ext cx="147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Reserves an appointment </a:t>
            </a:r>
            <a:br>
              <a:rPr kumimoji="0" lang="en-GB" sz="1000" b="0" i="0" u="none" strike="noStrike" kern="0" cap="none" spc="0" normalizeH="0" baseline="0" noProof="0">
                <a:ln>
                  <a:noFill/>
                </a:ln>
                <a:solidFill>
                  <a:prstClr val="black"/>
                </a:solidFill>
                <a:effectLst/>
                <a:uLnTx/>
                <a:uFillTx/>
                <a:latin typeface="Calibri"/>
                <a:ea typeface="+mn-ea"/>
                <a:cs typeface="+mn-cs"/>
              </a:rPr>
            </a:br>
            <a:r>
              <a:rPr kumimoji="0" lang="en-GB" sz="1000" b="0" i="0" u="none" strike="noStrike" kern="0" cap="none" spc="0" normalizeH="0" baseline="0" noProof="0">
                <a:ln>
                  <a:noFill/>
                </a:ln>
                <a:solidFill>
                  <a:prstClr val="black"/>
                </a:solidFill>
                <a:effectLst/>
                <a:uLnTx/>
                <a:uFillTx/>
                <a:latin typeface="Calibri"/>
                <a:ea typeface="+mn-ea"/>
                <a:cs typeface="+mn-cs"/>
              </a:rPr>
              <a:t>on May 31</a:t>
            </a:r>
            <a:r>
              <a:rPr kumimoji="0" lang="en-GB" sz="1000" b="0" i="0" u="none" strike="noStrike" kern="0" cap="none" spc="0" normalizeH="0" baseline="30000" noProof="0">
                <a:ln>
                  <a:noFill/>
                </a:ln>
                <a:solidFill>
                  <a:prstClr val="black"/>
                </a:solidFill>
                <a:effectLst/>
                <a:uLnTx/>
                <a:uFillTx/>
                <a:latin typeface="Calibri"/>
                <a:ea typeface="+mn-ea"/>
                <a:cs typeface="+mn-cs"/>
              </a:rPr>
              <a:t>st</a:t>
            </a:r>
            <a:r>
              <a:rPr kumimoji="0" lang="en-GB" sz="1000" b="0" i="0" u="none" strike="noStrike" kern="0" cap="none" spc="0" normalizeH="0" baseline="0" noProof="0">
                <a:ln>
                  <a:noFill/>
                </a:ln>
                <a:solidFill>
                  <a:prstClr val="black"/>
                </a:solidFill>
                <a:effectLst/>
                <a:uLnTx/>
                <a:uFillTx/>
                <a:latin typeface="Calibri"/>
                <a:ea typeface="+mn-ea"/>
                <a:cs typeface="+mn-cs"/>
              </a:rPr>
              <a:t>.</a:t>
            </a:r>
          </a:p>
        </p:txBody>
      </p:sp>
      <p:sp>
        <p:nvSpPr>
          <p:cNvPr id="65" name="AutoShape 63">
            <a:extLst>
              <a:ext uri="{FF2B5EF4-FFF2-40B4-BE49-F238E27FC236}">
                <a16:creationId xmlns:a16="http://schemas.microsoft.com/office/drawing/2014/main" id="{A8729C81-E084-4D00-92B5-AB5F4F17E9E9}"/>
              </a:ext>
            </a:extLst>
          </p:cNvPr>
          <p:cNvSpPr>
            <a:spLocks noChangeArrowheads="1"/>
          </p:cNvSpPr>
          <p:nvPr/>
        </p:nvSpPr>
        <p:spPr bwMode="auto">
          <a:xfrm>
            <a:off x="2521442" y="2220641"/>
            <a:ext cx="6681864" cy="216000"/>
          </a:xfrm>
          <a:prstGeom prst="chevron">
            <a:avLst>
              <a:gd name="adj" fmla="val 38168"/>
            </a:avLst>
          </a:prstGeom>
          <a:solidFill>
            <a:srgbClr val="8064A2">
              <a:lumMod val="40000"/>
              <a:lumOff val="60000"/>
            </a:srgbClr>
          </a:solidFill>
          <a:ln w="19050" algn="ctr">
            <a:solidFill>
              <a:srgbClr val="8064A2">
                <a:lumMod val="40000"/>
                <a:lumOff val="60000"/>
              </a:srgbClr>
            </a:solidFill>
            <a:miter lim="800000"/>
            <a:headEnd/>
            <a:tailEnd/>
          </a:ln>
        </p:spPr>
        <p:txBody>
          <a:bodyPr lIns="69145" tIns="0" rIns="0" bIns="0" anchor="ctr" anchorCtr="0"/>
          <a:lstStyle/>
          <a:p>
            <a:pPr marL="0" marR="0" lvl="2" indent="0" defTabSz="995363" eaLnBrk="1" fontAlgn="auto" latinLnBrk="0" hangingPunct="1">
              <a:lnSpc>
                <a:spcPct val="100000"/>
              </a:lnSpc>
              <a:spcBef>
                <a:spcPts val="0"/>
              </a:spcBef>
              <a:spcAft>
                <a:spcPts val="0"/>
              </a:spcAft>
              <a:buClrTx/>
              <a:buSzPct val="90000"/>
              <a:buFontTx/>
              <a:buNone/>
              <a:tabLst/>
              <a:defRPr/>
            </a:pPr>
            <a:r>
              <a:rPr kumimoji="0" lang="en-GB" sz="1000" b="0" i="0" u="none" strike="noStrike" kern="0" cap="none" spc="300" normalizeH="0" baseline="0" noProof="0">
                <a:ln>
                  <a:noFill/>
                </a:ln>
                <a:solidFill>
                  <a:prstClr val="black"/>
                </a:solidFill>
                <a:effectLst/>
                <a:uLnTx/>
                <a:uFillTx/>
                <a:cs typeface="Arial" charset="0"/>
              </a:rPr>
              <a:t>BOOKING OF NEXT APPOINTMENT </a:t>
            </a:r>
          </a:p>
        </p:txBody>
      </p:sp>
      <p:sp>
        <p:nvSpPr>
          <p:cNvPr id="68" name="Rounded Rectangle 45">
            <a:extLst>
              <a:ext uri="{FF2B5EF4-FFF2-40B4-BE49-F238E27FC236}">
                <a16:creationId xmlns:a16="http://schemas.microsoft.com/office/drawing/2014/main" id="{4907B610-B4E0-4546-B78C-52A6B451D67F}"/>
              </a:ext>
            </a:extLst>
          </p:cNvPr>
          <p:cNvSpPr/>
          <p:nvPr/>
        </p:nvSpPr>
        <p:spPr>
          <a:xfrm>
            <a:off x="5542549" y="5219535"/>
            <a:ext cx="1512000" cy="540000"/>
          </a:xfrm>
          <a:prstGeom prst="roundRect">
            <a:avLst>
              <a:gd name="adj" fmla="val 12023"/>
            </a:avLst>
          </a:prstGeom>
          <a:solidFill>
            <a:sysClr val="window" lastClr="FFFFFF"/>
          </a:solidFill>
          <a:ln w="28575" cap="flat" cmpd="sng" algn="ctr">
            <a:solidFill>
              <a:srgbClr val="4BACC6">
                <a:lumMod val="75000"/>
              </a:srgbClr>
            </a:solidFill>
            <a:prstDash val="solid"/>
          </a:ln>
          <a:effectLst>
            <a:glow rad="139700">
              <a:sysClr val="windowText" lastClr="000000">
                <a:alpha val="65000"/>
              </a:sysClr>
            </a:glow>
          </a:effectLst>
        </p:spPr>
        <p:txBody>
          <a:bodyPr lIns="252000" rIns="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a:ln>
                <a:noFill/>
              </a:ln>
              <a:solidFill>
                <a:prstClr val="black"/>
              </a:solidFill>
              <a:effectLst/>
              <a:uLnTx/>
              <a:uFillTx/>
              <a:latin typeface="Calibri"/>
              <a:ea typeface="+mn-ea"/>
              <a:cs typeface="+mn-cs"/>
            </a:endParaRPr>
          </a:p>
        </p:txBody>
      </p:sp>
      <p:sp>
        <p:nvSpPr>
          <p:cNvPr id="69" name="Rounded Rectangle 12">
            <a:extLst>
              <a:ext uri="{FF2B5EF4-FFF2-40B4-BE49-F238E27FC236}">
                <a16:creationId xmlns:a16="http://schemas.microsoft.com/office/drawing/2014/main" id="{E3EA00F0-11A7-4694-87FE-C00ED70938EC}"/>
              </a:ext>
            </a:extLst>
          </p:cNvPr>
          <p:cNvSpPr/>
          <p:nvPr/>
        </p:nvSpPr>
        <p:spPr>
          <a:xfrm>
            <a:off x="5543703" y="2669106"/>
            <a:ext cx="1512000" cy="540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a:glow rad="139700">
              <a:sysClr val="windowText" lastClr="000000">
                <a:alpha val="65000"/>
              </a:sysClr>
            </a:glow>
          </a:effectLst>
        </p:spPr>
        <p:txBody>
          <a:bodyPr lIns="252000" rIns="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a:ln>
                <a:noFill/>
              </a:ln>
              <a:solidFill>
                <a:prstClr val="black"/>
              </a:solidFill>
              <a:effectLst/>
              <a:uLnTx/>
              <a:uFillTx/>
              <a:latin typeface="Calibri"/>
              <a:ea typeface="+mn-ea"/>
              <a:cs typeface="+mn-cs"/>
            </a:endParaRPr>
          </a:p>
        </p:txBody>
      </p:sp>
      <p:cxnSp>
        <p:nvCxnSpPr>
          <p:cNvPr id="70" name="Straight Connector 69">
            <a:extLst>
              <a:ext uri="{FF2B5EF4-FFF2-40B4-BE49-F238E27FC236}">
                <a16:creationId xmlns:a16="http://schemas.microsoft.com/office/drawing/2014/main" id="{CA6F5D22-3E98-492C-8732-08743DFE57A7}"/>
              </a:ext>
            </a:extLst>
          </p:cNvPr>
          <p:cNvCxnSpPr/>
          <p:nvPr/>
        </p:nvCxnSpPr>
        <p:spPr>
          <a:xfrm flipV="1">
            <a:off x="6008693" y="2751886"/>
            <a:ext cx="767067" cy="388741"/>
          </a:xfrm>
          <a:prstGeom prst="line">
            <a:avLst/>
          </a:prstGeom>
          <a:noFill/>
          <a:ln w="12700" cap="flat" cmpd="sng" algn="ctr">
            <a:solidFill>
              <a:sysClr val="window" lastClr="FFFFFF">
                <a:lumMod val="50000"/>
              </a:sysClr>
            </a:solidFill>
            <a:prstDash val="solid"/>
          </a:ln>
          <a:effectLst>
            <a:outerShdw blurRad="40000" dist="20000" dir="5400000" rotWithShape="0">
              <a:srgbClr val="000000">
                <a:alpha val="38000"/>
              </a:srgbClr>
            </a:outerShdw>
          </a:effectLst>
        </p:spPr>
      </p:cxnSp>
      <p:cxnSp>
        <p:nvCxnSpPr>
          <p:cNvPr id="71" name="Straight Connector 70">
            <a:extLst>
              <a:ext uri="{FF2B5EF4-FFF2-40B4-BE49-F238E27FC236}">
                <a16:creationId xmlns:a16="http://schemas.microsoft.com/office/drawing/2014/main" id="{9FEE6793-B54A-4932-94B1-8BBC25008967}"/>
              </a:ext>
            </a:extLst>
          </p:cNvPr>
          <p:cNvCxnSpPr/>
          <p:nvPr/>
        </p:nvCxnSpPr>
        <p:spPr>
          <a:xfrm>
            <a:off x="6008692" y="2745912"/>
            <a:ext cx="756000" cy="400689"/>
          </a:xfrm>
          <a:prstGeom prst="line">
            <a:avLst/>
          </a:prstGeom>
          <a:noFill/>
          <a:ln w="12700" cap="flat" cmpd="sng" algn="ctr">
            <a:solidFill>
              <a:sysClr val="window" lastClr="FFFFFF">
                <a:lumMod val="50000"/>
              </a:sysClr>
            </a:solidFill>
            <a:prstDash val="solid"/>
          </a:ln>
          <a:effectLst>
            <a:outerShdw blurRad="40000" dist="20000" dir="5400000" rotWithShape="0">
              <a:srgbClr val="000000">
                <a:alpha val="38000"/>
              </a:srgbClr>
            </a:outerShdw>
          </a:effectLst>
        </p:spPr>
      </p:cxnSp>
      <p:sp>
        <p:nvSpPr>
          <p:cNvPr id="74" name="TextBox 73">
            <a:extLst>
              <a:ext uri="{FF2B5EF4-FFF2-40B4-BE49-F238E27FC236}">
                <a16:creationId xmlns:a16="http://schemas.microsoft.com/office/drawing/2014/main" id="{F3A36009-FB1F-4F79-BEEF-69F82FB1BFBB}"/>
              </a:ext>
            </a:extLst>
          </p:cNvPr>
          <p:cNvSpPr txBox="1"/>
          <p:nvPr/>
        </p:nvSpPr>
        <p:spPr>
          <a:xfrm>
            <a:off x="5892009" y="2764816"/>
            <a:ext cx="1163024" cy="400110"/>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rPr>
              <a:t>Can't get through to the call centre. </a:t>
            </a:r>
          </a:p>
        </p:txBody>
      </p:sp>
      <p:sp>
        <p:nvSpPr>
          <p:cNvPr id="75" name="TextBox 74">
            <a:extLst>
              <a:ext uri="{FF2B5EF4-FFF2-40B4-BE49-F238E27FC236}">
                <a16:creationId xmlns:a16="http://schemas.microsoft.com/office/drawing/2014/main" id="{B37E9280-483D-43C9-89BC-006626FE9D5B}"/>
              </a:ext>
            </a:extLst>
          </p:cNvPr>
          <p:cNvSpPr txBox="1"/>
          <p:nvPr/>
        </p:nvSpPr>
        <p:spPr>
          <a:xfrm>
            <a:off x="5890549" y="5286488"/>
            <a:ext cx="1278042" cy="400110"/>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rPr>
              <a:t>(Telephone system not open)</a:t>
            </a:r>
          </a:p>
        </p:txBody>
      </p:sp>
      <p:cxnSp>
        <p:nvCxnSpPr>
          <p:cNvPr id="76" name="Straight Connector 75">
            <a:extLst>
              <a:ext uri="{FF2B5EF4-FFF2-40B4-BE49-F238E27FC236}">
                <a16:creationId xmlns:a16="http://schemas.microsoft.com/office/drawing/2014/main" id="{7DB4BA74-DE57-4447-811B-DF0F699FD093}"/>
              </a:ext>
            </a:extLst>
          </p:cNvPr>
          <p:cNvCxnSpPr/>
          <p:nvPr/>
        </p:nvCxnSpPr>
        <p:spPr>
          <a:xfrm flipV="1">
            <a:off x="6042426" y="5285117"/>
            <a:ext cx="767067" cy="388741"/>
          </a:xfrm>
          <a:prstGeom prst="line">
            <a:avLst/>
          </a:prstGeom>
          <a:noFill/>
          <a:ln w="12700" cap="flat" cmpd="sng" algn="ctr">
            <a:solidFill>
              <a:sysClr val="window" lastClr="FFFFFF">
                <a:lumMod val="50000"/>
              </a:sysClr>
            </a:solidFill>
            <a:prstDash val="solid"/>
          </a:ln>
          <a:effectLst>
            <a:outerShdw blurRad="40000" dist="20000" dir="5400000" rotWithShape="0">
              <a:srgbClr val="000000">
                <a:alpha val="38000"/>
              </a:srgbClr>
            </a:outerShdw>
          </a:effectLst>
        </p:spPr>
      </p:cxnSp>
      <p:cxnSp>
        <p:nvCxnSpPr>
          <p:cNvPr id="77" name="Straight Connector 76">
            <a:extLst>
              <a:ext uri="{FF2B5EF4-FFF2-40B4-BE49-F238E27FC236}">
                <a16:creationId xmlns:a16="http://schemas.microsoft.com/office/drawing/2014/main" id="{AF1F5059-7281-483A-9206-A9D26ED01DDE}"/>
              </a:ext>
            </a:extLst>
          </p:cNvPr>
          <p:cNvCxnSpPr/>
          <p:nvPr/>
        </p:nvCxnSpPr>
        <p:spPr>
          <a:xfrm>
            <a:off x="6042425" y="5279143"/>
            <a:ext cx="756000" cy="400689"/>
          </a:xfrm>
          <a:prstGeom prst="line">
            <a:avLst/>
          </a:prstGeom>
          <a:noFill/>
          <a:ln w="12700" cap="flat" cmpd="sng" algn="ctr">
            <a:solidFill>
              <a:sysClr val="window" lastClr="FFFFFF">
                <a:lumMod val="50000"/>
              </a:sysClr>
            </a:solidFill>
            <a:prstDash val="solid"/>
          </a:ln>
          <a:effectLst>
            <a:outerShdw blurRad="40000" dist="20000" dir="5400000" rotWithShape="0">
              <a:srgbClr val="000000">
                <a:alpha val="38000"/>
              </a:srgbClr>
            </a:outerShdw>
          </a:effectLst>
        </p:spPr>
      </p:cxnSp>
      <p:cxnSp>
        <p:nvCxnSpPr>
          <p:cNvPr id="78" name="Straight Arrow Connector 77">
            <a:extLst>
              <a:ext uri="{FF2B5EF4-FFF2-40B4-BE49-F238E27FC236}">
                <a16:creationId xmlns:a16="http://schemas.microsoft.com/office/drawing/2014/main" id="{29DC8FEA-879A-433D-9F08-FF3575C8A578}"/>
              </a:ext>
            </a:extLst>
          </p:cNvPr>
          <p:cNvCxnSpPr>
            <a:cxnSpLocks/>
          </p:cNvCxnSpPr>
          <p:nvPr/>
        </p:nvCxnSpPr>
        <p:spPr>
          <a:xfrm>
            <a:off x="6243061" y="3228156"/>
            <a:ext cx="0" cy="1951437"/>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79" name="Rectangle 78">
            <a:extLst>
              <a:ext uri="{FF2B5EF4-FFF2-40B4-BE49-F238E27FC236}">
                <a16:creationId xmlns:a16="http://schemas.microsoft.com/office/drawing/2014/main" id="{8A5A03C3-4DBA-423A-82CF-8AC47456C82B}"/>
              </a:ext>
            </a:extLst>
          </p:cNvPr>
          <p:cNvSpPr/>
          <p:nvPr/>
        </p:nvSpPr>
        <p:spPr>
          <a:xfrm>
            <a:off x="5771375" y="5990839"/>
            <a:ext cx="1398413" cy="558999"/>
          </a:xfrm>
          <a:prstGeom prst="rect">
            <a:avLst/>
          </a:prstGeom>
        </p:spPr>
        <p:txBody>
          <a:bodyPr wrap="square">
            <a:spAutoFit/>
          </a:bodyPr>
          <a:lstStyle/>
          <a:p>
            <a:pPr marL="0" marR="0" lvl="0" indent="0" defTabSz="45720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rPr>
              <a:t>Met an answering machine saying it was outside calling hours (not true)! </a:t>
            </a:r>
          </a:p>
        </p:txBody>
      </p:sp>
      <p:sp>
        <p:nvSpPr>
          <p:cNvPr id="80" name="Rectangle 79">
            <a:extLst>
              <a:ext uri="{FF2B5EF4-FFF2-40B4-BE49-F238E27FC236}">
                <a16:creationId xmlns:a16="http://schemas.microsoft.com/office/drawing/2014/main" id="{5D452D2F-04DA-43E7-8C8A-5477EBCFE66C}"/>
              </a:ext>
            </a:extLst>
          </p:cNvPr>
          <p:cNvSpPr/>
          <p:nvPr/>
        </p:nvSpPr>
        <p:spPr>
          <a:xfrm>
            <a:off x="7566057" y="6048547"/>
            <a:ext cx="1188122" cy="443583"/>
          </a:xfrm>
          <a:prstGeom prst="rect">
            <a:avLst/>
          </a:prstGeom>
        </p:spPr>
        <p:txBody>
          <a:bodyPr wrap="square">
            <a:spAutoFit/>
          </a:bodyPr>
          <a:lstStyle/>
          <a:p>
            <a:pPr marL="0" marR="0" lvl="0" indent="0" defTabSz="45720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rPr>
              <a:t>Finally – got an appointment on the day I wanted. </a:t>
            </a:r>
          </a:p>
        </p:txBody>
      </p:sp>
      <p:pic>
        <p:nvPicPr>
          <p:cNvPr id="81" name="Picture 80">
            <a:extLst>
              <a:ext uri="{FF2B5EF4-FFF2-40B4-BE49-F238E27FC236}">
                <a16:creationId xmlns:a16="http://schemas.microsoft.com/office/drawing/2014/main" id="{0B51535D-9DA4-42ED-8671-8A0D8E47D8B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38875" y="6108338"/>
            <a:ext cx="324000" cy="324000"/>
          </a:xfrm>
          <a:prstGeom prst="rect">
            <a:avLst/>
          </a:prstGeom>
        </p:spPr>
      </p:pic>
      <p:pic>
        <p:nvPicPr>
          <p:cNvPr id="82" name="Picture 81">
            <a:extLst>
              <a:ext uri="{FF2B5EF4-FFF2-40B4-BE49-F238E27FC236}">
                <a16:creationId xmlns:a16="http://schemas.microsoft.com/office/drawing/2014/main" id="{107DE4E0-FE68-486F-9C7E-70940581516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79370" y="6108338"/>
            <a:ext cx="324000" cy="324000"/>
          </a:xfrm>
          <a:prstGeom prst="rect">
            <a:avLst/>
          </a:prstGeom>
        </p:spPr>
      </p:pic>
      <p:sp>
        <p:nvSpPr>
          <p:cNvPr id="83" name="Rounded Rectangle 88">
            <a:extLst>
              <a:ext uri="{FF2B5EF4-FFF2-40B4-BE49-F238E27FC236}">
                <a16:creationId xmlns:a16="http://schemas.microsoft.com/office/drawing/2014/main" id="{2DBEBC39-6814-4542-B3B0-ED6154B6775E}"/>
              </a:ext>
            </a:extLst>
          </p:cNvPr>
          <p:cNvSpPr/>
          <p:nvPr/>
        </p:nvSpPr>
        <p:spPr>
          <a:xfrm>
            <a:off x="2644405" y="2646959"/>
            <a:ext cx="1186739" cy="576000"/>
          </a:xfrm>
          <a:prstGeom prst="roundRect">
            <a:avLst>
              <a:gd name="adj" fmla="val 12023"/>
            </a:avLst>
          </a:prstGeom>
          <a:solidFill>
            <a:sysClr val="window" lastClr="FFFFFF"/>
          </a:solidFill>
          <a:ln w="1270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Visits a MS web resource page with research news. </a:t>
            </a:r>
          </a:p>
        </p:txBody>
      </p:sp>
      <p:pic>
        <p:nvPicPr>
          <p:cNvPr id="84" name="Picture 83">
            <a:extLst>
              <a:ext uri="{FF2B5EF4-FFF2-40B4-BE49-F238E27FC236}">
                <a16:creationId xmlns:a16="http://schemas.microsoft.com/office/drawing/2014/main" id="{F8332D86-15F2-48B9-AF8E-51DA038822B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26339" y="6108338"/>
            <a:ext cx="324000" cy="324000"/>
          </a:xfrm>
          <a:prstGeom prst="rect">
            <a:avLst/>
          </a:prstGeom>
        </p:spPr>
      </p:pic>
      <p:cxnSp>
        <p:nvCxnSpPr>
          <p:cNvPr id="85" name="Straight Arrow Connector 84">
            <a:extLst>
              <a:ext uri="{FF2B5EF4-FFF2-40B4-BE49-F238E27FC236}">
                <a16:creationId xmlns:a16="http://schemas.microsoft.com/office/drawing/2014/main" id="{89B1294C-3FDD-425D-9995-4D81A0944E5F}"/>
              </a:ext>
            </a:extLst>
          </p:cNvPr>
          <p:cNvCxnSpPr>
            <a:cxnSpLocks/>
          </p:cNvCxnSpPr>
          <p:nvPr/>
        </p:nvCxnSpPr>
        <p:spPr>
          <a:xfrm flipV="1">
            <a:off x="3195934" y="2429693"/>
            <a:ext cx="0" cy="164073"/>
          </a:xfrm>
          <a:prstGeom prst="straightConnector1">
            <a:avLst/>
          </a:prstGeom>
          <a:noFill/>
          <a:ln w="19050" cap="flat" cmpd="sng" algn="ctr">
            <a:solidFill>
              <a:sysClr val="windowText" lastClr="000000"/>
            </a:solidFill>
            <a:prstDash val="solid"/>
            <a:tailEnd type="oval" w="med" len="med"/>
          </a:ln>
          <a:effectLst/>
        </p:spPr>
      </p:cxnSp>
      <p:sp>
        <p:nvSpPr>
          <p:cNvPr id="86" name="TextBox 85">
            <a:extLst>
              <a:ext uri="{FF2B5EF4-FFF2-40B4-BE49-F238E27FC236}">
                <a16:creationId xmlns:a16="http://schemas.microsoft.com/office/drawing/2014/main" id="{3630CA4B-5C55-4734-A108-E7D738E7D6A5}"/>
              </a:ext>
            </a:extLst>
          </p:cNvPr>
          <p:cNvSpPr txBox="1"/>
          <p:nvPr/>
        </p:nvSpPr>
        <p:spPr>
          <a:xfrm>
            <a:off x="3197492" y="2399215"/>
            <a:ext cx="701440" cy="246221"/>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rPr>
              <a:t>May 8</a:t>
            </a:r>
            <a:r>
              <a:rPr kumimoji="0" lang="en-GB" sz="1000" b="0" i="0" u="none" strike="noStrike" kern="0" cap="none" spc="0" normalizeH="0" baseline="30000" noProof="0">
                <a:ln>
                  <a:noFill/>
                </a:ln>
                <a:solidFill>
                  <a:prstClr val="black"/>
                </a:solidFill>
                <a:effectLst/>
                <a:uLnTx/>
                <a:uFillTx/>
              </a:rPr>
              <a:t>th</a:t>
            </a:r>
            <a:r>
              <a:rPr kumimoji="0" lang="en-GB" sz="1000" b="0" i="0" u="none" strike="noStrike" kern="0" cap="none" spc="0" normalizeH="0" baseline="0" noProof="0">
                <a:ln>
                  <a:noFill/>
                </a:ln>
                <a:solidFill>
                  <a:prstClr val="black"/>
                </a:solidFill>
                <a:effectLst/>
                <a:uLnTx/>
                <a:uFillTx/>
              </a:rPr>
              <a:t> </a:t>
            </a:r>
          </a:p>
        </p:txBody>
      </p:sp>
      <p:cxnSp>
        <p:nvCxnSpPr>
          <p:cNvPr id="87" name="Straight Arrow Connector 86">
            <a:extLst>
              <a:ext uri="{FF2B5EF4-FFF2-40B4-BE49-F238E27FC236}">
                <a16:creationId xmlns:a16="http://schemas.microsoft.com/office/drawing/2014/main" id="{3E5A6B63-17F6-4F08-8CA6-B3A54878A3D8}"/>
              </a:ext>
            </a:extLst>
          </p:cNvPr>
          <p:cNvCxnSpPr>
            <a:cxnSpLocks/>
          </p:cNvCxnSpPr>
          <p:nvPr/>
        </p:nvCxnSpPr>
        <p:spPr>
          <a:xfrm flipV="1">
            <a:off x="6222950" y="2435490"/>
            <a:ext cx="0" cy="164073"/>
          </a:xfrm>
          <a:prstGeom prst="straightConnector1">
            <a:avLst/>
          </a:prstGeom>
          <a:noFill/>
          <a:ln w="19050" cap="flat" cmpd="sng" algn="ctr">
            <a:solidFill>
              <a:sysClr val="windowText" lastClr="000000"/>
            </a:solidFill>
            <a:prstDash val="solid"/>
            <a:tailEnd type="oval" w="med" len="med"/>
          </a:ln>
          <a:effectLst/>
        </p:spPr>
      </p:cxnSp>
      <p:sp>
        <p:nvSpPr>
          <p:cNvPr id="88" name="TextBox 87">
            <a:extLst>
              <a:ext uri="{FF2B5EF4-FFF2-40B4-BE49-F238E27FC236}">
                <a16:creationId xmlns:a16="http://schemas.microsoft.com/office/drawing/2014/main" id="{F836E2C2-63FA-409A-9B8E-C5384D3938F8}"/>
              </a:ext>
            </a:extLst>
          </p:cNvPr>
          <p:cNvSpPr txBox="1"/>
          <p:nvPr/>
        </p:nvSpPr>
        <p:spPr>
          <a:xfrm>
            <a:off x="6224508" y="2405012"/>
            <a:ext cx="701440" cy="246221"/>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rPr>
              <a:t>May 9</a:t>
            </a:r>
            <a:r>
              <a:rPr kumimoji="0" lang="en-GB" sz="1000" b="0" i="0" u="none" strike="noStrike" kern="0" cap="none" spc="0" normalizeH="0" baseline="30000" noProof="0">
                <a:ln>
                  <a:noFill/>
                </a:ln>
                <a:solidFill>
                  <a:prstClr val="black"/>
                </a:solidFill>
                <a:effectLst/>
                <a:uLnTx/>
                <a:uFillTx/>
              </a:rPr>
              <a:t>th</a:t>
            </a:r>
            <a:r>
              <a:rPr kumimoji="0" lang="en-GB" sz="1000" b="0" i="0" u="none" strike="noStrike" kern="0" cap="none" spc="0" normalizeH="0" baseline="0" noProof="0">
                <a:ln>
                  <a:noFill/>
                </a:ln>
                <a:solidFill>
                  <a:prstClr val="black"/>
                </a:solidFill>
                <a:effectLst/>
                <a:uLnTx/>
                <a:uFillTx/>
              </a:rPr>
              <a:t> </a:t>
            </a:r>
          </a:p>
        </p:txBody>
      </p:sp>
      <p:sp>
        <p:nvSpPr>
          <p:cNvPr id="89" name="Rounded Rectangle 88">
            <a:extLst>
              <a:ext uri="{FF2B5EF4-FFF2-40B4-BE49-F238E27FC236}">
                <a16:creationId xmlns:a16="http://schemas.microsoft.com/office/drawing/2014/main" id="{F30A9977-8B9A-40AD-85E1-93631ECE3406}"/>
              </a:ext>
            </a:extLst>
          </p:cNvPr>
          <p:cNvSpPr/>
          <p:nvPr/>
        </p:nvSpPr>
        <p:spPr>
          <a:xfrm>
            <a:off x="3977191" y="2644168"/>
            <a:ext cx="1205664" cy="576000"/>
          </a:xfrm>
          <a:prstGeom prst="roundRect">
            <a:avLst>
              <a:gd name="adj" fmla="val 12023"/>
            </a:avLst>
          </a:prstGeom>
          <a:solidFill>
            <a:sysClr val="window" lastClr="FFFFFF"/>
          </a:solidFill>
          <a:ln w="12700" cap="flat" cmpd="sng" algn="ctr">
            <a:solidFill>
              <a:sysClr val="windowText" lastClr="000000">
                <a:lumMod val="50000"/>
                <a:lumOff val="50000"/>
              </a:sysClr>
            </a:solidFill>
            <a:prstDash val="solid"/>
          </a:ln>
          <a:effectLst/>
        </p:spPr>
        <p:txBody>
          <a:bodyPr lIns="36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I realize that it's time to book a new appointment for infusion. </a:t>
            </a:r>
          </a:p>
        </p:txBody>
      </p:sp>
      <p:cxnSp>
        <p:nvCxnSpPr>
          <p:cNvPr id="90" name="Straight Arrow Connector 89">
            <a:extLst>
              <a:ext uri="{FF2B5EF4-FFF2-40B4-BE49-F238E27FC236}">
                <a16:creationId xmlns:a16="http://schemas.microsoft.com/office/drawing/2014/main" id="{C5C7082D-2317-4527-A422-0AB4BFD8F97C}"/>
              </a:ext>
            </a:extLst>
          </p:cNvPr>
          <p:cNvCxnSpPr>
            <a:cxnSpLocks/>
          </p:cNvCxnSpPr>
          <p:nvPr/>
        </p:nvCxnSpPr>
        <p:spPr>
          <a:xfrm flipV="1">
            <a:off x="4578453" y="2442512"/>
            <a:ext cx="0" cy="164073"/>
          </a:xfrm>
          <a:prstGeom prst="straightConnector1">
            <a:avLst/>
          </a:prstGeom>
          <a:noFill/>
          <a:ln w="19050" cap="flat" cmpd="sng" algn="ctr">
            <a:solidFill>
              <a:sysClr val="windowText" lastClr="000000"/>
            </a:solidFill>
            <a:prstDash val="solid"/>
            <a:tailEnd type="oval" w="med" len="med"/>
          </a:ln>
          <a:effectLst/>
        </p:spPr>
      </p:cxnSp>
      <p:sp>
        <p:nvSpPr>
          <p:cNvPr id="91" name="TextBox 90">
            <a:extLst>
              <a:ext uri="{FF2B5EF4-FFF2-40B4-BE49-F238E27FC236}">
                <a16:creationId xmlns:a16="http://schemas.microsoft.com/office/drawing/2014/main" id="{5329A8A3-783D-4C01-A8B0-A31DA2D2690E}"/>
              </a:ext>
            </a:extLst>
          </p:cNvPr>
          <p:cNvSpPr txBox="1"/>
          <p:nvPr/>
        </p:nvSpPr>
        <p:spPr>
          <a:xfrm>
            <a:off x="4580011" y="2412034"/>
            <a:ext cx="701440" cy="246221"/>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rPr>
              <a:t>May 9</a:t>
            </a:r>
            <a:r>
              <a:rPr kumimoji="0" lang="en-GB" sz="1000" b="0" i="0" u="none" strike="noStrike" kern="0" cap="none" spc="0" normalizeH="0" baseline="30000" noProof="0">
                <a:ln>
                  <a:noFill/>
                </a:ln>
                <a:solidFill>
                  <a:prstClr val="black"/>
                </a:solidFill>
                <a:effectLst/>
                <a:uLnTx/>
                <a:uFillTx/>
              </a:rPr>
              <a:t>th</a:t>
            </a:r>
            <a:r>
              <a:rPr kumimoji="0" lang="en-GB" sz="1000" b="0" i="0" u="none" strike="noStrike" kern="0" cap="none" spc="0" normalizeH="0" baseline="0" noProof="0">
                <a:ln>
                  <a:noFill/>
                </a:ln>
                <a:solidFill>
                  <a:prstClr val="black"/>
                </a:solidFill>
                <a:effectLst/>
                <a:uLnTx/>
                <a:uFillTx/>
              </a:rPr>
              <a:t> </a:t>
            </a:r>
          </a:p>
        </p:txBody>
      </p:sp>
      <p:cxnSp>
        <p:nvCxnSpPr>
          <p:cNvPr id="92" name="Straight Arrow Connector 91">
            <a:extLst>
              <a:ext uri="{FF2B5EF4-FFF2-40B4-BE49-F238E27FC236}">
                <a16:creationId xmlns:a16="http://schemas.microsoft.com/office/drawing/2014/main" id="{FA9A8000-5EB5-4D36-B6F5-05191B17DF87}"/>
              </a:ext>
            </a:extLst>
          </p:cNvPr>
          <p:cNvCxnSpPr>
            <a:cxnSpLocks/>
          </p:cNvCxnSpPr>
          <p:nvPr/>
        </p:nvCxnSpPr>
        <p:spPr>
          <a:xfrm flipV="1">
            <a:off x="8057720" y="2435490"/>
            <a:ext cx="0" cy="164073"/>
          </a:xfrm>
          <a:prstGeom prst="straightConnector1">
            <a:avLst/>
          </a:prstGeom>
          <a:noFill/>
          <a:ln w="19050" cap="flat" cmpd="sng" algn="ctr">
            <a:solidFill>
              <a:sysClr val="windowText" lastClr="000000"/>
            </a:solidFill>
            <a:prstDash val="solid"/>
            <a:tailEnd type="oval" w="med" len="med"/>
          </a:ln>
          <a:effectLst/>
        </p:spPr>
      </p:cxnSp>
      <p:sp>
        <p:nvSpPr>
          <p:cNvPr id="93" name="TextBox 92">
            <a:extLst>
              <a:ext uri="{FF2B5EF4-FFF2-40B4-BE49-F238E27FC236}">
                <a16:creationId xmlns:a16="http://schemas.microsoft.com/office/drawing/2014/main" id="{ED2CE2BD-0D17-4253-A55E-FE365A161D81}"/>
              </a:ext>
            </a:extLst>
          </p:cNvPr>
          <p:cNvSpPr txBox="1"/>
          <p:nvPr/>
        </p:nvSpPr>
        <p:spPr>
          <a:xfrm>
            <a:off x="8059278" y="2405012"/>
            <a:ext cx="701440" cy="246221"/>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rPr>
              <a:t>May 9</a:t>
            </a:r>
            <a:r>
              <a:rPr kumimoji="0" lang="en-GB" sz="1000" b="0" i="0" u="none" strike="noStrike" kern="0" cap="none" spc="0" normalizeH="0" baseline="30000" noProof="0">
                <a:ln>
                  <a:noFill/>
                </a:ln>
                <a:solidFill>
                  <a:prstClr val="black"/>
                </a:solidFill>
                <a:effectLst/>
                <a:uLnTx/>
                <a:uFillTx/>
              </a:rPr>
              <a:t>th</a:t>
            </a:r>
            <a:r>
              <a:rPr kumimoji="0" lang="en-GB" sz="1000" b="0" i="0" u="none" strike="noStrike" kern="0" cap="none" spc="0" normalizeH="0" baseline="0" noProof="0">
                <a:ln>
                  <a:noFill/>
                </a:ln>
                <a:solidFill>
                  <a:prstClr val="black"/>
                </a:solidFill>
                <a:effectLst/>
                <a:uLnTx/>
                <a:uFillTx/>
              </a:rPr>
              <a:t> </a:t>
            </a:r>
          </a:p>
        </p:txBody>
      </p:sp>
      <p:sp>
        <p:nvSpPr>
          <p:cNvPr id="94" name="TextBox 157">
            <a:extLst>
              <a:ext uri="{FF2B5EF4-FFF2-40B4-BE49-F238E27FC236}">
                <a16:creationId xmlns:a16="http://schemas.microsoft.com/office/drawing/2014/main" id="{740692D9-AB91-4C0C-8A9B-1F1E5893DB43}"/>
              </a:ext>
            </a:extLst>
          </p:cNvPr>
          <p:cNvSpPr txBox="1">
            <a:spLocks noChangeArrowheads="1"/>
          </p:cNvSpPr>
          <p:nvPr/>
        </p:nvSpPr>
        <p:spPr bwMode="auto">
          <a:xfrm>
            <a:off x="1501847" y="3033270"/>
            <a:ext cx="96552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rPr>
              <a:t>Sara</a:t>
            </a:r>
            <a:endParaRPr kumimoji="0" lang="en-GB" altLang="en-US" sz="1200" b="0" i="0" u="none" strike="noStrike" kern="0" cap="none" spc="0" normalizeH="0" baseline="0" noProof="0">
              <a:ln>
                <a:noFill/>
              </a:ln>
              <a:solidFill>
                <a:prstClr val="black"/>
              </a:solidFill>
              <a:effectLst/>
              <a:uLnTx/>
              <a:uFillTx/>
              <a:latin typeface="Calibri" pitchFamily="34" charset="0"/>
            </a:endParaRPr>
          </a:p>
        </p:txBody>
      </p:sp>
      <p:sp>
        <p:nvSpPr>
          <p:cNvPr id="95" name="TextBox 157">
            <a:extLst>
              <a:ext uri="{FF2B5EF4-FFF2-40B4-BE49-F238E27FC236}">
                <a16:creationId xmlns:a16="http://schemas.microsoft.com/office/drawing/2014/main" id="{BAED479B-F35B-461A-8822-1607639B6C0B}"/>
              </a:ext>
            </a:extLst>
          </p:cNvPr>
          <p:cNvSpPr txBox="1">
            <a:spLocks noChangeArrowheads="1"/>
          </p:cNvSpPr>
          <p:nvPr/>
        </p:nvSpPr>
        <p:spPr bwMode="auto">
          <a:xfrm>
            <a:off x="1476770" y="3856686"/>
            <a:ext cx="147786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rPr>
              <a:t>General practitioner</a:t>
            </a:r>
            <a:endParaRPr kumimoji="0" lang="en-GB" altLang="en-US" sz="1200" b="0" i="0" u="none" strike="noStrike" kern="0" cap="none" spc="0" normalizeH="0" baseline="0" noProof="0">
              <a:ln>
                <a:noFill/>
              </a:ln>
              <a:solidFill>
                <a:prstClr val="black"/>
              </a:solidFill>
              <a:effectLst/>
              <a:uLnTx/>
              <a:uFillTx/>
              <a:latin typeface="Calibri" pitchFamily="34" charset="0"/>
            </a:endParaRPr>
          </a:p>
        </p:txBody>
      </p:sp>
      <p:sp>
        <p:nvSpPr>
          <p:cNvPr id="96" name="TextBox 157">
            <a:extLst>
              <a:ext uri="{FF2B5EF4-FFF2-40B4-BE49-F238E27FC236}">
                <a16:creationId xmlns:a16="http://schemas.microsoft.com/office/drawing/2014/main" id="{604A9BF5-CC9C-4933-A8FE-56BA7946B828}"/>
              </a:ext>
            </a:extLst>
          </p:cNvPr>
          <p:cNvSpPr txBox="1">
            <a:spLocks noChangeArrowheads="1"/>
          </p:cNvSpPr>
          <p:nvPr/>
        </p:nvSpPr>
        <p:spPr bwMode="auto">
          <a:xfrm>
            <a:off x="1476771" y="4686926"/>
            <a:ext cx="9906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rPr>
              <a:t>Neurologist</a:t>
            </a:r>
            <a:endParaRPr kumimoji="0" lang="en-GB" altLang="en-US" sz="1200" b="0" i="0" u="none" strike="noStrike" kern="0" cap="none" spc="0" normalizeH="0" baseline="0" noProof="0">
              <a:ln>
                <a:noFill/>
              </a:ln>
              <a:solidFill>
                <a:prstClr val="black"/>
              </a:solidFill>
              <a:effectLst/>
              <a:uLnTx/>
              <a:uFillTx/>
              <a:latin typeface="Calibri" pitchFamily="34" charset="0"/>
            </a:endParaRPr>
          </a:p>
        </p:txBody>
      </p:sp>
      <p:pic>
        <p:nvPicPr>
          <p:cNvPr id="97" name="Picture 96">
            <a:extLst>
              <a:ext uri="{FF2B5EF4-FFF2-40B4-BE49-F238E27FC236}">
                <a16:creationId xmlns:a16="http://schemas.microsoft.com/office/drawing/2014/main" id="{BD8BD295-EA57-4EBF-AA99-AC08F4DB0C6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36894" y="3397910"/>
            <a:ext cx="569888" cy="569888"/>
          </a:xfrm>
          <a:prstGeom prst="rect">
            <a:avLst/>
          </a:prstGeom>
        </p:spPr>
      </p:pic>
      <p:pic>
        <p:nvPicPr>
          <p:cNvPr id="98" name="Picture 97">
            <a:extLst>
              <a:ext uri="{FF2B5EF4-FFF2-40B4-BE49-F238E27FC236}">
                <a16:creationId xmlns:a16="http://schemas.microsoft.com/office/drawing/2014/main" id="{EB418946-5A09-43C6-9E9D-D207846F2C3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20436" y="4352780"/>
            <a:ext cx="284946" cy="356183"/>
          </a:xfrm>
          <a:prstGeom prst="rect">
            <a:avLst/>
          </a:prstGeom>
        </p:spPr>
      </p:pic>
      <p:sp>
        <p:nvSpPr>
          <p:cNvPr id="99" name="TextBox 157">
            <a:extLst>
              <a:ext uri="{FF2B5EF4-FFF2-40B4-BE49-F238E27FC236}">
                <a16:creationId xmlns:a16="http://schemas.microsoft.com/office/drawing/2014/main" id="{6EC13766-AA91-42EE-ABC1-FD3930047453}"/>
              </a:ext>
            </a:extLst>
          </p:cNvPr>
          <p:cNvSpPr txBox="1">
            <a:spLocks noChangeArrowheads="1"/>
          </p:cNvSpPr>
          <p:nvPr/>
        </p:nvSpPr>
        <p:spPr bwMode="auto">
          <a:xfrm>
            <a:off x="1464411" y="5588973"/>
            <a:ext cx="153791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rPr>
              <a:t>Nurse, MS clinic</a:t>
            </a:r>
            <a:endParaRPr kumimoji="0" lang="en-GB" altLang="en-US" sz="1200" b="0" i="0" u="none" strike="noStrike" kern="0" cap="none" spc="0" normalizeH="0" baseline="0" noProof="0">
              <a:ln>
                <a:noFill/>
              </a:ln>
              <a:solidFill>
                <a:prstClr val="black"/>
              </a:solidFill>
              <a:effectLst/>
              <a:uLnTx/>
              <a:uFillTx/>
              <a:latin typeface="Calibri" pitchFamily="34" charset="0"/>
            </a:endParaRPr>
          </a:p>
        </p:txBody>
      </p:sp>
      <p:pic>
        <p:nvPicPr>
          <p:cNvPr id="100" name="Picture 99">
            <a:extLst>
              <a:ext uri="{FF2B5EF4-FFF2-40B4-BE49-F238E27FC236}">
                <a16:creationId xmlns:a16="http://schemas.microsoft.com/office/drawing/2014/main" id="{A765DEEA-A108-47C1-9735-F2965AF31EF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630117" y="5227794"/>
            <a:ext cx="236625" cy="347050"/>
          </a:xfrm>
          <a:prstGeom prst="rect">
            <a:avLst/>
          </a:prstGeom>
        </p:spPr>
      </p:pic>
      <p:sp>
        <p:nvSpPr>
          <p:cNvPr id="103" name="TextBox 157">
            <a:extLst>
              <a:ext uri="{FF2B5EF4-FFF2-40B4-BE49-F238E27FC236}">
                <a16:creationId xmlns:a16="http://schemas.microsoft.com/office/drawing/2014/main" id="{2E75F0B6-8A29-4893-A650-5EFDFE69480E}"/>
              </a:ext>
            </a:extLst>
          </p:cNvPr>
          <p:cNvSpPr txBox="1">
            <a:spLocks noChangeArrowheads="1"/>
          </p:cNvSpPr>
          <p:nvPr/>
        </p:nvSpPr>
        <p:spPr bwMode="auto">
          <a:xfrm>
            <a:off x="1476771" y="6331403"/>
            <a:ext cx="126979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rPr>
              <a:t>Sara's experience</a:t>
            </a:r>
            <a:endParaRPr kumimoji="0" lang="en-GB" altLang="en-US" sz="1200" b="0" i="0" u="none" strike="noStrike" kern="0" cap="none" spc="0" normalizeH="0" baseline="0" noProof="0">
              <a:ln>
                <a:noFill/>
              </a:ln>
              <a:solidFill>
                <a:prstClr val="black"/>
              </a:solidFill>
              <a:effectLst/>
              <a:uLnTx/>
              <a:uFillTx/>
              <a:latin typeface="Calibri" pitchFamily="34" charset="0"/>
            </a:endParaRPr>
          </a:p>
        </p:txBody>
      </p:sp>
      <p:sp>
        <p:nvSpPr>
          <p:cNvPr id="104" name="Rectangle 103">
            <a:extLst>
              <a:ext uri="{FF2B5EF4-FFF2-40B4-BE49-F238E27FC236}">
                <a16:creationId xmlns:a16="http://schemas.microsoft.com/office/drawing/2014/main" id="{D6046781-B47B-4EF9-909F-28CEF9D13D22}"/>
              </a:ext>
            </a:extLst>
          </p:cNvPr>
          <p:cNvSpPr/>
          <p:nvPr/>
        </p:nvSpPr>
        <p:spPr>
          <a:xfrm>
            <a:off x="3026128" y="6048547"/>
            <a:ext cx="1217090" cy="443583"/>
          </a:xfrm>
          <a:prstGeom prst="rect">
            <a:avLst/>
          </a:prstGeom>
        </p:spPr>
        <p:txBody>
          <a:bodyPr wrap="square">
            <a:spAutoFit/>
          </a:bodyPr>
          <a:lstStyle/>
          <a:p>
            <a:pPr lvl="0" defTabSz="457200">
              <a:lnSpc>
                <a:spcPts val="900"/>
              </a:lnSpc>
              <a:defRPr/>
            </a:pPr>
            <a:r>
              <a:rPr kumimoji="0" lang="en-GB" sz="1000" b="0" i="0" u="none" strike="noStrike" kern="0" cap="none" spc="0" normalizeH="0" baseline="0" noProof="0" dirty="0">
                <a:ln>
                  <a:noFill/>
                </a:ln>
                <a:solidFill>
                  <a:prstClr val="black"/>
                </a:solidFill>
                <a:effectLst/>
                <a:uLnTx/>
                <a:uFillTx/>
              </a:rPr>
              <a:t>Reads about a promising</a:t>
            </a:r>
            <a:r>
              <a:rPr lang="en-GB" sz="1000" kern="0" dirty="0">
                <a:solidFill>
                  <a:prstClr val="black"/>
                </a:solidFill>
              </a:rPr>
              <a:t> new</a:t>
            </a:r>
            <a:r>
              <a:rPr kumimoji="0" lang="en-GB" sz="1000" b="0" i="0" u="none" strike="noStrike" kern="0" cap="none" spc="0" normalizeH="0" baseline="0" noProof="0" dirty="0">
                <a:ln>
                  <a:noFill/>
                </a:ln>
                <a:solidFill>
                  <a:prstClr val="black"/>
                </a:solidFill>
                <a:effectLst/>
                <a:uLnTx/>
                <a:uFillTx/>
              </a:rPr>
              <a:t> medicine.</a:t>
            </a:r>
          </a:p>
        </p:txBody>
      </p:sp>
      <p:pic>
        <p:nvPicPr>
          <p:cNvPr id="55" name="Graphic 5">
            <a:extLst>
              <a:ext uri="{FF2B5EF4-FFF2-40B4-BE49-F238E27FC236}">
                <a16:creationId xmlns:a16="http://schemas.microsoft.com/office/drawing/2014/main" id="{1765D2DD-15E0-890B-8A54-44C69C7AE427}"/>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5626923" y="2819011"/>
            <a:ext cx="263664" cy="247185"/>
          </a:xfrm>
          <a:prstGeom prst="rect">
            <a:avLst/>
          </a:prstGeom>
        </p:spPr>
      </p:pic>
      <p:pic>
        <p:nvPicPr>
          <p:cNvPr id="56" name="Graphic 5">
            <a:extLst>
              <a:ext uri="{FF2B5EF4-FFF2-40B4-BE49-F238E27FC236}">
                <a16:creationId xmlns:a16="http://schemas.microsoft.com/office/drawing/2014/main" id="{A86ABFC3-7290-6090-08F9-555EC57EBF00}"/>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5670466" y="5366268"/>
            <a:ext cx="263664" cy="247185"/>
          </a:xfrm>
          <a:prstGeom prst="rect">
            <a:avLst/>
          </a:prstGeom>
        </p:spPr>
      </p:pic>
      <p:pic>
        <p:nvPicPr>
          <p:cNvPr id="66" name="Graphic 5">
            <a:extLst>
              <a:ext uri="{FF2B5EF4-FFF2-40B4-BE49-F238E27FC236}">
                <a16:creationId xmlns:a16="http://schemas.microsoft.com/office/drawing/2014/main" id="{7C6E30A5-0A17-9016-48B4-7BAB341D130F}"/>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7492008" y="2811753"/>
            <a:ext cx="263664" cy="247185"/>
          </a:xfrm>
          <a:prstGeom prst="rect">
            <a:avLst/>
          </a:prstGeom>
        </p:spPr>
      </p:pic>
      <p:pic>
        <p:nvPicPr>
          <p:cNvPr id="67" name="Graphic 5">
            <a:extLst>
              <a:ext uri="{FF2B5EF4-FFF2-40B4-BE49-F238E27FC236}">
                <a16:creationId xmlns:a16="http://schemas.microsoft.com/office/drawing/2014/main" id="{72BB3264-796A-5912-C4CD-7172192DF761}"/>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7492008" y="5366268"/>
            <a:ext cx="263664" cy="247185"/>
          </a:xfrm>
          <a:prstGeom prst="rect">
            <a:avLst/>
          </a:prstGeom>
        </p:spPr>
      </p:pic>
      <p:pic>
        <p:nvPicPr>
          <p:cNvPr id="72" name="Picture 71">
            <a:extLst>
              <a:ext uri="{FF2B5EF4-FFF2-40B4-BE49-F238E27FC236}">
                <a16:creationId xmlns:a16="http://schemas.microsoft.com/office/drawing/2014/main" id="{09465DF8-EE16-24D6-C764-7277BC5A97D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598073" y="2772211"/>
            <a:ext cx="248213" cy="330951"/>
          </a:xfrm>
          <a:prstGeom prst="rect">
            <a:avLst/>
          </a:prstGeom>
        </p:spPr>
      </p:pic>
      <p:pic>
        <p:nvPicPr>
          <p:cNvPr id="73" name="Picture 72">
            <a:extLst>
              <a:ext uri="{FF2B5EF4-FFF2-40B4-BE49-F238E27FC236}">
                <a16:creationId xmlns:a16="http://schemas.microsoft.com/office/drawing/2014/main" id="{D910B087-C47E-D326-D208-2D051C272DC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609661" y="6040064"/>
            <a:ext cx="248213" cy="330951"/>
          </a:xfrm>
          <a:prstGeom prst="rect">
            <a:avLst/>
          </a:prstGeom>
        </p:spPr>
      </p:pic>
      <p:sp>
        <p:nvSpPr>
          <p:cNvPr id="101" name="Content Placeholder 57">
            <a:extLst>
              <a:ext uri="{FF2B5EF4-FFF2-40B4-BE49-F238E27FC236}">
                <a16:creationId xmlns:a16="http://schemas.microsoft.com/office/drawing/2014/main" id="{02DB5747-5006-4984-3BF9-22DB3DA90687}"/>
              </a:ext>
            </a:extLst>
          </p:cNvPr>
          <p:cNvSpPr txBox="1">
            <a:spLocks/>
          </p:cNvSpPr>
          <p:nvPr/>
        </p:nvSpPr>
        <p:spPr>
          <a:xfrm>
            <a:off x="696912" y="1151391"/>
            <a:ext cx="10099675" cy="913310"/>
          </a:xfrm>
          <a:prstGeom prst="rect">
            <a:avLst/>
          </a:prstGeom>
        </p:spPr>
        <p:txBody>
          <a:bodyPr vert="horz" lIns="0" tIns="0" rIns="0" bIns="0" rtlCol="0">
            <a:noAutofit/>
          </a:bodyPr>
          <a:lstStyle>
            <a:lvl1pPr marL="268288" indent="-268288" algn="l" defTabSz="914400" rtl="0" eaLnBrk="1" latinLnBrk="0" hangingPunct="1">
              <a:lnSpc>
                <a:spcPct val="90000"/>
              </a:lnSpc>
              <a:spcBef>
                <a:spcPts val="0"/>
              </a:spcBef>
              <a:spcAft>
                <a:spcPts val="600"/>
              </a:spcAft>
              <a:buClr>
                <a:schemeClr val="accent2"/>
              </a:buClr>
              <a:buFont typeface="Arial" panose="020B0604020202020204" pitchFamily="34" charset="0"/>
              <a:buChar char="•"/>
              <a:defRPr sz="2000" kern="1200" baseline="0">
                <a:solidFill>
                  <a:schemeClr val="tx2"/>
                </a:solidFill>
                <a:latin typeface="+mn-lt"/>
                <a:ea typeface="+mn-ea"/>
                <a:cs typeface="+mn-cs"/>
              </a:defRPr>
            </a:lvl1pPr>
            <a:lvl2pPr marL="720725" indent="-360363" algn="l" defTabSz="914400" rtl="0" eaLnBrk="1" latinLnBrk="0" hangingPunct="1">
              <a:lnSpc>
                <a:spcPct val="90000"/>
              </a:lnSpc>
              <a:spcBef>
                <a:spcPts val="0"/>
              </a:spcBef>
              <a:spcAft>
                <a:spcPts val="600"/>
              </a:spcAft>
              <a:buClr>
                <a:schemeClr val="accent2"/>
              </a:buClr>
              <a:buFont typeface="ABC Favorit Book" panose="020B0404030202060203" pitchFamily="34" charset="0"/>
              <a:buChar char="—"/>
              <a:defRPr sz="1800" kern="1200" baseline="0">
                <a:solidFill>
                  <a:schemeClr val="tx2"/>
                </a:solidFill>
                <a:latin typeface="+mn-lt"/>
                <a:ea typeface="+mn-ea"/>
                <a:cs typeface="+mn-cs"/>
              </a:defRPr>
            </a:lvl2pPr>
            <a:lvl3pPr marL="987425" indent="-266700" algn="l" defTabSz="914400" rtl="0" eaLnBrk="1" latinLnBrk="0" hangingPunct="1">
              <a:lnSpc>
                <a:spcPct val="90000"/>
              </a:lnSpc>
              <a:spcBef>
                <a:spcPts val="0"/>
              </a:spcBef>
              <a:spcAft>
                <a:spcPts val="600"/>
              </a:spcAft>
              <a:buClr>
                <a:schemeClr val="accent2"/>
              </a:buClr>
              <a:buFont typeface="Wingdings" panose="05000000000000000000" pitchFamily="2" charset="2"/>
              <a:buChar char="§"/>
              <a:defRPr sz="1400" kern="1200" baseline="0">
                <a:solidFill>
                  <a:schemeClr val="tx2"/>
                </a:solidFill>
                <a:latin typeface="+mn-lt"/>
                <a:ea typeface="+mn-ea"/>
                <a:cs typeface="+mn-cs"/>
              </a:defRPr>
            </a:lvl3pPr>
            <a:lvl4pPr marL="0" indent="0" algn="l" defTabSz="914400" rtl="0" eaLnBrk="1" latinLnBrk="0" hangingPunct="1">
              <a:lnSpc>
                <a:spcPct val="90000"/>
              </a:lnSpc>
              <a:spcBef>
                <a:spcPts val="0"/>
              </a:spcBef>
              <a:spcAft>
                <a:spcPts val="600"/>
              </a:spcAft>
              <a:buFont typeface="Arial" panose="020B0604020202020204" pitchFamily="34" charset="0"/>
              <a:buChar char="​"/>
              <a:defRPr sz="2400" b="1" kern="1200" baseline="0">
                <a:solidFill>
                  <a:schemeClr val="tx2"/>
                </a:solidFill>
                <a:latin typeface="+mj-lt"/>
                <a:ea typeface="+mn-ea"/>
                <a:cs typeface="+mn-cs"/>
              </a:defRPr>
            </a:lvl4pPr>
            <a:lvl5pPr marL="0" indent="0" algn="l" defTabSz="914400" rtl="0" eaLnBrk="1" latinLnBrk="0" hangingPunct="1">
              <a:lnSpc>
                <a:spcPct val="90000"/>
              </a:lnSpc>
              <a:spcBef>
                <a:spcPts val="0"/>
              </a:spcBef>
              <a:spcAft>
                <a:spcPts val="600"/>
              </a:spcAft>
              <a:buFont typeface="Arial" panose="020B0604020202020204" pitchFamily="34" charset="0"/>
              <a:buChar char="​"/>
              <a:tabLst/>
              <a:defRPr sz="2400" kern="1200" baseline="0">
                <a:solidFill>
                  <a:schemeClr val="tx2"/>
                </a:solidFill>
                <a:latin typeface="+mn-lt"/>
                <a:ea typeface="+mn-ea"/>
                <a:cs typeface="+mn-cs"/>
              </a:defRPr>
            </a:lvl5pPr>
            <a:lvl6pPr marL="540000" indent="-180000" algn="l" defTabSz="914400" rtl="0" eaLnBrk="1" latinLnBrk="0" hangingPunct="1">
              <a:lnSpc>
                <a:spcPct val="90000"/>
              </a:lnSpc>
              <a:spcBef>
                <a:spcPts val="0"/>
              </a:spcBef>
              <a:spcAft>
                <a:spcPts val="600"/>
              </a:spcAft>
              <a:buClr>
                <a:schemeClr val="accent2"/>
              </a:buClr>
              <a:buFont typeface="ABC Favorit Book" panose="020B0404030202060203" pitchFamily="34" charset="0"/>
              <a:buChar char="—"/>
              <a:defRPr sz="1200" kern="1200" baseline="0">
                <a:solidFill>
                  <a:schemeClr val="tx2"/>
                </a:solidFill>
                <a:latin typeface="+mn-lt"/>
                <a:ea typeface="+mn-ea"/>
                <a:cs typeface="+mn-cs"/>
              </a:defRPr>
            </a:lvl6pPr>
            <a:lvl7pPr marL="0" indent="0" algn="l" defTabSz="914400" rtl="0" eaLnBrk="1" latinLnBrk="0" hangingPunct="1">
              <a:lnSpc>
                <a:spcPct val="90000"/>
              </a:lnSpc>
              <a:spcBef>
                <a:spcPts val="0"/>
              </a:spcBef>
              <a:spcAft>
                <a:spcPts val="600"/>
              </a:spcAft>
              <a:buFont typeface="Arial" panose="020B0604020202020204" pitchFamily="34" charset="0"/>
              <a:buChar char="​"/>
              <a:defRPr sz="1200" b="1" kern="1200" baseline="0">
                <a:solidFill>
                  <a:schemeClr val="tx2"/>
                </a:solidFill>
                <a:latin typeface="+mj-lt"/>
                <a:ea typeface="+mn-ea"/>
                <a:cs typeface="+mn-cs"/>
              </a:defRPr>
            </a:lvl7pPr>
            <a:lvl8pPr marL="0" indent="0" algn="l" defTabSz="914400" rtl="0" eaLnBrk="1" latinLnBrk="0" hangingPunct="1">
              <a:lnSpc>
                <a:spcPct val="90000"/>
              </a:lnSpc>
              <a:spcBef>
                <a:spcPts val="0"/>
              </a:spcBef>
              <a:spcAft>
                <a:spcPts val="600"/>
              </a:spcAft>
              <a:buFont typeface="Arial" panose="020B0604020202020204" pitchFamily="34" charset="0"/>
              <a:buChar char="​"/>
              <a:defRPr sz="1200" kern="1200" baseline="0">
                <a:solidFill>
                  <a:schemeClr val="tx2"/>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kern="1200" baseline="0">
                <a:solidFill>
                  <a:schemeClr val="tx2"/>
                </a:solidFill>
                <a:latin typeface="+mj-lt"/>
                <a:ea typeface="+mn-ea"/>
                <a:cs typeface="+mn-cs"/>
              </a:defRPr>
            </a:lvl9pPr>
          </a:lstStyle>
          <a:p>
            <a:pPr marL="0" indent="0">
              <a:buFont typeface="Arial" panose="020B0604020202020204" pitchFamily="34" charset="0"/>
              <a:buNone/>
            </a:pPr>
            <a:r>
              <a:rPr lang="en-GB" sz="1800" dirty="0"/>
              <a:t>Sara, an MS patient, receives regular infusions at an outpatient clinic. She must remember to schedule each new appointment herself. When booking her next appointment, she fails to get through by phone because the telephone service is closed. She has to call again later.</a:t>
            </a:r>
            <a:endParaRPr lang="nb-NO" sz="1800" dirty="0"/>
          </a:p>
        </p:txBody>
      </p:sp>
      <p:sp>
        <p:nvSpPr>
          <p:cNvPr id="105" name="TextBox 104">
            <a:extLst>
              <a:ext uri="{FF2B5EF4-FFF2-40B4-BE49-F238E27FC236}">
                <a16:creationId xmlns:a16="http://schemas.microsoft.com/office/drawing/2014/main" id="{9D1C5A12-0470-A3B6-5D64-3FE1DAA1A4E2}"/>
              </a:ext>
            </a:extLst>
          </p:cNvPr>
          <p:cNvSpPr txBox="1"/>
          <p:nvPr/>
        </p:nvSpPr>
        <p:spPr>
          <a:xfrm>
            <a:off x="0" y="-1"/>
            <a:ext cx="2176540" cy="324000"/>
          </a:xfrm>
          <a:prstGeom prst="rect">
            <a:avLst/>
          </a:prstGeom>
          <a:solidFill>
            <a:srgbClr val="8ADCBC"/>
          </a:solidFill>
          <a:ln w="19050">
            <a:solidFill>
              <a:srgbClr val="14B978"/>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R="0" lvl="0" indent="0" defTabSz="914263" fontAlgn="auto">
              <a:lnSpc>
                <a:spcPct val="100000"/>
              </a:lnSpc>
              <a:spcBef>
                <a:spcPts val="0"/>
              </a:spcBef>
              <a:spcAft>
                <a:spcPts val="0"/>
              </a:spcAft>
              <a:buClrTx/>
              <a:buSzTx/>
              <a:buFontTx/>
              <a:buNone/>
              <a:tabLst/>
              <a:defRPr kumimoji="0" sz="1400" b="0" i="0" u="none" strike="noStrike" cap="none" spc="0" normalizeH="0" baseline="0">
                <a:ln>
                  <a:noFill/>
                </a:ln>
                <a:solidFill>
                  <a:prstClr val="black"/>
                </a:solidFill>
                <a:effectLst/>
                <a:uLnTx/>
                <a:uFillTx/>
                <a:latin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GB" sz="1800" b="1" dirty="0"/>
              <a:t>Healthcare example</a:t>
            </a:r>
          </a:p>
        </p:txBody>
      </p:sp>
      <p:sp>
        <p:nvSpPr>
          <p:cNvPr id="3" name="Slide Number Placeholder 3">
            <a:extLst>
              <a:ext uri="{FF2B5EF4-FFF2-40B4-BE49-F238E27FC236}">
                <a16:creationId xmlns:a16="http://schemas.microsoft.com/office/drawing/2014/main" id="{F083598B-4DA4-359F-0580-0CC74F4C18A4}"/>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3AA811B-2EBD-4900-905E-5BE206449611}" type="slidenum">
              <a:rPr lang="en-GB" sz="1000" smtClean="0">
                <a:solidFill>
                  <a:srgbClr val="003C65"/>
                </a:solidFill>
                <a:latin typeface="Aptos"/>
              </a:rPr>
              <a:pPr>
                <a:defRPr/>
              </a:pPr>
              <a:t>48</a:t>
            </a:fld>
            <a:endParaRPr lang="en-GB" sz="1000" dirty="0">
              <a:solidFill>
                <a:srgbClr val="003C65"/>
              </a:solidFill>
              <a:latin typeface="Aptos"/>
            </a:endParaRPr>
          </a:p>
        </p:txBody>
      </p:sp>
    </p:spTree>
    <p:extLst>
      <p:ext uri="{BB962C8B-B14F-4D97-AF65-F5344CB8AC3E}">
        <p14:creationId xmlns:p14="http://schemas.microsoft.com/office/powerpoint/2010/main" val="234155886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999C5-C988-AB62-8397-17406E6E482D}"/>
              </a:ext>
            </a:extLst>
          </p:cNvPr>
          <p:cNvSpPr>
            <a:spLocks noGrp="1"/>
          </p:cNvSpPr>
          <p:nvPr>
            <p:ph type="title"/>
          </p:nvPr>
        </p:nvSpPr>
        <p:spPr/>
        <p:txBody>
          <a:bodyPr/>
          <a:lstStyle/>
          <a:p>
            <a:r>
              <a:rPr lang="en-GB" dirty="0"/>
              <a:t>Man-in-the-middle-attack</a:t>
            </a:r>
            <a:endParaRPr lang="nb-NO" dirty="0"/>
          </a:p>
        </p:txBody>
      </p:sp>
      <p:sp>
        <p:nvSpPr>
          <p:cNvPr id="3" name="Content Placeholder 2">
            <a:extLst>
              <a:ext uri="{FF2B5EF4-FFF2-40B4-BE49-F238E27FC236}">
                <a16:creationId xmlns:a16="http://schemas.microsoft.com/office/drawing/2014/main" id="{B64C0DE8-29F6-8CFF-361C-C66E08084CBB}"/>
              </a:ext>
            </a:extLst>
          </p:cNvPr>
          <p:cNvSpPr>
            <a:spLocks noGrp="1"/>
          </p:cNvSpPr>
          <p:nvPr>
            <p:ph idx="4294967295"/>
          </p:nvPr>
        </p:nvSpPr>
        <p:spPr>
          <a:xfrm>
            <a:off x="816471" y="1030965"/>
            <a:ext cx="10062749" cy="1333282"/>
          </a:xfrm>
        </p:spPr>
        <p:txBody>
          <a:bodyPr/>
          <a:lstStyle/>
          <a:p>
            <a:pPr marL="0" indent="0">
              <a:buNone/>
            </a:pPr>
            <a:r>
              <a:rPr lang="en-GB" sz="1800" dirty="0"/>
              <a:t>Eric works in an SME developing e-health systems as a customer consultant. Cindy, a general practitioner, has problems uploading patient health records. Eric has brought his laptop to a coffee shop and unknowingly connects to a fake Wi-Fi network. Eric's login credentials for the e-health system are intercepted by the attacker.</a:t>
            </a:r>
            <a:endParaRPr lang="nb-NO" sz="1800" dirty="0"/>
          </a:p>
        </p:txBody>
      </p:sp>
      <p:sp>
        <p:nvSpPr>
          <p:cNvPr id="5" name="Rounded Rectangle 48">
            <a:extLst>
              <a:ext uri="{FF2B5EF4-FFF2-40B4-BE49-F238E27FC236}">
                <a16:creationId xmlns:a16="http://schemas.microsoft.com/office/drawing/2014/main" id="{7253F8DC-55A5-7CC4-73AE-F57020A9D826}"/>
              </a:ext>
            </a:extLst>
          </p:cNvPr>
          <p:cNvSpPr/>
          <p:nvPr/>
        </p:nvSpPr>
        <p:spPr>
          <a:xfrm>
            <a:off x="740288" y="2188853"/>
            <a:ext cx="10784719" cy="828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a:ln>
                  <a:noFill/>
                </a:ln>
                <a:solidFill>
                  <a:prstClr val="white"/>
                </a:solidFill>
                <a:effectLst/>
                <a:uLnTx/>
                <a:uFillTx/>
              </a:rPr>
              <a:t>E</a:t>
            </a:r>
          </a:p>
        </p:txBody>
      </p:sp>
      <p:sp>
        <p:nvSpPr>
          <p:cNvPr id="6" name="Rounded Rectangle 49">
            <a:extLst>
              <a:ext uri="{FF2B5EF4-FFF2-40B4-BE49-F238E27FC236}">
                <a16:creationId xmlns:a16="http://schemas.microsoft.com/office/drawing/2014/main" id="{703E9DCD-E5D1-F3C3-F7B0-3512CA64D154}"/>
              </a:ext>
            </a:extLst>
          </p:cNvPr>
          <p:cNvSpPr/>
          <p:nvPr/>
        </p:nvSpPr>
        <p:spPr>
          <a:xfrm>
            <a:off x="734088" y="3246391"/>
            <a:ext cx="10784719" cy="828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endParaRPr>
          </a:p>
        </p:txBody>
      </p:sp>
      <p:sp>
        <p:nvSpPr>
          <p:cNvPr id="7" name="Rounded Rectangle 50">
            <a:extLst>
              <a:ext uri="{FF2B5EF4-FFF2-40B4-BE49-F238E27FC236}">
                <a16:creationId xmlns:a16="http://schemas.microsoft.com/office/drawing/2014/main" id="{AE6F7CC5-644A-F471-B32D-5355A68C5D9B}"/>
              </a:ext>
            </a:extLst>
          </p:cNvPr>
          <p:cNvSpPr/>
          <p:nvPr/>
        </p:nvSpPr>
        <p:spPr>
          <a:xfrm>
            <a:off x="734088" y="4303929"/>
            <a:ext cx="10784719" cy="828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endParaRPr>
          </a:p>
        </p:txBody>
      </p:sp>
      <p:sp>
        <p:nvSpPr>
          <p:cNvPr id="8" name="TextBox 157">
            <a:extLst>
              <a:ext uri="{FF2B5EF4-FFF2-40B4-BE49-F238E27FC236}">
                <a16:creationId xmlns:a16="http://schemas.microsoft.com/office/drawing/2014/main" id="{F3B3B288-A0FF-244B-D91A-31D3BBD13F29}"/>
              </a:ext>
            </a:extLst>
          </p:cNvPr>
          <p:cNvSpPr txBox="1">
            <a:spLocks noChangeArrowheads="1"/>
          </p:cNvSpPr>
          <p:nvPr/>
        </p:nvSpPr>
        <p:spPr bwMode="auto">
          <a:xfrm>
            <a:off x="721298" y="2788066"/>
            <a:ext cx="114017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rPr>
              <a:t>Eric (consultant)</a:t>
            </a:r>
            <a:endParaRPr kumimoji="0" lang="en-GB" altLang="en-US" sz="1200" b="0" i="0" u="none" strike="noStrike" kern="0" cap="none" spc="0" normalizeH="0" baseline="0" noProof="0">
              <a:ln>
                <a:noFill/>
              </a:ln>
              <a:solidFill>
                <a:prstClr val="black"/>
              </a:solidFill>
              <a:effectLst/>
              <a:uLnTx/>
              <a:uFillTx/>
              <a:latin typeface="Calibri" pitchFamily="34" charset="0"/>
            </a:endParaRPr>
          </a:p>
        </p:txBody>
      </p:sp>
      <p:sp>
        <p:nvSpPr>
          <p:cNvPr id="9" name="TextBox 157">
            <a:extLst>
              <a:ext uri="{FF2B5EF4-FFF2-40B4-BE49-F238E27FC236}">
                <a16:creationId xmlns:a16="http://schemas.microsoft.com/office/drawing/2014/main" id="{750DB9CB-9228-A1E3-7F9F-AC28B3BECB27}"/>
              </a:ext>
            </a:extLst>
          </p:cNvPr>
          <p:cNvSpPr txBox="1">
            <a:spLocks noChangeArrowheads="1"/>
          </p:cNvSpPr>
          <p:nvPr/>
        </p:nvSpPr>
        <p:spPr bwMode="auto">
          <a:xfrm>
            <a:off x="721298" y="3820351"/>
            <a:ext cx="114018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rPr>
              <a:t>EHR system</a:t>
            </a:r>
            <a:endParaRPr kumimoji="0" lang="en-GB" altLang="en-US" sz="1200" b="0" i="0" u="none" strike="noStrike" kern="0" cap="none" spc="0" normalizeH="0" baseline="0" noProof="0">
              <a:ln>
                <a:noFill/>
              </a:ln>
              <a:solidFill>
                <a:prstClr val="black"/>
              </a:solidFill>
              <a:effectLst/>
              <a:uLnTx/>
              <a:uFillTx/>
              <a:latin typeface="Calibri" pitchFamily="34" charset="0"/>
            </a:endParaRPr>
          </a:p>
        </p:txBody>
      </p:sp>
      <p:sp>
        <p:nvSpPr>
          <p:cNvPr id="10" name="Rounded Rectangle 67">
            <a:extLst>
              <a:ext uri="{FF2B5EF4-FFF2-40B4-BE49-F238E27FC236}">
                <a16:creationId xmlns:a16="http://schemas.microsoft.com/office/drawing/2014/main" id="{A9F6BA33-931A-9FC9-7E6A-38E4DA50415F}"/>
              </a:ext>
            </a:extLst>
          </p:cNvPr>
          <p:cNvSpPr/>
          <p:nvPr/>
        </p:nvSpPr>
        <p:spPr>
          <a:xfrm>
            <a:off x="6495887" y="4397202"/>
            <a:ext cx="1296000" cy="648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800"/>
              </a:lnSpc>
              <a:spcBef>
                <a:spcPts val="0"/>
              </a:spcBef>
              <a:spcAft>
                <a:spcPts val="0"/>
              </a:spcAft>
              <a:buClrTx/>
              <a:buSzTx/>
              <a:buFontTx/>
              <a:buNone/>
              <a:tabLst/>
              <a:defRPr/>
            </a:pPr>
            <a:r>
              <a:rPr kumimoji="0" lang="en-GB" sz="1100" b="0" i="0" u="none" strike="noStrike" kern="0" cap="none" spc="0" normalizeH="0" baseline="0" noProof="0">
                <a:ln>
                  <a:noFill/>
                </a:ln>
                <a:solidFill>
                  <a:prstClr val="black"/>
                </a:solidFill>
                <a:effectLst/>
                <a:uLnTx/>
                <a:uFillTx/>
              </a:rPr>
              <a:t>She sends system logs and error messages. </a:t>
            </a:r>
          </a:p>
        </p:txBody>
      </p:sp>
      <p:sp>
        <p:nvSpPr>
          <p:cNvPr id="11" name="Rounded Rectangle 69">
            <a:extLst>
              <a:ext uri="{FF2B5EF4-FFF2-40B4-BE49-F238E27FC236}">
                <a16:creationId xmlns:a16="http://schemas.microsoft.com/office/drawing/2014/main" id="{F00B0D34-A598-81C4-655C-3E1307D1F4B7}"/>
              </a:ext>
            </a:extLst>
          </p:cNvPr>
          <p:cNvSpPr/>
          <p:nvPr/>
        </p:nvSpPr>
        <p:spPr>
          <a:xfrm>
            <a:off x="6495887" y="2275364"/>
            <a:ext cx="1296000" cy="648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100" kern="0" dirty="0">
                <a:solidFill>
                  <a:prstClr val="black"/>
                </a:solidFill>
              </a:rPr>
              <a:t>He receives the </a:t>
            </a:r>
            <a:r>
              <a:rPr kumimoji="0" lang="en-GB" sz="1100" b="0" i="0" u="none" strike="noStrike" kern="0" cap="none" spc="0" normalizeH="0" baseline="0" noProof="0" dirty="0">
                <a:ln>
                  <a:noFill/>
                </a:ln>
                <a:solidFill>
                  <a:prstClr val="black"/>
                </a:solidFill>
                <a:effectLst/>
                <a:uLnTx/>
                <a:uFillTx/>
              </a:rPr>
              <a:t>system logs and error messages.</a:t>
            </a:r>
          </a:p>
        </p:txBody>
      </p:sp>
      <p:cxnSp>
        <p:nvCxnSpPr>
          <p:cNvPr id="12" name="Straight Arrow Connector 11">
            <a:extLst>
              <a:ext uri="{FF2B5EF4-FFF2-40B4-BE49-F238E27FC236}">
                <a16:creationId xmlns:a16="http://schemas.microsoft.com/office/drawing/2014/main" id="{0E619DB6-0AB7-0A69-4EA5-7B7E1B28604F}"/>
              </a:ext>
            </a:extLst>
          </p:cNvPr>
          <p:cNvCxnSpPr>
            <a:stCxn id="10" idx="0"/>
            <a:endCxn id="11" idx="2"/>
          </p:cNvCxnSpPr>
          <p:nvPr/>
        </p:nvCxnSpPr>
        <p:spPr>
          <a:xfrm flipV="1">
            <a:off x="7143887" y="2923364"/>
            <a:ext cx="0" cy="1473838"/>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3" name="Rounded Rectangle 88">
            <a:extLst>
              <a:ext uri="{FF2B5EF4-FFF2-40B4-BE49-F238E27FC236}">
                <a16:creationId xmlns:a16="http://schemas.microsoft.com/office/drawing/2014/main" id="{96570A81-BAF8-70E3-4352-EEC4636A36DC}"/>
              </a:ext>
            </a:extLst>
          </p:cNvPr>
          <p:cNvSpPr/>
          <p:nvPr/>
        </p:nvSpPr>
        <p:spPr>
          <a:xfrm>
            <a:off x="3290612" y="4397202"/>
            <a:ext cx="1294858" cy="648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36000" rIns="36000" bIns="0" anchor="ctr" anchorCtr="0"/>
          <a:lstStyle/>
          <a:p>
            <a:pPr defTabSz="457200">
              <a:lnSpc>
                <a:spcPts val="900"/>
              </a:lnSpc>
            </a:pPr>
            <a:r>
              <a:rPr lang="en-GB" sz="1100" kern="0" dirty="0">
                <a:solidFill>
                  <a:prstClr val="black"/>
                </a:solidFill>
              </a:rPr>
              <a:t>Cindy has problems when synchronizing new patient information in the EHR system.</a:t>
            </a:r>
          </a:p>
        </p:txBody>
      </p:sp>
      <p:sp>
        <p:nvSpPr>
          <p:cNvPr id="14" name="Rounded Rectangle 67">
            <a:extLst>
              <a:ext uri="{FF2B5EF4-FFF2-40B4-BE49-F238E27FC236}">
                <a16:creationId xmlns:a16="http://schemas.microsoft.com/office/drawing/2014/main" id="{E79423A7-C9CC-44F4-FA52-F8E502B94037}"/>
              </a:ext>
            </a:extLst>
          </p:cNvPr>
          <p:cNvSpPr/>
          <p:nvPr/>
        </p:nvSpPr>
        <p:spPr>
          <a:xfrm>
            <a:off x="4850244" y="4397202"/>
            <a:ext cx="1395275" cy="648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24000" tIns="0" rIns="0" bIns="0" anchor="ctr"/>
          <a:lstStyle/>
          <a:p>
            <a:pPr marL="0" marR="0" lvl="0" indent="0" defTabSz="457200" eaLnBrk="1" fontAlgn="auto" latinLnBrk="0" hangingPunct="1">
              <a:lnSpc>
                <a:spcPts val="800"/>
              </a:lnSpc>
              <a:spcBef>
                <a:spcPts val="0"/>
              </a:spcBef>
              <a:spcAft>
                <a:spcPts val="0"/>
              </a:spcAft>
              <a:buClrTx/>
              <a:buSzTx/>
              <a:buFontTx/>
              <a:buNone/>
              <a:tabLst/>
              <a:defRPr/>
            </a:pPr>
            <a:r>
              <a:rPr lang="en-GB" sz="1100" kern="0">
                <a:solidFill>
                  <a:prstClr val="black"/>
                </a:solidFill>
              </a:rPr>
              <a:t>She calls Eric, her regular  consultant, to solve the problem.</a:t>
            </a:r>
            <a:endParaRPr kumimoji="0" lang="en-GB" sz="1100" b="0" i="0" u="none" strike="noStrike" kern="0" cap="none" spc="0" normalizeH="0" baseline="0" noProof="0">
              <a:ln>
                <a:noFill/>
              </a:ln>
              <a:solidFill>
                <a:prstClr val="black"/>
              </a:solidFill>
              <a:effectLst/>
              <a:uLnTx/>
              <a:uFillTx/>
            </a:endParaRPr>
          </a:p>
        </p:txBody>
      </p:sp>
      <p:sp>
        <p:nvSpPr>
          <p:cNvPr id="15" name="Rounded Rectangle 69">
            <a:extLst>
              <a:ext uri="{FF2B5EF4-FFF2-40B4-BE49-F238E27FC236}">
                <a16:creationId xmlns:a16="http://schemas.microsoft.com/office/drawing/2014/main" id="{09B5E6DF-956B-9E83-3049-A840F51B2937}"/>
              </a:ext>
            </a:extLst>
          </p:cNvPr>
          <p:cNvSpPr/>
          <p:nvPr/>
        </p:nvSpPr>
        <p:spPr>
          <a:xfrm>
            <a:off x="4850241" y="2275364"/>
            <a:ext cx="1395275" cy="648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kumimoji="0" lang="en-GB" sz="1100" b="0" i="0" u="none" strike="noStrike" kern="0" cap="none" spc="0" normalizeH="0" baseline="0" noProof="0">
                <a:ln>
                  <a:noFill/>
                </a:ln>
                <a:solidFill>
                  <a:prstClr val="black"/>
                </a:solidFill>
                <a:effectLst/>
                <a:uLnTx/>
                <a:uFillTx/>
              </a:rPr>
              <a:t>He receives </a:t>
            </a:r>
            <a:r>
              <a:rPr lang="en-GB" sz="1100" kern="0">
                <a:solidFill>
                  <a:prstClr val="black"/>
                </a:solidFill>
              </a:rPr>
              <a:t>the call and asks for </a:t>
            </a:r>
            <a:r>
              <a:rPr kumimoji="0" lang="en-GB" sz="1100" b="0" i="0" u="none" strike="noStrike" kern="0" cap="none" spc="0" normalizeH="0" baseline="0" noProof="0">
                <a:ln>
                  <a:noFill/>
                </a:ln>
                <a:solidFill>
                  <a:prstClr val="black"/>
                </a:solidFill>
                <a:effectLst/>
                <a:uLnTx/>
                <a:uFillTx/>
              </a:rPr>
              <a:t>system logs and error messages.</a:t>
            </a:r>
          </a:p>
        </p:txBody>
      </p:sp>
      <p:cxnSp>
        <p:nvCxnSpPr>
          <p:cNvPr id="16" name="Straight Arrow Connector 15">
            <a:extLst>
              <a:ext uri="{FF2B5EF4-FFF2-40B4-BE49-F238E27FC236}">
                <a16:creationId xmlns:a16="http://schemas.microsoft.com/office/drawing/2014/main" id="{C8FEF8A0-8CEC-34B5-8B68-6C26309BF708}"/>
              </a:ext>
            </a:extLst>
          </p:cNvPr>
          <p:cNvCxnSpPr>
            <a:cxnSpLocks/>
            <a:stCxn id="14" idx="0"/>
            <a:endCxn id="15" idx="2"/>
          </p:cNvCxnSpPr>
          <p:nvPr/>
        </p:nvCxnSpPr>
        <p:spPr>
          <a:xfrm flipH="1" flipV="1">
            <a:off x="5547879" y="2923364"/>
            <a:ext cx="3" cy="1473838"/>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7" name="Rounded Rectangle 67">
            <a:extLst>
              <a:ext uri="{FF2B5EF4-FFF2-40B4-BE49-F238E27FC236}">
                <a16:creationId xmlns:a16="http://schemas.microsoft.com/office/drawing/2014/main" id="{9F009CB7-2EF4-2CB9-4E05-6297C4874C90}"/>
              </a:ext>
            </a:extLst>
          </p:cNvPr>
          <p:cNvSpPr/>
          <p:nvPr/>
        </p:nvSpPr>
        <p:spPr>
          <a:xfrm>
            <a:off x="8091892" y="2275364"/>
            <a:ext cx="1321094" cy="648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800"/>
              </a:lnSpc>
              <a:spcBef>
                <a:spcPts val="0"/>
              </a:spcBef>
              <a:spcAft>
                <a:spcPts val="0"/>
              </a:spcAft>
              <a:buClrTx/>
              <a:buSzTx/>
              <a:buFontTx/>
              <a:buNone/>
              <a:tabLst/>
              <a:defRPr/>
            </a:pPr>
            <a:r>
              <a:rPr lang="en-GB" sz="1100" kern="0" dirty="0">
                <a:solidFill>
                  <a:prstClr val="black"/>
                </a:solidFill>
              </a:rPr>
              <a:t>He logs in to </a:t>
            </a:r>
            <a:r>
              <a:rPr kumimoji="0" lang="en-GB" sz="1100" b="0" i="0" u="none" strike="noStrike" kern="0" cap="none" spc="0" normalizeH="0" baseline="0" noProof="0" dirty="0">
                <a:ln>
                  <a:noFill/>
                </a:ln>
                <a:solidFill>
                  <a:prstClr val="black"/>
                </a:solidFill>
                <a:effectLst/>
                <a:uLnTx/>
                <a:uFillTx/>
              </a:rPr>
              <a:t>the EHR system to reconfigure the user account.</a:t>
            </a:r>
          </a:p>
        </p:txBody>
      </p:sp>
      <p:pic>
        <p:nvPicPr>
          <p:cNvPr id="18" name="Picture 17" descr="A close up of a logo&#10;&#10;Description automatically generated">
            <a:extLst>
              <a:ext uri="{FF2B5EF4-FFF2-40B4-BE49-F238E27FC236}">
                <a16:creationId xmlns:a16="http://schemas.microsoft.com/office/drawing/2014/main" id="{BA8498CA-97D2-4636-7668-75F9A10FC2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8186465" y="3465699"/>
            <a:ext cx="205570" cy="276235"/>
          </a:xfrm>
          <a:prstGeom prst="rect">
            <a:avLst/>
          </a:prstGeom>
        </p:spPr>
      </p:pic>
      <p:pic>
        <p:nvPicPr>
          <p:cNvPr id="19" name="Picture 18">
            <a:extLst>
              <a:ext uri="{FF2B5EF4-FFF2-40B4-BE49-F238E27FC236}">
                <a16:creationId xmlns:a16="http://schemas.microsoft.com/office/drawing/2014/main" id="{2CEA502C-F2B9-87AA-7963-77A5D3C10DCC}"/>
              </a:ext>
            </a:extLst>
          </p:cNvPr>
          <p:cNvPicPr>
            <a:picLocks noChangeAspect="1"/>
          </p:cNvPicPr>
          <p:nvPr/>
        </p:nvPicPr>
        <p:blipFill>
          <a:blip r:embed="rId3">
            <a:biLevel thresh="25000"/>
            <a:extLst>
              <a:ext uri="{28A0092B-C50C-407E-A947-70E740481C1C}">
                <a14:useLocalDpi xmlns:a14="http://schemas.microsoft.com/office/drawing/2010/main" val="0"/>
              </a:ext>
            </a:extLst>
          </a:blip>
          <a:stretch>
            <a:fillRect/>
          </a:stretch>
        </p:blipFill>
        <p:spPr>
          <a:xfrm>
            <a:off x="8196002" y="2441374"/>
            <a:ext cx="221629" cy="221629"/>
          </a:xfrm>
          <a:prstGeom prst="rect">
            <a:avLst/>
          </a:prstGeom>
        </p:spPr>
      </p:pic>
      <p:cxnSp>
        <p:nvCxnSpPr>
          <p:cNvPr id="20" name="Straight Arrow Connector 19">
            <a:extLst>
              <a:ext uri="{FF2B5EF4-FFF2-40B4-BE49-F238E27FC236}">
                <a16:creationId xmlns:a16="http://schemas.microsoft.com/office/drawing/2014/main" id="{D0E6BDF3-9280-5A04-6BC5-BD59A75254AF}"/>
              </a:ext>
            </a:extLst>
          </p:cNvPr>
          <p:cNvCxnSpPr>
            <a:cxnSpLocks/>
            <a:stCxn id="17" idx="2"/>
            <a:endCxn id="40" idx="0"/>
          </p:cNvCxnSpPr>
          <p:nvPr/>
        </p:nvCxnSpPr>
        <p:spPr>
          <a:xfrm flipH="1">
            <a:off x="8750472" y="2923364"/>
            <a:ext cx="1967" cy="403353"/>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21" name="TextBox 157">
            <a:extLst>
              <a:ext uri="{FF2B5EF4-FFF2-40B4-BE49-F238E27FC236}">
                <a16:creationId xmlns:a16="http://schemas.microsoft.com/office/drawing/2014/main" id="{6FC16E1B-5C21-A8B1-93BE-4CE355257CBD}"/>
              </a:ext>
            </a:extLst>
          </p:cNvPr>
          <p:cNvSpPr txBox="1">
            <a:spLocks noChangeArrowheads="1"/>
          </p:cNvSpPr>
          <p:nvPr/>
        </p:nvSpPr>
        <p:spPr bwMode="auto">
          <a:xfrm>
            <a:off x="721298" y="4822318"/>
            <a:ext cx="126667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rPr>
              <a:t>Cindy (customer)</a:t>
            </a:r>
            <a:endParaRPr kumimoji="0" lang="en-GB" altLang="en-US" sz="1200" b="0" i="0" u="none" strike="noStrike" kern="0" cap="none" spc="0" normalizeH="0" baseline="0" noProof="0">
              <a:ln>
                <a:noFill/>
              </a:ln>
              <a:solidFill>
                <a:prstClr val="black"/>
              </a:solidFill>
              <a:effectLst/>
              <a:uLnTx/>
              <a:uFillTx/>
              <a:latin typeface="Calibri" pitchFamily="34" charset="0"/>
            </a:endParaRPr>
          </a:p>
        </p:txBody>
      </p:sp>
      <p:sp>
        <p:nvSpPr>
          <p:cNvPr id="22" name="Rounded Rectangle 75">
            <a:extLst>
              <a:ext uri="{FF2B5EF4-FFF2-40B4-BE49-F238E27FC236}">
                <a16:creationId xmlns:a16="http://schemas.microsoft.com/office/drawing/2014/main" id="{49FDAA59-D978-FD55-A14B-8BCF86D4CAFB}"/>
              </a:ext>
            </a:extLst>
          </p:cNvPr>
          <p:cNvSpPr/>
          <p:nvPr/>
        </p:nvSpPr>
        <p:spPr>
          <a:xfrm>
            <a:off x="9667971" y="2275364"/>
            <a:ext cx="1381553" cy="648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800"/>
              </a:lnSpc>
              <a:spcBef>
                <a:spcPts val="0"/>
              </a:spcBef>
              <a:spcAft>
                <a:spcPts val="0"/>
              </a:spcAft>
              <a:buClrTx/>
              <a:buSzTx/>
              <a:buFontTx/>
              <a:buNone/>
              <a:tabLst/>
              <a:defRPr/>
            </a:pPr>
            <a:r>
              <a:rPr lang="en-GB" sz="1100" kern="0">
                <a:solidFill>
                  <a:prstClr val="black"/>
                </a:solidFill>
              </a:rPr>
              <a:t>He explains the error and confirms that it is solved.</a:t>
            </a:r>
            <a:endParaRPr kumimoji="0" lang="en-GB" sz="1100" b="0" i="0" u="none" strike="noStrike" kern="0" cap="none" spc="0" normalizeH="0" baseline="0" noProof="0">
              <a:ln>
                <a:noFill/>
              </a:ln>
              <a:solidFill>
                <a:prstClr val="black"/>
              </a:solidFill>
              <a:effectLst/>
              <a:uLnTx/>
              <a:uFillTx/>
            </a:endParaRPr>
          </a:p>
        </p:txBody>
      </p:sp>
      <p:sp>
        <p:nvSpPr>
          <p:cNvPr id="23" name="Rounded Rectangle 88">
            <a:extLst>
              <a:ext uri="{FF2B5EF4-FFF2-40B4-BE49-F238E27FC236}">
                <a16:creationId xmlns:a16="http://schemas.microsoft.com/office/drawing/2014/main" id="{666F714A-0D83-BE2D-7F53-F2E2BA747D42}"/>
              </a:ext>
            </a:extLst>
          </p:cNvPr>
          <p:cNvSpPr/>
          <p:nvPr/>
        </p:nvSpPr>
        <p:spPr>
          <a:xfrm>
            <a:off x="3259693" y="2275364"/>
            <a:ext cx="1327887" cy="648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36000" rIns="36000" bIns="0" anchor="ctr" anchorCtr="0"/>
          <a:lstStyle/>
          <a:p>
            <a:pPr marL="0" marR="0" lvl="0" indent="0" defTabSz="457200" eaLnBrk="1" fontAlgn="auto" latinLnBrk="0" hangingPunct="1">
              <a:lnSpc>
                <a:spcPts val="900"/>
              </a:lnSpc>
              <a:spcBef>
                <a:spcPts val="0"/>
              </a:spcBef>
              <a:spcAft>
                <a:spcPts val="0"/>
              </a:spcAft>
              <a:buClrTx/>
              <a:buSzTx/>
              <a:buFontTx/>
              <a:buNone/>
              <a:tabLst/>
              <a:defRPr/>
            </a:pPr>
            <a:r>
              <a:rPr lang="en-GB" sz="1100" kern="0" dirty="0">
                <a:solidFill>
                  <a:prstClr val="black"/>
                </a:solidFill>
              </a:rPr>
              <a:t>Eric unknowingly connects his laptop via the fake </a:t>
            </a:r>
            <a:r>
              <a:rPr lang="en-GB" sz="1100" kern="0" dirty="0" err="1">
                <a:solidFill>
                  <a:prstClr val="black"/>
                </a:solidFill>
              </a:rPr>
              <a:t>WiFi</a:t>
            </a:r>
            <a:r>
              <a:rPr lang="en-GB" sz="1100" kern="0" dirty="0">
                <a:solidFill>
                  <a:prstClr val="black"/>
                </a:solidFill>
              </a:rPr>
              <a:t> network. </a:t>
            </a:r>
            <a:endParaRPr kumimoji="0" lang="en-GB" sz="1100" b="0" i="0" u="none" strike="noStrike" kern="0" cap="none" spc="0" normalizeH="0" baseline="0" noProof="0" dirty="0">
              <a:ln>
                <a:noFill/>
              </a:ln>
              <a:solidFill>
                <a:prstClr val="black"/>
              </a:solidFill>
              <a:effectLst/>
              <a:uLnTx/>
              <a:uFillTx/>
            </a:endParaRPr>
          </a:p>
        </p:txBody>
      </p:sp>
      <p:pic>
        <p:nvPicPr>
          <p:cNvPr id="24" name="Picture 23">
            <a:extLst>
              <a:ext uri="{FF2B5EF4-FFF2-40B4-BE49-F238E27FC236}">
                <a16:creationId xmlns:a16="http://schemas.microsoft.com/office/drawing/2014/main" id="{B35F0EB8-F044-BCEB-DB1D-BC7CAD0F29C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2126" y="2348072"/>
            <a:ext cx="304534" cy="406047"/>
          </a:xfrm>
          <a:prstGeom prst="rect">
            <a:avLst/>
          </a:prstGeom>
        </p:spPr>
      </p:pic>
      <p:sp>
        <p:nvSpPr>
          <p:cNvPr id="25" name="Rounded Rectangle 50">
            <a:extLst>
              <a:ext uri="{FF2B5EF4-FFF2-40B4-BE49-F238E27FC236}">
                <a16:creationId xmlns:a16="http://schemas.microsoft.com/office/drawing/2014/main" id="{3B2315ED-2CF8-FE1E-B151-93CDAB79C80C}"/>
              </a:ext>
            </a:extLst>
          </p:cNvPr>
          <p:cNvSpPr/>
          <p:nvPr/>
        </p:nvSpPr>
        <p:spPr>
          <a:xfrm>
            <a:off x="734088" y="5389433"/>
            <a:ext cx="10784719" cy="828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endParaRPr>
          </a:p>
        </p:txBody>
      </p:sp>
      <p:sp>
        <p:nvSpPr>
          <p:cNvPr id="26" name="Rounded Rectangle 88">
            <a:extLst>
              <a:ext uri="{FF2B5EF4-FFF2-40B4-BE49-F238E27FC236}">
                <a16:creationId xmlns:a16="http://schemas.microsoft.com/office/drawing/2014/main" id="{B26581ED-17EA-54EC-79B4-E4D5B8F7DC8C}"/>
              </a:ext>
            </a:extLst>
          </p:cNvPr>
          <p:cNvSpPr/>
          <p:nvPr/>
        </p:nvSpPr>
        <p:spPr>
          <a:xfrm>
            <a:off x="1793551" y="5470494"/>
            <a:ext cx="1388773" cy="648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36000" rIns="36000" bIns="0" anchor="ctr" anchorCtr="0"/>
          <a:lstStyle/>
          <a:p>
            <a:pPr defTabSz="457200">
              <a:lnSpc>
                <a:spcPts val="900"/>
              </a:lnSpc>
            </a:pPr>
            <a:r>
              <a:rPr lang="en-GB" sz="1100" kern="0" dirty="0">
                <a:solidFill>
                  <a:prstClr val="black"/>
                </a:solidFill>
              </a:rPr>
              <a:t>In a coffee shop, Eve has set up a fake </a:t>
            </a:r>
            <a:r>
              <a:rPr lang="en-GB" sz="1100" kern="0" dirty="0" err="1">
                <a:solidFill>
                  <a:prstClr val="black"/>
                </a:solidFill>
              </a:rPr>
              <a:t>WiFi</a:t>
            </a:r>
            <a:r>
              <a:rPr lang="en-GB" sz="1100" kern="0" dirty="0">
                <a:solidFill>
                  <a:prstClr val="black"/>
                </a:solidFill>
              </a:rPr>
              <a:t> connection with a legitimate-sounding SSID.</a:t>
            </a:r>
          </a:p>
        </p:txBody>
      </p:sp>
      <p:sp>
        <p:nvSpPr>
          <p:cNvPr id="27" name="TextBox 157">
            <a:extLst>
              <a:ext uri="{FF2B5EF4-FFF2-40B4-BE49-F238E27FC236}">
                <a16:creationId xmlns:a16="http://schemas.microsoft.com/office/drawing/2014/main" id="{D0FC538E-2899-4E9A-D8EC-D8F193D75C2F}"/>
              </a:ext>
            </a:extLst>
          </p:cNvPr>
          <p:cNvSpPr txBox="1">
            <a:spLocks noChangeArrowheads="1"/>
          </p:cNvSpPr>
          <p:nvPr/>
        </p:nvSpPr>
        <p:spPr bwMode="auto">
          <a:xfrm>
            <a:off x="721298" y="5896398"/>
            <a:ext cx="114018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rPr>
              <a:t>Eve (attacker)</a:t>
            </a:r>
            <a:endParaRPr kumimoji="0" lang="en-GB" altLang="en-US" sz="1200" b="0" i="0" u="none" strike="noStrike" kern="0" cap="none" spc="0" normalizeH="0" baseline="0" noProof="0">
              <a:ln>
                <a:noFill/>
              </a:ln>
              <a:solidFill>
                <a:prstClr val="black"/>
              </a:solidFill>
              <a:effectLst/>
              <a:uLnTx/>
              <a:uFillTx/>
              <a:latin typeface="Calibri" pitchFamily="34" charset="0"/>
            </a:endParaRPr>
          </a:p>
        </p:txBody>
      </p:sp>
      <p:sp>
        <p:nvSpPr>
          <p:cNvPr id="28" name="Rounded Rectangle 76">
            <a:extLst>
              <a:ext uri="{FF2B5EF4-FFF2-40B4-BE49-F238E27FC236}">
                <a16:creationId xmlns:a16="http://schemas.microsoft.com/office/drawing/2014/main" id="{BF25C02A-FAF3-B124-9597-C060FCA6272F}"/>
              </a:ext>
            </a:extLst>
          </p:cNvPr>
          <p:cNvSpPr/>
          <p:nvPr/>
        </p:nvSpPr>
        <p:spPr>
          <a:xfrm>
            <a:off x="9662934" y="4397202"/>
            <a:ext cx="1386717" cy="648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100" kern="0">
                <a:solidFill>
                  <a:prstClr val="black"/>
                </a:solidFill>
              </a:rPr>
              <a:t>She receives</a:t>
            </a:r>
            <a:r>
              <a:rPr kumimoji="0" lang="en-GB" sz="1100" b="0" i="0" u="none" strike="noStrike" kern="0" cap="none" spc="0" normalizeH="0" baseline="0" noProof="0">
                <a:ln>
                  <a:noFill/>
                </a:ln>
                <a:solidFill>
                  <a:prstClr val="black"/>
                </a:solidFill>
                <a:effectLst/>
                <a:uLnTx/>
                <a:uFillTx/>
              </a:rPr>
              <a:t> a confirmation that the problem is solved.</a:t>
            </a:r>
          </a:p>
        </p:txBody>
      </p:sp>
      <p:cxnSp>
        <p:nvCxnSpPr>
          <p:cNvPr id="29" name="Straight Arrow Connector 28">
            <a:extLst>
              <a:ext uri="{FF2B5EF4-FFF2-40B4-BE49-F238E27FC236}">
                <a16:creationId xmlns:a16="http://schemas.microsoft.com/office/drawing/2014/main" id="{DAEAC139-47DC-F5F0-A6F9-34F639DA4177}"/>
              </a:ext>
            </a:extLst>
          </p:cNvPr>
          <p:cNvCxnSpPr>
            <a:cxnSpLocks/>
            <a:stCxn id="22" idx="2"/>
            <a:endCxn id="28" idx="0"/>
          </p:cNvCxnSpPr>
          <p:nvPr/>
        </p:nvCxnSpPr>
        <p:spPr>
          <a:xfrm flipH="1">
            <a:off x="10356293" y="2923364"/>
            <a:ext cx="2455" cy="1473838"/>
          </a:xfrm>
          <a:prstGeom prst="straightConnector1">
            <a:avLst/>
          </a:prstGeom>
          <a:noFill/>
          <a:ln w="22225" cap="flat" cmpd="sng" algn="ctr">
            <a:solidFill>
              <a:sysClr val="window" lastClr="FFFFFF">
                <a:lumMod val="50000"/>
              </a:sysClr>
            </a:solidFill>
            <a:prstDash val="sysDash"/>
            <a:tailEnd type="triangle" w="med" len="med"/>
          </a:ln>
          <a:effectLst/>
        </p:spPr>
      </p:cxnSp>
      <p:pic>
        <p:nvPicPr>
          <p:cNvPr id="30" name="Picture 29" descr="A picture containing shape&#10;&#10;Description automatically generated">
            <a:extLst>
              <a:ext uri="{FF2B5EF4-FFF2-40B4-BE49-F238E27FC236}">
                <a16:creationId xmlns:a16="http://schemas.microsoft.com/office/drawing/2014/main" id="{8E10BF5C-93A0-ABE0-52B9-F364AEA4869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8593" y="4429966"/>
            <a:ext cx="311338" cy="390389"/>
          </a:xfrm>
          <a:prstGeom prst="rect">
            <a:avLst/>
          </a:prstGeom>
        </p:spPr>
      </p:pic>
      <p:pic>
        <p:nvPicPr>
          <p:cNvPr id="31" name="Picture 30">
            <a:extLst>
              <a:ext uri="{FF2B5EF4-FFF2-40B4-BE49-F238E27FC236}">
                <a16:creationId xmlns:a16="http://schemas.microsoft.com/office/drawing/2014/main" id="{22B5257D-C0D4-2977-3464-9C67D1DAF55B}"/>
              </a:ext>
            </a:extLst>
          </p:cNvPr>
          <p:cNvPicPr>
            <a:picLocks noChangeAspect="1"/>
          </p:cNvPicPr>
          <p:nvPr/>
        </p:nvPicPr>
        <p:blipFill>
          <a:blip r:embed="rId6">
            <a:biLevel thresh="25000"/>
            <a:extLst>
              <a:ext uri="{28A0092B-C50C-407E-A947-70E740481C1C}">
                <a14:useLocalDpi xmlns:a14="http://schemas.microsoft.com/office/drawing/2010/main" val="0"/>
              </a:ext>
            </a:extLst>
          </a:blip>
          <a:stretch>
            <a:fillRect/>
          </a:stretch>
        </p:blipFill>
        <p:spPr>
          <a:xfrm>
            <a:off x="4926580" y="4535346"/>
            <a:ext cx="233087" cy="215159"/>
          </a:xfrm>
          <a:prstGeom prst="rect">
            <a:avLst/>
          </a:prstGeom>
        </p:spPr>
      </p:pic>
      <p:pic>
        <p:nvPicPr>
          <p:cNvPr id="32" name="Picture 31">
            <a:extLst>
              <a:ext uri="{FF2B5EF4-FFF2-40B4-BE49-F238E27FC236}">
                <a16:creationId xmlns:a16="http://schemas.microsoft.com/office/drawing/2014/main" id="{415D45C4-97B6-6D05-C134-14C6987D1F2E}"/>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1885" t="23375" r="12278" b="23810"/>
          <a:stretch/>
        </p:blipFill>
        <p:spPr>
          <a:xfrm>
            <a:off x="6546390" y="4577622"/>
            <a:ext cx="301805" cy="210178"/>
          </a:xfrm>
          <a:prstGeom prst="rect">
            <a:avLst/>
          </a:prstGeom>
        </p:spPr>
      </p:pic>
      <p:pic>
        <p:nvPicPr>
          <p:cNvPr id="33" name="Picture 32" descr="A close up of a logo&#10;&#10;Description automatically generated">
            <a:extLst>
              <a:ext uri="{FF2B5EF4-FFF2-40B4-BE49-F238E27FC236}">
                <a16:creationId xmlns:a16="http://schemas.microsoft.com/office/drawing/2014/main" id="{81BDFE54-B631-7D52-72CD-416810790B4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82126" y="3481859"/>
            <a:ext cx="287793" cy="321519"/>
          </a:xfrm>
          <a:prstGeom prst="rect">
            <a:avLst/>
          </a:prstGeom>
        </p:spPr>
      </p:pic>
      <p:pic>
        <p:nvPicPr>
          <p:cNvPr id="34" name="Picture 33">
            <a:extLst>
              <a:ext uri="{FF2B5EF4-FFF2-40B4-BE49-F238E27FC236}">
                <a16:creationId xmlns:a16="http://schemas.microsoft.com/office/drawing/2014/main" id="{459E1D1F-7C13-AD86-2128-11673326F96E}"/>
              </a:ext>
            </a:extLst>
          </p:cNvPr>
          <p:cNvPicPr>
            <a:picLocks noChangeAspect="1"/>
          </p:cNvPicPr>
          <p:nvPr/>
        </p:nvPicPr>
        <p:blipFill>
          <a:blip r:embed="rId6">
            <a:biLevel thresh="25000"/>
            <a:extLst>
              <a:ext uri="{28A0092B-C50C-407E-A947-70E740481C1C}">
                <a14:useLocalDpi xmlns:a14="http://schemas.microsoft.com/office/drawing/2010/main" val="0"/>
              </a:ext>
            </a:extLst>
          </a:blip>
          <a:stretch>
            <a:fillRect/>
          </a:stretch>
        </p:blipFill>
        <p:spPr>
          <a:xfrm>
            <a:off x="4925943" y="2447844"/>
            <a:ext cx="233087" cy="215159"/>
          </a:xfrm>
          <a:prstGeom prst="rect">
            <a:avLst/>
          </a:prstGeom>
        </p:spPr>
      </p:pic>
      <p:pic>
        <p:nvPicPr>
          <p:cNvPr id="35" name="Picture 34">
            <a:extLst>
              <a:ext uri="{FF2B5EF4-FFF2-40B4-BE49-F238E27FC236}">
                <a16:creationId xmlns:a16="http://schemas.microsoft.com/office/drawing/2014/main" id="{FC071DFE-92FE-7979-E136-80B85A81DAD5}"/>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1885" t="23375" r="12278" b="23810"/>
          <a:stretch/>
        </p:blipFill>
        <p:spPr>
          <a:xfrm>
            <a:off x="6546390" y="2433738"/>
            <a:ext cx="301805" cy="210178"/>
          </a:xfrm>
          <a:prstGeom prst="rect">
            <a:avLst/>
          </a:prstGeom>
        </p:spPr>
      </p:pic>
      <p:sp>
        <p:nvSpPr>
          <p:cNvPr id="36" name="Rounded Rectangle 69">
            <a:extLst>
              <a:ext uri="{FF2B5EF4-FFF2-40B4-BE49-F238E27FC236}">
                <a16:creationId xmlns:a16="http://schemas.microsoft.com/office/drawing/2014/main" id="{C64423FC-88C6-3091-606A-EE6C59F807B9}"/>
              </a:ext>
            </a:extLst>
          </p:cNvPr>
          <p:cNvSpPr/>
          <p:nvPr/>
        </p:nvSpPr>
        <p:spPr>
          <a:xfrm>
            <a:off x="6495887" y="5470494"/>
            <a:ext cx="1296000" cy="648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36000" rIns="36000" bIns="0" anchor="ctr" anchorCtr="0"/>
          <a:lstStyle/>
          <a:p>
            <a:pPr defTabSz="457200">
              <a:lnSpc>
                <a:spcPts val="900"/>
              </a:lnSpc>
            </a:pPr>
            <a:r>
              <a:rPr lang="en-GB" sz="1100" kern="0">
                <a:solidFill>
                  <a:prstClr val="black"/>
                </a:solidFill>
              </a:rPr>
              <a:t>Eve intercepts the message received by Eric.</a:t>
            </a:r>
          </a:p>
        </p:txBody>
      </p:sp>
      <p:sp>
        <p:nvSpPr>
          <p:cNvPr id="37" name="Rounded Rectangle 69">
            <a:extLst>
              <a:ext uri="{FF2B5EF4-FFF2-40B4-BE49-F238E27FC236}">
                <a16:creationId xmlns:a16="http://schemas.microsoft.com/office/drawing/2014/main" id="{D1D5E2D2-ED00-FB77-2C69-1E9EEB4E0293}"/>
              </a:ext>
            </a:extLst>
          </p:cNvPr>
          <p:cNvSpPr/>
          <p:nvPr/>
        </p:nvSpPr>
        <p:spPr>
          <a:xfrm>
            <a:off x="8115019" y="5470494"/>
            <a:ext cx="1296000" cy="648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36000" rIns="36000" bIns="0" anchor="ctr" anchorCtr="0"/>
          <a:lstStyle/>
          <a:p>
            <a:pPr defTabSz="457200">
              <a:lnSpc>
                <a:spcPts val="900"/>
              </a:lnSpc>
            </a:pPr>
            <a:r>
              <a:rPr lang="en-GB" sz="1100" kern="0">
                <a:solidFill>
                  <a:prstClr val="black"/>
                </a:solidFill>
              </a:rPr>
              <a:t>Eve intercepts Eric's login credentials to the EHR system.</a:t>
            </a:r>
          </a:p>
        </p:txBody>
      </p:sp>
      <p:pic>
        <p:nvPicPr>
          <p:cNvPr id="38" name="Picture 37">
            <a:extLst>
              <a:ext uri="{FF2B5EF4-FFF2-40B4-BE49-F238E27FC236}">
                <a16:creationId xmlns:a16="http://schemas.microsoft.com/office/drawing/2014/main" id="{EA4E94D6-D8A1-BD19-4ACC-C63AA9BDB96D}"/>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1885" t="23375" r="12278" b="23810"/>
          <a:stretch/>
        </p:blipFill>
        <p:spPr>
          <a:xfrm>
            <a:off x="9699333" y="4577622"/>
            <a:ext cx="301805" cy="210178"/>
          </a:xfrm>
          <a:prstGeom prst="rect">
            <a:avLst/>
          </a:prstGeom>
        </p:spPr>
      </p:pic>
      <p:pic>
        <p:nvPicPr>
          <p:cNvPr id="39" name="Picture 38">
            <a:extLst>
              <a:ext uri="{FF2B5EF4-FFF2-40B4-BE49-F238E27FC236}">
                <a16:creationId xmlns:a16="http://schemas.microsoft.com/office/drawing/2014/main" id="{EB3BE87E-1870-BDC7-C2C3-5151C23030CA}"/>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1885" t="23375" r="12278" b="23810"/>
          <a:stretch/>
        </p:blipFill>
        <p:spPr>
          <a:xfrm>
            <a:off x="9699333" y="2433738"/>
            <a:ext cx="301805" cy="210178"/>
          </a:xfrm>
          <a:prstGeom prst="rect">
            <a:avLst/>
          </a:prstGeom>
        </p:spPr>
      </p:pic>
      <p:sp>
        <p:nvSpPr>
          <p:cNvPr id="40" name="Rounded Rectangle 69">
            <a:extLst>
              <a:ext uri="{FF2B5EF4-FFF2-40B4-BE49-F238E27FC236}">
                <a16:creationId xmlns:a16="http://schemas.microsoft.com/office/drawing/2014/main" id="{26BD788C-8332-AFA3-050D-27F0E576CAFD}"/>
              </a:ext>
            </a:extLst>
          </p:cNvPr>
          <p:cNvSpPr/>
          <p:nvPr/>
        </p:nvSpPr>
        <p:spPr>
          <a:xfrm>
            <a:off x="8089925" y="3326717"/>
            <a:ext cx="1321094" cy="648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lang="en-GB" sz="1100" kern="0">
                <a:solidFill>
                  <a:prstClr val="black"/>
                </a:solidFill>
              </a:rPr>
              <a:t>The EHR user account is now configured correctly. </a:t>
            </a:r>
            <a:endParaRPr kumimoji="0" lang="en-GB" sz="1100" b="0" i="0" u="none" strike="noStrike" kern="0" cap="none" spc="0" normalizeH="0" baseline="0" noProof="0">
              <a:ln>
                <a:noFill/>
              </a:ln>
              <a:solidFill>
                <a:prstClr val="black"/>
              </a:solidFill>
              <a:effectLst/>
              <a:uLnTx/>
              <a:uFillTx/>
            </a:endParaRPr>
          </a:p>
        </p:txBody>
      </p:sp>
      <p:pic>
        <p:nvPicPr>
          <p:cNvPr id="41" name="Picture 40" descr="A close up of a logo&#10;&#10;Description automatically generated">
            <a:extLst>
              <a:ext uri="{FF2B5EF4-FFF2-40B4-BE49-F238E27FC236}">
                <a16:creationId xmlns:a16="http://schemas.microsoft.com/office/drawing/2014/main" id="{B782F5BF-2DB9-26DD-7962-D73EC86521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8204206" y="3477618"/>
            <a:ext cx="187829" cy="252396"/>
          </a:xfrm>
          <a:prstGeom prst="rect">
            <a:avLst/>
          </a:prstGeom>
        </p:spPr>
      </p:pic>
      <p:sp>
        <p:nvSpPr>
          <p:cNvPr id="42" name="Rounded Rectangle 88">
            <a:extLst>
              <a:ext uri="{FF2B5EF4-FFF2-40B4-BE49-F238E27FC236}">
                <a16:creationId xmlns:a16="http://schemas.microsoft.com/office/drawing/2014/main" id="{09381389-2C06-B55C-9752-CA8D110EEDDF}"/>
              </a:ext>
            </a:extLst>
          </p:cNvPr>
          <p:cNvSpPr/>
          <p:nvPr/>
        </p:nvSpPr>
        <p:spPr>
          <a:xfrm>
            <a:off x="1786786" y="2280364"/>
            <a:ext cx="1308546" cy="648000"/>
          </a:xfrm>
          <a:prstGeom prst="roundRect">
            <a:avLst>
              <a:gd name="adj" fmla="val 12023"/>
            </a:avLst>
          </a:prstGeom>
          <a:solidFill>
            <a:sysClr val="window" lastClr="FFFFFF"/>
          </a:solidFill>
          <a:ln w="19050" cap="flat" cmpd="sng" algn="ctr">
            <a:solidFill>
              <a:sysClr val="windowText" lastClr="000000">
                <a:lumMod val="50000"/>
                <a:lumOff val="50000"/>
              </a:sysClr>
            </a:solidFill>
            <a:prstDash val="solid"/>
          </a:ln>
          <a:effectLst/>
        </p:spPr>
        <p:txBody>
          <a:bodyPr lIns="36000" tIns="36000" rIns="36000" bIns="0" anchor="ctr" anchorCtr="0"/>
          <a:lstStyle/>
          <a:p>
            <a:pPr marL="0" marR="0" lvl="0" indent="0" defTabSz="457200" eaLnBrk="1" fontAlgn="auto" latinLnBrk="0" hangingPunct="1">
              <a:lnSpc>
                <a:spcPts val="900"/>
              </a:lnSpc>
              <a:spcBef>
                <a:spcPts val="0"/>
              </a:spcBef>
              <a:spcAft>
                <a:spcPts val="0"/>
              </a:spcAft>
              <a:buClrTx/>
              <a:buSzTx/>
              <a:buFontTx/>
              <a:buNone/>
              <a:tabLst/>
              <a:defRPr/>
            </a:pPr>
            <a:r>
              <a:rPr lang="en-GB" sz="1100" kern="0">
                <a:solidFill>
                  <a:prstClr val="black"/>
                </a:solidFill>
              </a:rPr>
              <a:t>Eric visits the local coffee shop to do some work on his PC. </a:t>
            </a:r>
            <a:endParaRPr kumimoji="0" lang="en-GB" sz="1100" b="0" i="0" u="none" strike="noStrike" kern="0" cap="none" spc="0" normalizeH="0" baseline="0" noProof="0">
              <a:ln>
                <a:noFill/>
              </a:ln>
              <a:solidFill>
                <a:prstClr val="black"/>
              </a:solidFill>
              <a:effectLst/>
              <a:uLnTx/>
              <a:uFillTx/>
            </a:endParaRPr>
          </a:p>
        </p:txBody>
      </p:sp>
      <p:pic>
        <p:nvPicPr>
          <p:cNvPr id="43" name="Picture 42" descr="Icon&#10;&#10;Description automatically generated">
            <a:extLst>
              <a:ext uri="{FF2B5EF4-FFF2-40B4-BE49-F238E27FC236}">
                <a16:creationId xmlns:a16="http://schemas.microsoft.com/office/drawing/2014/main" id="{D691B022-0FDE-AB7D-32A9-AB985001470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336688" y="2731911"/>
            <a:ext cx="283033" cy="311896"/>
          </a:xfrm>
          <a:prstGeom prst="rect">
            <a:avLst/>
          </a:prstGeom>
        </p:spPr>
      </p:pic>
      <p:pic>
        <p:nvPicPr>
          <p:cNvPr id="44" name="Picture 43" descr="Icon&#10;&#10;Description automatically generated">
            <a:extLst>
              <a:ext uri="{FF2B5EF4-FFF2-40B4-BE49-F238E27FC236}">
                <a16:creationId xmlns:a16="http://schemas.microsoft.com/office/drawing/2014/main" id="{8ED5F19A-5F68-A007-5AB0-C53DB60FB93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953815" y="5925294"/>
            <a:ext cx="283033" cy="311896"/>
          </a:xfrm>
          <a:prstGeom prst="rect">
            <a:avLst/>
          </a:prstGeom>
        </p:spPr>
      </p:pic>
      <p:pic>
        <p:nvPicPr>
          <p:cNvPr id="45" name="Picture 44" descr="Shape&#10;&#10;Description automatically generated with medium confidence">
            <a:extLst>
              <a:ext uri="{FF2B5EF4-FFF2-40B4-BE49-F238E27FC236}">
                <a16:creationId xmlns:a16="http://schemas.microsoft.com/office/drawing/2014/main" id="{7898AF69-C615-4BEA-E15C-94EA79F013C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31016" y="5458205"/>
            <a:ext cx="355644" cy="450482"/>
          </a:xfrm>
          <a:prstGeom prst="rect">
            <a:avLst/>
          </a:prstGeom>
        </p:spPr>
      </p:pic>
      <p:pic>
        <p:nvPicPr>
          <p:cNvPr id="46" name="Picture 45" descr="Icon&#10;&#10;Description automatically generated">
            <a:extLst>
              <a:ext uri="{FF2B5EF4-FFF2-40B4-BE49-F238E27FC236}">
                <a16:creationId xmlns:a16="http://schemas.microsoft.com/office/drawing/2014/main" id="{8902DEE9-056C-451E-F136-AF192FD777B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516947" y="2737780"/>
            <a:ext cx="283033" cy="311896"/>
          </a:xfrm>
          <a:prstGeom prst="rect">
            <a:avLst/>
          </a:prstGeom>
        </p:spPr>
      </p:pic>
      <p:pic>
        <p:nvPicPr>
          <p:cNvPr id="47" name="Picture 46" descr="Icon&#10;&#10;Description automatically generated">
            <a:extLst>
              <a:ext uri="{FF2B5EF4-FFF2-40B4-BE49-F238E27FC236}">
                <a16:creationId xmlns:a16="http://schemas.microsoft.com/office/drawing/2014/main" id="{2749A0BA-5CB9-3DD3-F48B-7A2C1EA7F73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524087" y="4851780"/>
            <a:ext cx="283033" cy="311896"/>
          </a:xfrm>
          <a:prstGeom prst="rect">
            <a:avLst/>
          </a:prstGeom>
        </p:spPr>
      </p:pic>
      <p:pic>
        <p:nvPicPr>
          <p:cNvPr id="48" name="Picture 47" descr="A picture containing plant, tree, maple&#10;&#10;Description automatically generated">
            <a:extLst>
              <a:ext uri="{FF2B5EF4-FFF2-40B4-BE49-F238E27FC236}">
                <a16:creationId xmlns:a16="http://schemas.microsoft.com/office/drawing/2014/main" id="{B0E152A4-9910-3ED5-190C-ACE55278A292}"/>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205158" y="5896523"/>
            <a:ext cx="310331" cy="303032"/>
          </a:xfrm>
          <a:prstGeom prst="rect">
            <a:avLst/>
          </a:prstGeom>
        </p:spPr>
      </p:pic>
      <p:pic>
        <p:nvPicPr>
          <p:cNvPr id="49" name="Picture 48" descr="A picture containing plant, tree, maple&#10;&#10;Description automatically generated">
            <a:extLst>
              <a:ext uri="{FF2B5EF4-FFF2-40B4-BE49-F238E27FC236}">
                <a16:creationId xmlns:a16="http://schemas.microsoft.com/office/drawing/2014/main" id="{ACA6594E-2BCC-77F5-BD7D-09F8B254FB87}"/>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533791" y="5896523"/>
            <a:ext cx="310331" cy="303032"/>
          </a:xfrm>
          <a:prstGeom prst="rect">
            <a:avLst/>
          </a:prstGeom>
        </p:spPr>
      </p:pic>
      <p:pic>
        <p:nvPicPr>
          <p:cNvPr id="50" name="Picture 49" descr="A picture containing plant, tree, maple&#10;&#10;Description automatically generated">
            <a:extLst>
              <a:ext uri="{FF2B5EF4-FFF2-40B4-BE49-F238E27FC236}">
                <a16:creationId xmlns:a16="http://schemas.microsoft.com/office/drawing/2014/main" id="{69EC8A4C-C13A-A60C-31F5-B8D9ABBFDD64}"/>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169043" y="2754718"/>
            <a:ext cx="310331" cy="303032"/>
          </a:xfrm>
          <a:prstGeom prst="rect">
            <a:avLst/>
          </a:prstGeom>
        </p:spPr>
      </p:pic>
      <p:sp>
        <p:nvSpPr>
          <p:cNvPr id="59" name="TextBox 58">
            <a:extLst>
              <a:ext uri="{FF2B5EF4-FFF2-40B4-BE49-F238E27FC236}">
                <a16:creationId xmlns:a16="http://schemas.microsoft.com/office/drawing/2014/main" id="{4B383131-6360-C3F1-9092-791949EB0891}"/>
              </a:ext>
            </a:extLst>
          </p:cNvPr>
          <p:cNvSpPr txBox="1"/>
          <p:nvPr/>
        </p:nvSpPr>
        <p:spPr>
          <a:xfrm>
            <a:off x="0" y="0"/>
            <a:ext cx="2512212" cy="324000"/>
          </a:xfrm>
          <a:prstGeom prst="rect">
            <a:avLst/>
          </a:prstGeom>
          <a:solidFill>
            <a:srgbClr val="E9D7A1"/>
          </a:solidFill>
          <a:ln w="19050">
            <a:solidFill>
              <a:schemeClr val="accent4">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R="0" lvl="0" indent="0" defTabSz="914263" fontAlgn="auto">
              <a:lnSpc>
                <a:spcPct val="100000"/>
              </a:lnSpc>
              <a:spcBef>
                <a:spcPts val="0"/>
              </a:spcBef>
              <a:spcAft>
                <a:spcPts val="0"/>
              </a:spcAft>
              <a:buClrTx/>
              <a:buSzTx/>
              <a:buFontTx/>
              <a:buNone/>
              <a:tabLst/>
              <a:defRPr kumimoji="0" sz="1400" b="0" i="0" u="none" strike="noStrike" cap="none" spc="0" normalizeH="0" baseline="0">
                <a:ln>
                  <a:noFill/>
                </a:ln>
                <a:solidFill>
                  <a:prstClr val="black"/>
                </a:solidFill>
                <a:effectLst/>
                <a:uLnTx/>
                <a:uFillTx/>
                <a:latin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GB" sz="1800" b="1" dirty="0"/>
              <a:t>Cybersecurity example</a:t>
            </a:r>
          </a:p>
        </p:txBody>
      </p:sp>
      <p:sp>
        <p:nvSpPr>
          <p:cNvPr id="62" name="Slide Number Placeholder 3">
            <a:extLst>
              <a:ext uri="{FF2B5EF4-FFF2-40B4-BE49-F238E27FC236}">
                <a16:creationId xmlns:a16="http://schemas.microsoft.com/office/drawing/2014/main" id="{3FABFAD0-9227-A3C7-C773-27CDA87D2502}"/>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3AA811B-2EBD-4900-905E-5BE206449611}" type="slidenum">
              <a:rPr lang="en-GB" sz="1000" smtClean="0">
                <a:solidFill>
                  <a:srgbClr val="003C65"/>
                </a:solidFill>
                <a:latin typeface="Aptos"/>
              </a:rPr>
              <a:pPr>
                <a:defRPr/>
              </a:pPr>
              <a:t>49</a:t>
            </a:fld>
            <a:endParaRPr lang="en-GB" sz="1000" dirty="0">
              <a:solidFill>
                <a:srgbClr val="003C65"/>
              </a:solidFill>
              <a:latin typeface="Aptos"/>
            </a:endParaRPr>
          </a:p>
        </p:txBody>
      </p:sp>
    </p:spTree>
    <p:extLst>
      <p:ext uri="{BB962C8B-B14F-4D97-AF65-F5344CB8AC3E}">
        <p14:creationId xmlns:p14="http://schemas.microsoft.com/office/powerpoint/2010/main" val="404767248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77B0E2-D219-DC0F-C0B6-C32F06DB01C2}"/>
            </a:ext>
          </a:extLst>
        </p:cNvPr>
        <p:cNvGrpSpPr/>
        <p:nvPr/>
      </p:nvGrpSpPr>
      <p:grpSpPr>
        <a:xfrm>
          <a:off x="0" y="0"/>
          <a:ext cx="0" cy="0"/>
          <a:chOff x="0" y="0"/>
          <a:chExt cx="0" cy="0"/>
        </a:xfrm>
      </p:grpSpPr>
      <p:sp>
        <p:nvSpPr>
          <p:cNvPr id="3" name="Rounded Rectangle 59">
            <a:extLst>
              <a:ext uri="{FF2B5EF4-FFF2-40B4-BE49-F238E27FC236}">
                <a16:creationId xmlns:a16="http://schemas.microsoft.com/office/drawing/2014/main" id="{9D232556-B43D-25A9-0AC4-F5B4C2265A78}"/>
              </a:ext>
            </a:extLst>
          </p:cNvPr>
          <p:cNvSpPr/>
          <p:nvPr/>
        </p:nvSpPr>
        <p:spPr>
          <a:xfrm>
            <a:off x="632342" y="3560831"/>
            <a:ext cx="10944000"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5" name="Rounded Rectangle 60">
            <a:extLst>
              <a:ext uri="{FF2B5EF4-FFF2-40B4-BE49-F238E27FC236}">
                <a16:creationId xmlns:a16="http://schemas.microsoft.com/office/drawing/2014/main" id="{67A7224D-4ABB-CF47-1839-CE3381AADD42}"/>
              </a:ext>
            </a:extLst>
          </p:cNvPr>
          <p:cNvSpPr/>
          <p:nvPr/>
        </p:nvSpPr>
        <p:spPr>
          <a:xfrm>
            <a:off x="632343" y="4476400"/>
            <a:ext cx="10944000"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rIns="3600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6" name="Rounded Rectangle 45">
            <a:extLst>
              <a:ext uri="{FF2B5EF4-FFF2-40B4-BE49-F238E27FC236}">
                <a16:creationId xmlns:a16="http://schemas.microsoft.com/office/drawing/2014/main" id="{2A3CDC69-9A24-33EE-7CC6-EF9250C93B78}"/>
              </a:ext>
            </a:extLst>
          </p:cNvPr>
          <p:cNvSpPr/>
          <p:nvPr/>
        </p:nvSpPr>
        <p:spPr>
          <a:xfrm>
            <a:off x="632343" y="2657451"/>
            <a:ext cx="10944000" cy="756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61" name="Rounded Rectangle 67">
            <a:extLst>
              <a:ext uri="{FF2B5EF4-FFF2-40B4-BE49-F238E27FC236}">
                <a16:creationId xmlns:a16="http://schemas.microsoft.com/office/drawing/2014/main" id="{46C94313-D5D0-5A31-50AB-091882DE492B}"/>
              </a:ext>
            </a:extLst>
          </p:cNvPr>
          <p:cNvSpPr/>
          <p:nvPr/>
        </p:nvSpPr>
        <p:spPr>
          <a:xfrm>
            <a:off x="2856783" y="3650831"/>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dirty="0">
                <a:solidFill>
                  <a:prstClr val="black"/>
                </a:solidFill>
              </a:rPr>
              <a:t>Payment registered</a:t>
            </a:r>
          </a:p>
        </p:txBody>
      </p:sp>
      <p:sp>
        <p:nvSpPr>
          <p:cNvPr id="62" name="Rounded Rectangle 69">
            <a:extLst>
              <a:ext uri="{FF2B5EF4-FFF2-40B4-BE49-F238E27FC236}">
                <a16:creationId xmlns:a16="http://schemas.microsoft.com/office/drawing/2014/main" id="{749BA0FA-4D25-70FF-59F6-B9AA810B1577}"/>
              </a:ext>
            </a:extLst>
          </p:cNvPr>
          <p:cNvSpPr/>
          <p:nvPr/>
        </p:nvSpPr>
        <p:spPr>
          <a:xfrm>
            <a:off x="2856783" y="2747451"/>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dirty="0">
                <a:solidFill>
                  <a:prstClr val="black"/>
                </a:solidFill>
              </a:rPr>
              <a:t>Pays for the book by credit card</a:t>
            </a:r>
          </a:p>
        </p:txBody>
      </p:sp>
      <p:cxnSp>
        <p:nvCxnSpPr>
          <p:cNvPr id="63" name="Straight Arrow Connector 62">
            <a:extLst>
              <a:ext uri="{FF2B5EF4-FFF2-40B4-BE49-F238E27FC236}">
                <a16:creationId xmlns:a16="http://schemas.microsoft.com/office/drawing/2014/main" id="{7E141270-5499-C0D9-9582-C01E56B6E98A}"/>
              </a:ext>
            </a:extLst>
          </p:cNvPr>
          <p:cNvCxnSpPr>
            <a:cxnSpLocks/>
            <a:stCxn id="62" idx="2"/>
            <a:endCxn id="61" idx="0"/>
          </p:cNvCxnSpPr>
          <p:nvPr/>
        </p:nvCxnSpPr>
        <p:spPr>
          <a:xfrm>
            <a:off x="3504783" y="3323451"/>
            <a:ext cx="0" cy="32738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64" name="TextBox 157">
            <a:extLst>
              <a:ext uri="{FF2B5EF4-FFF2-40B4-BE49-F238E27FC236}">
                <a16:creationId xmlns:a16="http://schemas.microsoft.com/office/drawing/2014/main" id="{0BAA8BD9-1BE5-2370-9F64-0FCC8D4ADEC3}"/>
              </a:ext>
            </a:extLst>
          </p:cNvPr>
          <p:cNvSpPr txBox="1">
            <a:spLocks noChangeArrowheads="1"/>
          </p:cNvSpPr>
          <p:nvPr/>
        </p:nvSpPr>
        <p:spPr bwMode="auto">
          <a:xfrm>
            <a:off x="632343" y="3147706"/>
            <a:ext cx="9224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rPr>
              <a:t>Buyer</a:t>
            </a:r>
            <a:endParaRPr kumimoji="0" lang="en-GB" altLang="en-US" sz="1200" b="0" i="0" u="none" strike="noStrike" kern="0" cap="none" spc="0" normalizeH="0" baseline="0" noProof="0" dirty="0">
              <a:ln>
                <a:noFill/>
              </a:ln>
              <a:solidFill>
                <a:prstClr val="black"/>
              </a:solidFill>
              <a:effectLst/>
              <a:uLnTx/>
              <a:uFillTx/>
              <a:latin typeface="Calibri" pitchFamily="34" charset="0"/>
            </a:endParaRPr>
          </a:p>
        </p:txBody>
      </p:sp>
      <p:sp>
        <p:nvSpPr>
          <p:cNvPr id="65" name="TextBox 157">
            <a:extLst>
              <a:ext uri="{FF2B5EF4-FFF2-40B4-BE49-F238E27FC236}">
                <a16:creationId xmlns:a16="http://schemas.microsoft.com/office/drawing/2014/main" id="{825277CA-100F-2A5D-309B-5DBB0D996960}"/>
              </a:ext>
            </a:extLst>
          </p:cNvPr>
          <p:cNvSpPr txBox="1">
            <a:spLocks noChangeArrowheads="1"/>
          </p:cNvSpPr>
          <p:nvPr/>
        </p:nvSpPr>
        <p:spPr bwMode="auto">
          <a:xfrm>
            <a:off x="598868" y="3995965"/>
            <a:ext cx="922450" cy="354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ts val="1000"/>
              </a:lnSpc>
              <a:spcBef>
                <a:spcPts val="0"/>
              </a:spcBef>
              <a:spcAft>
                <a:spcPts val="0"/>
              </a:spcAft>
              <a:buClrTx/>
              <a:buSzTx/>
              <a:buFontTx/>
              <a:buNone/>
              <a:tabLst/>
              <a:defRPr/>
            </a:pPr>
            <a:r>
              <a:rPr kumimoji="0" lang="en-GB" altLang="en-US" sz="1100" b="0" i="0" u="none" strike="noStrike" kern="0" cap="none" spc="0" normalizeH="0" baseline="0" noProof="0" dirty="0">
                <a:ln>
                  <a:noFill/>
                </a:ln>
                <a:solidFill>
                  <a:prstClr val="black"/>
                </a:solidFill>
                <a:effectLst/>
                <a:uLnTx/>
                <a:uFillTx/>
                <a:latin typeface="Calibri" pitchFamily="34" charset="0"/>
              </a:rPr>
              <a:t>C2C marketplace</a:t>
            </a:r>
            <a:endParaRPr kumimoji="0" lang="en-GB" altLang="en-US" sz="1200" b="0" i="0" u="none" strike="noStrike" kern="0" cap="none" spc="0" normalizeH="0" baseline="0" noProof="0" dirty="0">
              <a:ln>
                <a:noFill/>
              </a:ln>
              <a:solidFill>
                <a:prstClr val="black"/>
              </a:solidFill>
              <a:effectLst/>
              <a:uLnTx/>
              <a:uFillTx/>
              <a:latin typeface="Calibri" pitchFamily="34" charset="0"/>
            </a:endParaRPr>
          </a:p>
        </p:txBody>
      </p:sp>
      <p:sp>
        <p:nvSpPr>
          <p:cNvPr id="66" name="TextBox 157">
            <a:extLst>
              <a:ext uri="{FF2B5EF4-FFF2-40B4-BE49-F238E27FC236}">
                <a16:creationId xmlns:a16="http://schemas.microsoft.com/office/drawing/2014/main" id="{FDE32557-F2E7-F8A2-2765-EEA124B95799}"/>
              </a:ext>
            </a:extLst>
          </p:cNvPr>
          <p:cNvSpPr txBox="1">
            <a:spLocks noChangeArrowheads="1"/>
          </p:cNvSpPr>
          <p:nvPr/>
        </p:nvSpPr>
        <p:spPr bwMode="auto">
          <a:xfrm>
            <a:off x="632342" y="4922228"/>
            <a:ext cx="922451" cy="354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defTabSz="457200">
              <a:lnSpc>
                <a:spcPts val="1000"/>
              </a:lnSpc>
              <a:defRPr sz="1100" kern="0">
                <a:solidFill>
                  <a:prstClr val="black"/>
                </a:solidFill>
                <a:latin typeface="Calibri" pitchFamily="34" charset="0"/>
              </a:defRPr>
            </a:lvl1pPr>
            <a:lvl2pPr marL="742950" indent="-285750">
              <a:defRPr>
                <a:latin typeface="Calibri" pitchFamily="34" charset="0"/>
              </a:defRPr>
            </a:lvl2pPr>
            <a:lvl3pPr marL="1143000" indent="-228600">
              <a:defRPr>
                <a:latin typeface="Calibri" pitchFamily="34" charset="0"/>
              </a:defRPr>
            </a:lvl3pPr>
            <a:lvl4pPr marL="1600200" indent="-228600">
              <a:defRPr>
                <a:latin typeface="Calibri" pitchFamily="34" charset="0"/>
              </a:defRPr>
            </a:lvl4pPr>
            <a:lvl5pPr marL="2057400" indent="-228600">
              <a:defRPr>
                <a:latin typeface="Calibri" pitchFamily="34" charset="0"/>
              </a:defRPr>
            </a:lvl5pPr>
            <a:lvl6pPr marL="2514600" indent="-228600" fontAlgn="base">
              <a:spcBef>
                <a:spcPct val="0"/>
              </a:spcBef>
              <a:spcAft>
                <a:spcPct val="0"/>
              </a:spcAft>
              <a:defRPr>
                <a:latin typeface="Calibri" pitchFamily="34" charset="0"/>
              </a:defRPr>
            </a:lvl6pPr>
            <a:lvl7pPr marL="2971800" indent="-228600" fontAlgn="base">
              <a:spcBef>
                <a:spcPct val="0"/>
              </a:spcBef>
              <a:spcAft>
                <a:spcPct val="0"/>
              </a:spcAft>
              <a:defRPr>
                <a:latin typeface="Calibri" pitchFamily="34" charset="0"/>
              </a:defRPr>
            </a:lvl7pPr>
            <a:lvl8pPr marL="3429000" indent="-228600" fontAlgn="base">
              <a:spcBef>
                <a:spcPct val="0"/>
              </a:spcBef>
              <a:spcAft>
                <a:spcPct val="0"/>
              </a:spcAft>
              <a:defRPr>
                <a:latin typeface="Calibri" pitchFamily="34" charset="0"/>
              </a:defRPr>
            </a:lvl8pPr>
            <a:lvl9pPr marL="3886200" indent="-228600" fontAlgn="base">
              <a:spcBef>
                <a:spcPct val="0"/>
              </a:spcBef>
              <a:spcAft>
                <a:spcPct val="0"/>
              </a:spcAft>
              <a:defRPr>
                <a:latin typeface="Calibri" pitchFamily="34" charset="0"/>
              </a:defRPr>
            </a:lvl9pPr>
          </a:lstStyle>
          <a:p>
            <a:r>
              <a:rPr lang="en-GB" altLang="en-US" dirty="0"/>
              <a:t>Delivery partner</a:t>
            </a:r>
          </a:p>
        </p:txBody>
      </p:sp>
      <p:sp>
        <p:nvSpPr>
          <p:cNvPr id="90" name="Rounded Rectangle 67">
            <a:extLst>
              <a:ext uri="{FF2B5EF4-FFF2-40B4-BE49-F238E27FC236}">
                <a16:creationId xmlns:a16="http://schemas.microsoft.com/office/drawing/2014/main" id="{0D35C019-1A8C-1B9B-25FA-8A755260334B}"/>
              </a:ext>
            </a:extLst>
          </p:cNvPr>
          <p:cNvSpPr/>
          <p:nvPr/>
        </p:nvSpPr>
        <p:spPr>
          <a:xfrm>
            <a:off x="5682741" y="4563792"/>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dirty="0">
                <a:solidFill>
                  <a:prstClr val="black"/>
                </a:solidFill>
              </a:rPr>
              <a:t>Receives delivery request</a:t>
            </a:r>
          </a:p>
        </p:txBody>
      </p:sp>
      <p:sp>
        <p:nvSpPr>
          <p:cNvPr id="91" name="Rounded Rectangle 69">
            <a:extLst>
              <a:ext uri="{FF2B5EF4-FFF2-40B4-BE49-F238E27FC236}">
                <a16:creationId xmlns:a16="http://schemas.microsoft.com/office/drawing/2014/main" id="{6E8D32D2-7050-5ECF-ED8C-B82FF47DB8B6}"/>
              </a:ext>
            </a:extLst>
          </p:cNvPr>
          <p:cNvSpPr/>
          <p:nvPr/>
        </p:nvSpPr>
        <p:spPr>
          <a:xfrm>
            <a:off x="5682741" y="3660412"/>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dirty="0">
                <a:solidFill>
                  <a:prstClr val="black"/>
                </a:solidFill>
              </a:rPr>
              <a:t>Sends delivery request to delivery partner</a:t>
            </a:r>
          </a:p>
        </p:txBody>
      </p:sp>
      <p:cxnSp>
        <p:nvCxnSpPr>
          <p:cNvPr id="92" name="Straight Arrow Connector 91">
            <a:extLst>
              <a:ext uri="{FF2B5EF4-FFF2-40B4-BE49-F238E27FC236}">
                <a16:creationId xmlns:a16="http://schemas.microsoft.com/office/drawing/2014/main" id="{46E019BE-54AF-EAE3-8084-1AC28E1A84B4}"/>
              </a:ext>
            </a:extLst>
          </p:cNvPr>
          <p:cNvCxnSpPr>
            <a:cxnSpLocks/>
          </p:cNvCxnSpPr>
          <p:nvPr/>
        </p:nvCxnSpPr>
        <p:spPr>
          <a:xfrm>
            <a:off x="6330741" y="4266892"/>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93" name="Rounded Rectangle 67">
            <a:extLst>
              <a:ext uri="{FF2B5EF4-FFF2-40B4-BE49-F238E27FC236}">
                <a16:creationId xmlns:a16="http://schemas.microsoft.com/office/drawing/2014/main" id="{788C5312-8B57-3051-41BA-65E1F999E852}"/>
              </a:ext>
            </a:extLst>
          </p:cNvPr>
          <p:cNvSpPr/>
          <p:nvPr/>
        </p:nvSpPr>
        <p:spPr>
          <a:xfrm>
            <a:off x="4258233" y="3637834"/>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dirty="0">
                <a:solidFill>
                  <a:prstClr val="black"/>
                </a:solidFill>
              </a:rPr>
              <a:t>Seller acceptance registered</a:t>
            </a:r>
          </a:p>
        </p:txBody>
      </p:sp>
      <p:sp>
        <p:nvSpPr>
          <p:cNvPr id="94" name="Rounded Rectangle 69">
            <a:extLst>
              <a:ext uri="{FF2B5EF4-FFF2-40B4-BE49-F238E27FC236}">
                <a16:creationId xmlns:a16="http://schemas.microsoft.com/office/drawing/2014/main" id="{25268A1F-A376-BB07-EE35-C6A78DFEE6E2}"/>
              </a:ext>
            </a:extLst>
          </p:cNvPr>
          <p:cNvSpPr/>
          <p:nvPr/>
        </p:nvSpPr>
        <p:spPr>
          <a:xfrm>
            <a:off x="4258233" y="2734454"/>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dirty="0">
                <a:solidFill>
                  <a:prstClr val="black"/>
                </a:solidFill>
              </a:rPr>
              <a:t>Notified that the seller has accepted the request</a:t>
            </a:r>
          </a:p>
        </p:txBody>
      </p:sp>
      <p:cxnSp>
        <p:nvCxnSpPr>
          <p:cNvPr id="95" name="Straight Arrow Connector 94">
            <a:extLst>
              <a:ext uri="{FF2B5EF4-FFF2-40B4-BE49-F238E27FC236}">
                <a16:creationId xmlns:a16="http://schemas.microsoft.com/office/drawing/2014/main" id="{B4AB7E3A-ECF8-2E3B-5DD7-CFBA0CF06A6F}"/>
              </a:ext>
            </a:extLst>
          </p:cNvPr>
          <p:cNvCxnSpPr>
            <a:cxnSpLocks/>
          </p:cNvCxnSpPr>
          <p:nvPr/>
        </p:nvCxnSpPr>
        <p:spPr>
          <a:xfrm flipV="1">
            <a:off x="4906233" y="3340934"/>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25" name="Rounded Rectangle 67">
            <a:extLst>
              <a:ext uri="{FF2B5EF4-FFF2-40B4-BE49-F238E27FC236}">
                <a16:creationId xmlns:a16="http://schemas.microsoft.com/office/drawing/2014/main" id="{CE4E5A94-BECD-A62D-68E4-3F5D87C7A193}"/>
              </a:ext>
            </a:extLst>
          </p:cNvPr>
          <p:cNvSpPr/>
          <p:nvPr/>
        </p:nvSpPr>
        <p:spPr>
          <a:xfrm>
            <a:off x="7060983" y="4554139"/>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dirty="0">
                <a:solidFill>
                  <a:prstClr val="black"/>
                </a:solidFill>
              </a:rPr>
              <a:t>Notifies buyer that the book has been picked up from the seller</a:t>
            </a:r>
          </a:p>
        </p:txBody>
      </p:sp>
      <p:sp>
        <p:nvSpPr>
          <p:cNvPr id="126" name="Rounded Rectangle 69">
            <a:extLst>
              <a:ext uri="{FF2B5EF4-FFF2-40B4-BE49-F238E27FC236}">
                <a16:creationId xmlns:a16="http://schemas.microsoft.com/office/drawing/2014/main" id="{36586F07-8BD4-489A-742A-0909B3A877EC}"/>
              </a:ext>
            </a:extLst>
          </p:cNvPr>
          <p:cNvSpPr/>
          <p:nvPr/>
        </p:nvSpPr>
        <p:spPr>
          <a:xfrm>
            <a:off x="7060983" y="2734454"/>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dirty="0">
                <a:solidFill>
                  <a:prstClr val="black"/>
                </a:solidFill>
              </a:rPr>
              <a:t>Notified that the book has been picked up from the seller.</a:t>
            </a:r>
          </a:p>
        </p:txBody>
      </p:sp>
      <p:cxnSp>
        <p:nvCxnSpPr>
          <p:cNvPr id="127" name="Straight Arrow Connector 126">
            <a:extLst>
              <a:ext uri="{FF2B5EF4-FFF2-40B4-BE49-F238E27FC236}">
                <a16:creationId xmlns:a16="http://schemas.microsoft.com/office/drawing/2014/main" id="{E11C27B2-AB2E-2F7B-5E84-48FAFE4047EB}"/>
              </a:ext>
            </a:extLst>
          </p:cNvPr>
          <p:cNvCxnSpPr>
            <a:cxnSpLocks/>
            <a:stCxn id="125" idx="0"/>
            <a:endCxn id="126" idx="2"/>
          </p:cNvCxnSpPr>
          <p:nvPr/>
        </p:nvCxnSpPr>
        <p:spPr>
          <a:xfrm flipV="1">
            <a:off x="7708983" y="3310454"/>
            <a:ext cx="0" cy="1243685"/>
          </a:xfrm>
          <a:prstGeom prst="straightConnector1">
            <a:avLst/>
          </a:prstGeom>
          <a:noFill/>
          <a:ln w="22225" cap="flat" cmpd="sng" algn="ctr">
            <a:solidFill>
              <a:sysClr val="window" lastClr="FFFFFF">
                <a:lumMod val="50000"/>
              </a:sysClr>
            </a:solidFill>
            <a:prstDash val="sysDash"/>
            <a:tailEnd type="triangle" w="med" len="med"/>
          </a:ln>
          <a:effectLst/>
        </p:spPr>
      </p:cxnSp>
      <p:pic>
        <p:nvPicPr>
          <p:cNvPr id="34" name="Picture 33">
            <a:extLst>
              <a:ext uri="{FF2B5EF4-FFF2-40B4-BE49-F238E27FC236}">
                <a16:creationId xmlns:a16="http://schemas.microsoft.com/office/drawing/2014/main" id="{69112CA7-ACE8-242E-25E7-A40A808C77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4272" y="3676402"/>
            <a:ext cx="504000" cy="343636"/>
          </a:xfrm>
          <a:prstGeom prst="rect">
            <a:avLst/>
          </a:prstGeom>
        </p:spPr>
      </p:pic>
      <p:pic>
        <p:nvPicPr>
          <p:cNvPr id="38" name="Picture 37">
            <a:extLst>
              <a:ext uri="{FF2B5EF4-FFF2-40B4-BE49-F238E27FC236}">
                <a16:creationId xmlns:a16="http://schemas.microsoft.com/office/drawing/2014/main" id="{91783F32-2E30-E248-9197-E5E10C6188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0912" y="2780850"/>
            <a:ext cx="275744" cy="360000"/>
          </a:xfrm>
          <a:prstGeom prst="rect">
            <a:avLst/>
          </a:prstGeom>
        </p:spPr>
      </p:pic>
      <p:sp>
        <p:nvSpPr>
          <p:cNvPr id="7" name="Rounded Rectangle 67">
            <a:extLst>
              <a:ext uri="{FF2B5EF4-FFF2-40B4-BE49-F238E27FC236}">
                <a16:creationId xmlns:a16="http://schemas.microsoft.com/office/drawing/2014/main" id="{85A51560-DCAB-FAE1-47EA-9AFB60984C8F}"/>
              </a:ext>
            </a:extLst>
          </p:cNvPr>
          <p:cNvSpPr/>
          <p:nvPr/>
        </p:nvSpPr>
        <p:spPr>
          <a:xfrm>
            <a:off x="1454334" y="3667233"/>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dirty="0">
                <a:solidFill>
                  <a:prstClr val="black"/>
                </a:solidFill>
              </a:rPr>
              <a:t>Purchase request registered</a:t>
            </a:r>
          </a:p>
        </p:txBody>
      </p:sp>
      <p:sp>
        <p:nvSpPr>
          <p:cNvPr id="8" name="Rounded Rectangle 69">
            <a:extLst>
              <a:ext uri="{FF2B5EF4-FFF2-40B4-BE49-F238E27FC236}">
                <a16:creationId xmlns:a16="http://schemas.microsoft.com/office/drawing/2014/main" id="{83EF5107-C4F1-494A-4AC4-F06FE76AF860}"/>
              </a:ext>
            </a:extLst>
          </p:cNvPr>
          <p:cNvSpPr/>
          <p:nvPr/>
        </p:nvSpPr>
        <p:spPr>
          <a:xfrm>
            <a:off x="1454334" y="2763853"/>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dirty="0">
                <a:solidFill>
                  <a:prstClr val="black"/>
                </a:solidFill>
              </a:rPr>
              <a:t>Finds a book and requests to buy it</a:t>
            </a:r>
          </a:p>
        </p:txBody>
      </p:sp>
      <p:cxnSp>
        <p:nvCxnSpPr>
          <p:cNvPr id="9" name="Straight Arrow Connector 8">
            <a:extLst>
              <a:ext uri="{FF2B5EF4-FFF2-40B4-BE49-F238E27FC236}">
                <a16:creationId xmlns:a16="http://schemas.microsoft.com/office/drawing/2014/main" id="{F838416A-8863-69E3-A66A-9BA31607EF54}"/>
              </a:ext>
            </a:extLst>
          </p:cNvPr>
          <p:cNvCxnSpPr>
            <a:cxnSpLocks/>
          </p:cNvCxnSpPr>
          <p:nvPr/>
        </p:nvCxnSpPr>
        <p:spPr>
          <a:xfrm>
            <a:off x="2102334" y="3370333"/>
            <a:ext cx="0" cy="296900"/>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0" name="Rounded Rectangle 67">
            <a:extLst>
              <a:ext uri="{FF2B5EF4-FFF2-40B4-BE49-F238E27FC236}">
                <a16:creationId xmlns:a16="http://schemas.microsoft.com/office/drawing/2014/main" id="{FBF83497-C801-8FD5-8186-6CFEDBC6A712}"/>
              </a:ext>
            </a:extLst>
          </p:cNvPr>
          <p:cNvSpPr/>
          <p:nvPr/>
        </p:nvSpPr>
        <p:spPr>
          <a:xfrm>
            <a:off x="8448732" y="4554139"/>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dirty="0">
                <a:solidFill>
                  <a:prstClr val="black"/>
                </a:solidFill>
              </a:rPr>
              <a:t>Notifies buyer that the package is on its way</a:t>
            </a:r>
          </a:p>
        </p:txBody>
      </p:sp>
      <p:sp>
        <p:nvSpPr>
          <p:cNvPr id="12" name="Rounded Rectangle 69">
            <a:extLst>
              <a:ext uri="{FF2B5EF4-FFF2-40B4-BE49-F238E27FC236}">
                <a16:creationId xmlns:a16="http://schemas.microsoft.com/office/drawing/2014/main" id="{601AC8AC-C6F1-ED13-E429-51653415482B}"/>
              </a:ext>
            </a:extLst>
          </p:cNvPr>
          <p:cNvSpPr/>
          <p:nvPr/>
        </p:nvSpPr>
        <p:spPr>
          <a:xfrm>
            <a:off x="8448732" y="2734454"/>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dirty="0">
                <a:solidFill>
                  <a:prstClr val="black"/>
                </a:solidFill>
              </a:rPr>
              <a:t>Notified that the package is on its way</a:t>
            </a:r>
          </a:p>
        </p:txBody>
      </p:sp>
      <p:cxnSp>
        <p:nvCxnSpPr>
          <p:cNvPr id="13" name="Straight Arrow Connector 12">
            <a:extLst>
              <a:ext uri="{FF2B5EF4-FFF2-40B4-BE49-F238E27FC236}">
                <a16:creationId xmlns:a16="http://schemas.microsoft.com/office/drawing/2014/main" id="{F90FB493-7C92-995F-5786-147BC1BBEB04}"/>
              </a:ext>
            </a:extLst>
          </p:cNvPr>
          <p:cNvCxnSpPr>
            <a:cxnSpLocks/>
            <a:stCxn id="10" idx="0"/>
            <a:endCxn id="12" idx="2"/>
          </p:cNvCxnSpPr>
          <p:nvPr/>
        </p:nvCxnSpPr>
        <p:spPr>
          <a:xfrm flipV="1">
            <a:off x="9096732" y="3310454"/>
            <a:ext cx="0" cy="1243685"/>
          </a:xfrm>
          <a:prstGeom prst="straightConnector1">
            <a:avLst/>
          </a:prstGeom>
          <a:noFill/>
          <a:ln w="22225" cap="flat" cmpd="sng" algn="ctr">
            <a:solidFill>
              <a:sysClr val="window" lastClr="FFFFFF">
                <a:lumMod val="50000"/>
              </a:sysClr>
            </a:solidFill>
            <a:prstDash val="sysDash"/>
            <a:tailEnd type="triangle" w="med" len="med"/>
          </a:ln>
          <a:effectLst/>
        </p:spPr>
      </p:cxnSp>
      <p:sp>
        <p:nvSpPr>
          <p:cNvPr id="14" name="Rounded Rectangle 67">
            <a:extLst>
              <a:ext uri="{FF2B5EF4-FFF2-40B4-BE49-F238E27FC236}">
                <a16:creationId xmlns:a16="http://schemas.microsoft.com/office/drawing/2014/main" id="{8C8184EB-4931-13E4-04BF-EEAFEF2894D2}"/>
              </a:ext>
            </a:extLst>
          </p:cNvPr>
          <p:cNvSpPr/>
          <p:nvPr/>
        </p:nvSpPr>
        <p:spPr>
          <a:xfrm>
            <a:off x="9836481" y="4554139"/>
            <a:ext cx="1296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defTabSz="457200">
              <a:lnSpc>
                <a:spcPts val="800"/>
              </a:lnSpc>
            </a:pPr>
            <a:r>
              <a:rPr lang="en-GB" sz="1000" kern="0" dirty="0">
                <a:solidFill>
                  <a:prstClr val="black"/>
                </a:solidFill>
              </a:rPr>
              <a:t>Notifies buyer that the package has been delivered to the mailbox</a:t>
            </a:r>
          </a:p>
        </p:txBody>
      </p:sp>
      <p:sp>
        <p:nvSpPr>
          <p:cNvPr id="16" name="Rounded Rectangle 69">
            <a:extLst>
              <a:ext uri="{FF2B5EF4-FFF2-40B4-BE49-F238E27FC236}">
                <a16:creationId xmlns:a16="http://schemas.microsoft.com/office/drawing/2014/main" id="{E00A4AF6-B100-DCCE-B4C8-68A938AEC797}"/>
              </a:ext>
            </a:extLst>
          </p:cNvPr>
          <p:cNvSpPr/>
          <p:nvPr/>
        </p:nvSpPr>
        <p:spPr>
          <a:xfrm>
            <a:off x="9836481" y="2734454"/>
            <a:ext cx="1296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900"/>
              </a:lnSpc>
            </a:pPr>
            <a:r>
              <a:rPr lang="en-GB" sz="1000" kern="0" dirty="0">
                <a:solidFill>
                  <a:prstClr val="black"/>
                </a:solidFill>
              </a:rPr>
              <a:t>Notified that the package is delivered to the mailbox</a:t>
            </a:r>
          </a:p>
        </p:txBody>
      </p:sp>
      <p:cxnSp>
        <p:nvCxnSpPr>
          <p:cNvPr id="17" name="Straight Arrow Connector 16">
            <a:extLst>
              <a:ext uri="{FF2B5EF4-FFF2-40B4-BE49-F238E27FC236}">
                <a16:creationId xmlns:a16="http://schemas.microsoft.com/office/drawing/2014/main" id="{2EE0D620-0F85-4440-867C-0A9B0DAD3D09}"/>
              </a:ext>
            </a:extLst>
          </p:cNvPr>
          <p:cNvCxnSpPr>
            <a:cxnSpLocks/>
            <a:stCxn id="14" idx="0"/>
            <a:endCxn id="16" idx="2"/>
          </p:cNvCxnSpPr>
          <p:nvPr/>
        </p:nvCxnSpPr>
        <p:spPr>
          <a:xfrm flipV="1">
            <a:off x="10484481" y="3310454"/>
            <a:ext cx="0" cy="1243685"/>
          </a:xfrm>
          <a:prstGeom prst="straightConnector1">
            <a:avLst/>
          </a:prstGeom>
          <a:noFill/>
          <a:ln w="22225" cap="flat" cmpd="sng" algn="ctr">
            <a:solidFill>
              <a:sysClr val="window" lastClr="FFFFFF">
                <a:lumMod val="50000"/>
              </a:sysClr>
            </a:solidFill>
            <a:prstDash val="sysDash"/>
            <a:tailEnd type="triangle" w="med" len="med"/>
          </a:ln>
          <a:effectLst/>
        </p:spPr>
      </p:cxnSp>
      <p:pic>
        <p:nvPicPr>
          <p:cNvPr id="20" name="Picture 19">
            <a:extLst>
              <a:ext uri="{FF2B5EF4-FFF2-40B4-BE49-F238E27FC236}">
                <a16:creationId xmlns:a16="http://schemas.microsoft.com/office/drawing/2014/main" id="{835295AD-4D7C-26E7-009E-E95E9D176D14}"/>
              </a:ext>
            </a:extLst>
          </p:cNvPr>
          <p:cNvPicPr>
            <a:picLocks noChangeAspect="1"/>
          </p:cNvPicPr>
          <p:nvPr/>
        </p:nvPicPr>
        <p:blipFill>
          <a:blip r:embed="rId5">
            <a:biLevel thresh="25000"/>
            <a:extLst>
              <a:ext uri="{28A0092B-C50C-407E-A947-70E740481C1C}">
                <a14:useLocalDpi xmlns:a14="http://schemas.microsoft.com/office/drawing/2010/main" val="0"/>
              </a:ext>
            </a:extLst>
          </a:blip>
          <a:stretch>
            <a:fillRect/>
          </a:stretch>
        </p:blipFill>
        <p:spPr>
          <a:xfrm>
            <a:off x="750912" y="4562228"/>
            <a:ext cx="296469" cy="360000"/>
          </a:xfrm>
          <a:prstGeom prst="rect">
            <a:avLst/>
          </a:prstGeom>
        </p:spPr>
      </p:pic>
      <p:sp>
        <p:nvSpPr>
          <p:cNvPr id="23" name="Rounded Rectangle 44">
            <a:extLst>
              <a:ext uri="{FF2B5EF4-FFF2-40B4-BE49-F238E27FC236}">
                <a16:creationId xmlns:a16="http://schemas.microsoft.com/office/drawing/2014/main" id="{A58936DC-675D-4FE0-BA77-A23D4331F356}"/>
              </a:ext>
            </a:extLst>
          </p:cNvPr>
          <p:cNvSpPr/>
          <p:nvPr/>
        </p:nvSpPr>
        <p:spPr>
          <a:xfrm>
            <a:off x="654755" y="5390281"/>
            <a:ext cx="10944000" cy="839312"/>
          </a:xfrm>
          <a:prstGeom prst="roundRect">
            <a:avLst>
              <a:gd name="adj" fmla="val 8551"/>
            </a:avLst>
          </a:prstGeom>
          <a:no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25" name="TextBox 157">
            <a:extLst>
              <a:ext uri="{FF2B5EF4-FFF2-40B4-BE49-F238E27FC236}">
                <a16:creationId xmlns:a16="http://schemas.microsoft.com/office/drawing/2014/main" id="{A6C97918-64C4-44CF-7AF7-8070D948396A}"/>
              </a:ext>
            </a:extLst>
          </p:cNvPr>
          <p:cNvSpPr txBox="1">
            <a:spLocks noChangeArrowheads="1"/>
          </p:cNvSpPr>
          <p:nvPr/>
        </p:nvSpPr>
        <p:spPr bwMode="auto">
          <a:xfrm>
            <a:off x="654755" y="5875585"/>
            <a:ext cx="739815" cy="354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defTabSz="457200">
              <a:lnSpc>
                <a:spcPts val="1000"/>
              </a:lnSpc>
              <a:defRPr/>
            </a:pPr>
            <a:r>
              <a:rPr lang="en-GB" altLang="en-US" sz="1100" kern="0" dirty="0">
                <a:solidFill>
                  <a:prstClr val="black"/>
                </a:solidFill>
              </a:rPr>
              <a:t>Privacy </a:t>
            </a:r>
            <a:br>
              <a:rPr lang="en-GB" altLang="en-US" sz="1100" kern="0" dirty="0">
                <a:solidFill>
                  <a:prstClr val="black"/>
                </a:solidFill>
              </a:rPr>
            </a:br>
            <a:r>
              <a:rPr lang="en-GB" altLang="en-US" sz="1100" kern="0" dirty="0">
                <a:solidFill>
                  <a:prstClr val="black"/>
                </a:solidFill>
              </a:rPr>
              <a:t>comment</a:t>
            </a:r>
          </a:p>
        </p:txBody>
      </p:sp>
      <p:pic>
        <p:nvPicPr>
          <p:cNvPr id="27" name="Picture 116" descr="Icon&#10;&#10;Description automatically generated">
            <a:extLst>
              <a:ext uri="{FF2B5EF4-FFF2-40B4-BE49-F238E27FC236}">
                <a16:creationId xmlns:a16="http://schemas.microsoft.com/office/drawing/2014/main" id="{D1943868-B72E-90B2-3D8A-BBD02E367B3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48479" y="5545019"/>
            <a:ext cx="272660" cy="345369"/>
          </a:xfrm>
          <a:prstGeom prst="rect">
            <a:avLst/>
          </a:prstGeom>
        </p:spPr>
      </p:pic>
      <p:sp>
        <p:nvSpPr>
          <p:cNvPr id="30" name="Folded Corner 82">
            <a:extLst>
              <a:ext uri="{FF2B5EF4-FFF2-40B4-BE49-F238E27FC236}">
                <a16:creationId xmlns:a16="http://schemas.microsoft.com/office/drawing/2014/main" id="{239559E9-BBE0-FDCC-F2CB-41021CFFC7A6}"/>
              </a:ext>
            </a:extLst>
          </p:cNvPr>
          <p:cNvSpPr/>
          <p:nvPr/>
        </p:nvSpPr>
        <p:spPr>
          <a:xfrm>
            <a:off x="1448948" y="5436027"/>
            <a:ext cx="1296000" cy="701227"/>
          </a:xfrm>
          <a:prstGeom prst="foldedCorner">
            <a:avLst/>
          </a:prstGeom>
          <a:solidFill>
            <a:sysClr val="window" lastClr="FFFFFF"/>
          </a:solidFill>
          <a:ln w="9525" cap="flat" cmpd="sng" algn="ctr">
            <a:solidFill>
              <a:sysClr val="windowText" lastClr="000000">
                <a:lumMod val="75000"/>
                <a:lumOff val="25000"/>
              </a:sysClr>
            </a:solidFill>
            <a:prstDash val="solid"/>
          </a:ln>
          <a:effectLst/>
        </p:spPr>
        <p:txBody>
          <a:bodyPr lIns="72000" tIns="36000" rIns="36000" bIns="36000" rtlCol="0" anchor="ctr" anchorCtr="0"/>
          <a:lstStyle/>
          <a:p>
            <a:pPr defTabSz="457200">
              <a:lnSpc>
                <a:spcPts val="800"/>
              </a:lnSpc>
              <a:defRPr/>
            </a:pPr>
            <a:r>
              <a:rPr lang="en-US" sz="800" dirty="0">
                <a:solidFill>
                  <a:srgbClr val="000000"/>
                </a:solidFill>
                <a:latin typeface="WordVisi_MSFontService"/>
              </a:rPr>
              <a:t>DC: </a:t>
            </a:r>
            <a:r>
              <a:rPr lang="en-US" sz="800" dirty="0">
                <a:solidFill>
                  <a:srgbClr val="000000"/>
                </a:solidFill>
                <a:latin typeface="WordVisi_MSFontService"/>
                <a:ea typeface="Calibri"/>
                <a:cs typeface="Calibri"/>
              </a:rPr>
              <a:t>Product information (book selection)</a:t>
            </a:r>
            <a:endParaRPr lang="en-GB" sz="800" i="1" kern="0" dirty="0">
              <a:solidFill>
                <a:srgbClr val="000000"/>
              </a:solidFill>
              <a:latin typeface="Calibri"/>
              <a:ea typeface="Calibri"/>
              <a:cs typeface="Calibri"/>
            </a:endParaRPr>
          </a:p>
          <a:p>
            <a:pPr defTabSz="457200">
              <a:lnSpc>
                <a:spcPts val="800"/>
              </a:lnSpc>
              <a:defRPr/>
            </a:pPr>
            <a:r>
              <a:rPr lang="en-GB" sz="800" kern="0" dirty="0">
                <a:solidFill>
                  <a:prstClr val="black"/>
                </a:solidFill>
                <a:latin typeface="Calibri"/>
                <a:ea typeface="Calibri"/>
                <a:cs typeface="Calibri"/>
              </a:rPr>
              <a:t>DP: IP address, device information, contact information (book selection)</a:t>
            </a:r>
            <a:endParaRPr lang="en-GB" sz="800" b="0" u="none" strike="noStrike" kern="0" cap="none" spc="0" normalizeH="0" baseline="0" noProof="0" dirty="0">
              <a:ln>
                <a:noFill/>
              </a:ln>
              <a:solidFill>
                <a:prstClr val="black"/>
              </a:solidFill>
              <a:effectLst/>
              <a:uLnTx/>
              <a:uFillTx/>
              <a:latin typeface="Calibri"/>
              <a:ea typeface="Calibri"/>
              <a:cs typeface="Calibri"/>
            </a:endParaRPr>
          </a:p>
        </p:txBody>
      </p:sp>
      <p:sp>
        <p:nvSpPr>
          <p:cNvPr id="32" name="Folded Corner 82">
            <a:extLst>
              <a:ext uri="{FF2B5EF4-FFF2-40B4-BE49-F238E27FC236}">
                <a16:creationId xmlns:a16="http://schemas.microsoft.com/office/drawing/2014/main" id="{ECEE351C-4D7A-8300-9928-C21F95858E79}"/>
              </a:ext>
            </a:extLst>
          </p:cNvPr>
          <p:cNvSpPr/>
          <p:nvPr/>
        </p:nvSpPr>
        <p:spPr>
          <a:xfrm>
            <a:off x="2862334" y="5443306"/>
            <a:ext cx="1296000" cy="686667"/>
          </a:xfrm>
          <a:prstGeom prst="foldedCorner">
            <a:avLst/>
          </a:prstGeom>
          <a:solidFill>
            <a:sysClr val="window" lastClr="FFFFFF"/>
          </a:solidFill>
          <a:ln w="9525" cap="flat" cmpd="sng" algn="ctr">
            <a:solidFill>
              <a:sysClr val="windowText" lastClr="000000">
                <a:lumMod val="75000"/>
                <a:lumOff val="25000"/>
              </a:sysClr>
            </a:solidFill>
            <a:prstDash val="solid"/>
          </a:ln>
          <a:effectLst/>
        </p:spPr>
        <p:txBody>
          <a:bodyPr lIns="72000" tIns="36000" rIns="36000" bIns="36000" rtlCol="0" anchor="ctr" anchorCtr="0"/>
          <a:lstStyle/>
          <a:p>
            <a:pPr defTabSz="457200">
              <a:lnSpc>
                <a:spcPts val="800"/>
              </a:lnSpc>
              <a:defRPr/>
            </a:pPr>
            <a:endParaRPr lang="en-US" sz="800" dirty="0">
              <a:solidFill>
                <a:srgbClr val="000000"/>
              </a:solidFill>
              <a:latin typeface="WordVisi_MSFontService"/>
            </a:endParaRPr>
          </a:p>
          <a:p>
            <a:pPr defTabSz="457200">
              <a:lnSpc>
                <a:spcPts val="800"/>
              </a:lnSpc>
              <a:defRPr/>
            </a:pPr>
            <a:r>
              <a:rPr lang="en-US" sz="800" dirty="0">
                <a:solidFill>
                  <a:srgbClr val="000000"/>
                </a:solidFill>
                <a:latin typeface="WordVisi_MSFontService"/>
              </a:rPr>
              <a:t>DC: </a:t>
            </a:r>
            <a:r>
              <a:rPr lang="en-US" sz="800" dirty="0">
                <a:solidFill>
                  <a:srgbClr val="000000"/>
                </a:solidFill>
                <a:latin typeface="WordVisi_MSFontService"/>
                <a:ea typeface="Calibri"/>
                <a:cs typeface="Calibri"/>
              </a:rPr>
              <a:t>Product information, billing address, credit card </a:t>
            </a:r>
            <a:r>
              <a:rPr lang="en-US" sz="800" dirty="0">
                <a:solidFill>
                  <a:srgbClr val="000000"/>
                </a:solidFill>
                <a:latin typeface="WordVisi_MSFontService"/>
              </a:rPr>
              <a:t>details (payment)</a:t>
            </a:r>
          </a:p>
          <a:p>
            <a:pPr defTabSz="457200">
              <a:lnSpc>
                <a:spcPts val="800"/>
              </a:lnSpc>
              <a:defRPr/>
            </a:pPr>
            <a:r>
              <a:rPr lang="en-GB" sz="800" kern="0" dirty="0">
                <a:solidFill>
                  <a:prstClr val="black"/>
                </a:solidFill>
                <a:latin typeface="Calibri"/>
                <a:ea typeface="Calibri"/>
                <a:cs typeface="Calibri"/>
              </a:rPr>
              <a:t>DP: Contact information, billing address, credit card details (payment)</a:t>
            </a:r>
            <a:endParaRPr lang="en-GB" sz="800" b="0" u="none" strike="noStrike" kern="0" cap="none" spc="0" normalizeH="0" baseline="0" noProof="0" dirty="0">
              <a:ln>
                <a:noFill/>
              </a:ln>
              <a:solidFill>
                <a:prstClr val="black"/>
              </a:solidFill>
              <a:effectLst/>
              <a:uLnTx/>
              <a:uFillTx/>
              <a:ea typeface="+mn-lt"/>
              <a:cs typeface="+mn-lt"/>
            </a:endParaRPr>
          </a:p>
        </p:txBody>
      </p:sp>
      <p:sp>
        <p:nvSpPr>
          <p:cNvPr id="35" name="Folded Corner 82">
            <a:extLst>
              <a:ext uri="{FF2B5EF4-FFF2-40B4-BE49-F238E27FC236}">
                <a16:creationId xmlns:a16="http://schemas.microsoft.com/office/drawing/2014/main" id="{F4D2BD4F-41EC-F09C-7953-019E631B5336}"/>
              </a:ext>
            </a:extLst>
          </p:cNvPr>
          <p:cNvSpPr/>
          <p:nvPr/>
        </p:nvSpPr>
        <p:spPr>
          <a:xfrm>
            <a:off x="4325826" y="5443306"/>
            <a:ext cx="1296000" cy="696374"/>
          </a:xfrm>
          <a:prstGeom prst="foldedCorner">
            <a:avLst/>
          </a:prstGeom>
          <a:solidFill>
            <a:sysClr val="window" lastClr="FFFFFF"/>
          </a:solidFill>
          <a:ln w="9525" cap="flat" cmpd="sng" algn="ctr">
            <a:solidFill>
              <a:sysClr val="windowText" lastClr="000000">
                <a:lumMod val="75000"/>
                <a:lumOff val="25000"/>
              </a:sysClr>
            </a:solidFill>
            <a:prstDash val="solid"/>
          </a:ln>
          <a:effectLst/>
        </p:spPr>
        <p:txBody>
          <a:bodyPr lIns="72000" tIns="36000" rIns="36000" bIns="36000" rtlCol="0" anchor="ctr" anchorCtr="0"/>
          <a:lstStyle/>
          <a:p>
            <a:pPr defTabSz="457200">
              <a:lnSpc>
                <a:spcPts val="800"/>
              </a:lnSpc>
              <a:defRPr/>
            </a:pPr>
            <a:r>
              <a:rPr lang="en-US" sz="800" dirty="0">
                <a:solidFill>
                  <a:srgbClr val="000000"/>
                </a:solidFill>
                <a:latin typeface="WordVisi_MSFontService"/>
              </a:rPr>
              <a:t>DP: </a:t>
            </a:r>
            <a:r>
              <a:rPr lang="en-US" sz="800" dirty="0">
                <a:solidFill>
                  <a:srgbClr val="000000"/>
                </a:solidFill>
                <a:latin typeface="WordVisi_MSFontService"/>
                <a:ea typeface="Calibri"/>
                <a:cs typeface="Calibri"/>
              </a:rPr>
              <a:t>Product information, contact information, billing address (order fulfillment</a:t>
            </a:r>
            <a:r>
              <a:rPr lang="en-US" sz="800" b="0" i="0" dirty="0">
                <a:solidFill>
                  <a:srgbClr val="000000"/>
                </a:solidFill>
                <a:effectLst/>
                <a:latin typeface="WordVisi_MSFontService"/>
              </a:rPr>
              <a:t>) </a:t>
            </a:r>
            <a:endParaRPr lang="en-GB" sz="800" b="0" i="1" u="none" strike="noStrike" kern="0" cap="none" spc="0" normalizeH="0" baseline="0" noProof="0" dirty="0">
              <a:ln>
                <a:noFill/>
              </a:ln>
              <a:solidFill>
                <a:prstClr val="black"/>
              </a:solidFill>
              <a:effectLst/>
              <a:uLnTx/>
              <a:uFillTx/>
              <a:latin typeface="Calibri"/>
              <a:ea typeface="Calibri"/>
              <a:cs typeface="Calibri"/>
            </a:endParaRPr>
          </a:p>
        </p:txBody>
      </p:sp>
      <p:sp>
        <p:nvSpPr>
          <p:cNvPr id="44" name="Folded Corner 82">
            <a:extLst>
              <a:ext uri="{FF2B5EF4-FFF2-40B4-BE49-F238E27FC236}">
                <a16:creationId xmlns:a16="http://schemas.microsoft.com/office/drawing/2014/main" id="{FDF92CC1-4A75-408B-F100-E438B11EE5B5}"/>
              </a:ext>
            </a:extLst>
          </p:cNvPr>
          <p:cNvSpPr/>
          <p:nvPr/>
        </p:nvSpPr>
        <p:spPr>
          <a:xfrm>
            <a:off x="5706699" y="5445590"/>
            <a:ext cx="1296000" cy="706080"/>
          </a:xfrm>
          <a:prstGeom prst="foldedCorner">
            <a:avLst/>
          </a:prstGeom>
          <a:solidFill>
            <a:sysClr val="window" lastClr="FFFFFF"/>
          </a:solidFill>
          <a:ln w="9525" cap="flat" cmpd="sng" algn="ctr">
            <a:solidFill>
              <a:sysClr val="windowText" lastClr="000000">
                <a:lumMod val="75000"/>
                <a:lumOff val="25000"/>
              </a:sysClr>
            </a:solidFill>
            <a:prstDash val="solid"/>
          </a:ln>
          <a:effectLst/>
        </p:spPr>
        <p:txBody>
          <a:bodyPr lIns="72000" tIns="36000" rIns="36000" bIns="36000" rtlCol="0" anchor="ctr" anchorCtr="0"/>
          <a:lstStyle/>
          <a:p>
            <a:pPr defTabSz="457200">
              <a:lnSpc>
                <a:spcPts val="800"/>
              </a:lnSpc>
              <a:defRPr/>
            </a:pPr>
            <a:r>
              <a:rPr lang="en-US" sz="800" dirty="0">
                <a:solidFill>
                  <a:srgbClr val="000000"/>
                </a:solidFill>
                <a:latin typeface="WordVisi_MSFontService"/>
              </a:rPr>
              <a:t>DS: Contact information, billing address, product information (o</a:t>
            </a:r>
            <a:r>
              <a:rPr lang="en-US" sz="800" dirty="0">
                <a:solidFill>
                  <a:srgbClr val="000000"/>
                </a:solidFill>
                <a:latin typeface="WordVisi_MSFontService"/>
                <a:ea typeface="Calibri"/>
                <a:cs typeface="Calibri"/>
              </a:rPr>
              <a:t>rder fulfillment</a:t>
            </a:r>
            <a:r>
              <a:rPr lang="en-US" sz="800" b="0" i="0" dirty="0">
                <a:solidFill>
                  <a:srgbClr val="000000"/>
                </a:solidFill>
                <a:effectLst/>
                <a:latin typeface="WordVisi_MSFontService"/>
              </a:rPr>
              <a:t>) </a:t>
            </a:r>
            <a:endParaRPr lang="en-GB" sz="800" b="0" i="1" u="none" strike="noStrike" kern="0" cap="none" spc="0" normalizeH="0" baseline="0" noProof="0" dirty="0">
              <a:ln>
                <a:noFill/>
              </a:ln>
              <a:solidFill>
                <a:prstClr val="black"/>
              </a:solidFill>
              <a:effectLst/>
              <a:uLnTx/>
              <a:uFillTx/>
              <a:latin typeface="Calibri"/>
              <a:ea typeface="Calibri"/>
              <a:cs typeface="Calibri"/>
            </a:endParaRPr>
          </a:p>
        </p:txBody>
      </p:sp>
      <p:sp>
        <p:nvSpPr>
          <p:cNvPr id="46" name="Folded Corner 82">
            <a:extLst>
              <a:ext uri="{FF2B5EF4-FFF2-40B4-BE49-F238E27FC236}">
                <a16:creationId xmlns:a16="http://schemas.microsoft.com/office/drawing/2014/main" id="{3D4F9AAE-6AA5-371A-BF3C-D7F120F8DE65}"/>
              </a:ext>
            </a:extLst>
          </p:cNvPr>
          <p:cNvSpPr/>
          <p:nvPr/>
        </p:nvSpPr>
        <p:spPr>
          <a:xfrm>
            <a:off x="7074264" y="5421323"/>
            <a:ext cx="1296000" cy="710935"/>
          </a:xfrm>
          <a:prstGeom prst="foldedCorner">
            <a:avLst/>
          </a:prstGeom>
          <a:solidFill>
            <a:sysClr val="window" lastClr="FFFFFF"/>
          </a:solidFill>
          <a:ln w="9525" cap="flat" cmpd="sng" algn="ctr">
            <a:solidFill>
              <a:sysClr val="windowText" lastClr="000000">
                <a:lumMod val="75000"/>
                <a:lumOff val="25000"/>
              </a:sysClr>
            </a:solidFill>
            <a:prstDash val="solid"/>
          </a:ln>
          <a:effectLst/>
        </p:spPr>
        <p:txBody>
          <a:bodyPr lIns="72000" tIns="36000" rIns="36000" bIns="36000" rtlCol="0" anchor="ctr" anchorCtr="0"/>
          <a:lstStyle/>
          <a:p>
            <a:pPr defTabSz="457200">
              <a:lnSpc>
                <a:spcPts val="800"/>
              </a:lnSpc>
              <a:defRPr/>
            </a:pPr>
            <a:r>
              <a:rPr lang="en-US" sz="800" dirty="0">
                <a:solidFill>
                  <a:srgbClr val="000000"/>
                </a:solidFill>
                <a:latin typeface="WordVisi_MSFontService"/>
              </a:rPr>
              <a:t>DP: Contact information, billing address (delivery)</a:t>
            </a:r>
            <a:endParaRPr lang="en-GB" sz="800" b="0" i="1" u="none" strike="noStrike" kern="0" cap="none" spc="0" normalizeH="0" baseline="0" noProof="0" dirty="0">
              <a:ln>
                <a:noFill/>
              </a:ln>
              <a:solidFill>
                <a:prstClr val="black"/>
              </a:solidFill>
              <a:effectLst/>
              <a:uLnTx/>
              <a:uFillTx/>
              <a:latin typeface="Calibri"/>
              <a:ea typeface="Calibri"/>
              <a:cs typeface="Calibri"/>
            </a:endParaRPr>
          </a:p>
        </p:txBody>
      </p:sp>
      <p:sp>
        <p:nvSpPr>
          <p:cNvPr id="48" name="Folded Corner 82">
            <a:extLst>
              <a:ext uri="{FF2B5EF4-FFF2-40B4-BE49-F238E27FC236}">
                <a16:creationId xmlns:a16="http://schemas.microsoft.com/office/drawing/2014/main" id="{1131DFB4-A89D-160A-534F-2502DCAA051C}"/>
              </a:ext>
            </a:extLst>
          </p:cNvPr>
          <p:cNvSpPr/>
          <p:nvPr/>
        </p:nvSpPr>
        <p:spPr>
          <a:xfrm>
            <a:off x="8437555" y="5416469"/>
            <a:ext cx="1296000" cy="715788"/>
          </a:xfrm>
          <a:prstGeom prst="foldedCorner">
            <a:avLst/>
          </a:prstGeom>
          <a:solidFill>
            <a:sysClr val="window" lastClr="FFFFFF"/>
          </a:solidFill>
          <a:ln w="9525" cap="flat" cmpd="sng" algn="ctr">
            <a:solidFill>
              <a:sysClr val="windowText" lastClr="000000">
                <a:lumMod val="75000"/>
                <a:lumOff val="25000"/>
              </a:sysClr>
            </a:solidFill>
            <a:prstDash val="solid"/>
          </a:ln>
          <a:effectLst/>
        </p:spPr>
        <p:txBody>
          <a:bodyPr lIns="72000" tIns="36000" rIns="36000" bIns="36000" rtlCol="0" anchor="ctr" anchorCtr="0"/>
          <a:lstStyle/>
          <a:p>
            <a:pPr defTabSz="457200">
              <a:lnSpc>
                <a:spcPts val="800"/>
              </a:lnSpc>
              <a:defRPr/>
            </a:pPr>
            <a:r>
              <a:rPr lang="en-US" sz="800" dirty="0">
                <a:solidFill>
                  <a:srgbClr val="000000"/>
                </a:solidFill>
                <a:latin typeface="WordVisi_MSFontService"/>
              </a:rPr>
              <a:t>DP: Contact information, billing address (delivery)</a:t>
            </a:r>
            <a:endParaRPr lang="en-GB" sz="800" i="1" kern="0" dirty="0">
              <a:solidFill>
                <a:prstClr val="black"/>
              </a:solidFill>
              <a:latin typeface="Calibri"/>
              <a:ea typeface="Calibri"/>
              <a:cs typeface="Calibri"/>
            </a:endParaRPr>
          </a:p>
        </p:txBody>
      </p:sp>
      <p:sp>
        <p:nvSpPr>
          <p:cNvPr id="50" name="Folded Corner 82">
            <a:extLst>
              <a:ext uri="{FF2B5EF4-FFF2-40B4-BE49-F238E27FC236}">
                <a16:creationId xmlns:a16="http://schemas.microsoft.com/office/drawing/2014/main" id="{7EFB1425-6940-AEF9-565B-DA4F3E1F45FF}"/>
              </a:ext>
            </a:extLst>
          </p:cNvPr>
          <p:cNvSpPr/>
          <p:nvPr/>
        </p:nvSpPr>
        <p:spPr>
          <a:xfrm>
            <a:off x="9863492" y="5416470"/>
            <a:ext cx="1296000" cy="715788"/>
          </a:xfrm>
          <a:prstGeom prst="foldedCorner">
            <a:avLst/>
          </a:prstGeom>
          <a:solidFill>
            <a:sysClr val="window" lastClr="FFFFFF"/>
          </a:solidFill>
          <a:ln w="9525" cap="flat" cmpd="sng" algn="ctr">
            <a:solidFill>
              <a:sysClr val="windowText" lastClr="000000">
                <a:lumMod val="75000"/>
                <a:lumOff val="25000"/>
              </a:sysClr>
            </a:solidFill>
            <a:prstDash val="solid"/>
          </a:ln>
          <a:effectLst/>
        </p:spPr>
        <p:txBody>
          <a:bodyPr lIns="72000" tIns="36000" rIns="36000" bIns="36000" rtlCol="0" anchor="ctr" anchorCtr="0"/>
          <a:lstStyle/>
          <a:p>
            <a:pPr defTabSz="457200">
              <a:lnSpc>
                <a:spcPts val="800"/>
              </a:lnSpc>
              <a:defRPr/>
            </a:pPr>
            <a:r>
              <a:rPr lang="en-US" sz="800" dirty="0">
                <a:solidFill>
                  <a:srgbClr val="000000"/>
                </a:solidFill>
                <a:latin typeface="WordVisi_MSFontService"/>
              </a:rPr>
              <a:t>DP: Contact information, billing address (delivery)</a:t>
            </a:r>
            <a:endParaRPr lang="en-GB" sz="800" i="1" kern="0" dirty="0">
              <a:solidFill>
                <a:prstClr val="black"/>
              </a:solidFill>
              <a:latin typeface="Calibri"/>
              <a:ea typeface="Calibri"/>
              <a:cs typeface="Calibri"/>
            </a:endParaRPr>
          </a:p>
        </p:txBody>
      </p:sp>
      <p:pic>
        <p:nvPicPr>
          <p:cNvPr id="52" name="Bilde 43" descr="A blue square with a black and white logo&#10;&#10;Description automatically generated">
            <a:extLst>
              <a:ext uri="{FF2B5EF4-FFF2-40B4-BE49-F238E27FC236}">
                <a16:creationId xmlns:a16="http://schemas.microsoft.com/office/drawing/2014/main" id="{DB0A9ED8-0FBD-DB2C-C26D-4A535D439EB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431900" y="6002516"/>
            <a:ext cx="198000" cy="196836"/>
          </a:xfrm>
          <a:prstGeom prst="rect">
            <a:avLst/>
          </a:prstGeom>
        </p:spPr>
      </p:pic>
      <p:pic>
        <p:nvPicPr>
          <p:cNvPr id="54" name="Bilde 43" descr="A blue square with a black and white logo&#10;&#10;Description automatically generated">
            <a:extLst>
              <a:ext uri="{FF2B5EF4-FFF2-40B4-BE49-F238E27FC236}">
                <a16:creationId xmlns:a16="http://schemas.microsoft.com/office/drawing/2014/main" id="{4A7486CE-EAFA-0066-28D9-7C47C97A60B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78614" y="6002516"/>
            <a:ext cx="198000" cy="196836"/>
          </a:xfrm>
          <a:prstGeom prst="rect">
            <a:avLst/>
          </a:prstGeom>
        </p:spPr>
      </p:pic>
      <p:pic>
        <p:nvPicPr>
          <p:cNvPr id="56" name="Bilde 43" descr="A blue square with a black and white logo&#10;&#10;Description automatically generated">
            <a:extLst>
              <a:ext uri="{FF2B5EF4-FFF2-40B4-BE49-F238E27FC236}">
                <a16:creationId xmlns:a16="http://schemas.microsoft.com/office/drawing/2014/main" id="{6249AAB4-9804-4A55-9E4B-F3311ACA4AF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553082" y="6002516"/>
            <a:ext cx="198000" cy="196836"/>
          </a:xfrm>
          <a:prstGeom prst="rect">
            <a:avLst/>
          </a:prstGeom>
        </p:spPr>
      </p:pic>
      <p:pic>
        <p:nvPicPr>
          <p:cNvPr id="58" name="Bilde 43" descr="A blue square with a black and white logo&#10;&#10;Description automatically generated">
            <a:extLst>
              <a:ext uri="{FF2B5EF4-FFF2-40B4-BE49-F238E27FC236}">
                <a16:creationId xmlns:a16="http://schemas.microsoft.com/office/drawing/2014/main" id="{6203FB5C-6513-11C6-6412-7CFD425C933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967842" y="6002516"/>
            <a:ext cx="198000" cy="196836"/>
          </a:xfrm>
          <a:prstGeom prst="rect">
            <a:avLst/>
          </a:prstGeom>
        </p:spPr>
      </p:pic>
      <p:pic>
        <p:nvPicPr>
          <p:cNvPr id="60" name="Bilde 39" descr="A logo of a server&#10;&#10;Description automatically generated">
            <a:extLst>
              <a:ext uri="{FF2B5EF4-FFF2-40B4-BE49-F238E27FC236}">
                <a16:creationId xmlns:a16="http://schemas.microsoft.com/office/drawing/2014/main" id="{93042F50-E6DE-ABA3-F083-65697197236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337374" y="6002516"/>
            <a:ext cx="198000" cy="196836"/>
          </a:xfrm>
          <a:prstGeom prst="rect">
            <a:avLst/>
          </a:prstGeom>
        </p:spPr>
      </p:pic>
      <p:pic>
        <p:nvPicPr>
          <p:cNvPr id="68" name="Bilde 39" descr="A logo of a server&#10;&#10;Description automatically generated">
            <a:extLst>
              <a:ext uri="{FF2B5EF4-FFF2-40B4-BE49-F238E27FC236}">
                <a16:creationId xmlns:a16="http://schemas.microsoft.com/office/drawing/2014/main" id="{A5B167B1-B1E6-CFC9-167B-BF9980AAB60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755796" y="6002516"/>
            <a:ext cx="198000" cy="196836"/>
          </a:xfrm>
          <a:prstGeom prst="rect">
            <a:avLst/>
          </a:prstGeom>
        </p:spPr>
      </p:pic>
      <p:pic>
        <p:nvPicPr>
          <p:cNvPr id="71" name="Bilde 38" descr="A black and pink logo&#10;&#10;Description automatically generated">
            <a:extLst>
              <a:ext uri="{FF2B5EF4-FFF2-40B4-BE49-F238E27FC236}">
                <a16:creationId xmlns:a16="http://schemas.microsoft.com/office/drawing/2014/main" id="{C49E2056-52A1-E188-7153-6542EBABA60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817646" y="6001934"/>
            <a:ext cx="198000" cy="198000"/>
          </a:xfrm>
          <a:prstGeom prst="rect">
            <a:avLst/>
          </a:prstGeom>
        </p:spPr>
      </p:pic>
      <p:pic>
        <p:nvPicPr>
          <p:cNvPr id="75" name="Bilde 43" descr="A blue square with a black and white logo&#10;&#10;Description automatically generated">
            <a:extLst>
              <a:ext uri="{FF2B5EF4-FFF2-40B4-BE49-F238E27FC236}">
                <a16:creationId xmlns:a16="http://schemas.microsoft.com/office/drawing/2014/main" id="{A0B553F6-297C-525E-9049-7CEE15F5720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552089" y="6002516"/>
            <a:ext cx="198000" cy="196836"/>
          </a:xfrm>
          <a:prstGeom prst="rect">
            <a:avLst/>
          </a:prstGeom>
        </p:spPr>
      </p:pic>
      <p:pic>
        <p:nvPicPr>
          <p:cNvPr id="77" name="Bilde 43" descr="A blue square with a black and white logo&#10;&#10;Description automatically generated">
            <a:extLst>
              <a:ext uri="{FF2B5EF4-FFF2-40B4-BE49-F238E27FC236}">
                <a16:creationId xmlns:a16="http://schemas.microsoft.com/office/drawing/2014/main" id="{D9E3FB23-7281-9789-55CD-0B5A2E6D345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78124" y="6002516"/>
            <a:ext cx="198000" cy="196836"/>
          </a:xfrm>
          <a:prstGeom prst="rect">
            <a:avLst/>
          </a:prstGeom>
        </p:spPr>
      </p:pic>
      <p:sp>
        <p:nvSpPr>
          <p:cNvPr id="2" name="Title 1">
            <a:extLst>
              <a:ext uri="{FF2B5EF4-FFF2-40B4-BE49-F238E27FC236}">
                <a16:creationId xmlns:a16="http://schemas.microsoft.com/office/drawing/2014/main" id="{F691E5B4-094C-DD5B-1D0C-A98C35DDBBDD}"/>
              </a:ext>
            </a:extLst>
          </p:cNvPr>
          <p:cNvSpPr>
            <a:spLocks noGrp="1"/>
          </p:cNvSpPr>
          <p:nvPr>
            <p:ph type="title"/>
          </p:nvPr>
        </p:nvSpPr>
        <p:spPr/>
        <p:txBody>
          <a:bodyPr/>
          <a:lstStyle/>
          <a:p>
            <a:r>
              <a:rPr lang="en-GB" dirty="0"/>
              <a:t>Book purchase </a:t>
            </a:r>
            <a:endParaRPr lang="nb-NO" dirty="0"/>
          </a:p>
        </p:txBody>
      </p:sp>
      <p:sp>
        <p:nvSpPr>
          <p:cNvPr id="142" name="Content Placeholder 141">
            <a:extLst>
              <a:ext uri="{FF2B5EF4-FFF2-40B4-BE49-F238E27FC236}">
                <a16:creationId xmlns:a16="http://schemas.microsoft.com/office/drawing/2014/main" id="{CE517F22-EBFC-9D35-4527-7855CE161B44}"/>
              </a:ext>
            </a:extLst>
          </p:cNvPr>
          <p:cNvSpPr>
            <a:spLocks noGrp="1"/>
          </p:cNvSpPr>
          <p:nvPr>
            <p:ph idx="1"/>
          </p:nvPr>
        </p:nvSpPr>
        <p:spPr>
          <a:xfrm>
            <a:off x="696913" y="1098550"/>
            <a:ext cx="10370985" cy="1217895"/>
          </a:xfrm>
        </p:spPr>
        <p:txBody>
          <a:bodyPr/>
          <a:lstStyle/>
          <a:p>
            <a:pPr marL="0" indent="0">
              <a:buNone/>
            </a:pPr>
            <a:r>
              <a:rPr lang="en-GB" sz="1800" dirty="0"/>
              <a:t> The scenario follows a buyer purchasing a used book through a C2C marketplace. The buyer places an order, pays by credit card, and receives confirmation from the marketplace that the seller has accepted the request. A delivery partner then handles the shipment and keeps the buyer updated until the book is delivered to the mailbox.</a:t>
            </a:r>
            <a:endParaRPr lang="nb-NO" sz="1800" dirty="0"/>
          </a:p>
        </p:txBody>
      </p:sp>
      <p:pic>
        <p:nvPicPr>
          <p:cNvPr id="82" name="Graphic 81">
            <a:extLst>
              <a:ext uri="{FF2B5EF4-FFF2-40B4-BE49-F238E27FC236}">
                <a16:creationId xmlns:a16="http://schemas.microsoft.com/office/drawing/2014/main" id="{873946F3-9F27-5F72-E233-9DD2F1FE3677}"/>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a:off x="8506022" y="2890664"/>
            <a:ext cx="265916" cy="252000"/>
          </a:xfrm>
          <a:prstGeom prst="rect">
            <a:avLst/>
          </a:prstGeom>
        </p:spPr>
      </p:pic>
      <p:pic>
        <p:nvPicPr>
          <p:cNvPr id="83" name="Graphic 82">
            <a:extLst>
              <a:ext uri="{FF2B5EF4-FFF2-40B4-BE49-F238E27FC236}">
                <a16:creationId xmlns:a16="http://schemas.microsoft.com/office/drawing/2014/main" id="{6310A940-1375-7EDF-CD4F-10EAA098C2AA}"/>
              </a:ext>
            </a:extLst>
          </p:cNvPr>
          <p:cNvPicPr>
            <a:picLocks noChangeAspect="1"/>
          </p:cNvPicPr>
          <p:nvPr/>
        </p:nvPicPr>
        <p:blipFill>
          <a:blip>
            <a:extLst>
              <a:ext uri="{96DAC541-7B7A-43D3-8B79-37D633B846F1}">
                <asvg:svgBlip xmlns:asvg="http://schemas.microsoft.com/office/drawing/2016/SVG/main" r:embed="rId11"/>
              </a:ext>
            </a:extLst>
          </a:blip>
          <a:srcRect/>
          <a:stretch/>
        </p:blipFill>
        <p:spPr>
          <a:xfrm>
            <a:off x="7144076" y="2890664"/>
            <a:ext cx="252000" cy="252000"/>
          </a:xfrm>
          <a:prstGeom prst="rect">
            <a:avLst/>
          </a:prstGeom>
        </p:spPr>
      </p:pic>
      <p:pic>
        <p:nvPicPr>
          <p:cNvPr id="21" name="Picture 20">
            <a:extLst>
              <a:ext uri="{FF2B5EF4-FFF2-40B4-BE49-F238E27FC236}">
                <a16:creationId xmlns:a16="http://schemas.microsoft.com/office/drawing/2014/main" id="{3849FD1C-B516-EF0D-4800-94F3DC23DBA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540370" y="2890664"/>
            <a:ext cx="255687" cy="252000"/>
          </a:xfrm>
          <a:prstGeom prst="rect">
            <a:avLst/>
          </a:prstGeom>
        </p:spPr>
      </p:pic>
      <p:pic>
        <p:nvPicPr>
          <p:cNvPr id="24" name="Picture 23">
            <a:extLst>
              <a:ext uri="{FF2B5EF4-FFF2-40B4-BE49-F238E27FC236}">
                <a16:creationId xmlns:a16="http://schemas.microsoft.com/office/drawing/2014/main" id="{53493F2E-89D0-9423-82B1-312F72E3E67F}"/>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540370" y="3812427"/>
            <a:ext cx="255687" cy="252000"/>
          </a:xfrm>
          <a:prstGeom prst="rect">
            <a:avLst/>
          </a:prstGeom>
        </p:spPr>
      </p:pic>
      <p:pic>
        <p:nvPicPr>
          <p:cNvPr id="28" name="Graphic 27">
            <a:extLst>
              <a:ext uri="{FF2B5EF4-FFF2-40B4-BE49-F238E27FC236}">
                <a16:creationId xmlns:a16="http://schemas.microsoft.com/office/drawing/2014/main" id="{A8D2682E-0978-052B-A46F-0E273D548FA2}"/>
              </a:ext>
            </a:extLst>
          </p:cNvPr>
          <p:cNvPicPr>
            <a:picLocks noChangeAspect="1"/>
          </p:cNvPicPr>
          <p:nvPr/>
        </p:nvPicPr>
        <p:blipFill>
          <a:blip>
            <a:extLst>
              <a:ext uri="{96DAC541-7B7A-43D3-8B79-37D633B846F1}">
                <asvg:svgBlip xmlns:asvg="http://schemas.microsoft.com/office/drawing/2016/SVG/main" r:embed="rId11"/>
              </a:ext>
            </a:extLst>
          </a:blip>
          <a:srcRect/>
          <a:stretch/>
        </p:blipFill>
        <p:spPr>
          <a:xfrm>
            <a:off x="9863733" y="2890664"/>
            <a:ext cx="252000" cy="252000"/>
          </a:xfrm>
          <a:prstGeom prst="rect">
            <a:avLst/>
          </a:prstGeom>
        </p:spPr>
      </p:pic>
      <p:pic>
        <p:nvPicPr>
          <p:cNvPr id="29" name="Graphic 28">
            <a:extLst>
              <a:ext uri="{FF2B5EF4-FFF2-40B4-BE49-F238E27FC236}">
                <a16:creationId xmlns:a16="http://schemas.microsoft.com/office/drawing/2014/main" id="{7E7B5100-0FFD-F8F8-AB0C-0AC9EBAAB7A4}"/>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a:off x="4339778" y="2890664"/>
            <a:ext cx="265916" cy="252000"/>
          </a:xfrm>
          <a:prstGeom prst="rect">
            <a:avLst/>
          </a:prstGeom>
        </p:spPr>
      </p:pic>
      <p:pic>
        <p:nvPicPr>
          <p:cNvPr id="31" name="Picture 30">
            <a:extLst>
              <a:ext uri="{FF2B5EF4-FFF2-40B4-BE49-F238E27FC236}">
                <a16:creationId xmlns:a16="http://schemas.microsoft.com/office/drawing/2014/main" id="{6B49FE33-A7EA-A186-BBD4-18774E9CFCE9}"/>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922325" y="2890664"/>
            <a:ext cx="255687" cy="252000"/>
          </a:xfrm>
          <a:prstGeom prst="rect">
            <a:avLst/>
          </a:prstGeom>
        </p:spPr>
      </p:pic>
      <p:pic>
        <p:nvPicPr>
          <p:cNvPr id="33" name="Picture 32">
            <a:extLst>
              <a:ext uri="{FF2B5EF4-FFF2-40B4-BE49-F238E27FC236}">
                <a16:creationId xmlns:a16="http://schemas.microsoft.com/office/drawing/2014/main" id="{91CFDF2E-35DC-3C75-0423-CDEA66CC0056}"/>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751226" y="3812427"/>
            <a:ext cx="255687" cy="252000"/>
          </a:xfrm>
          <a:prstGeom prst="rect">
            <a:avLst/>
          </a:prstGeom>
        </p:spPr>
      </p:pic>
      <p:pic>
        <p:nvPicPr>
          <p:cNvPr id="36" name="Graphic 35">
            <a:extLst>
              <a:ext uri="{FF2B5EF4-FFF2-40B4-BE49-F238E27FC236}">
                <a16:creationId xmlns:a16="http://schemas.microsoft.com/office/drawing/2014/main" id="{8B6A18A2-F0ED-E5C7-8704-D91DD0A176A6}"/>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a:off x="8492054" y="4679775"/>
            <a:ext cx="265916" cy="252000"/>
          </a:xfrm>
          <a:prstGeom prst="rect">
            <a:avLst/>
          </a:prstGeom>
        </p:spPr>
      </p:pic>
      <p:pic>
        <p:nvPicPr>
          <p:cNvPr id="37" name="Graphic 36">
            <a:extLst>
              <a:ext uri="{FF2B5EF4-FFF2-40B4-BE49-F238E27FC236}">
                <a16:creationId xmlns:a16="http://schemas.microsoft.com/office/drawing/2014/main" id="{9656D824-1707-97EB-877C-9B79E51E5704}"/>
              </a:ext>
            </a:extLst>
          </p:cNvPr>
          <p:cNvPicPr>
            <a:picLocks noChangeAspect="1"/>
          </p:cNvPicPr>
          <p:nvPr/>
        </p:nvPicPr>
        <p:blipFill>
          <a:blip>
            <a:extLst>
              <a:ext uri="{96DAC541-7B7A-43D3-8B79-37D633B846F1}">
                <asvg:svgBlip xmlns:asvg="http://schemas.microsoft.com/office/drawing/2016/SVG/main" r:embed="rId11"/>
              </a:ext>
            </a:extLst>
          </a:blip>
          <a:srcRect/>
          <a:stretch/>
        </p:blipFill>
        <p:spPr>
          <a:xfrm>
            <a:off x="7134292" y="4717707"/>
            <a:ext cx="252000" cy="252000"/>
          </a:xfrm>
          <a:prstGeom prst="rect">
            <a:avLst/>
          </a:prstGeom>
        </p:spPr>
      </p:pic>
      <p:pic>
        <p:nvPicPr>
          <p:cNvPr id="40" name="Graphic 39">
            <a:extLst>
              <a:ext uri="{FF2B5EF4-FFF2-40B4-BE49-F238E27FC236}">
                <a16:creationId xmlns:a16="http://schemas.microsoft.com/office/drawing/2014/main" id="{BB4739F7-BD77-D3DF-B6D4-A66390FD05EA}"/>
              </a:ext>
            </a:extLst>
          </p:cNvPr>
          <p:cNvPicPr>
            <a:picLocks noChangeAspect="1"/>
          </p:cNvPicPr>
          <p:nvPr/>
        </p:nvPicPr>
        <p:blipFill>
          <a:blip>
            <a:extLst>
              <a:ext uri="{96DAC541-7B7A-43D3-8B79-37D633B846F1}">
                <asvg:svgBlip xmlns:asvg="http://schemas.microsoft.com/office/drawing/2016/SVG/main" r:embed="rId11"/>
              </a:ext>
            </a:extLst>
          </a:blip>
          <a:srcRect/>
          <a:stretch/>
        </p:blipFill>
        <p:spPr>
          <a:xfrm>
            <a:off x="9863733" y="4713627"/>
            <a:ext cx="252000" cy="252000"/>
          </a:xfrm>
          <a:prstGeom prst="rect">
            <a:avLst/>
          </a:prstGeom>
        </p:spPr>
      </p:pic>
      <p:pic>
        <p:nvPicPr>
          <p:cNvPr id="41" name="Graphic 40">
            <a:extLst>
              <a:ext uri="{FF2B5EF4-FFF2-40B4-BE49-F238E27FC236}">
                <a16:creationId xmlns:a16="http://schemas.microsoft.com/office/drawing/2014/main" id="{3FBB663E-775F-ADAE-FC04-2677A506A26B}"/>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a:off x="4324575" y="3812427"/>
            <a:ext cx="265916" cy="252000"/>
          </a:xfrm>
          <a:prstGeom prst="rect">
            <a:avLst/>
          </a:prstGeom>
        </p:spPr>
      </p:pic>
      <p:pic>
        <p:nvPicPr>
          <p:cNvPr id="42" name="Picture 41">
            <a:extLst>
              <a:ext uri="{FF2B5EF4-FFF2-40B4-BE49-F238E27FC236}">
                <a16:creationId xmlns:a16="http://schemas.microsoft.com/office/drawing/2014/main" id="{8A618EA2-6DAE-A6E9-4CAB-D4AF351D6E7A}"/>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922692" y="3812427"/>
            <a:ext cx="255687" cy="252000"/>
          </a:xfrm>
          <a:prstGeom prst="rect">
            <a:avLst/>
          </a:prstGeom>
        </p:spPr>
      </p:pic>
      <p:pic>
        <p:nvPicPr>
          <p:cNvPr id="43" name="Picture 42">
            <a:extLst>
              <a:ext uri="{FF2B5EF4-FFF2-40B4-BE49-F238E27FC236}">
                <a16:creationId xmlns:a16="http://schemas.microsoft.com/office/drawing/2014/main" id="{A59A50C2-1D7A-104B-EF68-2D592EABDDFA}"/>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772843" y="4708243"/>
            <a:ext cx="255687" cy="252000"/>
          </a:xfrm>
          <a:prstGeom prst="rect">
            <a:avLst/>
          </a:prstGeom>
        </p:spPr>
      </p:pic>
      <p:sp>
        <p:nvSpPr>
          <p:cNvPr id="53" name="AutoShape 63">
            <a:extLst>
              <a:ext uri="{FF2B5EF4-FFF2-40B4-BE49-F238E27FC236}">
                <a16:creationId xmlns:a16="http://schemas.microsoft.com/office/drawing/2014/main" id="{1EEDFA4D-114B-3A59-43CC-625701AE27C2}"/>
              </a:ext>
            </a:extLst>
          </p:cNvPr>
          <p:cNvSpPr>
            <a:spLocks noChangeArrowheads="1"/>
          </p:cNvSpPr>
          <p:nvPr/>
        </p:nvSpPr>
        <p:spPr bwMode="auto">
          <a:xfrm>
            <a:off x="1399226" y="2351709"/>
            <a:ext cx="4284000" cy="216000"/>
          </a:xfrm>
          <a:prstGeom prst="chevron">
            <a:avLst>
              <a:gd name="adj" fmla="val 38168"/>
            </a:avLst>
          </a:prstGeom>
          <a:solidFill>
            <a:srgbClr val="8064A2">
              <a:lumMod val="40000"/>
              <a:lumOff val="60000"/>
            </a:srgbClr>
          </a:solidFill>
          <a:ln w="19050" algn="ctr">
            <a:solidFill>
              <a:srgbClr val="8064A2">
                <a:lumMod val="40000"/>
                <a:lumOff val="60000"/>
              </a:srgbClr>
            </a:solidFill>
            <a:miter lim="800000"/>
            <a:headEnd/>
            <a:tailEnd/>
          </a:ln>
        </p:spPr>
        <p:txBody>
          <a:bodyPr lIns="180000" tIns="0" rIns="0" bIns="0" anchor="ctr" anchorCtr="0"/>
          <a:lstStyle/>
          <a:p>
            <a:pPr defTabSz="995363">
              <a:buSzPct val="90000"/>
            </a:pPr>
            <a:r>
              <a:rPr lang="en-GB" sz="1200" kern="0" spc="100" dirty="0">
                <a:cs typeface="Arial" charset="0"/>
              </a:rPr>
              <a:t>Search and buy</a:t>
            </a:r>
          </a:p>
        </p:txBody>
      </p:sp>
      <p:sp>
        <p:nvSpPr>
          <p:cNvPr id="57" name="AutoShape 63">
            <a:extLst>
              <a:ext uri="{FF2B5EF4-FFF2-40B4-BE49-F238E27FC236}">
                <a16:creationId xmlns:a16="http://schemas.microsoft.com/office/drawing/2014/main" id="{A4F51CD7-AE5D-BA61-8C3F-254CB4E13036}"/>
              </a:ext>
            </a:extLst>
          </p:cNvPr>
          <p:cNvSpPr>
            <a:spLocks noChangeArrowheads="1"/>
          </p:cNvSpPr>
          <p:nvPr/>
        </p:nvSpPr>
        <p:spPr bwMode="auto">
          <a:xfrm>
            <a:off x="5706061" y="2347860"/>
            <a:ext cx="5472000" cy="216000"/>
          </a:xfrm>
          <a:prstGeom prst="chevron">
            <a:avLst>
              <a:gd name="adj" fmla="val 38168"/>
            </a:avLst>
          </a:prstGeom>
          <a:solidFill>
            <a:srgbClr val="8064A2">
              <a:lumMod val="40000"/>
              <a:lumOff val="60000"/>
            </a:srgbClr>
          </a:solidFill>
          <a:ln w="19050" algn="ctr">
            <a:solidFill>
              <a:srgbClr val="8064A2">
                <a:lumMod val="40000"/>
                <a:lumOff val="60000"/>
              </a:srgbClr>
            </a:solidFill>
            <a:miter lim="800000"/>
            <a:headEnd/>
            <a:tailEnd/>
          </a:ln>
        </p:spPr>
        <p:txBody>
          <a:bodyPr lIns="180000" tIns="0" rIns="0" bIns="0" anchor="ctr" anchorCtr="0"/>
          <a:lstStyle/>
          <a:p>
            <a:pPr marL="0" marR="0" lvl="0" indent="0" defTabSz="995363" eaLnBrk="1" fontAlgn="auto" latinLnBrk="0" hangingPunct="1">
              <a:lnSpc>
                <a:spcPct val="100000"/>
              </a:lnSpc>
              <a:spcBef>
                <a:spcPts val="0"/>
              </a:spcBef>
              <a:spcAft>
                <a:spcPts val="0"/>
              </a:spcAft>
              <a:buClrTx/>
              <a:buSzPct val="90000"/>
              <a:buFontTx/>
              <a:buNone/>
              <a:tabLst/>
              <a:defRPr/>
            </a:pPr>
            <a:r>
              <a:rPr kumimoji="0" lang="en-GB" sz="1200" b="0" i="0" u="none" strike="noStrike" kern="0" cap="none" spc="100" normalizeH="0" baseline="0" noProof="0" dirty="0">
                <a:ln>
                  <a:noFill/>
                </a:ln>
                <a:effectLst/>
                <a:uLnTx/>
                <a:uFillTx/>
                <a:cs typeface="Arial" charset="0"/>
              </a:rPr>
              <a:t>Delivery</a:t>
            </a:r>
          </a:p>
        </p:txBody>
      </p:sp>
      <p:pic>
        <p:nvPicPr>
          <p:cNvPr id="134" name="Bilde 39" descr="A logo of a server&#10;&#10;Description automatically generated">
            <a:extLst>
              <a:ext uri="{FF2B5EF4-FFF2-40B4-BE49-F238E27FC236}">
                <a16:creationId xmlns:a16="http://schemas.microsoft.com/office/drawing/2014/main" id="{29D072EC-F03A-57EB-99F0-306F57F39E9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323238" y="3207344"/>
            <a:ext cx="198000" cy="196836"/>
          </a:xfrm>
          <a:prstGeom prst="rect">
            <a:avLst/>
          </a:prstGeom>
        </p:spPr>
      </p:pic>
      <p:pic>
        <p:nvPicPr>
          <p:cNvPr id="135" name="Bilde 43" descr="A blue square with a black and white logo&#10;&#10;Description automatically generated">
            <a:extLst>
              <a:ext uri="{FF2B5EF4-FFF2-40B4-BE49-F238E27FC236}">
                <a16:creationId xmlns:a16="http://schemas.microsoft.com/office/drawing/2014/main" id="{099F5E6A-D571-458E-FA23-1650AC00070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537953" y="3207344"/>
            <a:ext cx="198000" cy="196836"/>
          </a:xfrm>
          <a:prstGeom prst="rect">
            <a:avLst/>
          </a:prstGeom>
        </p:spPr>
      </p:pic>
      <p:pic>
        <p:nvPicPr>
          <p:cNvPr id="136" name="Bilde 39" descr="A logo of a server&#10;&#10;Description automatically generated">
            <a:extLst>
              <a:ext uri="{FF2B5EF4-FFF2-40B4-BE49-F238E27FC236}">
                <a16:creationId xmlns:a16="http://schemas.microsoft.com/office/drawing/2014/main" id="{4B053B21-76F2-23AB-D28A-5D662878F46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709543" y="3207344"/>
            <a:ext cx="198000" cy="196836"/>
          </a:xfrm>
          <a:prstGeom prst="rect">
            <a:avLst/>
          </a:prstGeom>
        </p:spPr>
      </p:pic>
      <p:pic>
        <p:nvPicPr>
          <p:cNvPr id="137" name="Bilde 43" descr="A blue square with a black and white logo&#10;&#10;Description automatically generated">
            <a:extLst>
              <a:ext uri="{FF2B5EF4-FFF2-40B4-BE49-F238E27FC236}">
                <a16:creationId xmlns:a16="http://schemas.microsoft.com/office/drawing/2014/main" id="{7C6968D8-EC47-0C24-0B00-4C6AC6D1CF2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24258" y="3207344"/>
            <a:ext cx="198000" cy="196836"/>
          </a:xfrm>
          <a:prstGeom prst="rect">
            <a:avLst/>
          </a:prstGeom>
        </p:spPr>
      </p:pic>
      <p:pic>
        <p:nvPicPr>
          <p:cNvPr id="138" name="Bilde 43" descr="A blue square with a black and white logo&#10;&#10;Description automatically generated">
            <a:extLst>
              <a:ext uri="{FF2B5EF4-FFF2-40B4-BE49-F238E27FC236}">
                <a16:creationId xmlns:a16="http://schemas.microsoft.com/office/drawing/2014/main" id="{5767074A-ACBB-0D53-BC90-1EDF58C0F77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335734" y="3207344"/>
            <a:ext cx="198000" cy="196836"/>
          </a:xfrm>
          <a:prstGeom prst="rect">
            <a:avLst/>
          </a:prstGeom>
        </p:spPr>
      </p:pic>
      <p:pic>
        <p:nvPicPr>
          <p:cNvPr id="139" name="Bilde 43" descr="A blue square with a black and white logo&#10;&#10;Description automatically generated">
            <a:extLst>
              <a:ext uri="{FF2B5EF4-FFF2-40B4-BE49-F238E27FC236}">
                <a16:creationId xmlns:a16="http://schemas.microsoft.com/office/drawing/2014/main" id="{2A990D18-A205-DCC4-9F3A-2A8909D2DB5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204858" y="3207344"/>
            <a:ext cx="198000" cy="196836"/>
          </a:xfrm>
          <a:prstGeom prst="rect">
            <a:avLst/>
          </a:prstGeom>
        </p:spPr>
      </p:pic>
      <p:pic>
        <p:nvPicPr>
          <p:cNvPr id="140" name="Bilde 43" descr="A blue square with a black and white logo&#10;&#10;Description automatically generated">
            <a:extLst>
              <a:ext uri="{FF2B5EF4-FFF2-40B4-BE49-F238E27FC236}">
                <a16:creationId xmlns:a16="http://schemas.microsoft.com/office/drawing/2014/main" id="{5AB2AA9A-8EC8-E8E9-F326-5B8C254C4CF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592607" y="3173497"/>
            <a:ext cx="198000" cy="196836"/>
          </a:xfrm>
          <a:prstGeom prst="rect">
            <a:avLst/>
          </a:prstGeom>
        </p:spPr>
      </p:pic>
      <p:pic>
        <p:nvPicPr>
          <p:cNvPr id="141" name="Bilde 43" descr="A blue square with a black and white logo&#10;&#10;Description automatically generated">
            <a:extLst>
              <a:ext uri="{FF2B5EF4-FFF2-40B4-BE49-F238E27FC236}">
                <a16:creationId xmlns:a16="http://schemas.microsoft.com/office/drawing/2014/main" id="{3EFA57BC-A27D-0343-C55B-7621CF3A601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980356" y="3154263"/>
            <a:ext cx="198000" cy="196836"/>
          </a:xfrm>
          <a:prstGeom prst="rect">
            <a:avLst/>
          </a:prstGeom>
        </p:spPr>
      </p:pic>
      <p:pic>
        <p:nvPicPr>
          <p:cNvPr id="143" name="Bilde 38" descr="A black and pink logo&#10;&#10;Description automatically generated">
            <a:extLst>
              <a:ext uri="{FF2B5EF4-FFF2-40B4-BE49-F238E27FC236}">
                <a16:creationId xmlns:a16="http://schemas.microsoft.com/office/drawing/2014/main" id="{ADF2BFB7-5602-7701-B913-6155577216A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780741" y="4108974"/>
            <a:ext cx="198000" cy="198000"/>
          </a:xfrm>
          <a:prstGeom prst="rect">
            <a:avLst/>
          </a:prstGeom>
        </p:spPr>
      </p:pic>
      <p:sp>
        <p:nvSpPr>
          <p:cNvPr id="145" name="TextBox 144">
            <a:extLst>
              <a:ext uri="{FF2B5EF4-FFF2-40B4-BE49-F238E27FC236}">
                <a16:creationId xmlns:a16="http://schemas.microsoft.com/office/drawing/2014/main" id="{84D1CE7F-1FD9-8532-0DA5-A414D2C607CF}"/>
              </a:ext>
            </a:extLst>
          </p:cNvPr>
          <p:cNvSpPr txBox="1"/>
          <p:nvPr/>
        </p:nvSpPr>
        <p:spPr>
          <a:xfrm>
            <a:off x="1" y="-1"/>
            <a:ext cx="2323238" cy="324000"/>
          </a:xfrm>
          <a:prstGeom prst="rect">
            <a:avLst/>
          </a:prstGeom>
          <a:solidFill>
            <a:schemeClr val="accent5">
              <a:lumMod val="20000"/>
              <a:lumOff val="80000"/>
            </a:schemeClr>
          </a:solidFill>
          <a:ln w="19050">
            <a:solidFill>
              <a:srgbClr val="BC80A8"/>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R="0" lvl="0" indent="0" defTabSz="914263" fontAlgn="auto">
              <a:lnSpc>
                <a:spcPct val="100000"/>
              </a:lnSpc>
              <a:spcBef>
                <a:spcPts val="0"/>
              </a:spcBef>
              <a:spcAft>
                <a:spcPts val="0"/>
              </a:spcAft>
              <a:buClrTx/>
              <a:buSzTx/>
              <a:buFontTx/>
              <a:buNone/>
              <a:tabLst/>
              <a:defRPr kumimoji="0" sz="1400" b="0" i="0" u="none" strike="noStrike" cap="none" spc="0" normalizeH="0" baseline="0">
                <a:ln>
                  <a:noFill/>
                </a:ln>
                <a:solidFill>
                  <a:prstClr val="black"/>
                </a:solidFill>
                <a:effectLst/>
                <a:uLnTx/>
                <a:uFillTx/>
                <a:latin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GB" sz="1800" b="1" dirty="0"/>
              <a:t>Data privacy example</a:t>
            </a:r>
          </a:p>
        </p:txBody>
      </p:sp>
      <p:sp>
        <p:nvSpPr>
          <p:cNvPr id="11" name="Slide Number Placeholder 3">
            <a:extLst>
              <a:ext uri="{FF2B5EF4-FFF2-40B4-BE49-F238E27FC236}">
                <a16:creationId xmlns:a16="http://schemas.microsoft.com/office/drawing/2014/main" id="{552DB217-B6AC-0BE7-F6CA-33CD8C0BA289}"/>
              </a:ext>
            </a:extLst>
          </p:cNvPr>
          <p:cNvSpPr txBox="1">
            <a:spLocks/>
          </p:cNvSpPr>
          <p:nvPr/>
        </p:nvSpPr>
        <p:spPr>
          <a:xfrm>
            <a:off x="279400" y="6554934"/>
            <a:ext cx="417513" cy="1095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3AA811B-2EBD-4900-905E-5BE206449611}" type="slidenum">
              <a:rPr lang="en-GB" sz="1000" smtClean="0">
                <a:solidFill>
                  <a:srgbClr val="003C65"/>
                </a:solidFill>
                <a:latin typeface="Aptos"/>
              </a:rPr>
              <a:pPr>
                <a:defRPr/>
              </a:pPr>
              <a:t>50</a:t>
            </a:fld>
            <a:endParaRPr lang="en-GB" sz="1000" dirty="0">
              <a:solidFill>
                <a:srgbClr val="003C65"/>
              </a:solidFill>
              <a:latin typeface="Aptos"/>
            </a:endParaRPr>
          </a:p>
        </p:txBody>
      </p:sp>
    </p:spTree>
    <p:extLst>
      <p:ext uri="{BB962C8B-B14F-4D97-AF65-F5344CB8AC3E}">
        <p14:creationId xmlns:p14="http://schemas.microsoft.com/office/powerpoint/2010/main" val="256456319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82AFF6A-C13E-416C-FB88-E47B184B80BD}"/>
              </a:ext>
            </a:extLst>
          </p:cNvPr>
          <p:cNvSpPr>
            <a:spLocks noGrp="1"/>
          </p:cNvSpPr>
          <p:nvPr>
            <p:ph type="sldNum" sz="quarter" idx="17"/>
          </p:nvPr>
        </p:nvSpPr>
        <p:spPr/>
        <p:txBody>
          <a:bodyPr/>
          <a:lstStyle/>
          <a:p>
            <a:fld id="{23AA811B-2EBD-4900-905E-5BE206449611}" type="slidenum">
              <a:rPr lang="en-GB" smtClean="0"/>
              <a:pPr/>
              <a:t>51</a:t>
            </a:fld>
            <a:endParaRPr lang="en-GB"/>
          </a:p>
        </p:txBody>
      </p:sp>
    </p:spTree>
    <p:custDataLst>
      <p:custData r:id="rId1"/>
      <p:custData r:id="rId2"/>
    </p:custDataLst>
    <p:extLst>
      <p:ext uri="{BB962C8B-B14F-4D97-AF65-F5344CB8AC3E}">
        <p14:creationId xmlns:p14="http://schemas.microsoft.com/office/powerpoint/2010/main" val="2739445259"/>
      </p:ext>
    </p:extLst>
  </p:cSld>
  <p:clrMapOvr>
    <a:masterClrMapping/>
  </p:clrMapOvr>
</p:sld>
</file>

<file path=ppt/theme/theme1.xml><?xml version="1.0" encoding="utf-8"?>
<a:theme xmlns:a="http://schemas.openxmlformats.org/drawingml/2006/main" name="Sintef 2026">
  <a:themeElements>
    <a:clrScheme name="Sintef">
      <a:dk1>
        <a:srgbClr val="000000"/>
      </a:dk1>
      <a:lt1>
        <a:srgbClr val="FFFFFF"/>
      </a:lt1>
      <a:dk2>
        <a:srgbClr val="003C65"/>
      </a:dk2>
      <a:lt2>
        <a:srgbClr val="EBEBE6"/>
      </a:lt2>
      <a:accent1>
        <a:srgbClr val="CDFAE1"/>
      </a:accent1>
      <a:accent2>
        <a:srgbClr val="14B978"/>
      </a:accent2>
      <a:accent3>
        <a:srgbClr val="004628"/>
      </a:accent3>
      <a:accent4>
        <a:srgbClr val="C89B14"/>
      </a:accent4>
      <a:accent5>
        <a:srgbClr val="BE3C37"/>
      </a:accent5>
      <a:accent6>
        <a:srgbClr val="780050"/>
      </a:accent6>
      <a:hlink>
        <a:srgbClr val="003C65"/>
      </a:hlink>
      <a:folHlink>
        <a:srgbClr val="780050"/>
      </a:folHlink>
    </a:clrScheme>
    <a:fontScheme name="Sintef">
      <a:majorFont>
        <a:latin typeface="Aptos Display"/>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solidFill>
            <a:schemeClr val="tx2"/>
          </a:solidFill>
        </a:ln>
      </a:spPr>
      <a:bodyPr lIns="72000" tIns="36000" rIns="72000" bIns="36000" rtlCol="0" anchor="ctr"/>
      <a:lstStyle>
        <a:defPPr algn="ctr">
          <a:defRPr sz="2400" noProof="0" dirty="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400" dirty="0">
            <a:solidFill>
              <a:schemeClr val="tx2"/>
            </a:solidFill>
          </a:defRPr>
        </a:defPPr>
      </a:lstStyle>
    </a:txDef>
  </a:objectDefaults>
  <a:extraClrSchemeLst/>
  <a:custClrLst>
    <a:custClr name="SINTEF-blå">
      <a:srgbClr val="003C65"/>
    </a:custClr>
    <a:custClr name="Grå">
      <a:srgbClr val="383837"/>
    </a:custClr>
    <a:custClr name="Grønn">
      <a:srgbClr val="004628"/>
    </a:custClr>
    <a:custClr name=" Gul">
      <a:srgbClr val="C89B14"/>
    </a:custClr>
    <a:custClr name=" Rød">
      <a:srgbClr val="BE3C37"/>
    </a:custClr>
    <a:custClr name=" Lilla">
      <a:srgbClr val="780050"/>
    </a:custClr>
    <a:custClr name="NoColor">
      <a:srgbClr val="FFFFFF"/>
    </a:custClr>
    <a:custClr name="NoColor">
      <a:srgbClr val="FFFFFF"/>
    </a:custClr>
    <a:custClr name="NoColor">
      <a:srgbClr val="FFFFFF"/>
    </a:custClr>
    <a:custClr name="NoColor">
      <a:srgbClr val="FFFFFF"/>
    </a:custClr>
    <a:custClr name="SINTEF-blå 2">
      <a:srgbClr val="BFCED9"/>
    </a:custClr>
    <a:custClr name="Grå 2">
      <a:srgbClr val="6A6A69"/>
    </a:custClr>
    <a:custClr name="Grønn 2">
      <a:srgbClr val="14B978"/>
    </a:custClr>
    <a:custClr name=" Gul 2">
      <a:srgbClr val="D6B44F"/>
    </a:custClr>
    <a:custClr name=" Rød 2">
      <a:srgbClr val="CE6D69"/>
    </a:custClr>
    <a:custClr name=" Lilla 2">
      <a:srgbClr val="9A407C"/>
    </a:custClr>
    <a:custClr name="NoColor">
      <a:srgbClr val="FFFFFF"/>
    </a:custClr>
    <a:custClr name="NoColor">
      <a:srgbClr val="FFFFFF"/>
    </a:custClr>
    <a:custClr name="NoColor">
      <a:srgbClr val="FFFFFF"/>
    </a:custClr>
    <a:custClr name="NoColor">
      <a:srgbClr val="FFFFFF"/>
    </a:custClr>
    <a:custClr name="NoColor">
      <a:srgbClr val="FFFFFF"/>
    </a:custClr>
    <a:custClr name="Grå 3">
      <a:srgbClr val="9C9C9B"/>
    </a:custClr>
    <a:custClr name="Grønn 3">
      <a:srgbClr val="8ADCBC"/>
    </a:custClr>
    <a:custClr name=" Gul 3">
      <a:srgbClr val="FFE082"/>
    </a:custClr>
    <a:custClr name=" Rød 3">
      <a:srgbClr val="DF9E9B"/>
    </a:custClr>
    <a:custClr name=" Lilla 3">
      <a:srgbClr val="BC80A8"/>
    </a:custClr>
    <a:custClr name="NoColor">
      <a:srgbClr val="FFFFFF"/>
    </a:custClr>
    <a:custClr name="NoColor">
      <a:srgbClr val="FFFFFF"/>
    </a:custClr>
    <a:custClr name="NoColor">
      <a:srgbClr val="FFFFFF"/>
    </a:custClr>
    <a:custClr name="NoColor">
      <a:srgbClr val="FFFFFF"/>
    </a:custClr>
    <a:custClr name="NoColor">
      <a:srgbClr val="FFFFFF"/>
    </a:custClr>
    <a:custClr name="Grå 4">
      <a:srgbClr val="EBEBE6"/>
    </a:custClr>
    <a:custClr name="Grønn 4">
      <a:srgbClr val="CDFAE1"/>
    </a:custClr>
    <a:custClr name=" Gul 4">
      <a:srgbClr val="E9D7A1"/>
    </a:custClr>
    <a:custClr name=" Rød 4">
      <a:srgbClr val="EFCECD"/>
    </a:custClr>
    <a:custClr name=" Lilla 4">
      <a:srgbClr val="DDBFD3"/>
    </a:custClr>
    <a:custClr name="NoColor">
      <a:srgbClr val="FFFFFF"/>
    </a:custClr>
    <a:custClr name="NoColor">
      <a:srgbClr val="FFFFFF"/>
    </a:custClr>
    <a:custClr name="NoColor">
      <a:srgbClr val="FFFFFF"/>
    </a:custClr>
    <a:custClr name="NoColor">
      <a:srgbClr val="FFFFFF"/>
    </a:custClr>
  </a:custClrLst>
  <a:extLst>
    <a:ext uri="{05A4C25C-085E-4340-85A3-A5531E510DB2}">
      <thm15:themeFamily xmlns:thm15="http://schemas.microsoft.com/office/thememl/2012/main" name="Sintef Template 16-9 NO.potx" id="{877D3819-E963-46DA-8A6F-35ACAEF77F9B}" vid="{978D3E64-539C-4DA5-9110-641826129BBE}"/>
    </a:ext>
  </a:extLst>
</a:theme>
</file>

<file path=ppt/theme/theme2.xml><?xml version="1.0" encoding="utf-8"?>
<a:theme xmlns:a="http://schemas.openxmlformats.org/drawingml/2006/main" name="1_Sintef 2026">
  <a:themeElements>
    <a:clrScheme name="Sintef">
      <a:dk1>
        <a:srgbClr val="000000"/>
      </a:dk1>
      <a:lt1>
        <a:srgbClr val="FFFFFF"/>
      </a:lt1>
      <a:dk2>
        <a:srgbClr val="003C65"/>
      </a:dk2>
      <a:lt2>
        <a:srgbClr val="EBEBE6"/>
      </a:lt2>
      <a:accent1>
        <a:srgbClr val="CDFAE1"/>
      </a:accent1>
      <a:accent2>
        <a:srgbClr val="14B978"/>
      </a:accent2>
      <a:accent3>
        <a:srgbClr val="004628"/>
      </a:accent3>
      <a:accent4>
        <a:srgbClr val="C89B14"/>
      </a:accent4>
      <a:accent5>
        <a:srgbClr val="BE3C37"/>
      </a:accent5>
      <a:accent6>
        <a:srgbClr val="780050"/>
      </a:accent6>
      <a:hlink>
        <a:srgbClr val="003C65"/>
      </a:hlink>
      <a:folHlink>
        <a:srgbClr val="780050"/>
      </a:folHlink>
    </a:clrScheme>
    <a:fontScheme name="Sintef">
      <a:majorFont>
        <a:latin typeface="Aptos Display"/>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solidFill>
            <a:schemeClr val="tx2"/>
          </a:solidFill>
        </a:ln>
      </a:spPr>
      <a:bodyPr lIns="72000" tIns="36000" rIns="72000" bIns="36000" rtlCol="0" anchor="ctr"/>
      <a:lstStyle>
        <a:defPPr algn="ctr">
          <a:defRPr sz="2400" noProof="0" dirty="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400" dirty="0">
            <a:solidFill>
              <a:schemeClr val="tx2"/>
            </a:solidFill>
          </a:defRPr>
        </a:defPPr>
      </a:lstStyle>
    </a:txDef>
  </a:objectDefaults>
  <a:extraClrSchemeLst/>
  <a:custClrLst>
    <a:custClr name="SINTEF-blå">
      <a:srgbClr val="003C65"/>
    </a:custClr>
    <a:custClr name="Grå">
      <a:srgbClr val="383837"/>
    </a:custClr>
    <a:custClr name="Grønn">
      <a:srgbClr val="004628"/>
    </a:custClr>
    <a:custClr name=" Gul">
      <a:srgbClr val="C89B14"/>
    </a:custClr>
    <a:custClr name=" Rød">
      <a:srgbClr val="BE3C37"/>
    </a:custClr>
    <a:custClr name=" Lilla">
      <a:srgbClr val="780050"/>
    </a:custClr>
    <a:custClr name="NoColor">
      <a:srgbClr val="FFFFFF"/>
    </a:custClr>
    <a:custClr name="NoColor">
      <a:srgbClr val="FFFFFF"/>
    </a:custClr>
    <a:custClr name="NoColor">
      <a:srgbClr val="FFFFFF"/>
    </a:custClr>
    <a:custClr name="NoColor">
      <a:srgbClr val="FFFFFF"/>
    </a:custClr>
    <a:custClr name="SINTEF-blå 2">
      <a:srgbClr val="BFCED9"/>
    </a:custClr>
    <a:custClr name="Grå 2">
      <a:srgbClr val="6A6A69"/>
    </a:custClr>
    <a:custClr name="Grønn 2">
      <a:srgbClr val="14B978"/>
    </a:custClr>
    <a:custClr name=" Gul 2">
      <a:srgbClr val="D6B44F"/>
    </a:custClr>
    <a:custClr name=" Rød 2">
      <a:srgbClr val="CE6D69"/>
    </a:custClr>
    <a:custClr name=" Lilla 2">
      <a:srgbClr val="9A407C"/>
    </a:custClr>
    <a:custClr name="NoColor">
      <a:srgbClr val="FFFFFF"/>
    </a:custClr>
    <a:custClr name="NoColor">
      <a:srgbClr val="FFFFFF"/>
    </a:custClr>
    <a:custClr name="NoColor">
      <a:srgbClr val="FFFFFF"/>
    </a:custClr>
    <a:custClr name="NoColor">
      <a:srgbClr val="FFFFFF"/>
    </a:custClr>
    <a:custClr name="NoColor">
      <a:srgbClr val="FFFFFF"/>
    </a:custClr>
    <a:custClr name="Grå 3">
      <a:srgbClr val="9C9C9B"/>
    </a:custClr>
    <a:custClr name="Grønn 3">
      <a:srgbClr val="8ADCBC"/>
    </a:custClr>
    <a:custClr name=" Gul 3">
      <a:srgbClr val="FFE082"/>
    </a:custClr>
    <a:custClr name=" Rød 3">
      <a:srgbClr val="DF9E9B"/>
    </a:custClr>
    <a:custClr name=" Lilla 3">
      <a:srgbClr val="BC80A8"/>
    </a:custClr>
    <a:custClr name="NoColor">
      <a:srgbClr val="FFFFFF"/>
    </a:custClr>
    <a:custClr name="NoColor">
      <a:srgbClr val="FFFFFF"/>
    </a:custClr>
    <a:custClr name="NoColor">
      <a:srgbClr val="FFFFFF"/>
    </a:custClr>
    <a:custClr name="NoColor">
      <a:srgbClr val="FFFFFF"/>
    </a:custClr>
    <a:custClr name="NoColor">
      <a:srgbClr val="FFFFFF"/>
    </a:custClr>
    <a:custClr name="Grå 4">
      <a:srgbClr val="EBEBE6"/>
    </a:custClr>
    <a:custClr name="Grønn 4">
      <a:srgbClr val="CDFAE1"/>
    </a:custClr>
    <a:custClr name=" Gul 4">
      <a:srgbClr val="E9D7A1"/>
    </a:custClr>
    <a:custClr name=" Rød 4">
      <a:srgbClr val="EFCECD"/>
    </a:custClr>
    <a:custClr name=" Lilla 4">
      <a:srgbClr val="DDBFD3"/>
    </a:custClr>
    <a:custClr name="NoColor">
      <a:srgbClr val="FFFFFF"/>
    </a:custClr>
    <a:custClr name="NoColor">
      <a:srgbClr val="FFFFFF"/>
    </a:custClr>
    <a:custClr name="NoColor">
      <a:srgbClr val="FFFFFF"/>
    </a:custClr>
    <a:custClr name="NoColor">
      <a:srgbClr val="FFFFFF"/>
    </a:custClr>
  </a:custClrLst>
  <a:extLst>
    <a:ext uri="{05A4C25C-085E-4340-85A3-A5531E510DB2}">
      <thm15:themeFamily xmlns:thm15="http://schemas.microsoft.com/office/thememl/2012/main" name="Sintef Template 16-9 NO.potx" id="{877D3819-E963-46DA-8A6F-35ACAEF77F9B}" vid="{978D3E64-539C-4DA5-9110-641826129BBE}"/>
    </a:ext>
  </a:extLst>
</a:theme>
</file>

<file path=ppt/theme/theme3.xml><?xml version="1.0" encoding="utf-8"?>
<a:theme xmlns:a="http://schemas.openxmlformats.org/drawingml/2006/main" name="2_Sintef 2026">
  <a:themeElements>
    <a:clrScheme name="Sintef">
      <a:dk1>
        <a:srgbClr val="000000"/>
      </a:dk1>
      <a:lt1>
        <a:srgbClr val="FFFFFF"/>
      </a:lt1>
      <a:dk2>
        <a:srgbClr val="003C65"/>
      </a:dk2>
      <a:lt2>
        <a:srgbClr val="EBEBE6"/>
      </a:lt2>
      <a:accent1>
        <a:srgbClr val="CDFAE1"/>
      </a:accent1>
      <a:accent2>
        <a:srgbClr val="14B978"/>
      </a:accent2>
      <a:accent3>
        <a:srgbClr val="004628"/>
      </a:accent3>
      <a:accent4>
        <a:srgbClr val="C89B14"/>
      </a:accent4>
      <a:accent5>
        <a:srgbClr val="BE3C37"/>
      </a:accent5>
      <a:accent6>
        <a:srgbClr val="780050"/>
      </a:accent6>
      <a:hlink>
        <a:srgbClr val="003C65"/>
      </a:hlink>
      <a:folHlink>
        <a:srgbClr val="780050"/>
      </a:folHlink>
    </a:clrScheme>
    <a:fontScheme name="Sintef">
      <a:majorFont>
        <a:latin typeface="Aptos Display"/>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solidFill>
            <a:schemeClr val="tx2"/>
          </a:solidFill>
        </a:ln>
      </a:spPr>
      <a:bodyPr lIns="72000" tIns="36000" rIns="72000" bIns="36000" rtlCol="0" anchor="ctr"/>
      <a:lstStyle>
        <a:defPPr algn="ctr">
          <a:defRPr sz="2400" noProof="0" dirty="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400" dirty="0">
            <a:solidFill>
              <a:schemeClr val="tx2"/>
            </a:solidFill>
          </a:defRPr>
        </a:defPPr>
      </a:lstStyle>
    </a:txDef>
  </a:objectDefaults>
  <a:extraClrSchemeLst/>
  <a:custClrLst>
    <a:custClr name="SINTEF-blå">
      <a:srgbClr val="003C65"/>
    </a:custClr>
    <a:custClr name="Grå">
      <a:srgbClr val="383837"/>
    </a:custClr>
    <a:custClr name="Grønn">
      <a:srgbClr val="004628"/>
    </a:custClr>
    <a:custClr name=" Gul">
      <a:srgbClr val="C89B14"/>
    </a:custClr>
    <a:custClr name=" Rød">
      <a:srgbClr val="BE3C37"/>
    </a:custClr>
    <a:custClr name=" Lilla">
      <a:srgbClr val="780050"/>
    </a:custClr>
    <a:custClr name="NoColor">
      <a:srgbClr val="FFFFFF"/>
    </a:custClr>
    <a:custClr name="NoColor">
      <a:srgbClr val="FFFFFF"/>
    </a:custClr>
    <a:custClr name="NoColor">
      <a:srgbClr val="FFFFFF"/>
    </a:custClr>
    <a:custClr name="NoColor">
      <a:srgbClr val="FFFFFF"/>
    </a:custClr>
    <a:custClr name="SINTEF-blå 2">
      <a:srgbClr val="BFCED9"/>
    </a:custClr>
    <a:custClr name="Grå 2">
      <a:srgbClr val="6A6A69"/>
    </a:custClr>
    <a:custClr name="Grønn 2">
      <a:srgbClr val="14B978"/>
    </a:custClr>
    <a:custClr name=" Gul 2">
      <a:srgbClr val="D6B44F"/>
    </a:custClr>
    <a:custClr name=" Rød 2">
      <a:srgbClr val="CE6D69"/>
    </a:custClr>
    <a:custClr name=" Lilla 2">
      <a:srgbClr val="9A407C"/>
    </a:custClr>
    <a:custClr name="NoColor">
      <a:srgbClr val="FFFFFF"/>
    </a:custClr>
    <a:custClr name="NoColor">
      <a:srgbClr val="FFFFFF"/>
    </a:custClr>
    <a:custClr name="NoColor">
      <a:srgbClr val="FFFFFF"/>
    </a:custClr>
    <a:custClr name="NoColor">
      <a:srgbClr val="FFFFFF"/>
    </a:custClr>
    <a:custClr name="NoColor">
      <a:srgbClr val="FFFFFF"/>
    </a:custClr>
    <a:custClr name="Grå 3">
      <a:srgbClr val="9C9C9B"/>
    </a:custClr>
    <a:custClr name="Grønn 3">
      <a:srgbClr val="8ADCBC"/>
    </a:custClr>
    <a:custClr name=" Gul 3">
      <a:srgbClr val="FFE082"/>
    </a:custClr>
    <a:custClr name=" Rød 3">
      <a:srgbClr val="DF9E9B"/>
    </a:custClr>
    <a:custClr name=" Lilla 3">
      <a:srgbClr val="BC80A8"/>
    </a:custClr>
    <a:custClr name="NoColor">
      <a:srgbClr val="FFFFFF"/>
    </a:custClr>
    <a:custClr name="NoColor">
      <a:srgbClr val="FFFFFF"/>
    </a:custClr>
    <a:custClr name="NoColor">
      <a:srgbClr val="FFFFFF"/>
    </a:custClr>
    <a:custClr name="NoColor">
      <a:srgbClr val="FFFFFF"/>
    </a:custClr>
    <a:custClr name="NoColor">
      <a:srgbClr val="FFFFFF"/>
    </a:custClr>
    <a:custClr name="Grå 4">
      <a:srgbClr val="EBEBE6"/>
    </a:custClr>
    <a:custClr name="Grønn 4">
      <a:srgbClr val="CDFAE1"/>
    </a:custClr>
    <a:custClr name=" Gul 4">
      <a:srgbClr val="E9D7A1"/>
    </a:custClr>
    <a:custClr name=" Rød 4">
      <a:srgbClr val="EFCECD"/>
    </a:custClr>
    <a:custClr name=" Lilla 4">
      <a:srgbClr val="DDBFD3"/>
    </a:custClr>
    <a:custClr name="NoColor">
      <a:srgbClr val="FFFFFF"/>
    </a:custClr>
    <a:custClr name="NoColor">
      <a:srgbClr val="FFFFFF"/>
    </a:custClr>
    <a:custClr name="NoColor">
      <a:srgbClr val="FFFFFF"/>
    </a:custClr>
    <a:custClr name="NoColor">
      <a:srgbClr val="FFFFFF"/>
    </a:custClr>
  </a:custClrLst>
  <a:extLst>
    <a:ext uri="{05A4C25C-085E-4340-85A3-A5531E510DB2}">
      <thm15:themeFamily xmlns:thm15="http://schemas.microsoft.com/office/thememl/2012/main" name="Sintef Template 16-9 NO.potx" id="{877D3819-E963-46DA-8A6F-35ACAEF77F9B}" vid="{978D3E64-539C-4DA5-9110-641826129BBE}"/>
    </a:ext>
  </a:extLst>
</a:theme>
</file>

<file path=ppt/theme/theme4.xml><?xml version="1.0" encoding="utf-8"?>
<a:theme xmlns:a="http://schemas.openxmlformats.org/drawingml/2006/main" name="Office-tema">
  <a:themeElements>
    <a:clrScheme name="Sintef">
      <a:dk1>
        <a:srgbClr val="000000"/>
      </a:dk1>
      <a:lt1>
        <a:srgbClr val="FFFFFF"/>
      </a:lt1>
      <a:dk2>
        <a:srgbClr val="003C65"/>
      </a:dk2>
      <a:lt2>
        <a:srgbClr val="EBEBE6"/>
      </a:lt2>
      <a:accent1>
        <a:srgbClr val="CDFAE1"/>
      </a:accent1>
      <a:accent2>
        <a:srgbClr val="14B978"/>
      </a:accent2>
      <a:accent3>
        <a:srgbClr val="004628"/>
      </a:accent3>
      <a:accent4>
        <a:srgbClr val="C89B14"/>
      </a:accent4>
      <a:accent5>
        <a:srgbClr val="BE3C37"/>
      </a:accent5>
      <a:accent6>
        <a:srgbClr val="780050"/>
      </a:accent6>
      <a:hlink>
        <a:srgbClr val="003C65"/>
      </a:hlink>
      <a:folHlink>
        <a:srgbClr val="780050"/>
      </a:folHlink>
    </a:clrScheme>
    <a:fontScheme name="Sintef">
      <a:majorFont>
        <a:latin typeface="Aptos Display"/>
        <a:ea typeface=""/>
        <a:cs typeface=""/>
      </a:majorFont>
      <a:minorFont>
        <a:latin typeface="Aptos"/>
        <a:ea typeface=""/>
        <a:cs typeface=""/>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SINTEF-blå">
      <a:srgbClr val="003C65"/>
    </a:custClr>
    <a:custClr name="Grå">
      <a:srgbClr val="383837"/>
    </a:custClr>
    <a:custClr name="Grønn">
      <a:srgbClr val="004628"/>
    </a:custClr>
    <a:custClr name=" Gul">
      <a:srgbClr val="C89B14"/>
    </a:custClr>
    <a:custClr name=" Rød">
      <a:srgbClr val="BE3C37"/>
    </a:custClr>
    <a:custClr name=" Lilla">
      <a:srgbClr val="780050"/>
    </a:custClr>
    <a:custClr name="NoColor">
      <a:srgbClr val="FFFFFF"/>
    </a:custClr>
    <a:custClr name="NoColor">
      <a:srgbClr val="FFFFFF"/>
    </a:custClr>
    <a:custClr name="NoColor">
      <a:srgbClr val="FFFFFF"/>
    </a:custClr>
    <a:custClr name="NoColor">
      <a:srgbClr val="FFFFFF"/>
    </a:custClr>
    <a:custClr name="SINTEF-blå 2">
      <a:srgbClr val="BFCED9"/>
    </a:custClr>
    <a:custClr name="Grå 2">
      <a:srgbClr val="6A6A69"/>
    </a:custClr>
    <a:custClr name="Grønn 2">
      <a:srgbClr val="14B978"/>
    </a:custClr>
    <a:custClr name=" Gul 2">
      <a:srgbClr val="D6B44F"/>
    </a:custClr>
    <a:custClr name=" Rød 2">
      <a:srgbClr val="CE6D69"/>
    </a:custClr>
    <a:custClr name=" Lilla 2">
      <a:srgbClr val="9A407C"/>
    </a:custClr>
    <a:custClr name="NoColor">
      <a:srgbClr val="FFFFFF"/>
    </a:custClr>
    <a:custClr name="NoColor">
      <a:srgbClr val="FFFFFF"/>
    </a:custClr>
    <a:custClr name="NoColor">
      <a:srgbClr val="FFFFFF"/>
    </a:custClr>
    <a:custClr name="NoColor">
      <a:srgbClr val="FFFFFF"/>
    </a:custClr>
    <a:custClr name="NoColor">
      <a:srgbClr val="FFFFFF"/>
    </a:custClr>
    <a:custClr name="Grå 3">
      <a:srgbClr val="9C9C9B"/>
    </a:custClr>
    <a:custClr name="Grønn 3">
      <a:srgbClr val="8ADCBC"/>
    </a:custClr>
    <a:custClr name=" Gul 3">
      <a:srgbClr val="FFE082"/>
    </a:custClr>
    <a:custClr name=" Rød 3">
      <a:srgbClr val="DF9E9B"/>
    </a:custClr>
    <a:custClr name=" Lilla 3">
      <a:srgbClr val="BC80A8"/>
    </a:custClr>
    <a:custClr name="NoColor">
      <a:srgbClr val="FFFFFF"/>
    </a:custClr>
    <a:custClr name="NoColor">
      <a:srgbClr val="FFFFFF"/>
    </a:custClr>
    <a:custClr name="NoColor">
      <a:srgbClr val="FFFFFF"/>
    </a:custClr>
    <a:custClr name="NoColor">
      <a:srgbClr val="FFFFFF"/>
    </a:custClr>
    <a:custClr name="NoColor">
      <a:srgbClr val="FFFFFF"/>
    </a:custClr>
    <a:custClr name="Grå 4">
      <a:srgbClr val="EBEBE6"/>
    </a:custClr>
    <a:custClr name="Grønn 4">
      <a:srgbClr val="CDFAE1"/>
    </a:custClr>
    <a:custClr name=" Gul 4">
      <a:srgbClr val="E9D7A1"/>
    </a:custClr>
    <a:custClr name=" Rød 4">
      <a:srgbClr val="EFCECD"/>
    </a:custClr>
    <a:custClr name=" Lilla 4">
      <a:srgbClr val="DDBFD3"/>
    </a:custClr>
    <a:custClr name="NoColor">
      <a:srgbClr val="FFFFFF"/>
    </a:custClr>
    <a:custClr name="NoColor">
      <a:srgbClr val="FFFFFF"/>
    </a:custClr>
    <a:custClr name="NoColor">
      <a:srgbClr val="FFFFFF"/>
    </a:custClr>
    <a:custClr name="NoColor">
      <a:srgbClr val="FFFFFF"/>
    </a:custClr>
  </a:custClr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Sintef">
      <a:dk1>
        <a:srgbClr val="000000"/>
      </a:dk1>
      <a:lt1>
        <a:srgbClr val="FFFFFF"/>
      </a:lt1>
      <a:dk2>
        <a:srgbClr val="003C65"/>
      </a:dk2>
      <a:lt2>
        <a:srgbClr val="EBEBE6"/>
      </a:lt2>
      <a:accent1>
        <a:srgbClr val="CDFAE1"/>
      </a:accent1>
      <a:accent2>
        <a:srgbClr val="14B978"/>
      </a:accent2>
      <a:accent3>
        <a:srgbClr val="004628"/>
      </a:accent3>
      <a:accent4>
        <a:srgbClr val="C89B14"/>
      </a:accent4>
      <a:accent5>
        <a:srgbClr val="BE3C37"/>
      </a:accent5>
      <a:accent6>
        <a:srgbClr val="780050"/>
      </a:accent6>
      <a:hlink>
        <a:srgbClr val="003C65"/>
      </a:hlink>
      <a:folHlink>
        <a:srgbClr val="780050"/>
      </a:folHlink>
    </a:clrScheme>
    <a:fontScheme name="Sintef">
      <a:majorFont>
        <a:latin typeface="Aptos Display"/>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SINTEF-blå">
      <a:srgbClr val="003C65"/>
    </a:custClr>
    <a:custClr name="Grå">
      <a:srgbClr val="383837"/>
    </a:custClr>
    <a:custClr name="Grønn">
      <a:srgbClr val="004628"/>
    </a:custClr>
    <a:custClr name=" Gul">
      <a:srgbClr val="C89B14"/>
    </a:custClr>
    <a:custClr name=" Rød">
      <a:srgbClr val="BE3C37"/>
    </a:custClr>
    <a:custClr name=" Lilla">
      <a:srgbClr val="780050"/>
    </a:custClr>
    <a:custClr name="NoColor">
      <a:srgbClr val="FFFFFF"/>
    </a:custClr>
    <a:custClr name="NoColor">
      <a:srgbClr val="FFFFFF"/>
    </a:custClr>
    <a:custClr name="NoColor">
      <a:srgbClr val="FFFFFF"/>
    </a:custClr>
    <a:custClr name="NoColor">
      <a:srgbClr val="FFFFFF"/>
    </a:custClr>
    <a:custClr name="SINTEF-blå 2">
      <a:srgbClr val="BFCED9"/>
    </a:custClr>
    <a:custClr name="Grå 2">
      <a:srgbClr val="6A6A69"/>
    </a:custClr>
    <a:custClr name="Grønn 2">
      <a:srgbClr val="14B978"/>
    </a:custClr>
    <a:custClr name=" Gul 2">
      <a:srgbClr val="D6B44F"/>
    </a:custClr>
    <a:custClr name=" Rød 2">
      <a:srgbClr val="CE6D69"/>
    </a:custClr>
    <a:custClr name=" Lilla 2">
      <a:srgbClr val="9A407C"/>
    </a:custClr>
    <a:custClr name="NoColor">
      <a:srgbClr val="FFFFFF"/>
    </a:custClr>
    <a:custClr name="NoColor">
      <a:srgbClr val="FFFFFF"/>
    </a:custClr>
    <a:custClr name="NoColor">
      <a:srgbClr val="FFFFFF"/>
    </a:custClr>
    <a:custClr name="NoColor">
      <a:srgbClr val="FFFFFF"/>
    </a:custClr>
    <a:custClr name="NoColor">
      <a:srgbClr val="FFFFFF"/>
    </a:custClr>
    <a:custClr name="Grå 3">
      <a:srgbClr val="9C9C9B"/>
    </a:custClr>
    <a:custClr name="Grønn 3">
      <a:srgbClr val="8ADCBC"/>
    </a:custClr>
    <a:custClr name=" Gul 3">
      <a:srgbClr val="FFE082"/>
    </a:custClr>
    <a:custClr name=" Rød 3">
      <a:srgbClr val="DF9E9B"/>
    </a:custClr>
    <a:custClr name=" Lilla 3">
      <a:srgbClr val="BC80A8"/>
    </a:custClr>
    <a:custClr name="NoColor">
      <a:srgbClr val="FFFFFF"/>
    </a:custClr>
    <a:custClr name="NoColor">
      <a:srgbClr val="FFFFFF"/>
    </a:custClr>
    <a:custClr name="NoColor">
      <a:srgbClr val="FFFFFF"/>
    </a:custClr>
    <a:custClr name="NoColor">
      <a:srgbClr val="FFFFFF"/>
    </a:custClr>
    <a:custClr name="NoColor">
      <a:srgbClr val="FFFFFF"/>
    </a:custClr>
    <a:custClr name="Grå 4">
      <a:srgbClr val="EBEBE6"/>
    </a:custClr>
    <a:custClr name="Grønn 4">
      <a:srgbClr val="CDFAE1"/>
    </a:custClr>
    <a:custClr name=" Gul 4">
      <a:srgbClr val="E9D7A1"/>
    </a:custClr>
    <a:custClr name=" Rød 4">
      <a:srgbClr val="EFCECD"/>
    </a:custClr>
    <a:custClr name=" Lilla 4">
      <a:srgbClr val="DDBFD3"/>
    </a:custClr>
    <a:custClr name="NoColor">
      <a:srgbClr val="FFFFFF"/>
    </a:custClr>
    <a:custClr name="NoColor">
      <a:srgbClr val="FFFFFF"/>
    </a:custClr>
    <a:custClr name="NoColor">
      <a:srgbClr val="FFFFFF"/>
    </a:custClr>
    <a:custClr name="NoColor">
      <a:srgbClr val="FFFFFF"/>
    </a:custClr>
  </a:custClr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Sintef">
    <a:dk1>
      <a:srgbClr val="000000"/>
    </a:dk1>
    <a:lt1>
      <a:srgbClr val="FFFFFF"/>
    </a:lt1>
    <a:dk2>
      <a:srgbClr val="003C65"/>
    </a:dk2>
    <a:lt2>
      <a:srgbClr val="EBEBE6"/>
    </a:lt2>
    <a:accent1>
      <a:srgbClr val="CDFAE1"/>
    </a:accent1>
    <a:accent2>
      <a:srgbClr val="14B978"/>
    </a:accent2>
    <a:accent3>
      <a:srgbClr val="004628"/>
    </a:accent3>
    <a:accent4>
      <a:srgbClr val="C89B14"/>
    </a:accent4>
    <a:accent5>
      <a:srgbClr val="BE3C37"/>
    </a:accent5>
    <a:accent6>
      <a:srgbClr val="780050"/>
    </a:accent6>
    <a:hlink>
      <a:srgbClr val="003C65"/>
    </a:hlink>
    <a:folHlink>
      <a:srgbClr val="780050"/>
    </a:folHlink>
  </a:clrScheme>
</a:themeOverride>
</file>

<file path=ppt/theme/themeOverride2.xml><?xml version="1.0" encoding="utf-8"?>
<a:themeOverride xmlns:a="http://schemas.openxmlformats.org/drawingml/2006/main">
  <a:clrScheme name="Sintef">
    <a:dk1>
      <a:srgbClr val="000000"/>
    </a:dk1>
    <a:lt1>
      <a:srgbClr val="FFFFFF"/>
    </a:lt1>
    <a:dk2>
      <a:srgbClr val="003C65"/>
    </a:dk2>
    <a:lt2>
      <a:srgbClr val="EBEBE6"/>
    </a:lt2>
    <a:accent1>
      <a:srgbClr val="CDFAE1"/>
    </a:accent1>
    <a:accent2>
      <a:srgbClr val="14B978"/>
    </a:accent2>
    <a:accent3>
      <a:srgbClr val="004628"/>
    </a:accent3>
    <a:accent4>
      <a:srgbClr val="C89B14"/>
    </a:accent4>
    <a:accent5>
      <a:srgbClr val="BE3C37"/>
    </a:accent5>
    <a:accent6>
      <a:srgbClr val="780050"/>
    </a:accent6>
    <a:hlink>
      <a:srgbClr val="003C65"/>
    </a:hlink>
    <a:folHlink>
      <a:srgbClr val="780050"/>
    </a:folHlink>
  </a:clrScheme>
</a:themeOverride>
</file>

<file path=ppt/theme/themeOverride3.xml><?xml version="1.0" encoding="utf-8"?>
<a:themeOverride xmlns:a="http://schemas.openxmlformats.org/drawingml/2006/main">
  <a:clrScheme name="Sintef">
    <a:dk1>
      <a:srgbClr val="000000"/>
    </a:dk1>
    <a:lt1>
      <a:srgbClr val="FFFFFF"/>
    </a:lt1>
    <a:dk2>
      <a:srgbClr val="003C65"/>
    </a:dk2>
    <a:lt2>
      <a:srgbClr val="EBEBE6"/>
    </a:lt2>
    <a:accent1>
      <a:srgbClr val="CDFAE1"/>
    </a:accent1>
    <a:accent2>
      <a:srgbClr val="14B978"/>
    </a:accent2>
    <a:accent3>
      <a:srgbClr val="004628"/>
    </a:accent3>
    <a:accent4>
      <a:srgbClr val="C89B14"/>
    </a:accent4>
    <a:accent5>
      <a:srgbClr val="BE3C37"/>
    </a:accent5>
    <a:accent6>
      <a:srgbClr val="780050"/>
    </a:accent6>
    <a:hlink>
      <a:srgbClr val="003C65"/>
    </a:hlink>
    <a:folHlink>
      <a:srgbClr val="780050"/>
    </a:folHlink>
  </a:clrScheme>
</a:themeOverride>
</file>

<file path=ppt/theme/themeOverride4.xml><?xml version="1.0" encoding="utf-8"?>
<a:themeOverride xmlns:a="http://schemas.openxmlformats.org/drawingml/2006/main">
  <a:clrScheme name="Sintef">
    <a:dk1>
      <a:srgbClr val="000000"/>
    </a:dk1>
    <a:lt1>
      <a:srgbClr val="FFFFFF"/>
    </a:lt1>
    <a:dk2>
      <a:srgbClr val="003C65"/>
    </a:dk2>
    <a:lt2>
      <a:srgbClr val="EBEBE6"/>
    </a:lt2>
    <a:accent1>
      <a:srgbClr val="CDFAE1"/>
    </a:accent1>
    <a:accent2>
      <a:srgbClr val="14B978"/>
    </a:accent2>
    <a:accent3>
      <a:srgbClr val="004628"/>
    </a:accent3>
    <a:accent4>
      <a:srgbClr val="C89B14"/>
    </a:accent4>
    <a:accent5>
      <a:srgbClr val="BE3C37"/>
    </a:accent5>
    <a:accent6>
      <a:srgbClr val="780050"/>
    </a:accent6>
    <a:hlink>
      <a:srgbClr val="003C65"/>
    </a:hlink>
    <a:folHlink>
      <a:srgbClr val="780050"/>
    </a:folHlink>
  </a:clrScheme>
</a:themeOverride>
</file>

<file path=ppt/theme/themeOverride5.xml><?xml version="1.0" encoding="utf-8"?>
<a:themeOverride xmlns:a="http://schemas.openxmlformats.org/drawingml/2006/main">
  <a:clrScheme name="Sintef">
    <a:dk1>
      <a:srgbClr val="000000"/>
    </a:dk1>
    <a:lt1>
      <a:srgbClr val="FFFFFF"/>
    </a:lt1>
    <a:dk2>
      <a:srgbClr val="003C65"/>
    </a:dk2>
    <a:lt2>
      <a:srgbClr val="EBEBE6"/>
    </a:lt2>
    <a:accent1>
      <a:srgbClr val="CDFAE1"/>
    </a:accent1>
    <a:accent2>
      <a:srgbClr val="14B978"/>
    </a:accent2>
    <a:accent3>
      <a:srgbClr val="004628"/>
    </a:accent3>
    <a:accent4>
      <a:srgbClr val="C89B14"/>
    </a:accent4>
    <a:accent5>
      <a:srgbClr val="BE3C37"/>
    </a:accent5>
    <a:accent6>
      <a:srgbClr val="780050"/>
    </a:accent6>
    <a:hlink>
      <a:srgbClr val="003C65"/>
    </a:hlink>
    <a:folHlink>
      <a:srgbClr val="780050"/>
    </a:folHlink>
  </a:clrScheme>
</a:themeOverride>
</file>

<file path=ppt/theme/themeOverride6.xml><?xml version="1.0" encoding="utf-8"?>
<a:themeOverride xmlns:a="http://schemas.openxmlformats.org/drawingml/2006/main">
  <a:clrScheme name="Sintef">
    <a:dk1>
      <a:srgbClr val="000000"/>
    </a:dk1>
    <a:lt1>
      <a:srgbClr val="FFFFFF"/>
    </a:lt1>
    <a:dk2>
      <a:srgbClr val="003C65"/>
    </a:dk2>
    <a:lt2>
      <a:srgbClr val="EBEBE6"/>
    </a:lt2>
    <a:accent1>
      <a:srgbClr val="CDFAE1"/>
    </a:accent1>
    <a:accent2>
      <a:srgbClr val="14B978"/>
    </a:accent2>
    <a:accent3>
      <a:srgbClr val="004628"/>
    </a:accent3>
    <a:accent4>
      <a:srgbClr val="C89B14"/>
    </a:accent4>
    <a:accent5>
      <a:srgbClr val="BE3C37"/>
    </a:accent5>
    <a:accent6>
      <a:srgbClr val="780050"/>
    </a:accent6>
    <a:hlink>
      <a:srgbClr val="003C65"/>
    </a:hlink>
    <a:folHlink>
      <a:srgbClr val="780050"/>
    </a:folHlink>
  </a:clrScheme>
</a:themeOverrid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3">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C62976FB-E1C6-4868-8517-A6AD02858C58}">
  <we:reference id="WA104380050" version="3.8.0.0" store="Omex" storeType="OMEX"/>
  <we:alternateReferences>
    <we:reference id="WA104380050" version="3.8.0.0" store="WA104380050"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item1.xml><?xml version="1.0" encoding="utf-8"?>
<ct:contentTypeSchema xmlns:ct="http://schemas.microsoft.com/office/2006/metadata/contentType" xmlns:ma="http://schemas.microsoft.com/office/2006/metadata/properties/metaAttributes" ct:_="" ma:_="" ma:contentTypeName="Generic document" ma:contentTypeID="0x01010031B82B69D2361148B4D8F7EC156802130800CE65023264FCD64B871BA94BB86DE225" ma:contentTypeVersion="56" ma:contentTypeDescription="Opprett et nytt dokument." ma:contentTypeScope="" ma:versionID="8ac9c11724c94914e1ffaa4affaa0eda">
  <xsd:schema xmlns:xsd="http://www.w3.org/2001/XMLSchema" xmlns:xs="http://www.w3.org/2001/XMLSchema" xmlns:p="http://schemas.microsoft.com/office/2006/metadata/properties" xmlns:ns2="8bbd4995-53b7-43e2-b62f-10947586ac31" xmlns:ns3="1edf0c46-a6f9-4131-a921-71012b14023b" xmlns:ns4="04038120-c57d-4ff0-a062-b50bf46d05c8" targetNamespace="http://schemas.microsoft.com/office/2006/metadata/properties" ma:root="true" ma:fieldsID="5840ee6bc80b4d8f7d6f2404c4249c82" ns2:_="" ns3:_="" ns4:_="">
    <xsd:import namespace="8bbd4995-53b7-43e2-b62f-10947586ac31"/>
    <xsd:import namespace="1edf0c46-a6f9-4131-a921-71012b14023b"/>
    <xsd:import namespace="04038120-c57d-4ff0-a062-b50bf46d05c8"/>
    <xsd:element name="properties">
      <xsd:complexType>
        <xsd:sequence>
          <xsd:element name="documentManagement">
            <xsd:complexType>
              <xsd:all>
                <xsd:element ref="ns2:CorpWorkflowStatus" minOccurs="0"/>
                <xsd:element ref="ns2:CorpSiteSubTitle" minOccurs="0"/>
                <xsd:element ref="ns2:CorpSiteAccess" minOccurs="0"/>
                <xsd:element ref="ns2:CorpSiteClassification" minOccurs="0"/>
                <xsd:element ref="ns2:CorpSiteTags" minOccurs="0"/>
                <xsd:element ref="ns2:CorpSiteReportNumber" minOccurs="0"/>
                <xsd:element ref="ns2:CorpSiteISBN" minOccurs="0"/>
                <xsd:element ref="ns2:CorpSiteMainAuthors" minOccurs="0"/>
                <xsd:element ref="ns2:CorpSiteCoAuthors" minOccurs="0"/>
                <xsd:element ref="ns2:CorpSiteRecipientCompany" minOccurs="0"/>
                <xsd:element ref="ns2:CorpSiteRecipientPerson" minOccurs="0"/>
                <xsd:element ref="ns2:CorpSiteOurRef" minOccurs="0"/>
                <xsd:element ref="ns2:CorpSiteZipAddress" minOccurs="0"/>
                <xsd:element ref="ns2:CorpSiteZipContact" minOccurs="0"/>
                <xsd:element ref="ns2:CorpSiteVATNumber" minOccurs="0"/>
                <xsd:element ref="ns2:CorpSiteInstituteEmail" minOccurs="0"/>
                <xsd:element ref="ns2:CorpDocPageClassificationNbNo" minOccurs="0"/>
                <xsd:element ref="ns2:CorpDocClassificationEnUs" minOccurs="0"/>
                <xsd:element ref="ns2:CorpDocPageClassificationEnUs" minOccurs="0"/>
                <xsd:element ref="ns2:CorpDocClassificationNbNo" minOccurs="0"/>
                <xsd:element ref="ns2:CorpSiteInstituteEnUs" minOccurs="0"/>
                <xsd:element ref="ns2:CorpSiteInstitutePhone" minOccurs="0"/>
                <xsd:element ref="ns2:CorpSiteDocLanguage" minOccurs="0"/>
                <xsd:element ref="ns2:CorpDocInstitute" minOccurs="0"/>
                <xsd:element ref="ns2:CorpDocVersion" minOccurs="0"/>
                <xsd:element ref="ns2:CorpSiteDocumentAuthor" minOccurs="0"/>
                <xsd:element ref="ns2:CorpSiteProjectQA" minOccurs="0"/>
                <xsd:element ref="ns2:CorpSiteProjectOwner" minOccurs="0"/>
                <xsd:element ref="ns2:CorpSiteProjectLeader" minOccurs="0"/>
                <xsd:element ref="ns2:ArchiveStatus" minOccurs="0"/>
                <xsd:element ref="ns2:CorpWorkflowFeedback" minOccurs="0"/>
                <xsd:element ref="ns2:CorpSiteProjectNumber" minOccurs="0"/>
                <xsd:element ref="ns2:CorpSiteProjectName"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LengthInSeconds" minOccurs="0"/>
                <xsd:element ref="ns4:TaxCatchAll" minOccurs="0"/>
                <xsd:element ref="ns3:lcf76f155ced4ddcb4097134ff3c332f" minOccurs="0"/>
                <xsd:element ref="ns4:SharedWithUsers" minOccurs="0"/>
                <xsd:element ref="ns4:SharedWithDetails" minOccurs="0"/>
                <xsd:element ref="ns3:MediaServiceObjectDetectorVersions" minOccurs="0"/>
                <xsd:element ref="ns3:MediaServiceSearchProperties" minOccurs="0"/>
                <xsd:element ref="ns2:CorpWorkflowApproval" minOccurs="0"/>
                <xsd:element ref="ns2:CorpDocument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bbd4995-53b7-43e2-b62f-10947586ac31" elementFormDefault="qualified">
    <xsd:import namespace="http://schemas.microsoft.com/office/2006/documentManagement/types"/>
    <xsd:import namespace="http://schemas.microsoft.com/office/infopath/2007/PartnerControls"/>
    <xsd:element name="CorpWorkflowStatus" ma:index="2" nillable="true" ma:displayName="Status arbeidsflyt" ma:internalName="CorpWorkflowStatus">
      <xsd:simpleType>
        <xsd:restriction base="dms:Text">
          <xsd:maxLength value="255"/>
        </xsd:restriction>
      </xsd:simpleType>
    </xsd:element>
    <xsd:element name="CorpSiteSubTitle" ma:index="3" nillable="true" ma:displayName="Undertittel" ma:internalName="CorpSiteSubTitle">
      <xsd:simpleType>
        <xsd:restriction base="dms:Text">
          <xsd:maxLength value="255"/>
        </xsd:restriction>
      </xsd:simpleType>
    </xsd:element>
    <xsd:element name="CorpSiteAccess" ma:index="4" nillable="true" ma:displayName="Lesetilgang" ma:default="Kun navngitte medlemmer" ma:format="Dropdown" ma:internalName="CorpSiteAccess">
      <xsd:simpleType>
        <xsd:restriction base="dms:Choice">
          <xsd:enumeration value="Kun navngitte medlemmer"/>
          <xsd:enumeration value="SINTEF"/>
          <xsd:enumeration value="Institutt"/>
          <xsd:enumeration value="Avdeling"/>
          <xsd:maxLength value="255"/>
        </xsd:restriction>
      </xsd:simpleType>
    </xsd:element>
    <xsd:element name="CorpSiteClassification" ma:index="5" nillable="true" ma:displayName="Gradering" ma:default="Åpen" ma:internalName="CorpSiteClassification">
      <xsd:simpleType>
        <xsd:restriction base="dms:Choice">
          <xsd:enumeration value="Åpen"/>
          <xsd:enumeration value="Fortrolig"/>
          <xsd:enumeration value="Strengt fortrolig"/>
          <xsd:maxLength value="255"/>
        </xsd:restriction>
      </xsd:simpleType>
    </xsd:element>
    <xsd:element name="CorpSiteTags" ma:index="6" nillable="true" ma:displayName="Tags" ma:internalName="CorpSiteTags">
      <xsd:simpleType>
        <xsd:restriction base="dms:Text">
          <xsd:maxLength value="255"/>
        </xsd:restriction>
      </xsd:simpleType>
    </xsd:element>
    <xsd:element name="CorpSiteReportNumber" ma:index="7" nillable="true" ma:displayName="Rapport nummer" ma:internalName="CorpSiteReportNumber">
      <xsd:simpleType>
        <xsd:restriction base="dms:Text">
          <xsd:maxLength value="255"/>
        </xsd:restriction>
      </xsd:simpleType>
    </xsd:element>
    <xsd:element name="CorpSiteISBN" ma:index="8" nillable="true" ma:displayName="ISBN" ma:internalName="CorpSiteISBN">
      <xsd:simpleType>
        <xsd:restriction base="dms:Text">
          <xsd:maxLength value="255"/>
        </xsd:restriction>
      </xsd:simpleType>
    </xsd:element>
    <xsd:element name="CorpSiteMainAuthors" ma:index="9" nillable="true" ma:displayName="Hovedforfattere" ma:internalName="CorpSiteMainAuthors">
      <xsd:simpleType>
        <xsd:restriction base="dms:Text">
          <xsd:maxLength value="255"/>
        </xsd:restriction>
      </xsd:simpleType>
    </xsd:element>
    <xsd:element name="CorpSiteCoAuthors" ma:index="10" nillable="true" ma:displayName="Medforfattere" ma:internalName="CorpSiteCoAuthors">
      <xsd:simpleType>
        <xsd:restriction base="dms:Text">
          <xsd:maxLength value="255"/>
        </xsd:restriction>
      </xsd:simpleType>
    </xsd:element>
    <xsd:element name="CorpSiteRecipientCompany" ma:index="11" nillable="true" ma:displayName="Mottakende selskap" ma:internalName="CorpSiteRecipientCompany">
      <xsd:simpleType>
        <xsd:restriction base="dms:Text">
          <xsd:maxLength value="255"/>
        </xsd:restriction>
      </xsd:simpleType>
    </xsd:element>
    <xsd:element name="CorpSiteRecipientPerson" ma:index="12" nillable="true" ma:displayName="Mottakende person" ma:internalName="CorpSiteRecipientPerson">
      <xsd:simpleType>
        <xsd:restriction base="dms:Text">
          <xsd:maxLength value="255"/>
        </xsd:restriction>
      </xsd:simpleType>
    </xsd:element>
    <xsd:element name="CorpSiteOurRef" ma:index="13" nillable="true" ma:displayName="Vår ref" ma:internalName="CorpSiteOurRef">
      <xsd:simpleType>
        <xsd:restriction base="dms:Text">
          <xsd:maxLength value="255"/>
        </xsd:restriction>
      </xsd:simpleType>
    </xsd:element>
    <xsd:element name="CorpSiteZipAddress" ma:index="14" nillable="true" ma:displayName="Adresse" ma:internalName="CorpSiteZipAddress">
      <xsd:simpleType>
        <xsd:restriction base="dms:Note">
          <xsd:maxLength value="255"/>
        </xsd:restriction>
      </xsd:simpleType>
    </xsd:element>
    <xsd:element name="CorpSiteZipContact" ma:index="15" nillable="true" ma:displayName="Kontakt" ma:internalName="CorpSiteZipContact">
      <xsd:simpleType>
        <xsd:restriction base="dms:Note">
          <xsd:maxLength value="255"/>
        </xsd:restriction>
      </xsd:simpleType>
    </xsd:element>
    <xsd:element name="CorpSiteVATNumber" ma:index="16" nillable="true" ma:displayName="Foretaksnummer" ma:internalName="CorpSiteVATNumber">
      <xsd:simpleType>
        <xsd:restriction base="dms:Text">
          <xsd:maxLength value="255"/>
        </xsd:restriction>
      </xsd:simpleType>
    </xsd:element>
    <xsd:element name="CorpSiteInstituteEmail" ma:index="17" nillable="true" ma:displayName="E-post institutt" ma:internalName="CorpSiteInstituteEmail">
      <xsd:simpleType>
        <xsd:restriction base="dms:Text">
          <xsd:maxLength value="255"/>
        </xsd:restriction>
      </xsd:simpleType>
    </xsd:element>
    <xsd:element name="CorpDocPageClassificationNbNo" ma:index="18" nillable="true" ma:displayName="Gradering Denne Siden" ma:default="Åpen" ma:internalName="CorpDocPageClassificationNbNo">
      <xsd:simpleType>
        <xsd:restriction base="dms:Choice">
          <xsd:enumeration value="Åpen"/>
          <xsd:enumeration value="Intern"/>
          <xsd:enumeration value="Fortrolig"/>
          <xsd:enumeration value="Strengt fortrolig"/>
          <xsd:maxLength value="255"/>
        </xsd:restriction>
      </xsd:simpleType>
    </xsd:element>
    <xsd:element name="CorpDocClassificationEnUs" ma:index="19" nillable="true" ma:displayName="Classification" ma:default="Unrestricted" ma:internalName="CorpDocClassificationEnUs">
      <xsd:simpleType>
        <xsd:restriction base="dms:Choice">
          <xsd:enumeration value="Unrestricted"/>
          <xsd:enumeration value="Internal"/>
          <xsd:enumeration value="Restricted"/>
          <xsd:enumeration value="Confidential"/>
          <xsd:maxLength value="255"/>
        </xsd:restriction>
      </xsd:simpleType>
    </xsd:element>
    <xsd:element name="CorpDocPageClassificationEnUs" ma:index="20" nillable="true" ma:displayName="Classification This Page" ma:default="Unrestricted" ma:internalName="CorpDocPageClassificationEnUs">
      <xsd:simpleType>
        <xsd:restriction base="dms:Choice">
          <xsd:enumeration value="Unrestricted"/>
          <xsd:enumeration value="Internal"/>
          <xsd:enumeration value="Restricted"/>
          <xsd:enumeration value="Confidential"/>
          <xsd:maxLength value="255"/>
        </xsd:restriction>
      </xsd:simpleType>
    </xsd:element>
    <xsd:element name="CorpDocClassificationNbNo" ma:index="21" nillable="true" ma:displayName="Gradering" ma:default="Åpen" ma:internalName="CorpDocClassificationNbNo">
      <xsd:simpleType>
        <xsd:restriction base="dms:Choice">
          <xsd:enumeration value="Åpen"/>
          <xsd:enumeration value="Intern"/>
          <xsd:enumeration value="Fortrolig"/>
          <xsd:enumeration value="Strengt fortrolig"/>
          <xsd:maxLength value="255"/>
        </xsd:restriction>
      </xsd:simpleType>
    </xsd:element>
    <xsd:element name="CorpSiteInstituteEnUs" ma:index="22" nillable="true" ma:displayName="InstituteEng" ma:internalName="CorpSiteInstituteEnUs">
      <xsd:simpleType>
        <xsd:restriction base="dms:Text">
          <xsd:maxLength value="255"/>
        </xsd:restriction>
      </xsd:simpleType>
    </xsd:element>
    <xsd:element name="CorpSiteInstitutePhone" ma:index="23" nillable="true" ma:displayName="Institutt telefon" ma:internalName="CorpSiteInstitutePhone">
      <xsd:simpleType>
        <xsd:restriction base="dms:Text">
          <xsd:maxLength value="255"/>
        </xsd:restriction>
      </xsd:simpleType>
    </xsd:element>
    <xsd:element name="CorpSiteDocLanguage" ma:index="24" nillable="true" ma:displayName="Språk" ma:internalName="CorpSiteDocLanguage">
      <xsd:simpleType>
        <xsd:restriction base="dms:Text">
          <xsd:maxLength value="255"/>
        </xsd:restriction>
      </xsd:simpleType>
    </xsd:element>
    <xsd:element name="CorpDocInstitute" ma:index="25" nillable="true" ma:displayName="Institutt" ma:internalName="CorpDocInstitute">
      <xsd:simpleType>
        <xsd:restriction base="dms:Text">
          <xsd:maxLength value="255"/>
        </xsd:restriction>
      </xsd:simpleType>
    </xsd:element>
    <xsd:element name="CorpDocVersion" ma:index="26" nillable="true" ma:displayName="Versjon" ma:internalName="CorpDocVersion">
      <xsd:simpleType>
        <xsd:restriction base="dms:Text">
          <xsd:maxLength value="255"/>
        </xsd:restriction>
      </xsd:simpleType>
    </xsd:element>
    <xsd:element name="CorpSiteDocumentAuthor" ma:index="27" nillable="true" ma:displayName="Hovedforfatter" ma:hidden="true" ma:internalName="CorpSiteDocumentAutho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rpSiteProjectQA" ma:index="32" nillable="true" ma:displayName="Kvalitestsansvarlig" ma:list="UserInfo" ma:SharePointGroup="0" ma:internalName="CorpSiteProjectQA"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rpSiteProjectOwner" ma:index="33" nillable="true" ma:displayName="Prosjekteier" ma:list="UserInfo" ma:SharePointGroup="0" ma:internalName="CorpSiteProjectOwner"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rpSiteProjectLeader" ma:index="34" nillable="true" ma:displayName="Prosjektleder" ma:list="UserInfo" ma:SharePointGroup="0" ma:internalName="CorpSiteProjectLeader"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rchiveStatus" ma:index="36" nillable="true" ma:displayName="Arkivstatus" ma:internalName="ArchiveStatus">
      <xsd:simpleType>
        <xsd:restriction base="dms:Text">
          <xsd:maxLength value="255"/>
        </xsd:restriction>
      </xsd:simpleType>
    </xsd:element>
    <xsd:element name="CorpWorkflowFeedback" ma:index="37" nillable="true" ma:displayName="Status kvalitetssikring" ma:internalName="CorpWorkflowFeedback">
      <xsd:simpleType>
        <xsd:restriction base="dms:Text">
          <xsd:maxLength value="255"/>
        </xsd:restriction>
      </xsd:simpleType>
    </xsd:element>
    <xsd:element name="CorpSiteProjectNumber" ma:index="39" nillable="true" ma:displayName="Prosjektnummer" ma:default="" ma:internalName="CorpSiteProjectNumber">
      <xsd:simpleType>
        <xsd:restriction base="dms:Text">
          <xsd:maxLength value="255"/>
        </xsd:restriction>
      </xsd:simpleType>
    </xsd:element>
    <xsd:element name="CorpSiteProjectName" ma:index="40" nillable="true" ma:displayName="Prosjektnavn" ma:internalName="CorpSiteProjectName">
      <xsd:simpleType>
        <xsd:restriction base="dms:Text">
          <xsd:maxLength value="255"/>
        </xsd:restriction>
      </xsd:simpleType>
    </xsd:element>
    <xsd:element name="CorpWorkflowApproval" ma:index="59" nillable="true" ma:displayName="Status godkjenning" ma:internalName="CorpWorkflowApproval">
      <xsd:simpleType>
        <xsd:restriction base="dms:Text">
          <xsd:maxLength value="255"/>
        </xsd:restriction>
      </xsd:simpleType>
    </xsd:element>
    <xsd:element name="CorpDocumentDate" ma:index="60" nillable="true" ma:displayName="Dokumentdato" ma:internalName="CorpDocumentDat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edf0c46-a6f9-4131-a921-71012b14023b" elementFormDefault="qualified">
    <xsd:import namespace="http://schemas.microsoft.com/office/2006/documentManagement/types"/>
    <xsd:import namespace="http://schemas.microsoft.com/office/infopath/2007/PartnerControls"/>
    <xsd:element name="MediaServiceMetadata" ma:index="41" nillable="true" ma:displayName="MediaServiceMetadata" ma:hidden="true" ma:internalName="MediaServiceMetadata" ma:readOnly="true">
      <xsd:simpleType>
        <xsd:restriction base="dms:Note"/>
      </xsd:simpleType>
    </xsd:element>
    <xsd:element name="MediaServiceFastMetadata" ma:index="42" nillable="true" ma:displayName="MediaServiceFastMetadata" ma:hidden="true" ma:internalName="MediaServiceFastMetadata" ma:readOnly="true">
      <xsd:simpleType>
        <xsd:restriction base="dms:Note"/>
      </xsd:simpleType>
    </xsd:element>
    <xsd:element name="MediaServiceAutoKeyPoints" ma:index="43" nillable="true" ma:displayName="MediaServiceAutoKeyPoints" ma:hidden="true" ma:internalName="MediaServiceAutoKeyPoints" ma:readOnly="true">
      <xsd:simpleType>
        <xsd:restriction base="dms:Note"/>
      </xsd:simpleType>
    </xsd:element>
    <xsd:element name="MediaServiceKeyPoints" ma:index="44" nillable="true" ma:displayName="KeyPoints" ma:internalName="MediaServiceKeyPoints" ma:readOnly="true">
      <xsd:simpleType>
        <xsd:restriction base="dms:Note">
          <xsd:maxLength value="255"/>
        </xsd:restriction>
      </xsd:simpleType>
    </xsd:element>
    <xsd:element name="MediaServiceAutoTags" ma:index="45" nillable="true" ma:displayName="Tags" ma:internalName="MediaServiceAutoTags" ma:readOnly="true">
      <xsd:simpleType>
        <xsd:restriction base="dms:Text"/>
      </xsd:simpleType>
    </xsd:element>
    <xsd:element name="MediaServiceOCR" ma:index="46" nillable="true" ma:displayName="Extracted Text" ma:internalName="MediaServiceOCR" ma:readOnly="true">
      <xsd:simpleType>
        <xsd:restriction base="dms:Note">
          <xsd:maxLength value="255"/>
        </xsd:restriction>
      </xsd:simpleType>
    </xsd:element>
    <xsd:element name="MediaServiceGenerationTime" ma:index="47" nillable="true" ma:displayName="MediaServiceGenerationTime" ma:hidden="true" ma:internalName="MediaServiceGenerationTime" ma:readOnly="true">
      <xsd:simpleType>
        <xsd:restriction base="dms:Text"/>
      </xsd:simpleType>
    </xsd:element>
    <xsd:element name="MediaServiceEventHashCode" ma:index="48" nillable="true" ma:displayName="MediaServiceEventHashCode" ma:hidden="true" ma:internalName="MediaServiceEventHashCode" ma:readOnly="true">
      <xsd:simpleType>
        <xsd:restriction base="dms:Text"/>
      </xsd:simpleType>
    </xsd:element>
    <xsd:element name="MediaServiceDateTaken" ma:index="49" nillable="true" ma:displayName="MediaServiceDateTaken" ma:hidden="true" ma:internalName="MediaServiceDateTaken" ma:readOnly="true">
      <xsd:simpleType>
        <xsd:restriction base="dms:Text"/>
      </xsd:simpleType>
    </xsd:element>
    <xsd:element name="MediaServiceLocation" ma:index="50" nillable="true" ma:displayName="Location" ma:internalName="MediaServiceLocation" ma:readOnly="true">
      <xsd:simpleType>
        <xsd:restriction base="dms:Text"/>
      </xsd:simpleType>
    </xsd:element>
    <xsd:element name="MediaLengthInSeconds" ma:index="51" nillable="true" ma:displayName="Length (seconds)" ma:internalName="MediaLengthInSeconds" ma:readOnly="true">
      <xsd:simpleType>
        <xsd:restriction base="dms:Unknown"/>
      </xsd:simpleType>
    </xsd:element>
    <xsd:element name="lcf76f155ced4ddcb4097134ff3c332f" ma:index="54" nillable="true" ma:taxonomy="true" ma:internalName="lcf76f155ced4ddcb4097134ff3c332f" ma:taxonomyFieldName="MediaServiceImageTags" ma:displayName="Bildemerkelapper" ma:readOnly="false" ma:fieldId="{5cf76f15-5ced-4ddc-b409-7134ff3c332f}" ma:taxonomyMulti="true" ma:sspId="322a372c-f9c2-4fd8-9939-aea158435baa"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57" nillable="true" ma:displayName="MediaServiceObjectDetectorVersions" ma:hidden="true" ma:indexed="true" ma:internalName="MediaServiceObjectDetectorVersions" ma:readOnly="true">
      <xsd:simpleType>
        <xsd:restriction base="dms:Text"/>
      </xsd:simpleType>
    </xsd:element>
    <xsd:element name="MediaServiceSearchProperties" ma:index="58"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4038120-c57d-4ff0-a062-b50bf46d05c8" elementFormDefault="qualified">
    <xsd:import namespace="http://schemas.microsoft.com/office/2006/documentManagement/types"/>
    <xsd:import namespace="http://schemas.microsoft.com/office/infopath/2007/PartnerControls"/>
    <xsd:element name="TaxCatchAll" ma:index="52" nillable="true" ma:displayName="Taxonomy Catch All Column" ma:hidden="true" ma:list="{cdbb54ba-29ac-4346-ae6e-79bc78616722}" ma:internalName="TaxCatchAll" ma:showField="CatchAllData" ma:web="04038120-c57d-4ff0-a062-b50bf46d05c8">
      <xsd:complexType>
        <xsd:complexContent>
          <xsd:extension base="dms:MultiChoiceLookup">
            <xsd:sequence>
              <xsd:element name="Value" type="dms:Lookup" maxOccurs="unbounded" minOccurs="0" nillable="true"/>
            </xsd:sequence>
          </xsd:extension>
        </xsd:complexContent>
      </xsd:complexType>
    </xsd:element>
    <xsd:element name="SharedWithUsers" ma:index="55"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56"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38" ma:displayName="Innholdstype"/>
        <xsd:element ref="dc:title" minOccurs="0" maxOccurs="1" ma:index="1"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TemplafyFormConfiguration><![CDATA[{"formFields":[],"formDataEntries":[]}]]></TemplafyFormConfiguration>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TemplafyTemplateConfiguration><![CDATA[{"elementsMetadata":[],"transformationConfigurations":[],"templateName":"SINTEF ppt.-mal - NO","templateDescription":"","enableDocumentContentUpdater":false,"version":"2.0"}]]></TemplafyTemplateConfiguration>
</file>

<file path=customXml/item5.xml><?xml version="1.0" encoding="utf-8"?>
<p:properties xmlns:p="http://schemas.microsoft.com/office/2006/metadata/properties" xmlns:xsi="http://www.w3.org/2001/XMLSchema-instance" xmlns:pc="http://schemas.microsoft.com/office/infopath/2007/PartnerControls">
  <documentManagement>
    <CorpDocClassificationEnUs xmlns="8bbd4995-53b7-43e2-b62f-10947586ac31">Unrestricted</CorpDocClassificationEnUs>
    <CorpSiteSubTitle xmlns="8bbd4995-53b7-43e2-b62f-10947586ac31" xsi:nil="true"/>
    <CorpSiteZipContact xmlns="8bbd4995-53b7-43e2-b62f-10947586ac31" xsi:nil="true"/>
    <CorpWorkflowApproval xmlns="8bbd4995-53b7-43e2-b62f-10947586ac31" xsi:nil="true"/>
    <CorpDocPageClassificationEnUs xmlns="8bbd4995-53b7-43e2-b62f-10947586ac31">Unrestricted</CorpDocPageClassificationEnUs>
    <CorpSiteTags xmlns="8bbd4995-53b7-43e2-b62f-10947586ac31" xsi:nil="true"/>
    <CorpDocumentDate xmlns="8bbd4995-53b7-43e2-b62f-10947586ac31" xsi:nil="true"/>
    <CorpSiteInstitutePhone xmlns="8bbd4995-53b7-43e2-b62f-10947586ac31" xsi:nil="true"/>
    <CorpSiteReportNumber xmlns="8bbd4995-53b7-43e2-b62f-10947586ac31" xsi:nil="true"/>
    <CorpSiteVATNumber xmlns="8bbd4995-53b7-43e2-b62f-10947586ac31" xsi:nil="true"/>
    <CorpSiteMainAuthors xmlns="8bbd4995-53b7-43e2-b62f-10947586ac31" xsi:nil="true"/>
    <CorpSiteProjectLeader xmlns="8bbd4995-53b7-43e2-b62f-10947586ac31">
      <UserInfo>
        <DisplayName/>
        <AccountId xsi:nil="true"/>
        <AccountType/>
      </UserInfo>
    </CorpSiteProjectLeader>
    <CorpSiteAccess xmlns="8bbd4995-53b7-43e2-b62f-10947586ac31">Kun navngitte medlemmer</CorpSiteAccess>
    <CorpSiteDocLanguage xmlns="8bbd4995-53b7-43e2-b62f-10947586ac31" xsi:nil="true"/>
    <CorpSiteClassification xmlns="8bbd4995-53b7-43e2-b62f-10947586ac31">Åpen</CorpSiteClassification>
    <ArchiveStatus xmlns="8bbd4995-53b7-43e2-b62f-10947586ac31" xsi:nil="true"/>
    <CorpSiteDocumentAuthor xmlns="8bbd4995-53b7-43e2-b62f-10947586ac31">
      <UserInfo>
        <DisplayName/>
        <AccountId xsi:nil="true"/>
        <AccountType/>
      </UserInfo>
    </CorpSiteDocumentAuthor>
    <CorpSiteProjectQA xmlns="8bbd4995-53b7-43e2-b62f-10947586ac31">
      <UserInfo>
        <DisplayName/>
        <AccountId xsi:nil="true"/>
        <AccountType/>
      </UserInfo>
    </CorpSiteProjectQA>
    <SharedWithUsers xmlns="04038120-c57d-4ff0-a062-b50bf46d05c8">
      <UserInfo>
        <DisplayName/>
        <AccountId xsi:nil="true"/>
        <AccountType/>
      </UserInfo>
    </SharedWithUsers>
    <CorpSiteInstituteEmail xmlns="8bbd4995-53b7-43e2-b62f-10947586ac31" xsi:nil="true"/>
    <CorpDocClassificationNbNo xmlns="8bbd4995-53b7-43e2-b62f-10947586ac31">Åpen</CorpDocClassificationNbNo>
    <lcf76f155ced4ddcb4097134ff3c332f xmlns="1edf0c46-a6f9-4131-a921-71012b14023b">
      <Terms xmlns="http://schemas.microsoft.com/office/infopath/2007/PartnerControls"/>
    </lcf76f155ced4ddcb4097134ff3c332f>
    <TaxCatchAll xmlns="04038120-c57d-4ff0-a062-b50bf46d05c8" xsi:nil="true"/>
    <CorpSiteZipAddress xmlns="8bbd4995-53b7-43e2-b62f-10947586ac31" xsi:nil="true"/>
    <CorpDocInstitute xmlns="8bbd4995-53b7-43e2-b62f-10947586ac31" xsi:nil="true"/>
    <CorpSiteCoAuthors xmlns="8bbd4995-53b7-43e2-b62f-10947586ac31" xsi:nil="true"/>
    <CorpDocVersion xmlns="8bbd4995-53b7-43e2-b62f-10947586ac31" xsi:nil="true"/>
    <CorpSiteProjectOwner xmlns="8bbd4995-53b7-43e2-b62f-10947586ac31">
      <UserInfo>
        <DisplayName/>
        <AccountId xsi:nil="true"/>
        <AccountType/>
      </UserInfo>
    </CorpSiteProjectOwner>
    <CorpSiteRecipientPerson xmlns="8bbd4995-53b7-43e2-b62f-10947586ac31" xsi:nil="true"/>
    <CorpSiteProjectName xmlns="8bbd4995-53b7-43e2-b62f-10947586ac31" xsi:nil="true"/>
    <CorpDocPageClassificationNbNo xmlns="8bbd4995-53b7-43e2-b62f-10947586ac31">Åpen</CorpDocPageClassificationNbNo>
    <CorpSiteRecipientCompany xmlns="8bbd4995-53b7-43e2-b62f-10947586ac31" xsi:nil="true"/>
    <CorpSiteProjectNumber xmlns="8bbd4995-53b7-43e2-b62f-10947586ac31" xsi:nil="true"/>
    <CorpWorkflowStatus xmlns="8bbd4995-53b7-43e2-b62f-10947586ac31" xsi:nil="true"/>
    <CorpSiteInstituteEnUs xmlns="8bbd4995-53b7-43e2-b62f-10947586ac31" xsi:nil="true"/>
    <CorpWorkflowFeedback xmlns="8bbd4995-53b7-43e2-b62f-10947586ac31" xsi:nil="true"/>
    <CorpSiteISBN xmlns="8bbd4995-53b7-43e2-b62f-10947586ac31" xsi:nil="true"/>
    <CorpSiteOurRef xmlns="8bbd4995-53b7-43e2-b62f-10947586ac31" xsi:nil="true"/>
  </documentManagement>
</p:properties>
</file>

<file path=customXml/item6.xml><?xml version="1.0" encoding="utf-8"?>
<TemplafySlideFormConfiguration><![CDATA[{"formFields":[],"formDataEntries":[]}]]></TemplafySlideFormConfiguration>
</file>

<file path=customXml/item7.xml><?xml version="1.0" encoding="utf-8"?>
<TemplafySlideTemplateConfiguration><![CDATA[{"slideVersion":1,"isValidatorEnabled":false,"isLocked":false,"elementsMetadata":[],"slideId":"1437948038385500160","enableDocumentContentUpdater":false,"version":"2.0"}]]></TemplafySlideTemplateConfiguration>
</file>

<file path=customXml/item8.xml><?xml version="1.0" encoding="utf-8"?>
<TemplafySlideTemplateConfiguration><![CDATA[{"slideVersion":1,"isValidatorEnabled":false,"isLocked":false,"elementsMetadata":[],"slideId":"1437948038385500162","enableDocumentContentUpdater":false,"version":"2.0"}]]></TemplafySlideTemplateConfiguration>
</file>

<file path=customXml/item9.xml><?xml version="1.0" encoding="utf-8"?>
<TemplafySlideFormConfiguration><![CDATA[{"formFields":[],"formDataEntries":[]}]]></TemplafySlideFormConfiguration>
</file>

<file path=customXml/itemProps1.xml><?xml version="1.0" encoding="utf-8"?>
<ds:datastoreItem xmlns:ds="http://schemas.openxmlformats.org/officeDocument/2006/customXml" ds:itemID="{E50A57B7-8A5B-4EAD-AA2D-9BBD0B996D0C}">
  <ds:schemaRefs>
    <ds:schemaRef ds:uri="04038120-c57d-4ff0-a062-b50bf46d05c8"/>
    <ds:schemaRef ds:uri="1edf0c46-a6f9-4131-a921-71012b14023b"/>
    <ds:schemaRef ds:uri="8bbd4995-53b7-43e2-b62f-10947586ac3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3FF2CA8-5673-41AC-9D05-1CB780978386}">
  <ds:schemaRefs/>
</ds:datastoreItem>
</file>

<file path=customXml/itemProps3.xml><?xml version="1.0" encoding="utf-8"?>
<ds:datastoreItem xmlns:ds="http://schemas.openxmlformats.org/officeDocument/2006/customXml" ds:itemID="{492918BC-DF5B-4000-89CC-DF46E0112290}">
  <ds:schemaRefs>
    <ds:schemaRef ds:uri="http://schemas.microsoft.com/sharepoint/v3/contenttype/forms"/>
  </ds:schemaRefs>
</ds:datastoreItem>
</file>

<file path=customXml/itemProps4.xml><?xml version="1.0" encoding="utf-8"?>
<ds:datastoreItem xmlns:ds="http://schemas.openxmlformats.org/officeDocument/2006/customXml" ds:itemID="{A4ED20FB-0D8B-4AB2-A760-486934881092}">
  <ds:schemaRefs/>
</ds:datastoreItem>
</file>

<file path=customXml/itemProps5.xml><?xml version="1.0" encoding="utf-8"?>
<ds:datastoreItem xmlns:ds="http://schemas.openxmlformats.org/officeDocument/2006/customXml" ds:itemID="{9C25D920-49E8-4EE6-9FAE-56B3B1F61126}">
  <ds:schemaRefs>
    <ds:schemaRef ds:uri="http://schemas.microsoft.com/office/2006/metadata/properties"/>
    <ds:schemaRef ds:uri="http://schemas.microsoft.com/office/infopath/2007/PartnerControls"/>
    <ds:schemaRef ds:uri="http://purl.org/dc/elements/1.1/"/>
    <ds:schemaRef ds:uri="http://schemas.microsoft.com/office/2006/documentManagement/types"/>
    <ds:schemaRef ds:uri="http://www.w3.org/XML/1998/namespace"/>
    <ds:schemaRef ds:uri="04038120-c57d-4ff0-a062-b50bf46d05c8"/>
    <ds:schemaRef ds:uri="1edf0c46-a6f9-4131-a921-71012b14023b"/>
    <ds:schemaRef ds:uri="http://purl.org/dc/terms/"/>
    <ds:schemaRef ds:uri="http://schemas.openxmlformats.org/package/2006/metadata/core-properties"/>
    <ds:schemaRef ds:uri="8bbd4995-53b7-43e2-b62f-10947586ac31"/>
    <ds:schemaRef ds:uri="http://purl.org/dc/dcmitype/"/>
  </ds:schemaRefs>
</ds:datastoreItem>
</file>

<file path=customXml/itemProps6.xml><?xml version="1.0" encoding="utf-8"?>
<ds:datastoreItem xmlns:ds="http://schemas.openxmlformats.org/officeDocument/2006/customXml" ds:itemID="{1181EA26-4B6A-4570-8D34-21953E1145CF}">
  <ds:schemaRefs/>
</ds:datastoreItem>
</file>

<file path=customXml/itemProps7.xml><?xml version="1.0" encoding="utf-8"?>
<ds:datastoreItem xmlns:ds="http://schemas.openxmlformats.org/officeDocument/2006/customXml" ds:itemID="{B5BD1ABD-C64F-4BFD-9404-7481C2456584}">
  <ds:schemaRefs/>
</ds:datastoreItem>
</file>

<file path=customXml/itemProps8.xml><?xml version="1.0" encoding="utf-8"?>
<ds:datastoreItem xmlns:ds="http://schemas.openxmlformats.org/officeDocument/2006/customXml" ds:itemID="{463C0433-0E6F-43EA-A6CF-196EEB4B7119}">
  <ds:schemaRefs/>
</ds:datastoreItem>
</file>

<file path=customXml/itemProps9.xml><?xml version="1.0" encoding="utf-8"?>
<ds:datastoreItem xmlns:ds="http://schemas.openxmlformats.org/officeDocument/2006/customXml" ds:itemID="{FC501187-06FA-467F-A978-C37D6112B654}">
  <ds:schemaRefs/>
</ds:datastoreItem>
</file>

<file path=docMetadata/LabelInfo.xml><?xml version="1.0" encoding="utf-8"?>
<clbl:labelList xmlns:clbl="http://schemas.microsoft.com/office/2020/mipLabelMetadata">
  <clbl:label id="{3ee68ff4-e554-434b-b800-e36c930c6276}" enabled="1" method="Standard" siteId="{e1f00f39-6041-45b0-b309-e0210d8b32af}" contentBits="0" removed="0"/>
</clbl:labelList>
</file>

<file path=docProps/app.xml><?xml version="1.0" encoding="utf-8"?>
<Properties xmlns="http://schemas.openxmlformats.org/officeDocument/2006/extended-properties" xmlns:vt="http://schemas.openxmlformats.org/officeDocument/2006/docPropsVTypes">
  <Template>Sintef 2026</Template>
  <TotalTime>1059</TotalTime>
  <Words>7081</Words>
  <Application>Microsoft Office PowerPoint</Application>
  <PresentationFormat>Widescreen</PresentationFormat>
  <Paragraphs>1337</Paragraphs>
  <Slides>51</Slides>
  <Notes>48</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51</vt:i4>
      </vt:variant>
    </vt:vector>
  </HeadingPairs>
  <TitlesOfParts>
    <vt:vector size="61" baseType="lpstr">
      <vt:lpstr>ABC Favorit Book</vt:lpstr>
      <vt:lpstr>Aptos</vt:lpstr>
      <vt:lpstr>Aptos Display</vt:lpstr>
      <vt:lpstr>Arial</vt:lpstr>
      <vt:lpstr>Calibri</vt:lpstr>
      <vt:lpstr>Wingdings</vt:lpstr>
      <vt:lpstr>WordVisi_MSFontService</vt:lpstr>
      <vt:lpstr>Sintef 2026</vt:lpstr>
      <vt:lpstr>1_Sintef 2026</vt:lpstr>
      <vt:lpstr>2_Sintef 2026</vt:lpstr>
      <vt:lpstr>Diagram templates CJML – Customer Journey Modeling Language </vt:lpstr>
      <vt:lpstr>About</vt:lpstr>
      <vt:lpstr>Customer Journey Modeling Language </vt:lpstr>
      <vt:lpstr>Content</vt:lpstr>
      <vt:lpstr>Quick overview</vt:lpstr>
      <vt:lpstr>Diagram types – planned journey</vt:lpstr>
      <vt:lpstr>Diagram types – actual journey</vt:lpstr>
      <vt:lpstr>Comparison through an example</vt:lpstr>
      <vt:lpstr>PowerPoint Presentation</vt:lpstr>
      <vt:lpstr>Symbol gallery</vt:lpstr>
      <vt:lpstr>About the use of symbols</vt:lpstr>
      <vt:lpstr>Actors and customer experience</vt:lpstr>
      <vt:lpstr>Communication channels</vt:lpstr>
      <vt:lpstr>Additional symbols </vt:lpstr>
      <vt:lpstr>Healthcare actors and channels</vt:lpstr>
      <vt:lpstr>Additional healthcare symbols</vt:lpstr>
      <vt:lpstr>Cybersecurity symbols</vt:lpstr>
      <vt:lpstr>Data privacy symbols</vt:lpstr>
      <vt:lpstr>Templates - Customer journey diagram</vt:lpstr>
      <vt:lpstr>Planned journey</vt:lpstr>
      <vt:lpstr>Planned journey – variable length</vt:lpstr>
      <vt:lpstr>Actual journey</vt:lpstr>
      <vt:lpstr>Actual journey – variable length</vt:lpstr>
      <vt:lpstr>Compliance - deviation diagram</vt:lpstr>
      <vt:lpstr>User experience and phase</vt:lpstr>
      <vt:lpstr>Templates – journey network diagram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Compliance</vt:lpstr>
      <vt:lpstr>PowerPoint Presentation</vt:lpstr>
      <vt:lpstr>PowerPoint Presentation</vt:lpstr>
      <vt:lpstr>PowerPoint Presentation</vt:lpstr>
      <vt:lpstr>PowerPoint Presentation</vt:lpstr>
      <vt:lpstr>PowerPoint Presentation</vt:lpstr>
      <vt:lpstr>Examples – Customer journey diagram</vt:lpstr>
      <vt:lpstr>Online bookstore: Planned journey (1/2) </vt:lpstr>
      <vt:lpstr>Online bookstore: Actual journey (2/2) </vt:lpstr>
      <vt:lpstr>Examples – Journey network diagram</vt:lpstr>
      <vt:lpstr>Online bookstore: Planned journey (1/2) </vt:lpstr>
      <vt:lpstr>Online bookstore: Actual journey (2/2) </vt:lpstr>
      <vt:lpstr>Referral from general practitioner to a specialist</vt:lpstr>
      <vt:lpstr>Booking difficulties for an MS patient (1/2)</vt:lpstr>
      <vt:lpstr>Booking difficulties for an MS patient (2/2)</vt:lpstr>
      <vt:lpstr>Man-in-the-middle-attack</vt:lpstr>
      <vt:lpstr>Book purchase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Ragnhild Halvorsrud</dc:creator>
  <cp:lastModifiedBy>Ragnhild Halvorsrud</cp:lastModifiedBy>
  <cp:revision>9</cp:revision>
  <dcterms:created xsi:type="dcterms:W3CDTF">2026-04-23T06:56:01Z</dcterms:created>
  <dcterms:modified xsi:type="dcterms:W3CDTF">2026-09-18T12:00:14Z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by">
    <vt:lpwstr>omnidocs.com</vt:lpwstr>
  </property>
  <property fmtid="{D5CDD505-2E9C-101B-9397-08002B2CF9AE}" pid="3" name="TemplafyTimeStamp">
    <vt:lpwstr>2026-04-22T11:46:22</vt:lpwstr>
  </property>
  <property fmtid="{D5CDD505-2E9C-101B-9397-08002B2CF9AE}" pid="4" name="TemplafyTenantId">
    <vt:lpwstr>sintef</vt:lpwstr>
  </property>
  <property fmtid="{D5CDD505-2E9C-101B-9397-08002B2CF9AE}" pid="5" name="TemplafyTemplateId">
    <vt:lpwstr>1437948020799046048</vt:lpwstr>
  </property>
  <property fmtid="{D5CDD505-2E9C-101B-9397-08002B2CF9AE}" pid="6" name="TemplafyUserProfileId">
    <vt:lpwstr>638222358411872736</vt:lpwstr>
  </property>
  <property fmtid="{D5CDD505-2E9C-101B-9397-08002B2CF9AE}" pid="7" name="TemplafyLanguageCode">
    <vt:lpwstr>nb-NO</vt:lpwstr>
  </property>
  <property fmtid="{D5CDD505-2E9C-101B-9397-08002B2CF9AE}" pid="8" name="TemplafyFromBlank">
    <vt:bool>true</vt:bool>
  </property>
  <property fmtid="{D5CDD505-2E9C-101B-9397-08002B2CF9AE}" pid="9" name="ComplianceAssetId">
    <vt:lpwstr/>
  </property>
  <property fmtid="{D5CDD505-2E9C-101B-9397-08002B2CF9AE}" pid="10" name="TriggerFlowInfo">
    <vt:lpwstr/>
  </property>
  <property fmtid="{D5CDD505-2E9C-101B-9397-08002B2CF9AE}" pid="11" name="_ExtendedDescription">
    <vt:lpwstr/>
  </property>
  <property fmtid="{D5CDD505-2E9C-101B-9397-08002B2CF9AE}" pid="12" name="MediaServiceImageTags">
    <vt:lpwstr/>
  </property>
  <property fmtid="{D5CDD505-2E9C-101B-9397-08002B2CF9AE}" pid="13" name="ContentTypeId">
    <vt:lpwstr>0x01010031B82B69D2361148B4D8F7EC156802130800CE65023264FCD64B871BA94BB86DE225</vt:lpwstr>
  </property>
  <property fmtid="{D5CDD505-2E9C-101B-9397-08002B2CF9AE}" pid="14" name="Order">
    <vt:r8>3833600</vt:r8>
  </property>
  <property fmtid="{D5CDD505-2E9C-101B-9397-08002B2CF9AE}" pid="15" name="_MarkAsFinal">
    <vt:bool>true</vt:bool>
  </property>
</Properties>
</file>